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8"/>
  </p:notesMasterIdLst>
  <p:sldIdLst>
    <p:sldId id="256" r:id="rId2"/>
    <p:sldId id="257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73" r:id="rId11"/>
    <p:sldId id="311" r:id="rId12"/>
    <p:sldId id="299" r:id="rId13"/>
    <p:sldId id="280" r:id="rId14"/>
    <p:sldId id="310" r:id="rId15"/>
    <p:sldId id="300" r:id="rId16"/>
    <p:sldId id="276" r:id="rId17"/>
    <p:sldId id="312" r:id="rId18"/>
    <p:sldId id="301" r:id="rId19"/>
    <p:sldId id="277" r:id="rId20"/>
    <p:sldId id="313" r:id="rId21"/>
    <p:sldId id="303" r:id="rId22"/>
    <p:sldId id="288" r:id="rId23"/>
    <p:sldId id="315" r:id="rId24"/>
    <p:sldId id="319" r:id="rId25"/>
    <p:sldId id="263" r:id="rId26"/>
    <p:sldId id="320" r:id="rId27"/>
  </p:sldIdLst>
  <p:sldSz cx="9144000" cy="5143500" type="screen16x9"/>
  <p:notesSz cx="6858000" cy="9144000"/>
  <p:embeddedFontLst>
    <p:embeddedFont>
      <p:font typeface="Dokdo" panose="02020500000000000000" charset="-127"/>
      <p:regular r:id="rId29"/>
    </p:embeddedFont>
    <p:embeddedFont>
      <p:font typeface="Anaheim" panose="02020500000000000000" charset="0"/>
      <p:regular r:id="rId30"/>
      <p:bold r:id="rId31"/>
      <p:italic r:id="rId32"/>
      <p:boldItalic r:id="rId33"/>
    </p:embeddedFont>
    <p:embeddedFont>
      <p:font typeface="Helvetica" panose="020B0604020202020204" pitchFamily="34" charset="0"/>
      <p:regular r:id="rId34"/>
      <p:bold r:id="rId35"/>
      <p:italic r:id="rId36"/>
      <p:boldItalic r:id="rId37"/>
    </p:embeddedFont>
    <p:embeddedFont>
      <p:font typeface="KaiTi" panose="02010609060101010101" pitchFamily="49" charset="-122"/>
      <p:regular r:id="rId38"/>
    </p:embeddedFont>
    <p:embeddedFont>
      <p:font typeface="Raleway" pitchFamily="2" charset="0"/>
      <p:regular r:id="rId39"/>
      <p:bold r:id="rId40"/>
      <p:italic r:id="rId41"/>
      <p:boldItalic r:id="rId42"/>
    </p:embeddedFont>
    <p:embeddedFont>
      <p:font typeface="Roboto Condensed Light" panose="02000000000000000000" pitchFamily="2" charset="0"/>
      <p:regular r:id="rId43"/>
      <p: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5E3226-5A5A-4B2E-87EF-62A4AFE9E05A}" v="4" dt="2024-02-07T05:01:30.310"/>
    <p1510:client id="{30FDBFEB-CC95-412E-8832-EBC2D3474641}" v="1375" dt="2024-02-07T04:59:20.031"/>
  </p1510:revLst>
</p1510:revInfo>
</file>

<file path=ppt/tableStyles.xml><?xml version="1.0" encoding="utf-8"?>
<a:tblStyleLst xmlns:a="http://schemas.openxmlformats.org/drawingml/2006/main" def="{B38980F5-2232-460C-9A06-DFD56E1B13DF}">
  <a:tblStyle styleId="{B38980F5-2232-460C-9A06-DFD56E1B13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77"/>
    <p:restoredTop sz="94694"/>
  </p:normalViewPr>
  <p:slideViewPr>
    <p:cSldViewPr snapToGrid="0">
      <p:cViewPr varScale="1">
        <p:scale>
          <a:sx n="106" d="100"/>
          <a:sy n="106" d="100"/>
        </p:scale>
        <p:origin x="10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NG, Yik Elinor [CHL]" userId="935b6b7b-d5b8-4f7b-9b4b-e12a3129eb24" providerId="ADAL" clId="{295E3226-5A5A-4B2E-87EF-62A4AFE9E05A}"/>
    <pc:docChg chg="delSld modSld">
      <pc:chgData name="WONG, Yik Elinor [CHL]" userId="935b6b7b-d5b8-4f7b-9b4b-e12a3129eb24" providerId="ADAL" clId="{295E3226-5A5A-4B2E-87EF-62A4AFE9E05A}" dt="2024-02-07T05:05:54.542" v="72" actId="47"/>
      <pc:docMkLst>
        <pc:docMk/>
      </pc:docMkLst>
      <pc:sldChg chg="modSp mod">
        <pc:chgData name="WONG, Yik Elinor [CHL]" userId="935b6b7b-d5b8-4f7b-9b4b-e12a3129eb24" providerId="ADAL" clId="{295E3226-5A5A-4B2E-87EF-62A4AFE9E05A}" dt="2024-02-07T05:03:17.693" v="21" actId="2711"/>
        <pc:sldMkLst>
          <pc:docMk/>
          <pc:sldMk cId="0" sldId="256"/>
        </pc:sldMkLst>
        <pc:spChg chg="mod">
          <ac:chgData name="WONG, Yik Elinor [CHL]" userId="935b6b7b-d5b8-4f7b-9b4b-e12a3129eb24" providerId="ADAL" clId="{295E3226-5A5A-4B2E-87EF-62A4AFE9E05A}" dt="2024-02-07T05:03:17.693" v="21" actId="2711"/>
          <ac:spMkLst>
            <pc:docMk/>
            <pc:sldMk cId="0" sldId="256"/>
            <ac:spMk id="3100" creationId="{00000000-0000-0000-0000-000000000000}"/>
          </ac:spMkLst>
        </pc:spChg>
      </pc:sldChg>
      <pc:sldChg chg="del">
        <pc:chgData name="WONG, Yik Elinor [CHL]" userId="935b6b7b-d5b8-4f7b-9b4b-e12a3129eb24" providerId="ADAL" clId="{295E3226-5A5A-4B2E-87EF-62A4AFE9E05A}" dt="2024-02-07T05:05:49.164" v="68" actId="47"/>
        <pc:sldMkLst>
          <pc:docMk/>
          <pc:sldMk cId="0" sldId="262"/>
        </pc:sldMkLst>
      </pc:sldChg>
      <pc:sldChg chg="modSp mod">
        <pc:chgData name="WONG, Yik Elinor [CHL]" userId="935b6b7b-d5b8-4f7b-9b4b-e12a3129eb24" providerId="ADAL" clId="{295E3226-5A5A-4B2E-87EF-62A4AFE9E05A}" dt="2024-02-07T05:01:54.772" v="11" actId="108"/>
        <pc:sldMkLst>
          <pc:docMk/>
          <pc:sldMk cId="0" sldId="273"/>
        </pc:sldMkLst>
        <pc:spChg chg="mod">
          <ac:chgData name="WONG, Yik Elinor [CHL]" userId="935b6b7b-d5b8-4f7b-9b4b-e12a3129eb24" providerId="ADAL" clId="{295E3226-5A5A-4B2E-87EF-62A4AFE9E05A}" dt="2024-02-07T05:01:54.772" v="11" actId="108"/>
          <ac:spMkLst>
            <pc:docMk/>
            <pc:sldMk cId="0" sldId="273"/>
            <ac:spMk id="4" creationId="{721BDB9F-B475-D5C7-852B-C1637CB63800}"/>
          </ac:spMkLst>
        </pc:spChg>
      </pc:sldChg>
      <pc:sldChg chg="modSp mod">
        <pc:chgData name="WONG, Yik Elinor [CHL]" userId="935b6b7b-d5b8-4f7b-9b4b-e12a3129eb24" providerId="ADAL" clId="{295E3226-5A5A-4B2E-87EF-62A4AFE9E05A}" dt="2024-02-07T05:04:40.314" v="39" actId="20577"/>
        <pc:sldMkLst>
          <pc:docMk/>
          <pc:sldMk cId="0" sldId="276"/>
        </pc:sldMkLst>
        <pc:spChg chg="mod">
          <ac:chgData name="WONG, Yik Elinor [CHL]" userId="935b6b7b-d5b8-4f7b-9b4b-e12a3129eb24" providerId="ADAL" clId="{295E3226-5A5A-4B2E-87EF-62A4AFE9E05A}" dt="2024-02-07T05:04:40.314" v="39" actId="20577"/>
          <ac:spMkLst>
            <pc:docMk/>
            <pc:sldMk cId="0" sldId="276"/>
            <ac:spMk id="4" creationId="{C83736AD-C1A8-CFDA-6E08-875D858A3C8C}"/>
          </ac:spMkLst>
        </pc:spChg>
      </pc:sldChg>
      <pc:sldChg chg="modSp mod">
        <pc:chgData name="WONG, Yik Elinor [CHL]" userId="935b6b7b-d5b8-4f7b-9b4b-e12a3129eb24" providerId="ADAL" clId="{295E3226-5A5A-4B2E-87EF-62A4AFE9E05A}" dt="2024-02-07T05:04:56.008" v="48"/>
        <pc:sldMkLst>
          <pc:docMk/>
          <pc:sldMk cId="0" sldId="277"/>
        </pc:sldMkLst>
        <pc:spChg chg="mod">
          <ac:chgData name="WONG, Yik Elinor [CHL]" userId="935b6b7b-d5b8-4f7b-9b4b-e12a3129eb24" providerId="ADAL" clId="{295E3226-5A5A-4B2E-87EF-62A4AFE9E05A}" dt="2024-02-07T05:04:56.008" v="48"/>
          <ac:spMkLst>
            <pc:docMk/>
            <pc:sldMk cId="0" sldId="277"/>
            <ac:spMk id="4" creationId="{63F03EFE-819B-BD9F-A6AA-054E0D686976}"/>
          </ac:spMkLst>
        </pc:spChg>
      </pc:sldChg>
      <pc:sldChg chg="modSp mod">
        <pc:chgData name="WONG, Yik Elinor [CHL]" userId="935b6b7b-d5b8-4f7b-9b4b-e12a3129eb24" providerId="ADAL" clId="{295E3226-5A5A-4B2E-87EF-62A4AFE9E05A}" dt="2024-02-07T05:04:23.775" v="30" actId="20577"/>
        <pc:sldMkLst>
          <pc:docMk/>
          <pc:sldMk cId="0" sldId="280"/>
        </pc:sldMkLst>
        <pc:spChg chg="mod">
          <ac:chgData name="WONG, Yik Elinor [CHL]" userId="935b6b7b-d5b8-4f7b-9b4b-e12a3129eb24" providerId="ADAL" clId="{295E3226-5A5A-4B2E-87EF-62A4AFE9E05A}" dt="2024-02-07T05:04:23.775" v="30" actId="20577"/>
          <ac:spMkLst>
            <pc:docMk/>
            <pc:sldMk cId="0" sldId="280"/>
            <ac:spMk id="4" creationId="{AF83CAA4-8838-6FB3-2DF1-B8A70FBB2A23}"/>
          </ac:spMkLst>
        </pc:spChg>
      </pc:sldChg>
      <pc:sldChg chg="del">
        <pc:chgData name="WONG, Yik Elinor [CHL]" userId="935b6b7b-d5b8-4f7b-9b4b-e12a3129eb24" providerId="ADAL" clId="{295E3226-5A5A-4B2E-87EF-62A4AFE9E05A}" dt="2024-02-07T05:05:15.402" v="52" actId="47"/>
        <pc:sldMkLst>
          <pc:docMk/>
          <pc:sldMk cId="0" sldId="283"/>
        </pc:sldMkLst>
      </pc:sldChg>
      <pc:sldChg chg="modSp mod">
        <pc:chgData name="WONG, Yik Elinor [CHL]" userId="935b6b7b-d5b8-4f7b-9b4b-e12a3129eb24" providerId="ADAL" clId="{295E3226-5A5A-4B2E-87EF-62A4AFE9E05A}" dt="2024-02-07T05:05:38.929" v="64" actId="20577"/>
        <pc:sldMkLst>
          <pc:docMk/>
          <pc:sldMk cId="0" sldId="288"/>
        </pc:sldMkLst>
        <pc:spChg chg="mod">
          <ac:chgData name="WONG, Yik Elinor [CHL]" userId="935b6b7b-d5b8-4f7b-9b4b-e12a3129eb24" providerId="ADAL" clId="{295E3226-5A5A-4B2E-87EF-62A4AFE9E05A}" dt="2024-02-07T05:05:38.929" v="64" actId="20577"/>
          <ac:spMkLst>
            <pc:docMk/>
            <pc:sldMk cId="0" sldId="288"/>
            <ac:spMk id="4" creationId="{F24583BD-0149-5912-C221-B54B59A3832E}"/>
          </ac:spMkLst>
        </pc:spChg>
      </pc:sldChg>
      <pc:sldChg chg="modSp mod">
        <pc:chgData name="WONG, Yik Elinor [CHL]" userId="935b6b7b-d5b8-4f7b-9b4b-e12a3129eb24" providerId="ADAL" clId="{295E3226-5A5A-4B2E-87EF-62A4AFE9E05A}" dt="2024-02-07T05:02:45.717" v="19" actId="2711"/>
        <pc:sldMkLst>
          <pc:docMk/>
          <pc:sldMk cId="432933301" sldId="293"/>
        </pc:sldMkLst>
        <pc:spChg chg="mod">
          <ac:chgData name="WONG, Yik Elinor [CHL]" userId="935b6b7b-d5b8-4f7b-9b4b-e12a3129eb24" providerId="ADAL" clId="{295E3226-5A5A-4B2E-87EF-62A4AFE9E05A}" dt="2024-02-07T05:02:45.717" v="19" actId="2711"/>
          <ac:spMkLst>
            <pc:docMk/>
            <pc:sldMk cId="432933301" sldId="293"/>
            <ac:spMk id="3179" creationId="{00000000-0000-0000-0000-000000000000}"/>
          </ac:spMkLst>
        </pc:spChg>
      </pc:sldChg>
      <pc:sldChg chg="modSp mod">
        <pc:chgData name="WONG, Yik Elinor [CHL]" userId="935b6b7b-d5b8-4f7b-9b4b-e12a3129eb24" providerId="ADAL" clId="{295E3226-5A5A-4B2E-87EF-62A4AFE9E05A}" dt="2024-02-07T05:02:37.113" v="18" actId="2711"/>
        <pc:sldMkLst>
          <pc:docMk/>
          <pc:sldMk cId="80579466" sldId="294"/>
        </pc:sldMkLst>
        <pc:spChg chg="mod">
          <ac:chgData name="WONG, Yik Elinor [CHL]" userId="935b6b7b-d5b8-4f7b-9b4b-e12a3129eb24" providerId="ADAL" clId="{295E3226-5A5A-4B2E-87EF-62A4AFE9E05A}" dt="2024-02-07T05:02:37.113" v="18" actId="2711"/>
          <ac:spMkLst>
            <pc:docMk/>
            <pc:sldMk cId="80579466" sldId="294"/>
            <ac:spMk id="3179" creationId="{00000000-0000-0000-0000-000000000000}"/>
          </ac:spMkLst>
        </pc:spChg>
      </pc:sldChg>
      <pc:sldChg chg="modSp mod">
        <pc:chgData name="WONG, Yik Elinor [CHL]" userId="935b6b7b-d5b8-4f7b-9b4b-e12a3129eb24" providerId="ADAL" clId="{295E3226-5A5A-4B2E-87EF-62A4AFE9E05A}" dt="2024-02-07T05:02:30.259" v="17" actId="2711"/>
        <pc:sldMkLst>
          <pc:docMk/>
          <pc:sldMk cId="2896296806" sldId="295"/>
        </pc:sldMkLst>
        <pc:spChg chg="mod">
          <ac:chgData name="WONG, Yik Elinor [CHL]" userId="935b6b7b-d5b8-4f7b-9b4b-e12a3129eb24" providerId="ADAL" clId="{295E3226-5A5A-4B2E-87EF-62A4AFE9E05A}" dt="2024-02-07T05:02:30.259" v="17" actId="2711"/>
          <ac:spMkLst>
            <pc:docMk/>
            <pc:sldMk cId="2896296806" sldId="295"/>
            <ac:spMk id="3179" creationId="{00000000-0000-0000-0000-000000000000}"/>
          </ac:spMkLst>
        </pc:spChg>
      </pc:sldChg>
      <pc:sldChg chg="modSp mod">
        <pc:chgData name="WONG, Yik Elinor [CHL]" userId="935b6b7b-d5b8-4f7b-9b4b-e12a3129eb24" providerId="ADAL" clId="{295E3226-5A5A-4B2E-87EF-62A4AFE9E05A}" dt="2024-02-07T05:03:39.339" v="22" actId="2711"/>
        <pc:sldMkLst>
          <pc:docMk/>
          <pc:sldMk cId="4190001867" sldId="296"/>
        </pc:sldMkLst>
        <pc:spChg chg="mod">
          <ac:chgData name="WONG, Yik Elinor [CHL]" userId="935b6b7b-d5b8-4f7b-9b4b-e12a3129eb24" providerId="ADAL" clId="{295E3226-5A5A-4B2E-87EF-62A4AFE9E05A}" dt="2024-02-07T05:03:39.339" v="22" actId="2711"/>
          <ac:spMkLst>
            <pc:docMk/>
            <pc:sldMk cId="4190001867" sldId="296"/>
            <ac:spMk id="3179" creationId="{00000000-0000-0000-0000-000000000000}"/>
          </ac:spMkLst>
        </pc:spChg>
      </pc:sldChg>
      <pc:sldChg chg="modSp mod">
        <pc:chgData name="WONG, Yik Elinor [CHL]" userId="935b6b7b-d5b8-4f7b-9b4b-e12a3129eb24" providerId="ADAL" clId="{295E3226-5A5A-4B2E-87EF-62A4AFE9E05A}" dt="2024-02-07T05:03:59.371" v="24" actId="2711"/>
        <pc:sldMkLst>
          <pc:docMk/>
          <pc:sldMk cId="530735432" sldId="297"/>
        </pc:sldMkLst>
        <pc:spChg chg="mod">
          <ac:chgData name="WONG, Yik Elinor [CHL]" userId="935b6b7b-d5b8-4f7b-9b4b-e12a3129eb24" providerId="ADAL" clId="{295E3226-5A5A-4B2E-87EF-62A4AFE9E05A}" dt="2024-02-07T05:03:59.371" v="24" actId="2711"/>
          <ac:spMkLst>
            <pc:docMk/>
            <pc:sldMk cId="530735432" sldId="297"/>
            <ac:spMk id="4" creationId="{8E69C249-E05D-E79E-FFBB-C2D91A128E21}"/>
          </ac:spMkLst>
        </pc:spChg>
        <pc:spChg chg="mod">
          <ac:chgData name="WONG, Yik Elinor [CHL]" userId="935b6b7b-d5b8-4f7b-9b4b-e12a3129eb24" providerId="ADAL" clId="{295E3226-5A5A-4B2E-87EF-62A4AFE9E05A}" dt="2024-02-07T05:03:52.983" v="23" actId="2711"/>
          <ac:spMkLst>
            <pc:docMk/>
            <pc:sldMk cId="530735432" sldId="297"/>
            <ac:spMk id="3179" creationId="{00000000-0000-0000-0000-000000000000}"/>
          </ac:spMkLst>
        </pc:spChg>
      </pc:sldChg>
      <pc:sldChg chg="modSp mod">
        <pc:chgData name="WONG, Yik Elinor [CHL]" userId="935b6b7b-d5b8-4f7b-9b4b-e12a3129eb24" providerId="ADAL" clId="{295E3226-5A5A-4B2E-87EF-62A4AFE9E05A}" dt="2024-02-07T05:01:48.454" v="10" actId="2711"/>
        <pc:sldMkLst>
          <pc:docMk/>
          <pc:sldMk cId="3618260655" sldId="298"/>
        </pc:sldMkLst>
        <pc:spChg chg="mod">
          <ac:chgData name="WONG, Yik Elinor [CHL]" userId="935b6b7b-d5b8-4f7b-9b4b-e12a3129eb24" providerId="ADAL" clId="{295E3226-5A5A-4B2E-87EF-62A4AFE9E05A}" dt="2024-02-07T05:01:48.454" v="10" actId="2711"/>
          <ac:spMkLst>
            <pc:docMk/>
            <pc:sldMk cId="3618260655" sldId="298"/>
            <ac:spMk id="3178" creationId="{00000000-0000-0000-0000-000000000000}"/>
          </ac:spMkLst>
        </pc:spChg>
      </pc:sldChg>
      <pc:sldChg chg="modSp mod">
        <pc:chgData name="WONG, Yik Elinor [CHL]" userId="935b6b7b-d5b8-4f7b-9b4b-e12a3129eb24" providerId="ADAL" clId="{295E3226-5A5A-4B2E-87EF-62A4AFE9E05A}" dt="2024-02-07T05:04:19.093" v="28" actId="2711"/>
        <pc:sldMkLst>
          <pc:docMk/>
          <pc:sldMk cId="3487890252" sldId="299"/>
        </pc:sldMkLst>
        <pc:spChg chg="mod">
          <ac:chgData name="WONG, Yik Elinor [CHL]" userId="935b6b7b-d5b8-4f7b-9b4b-e12a3129eb24" providerId="ADAL" clId="{295E3226-5A5A-4B2E-87EF-62A4AFE9E05A}" dt="2024-02-07T05:04:19.093" v="28" actId="2711"/>
          <ac:spMkLst>
            <pc:docMk/>
            <pc:sldMk cId="3487890252" sldId="299"/>
            <ac:spMk id="3178" creationId="{00000000-0000-0000-0000-000000000000}"/>
          </ac:spMkLst>
        </pc:spChg>
      </pc:sldChg>
      <pc:sldChg chg="modSp mod">
        <pc:chgData name="WONG, Yik Elinor [CHL]" userId="935b6b7b-d5b8-4f7b-9b4b-e12a3129eb24" providerId="ADAL" clId="{295E3226-5A5A-4B2E-87EF-62A4AFE9E05A}" dt="2024-02-07T05:04:34.271" v="37" actId="20577"/>
        <pc:sldMkLst>
          <pc:docMk/>
          <pc:sldMk cId="2630866448" sldId="300"/>
        </pc:sldMkLst>
        <pc:spChg chg="mod">
          <ac:chgData name="WONG, Yik Elinor [CHL]" userId="935b6b7b-d5b8-4f7b-9b4b-e12a3129eb24" providerId="ADAL" clId="{295E3226-5A5A-4B2E-87EF-62A4AFE9E05A}" dt="2024-02-07T05:04:34.271" v="37" actId="20577"/>
          <ac:spMkLst>
            <pc:docMk/>
            <pc:sldMk cId="2630866448" sldId="300"/>
            <ac:spMk id="3178" creationId="{00000000-0000-0000-0000-000000000000}"/>
          </ac:spMkLst>
        </pc:spChg>
      </pc:sldChg>
      <pc:sldChg chg="modSp mod">
        <pc:chgData name="WONG, Yik Elinor [CHL]" userId="935b6b7b-d5b8-4f7b-9b4b-e12a3129eb24" providerId="ADAL" clId="{295E3226-5A5A-4B2E-87EF-62A4AFE9E05A}" dt="2024-02-07T05:04:50.590" v="47" actId="20577"/>
        <pc:sldMkLst>
          <pc:docMk/>
          <pc:sldMk cId="2899530218" sldId="301"/>
        </pc:sldMkLst>
        <pc:spChg chg="mod">
          <ac:chgData name="WONG, Yik Elinor [CHL]" userId="935b6b7b-d5b8-4f7b-9b4b-e12a3129eb24" providerId="ADAL" clId="{295E3226-5A5A-4B2E-87EF-62A4AFE9E05A}" dt="2024-02-07T05:04:50.590" v="47" actId="20577"/>
          <ac:spMkLst>
            <pc:docMk/>
            <pc:sldMk cId="2899530218" sldId="301"/>
            <ac:spMk id="3178" creationId="{00000000-0000-0000-0000-000000000000}"/>
          </ac:spMkLst>
        </pc:spChg>
      </pc:sldChg>
      <pc:sldChg chg="del">
        <pc:chgData name="WONG, Yik Elinor [CHL]" userId="935b6b7b-d5b8-4f7b-9b4b-e12a3129eb24" providerId="ADAL" clId="{295E3226-5A5A-4B2E-87EF-62A4AFE9E05A}" dt="2024-02-07T05:05:12.545" v="51" actId="47"/>
        <pc:sldMkLst>
          <pc:docMk/>
          <pc:sldMk cId="3750345089" sldId="302"/>
        </pc:sldMkLst>
      </pc:sldChg>
      <pc:sldChg chg="modSp mod">
        <pc:chgData name="WONG, Yik Elinor [CHL]" userId="935b6b7b-d5b8-4f7b-9b4b-e12a3129eb24" providerId="ADAL" clId="{295E3226-5A5A-4B2E-87EF-62A4AFE9E05A}" dt="2024-02-07T05:05:33.325" v="62" actId="20577"/>
        <pc:sldMkLst>
          <pc:docMk/>
          <pc:sldMk cId="3959156381" sldId="303"/>
        </pc:sldMkLst>
        <pc:spChg chg="mod">
          <ac:chgData name="WONG, Yik Elinor [CHL]" userId="935b6b7b-d5b8-4f7b-9b4b-e12a3129eb24" providerId="ADAL" clId="{295E3226-5A5A-4B2E-87EF-62A4AFE9E05A}" dt="2024-02-07T05:05:33.325" v="62" actId="20577"/>
          <ac:spMkLst>
            <pc:docMk/>
            <pc:sldMk cId="3959156381" sldId="303"/>
            <ac:spMk id="3178" creationId="{00000000-0000-0000-0000-000000000000}"/>
          </ac:spMkLst>
        </pc:spChg>
      </pc:sldChg>
      <pc:sldChg chg="del">
        <pc:chgData name="WONG, Yik Elinor [CHL]" userId="935b6b7b-d5b8-4f7b-9b4b-e12a3129eb24" providerId="ADAL" clId="{295E3226-5A5A-4B2E-87EF-62A4AFE9E05A}" dt="2024-02-07T05:05:45.793" v="67" actId="47"/>
        <pc:sldMkLst>
          <pc:docMk/>
          <pc:sldMk cId="1053977741" sldId="304"/>
        </pc:sldMkLst>
      </pc:sldChg>
      <pc:sldChg chg="del">
        <pc:chgData name="WONG, Yik Elinor [CHL]" userId="935b6b7b-d5b8-4f7b-9b4b-e12a3129eb24" providerId="ADAL" clId="{295E3226-5A5A-4B2E-87EF-62A4AFE9E05A}" dt="2024-02-07T05:05:52.575" v="70" actId="47"/>
        <pc:sldMkLst>
          <pc:docMk/>
          <pc:sldMk cId="2388171520" sldId="305"/>
        </pc:sldMkLst>
      </pc:sldChg>
      <pc:sldChg chg="modSp mod">
        <pc:chgData name="WONG, Yik Elinor [CHL]" userId="935b6b7b-d5b8-4f7b-9b4b-e12a3129eb24" providerId="ADAL" clId="{295E3226-5A5A-4B2E-87EF-62A4AFE9E05A}" dt="2024-02-07T05:04:26.823" v="32" actId="20577"/>
        <pc:sldMkLst>
          <pc:docMk/>
          <pc:sldMk cId="2077986155" sldId="310"/>
        </pc:sldMkLst>
        <pc:spChg chg="mod">
          <ac:chgData name="WONG, Yik Elinor [CHL]" userId="935b6b7b-d5b8-4f7b-9b4b-e12a3129eb24" providerId="ADAL" clId="{295E3226-5A5A-4B2E-87EF-62A4AFE9E05A}" dt="2024-02-07T05:04:26.823" v="32" actId="20577"/>
          <ac:spMkLst>
            <pc:docMk/>
            <pc:sldMk cId="2077986155" sldId="310"/>
            <ac:spMk id="2" creationId="{26F1720A-3828-DAEB-4FFC-0F9C2E303D4B}"/>
          </ac:spMkLst>
        </pc:spChg>
      </pc:sldChg>
      <pc:sldChg chg="modSp mod">
        <pc:chgData name="WONG, Yik Elinor [CHL]" userId="935b6b7b-d5b8-4f7b-9b4b-e12a3129eb24" providerId="ADAL" clId="{295E3226-5A5A-4B2E-87EF-62A4AFE9E05A}" dt="2024-02-07T05:02:06.035" v="15" actId="2711"/>
        <pc:sldMkLst>
          <pc:docMk/>
          <pc:sldMk cId="1867661659" sldId="311"/>
        </pc:sldMkLst>
        <pc:spChg chg="mod">
          <ac:chgData name="WONG, Yik Elinor [CHL]" userId="935b6b7b-d5b8-4f7b-9b4b-e12a3129eb24" providerId="ADAL" clId="{295E3226-5A5A-4B2E-87EF-62A4AFE9E05A}" dt="2024-02-07T05:02:06.035" v="15" actId="2711"/>
          <ac:spMkLst>
            <pc:docMk/>
            <pc:sldMk cId="1867661659" sldId="311"/>
            <ac:spMk id="6" creationId="{5E2C71CD-A6D8-9414-BD6B-542081A18BA6}"/>
          </ac:spMkLst>
        </pc:spChg>
      </pc:sldChg>
      <pc:sldChg chg="modSp mod">
        <pc:chgData name="WONG, Yik Elinor [CHL]" userId="935b6b7b-d5b8-4f7b-9b4b-e12a3129eb24" providerId="ADAL" clId="{295E3226-5A5A-4B2E-87EF-62A4AFE9E05A}" dt="2024-02-07T05:04:43.371" v="41" actId="20577"/>
        <pc:sldMkLst>
          <pc:docMk/>
          <pc:sldMk cId="1454788270" sldId="312"/>
        </pc:sldMkLst>
        <pc:spChg chg="mod">
          <ac:chgData name="WONG, Yik Elinor [CHL]" userId="935b6b7b-d5b8-4f7b-9b4b-e12a3129eb24" providerId="ADAL" clId="{295E3226-5A5A-4B2E-87EF-62A4AFE9E05A}" dt="2024-02-07T05:04:43.371" v="41" actId="20577"/>
          <ac:spMkLst>
            <pc:docMk/>
            <pc:sldMk cId="1454788270" sldId="312"/>
            <ac:spMk id="4" creationId="{C83736AD-C1A8-CFDA-6E08-875D858A3C8C}"/>
          </ac:spMkLst>
        </pc:spChg>
      </pc:sldChg>
      <pc:sldChg chg="modSp mod">
        <pc:chgData name="WONG, Yik Elinor [CHL]" userId="935b6b7b-d5b8-4f7b-9b4b-e12a3129eb24" providerId="ADAL" clId="{295E3226-5A5A-4B2E-87EF-62A4AFE9E05A}" dt="2024-02-07T05:04:59.834" v="50" actId="20577"/>
        <pc:sldMkLst>
          <pc:docMk/>
          <pc:sldMk cId="3839358000" sldId="313"/>
        </pc:sldMkLst>
        <pc:spChg chg="mod">
          <ac:chgData name="WONG, Yik Elinor [CHL]" userId="935b6b7b-d5b8-4f7b-9b4b-e12a3129eb24" providerId="ADAL" clId="{295E3226-5A5A-4B2E-87EF-62A4AFE9E05A}" dt="2024-02-07T05:04:59.834" v="50" actId="20577"/>
          <ac:spMkLst>
            <pc:docMk/>
            <pc:sldMk cId="3839358000" sldId="313"/>
            <ac:spMk id="4" creationId="{63F03EFE-819B-BD9F-A6AA-054E0D686976}"/>
          </ac:spMkLst>
        </pc:spChg>
      </pc:sldChg>
      <pc:sldChg chg="del">
        <pc:chgData name="WONG, Yik Elinor [CHL]" userId="935b6b7b-d5b8-4f7b-9b4b-e12a3129eb24" providerId="ADAL" clId="{295E3226-5A5A-4B2E-87EF-62A4AFE9E05A}" dt="2024-02-07T05:05:18.502" v="53" actId="47"/>
        <pc:sldMkLst>
          <pc:docMk/>
          <pc:sldMk cId="572714965" sldId="314"/>
        </pc:sldMkLst>
      </pc:sldChg>
      <pc:sldChg chg="modSp mod">
        <pc:chgData name="WONG, Yik Elinor [CHL]" userId="935b6b7b-d5b8-4f7b-9b4b-e12a3129eb24" providerId="ADAL" clId="{295E3226-5A5A-4B2E-87EF-62A4AFE9E05A}" dt="2024-02-07T05:05:43.114" v="66" actId="20577"/>
        <pc:sldMkLst>
          <pc:docMk/>
          <pc:sldMk cId="475185124" sldId="315"/>
        </pc:sldMkLst>
        <pc:spChg chg="mod">
          <ac:chgData name="WONG, Yik Elinor [CHL]" userId="935b6b7b-d5b8-4f7b-9b4b-e12a3129eb24" providerId="ADAL" clId="{295E3226-5A5A-4B2E-87EF-62A4AFE9E05A}" dt="2024-02-07T05:05:43.114" v="66" actId="20577"/>
          <ac:spMkLst>
            <pc:docMk/>
            <pc:sldMk cId="475185124" sldId="315"/>
            <ac:spMk id="4" creationId="{F24583BD-0149-5912-C221-B54B59A3832E}"/>
          </ac:spMkLst>
        </pc:spChg>
      </pc:sldChg>
      <pc:sldChg chg="del">
        <pc:chgData name="WONG, Yik Elinor [CHL]" userId="935b6b7b-d5b8-4f7b-9b4b-e12a3129eb24" providerId="ADAL" clId="{295E3226-5A5A-4B2E-87EF-62A4AFE9E05A}" dt="2024-02-07T05:05:50.946" v="69" actId="47"/>
        <pc:sldMkLst>
          <pc:docMk/>
          <pc:sldMk cId="3680942680" sldId="316"/>
        </pc:sldMkLst>
      </pc:sldChg>
      <pc:sldChg chg="del">
        <pc:chgData name="WONG, Yik Elinor [CHL]" userId="935b6b7b-d5b8-4f7b-9b4b-e12a3129eb24" providerId="ADAL" clId="{295E3226-5A5A-4B2E-87EF-62A4AFE9E05A}" dt="2024-02-07T05:05:53.466" v="71" actId="47"/>
        <pc:sldMkLst>
          <pc:docMk/>
          <pc:sldMk cId="2790945669" sldId="317"/>
        </pc:sldMkLst>
      </pc:sldChg>
      <pc:sldChg chg="del">
        <pc:chgData name="WONG, Yik Elinor [CHL]" userId="935b6b7b-d5b8-4f7b-9b4b-e12a3129eb24" providerId="ADAL" clId="{295E3226-5A5A-4B2E-87EF-62A4AFE9E05A}" dt="2024-02-07T05:05:54.542" v="72" actId="47"/>
        <pc:sldMkLst>
          <pc:docMk/>
          <pc:sldMk cId="1100880416" sldId="318"/>
        </pc:sldMkLst>
      </pc:sldChg>
      <pc:sldMasterChg chg="delSldLayout">
        <pc:chgData name="WONG, Yik Elinor [CHL]" userId="935b6b7b-d5b8-4f7b-9b4b-e12a3129eb24" providerId="ADAL" clId="{295E3226-5A5A-4B2E-87EF-62A4AFE9E05A}" dt="2024-02-07T05:05:18.502" v="53" actId="47"/>
        <pc:sldMasterMkLst>
          <pc:docMk/>
          <pc:sldMasterMk cId="0" sldId="2147483671"/>
        </pc:sldMasterMkLst>
        <pc:sldLayoutChg chg="del">
          <pc:chgData name="WONG, Yik Elinor [CHL]" userId="935b6b7b-d5b8-4f7b-9b4b-e12a3129eb24" providerId="ADAL" clId="{295E3226-5A5A-4B2E-87EF-62A4AFE9E05A}" dt="2024-02-07T05:05:18.502" v="53" actId="47"/>
          <pc:sldLayoutMkLst>
            <pc:docMk/>
            <pc:sldMasterMk cId="0" sldId="2147483671"/>
            <pc:sldLayoutMk cId="1380749830" sldId="21474836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Google Shape;3097;g20fde63a9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8" name="Google Shape;3098;g20fde63a9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" name="Google Shape;3688;g210a766db21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9" name="Google Shape;3689;g210a766db21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" name="Google Shape;3688;g210a766db21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9" name="Google Shape;3689;g210a766db21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037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6" name="Google Shape;3176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192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g1dd71d34a55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g1dd71d34a55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g1dd71d34a55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g1dd71d34a55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96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6" name="Google Shape;3176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0198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9" name="Google Shape;3739;g210a766db21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0" name="Google Shape;3740;g210a766db21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9" name="Google Shape;3739;g210a766db21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0" name="Google Shape;3740;g210a766db21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6658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6" name="Google Shape;3176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7919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4" name="Google Shape;3764;g1dd71d34a5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5" name="Google Shape;3765;g1dd71d34a5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6" name="Google Shape;3176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4" name="Google Shape;3764;g1dd71d34a5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5" name="Google Shape;3765;g1dd71d34a5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6270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6" name="Google Shape;3176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0401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Google Shape;4108;g20f8fd552ae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9" name="Google Shape;4109;g20f8fd552ae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Google Shape;4108;g20f8fd552ae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9" name="Google Shape;4109;g20f8fd552ae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353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6" name="Google Shape;3386;g20f8fd552ae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7" name="Google Shape;3387;g20f8fd552ae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989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6" name="Google Shape;3386;g20f8fd552ae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7" name="Google Shape;3387;g20f8fd552ae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6" name="Google Shape;3386;g20f8fd552ae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7" name="Google Shape;3387;g20f8fd552ae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904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6" name="Google Shape;3176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709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6" name="Google Shape;3176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402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6" name="Google Shape;3176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343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6" name="Google Shape;3176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724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6" name="Google Shape;3176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199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6" name="Google Shape;3176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14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6" name="Google Shape;3176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75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90075" y="618350"/>
            <a:ext cx="5078100" cy="332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90075" y="4078175"/>
            <a:ext cx="50781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491279" y="89736"/>
            <a:ext cx="1589021" cy="1542971"/>
            <a:chOff x="5891621" y="-454293"/>
            <a:chExt cx="1217081" cy="1181810"/>
          </a:xfrm>
        </p:grpSpPr>
        <p:sp>
          <p:nvSpPr>
            <p:cNvPr id="12" name="Google Shape;12;p2"/>
            <p:cNvSpPr/>
            <p:nvPr/>
          </p:nvSpPr>
          <p:spPr>
            <a:xfrm>
              <a:off x="6769132" y="320268"/>
              <a:ext cx="333241" cy="176124"/>
            </a:xfrm>
            <a:custGeom>
              <a:avLst/>
              <a:gdLst/>
              <a:ahLst/>
              <a:cxnLst/>
              <a:rect l="l" t="t" r="r" b="b"/>
              <a:pathLst>
                <a:path w="1527" h="807" extrusionOk="0">
                  <a:moveTo>
                    <a:pt x="1438" y="0"/>
                  </a:moveTo>
                  <a:cubicBezTo>
                    <a:pt x="1425" y="0"/>
                    <a:pt x="1410" y="5"/>
                    <a:pt x="1397" y="18"/>
                  </a:cubicBezTo>
                  <a:cubicBezTo>
                    <a:pt x="1177" y="233"/>
                    <a:pt x="959" y="451"/>
                    <a:pt x="741" y="669"/>
                  </a:cubicBezTo>
                  <a:cubicBezTo>
                    <a:pt x="700" y="637"/>
                    <a:pt x="667" y="596"/>
                    <a:pt x="631" y="557"/>
                  </a:cubicBezTo>
                  <a:cubicBezTo>
                    <a:pt x="581" y="501"/>
                    <a:pt x="521" y="455"/>
                    <a:pt x="461" y="410"/>
                  </a:cubicBezTo>
                  <a:cubicBezTo>
                    <a:pt x="340" y="315"/>
                    <a:pt x="232" y="210"/>
                    <a:pt x="128" y="97"/>
                  </a:cubicBezTo>
                  <a:cubicBezTo>
                    <a:pt x="115" y="83"/>
                    <a:pt x="101" y="77"/>
                    <a:pt x="87" y="77"/>
                  </a:cubicBezTo>
                  <a:cubicBezTo>
                    <a:pt x="41" y="77"/>
                    <a:pt x="0" y="138"/>
                    <a:pt x="40" y="182"/>
                  </a:cubicBezTo>
                  <a:cubicBezTo>
                    <a:pt x="150" y="302"/>
                    <a:pt x="264" y="408"/>
                    <a:pt x="392" y="507"/>
                  </a:cubicBezTo>
                  <a:cubicBezTo>
                    <a:pt x="452" y="553"/>
                    <a:pt x="508" y="602"/>
                    <a:pt x="558" y="658"/>
                  </a:cubicBezTo>
                  <a:cubicBezTo>
                    <a:pt x="607" y="710"/>
                    <a:pt x="652" y="760"/>
                    <a:pt x="713" y="798"/>
                  </a:cubicBezTo>
                  <a:cubicBezTo>
                    <a:pt x="723" y="804"/>
                    <a:pt x="733" y="807"/>
                    <a:pt x="742" y="807"/>
                  </a:cubicBezTo>
                  <a:cubicBezTo>
                    <a:pt x="749" y="807"/>
                    <a:pt x="755" y="806"/>
                    <a:pt x="762" y="803"/>
                  </a:cubicBezTo>
                  <a:cubicBezTo>
                    <a:pt x="773" y="801"/>
                    <a:pt x="786" y="798"/>
                    <a:pt x="797" y="786"/>
                  </a:cubicBezTo>
                  <a:cubicBezTo>
                    <a:pt x="1025" y="557"/>
                    <a:pt x="1254" y="330"/>
                    <a:pt x="1483" y="104"/>
                  </a:cubicBezTo>
                  <a:cubicBezTo>
                    <a:pt x="1526" y="61"/>
                    <a:pt x="1485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760185" y="387489"/>
              <a:ext cx="348517" cy="183108"/>
            </a:xfrm>
            <a:custGeom>
              <a:avLst/>
              <a:gdLst/>
              <a:ahLst/>
              <a:cxnLst/>
              <a:rect l="l" t="t" r="r" b="b"/>
              <a:pathLst>
                <a:path w="1597" h="839" extrusionOk="0">
                  <a:moveTo>
                    <a:pt x="1513" y="0"/>
                  </a:moveTo>
                  <a:cubicBezTo>
                    <a:pt x="1500" y="0"/>
                    <a:pt x="1486" y="7"/>
                    <a:pt x="1474" y="22"/>
                  </a:cubicBezTo>
                  <a:cubicBezTo>
                    <a:pt x="1371" y="150"/>
                    <a:pt x="1261" y="273"/>
                    <a:pt x="1142" y="387"/>
                  </a:cubicBezTo>
                  <a:cubicBezTo>
                    <a:pt x="1080" y="447"/>
                    <a:pt x="1015" y="505"/>
                    <a:pt x="950" y="559"/>
                  </a:cubicBezTo>
                  <a:cubicBezTo>
                    <a:pt x="901" y="600"/>
                    <a:pt x="842" y="635"/>
                    <a:pt x="804" y="685"/>
                  </a:cubicBezTo>
                  <a:cubicBezTo>
                    <a:pt x="577" y="516"/>
                    <a:pt x="351" y="342"/>
                    <a:pt x="117" y="184"/>
                  </a:cubicBezTo>
                  <a:cubicBezTo>
                    <a:pt x="106" y="177"/>
                    <a:pt x="95" y="174"/>
                    <a:pt x="85" y="174"/>
                  </a:cubicBezTo>
                  <a:cubicBezTo>
                    <a:pt x="34" y="174"/>
                    <a:pt x="0" y="253"/>
                    <a:pt x="55" y="290"/>
                  </a:cubicBezTo>
                  <a:cubicBezTo>
                    <a:pt x="307" y="458"/>
                    <a:pt x="547" y="644"/>
                    <a:pt x="790" y="827"/>
                  </a:cubicBezTo>
                  <a:cubicBezTo>
                    <a:pt x="801" y="835"/>
                    <a:pt x="812" y="839"/>
                    <a:pt x="822" y="839"/>
                  </a:cubicBezTo>
                  <a:cubicBezTo>
                    <a:pt x="842" y="839"/>
                    <a:pt x="860" y="825"/>
                    <a:pt x="870" y="805"/>
                  </a:cubicBezTo>
                  <a:cubicBezTo>
                    <a:pt x="877" y="799"/>
                    <a:pt x="885" y="792"/>
                    <a:pt x="888" y="782"/>
                  </a:cubicBezTo>
                  <a:cubicBezTo>
                    <a:pt x="918" y="719"/>
                    <a:pt x="1000" y="674"/>
                    <a:pt x="1052" y="631"/>
                  </a:cubicBezTo>
                  <a:cubicBezTo>
                    <a:pt x="1112" y="581"/>
                    <a:pt x="1172" y="529"/>
                    <a:pt x="1228" y="473"/>
                  </a:cubicBezTo>
                  <a:cubicBezTo>
                    <a:pt x="1347" y="359"/>
                    <a:pt x="1459" y="236"/>
                    <a:pt x="1560" y="107"/>
                  </a:cubicBezTo>
                  <a:cubicBezTo>
                    <a:pt x="1596" y="61"/>
                    <a:pt x="1556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769132" y="476970"/>
              <a:ext cx="333241" cy="176560"/>
            </a:xfrm>
            <a:custGeom>
              <a:avLst/>
              <a:gdLst/>
              <a:ahLst/>
              <a:cxnLst/>
              <a:rect l="l" t="t" r="r" b="b"/>
              <a:pathLst>
                <a:path w="1527" h="809" extrusionOk="0">
                  <a:moveTo>
                    <a:pt x="1438" y="1"/>
                  </a:moveTo>
                  <a:cubicBezTo>
                    <a:pt x="1424" y="1"/>
                    <a:pt x="1410" y="6"/>
                    <a:pt x="1397" y="18"/>
                  </a:cubicBezTo>
                  <a:cubicBezTo>
                    <a:pt x="1177" y="234"/>
                    <a:pt x="959" y="451"/>
                    <a:pt x="741" y="671"/>
                  </a:cubicBezTo>
                  <a:cubicBezTo>
                    <a:pt x="700" y="637"/>
                    <a:pt x="667" y="598"/>
                    <a:pt x="631" y="559"/>
                  </a:cubicBezTo>
                  <a:cubicBezTo>
                    <a:pt x="581" y="503"/>
                    <a:pt x="521" y="456"/>
                    <a:pt x="461" y="410"/>
                  </a:cubicBezTo>
                  <a:cubicBezTo>
                    <a:pt x="340" y="315"/>
                    <a:pt x="232" y="212"/>
                    <a:pt x="128" y="98"/>
                  </a:cubicBezTo>
                  <a:cubicBezTo>
                    <a:pt x="115" y="85"/>
                    <a:pt x="101" y="79"/>
                    <a:pt x="87" y="79"/>
                  </a:cubicBezTo>
                  <a:cubicBezTo>
                    <a:pt x="41" y="79"/>
                    <a:pt x="0" y="140"/>
                    <a:pt x="40" y="184"/>
                  </a:cubicBezTo>
                  <a:cubicBezTo>
                    <a:pt x="150" y="303"/>
                    <a:pt x="264" y="410"/>
                    <a:pt x="392" y="508"/>
                  </a:cubicBezTo>
                  <a:cubicBezTo>
                    <a:pt x="452" y="555"/>
                    <a:pt x="508" y="604"/>
                    <a:pt x="558" y="659"/>
                  </a:cubicBezTo>
                  <a:cubicBezTo>
                    <a:pt x="607" y="712"/>
                    <a:pt x="652" y="762"/>
                    <a:pt x="713" y="799"/>
                  </a:cubicBezTo>
                  <a:cubicBezTo>
                    <a:pt x="724" y="805"/>
                    <a:pt x="734" y="808"/>
                    <a:pt x="744" y="808"/>
                  </a:cubicBezTo>
                  <a:cubicBezTo>
                    <a:pt x="750" y="808"/>
                    <a:pt x="756" y="807"/>
                    <a:pt x="762" y="805"/>
                  </a:cubicBezTo>
                  <a:cubicBezTo>
                    <a:pt x="773" y="803"/>
                    <a:pt x="786" y="797"/>
                    <a:pt x="797" y="786"/>
                  </a:cubicBezTo>
                  <a:cubicBezTo>
                    <a:pt x="1025" y="559"/>
                    <a:pt x="1254" y="331"/>
                    <a:pt x="1483" y="104"/>
                  </a:cubicBezTo>
                  <a:cubicBezTo>
                    <a:pt x="1527" y="62"/>
                    <a:pt x="1485" y="1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760185" y="544191"/>
              <a:ext cx="348517" cy="183326"/>
            </a:xfrm>
            <a:custGeom>
              <a:avLst/>
              <a:gdLst/>
              <a:ahLst/>
              <a:cxnLst/>
              <a:rect l="l" t="t" r="r" b="b"/>
              <a:pathLst>
                <a:path w="1597" h="840" extrusionOk="0">
                  <a:moveTo>
                    <a:pt x="1513" y="1"/>
                  </a:moveTo>
                  <a:cubicBezTo>
                    <a:pt x="1499" y="1"/>
                    <a:pt x="1485" y="7"/>
                    <a:pt x="1474" y="21"/>
                  </a:cubicBezTo>
                  <a:cubicBezTo>
                    <a:pt x="1371" y="152"/>
                    <a:pt x="1261" y="275"/>
                    <a:pt x="1142" y="389"/>
                  </a:cubicBezTo>
                  <a:cubicBezTo>
                    <a:pt x="1080" y="448"/>
                    <a:pt x="1015" y="506"/>
                    <a:pt x="950" y="560"/>
                  </a:cubicBezTo>
                  <a:cubicBezTo>
                    <a:pt x="901" y="599"/>
                    <a:pt x="842" y="635"/>
                    <a:pt x="804" y="687"/>
                  </a:cubicBezTo>
                  <a:cubicBezTo>
                    <a:pt x="577" y="516"/>
                    <a:pt x="351" y="344"/>
                    <a:pt x="117" y="186"/>
                  </a:cubicBezTo>
                  <a:cubicBezTo>
                    <a:pt x="106" y="178"/>
                    <a:pt x="95" y="175"/>
                    <a:pt x="85" y="175"/>
                  </a:cubicBezTo>
                  <a:cubicBezTo>
                    <a:pt x="34" y="175"/>
                    <a:pt x="0" y="254"/>
                    <a:pt x="55" y="290"/>
                  </a:cubicBezTo>
                  <a:cubicBezTo>
                    <a:pt x="307" y="460"/>
                    <a:pt x="547" y="644"/>
                    <a:pt x="790" y="827"/>
                  </a:cubicBezTo>
                  <a:cubicBezTo>
                    <a:pt x="801" y="836"/>
                    <a:pt x="812" y="839"/>
                    <a:pt x="822" y="839"/>
                  </a:cubicBezTo>
                  <a:cubicBezTo>
                    <a:pt x="843" y="839"/>
                    <a:pt x="860" y="825"/>
                    <a:pt x="870" y="806"/>
                  </a:cubicBezTo>
                  <a:cubicBezTo>
                    <a:pt x="877" y="801"/>
                    <a:pt x="885" y="793"/>
                    <a:pt x="888" y="782"/>
                  </a:cubicBezTo>
                  <a:cubicBezTo>
                    <a:pt x="918" y="719"/>
                    <a:pt x="1000" y="676"/>
                    <a:pt x="1052" y="633"/>
                  </a:cubicBezTo>
                  <a:cubicBezTo>
                    <a:pt x="1112" y="583"/>
                    <a:pt x="1172" y="529"/>
                    <a:pt x="1228" y="475"/>
                  </a:cubicBezTo>
                  <a:cubicBezTo>
                    <a:pt x="1347" y="361"/>
                    <a:pt x="1459" y="238"/>
                    <a:pt x="1560" y="109"/>
                  </a:cubicBezTo>
                  <a:cubicBezTo>
                    <a:pt x="1596" y="62"/>
                    <a:pt x="1556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757784" y="23451"/>
              <a:ext cx="346117" cy="167176"/>
            </a:xfrm>
            <a:custGeom>
              <a:avLst/>
              <a:gdLst/>
              <a:ahLst/>
              <a:cxnLst/>
              <a:rect l="l" t="t" r="r" b="b"/>
              <a:pathLst>
                <a:path w="1586" h="766" extrusionOk="0">
                  <a:moveTo>
                    <a:pt x="811" y="0"/>
                  </a:moveTo>
                  <a:cubicBezTo>
                    <a:pt x="798" y="0"/>
                    <a:pt x="784" y="5"/>
                    <a:pt x="771" y="17"/>
                  </a:cubicBezTo>
                  <a:cubicBezTo>
                    <a:pt x="543" y="226"/>
                    <a:pt x="305" y="420"/>
                    <a:pt x="53" y="599"/>
                  </a:cubicBezTo>
                  <a:cubicBezTo>
                    <a:pt x="1" y="636"/>
                    <a:pt x="32" y="715"/>
                    <a:pt x="82" y="715"/>
                  </a:cubicBezTo>
                  <a:cubicBezTo>
                    <a:pt x="92" y="715"/>
                    <a:pt x="103" y="711"/>
                    <a:pt x="114" y="703"/>
                  </a:cubicBezTo>
                  <a:cubicBezTo>
                    <a:pt x="359" y="530"/>
                    <a:pt x="594" y="342"/>
                    <a:pt x="815" y="140"/>
                  </a:cubicBezTo>
                  <a:cubicBezTo>
                    <a:pt x="920" y="243"/>
                    <a:pt x="1024" y="345"/>
                    <a:pt x="1129" y="448"/>
                  </a:cubicBezTo>
                  <a:cubicBezTo>
                    <a:pt x="1237" y="554"/>
                    <a:pt x="1341" y="674"/>
                    <a:pt x="1470" y="756"/>
                  </a:cubicBezTo>
                  <a:cubicBezTo>
                    <a:pt x="1481" y="763"/>
                    <a:pt x="1491" y="766"/>
                    <a:pt x="1501" y="766"/>
                  </a:cubicBezTo>
                  <a:cubicBezTo>
                    <a:pt x="1552" y="766"/>
                    <a:pt x="1586" y="687"/>
                    <a:pt x="1531" y="651"/>
                  </a:cubicBezTo>
                  <a:cubicBezTo>
                    <a:pt x="1412" y="575"/>
                    <a:pt x="1315" y="461"/>
                    <a:pt x="1214" y="362"/>
                  </a:cubicBezTo>
                  <a:cubicBezTo>
                    <a:pt x="1101" y="250"/>
                    <a:pt x="987" y="138"/>
                    <a:pt x="873" y="27"/>
                  </a:cubicBezTo>
                  <a:cubicBezTo>
                    <a:pt x="862" y="15"/>
                    <a:pt x="851" y="10"/>
                    <a:pt x="840" y="8"/>
                  </a:cubicBezTo>
                  <a:cubicBezTo>
                    <a:pt x="831" y="3"/>
                    <a:pt x="821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769569" y="-54681"/>
              <a:ext cx="338042" cy="163466"/>
            </a:xfrm>
            <a:custGeom>
              <a:avLst/>
              <a:gdLst/>
              <a:ahLst/>
              <a:cxnLst/>
              <a:rect l="l" t="t" r="r" b="b"/>
              <a:pathLst>
                <a:path w="1549" h="749" extrusionOk="0">
                  <a:moveTo>
                    <a:pt x="757" y="1"/>
                  </a:moveTo>
                  <a:cubicBezTo>
                    <a:pt x="744" y="1"/>
                    <a:pt x="730" y="7"/>
                    <a:pt x="719" y="21"/>
                  </a:cubicBezTo>
                  <a:cubicBezTo>
                    <a:pt x="532" y="250"/>
                    <a:pt x="279" y="420"/>
                    <a:pt x="49" y="601"/>
                  </a:cubicBezTo>
                  <a:cubicBezTo>
                    <a:pt x="1" y="639"/>
                    <a:pt x="45" y="701"/>
                    <a:pt x="97" y="701"/>
                  </a:cubicBezTo>
                  <a:cubicBezTo>
                    <a:pt x="110" y="701"/>
                    <a:pt x="124" y="697"/>
                    <a:pt x="137" y="687"/>
                  </a:cubicBezTo>
                  <a:cubicBezTo>
                    <a:pt x="357" y="513"/>
                    <a:pt x="599" y="349"/>
                    <a:pt x="782" y="133"/>
                  </a:cubicBezTo>
                  <a:cubicBezTo>
                    <a:pt x="998" y="327"/>
                    <a:pt x="1211" y="526"/>
                    <a:pt x="1420" y="731"/>
                  </a:cubicBezTo>
                  <a:cubicBezTo>
                    <a:pt x="1432" y="743"/>
                    <a:pt x="1446" y="749"/>
                    <a:pt x="1460" y="749"/>
                  </a:cubicBezTo>
                  <a:cubicBezTo>
                    <a:pt x="1507" y="749"/>
                    <a:pt x="1549" y="688"/>
                    <a:pt x="1505" y="646"/>
                  </a:cubicBezTo>
                  <a:cubicBezTo>
                    <a:pt x="1291" y="435"/>
                    <a:pt x="1073" y="230"/>
                    <a:pt x="847" y="30"/>
                  </a:cubicBezTo>
                  <a:cubicBezTo>
                    <a:pt x="835" y="18"/>
                    <a:pt x="822" y="14"/>
                    <a:pt x="808" y="14"/>
                  </a:cubicBezTo>
                  <a:cubicBezTo>
                    <a:pt x="803" y="14"/>
                    <a:pt x="798" y="14"/>
                    <a:pt x="793" y="15"/>
                  </a:cubicBezTo>
                  <a:cubicBezTo>
                    <a:pt x="783" y="6"/>
                    <a:pt x="770" y="1"/>
                    <a:pt x="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757784" y="-141980"/>
              <a:ext cx="346335" cy="167176"/>
            </a:xfrm>
            <a:custGeom>
              <a:avLst/>
              <a:gdLst/>
              <a:ahLst/>
              <a:cxnLst/>
              <a:rect l="l" t="t" r="r" b="b"/>
              <a:pathLst>
                <a:path w="1587" h="766" extrusionOk="0">
                  <a:moveTo>
                    <a:pt x="810" y="1"/>
                  </a:moveTo>
                  <a:cubicBezTo>
                    <a:pt x="797" y="1"/>
                    <a:pt x="783" y="6"/>
                    <a:pt x="771" y="18"/>
                  </a:cubicBezTo>
                  <a:cubicBezTo>
                    <a:pt x="543" y="227"/>
                    <a:pt x="305" y="421"/>
                    <a:pt x="53" y="598"/>
                  </a:cubicBezTo>
                  <a:cubicBezTo>
                    <a:pt x="0" y="637"/>
                    <a:pt x="32" y="715"/>
                    <a:pt x="82" y="715"/>
                  </a:cubicBezTo>
                  <a:cubicBezTo>
                    <a:pt x="92" y="715"/>
                    <a:pt x="103" y="712"/>
                    <a:pt x="114" y="704"/>
                  </a:cubicBezTo>
                  <a:cubicBezTo>
                    <a:pt x="359" y="531"/>
                    <a:pt x="594" y="341"/>
                    <a:pt x="815" y="139"/>
                  </a:cubicBezTo>
                  <a:cubicBezTo>
                    <a:pt x="920" y="242"/>
                    <a:pt x="1024" y="345"/>
                    <a:pt x="1129" y="447"/>
                  </a:cubicBezTo>
                  <a:cubicBezTo>
                    <a:pt x="1237" y="553"/>
                    <a:pt x="1341" y="675"/>
                    <a:pt x="1470" y="757"/>
                  </a:cubicBezTo>
                  <a:cubicBezTo>
                    <a:pt x="1480" y="763"/>
                    <a:pt x="1491" y="766"/>
                    <a:pt x="1500" y="766"/>
                  </a:cubicBezTo>
                  <a:cubicBezTo>
                    <a:pt x="1552" y="766"/>
                    <a:pt x="1586" y="686"/>
                    <a:pt x="1531" y="650"/>
                  </a:cubicBezTo>
                  <a:cubicBezTo>
                    <a:pt x="1412" y="576"/>
                    <a:pt x="1315" y="460"/>
                    <a:pt x="1214" y="361"/>
                  </a:cubicBezTo>
                  <a:cubicBezTo>
                    <a:pt x="1101" y="249"/>
                    <a:pt x="987" y="138"/>
                    <a:pt x="873" y="26"/>
                  </a:cubicBezTo>
                  <a:cubicBezTo>
                    <a:pt x="862" y="16"/>
                    <a:pt x="851" y="11"/>
                    <a:pt x="840" y="9"/>
                  </a:cubicBezTo>
                  <a:cubicBezTo>
                    <a:pt x="831" y="4"/>
                    <a:pt x="820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769569" y="-220113"/>
              <a:ext cx="338042" cy="163466"/>
            </a:xfrm>
            <a:custGeom>
              <a:avLst/>
              <a:gdLst/>
              <a:ahLst/>
              <a:cxnLst/>
              <a:rect l="l" t="t" r="r" b="b"/>
              <a:pathLst>
                <a:path w="1549" h="749" extrusionOk="0">
                  <a:moveTo>
                    <a:pt x="757" y="1"/>
                  </a:moveTo>
                  <a:cubicBezTo>
                    <a:pt x="744" y="1"/>
                    <a:pt x="730" y="7"/>
                    <a:pt x="719" y="22"/>
                  </a:cubicBezTo>
                  <a:cubicBezTo>
                    <a:pt x="532" y="249"/>
                    <a:pt x="279" y="419"/>
                    <a:pt x="49" y="600"/>
                  </a:cubicBezTo>
                  <a:cubicBezTo>
                    <a:pt x="1" y="638"/>
                    <a:pt x="45" y="700"/>
                    <a:pt x="97" y="700"/>
                  </a:cubicBezTo>
                  <a:cubicBezTo>
                    <a:pt x="110" y="700"/>
                    <a:pt x="124" y="696"/>
                    <a:pt x="137" y="686"/>
                  </a:cubicBezTo>
                  <a:cubicBezTo>
                    <a:pt x="357" y="512"/>
                    <a:pt x="599" y="348"/>
                    <a:pt x="782" y="134"/>
                  </a:cubicBezTo>
                  <a:cubicBezTo>
                    <a:pt x="998" y="328"/>
                    <a:pt x="1211" y="527"/>
                    <a:pt x="1420" y="731"/>
                  </a:cubicBezTo>
                  <a:cubicBezTo>
                    <a:pt x="1432" y="743"/>
                    <a:pt x="1447" y="749"/>
                    <a:pt x="1461" y="749"/>
                  </a:cubicBezTo>
                  <a:cubicBezTo>
                    <a:pt x="1507" y="749"/>
                    <a:pt x="1549" y="688"/>
                    <a:pt x="1505" y="645"/>
                  </a:cubicBezTo>
                  <a:cubicBezTo>
                    <a:pt x="1291" y="434"/>
                    <a:pt x="1073" y="229"/>
                    <a:pt x="847" y="29"/>
                  </a:cubicBezTo>
                  <a:cubicBezTo>
                    <a:pt x="834" y="18"/>
                    <a:pt x="821" y="13"/>
                    <a:pt x="806" y="13"/>
                  </a:cubicBezTo>
                  <a:cubicBezTo>
                    <a:pt x="802" y="13"/>
                    <a:pt x="798" y="14"/>
                    <a:pt x="793" y="15"/>
                  </a:cubicBezTo>
                  <a:cubicBezTo>
                    <a:pt x="783" y="6"/>
                    <a:pt x="770" y="1"/>
                    <a:pt x="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94011" y="120135"/>
              <a:ext cx="273882" cy="262112"/>
            </a:xfrm>
            <a:custGeom>
              <a:avLst/>
              <a:gdLst/>
              <a:ahLst/>
              <a:cxnLst/>
              <a:rect l="l" t="t" r="r" b="b"/>
              <a:pathLst>
                <a:path w="1255" h="1201" extrusionOk="0">
                  <a:moveTo>
                    <a:pt x="176" y="520"/>
                  </a:moveTo>
                  <a:cubicBezTo>
                    <a:pt x="178" y="520"/>
                    <a:pt x="182" y="521"/>
                    <a:pt x="185" y="521"/>
                  </a:cubicBezTo>
                  <a:cubicBezTo>
                    <a:pt x="185" y="521"/>
                    <a:pt x="185" y="523"/>
                    <a:pt x="185" y="523"/>
                  </a:cubicBezTo>
                  <a:lnTo>
                    <a:pt x="172" y="523"/>
                  </a:lnTo>
                  <a:cubicBezTo>
                    <a:pt x="172" y="521"/>
                    <a:pt x="174" y="520"/>
                    <a:pt x="176" y="520"/>
                  </a:cubicBezTo>
                  <a:close/>
                  <a:moveTo>
                    <a:pt x="120" y="643"/>
                  </a:moveTo>
                  <a:lnTo>
                    <a:pt x="120" y="643"/>
                  </a:lnTo>
                  <a:cubicBezTo>
                    <a:pt x="159" y="678"/>
                    <a:pt x="196" y="712"/>
                    <a:pt x="234" y="747"/>
                  </a:cubicBezTo>
                  <a:cubicBezTo>
                    <a:pt x="247" y="762"/>
                    <a:pt x="260" y="775"/>
                    <a:pt x="271" y="790"/>
                  </a:cubicBezTo>
                  <a:cubicBezTo>
                    <a:pt x="213" y="740"/>
                    <a:pt x="150" y="684"/>
                    <a:pt x="120" y="643"/>
                  </a:cubicBezTo>
                  <a:close/>
                  <a:moveTo>
                    <a:pt x="607" y="346"/>
                  </a:moveTo>
                  <a:cubicBezTo>
                    <a:pt x="622" y="355"/>
                    <a:pt x="635" y="372"/>
                    <a:pt x="649" y="391"/>
                  </a:cubicBezTo>
                  <a:cubicBezTo>
                    <a:pt x="672" y="421"/>
                    <a:pt x="696" y="451"/>
                    <a:pt x="720" y="480"/>
                  </a:cubicBezTo>
                  <a:cubicBezTo>
                    <a:pt x="746" y="514"/>
                    <a:pt x="780" y="555"/>
                    <a:pt x="821" y="579"/>
                  </a:cubicBezTo>
                  <a:cubicBezTo>
                    <a:pt x="737" y="652"/>
                    <a:pt x="655" y="726"/>
                    <a:pt x="571" y="799"/>
                  </a:cubicBezTo>
                  <a:cubicBezTo>
                    <a:pt x="504" y="738"/>
                    <a:pt x="439" y="674"/>
                    <a:pt x="381" y="605"/>
                  </a:cubicBezTo>
                  <a:cubicBezTo>
                    <a:pt x="452" y="523"/>
                    <a:pt x="525" y="443"/>
                    <a:pt x="595" y="361"/>
                  </a:cubicBezTo>
                  <a:cubicBezTo>
                    <a:pt x="599" y="357"/>
                    <a:pt x="603" y="352"/>
                    <a:pt x="607" y="346"/>
                  </a:cubicBezTo>
                  <a:close/>
                  <a:moveTo>
                    <a:pt x="610" y="961"/>
                  </a:moveTo>
                  <a:cubicBezTo>
                    <a:pt x="614" y="961"/>
                    <a:pt x="618" y="961"/>
                    <a:pt x="622" y="963"/>
                  </a:cubicBezTo>
                  <a:lnTo>
                    <a:pt x="607" y="982"/>
                  </a:lnTo>
                  <a:cubicBezTo>
                    <a:pt x="603" y="978"/>
                    <a:pt x="599" y="974"/>
                    <a:pt x="595" y="971"/>
                  </a:cubicBezTo>
                  <a:cubicBezTo>
                    <a:pt x="599" y="967"/>
                    <a:pt x="605" y="963"/>
                    <a:pt x="610" y="961"/>
                  </a:cubicBezTo>
                  <a:close/>
                  <a:moveTo>
                    <a:pt x="587" y="0"/>
                  </a:moveTo>
                  <a:cubicBezTo>
                    <a:pt x="577" y="0"/>
                    <a:pt x="566" y="4"/>
                    <a:pt x="556" y="12"/>
                  </a:cubicBezTo>
                  <a:cubicBezTo>
                    <a:pt x="444" y="115"/>
                    <a:pt x="336" y="221"/>
                    <a:pt x="232" y="329"/>
                  </a:cubicBezTo>
                  <a:cubicBezTo>
                    <a:pt x="183" y="380"/>
                    <a:pt x="135" y="432"/>
                    <a:pt x="88" y="482"/>
                  </a:cubicBezTo>
                  <a:cubicBezTo>
                    <a:pt x="60" y="516"/>
                    <a:pt x="3" y="561"/>
                    <a:pt x="1" y="609"/>
                  </a:cubicBezTo>
                  <a:cubicBezTo>
                    <a:pt x="1" y="650"/>
                    <a:pt x="12" y="672"/>
                    <a:pt x="40" y="700"/>
                  </a:cubicBezTo>
                  <a:cubicBezTo>
                    <a:pt x="101" y="760"/>
                    <a:pt x="168" y="814"/>
                    <a:pt x="232" y="870"/>
                  </a:cubicBezTo>
                  <a:cubicBezTo>
                    <a:pt x="351" y="976"/>
                    <a:pt x="469" y="1083"/>
                    <a:pt x="588" y="1187"/>
                  </a:cubicBezTo>
                  <a:cubicBezTo>
                    <a:pt x="598" y="1196"/>
                    <a:pt x="610" y="1200"/>
                    <a:pt x="622" y="1200"/>
                  </a:cubicBezTo>
                  <a:cubicBezTo>
                    <a:pt x="633" y="1200"/>
                    <a:pt x="644" y="1196"/>
                    <a:pt x="653" y="1187"/>
                  </a:cubicBezTo>
                  <a:lnTo>
                    <a:pt x="1220" y="665"/>
                  </a:lnTo>
                  <a:cubicBezTo>
                    <a:pt x="1255" y="634"/>
                    <a:pt x="1223" y="587"/>
                    <a:pt x="1187" y="587"/>
                  </a:cubicBezTo>
                  <a:cubicBezTo>
                    <a:pt x="1186" y="587"/>
                    <a:pt x="1185" y="587"/>
                    <a:pt x="1185" y="587"/>
                  </a:cubicBezTo>
                  <a:cubicBezTo>
                    <a:pt x="1181" y="575"/>
                    <a:pt x="1175" y="564"/>
                    <a:pt x="1162" y="557"/>
                  </a:cubicBezTo>
                  <a:cubicBezTo>
                    <a:pt x="1062" y="488"/>
                    <a:pt x="968" y="411"/>
                    <a:pt x="883" y="326"/>
                  </a:cubicBezTo>
                  <a:cubicBezTo>
                    <a:pt x="812" y="255"/>
                    <a:pt x="756" y="165"/>
                    <a:pt x="670" y="113"/>
                  </a:cubicBezTo>
                  <a:cubicBezTo>
                    <a:pt x="648" y="98"/>
                    <a:pt x="627" y="93"/>
                    <a:pt x="605" y="93"/>
                  </a:cubicBezTo>
                  <a:cubicBezTo>
                    <a:pt x="610" y="89"/>
                    <a:pt x="616" y="83"/>
                    <a:pt x="622" y="78"/>
                  </a:cubicBezTo>
                  <a:cubicBezTo>
                    <a:pt x="657" y="47"/>
                    <a:pt x="624" y="0"/>
                    <a:pt x="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63190" y="188883"/>
              <a:ext cx="126357" cy="119817"/>
            </a:xfrm>
            <a:custGeom>
              <a:avLst/>
              <a:gdLst/>
              <a:ahLst/>
              <a:cxnLst/>
              <a:rect l="l" t="t" r="r" b="b"/>
              <a:pathLst>
                <a:path w="579" h="549" extrusionOk="0">
                  <a:moveTo>
                    <a:pt x="299" y="141"/>
                  </a:moveTo>
                  <a:lnTo>
                    <a:pt x="312" y="156"/>
                  </a:lnTo>
                  <a:cubicBezTo>
                    <a:pt x="303" y="158"/>
                    <a:pt x="293" y="162"/>
                    <a:pt x="286" y="163"/>
                  </a:cubicBezTo>
                  <a:cubicBezTo>
                    <a:pt x="290" y="156"/>
                    <a:pt x="293" y="149"/>
                    <a:pt x="299" y="141"/>
                  </a:cubicBezTo>
                  <a:close/>
                  <a:moveTo>
                    <a:pt x="375" y="225"/>
                  </a:moveTo>
                  <a:cubicBezTo>
                    <a:pt x="377" y="227"/>
                    <a:pt x="377" y="229"/>
                    <a:pt x="379" y="231"/>
                  </a:cubicBezTo>
                  <a:cubicBezTo>
                    <a:pt x="375" y="232"/>
                    <a:pt x="372" y="232"/>
                    <a:pt x="368" y="234"/>
                  </a:cubicBezTo>
                  <a:cubicBezTo>
                    <a:pt x="370" y="231"/>
                    <a:pt x="372" y="229"/>
                    <a:pt x="375" y="227"/>
                  </a:cubicBezTo>
                  <a:cubicBezTo>
                    <a:pt x="375" y="225"/>
                    <a:pt x="375" y="225"/>
                    <a:pt x="375" y="225"/>
                  </a:cubicBezTo>
                  <a:close/>
                  <a:moveTo>
                    <a:pt x="450" y="309"/>
                  </a:moveTo>
                  <a:cubicBezTo>
                    <a:pt x="452" y="311"/>
                    <a:pt x="454" y="313"/>
                    <a:pt x="457" y="316"/>
                  </a:cubicBezTo>
                  <a:cubicBezTo>
                    <a:pt x="456" y="315"/>
                    <a:pt x="454" y="314"/>
                    <a:pt x="452" y="314"/>
                  </a:cubicBezTo>
                  <a:cubicBezTo>
                    <a:pt x="448" y="314"/>
                    <a:pt x="444" y="316"/>
                    <a:pt x="439" y="320"/>
                  </a:cubicBezTo>
                  <a:cubicBezTo>
                    <a:pt x="442" y="316"/>
                    <a:pt x="446" y="313"/>
                    <a:pt x="450" y="309"/>
                  </a:cubicBezTo>
                  <a:close/>
                  <a:moveTo>
                    <a:pt x="290" y="348"/>
                  </a:moveTo>
                  <a:cubicBezTo>
                    <a:pt x="286" y="354"/>
                    <a:pt x="280" y="361"/>
                    <a:pt x="275" y="367"/>
                  </a:cubicBezTo>
                  <a:cubicBezTo>
                    <a:pt x="271" y="363"/>
                    <a:pt x="269" y="359"/>
                    <a:pt x="265" y="356"/>
                  </a:cubicBezTo>
                  <a:lnTo>
                    <a:pt x="290" y="348"/>
                  </a:lnTo>
                  <a:close/>
                  <a:moveTo>
                    <a:pt x="299" y="1"/>
                  </a:moveTo>
                  <a:cubicBezTo>
                    <a:pt x="295" y="1"/>
                    <a:pt x="291" y="1"/>
                    <a:pt x="286" y="3"/>
                  </a:cubicBezTo>
                  <a:cubicBezTo>
                    <a:pt x="168" y="46"/>
                    <a:pt x="139" y="180"/>
                    <a:pt x="30" y="227"/>
                  </a:cubicBezTo>
                  <a:cubicBezTo>
                    <a:pt x="1" y="240"/>
                    <a:pt x="2" y="279"/>
                    <a:pt x="21" y="300"/>
                  </a:cubicBezTo>
                  <a:cubicBezTo>
                    <a:pt x="60" y="344"/>
                    <a:pt x="101" y="389"/>
                    <a:pt x="140" y="434"/>
                  </a:cubicBezTo>
                  <a:cubicBezTo>
                    <a:pt x="170" y="466"/>
                    <a:pt x="209" y="531"/>
                    <a:pt x="254" y="544"/>
                  </a:cubicBezTo>
                  <a:cubicBezTo>
                    <a:pt x="265" y="547"/>
                    <a:pt x="275" y="548"/>
                    <a:pt x="285" y="548"/>
                  </a:cubicBezTo>
                  <a:cubicBezTo>
                    <a:pt x="352" y="548"/>
                    <a:pt x="400" y="483"/>
                    <a:pt x="450" y="438"/>
                  </a:cubicBezTo>
                  <a:cubicBezTo>
                    <a:pt x="491" y="398"/>
                    <a:pt x="579" y="341"/>
                    <a:pt x="538" y="272"/>
                  </a:cubicBezTo>
                  <a:cubicBezTo>
                    <a:pt x="491" y="191"/>
                    <a:pt x="409" y="121"/>
                    <a:pt x="342" y="52"/>
                  </a:cubicBezTo>
                  <a:cubicBezTo>
                    <a:pt x="342" y="26"/>
                    <a:pt x="324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863190" y="-367212"/>
              <a:ext cx="126357" cy="120035"/>
            </a:xfrm>
            <a:custGeom>
              <a:avLst/>
              <a:gdLst/>
              <a:ahLst/>
              <a:cxnLst/>
              <a:rect l="l" t="t" r="r" b="b"/>
              <a:pathLst>
                <a:path w="579" h="550" extrusionOk="0">
                  <a:moveTo>
                    <a:pt x="299" y="140"/>
                  </a:moveTo>
                  <a:lnTo>
                    <a:pt x="312" y="155"/>
                  </a:lnTo>
                  <a:cubicBezTo>
                    <a:pt x="303" y="157"/>
                    <a:pt x="293" y="161"/>
                    <a:pt x="286" y="165"/>
                  </a:cubicBezTo>
                  <a:cubicBezTo>
                    <a:pt x="290" y="155"/>
                    <a:pt x="293" y="148"/>
                    <a:pt x="299" y="140"/>
                  </a:cubicBezTo>
                  <a:close/>
                  <a:moveTo>
                    <a:pt x="375" y="224"/>
                  </a:moveTo>
                  <a:cubicBezTo>
                    <a:pt x="377" y="226"/>
                    <a:pt x="377" y="228"/>
                    <a:pt x="379" y="230"/>
                  </a:cubicBezTo>
                  <a:cubicBezTo>
                    <a:pt x="375" y="232"/>
                    <a:pt x="372" y="232"/>
                    <a:pt x="368" y="234"/>
                  </a:cubicBezTo>
                  <a:cubicBezTo>
                    <a:pt x="370" y="230"/>
                    <a:pt x="372" y="228"/>
                    <a:pt x="375" y="226"/>
                  </a:cubicBezTo>
                  <a:cubicBezTo>
                    <a:pt x="375" y="226"/>
                    <a:pt x="375" y="226"/>
                    <a:pt x="375" y="224"/>
                  </a:cubicBezTo>
                  <a:close/>
                  <a:moveTo>
                    <a:pt x="450" y="308"/>
                  </a:moveTo>
                  <a:cubicBezTo>
                    <a:pt x="451" y="310"/>
                    <a:pt x="453" y="312"/>
                    <a:pt x="455" y="314"/>
                  </a:cubicBezTo>
                  <a:lnTo>
                    <a:pt x="455" y="314"/>
                  </a:lnTo>
                  <a:cubicBezTo>
                    <a:pt x="454" y="314"/>
                    <a:pt x="453" y="314"/>
                    <a:pt x="452" y="314"/>
                  </a:cubicBezTo>
                  <a:cubicBezTo>
                    <a:pt x="448" y="314"/>
                    <a:pt x="444" y="316"/>
                    <a:pt x="439" y="319"/>
                  </a:cubicBezTo>
                  <a:cubicBezTo>
                    <a:pt x="442" y="316"/>
                    <a:pt x="446" y="312"/>
                    <a:pt x="450" y="308"/>
                  </a:cubicBezTo>
                  <a:close/>
                  <a:moveTo>
                    <a:pt x="290" y="347"/>
                  </a:moveTo>
                  <a:lnTo>
                    <a:pt x="290" y="347"/>
                  </a:lnTo>
                  <a:cubicBezTo>
                    <a:pt x="286" y="355"/>
                    <a:pt x="280" y="360"/>
                    <a:pt x="275" y="366"/>
                  </a:cubicBezTo>
                  <a:cubicBezTo>
                    <a:pt x="271" y="362"/>
                    <a:pt x="269" y="359"/>
                    <a:pt x="265" y="355"/>
                  </a:cubicBezTo>
                  <a:lnTo>
                    <a:pt x="290" y="347"/>
                  </a:lnTo>
                  <a:close/>
                  <a:moveTo>
                    <a:pt x="299" y="0"/>
                  </a:moveTo>
                  <a:cubicBezTo>
                    <a:pt x="295" y="0"/>
                    <a:pt x="291" y="1"/>
                    <a:pt x="286" y="2"/>
                  </a:cubicBezTo>
                  <a:cubicBezTo>
                    <a:pt x="168" y="45"/>
                    <a:pt x="139" y="180"/>
                    <a:pt x="30" y="226"/>
                  </a:cubicBezTo>
                  <a:cubicBezTo>
                    <a:pt x="1" y="239"/>
                    <a:pt x="2" y="278"/>
                    <a:pt x="21" y="299"/>
                  </a:cubicBezTo>
                  <a:cubicBezTo>
                    <a:pt x="60" y="344"/>
                    <a:pt x="101" y="388"/>
                    <a:pt x="140" y="433"/>
                  </a:cubicBezTo>
                  <a:cubicBezTo>
                    <a:pt x="170" y="465"/>
                    <a:pt x="209" y="532"/>
                    <a:pt x="254" y="545"/>
                  </a:cubicBezTo>
                  <a:cubicBezTo>
                    <a:pt x="265" y="548"/>
                    <a:pt x="275" y="549"/>
                    <a:pt x="285" y="549"/>
                  </a:cubicBezTo>
                  <a:cubicBezTo>
                    <a:pt x="352" y="549"/>
                    <a:pt x="399" y="482"/>
                    <a:pt x="450" y="437"/>
                  </a:cubicBezTo>
                  <a:cubicBezTo>
                    <a:pt x="491" y="398"/>
                    <a:pt x="579" y="340"/>
                    <a:pt x="538" y="273"/>
                  </a:cubicBezTo>
                  <a:cubicBezTo>
                    <a:pt x="491" y="193"/>
                    <a:pt x="409" y="120"/>
                    <a:pt x="342" y="51"/>
                  </a:cubicBezTo>
                  <a:cubicBezTo>
                    <a:pt x="342" y="25"/>
                    <a:pt x="324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124693" y="-443162"/>
              <a:ext cx="182224" cy="322566"/>
            </a:xfrm>
            <a:custGeom>
              <a:avLst/>
              <a:gdLst/>
              <a:ahLst/>
              <a:cxnLst/>
              <a:rect l="l" t="t" r="r" b="b"/>
              <a:pathLst>
                <a:path w="835" h="1478" extrusionOk="0">
                  <a:moveTo>
                    <a:pt x="667" y="0"/>
                  </a:moveTo>
                  <a:cubicBezTo>
                    <a:pt x="654" y="0"/>
                    <a:pt x="640" y="5"/>
                    <a:pt x="627" y="17"/>
                  </a:cubicBezTo>
                  <a:cubicBezTo>
                    <a:pt x="508" y="127"/>
                    <a:pt x="402" y="240"/>
                    <a:pt x="303" y="367"/>
                  </a:cubicBezTo>
                  <a:cubicBezTo>
                    <a:pt x="256" y="427"/>
                    <a:pt x="208" y="483"/>
                    <a:pt x="152" y="535"/>
                  </a:cubicBezTo>
                  <a:cubicBezTo>
                    <a:pt x="100" y="582"/>
                    <a:pt x="49" y="628"/>
                    <a:pt x="12" y="688"/>
                  </a:cubicBezTo>
                  <a:cubicBezTo>
                    <a:pt x="3" y="707"/>
                    <a:pt x="1" y="723"/>
                    <a:pt x="6" y="738"/>
                  </a:cubicBezTo>
                  <a:cubicBezTo>
                    <a:pt x="8" y="749"/>
                    <a:pt x="14" y="761"/>
                    <a:pt x="23" y="772"/>
                  </a:cubicBezTo>
                  <a:cubicBezTo>
                    <a:pt x="252" y="999"/>
                    <a:pt x="480" y="1229"/>
                    <a:pt x="707" y="1460"/>
                  </a:cubicBezTo>
                  <a:cubicBezTo>
                    <a:pt x="720" y="1473"/>
                    <a:pt x="734" y="1478"/>
                    <a:pt x="747" y="1478"/>
                  </a:cubicBezTo>
                  <a:cubicBezTo>
                    <a:pt x="793" y="1478"/>
                    <a:pt x="835" y="1417"/>
                    <a:pt x="793" y="1374"/>
                  </a:cubicBezTo>
                  <a:cubicBezTo>
                    <a:pt x="577" y="1154"/>
                    <a:pt x="359" y="934"/>
                    <a:pt x="141" y="718"/>
                  </a:cubicBezTo>
                  <a:cubicBezTo>
                    <a:pt x="174" y="677"/>
                    <a:pt x="213" y="643"/>
                    <a:pt x="252" y="608"/>
                  </a:cubicBezTo>
                  <a:cubicBezTo>
                    <a:pt x="308" y="556"/>
                    <a:pt x="355" y="496"/>
                    <a:pt x="402" y="436"/>
                  </a:cubicBezTo>
                  <a:cubicBezTo>
                    <a:pt x="497" y="315"/>
                    <a:pt x="599" y="207"/>
                    <a:pt x="713" y="102"/>
                  </a:cubicBezTo>
                  <a:cubicBezTo>
                    <a:pt x="758" y="62"/>
                    <a:pt x="716" y="0"/>
                    <a:pt x="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48312" y="-451674"/>
              <a:ext cx="191826" cy="338062"/>
            </a:xfrm>
            <a:custGeom>
              <a:avLst/>
              <a:gdLst/>
              <a:ahLst/>
              <a:cxnLst/>
              <a:rect l="l" t="t" r="r" b="b"/>
              <a:pathLst>
                <a:path w="879" h="1549" extrusionOk="0">
                  <a:moveTo>
                    <a:pt x="612" y="1"/>
                  </a:moveTo>
                  <a:cubicBezTo>
                    <a:pt x="594" y="1"/>
                    <a:pt x="575" y="9"/>
                    <a:pt x="561" y="28"/>
                  </a:cubicBezTo>
                  <a:cubicBezTo>
                    <a:pt x="394" y="281"/>
                    <a:pt x="207" y="522"/>
                    <a:pt x="26" y="764"/>
                  </a:cubicBezTo>
                  <a:cubicBezTo>
                    <a:pt x="0" y="798"/>
                    <a:pt x="19" y="829"/>
                    <a:pt x="47" y="844"/>
                  </a:cubicBezTo>
                  <a:cubicBezTo>
                    <a:pt x="52" y="852"/>
                    <a:pt x="60" y="857"/>
                    <a:pt x="71" y="863"/>
                  </a:cubicBezTo>
                  <a:cubicBezTo>
                    <a:pt x="134" y="891"/>
                    <a:pt x="177" y="973"/>
                    <a:pt x="220" y="1025"/>
                  </a:cubicBezTo>
                  <a:cubicBezTo>
                    <a:pt x="271" y="1087"/>
                    <a:pt x="325" y="1145"/>
                    <a:pt x="379" y="1202"/>
                  </a:cubicBezTo>
                  <a:cubicBezTo>
                    <a:pt x="492" y="1322"/>
                    <a:pt x="615" y="1432"/>
                    <a:pt x="744" y="1534"/>
                  </a:cubicBezTo>
                  <a:cubicBezTo>
                    <a:pt x="757" y="1544"/>
                    <a:pt x="771" y="1549"/>
                    <a:pt x="784" y="1549"/>
                  </a:cubicBezTo>
                  <a:cubicBezTo>
                    <a:pt x="835" y="1549"/>
                    <a:pt x="879" y="1487"/>
                    <a:pt x="830" y="1448"/>
                  </a:cubicBezTo>
                  <a:cubicBezTo>
                    <a:pt x="701" y="1346"/>
                    <a:pt x="578" y="1236"/>
                    <a:pt x="464" y="1117"/>
                  </a:cubicBezTo>
                  <a:cubicBezTo>
                    <a:pt x="405" y="1053"/>
                    <a:pt x="347" y="990"/>
                    <a:pt x="293" y="923"/>
                  </a:cubicBezTo>
                  <a:cubicBezTo>
                    <a:pt x="254" y="876"/>
                    <a:pt x="216" y="816"/>
                    <a:pt x="166" y="779"/>
                  </a:cubicBezTo>
                  <a:cubicBezTo>
                    <a:pt x="338" y="552"/>
                    <a:pt x="509" y="326"/>
                    <a:pt x="668" y="89"/>
                  </a:cubicBezTo>
                  <a:cubicBezTo>
                    <a:pt x="698" y="44"/>
                    <a:pt x="656" y="1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8003" y="-443162"/>
              <a:ext cx="182006" cy="322566"/>
            </a:xfrm>
            <a:custGeom>
              <a:avLst/>
              <a:gdLst/>
              <a:ahLst/>
              <a:cxnLst/>
              <a:rect l="l" t="t" r="r" b="b"/>
              <a:pathLst>
                <a:path w="834" h="1478" extrusionOk="0">
                  <a:moveTo>
                    <a:pt x="666" y="0"/>
                  </a:moveTo>
                  <a:cubicBezTo>
                    <a:pt x="652" y="0"/>
                    <a:pt x="638" y="5"/>
                    <a:pt x="625" y="17"/>
                  </a:cubicBezTo>
                  <a:cubicBezTo>
                    <a:pt x="508" y="127"/>
                    <a:pt x="400" y="240"/>
                    <a:pt x="301" y="367"/>
                  </a:cubicBezTo>
                  <a:cubicBezTo>
                    <a:pt x="254" y="427"/>
                    <a:pt x="206" y="483"/>
                    <a:pt x="152" y="535"/>
                  </a:cubicBezTo>
                  <a:cubicBezTo>
                    <a:pt x="100" y="582"/>
                    <a:pt x="49" y="628"/>
                    <a:pt x="12" y="688"/>
                  </a:cubicBezTo>
                  <a:cubicBezTo>
                    <a:pt x="1" y="707"/>
                    <a:pt x="1" y="723"/>
                    <a:pt x="5" y="738"/>
                  </a:cubicBezTo>
                  <a:cubicBezTo>
                    <a:pt x="7" y="749"/>
                    <a:pt x="12" y="761"/>
                    <a:pt x="23" y="772"/>
                  </a:cubicBezTo>
                  <a:cubicBezTo>
                    <a:pt x="253" y="999"/>
                    <a:pt x="480" y="1229"/>
                    <a:pt x="706" y="1460"/>
                  </a:cubicBezTo>
                  <a:cubicBezTo>
                    <a:pt x="718" y="1473"/>
                    <a:pt x="732" y="1478"/>
                    <a:pt x="746" y="1478"/>
                  </a:cubicBezTo>
                  <a:cubicBezTo>
                    <a:pt x="792" y="1478"/>
                    <a:pt x="833" y="1417"/>
                    <a:pt x="791" y="1374"/>
                  </a:cubicBezTo>
                  <a:cubicBezTo>
                    <a:pt x="575" y="1154"/>
                    <a:pt x="359" y="934"/>
                    <a:pt x="141" y="718"/>
                  </a:cubicBezTo>
                  <a:cubicBezTo>
                    <a:pt x="172" y="677"/>
                    <a:pt x="213" y="643"/>
                    <a:pt x="251" y="608"/>
                  </a:cubicBezTo>
                  <a:cubicBezTo>
                    <a:pt x="307" y="556"/>
                    <a:pt x="353" y="496"/>
                    <a:pt x="400" y="436"/>
                  </a:cubicBezTo>
                  <a:cubicBezTo>
                    <a:pt x="495" y="315"/>
                    <a:pt x="599" y="207"/>
                    <a:pt x="713" y="102"/>
                  </a:cubicBezTo>
                  <a:cubicBezTo>
                    <a:pt x="757" y="62"/>
                    <a:pt x="714" y="0"/>
                    <a:pt x="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891621" y="-451674"/>
              <a:ext cx="191826" cy="338062"/>
            </a:xfrm>
            <a:custGeom>
              <a:avLst/>
              <a:gdLst/>
              <a:ahLst/>
              <a:cxnLst/>
              <a:rect l="l" t="t" r="r" b="b"/>
              <a:pathLst>
                <a:path w="879" h="1549" extrusionOk="0">
                  <a:moveTo>
                    <a:pt x="612" y="1"/>
                  </a:moveTo>
                  <a:cubicBezTo>
                    <a:pt x="593" y="1"/>
                    <a:pt x="574" y="9"/>
                    <a:pt x="562" y="28"/>
                  </a:cubicBezTo>
                  <a:cubicBezTo>
                    <a:pt x="392" y="281"/>
                    <a:pt x="207" y="522"/>
                    <a:pt x="25" y="764"/>
                  </a:cubicBezTo>
                  <a:cubicBezTo>
                    <a:pt x="0" y="798"/>
                    <a:pt x="17" y="829"/>
                    <a:pt x="45" y="844"/>
                  </a:cubicBezTo>
                  <a:cubicBezTo>
                    <a:pt x="51" y="852"/>
                    <a:pt x="58" y="857"/>
                    <a:pt x="69" y="863"/>
                  </a:cubicBezTo>
                  <a:cubicBezTo>
                    <a:pt x="133" y="891"/>
                    <a:pt x="176" y="973"/>
                    <a:pt x="219" y="1025"/>
                  </a:cubicBezTo>
                  <a:cubicBezTo>
                    <a:pt x="269" y="1087"/>
                    <a:pt x="323" y="1145"/>
                    <a:pt x="377" y="1202"/>
                  </a:cubicBezTo>
                  <a:cubicBezTo>
                    <a:pt x="491" y="1322"/>
                    <a:pt x="614" y="1432"/>
                    <a:pt x="744" y="1534"/>
                  </a:cubicBezTo>
                  <a:cubicBezTo>
                    <a:pt x="757" y="1544"/>
                    <a:pt x="770" y="1549"/>
                    <a:pt x="784" y="1549"/>
                  </a:cubicBezTo>
                  <a:cubicBezTo>
                    <a:pt x="834" y="1549"/>
                    <a:pt x="879" y="1487"/>
                    <a:pt x="830" y="1448"/>
                  </a:cubicBezTo>
                  <a:cubicBezTo>
                    <a:pt x="700" y="1346"/>
                    <a:pt x="578" y="1236"/>
                    <a:pt x="463" y="1117"/>
                  </a:cubicBezTo>
                  <a:cubicBezTo>
                    <a:pt x="403" y="1053"/>
                    <a:pt x="347" y="990"/>
                    <a:pt x="291" y="923"/>
                  </a:cubicBezTo>
                  <a:cubicBezTo>
                    <a:pt x="252" y="876"/>
                    <a:pt x="217" y="816"/>
                    <a:pt x="164" y="779"/>
                  </a:cubicBezTo>
                  <a:cubicBezTo>
                    <a:pt x="336" y="552"/>
                    <a:pt x="508" y="326"/>
                    <a:pt x="666" y="89"/>
                  </a:cubicBezTo>
                  <a:cubicBezTo>
                    <a:pt x="697" y="44"/>
                    <a:pt x="655" y="1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426726" y="-454293"/>
              <a:ext cx="172185" cy="334788"/>
            </a:xfrm>
            <a:custGeom>
              <a:avLst/>
              <a:gdLst/>
              <a:ahLst/>
              <a:cxnLst/>
              <a:rect l="l" t="t" r="r" b="b"/>
              <a:pathLst>
                <a:path w="789" h="1534" extrusionOk="0">
                  <a:moveTo>
                    <a:pt x="136" y="0"/>
                  </a:moveTo>
                  <a:cubicBezTo>
                    <a:pt x="92" y="0"/>
                    <a:pt x="49" y="44"/>
                    <a:pt x="82" y="88"/>
                  </a:cubicBezTo>
                  <a:cubicBezTo>
                    <a:pt x="256" y="334"/>
                    <a:pt x="444" y="567"/>
                    <a:pt x="645" y="789"/>
                  </a:cubicBezTo>
                  <a:cubicBezTo>
                    <a:pt x="543" y="894"/>
                    <a:pt x="440" y="998"/>
                    <a:pt x="338" y="1102"/>
                  </a:cubicBezTo>
                  <a:cubicBezTo>
                    <a:pt x="231" y="1211"/>
                    <a:pt x="112" y="1315"/>
                    <a:pt x="30" y="1444"/>
                  </a:cubicBezTo>
                  <a:cubicBezTo>
                    <a:pt x="0" y="1490"/>
                    <a:pt x="42" y="1533"/>
                    <a:pt x="85" y="1533"/>
                  </a:cubicBezTo>
                  <a:cubicBezTo>
                    <a:pt x="103" y="1533"/>
                    <a:pt x="122" y="1525"/>
                    <a:pt x="134" y="1505"/>
                  </a:cubicBezTo>
                  <a:cubicBezTo>
                    <a:pt x="211" y="1386"/>
                    <a:pt x="326" y="1289"/>
                    <a:pt x="425" y="1188"/>
                  </a:cubicBezTo>
                  <a:cubicBezTo>
                    <a:pt x="537" y="1074"/>
                    <a:pt x="649" y="961"/>
                    <a:pt x="761" y="847"/>
                  </a:cubicBezTo>
                  <a:cubicBezTo>
                    <a:pt x="770" y="838"/>
                    <a:pt x="776" y="827"/>
                    <a:pt x="778" y="815"/>
                  </a:cubicBezTo>
                  <a:cubicBezTo>
                    <a:pt x="789" y="795"/>
                    <a:pt x="789" y="767"/>
                    <a:pt x="768" y="744"/>
                  </a:cubicBezTo>
                  <a:cubicBezTo>
                    <a:pt x="559" y="519"/>
                    <a:pt x="366" y="278"/>
                    <a:pt x="187" y="27"/>
                  </a:cubicBezTo>
                  <a:cubicBezTo>
                    <a:pt x="173" y="8"/>
                    <a:pt x="155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507472" y="-441853"/>
              <a:ext cx="170440" cy="326276"/>
            </a:xfrm>
            <a:custGeom>
              <a:avLst/>
              <a:gdLst/>
              <a:ahLst/>
              <a:cxnLst/>
              <a:rect l="l" t="t" r="r" b="b"/>
              <a:pathLst>
                <a:path w="781" h="1495" extrusionOk="0">
                  <a:moveTo>
                    <a:pt x="133" y="1"/>
                  </a:moveTo>
                  <a:cubicBezTo>
                    <a:pt x="90" y="1"/>
                    <a:pt x="50" y="61"/>
                    <a:pt x="87" y="108"/>
                  </a:cubicBezTo>
                  <a:cubicBezTo>
                    <a:pt x="260" y="328"/>
                    <a:pt x="426" y="570"/>
                    <a:pt x="641" y="753"/>
                  </a:cubicBezTo>
                  <a:cubicBezTo>
                    <a:pt x="447" y="971"/>
                    <a:pt x="247" y="1183"/>
                    <a:pt x="42" y="1390"/>
                  </a:cubicBezTo>
                  <a:cubicBezTo>
                    <a:pt x="0" y="1434"/>
                    <a:pt x="42" y="1494"/>
                    <a:pt x="89" y="1494"/>
                  </a:cubicBezTo>
                  <a:cubicBezTo>
                    <a:pt x="103" y="1494"/>
                    <a:pt x="117" y="1489"/>
                    <a:pt x="130" y="1476"/>
                  </a:cubicBezTo>
                  <a:cubicBezTo>
                    <a:pt x="340" y="1262"/>
                    <a:pt x="546" y="1044"/>
                    <a:pt x="745" y="820"/>
                  </a:cubicBezTo>
                  <a:cubicBezTo>
                    <a:pt x="760" y="803"/>
                    <a:pt x="762" y="783"/>
                    <a:pt x="758" y="766"/>
                  </a:cubicBezTo>
                  <a:cubicBezTo>
                    <a:pt x="777" y="743"/>
                    <a:pt x="780" y="714"/>
                    <a:pt x="752" y="691"/>
                  </a:cubicBezTo>
                  <a:cubicBezTo>
                    <a:pt x="525" y="505"/>
                    <a:pt x="354" y="251"/>
                    <a:pt x="173" y="22"/>
                  </a:cubicBezTo>
                  <a:cubicBezTo>
                    <a:pt x="161" y="7"/>
                    <a:pt x="147" y="1"/>
                    <a:pt x="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92146" y="-454293"/>
              <a:ext cx="172404" cy="334788"/>
            </a:xfrm>
            <a:custGeom>
              <a:avLst/>
              <a:gdLst/>
              <a:ahLst/>
              <a:cxnLst/>
              <a:rect l="l" t="t" r="r" b="b"/>
              <a:pathLst>
                <a:path w="790" h="1534" extrusionOk="0">
                  <a:moveTo>
                    <a:pt x="137" y="0"/>
                  </a:moveTo>
                  <a:cubicBezTo>
                    <a:pt x="93" y="0"/>
                    <a:pt x="50" y="44"/>
                    <a:pt x="81" y="88"/>
                  </a:cubicBezTo>
                  <a:cubicBezTo>
                    <a:pt x="256" y="334"/>
                    <a:pt x="445" y="567"/>
                    <a:pt x="646" y="789"/>
                  </a:cubicBezTo>
                  <a:cubicBezTo>
                    <a:pt x="543" y="894"/>
                    <a:pt x="441" y="998"/>
                    <a:pt x="338" y="1102"/>
                  </a:cubicBezTo>
                  <a:cubicBezTo>
                    <a:pt x="232" y="1211"/>
                    <a:pt x="113" y="1315"/>
                    <a:pt x="31" y="1444"/>
                  </a:cubicBezTo>
                  <a:cubicBezTo>
                    <a:pt x="1" y="1490"/>
                    <a:pt x="42" y="1533"/>
                    <a:pt x="85" y="1533"/>
                  </a:cubicBezTo>
                  <a:cubicBezTo>
                    <a:pt x="103" y="1533"/>
                    <a:pt x="122" y="1525"/>
                    <a:pt x="135" y="1505"/>
                  </a:cubicBezTo>
                  <a:cubicBezTo>
                    <a:pt x="212" y="1386"/>
                    <a:pt x="325" y="1289"/>
                    <a:pt x="424" y="1188"/>
                  </a:cubicBezTo>
                  <a:cubicBezTo>
                    <a:pt x="536" y="1074"/>
                    <a:pt x="648" y="961"/>
                    <a:pt x="760" y="847"/>
                  </a:cubicBezTo>
                  <a:cubicBezTo>
                    <a:pt x="771" y="838"/>
                    <a:pt x="775" y="827"/>
                    <a:pt x="777" y="815"/>
                  </a:cubicBezTo>
                  <a:cubicBezTo>
                    <a:pt x="788" y="795"/>
                    <a:pt x="790" y="767"/>
                    <a:pt x="769" y="744"/>
                  </a:cubicBezTo>
                  <a:cubicBezTo>
                    <a:pt x="560" y="519"/>
                    <a:pt x="364" y="278"/>
                    <a:pt x="187" y="27"/>
                  </a:cubicBezTo>
                  <a:cubicBezTo>
                    <a:pt x="174" y="8"/>
                    <a:pt x="155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73110" y="-441853"/>
              <a:ext cx="170440" cy="326276"/>
            </a:xfrm>
            <a:custGeom>
              <a:avLst/>
              <a:gdLst/>
              <a:ahLst/>
              <a:cxnLst/>
              <a:rect l="l" t="t" r="r" b="b"/>
              <a:pathLst>
                <a:path w="781" h="1495" extrusionOk="0">
                  <a:moveTo>
                    <a:pt x="133" y="1"/>
                  </a:moveTo>
                  <a:cubicBezTo>
                    <a:pt x="90" y="1"/>
                    <a:pt x="50" y="61"/>
                    <a:pt x="87" y="108"/>
                  </a:cubicBezTo>
                  <a:cubicBezTo>
                    <a:pt x="260" y="328"/>
                    <a:pt x="424" y="570"/>
                    <a:pt x="640" y="753"/>
                  </a:cubicBezTo>
                  <a:cubicBezTo>
                    <a:pt x="445" y="971"/>
                    <a:pt x="247" y="1183"/>
                    <a:pt x="42" y="1390"/>
                  </a:cubicBezTo>
                  <a:cubicBezTo>
                    <a:pt x="0" y="1434"/>
                    <a:pt x="42" y="1494"/>
                    <a:pt x="88" y="1494"/>
                  </a:cubicBezTo>
                  <a:cubicBezTo>
                    <a:pt x="101" y="1494"/>
                    <a:pt x="115" y="1489"/>
                    <a:pt x="128" y="1476"/>
                  </a:cubicBezTo>
                  <a:cubicBezTo>
                    <a:pt x="338" y="1262"/>
                    <a:pt x="543" y="1044"/>
                    <a:pt x="743" y="820"/>
                  </a:cubicBezTo>
                  <a:cubicBezTo>
                    <a:pt x="758" y="803"/>
                    <a:pt x="762" y="783"/>
                    <a:pt x="758" y="766"/>
                  </a:cubicBezTo>
                  <a:cubicBezTo>
                    <a:pt x="777" y="743"/>
                    <a:pt x="780" y="714"/>
                    <a:pt x="752" y="691"/>
                  </a:cubicBezTo>
                  <a:cubicBezTo>
                    <a:pt x="523" y="505"/>
                    <a:pt x="353" y="251"/>
                    <a:pt x="172" y="22"/>
                  </a:cubicBezTo>
                  <a:cubicBezTo>
                    <a:pt x="161" y="7"/>
                    <a:pt x="147" y="1"/>
                    <a:pt x="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238610" y="-423302"/>
              <a:ext cx="266898" cy="269314"/>
            </a:xfrm>
            <a:custGeom>
              <a:avLst/>
              <a:gdLst/>
              <a:ahLst/>
              <a:cxnLst/>
              <a:rect l="l" t="t" r="r" b="b"/>
              <a:pathLst>
                <a:path w="1223" h="1234" extrusionOk="0">
                  <a:moveTo>
                    <a:pt x="683" y="170"/>
                  </a:moveTo>
                  <a:cubicBezTo>
                    <a:pt x="683" y="172"/>
                    <a:pt x="685" y="172"/>
                    <a:pt x="687" y="174"/>
                  </a:cubicBezTo>
                  <a:cubicBezTo>
                    <a:pt x="685" y="177"/>
                    <a:pt x="683" y="181"/>
                    <a:pt x="683" y="185"/>
                  </a:cubicBezTo>
                  <a:cubicBezTo>
                    <a:pt x="683" y="185"/>
                    <a:pt x="683" y="183"/>
                    <a:pt x="681" y="183"/>
                  </a:cubicBezTo>
                  <a:cubicBezTo>
                    <a:pt x="681" y="179"/>
                    <a:pt x="683" y="176"/>
                    <a:pt x="683" y="170"/>
                  </a:cubicBezTo>
                  <a:close/>
                  <a:moveTo>
                    <a:pt x="562" y="120"/>
                  </a:moveTo>
                  <a:lnTo>
                    <a:pt x="458" y="233"/>
                  </a:lnTo>
                  <a:cubicBezTo>
                    <a:pt x="443" y="245"/>
                    <a:pt x="430" y="258"/>
                    <a:pt x="417" y="271"/>
                  </a:cubicBezTo>
                  <a:cubicBezTo>
                    <a:pt x="465" y="213"/>
                    <a:pt x="523" y="149"/>
                    <a:pt x="562" y="120"/>
                  </a:cubicBezTo>
                  <a:close/>
                  <a:moveTo>
                    <a:pt x="234" y="593"/>
                  </a:moveTo>
                  <a:cubicBezTo>
                    <a:pt x="238" y="599"/>
                    <a:pt x="241" y="602"/>
                    <a:pt x="245" y="608"/>
                  </a:cubicBezTo>
                  <a:cubicBezTo>
                    <a:pt x="243" y="612"/>
                    <a:pt x="243" y="616"/>
                    <a:pt x="243" y="619"/>
                  </a:cubicBezTo>
                  <a:cubicBezTo>
                    <a:pt x="236" y="616"/>
                    <a:pt x="230" y="610"/>
                    <a:pt x="223" y="606"/>
                  </a:cubicBezTo>
                  <a:cubicBezTo>
                    <a:pt x="226" y="602"/>
                    <a:pt x="230" y="597"/>
                    <a:pt x="234" y="593"/>
                  </a:cubicBezTo>
                  <a:close/>
                  <a:moveTo>
                    <a:pt x="599" y="379"/>
                  </a:moveTo>
                  <a:cubicBezTo>
                    <a:pt x="681" y="451"/>
                    <a:pt x="763" y="522"/>
                    <a:pt x="843" y="595"/>
                  </a:cubicBezTo>
                  <a:cubicBezTo>
                    <a:pt x="849" y="599"/>
                    <a:pt x="853" y="602"/>
                    <a:pt x="858" y="606"/>
                  </a:cubicBezTo>
                  <a:cubicBezTo>
                    <a:pt x="849" y="621"/>
                    <a:pt x="834" y="634"/>
                    <a:pt x="814" y="647"/>
                  </a:cubicBezTo>
                  <a:cubicBezTo>
                    <a:pt x="784" y="670"/>
                    <a:pt x="754" y="694"/>
                    <a:pt x="724" y="718"/>
                  </a:cubicBezTo>
                  <a:cubicBezTo>
                    <a:pt x="691" y="746"/>
                    <a:pt x="650" y="780"/>
                    <a:pt x="625" y="819"/>
                  </a:cubicBezTo>
                  <a:cubicBezTo>
                    <a:pt x="553" y="737"/>
                    <a:pt x="480" y="653"/>
                    <a:pt x="405" y="571"/>
                  </a:cubicBezTo>
                  <a:cubicBezTo>
                    <a:pt x="467" y="502"/>
                    <a:pt x="530" y="438"/>
                    <a:pt x="599" y="379"/>
                  </a:cubicBezTo>
                  <a:close/>
                  <a:moveTo>
                    <a:pt x="588" y="0"/>
                  </a:moveTo>
                  <a:cubicBezTo>
                    <a:pt x="553" y="0"/>
                    <a:pt x="530" y="13"/>
                    <a:pt x="504" y="39"/>
                  </a:cubicBezTo>
                  <a:cubicBezTo>
                    <a:pt x="444" y="99"/>
                    <a:pt x="390" y="168"/>
                    <a:pt x="334" y="231"/>
                  </a:cubicBezTo>
                  <a:cubicBezTo>
                    <a:pt x="228" y="349"/>
                    <a:pt x="124" y="468"/>
                    <a:pt x="18" y="588"/>
                  </a:cubicBezTo>
                  <a:cubicBezTo>
                    <a:pt x="1" y="606"/>
                    <a:pt x="1" y="632"/>
                    <a:pt x="18" y="651"/>
                  </a:cubicBezTo>
                  <a:lnTo>
                    <a:pt x="541" y="1220"/>
                  </a:lnTo>
                  <a:cubicBezTo>
                    <a:pt x="551" y="1229"/>
                    <a:pt x="561" y="1233"/>
                    <a:pt x="571" y="1233"/>
                  </a:cubicBezTo>
                  <a:cubicBezTo>
                    <a:pt x="596" y="1233"/>
                    <a:pt x="619" y="1209"/>
                    <a:pt x="618" y="1182"/>
                  </a:cubicBezTo>
                  <a:cubicBezTo>
                    <a:pt x="631" y="1180"/>
                    <a:pt x="640" y="1173"/>
                    <a:pt x="650" y="1162"/>
                  </a:cubicBezTo>
                  <a:cubicBezTo>
                    <a:pt x="717" y="1061"/>
                    <a:pt x="793" y="968"/>
                    <a:pt x="879" y="880"/>
                  </a:cubicBezTo>
                  <a:cubicBezTo>
                    <a:pt x="950" y="809"/>
                    <a:pt x="1039" y="755"/>
                    <a:pt x="1093" y="668"/>
                  </a:cubicBezTo>
                  <a:cubicBezTo>
                    <a:pt x="1106" y="647"/>
                    <a:pt x="1112" y="625"/>
                    <a:pt x="1112" y="604"/>
                  </a:cubicBezTo>
                  <a:cubicBezTo>
                    <a:pt x="1118" y="610"/>
                    <a:pt x="1121" y="616"/>
                    <a:pt x="1127" y="621"/>
                  </a:cubicBezTo>
                  <a:cubicBezTo>
                    <a:pt x="1136" y="631"/>
                    <a:pt x="1147" y="635"/>
                    <a:pt x="1157" y="635"/>
                  </a:cubicBezTo>
                  <a:cubicBezTo>
                    <a:pt x="1192" y="635"/>
                    <a:pt x="1222" y="589"/>
                    <a:pt x="1192" y="556"/>
                  </a:cubicBezTo>
                  <a:cubicBezTo>
                    <a:pt x="1090" y="444"/>
                    <a:pt x="983" y="336"/>
                    <a:pt x="875" y="230"/>
                  </a:cubicBezTo>
                  <a:cubicBezTo>
                    <a:pt x="825" y="181"/>
                    <a:pt x="773" y="135"/>
                    <a:pt x="722" y="88"/>
                  </a:cubicBezTo>
                  <a:cubicBezTo>
                    <a:pt x="691" y="58"/>
                    <a:pt x="644" y="2"/>
                    <a:pt x="595" y="0"/>
                  </a:cubicBezTo>
                  <a:cubicBezTo>
                    <a:pt x="593" y="0"/>
                    <a:pt x="59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308663" y="-352808"/>
              <a:ext cx="125920" cy="118289"/>
            </a:xfrm>
            <a:custGeom>
              <a:avLst/>
              <a:gdLst/>
              <a:ahLst/>
              <a:cxnLst/>
              <a:rect l="l" t="t" r="r" b="b"/>
              <a:pathLst>
                <a:path w="577" h="542" extrusionOk="0">
                  <a:moveTo>
                    <a:pt x="215" y="257"/>
                  </a:moveTo>
                  <a:lnTo>
                    <a:pt x="220" y="283"/>
                  </a:lnTo>
                  <a:cubicBezTo>
                    <a:pt x="215" y="278"/>
                    <a:pt x="209" y="272"/>
                    <a:pt x="202" y="268"/>
                  </a:cubicBezTo>
                  <a:cubicBezTo>
                    <a:pt x="206" y="265"/>
                    <a:pt x="211" y="261"/>
                    <a:pt x="215" y="257"/>
                  </a:cubicBezTo>
                  <a:close/>
                  <a:moveTo>
                    <a:pt x="405" y="278"/>
                  </a:moveTo>
                  <a:cubicBezTo>
                    <a:pt x="412" y="281"/>
                    <a:pt x="420" y="287"/>
                    <a:pt x="427" y="291"/>
                  </a:cubicBezTo>
                  <a:cubicBezTo>
                    <a:pt x="424" y="294"/>
                    <a:pt x="418" y="300"/>
                    <a:pt x="414" y="304"/>
                  </a:cubicBezTo>
                  <a:cubicBezTo>
                    <a:pt x="411" y="294"/>
                    <a:pt x="409" y="287"/>
                    <a:pt x="405" y="278"/>
                  </a:cubicBezTo>
                  <a:close/>
                  <a:moveTo>
                    <a:pt x="336" y="362"/>
                  </a:moveTo>
                  <a:cubicBezTo>
                    <a:pt x="338" y="363"/>
                    <a:pt x="340" y="365"/>
                    <a:pt x="343" y="367"/>
                  </a:cubicBezTo>
                  <a:lnTo>
                    <a:pt x="338" y="373"/>
                  </a:lnTo>
                  <a:cubicBezTo>
                    <a:pt x="338" y="369"/>
                    <a:pt x="336" y="365"/>
                    <a:pt x="336" y="362"/>
                  </a:cubicBezTo>
                  <a:close/>
                  <a:moveTo>
                    <a:pt x="248" y="431"/>
                  </a:moveTo>
                  <a:cubicBezTo>
                    <a:pt x="252" y="434"/>
                    <a:pt x="256" y="438"/>
                    <a:pt x="260" y="444"/>
                  </a:cubicBezTo>
                  <a:cubicBezTo>
                    <a:pt x="258" y="445"/>
                    <a:pt x="256" y="447"/>
                    <a:pt x="254" y="449"/>
                  </a:cubicBezTo>
                  <a:cubicBezTo>
                    <a:pt x="258" y="445"/>
                    <a:pt x="254" y="440"/>
                    <a:pt x="248" y="431"/>
                  </a:cubicBezTo>
                  <a:close/>
                  <a:moveTo>
                    <a:pt x="304" y="1"/>
                  </a:moveTo>
                  <a:cubicBezTo>
                    <a:pt x="292" y="1"/>
                    <a:pt x="278" y="5"/>
                    <a:pt x="269" y="13"/>
                  </a:cubicBezTo>
                  <a:cubicBezTo>
                    <a:pt x="224" y="54"/>
                    <a:pt x="181" y="93"/>
                    <a:pt x="137" y="134"/>
                  </a:cubicBezTo>
                  <a:cubicBezTo>
                    <a:pt x="103" y="164"/>
                    <a:pt x="38" y="201"/>
                    <a:pt x="25" y="246"/>
                  </a:cubicBezTo>
                  <a:cubicBezTo>
                    <a:pt x="0" y="330"/>
                    <a:pt x="79" y="386"/>
                    <a:pt x="131" y="442"/>
                  </a:cubicBezTo>
                  <a:cubicBezTo>
                    <a:pt x="163" y="477"/>
                    <a:pt x="208" y="541"/>
                    <a:pt x="261" y="541"/>
                  </a:cubicBezTo>
                  <a:cubicBezTo>
                    <a:pt x="273" y="541"/>
                    <a:pt x="285" y="538"/>
                    <a:pt x="297" y="531"/>
                  </a:cubicBezTo>
                  <a:cubicBezTo>
                    <a:pt x="377" y="485"/>
                    <a:pt x="448" y="401"/>
                    <a:pt x="519" y="335"/>
                  </a:cubicBezTo>
                  <a:cubicBezTo>
                    <a:pt x="547" y="335"/>
                    <a:pt x="577" y="309"/>
                    <a:pt x="565" y="278"/>
                  </a:cubicBezTo>
                  <a:cubicBezTo>
                    <a:pt x="522" y="160"/>
                    <a:pt x="390" y="132"/>
                    <a:pt x="342" y="22"/>
                  </a:cubicBezTo>
                  <a:cubicBezTo>
                    <a:pt x="335" y="7"/>
                    <a:pt x="320" y="1"/>
                    <a:pt x="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8168608" y="4059500"/>
            <a:ext cx="747842" cy="797100"/>
            <a:chOff x="3911458" y="-419250"/>
            <a:chExt cx="747842" cy="797100"/>
          </a:xfrm>
        </p:grpSpPr>
        <p:sp>
          <p:nvSpPr>
            <p:cNvPr id="34" name="Google Shape;34;p2"/>
            <p:cNvSpPr/>
            <p:nvPr/>
          </p:nvSpPr>
          <p:spPr>
            <a:xfrm>
              <a:off x="4028189" y="-419250"/>
              <a:ext cx="501560" cy="266299"/>
            </a:xfrm>
            <a:custGeom>
              <a:avLst/>
              <a:gdLst/>
              <a:ahLst/>
              <a:cxnLst/>
              <a:rect l="l" t="t" r="r" b="b"/>
              <a:pathLst>
                <a:path w="2230" h="1184" extrusionOk="0">
                  <a:moveTo>
                    <a:pt x="1324" y="163"/>
                  </a:moveTo>
                  <a:cubicBezTo>
                    <a:pt x="1361" y="165"/>
                    <a:pt x="1398" y="171"/>
                    <a:pt x="1434" y="175"/>
                  </a:cubicBezTo>
                  <a:cubicBezTo>
                    <a:pt x="1408" y="193"/>
                    <a:pt x="1378" y="212"/>
                    <a:pt x="1359" y="227"/>
                  </a:cubicBezTo>
                  <a:cubicBezTo>
                    <a:pt x="1354" y="203"/>
                    <a:pt x="1342" y="180"/>
                    <a:pt x="1324" y="163"/>
                  </a:cubicBezTo>
                  <a:close/>
                  <a:moveTo>
                    <a:pt x="871" y="725"/>
                  </a:moveTo>
                  <a:lnTo>
                    <a:pt x="871" y="725"/>
                  </a:lnTo>
                  <a:cubicBezTo>
                    <a:pt x="906" y="728"/>
                    <a:pt x="943" y="732"/>
                    <a:pt x="979" y="738"/>
                  </a:cubicBezTo>
                  <a:cubicBezTo>
                    <a:pt x="953" y="756"/>
                    <a:pt x="923" y="775"/>
                    <a:pt x="904" y="788"/>
                  </a:cubicBezTo>
                  <a:cubicBezTo>
                    <a:pt x="901" y="764"/>
                    <a:pt x="887" y="741"/>
                    <a:pt x="871" y="725"/>
                  </a:cubicBezTo>
                  <a:close/>
                  <a:moveTo>
                    <a:pt x="1905" y="725"/>
                  </a:moveTo>
                  <a:lnTo>
                    <a:pt x="1905" y="725"/>
                  </a:lnTo>
                  <a:cubicBezTo>
                    <a:pt x="1943" y="728"/>
                    <a:pt x="1978" y="732"/>
                    <a:pt x="2015" y="738"/>
                  </a:cubicBezTo>
                  <a:cubicBezTo>
                    <a:pt x="1987" y="756"/>
                    <a:pt x="1958" y="775"/>
                    <a:pt x="1939" y="788"/>
                  </a:cubicBezTo>
                  <a:cubicBezTo>
                    <a:pt x="1935" y="764"/>
                    <a:pt x="1922" y="741"/>
                    <a:pt x="1905" y="725"/>
                  </a:cubicBezTo>
                  <a:close/>
                  <a:moveTo>
                    <a:pt x="643" y="0"/>
                  </a:moveTo>
                  <a:cubicBezTo>
                    <a:pt x="586" y="0"/>
                    <a:pt x="532" y="12"/>
                    <a:pt x="503" y="57"/>
                  </a:cubicBezTo>
                  <a:cubicBezTo>
                    <a:pt x="455" y="139"/>
                    <a:pt x="543" y="214"/>
                    <a:pt x="591" y="266"/>
                  </a:cubicBezTo>
                  <a:cubicBezTo>
                    <a:pt x="684" y="361"/>
                    <a:pt x="774" y="430"/>
                    <a:pt x="880" y="505"/>
                  </a:cubicBezTo>
                  <a:cubicBezTo>
                    <a:pt x="919" y="534"/>
                    <a:pt x="962" y="572"/>
                    <a:pt x="1009" y="596"/>
                  </a:cubicBezTo>
                  <a:cubicBezTo>
                    <a:pt x="958" y="589"/>
                    <a:pt x="910" y="583"/>
                    <a:pt x="860" y="577"/>
                  </a:cubicBezTo>
                  <a:cubicBezTo>
                    <a:pt x="837" y="572"/>
                    <a:pt x="813" y="572"/>
                    <a:pt x="789" y="572"/>
                  </a:cubicBezTo>
                  <a:cubicBezTo>
                    <a:pt x="738" y="568"/>
                    <a:pt x="688" y="565"/>
                    <a:pt x="639" y="565"/>
                  </a:cubicBezTo>
                  <a:cubicBezTo>
                    <a:pt x="580" y="565"/>
                    <a:pt x="521" y="568"/>
                    <a:pt x="462" y="575"/>
                  </a:cubicBezTo>
                  <a:cubicBezTo>
                    <a:pt x="440" y="576"/>
                    <a:pt x="418" y="577"/>
                    <a:pt x="396" y="577"/>
                  </a:cubicBezTo>
                  <a:cubicBezTo>
                    <a:pt x="374" y="577"/>
                    <a:pt x="352" y="576"/>
                    <a:pt x="330" y="575"/>
                  </a:cubicBezTo>
                  <a:cubicBezTo>
                    <a:pt x="292" y="573"/>
                    <a:pt x="238" y="563"/>
                    <a:pt x="186" y="563"/>
                  </a:cubicBezTo>
                  <a:cubicBezTo>
                    <a:pt x="131" y="563"/>
                    <a:pt x="78" y="575"/>
                    <a:pt x="50" y="620"/>
                  </a:cubicBezTo>
                  <a:cubicBezTo>
                    <a:pt x="0" y="702"/>
                    <a:pt x="88" y="777"/>
                    <a:pt x="138" y="827"/>
                  </a:cubicBezTo>
                  <a:cubicBezTo>
                    <a:pt x="229" y="924"/>
                    <a:pt x="319" y="991"/>
                    <a:pt x="425" y="1068"/>
                  </a:cubicBezTo>
                  <a:cubicBezTo>
                    <a:pt x="489" y="1114"/>
                    <a:pt x="557" y="1184"/>
                    <a:pt x="641" y="1184"/>
                  </a:cubicBezTo>
                  <a:cubicBezTo>
                    <a:pt x="653" y="1184"/>
                    <a:pt x="665" y="1183"/>
                    <a:pt x="677" y="1180"/>
                  </a:cubicBezTo>
                  <a:cubicBezTo>
                    <a:pt x="787" y="1153"/>
                    <a:pt x="878" y="999"/>
                    <a:pt x="958" y="928"/>
                  </a:cubicBezTo>
                  <a:cubicBezTo>
                    <a:pt x="1009" y="883"/>
                    <a:pt x="1085" y="844"/>
                    <a:pt x="1135" y="792"/>
                  </a:cubicBezTo>
                  <a:cubicBezTo>
                    <a:pt x="1148" y="805"/>
                    <a:pt x="1162" y="816"/>
                    <a:pt x="1173" y="827"/>
                  </a:cubicBezTo>
                  <a:cubicBezTo>
                    <a:pt x="1264" y="924"/>
                    <a:pt x="1354" y="991"/>
                    <a:pt x="1460" y="1068"/>
                  </a:cubicBezTo>
                  <a:cubicBezTo>
                    <a:pt x="1524" y="1114"/>
                    <a:pt x="1592" y="1184"/>
                    <a:pt x="1676" y="1184"/>
                  </a:cubicBezTo>
                  <a:cubicBezTo>
                    <a:pt x="1687" y="1184"/>
                    <a:pt x="1699" y="1183"/>
                    <a:pt x="1712" y="1180"/>
                  </a:cubicBezTo>
                  <a:cubicBezTo>
                    <a:pt x="1822" y="1153"/>
                    <a:pt x="1913" y="999"/>
                    <a:pt x="1993" y="928"/>
                  </a:cubicBezTo>
                  <a:cubicBezTo>
                    <a:pt x="2066" y="863"/>
                    <a:pt x="2196" y="809"/>
                    <a:pt x="2221" y="706"/>
                  </a:cubicBezTo>
                  <a:cubicBezTo>
                    <a:pt x="2230" y="672"/>
                    <a:pt x="2209" y="626"/>
                    <a:pt x="2172" y="618"/>
                  </a:cubicBezTo>
                  <a:cubicBezTo>
                    <a:pt x="2081" y="602"/>
                    <a:pt x="1987" y="587"/>
                    <a:pt x="1896" y="577"/>
                  </a:cubicBezTo>
                  <a:cubicBezTo>
                    <a:pt x="1872" y="572"/>
                    <a:pt x="1848" y="572"/>
                    <a:pt x="1823" y="572"/>
                  </a:cubicBezTo>
                  <a:cubicBezTo>
                    <a:pt x="1773" y="568"/>
                    <a:pt x="1723" y="565"/>
                    <a:pt x="1673" y="565"/>
                  </a:cubicBezTo>
                  <a:cubicBezTo>
                    <a:pt x="1614" y="565"/>
                    <a:pt x="1556" y="568"/>
                    <a:pt x="1497" y="575"/>
                  </a:cubicBezTo>
                  <a:cubicBezTo>
                    <a:pt x="1475" y="576"/>
                    <a:pt x="1453" y="577"/>
                    <a:pt x="1431" y="577"/>
                  </a:cubicBezTo>
                  <a:cubicBezTo>
                    <a:pt x="1409" y="577"/>
                    <a:pt x="1387" y="576"/>
                    <a:pt x="1365" y="575"/>
                  </a:cubicBezTo>
                  <a:cubicBezTo>
                    <a:pt x="1327" y="572"/>
                    <a:pt x="1277" y="564"/>
                    <a:pt x="1229" y="562"/>
                  </a:cubicBezTo>
                  <a:cubicBezTo>
                    <a:pt x="1296" y="505"/>
                    <a:pt x="1357" y="415"/>
                    <a:pt x="1413" y="365"/>
                  </a:cubicBezTo>
                  <a:cubicBezTo>
                    <a:pt x="1486" y="300"/>
                    <a:pt x="1615" y="247"/>
                    <a:pt x="1641" y="145"/>
                  </a:cubicBezTo>
                  <a:cubicBezTo>
                    <a:pt x="1650" y="109"/>
                    <a:pt x="1630" y="65"/>
                    <a:pt x="1590" y="57"/>
                  </a:cubicBezTo>
                  <a:cubicBezTo>
                    <a:pt x="1499" y="39"/>
                    <a:pt x="1408" y="25"/>
                    <a:pt x="1314" y="14"/>
                  </a:cubicBezTo>
                  <a:cubicBezTo>
                    <a:pt x="1292" y="11"/>
                    <a:pt x="1268" y="9"/>
                    <a:pt x="1242" y="9"/>
                  </a:cubicBezTo>
                  <a:cubicBezTo>
                    <a:pt x="1193" y="5"/>
                    <a:pt x="1145" y="4"/>
                    <a:pt x="1096" y="4"/>
                  </a:cubicBezTo>
                  <a:cubicBezTo>
                    <a:pt x="1036" y="4"/>
                    <a:pt x="976" y="6"/>
                    <a:pt x="915" y="12"/>
                  </a:cubicBezTo>
                  <a:cubicBezTo>
                    <a:pt x="894" y="13"/>
                    <a:pt x="873" y="14"/>
                    <a:pt x="851" y="14"/>
                  </a:cubicBezTo>
                  <a:cubicBezTo>
                    <a:pt x="829" y="14"/>
                    <a:pt x="807" y="13"/>
                    <a:pt x="785" y="12"/>
                  </a:cubicBezTo>
                  <a:cubicBezTo>
                    <a:pt x="747" y="10"/>
                    <a:pt x="694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911458" y="-153175"/>
              <a:ext cx="747842" cy="264725"/>
            </a:xfrm>
            <a:custGeom>
              <a:avLst/>
              <a:gdLst/>
              <a:ahLst/>
              <a:cxnLst/>
              <a:rect l="l" t="t" r="r" b="b"/>
              <a:pathLst>
                <a:path w="3325" h="1177" extrusionOk="0">
                  <a:moveTo>
                    <a:pt x="871" y="163"/>
                  </a:moveTo>
                  <a:lnTo>
                    <a:pt x="871" y="163"/>
                  </a:lnTo>
                  <a:cubicBezTo>
                    <a:pt x="909" y="166"/>
                    <a:pt x="944" y="170"/>
                    <a:pt x="981" y="176"/>
                  </a:cubicBezTo>
                  <a:cubicBezTo>
                    <a:pt x="953" y="194"/>
                    <a:pt x="925" y="213"/>
                    <a:pt x="905" y="226"/>
                  </a:cubicBezTo>
                  <a:cubicBezTo>
                    <a:pt x="901" y="202"/>
                    <a:pt x="888" y="179"/>
                    <a:pt x="871" y="163"/>
                  </a:cubicBezTo>
                  <a:close/>
                  <a:moveTo>
                    <a:pt x="1906" y="163"/>
                  </a:moveTo>
                  <a:cubicBezTo>
                    <a:pt x="1943" y="166"/>
                    <a:pt x="1981" y="170"/>
                    <a:pt x="2016" y="176"/>
                  </a:cubicBezTo>
                  <a:cubicBezTo>
                    <a:pt x="1988" y="194"/>
                    <a:pt x="1960" y="213"/>
                    <a:pt x="1940" y="226"/>
                  </a:cubicBezTo>
                  <a:cubicBezTo>
                    <a:pt x="1936" y="202"/>
                    <a:pt x="1925" y="179"/>
                    <a:pt x="1906" y="163"/>
                  </a:cubicBezTo>
                  <a:close/>
                  <a:moveTo>
                    <a:pt x="3001" y="163"/>
                  </a:moveTo>
                  <a:cubicBezTo>
                    <a:pt x="3038" y="166"/>
                    <a:pt x="3073" y="170"/>
                    <a:pt x="3111" y="176"/>
                  </a:cubicBezTo>
                  <a:cubicBezTo>
                    <a:pt x="3083" y="194"/>
                    <a:pt x="3055" y="213"/>
                    <a:pt x="3034" y="226"/>
                  </a:cubicBezTo>
                  <a:cubicBezTo>
                    <a:pt x="3030" y="202"/>
                    <a:pt x="3019" y="179"/>
                    <a:pt x="3001" y="163"/>
                  </a:cubicBezTo>
                  <a:close/>
                  <a:moveTo>
                    <a:pt x="2201" y="192"/>
                  </a:moveTo>
                  <a:cubicBezTo>
                    <a:pt x="2221" y="220"/>
                    <a:pt x="2247" y="245"/>
                    <a:pt x="2268" y="265"/>
                  </a:cubicBezTo>
                  <a:cubicBezTo>
                    <a:pt x="2361" y="362"/>
                    <a:pt x="2449" y="429"/>
                    <a:pt x="2555" y="506"/>
                  </a:cubicBezTo>
                  <a:cubicBezTo>
                    <a:pt x="2581" y="522"/>
                    <a:pt x="2605" y="545"/>
                    <a:pt x="2633" y="565"/>
                  </a:cubicBezTo>
                  <a:cubicBezTo>
                    <a:pt x="2531" y="599"/>
                    <a:pt x="2443" y="744"/>
                    <a:pt x="2367" y="811"/>
                  </a:cubicBezTo>
                  <a:cubicBezTo>
                    <a:pt x="2316" y="856"/>
                    <a:pt x="2240" y="895"/>
                    <a:pt x="2188" y="949"/>
                  </a:cubicBezTo>
                  <a:cubicBezTo>
                    <a:pt x="2176" y="936"/>
                    <a:pt x="2163" y="923"/>
                    <a:pt x="2152" y="912"/>
                  </a:cubicBezTo>
                  <a:cubicBezTo>
                    <a:pt x="2061" y="817"/>
                    <a:pt x="1971" y="748"/>
                    <a:pt x="1865" y="672"/>
                  </a:cubicBezTo>
                  <a:cubicBezTo>
                    <a:pt x="1833" y="649"/>
                    <a:pt x="1800" y="619"/>
                    <a:pt x="1763" y="597"/>
                  </a:cubicBezTo>
                  <a:cubicBezTo>
                    <a:pt x="1852" y="545"/>
                    <a:pt x="1927" y="425"/>
                    <a:pt x="1996" y="366"/>
                  </a:cubicBezTo>
                  <a:cubicBezTo>
                    <a:pt x="2055" y="312"/>
                    <a:pt x="2154" y="265"/>
                    <a:pt x="2201" y="192"/>
                  </a:cubicBezTo>
                  <a:close/>
                  <a:moveTo>
                    <a:pt x="1138" y="230"/>
                  </a:moveTo>
                  <a:cubicBezTo>
                    <a:pt x="1151" y="243"/>
                    <a:pt x="1162" y="254"/>
                    <a:pt x="1173" y="265"/>
                  </a:cubicBezTo>
                  <a:cubicBezTo>
                    <a:pt x="1267" y="362"/>
                    <a:pt x="1354" y="429"/>
                    <a:pt x="1461" y="506"/>
                  </a:cubicBezTo>
                  <a:cubicBezTo>
                    <a:pt x="1494" y="528"/>
                    <a:pt x="1526" y="558"/>
                    <a:pt x="1563" y="580"/>
                  </a:cubicBezTo>
                  <a:cubicBezTo>
                    <a:pt x="1475" y="632"/>
                    <a:pt x="1399" y="752"/>
                    <a:pt x="1332" y="811"/>
                  </a:cubicBezTo>
                  <a:cubicBezTo>
                    <a:pt x="1270" y="865"/>
                    <a:pt x="1172" y="912"/>
                    <a:pt x="1125" y="985"/>
                  </a:cubicBezTo>
                  <a:cubicBezTo>
                    <a:pt x="1104" y="957"/>
                    <a:pt x="1078" y="933"/>
                    <a:pt x="1058" y="912"/>
                  </a:cubicBezTo>
                  <a:cubicBezTo>
                    <a:pt x="966" y="817"/>
                    <a:pt x="877" y="748"/>
                    <a:pt x="771" y="672"/>
                  </a:cubicBezTo>
                  <a:cubicBezTo>
                    <a:pt x="746" y="655"/>
                    <a:pt x="720" y="632"/>
                    <a:pt x="692" y="614"/>
                  </a:cubicBezTo>
                  <a:cubicBezTo>
                    <a:pt x="797" y="578"/>
                    <a:pt x="883" y="435"/>
                    <a:pt x="959" y="366"/>
                  </a:cubicBezTo>
                  <a:cubicBezTo>
                    <a:pt x="1009" y="321"/>
                    <a:pt x="1086" y="282"/>
                    <a:pt x="1138" y="230"/>
                  </a:cubicBezTo>
                  <a:close/>
                  <a:moveTo>
                    <a:pt x="292" y="951"/>
                  </a:moveTo>
                  <a:cubicBezTo>
                    <a:pt x="295" y="975"/>
                    <a:pt x="308" y="998"/>
                    <a:pt x="325" y="1015"/>
                  </a:cubicBezTo>
                  <a:cubicBezTo>
                    <a:pt x="288" y="1011"/>
                    <a:pt x="252" y="1007"/>
                    <a:pt x="215" y="1002"/>
                  </a:cubicBezTo>
                  <a:cubicBezTo>
                    <a:pt x="243" y="983"/>
                    <a:pt x="271" y="966"/>
                    <a:pt x="292" y="951"/>
                  </a:cubicBezTo>
                  <a:close/>
                  <a:moveTo>
                    <a:pt x="1386" y="951"/>
                  </a:moveTo>
                  <a:cubicBezTo>
                    <a:pt x="1390" y="975"/>
                    <a:pt x="1403" y="998"/>
                    <a:pt x="1420" y="1015"/>
                  </a:cubicBezTo>
                  <a:cubicBezTo>
                    <a:pt x="1382" y="1011"/>
                    <a:pt x="1347" y="1007"/>
                    <a:pt x="1310" y="1002"/>
                  </a:cubicBezTo>
                  <a:cubicBezTo>
                    <a:pt x="1337" y="983"/>
                    <a:pt x="1365" y="966"/>
                    <a:pt x="1386" y="951"/>
                  </a:cubicBezTo>
                  <a:close/>
                  <a:moveTo>
                    <a:pt x="2421" y="951"/>
                  </a:moveTo>
                  <a:cubicBezTo>
                    <a:pt x="2424" y="975"/>
                    <a:pt x="2438" y="998"/>
                    <a:pt x="2454" y="1015"/>
                  </a:cubicBezTo>
                  <a:cubicBezTo>
                    <a:pt x="2417" y="1011"/>
                    <a:pt x="2382" y="1007"/>
                    <a:pt x="2344" y="1002"/>
                  </a:cubicBezTo>
                  <a:cubicBezTo>
                    <a:pt x="2372" y="983"/>
                    <a:pt x="2402" y="966"/>
                    <a:pt x="2421" y="951"/>
                  </a:cubicBezTo>
                  <a:close/>
                  <a:moveTo>
                    <a:pt x="187" y="1"/>
                  </a:moveTo>
                  <a:cubicBezTo>
                    <a:pt x="131" y="1"/>
                    <a:pt x="78" y="12"/>
                    <a:pt x="51" y="58"/>
                  </a:cubicBezTo>
                  <a:cubicBezTo>
                    <a:pt x="1" y="140"/>
                    <a:pt x="88" y="213"/>
                    <a:pt x="139" y="265"/>
                  </a:cubicBezTo>
                  <a:cubicBezTo>
                    <a:pt x="230" y="362"/>
                    <a:pt x="320" y="429"/>
                    <a:pt x="426" y="506"/>
                  </a:cubicBezTo>
                  <a:cubicBezTo>
                    <a:pt x="452" y="522"/>
                    <a:pt x="476" y="545"/>
                    <a:pt x="504" y="565"/>
                  </a:cubicBezTo>
                  <a:cubicBezTo>
                    <a:pt x="400" y="599"/>
                    <a:pt x="314" y="744"/>
                    <a:pt x="237" y="811"/>
                  </a:cubicBezTo>
                  <a:cubicBezTo>
                    <a:pt x="163" y="877"/>
                    <a:pt x="34" y="931"/>
                    <a:pt x="8" y="1033"/>
                  </a:cubicBezTo>
                  <a:cubicBezTo>
                    <a:pt x="1" y="1069"/>
                    <a:pt x="19" y="1113"/>
                    <a:pt x="59" y="1121"/>
                  </a:cubicBezTo>
                  <a:cubicBezTo>
                    <a:pt x="150" y="1138"/>
                    <a:pt x="243" y="1153"/>
                    <a:pt x="334" y="1162"/>
                  </a:cubicBezTo>
                  <a:cubicBezTo>
                    <a:pt x="359" y="1167"/>
                    <a:pt x="383" y="1169"/>
                    <a:pt x="407" y="1169"/>
                  </a:cubicBezTo>
                  <a:cubicBezTo>
                    <a:pt x="456" y="1173"/>
                    <a:pt x="505" y="1175"/>
                    <a:pt x="554" y="1175"/>
                  </a:cubicBezTo>
                  <a:cubicBezTo>
                    <a:pt x="614" y="1175"/>
                    <a:pt x="674" y="1172"/>
                    <a:pt x="733" y="1166"/>
                  </a:cubicBezTo>
                  <a:cubicBezTo>
                    <a:pt x="759" y="1165"/>
                    <a:pt x="784" y="1163"/>
                    <a:pt x="810" y="1163"/>
                  </a:cubicBezTo>
                  <a:cubicBezTo>
                    <a:pt x="828" y="1163"/>
                    <a:pt x="847" y="1164"/>
                    <a:pt x="866" y="1166"/>
                  </a:cubicBezTo>
                  <a:cubicBezTo>
                    <a:pt x="904" y="1167"/>
                    <a:pt x="957" y="1177"/>
                    <a:pt x="1008" y="1177"/>
                  </a:cubicBezTo>
                  <a:cubicBezTo>
                    <a:pt x="1064" y="1177"/>
                    <a:pt x="1118" y="1165"/>
                    <a:pt x="1145" y="1119"/>
                  </a:cubicBezTo>
                  <a:cubicBezTo>
                    <a:pt x="1149" y="1119"/>
                    <a:pt x="1151" y="1121"/>
                    <a:pt x="1153" y="1121"/>
                  </a:cubicBezTo>
                  <a:cubicBezTo>
                    <a:pt x="1244" y="1138"/>
                    <a:pt x="1336" y="1153"/>
                    <a:pt x="1429" y="1162"/>
                  </a:cubicBezTo>
                  <a:cubicBezTo>
                    <a:pt x="1453" y="1167"/>
                    <a:pt x="1477" y="1169"/>
                    <a:pt x="1502" y="1169"/>
                  </a:cubicBezTo>
                  <a:cubicBezTo>
                    <a:pt x="1550" y="1173"/>
                    <a:pt x="1599" y="1175"/>
                    <a:pt x="1648" y="1175"/>
                  </a:cubicBezTo>
                  <a:cubicBezTo>
                    <a:pt x="1708" y="1175"/>
                    <a:pt x="1768" y="1172"/>
                    <a:pt x="1828" y="1166"/>
                  </a:cubicBezTo>
                  <a:cubicBezTo>
                    <a:pt x="1853" y="1165"/>
                    <a:pt x="1878" y="1163"/>
                    <a:pt x="1904" y="1163"/>
                  </a:cubicBezTo>
                  <a:cubicBezTo>
                    <a:pt x="1922" y="1163"/>
                    <a:pt x="1941" y="1164"/>
                    <a:pt x="1960" y="1166"/>
                  </a:cubicBezTo>
                  <a:cubicBezTo>
                    <a:pt x="1998" y="1167"/>
                    <a:pt x="2050" y="1176"/>
                    <a:pt x="2100" y="1176"/>
                  </a:cubicBezTo>
                  <a:cubicBezTo>
                    <a:pt x="2153" y="1176"/>
                    <a:pt x="2204" y="1167"/>
                    <a:pt x="2232" y="1128"/>
                  </a:cubicBezTo>
                  <a:cubicBezTo>
                    <a:pt x="2309" y="1143"/>
                    <a:pt x="2387" y="1154"/>
                    <a:pt x="2464" y="1162"/>
                  </a:cubicBezTo>
                  <a:cubicBezTo>
                    <a:pt x="2488" y="1167"/>
                    <a:pt x="2512" y="1169"/>
                    <a:pt x="2536" y="1169"/>
                  </a:cubicBezTo>
                  <a:cubicBezTo>
                    <a:pt x="2586" y="1173"/>
                    <a:pt x="2635" y="1175"/>
                    <a:pt x="2684" y="1175"/>
                  </a:cubicBezTo>
                  <a:cubicBezTo>
                    <a:pt x="2744" y="1175"/>
                    <a:pt x="2803" y="1172"/>
                    <a:pt x="2863" y="1166"/>
                  </a:cubicBezTo>
                  <a:cubicBezTo>
                    <a:pt x="2888" y="1165"/>
                    <a:pt x="2914" y="1163"/>
                    <a:pt x="2939" y="1163"/>
                  </a:cubicBezTo>
                  <a:cubicBezTo>
                    <a:pt x="2957" y="1163"/>
                    <a:pt x="2976" y="1164"/>
                    <a:pt x="2995" y="1166"/>
                  </a:cubicBezTo>
                  <a:cubicBezTo>
                    <a:pt x="3033" y="1167"/>
                    <a:pt x="3086" y="1177"/>
                    <a:pt x="3137" y="1177"/>
                  </a:cubicBezTo>
                  <a:cubicBezTo>
                    <a:pt x="3193" y="1177"/>
                    <a:pt x="3247" y="1165"/>
                    <a:pt x="3275" y="1119"/>
                  </a:cubicBezTo>
                  <a:cubicBezTo>
                    <a:pt x="3325" y="1039"/>
                    <a:pt x="3237" y="964"/>
                    <a:pt x="3187" y="912"/>
                  </a:cubicBezTo>
                  <a:cubicBezTo>
                    <a:pt x="3096" y="817"/>
                    <a:pt x="3006" y="748"/>
                    <a:pt x="2900" y="672"/>
                  </a:cubicBezTo>
                  <a:cubicBezTo>
                    <a:pt x="2876" y="655"/>
                    <a:pt x="2850" y="632"/>
                    <a:pt x="2822" y="614"/>
                  </a:cubicBezTo>
                  <a:cubicBezTo>
                    <a:pt x="2926" y="578"/>
                    <a:pt x="3012" y="435"/>
                    <a:pt x="3088" y="366"/>
                  </a:cubicBezTo>
                  <a:cubicBezTo>
                    <a:pt x="3163" y="300"/>
                    <a:pt x="3291" y="246"/>
                    <a:pt x="3318" y="144"/>
                  </a:cubicBezTo>
                  <a:cubicBezTo>
                    <a:pt x="3325" y="110"/>
                    <a:pt x="3306" y="64"/>
                    <a:pt x="3267" y="56"/>
                  </a:cubicBezTo>
                  <a:cubicBezTo>
                    <a:pt x="3176" y="39"/>
                    <a:pt x="3084" y="25"/>
                    <a:pt x="2991" y="15"/>
                  </a:cubicBezTo>
                  <a:cubicBezTo>
                    <a:pt x="2967" y="10"/>
                    <a:pt x="2943" y="10"/>
                    <a:pt x="2919" y="10"/>
                  </a:cubicBezTo>
                  <a:cubicBezTo>
                    <a:pt x="2869" y="5"/>
                    <a:pt x="2819" y="3"/>
                    <a:pt x="2769" y="3"/>
                  </a:cubicBezTo>
                  <a:cubicBezTo>
                    <a:pt x="2710" y="3"/>
                    <a:pt x="2651" y="6"/>
                    <a:pt x="2592" y="13"/>
                  </a:cubicBezTo>
                  <a:cubicBezTo>
                    <a:pt x="2571" y="14"/>
                    <a:pt x="2549" y="15"/>
                    <a:pt x="2527" y="15"/>
                  </a:cubicBezTo>
                  <a:cubicBezTo>
                    <a:pt x="2505" y="15"/>
                    <a:pt x="2482" y="14"/>
                    <a:pt x="2460" y="13"/>
                  </a:cubicBezTo>
                  <a:cubicBezTo>
                    <a:pt x="2421" y="11"/>
                    <a:pt x="2368" y="1"/>
                    <a:pt x="2317" y="1"/>
                  </a:cubicBezTo>
                  <a:cubicBezTo>
                    <a:pt x="2261" y="1"/>
                    <a:pt x="2208" y="12"/>
                    <a:pt x="2180" y="58"/>
                  </a:cubicBezTo>
                  <a:cubicBezTo>
                    <a:pt x="2180" y="58"/>
                    <a:pt x="2180" y="58"/>
                    <a:pt x="2180" y="60"/>
                  </a:cubicBezTo>
                  <a:cubicBezTo>
                    <a:pt x="2178" y="58"/>
                    <a:pt x="2175" y="58"/>
                    <a:pt x="2173" y="56"/>
                  </a:cubicBezTo>
                  <a:cubicBezTo>
                    <a:pt x="2081" y="39"/>
                    <a:pt x="1990" y="25"/>
                    <a:pt x="1897" y="15"/>
                  </a:cubicBezTo>
                  <a:cubicBezTo>
                    <a:pt x="1874" y="10"/>
                    <a:pt x="1848" y="10"/>
                    <a:pt x="1824" y="10"/>
                  </a:cubicBezTo>
                  <a:cubicBezTo>
                    <a:pt x="1775" y="5"/>
                    <a:pt x="1725" y="3"/>
                    <a:pt x="1675" y="3"/>
                  </a:cubicBezTo>
                  <a:cubicBezTo>
                    <a:pt x="1616" y="3"/>
                    <a:pt x="1556" y="6"/>
                    <a:pt x="1498" y="13"/>
                  </a:cubicBezTo>
                  <a:cubicBezTo>
                    <a:pt x="1476" y="14"/>
                    <a:pt x="1454" y="15"/>
                    <a:pt x="1432" y="15"/>
                  </a:cubicBezTo>
                  <a:cubicBezTo>
                    <a:pt x="1410" y="15"/>
                    <a:pt x="1388" y="14"/>
                    <a:pt x="1365" y="13"/>
                  </a:cubicBezTo>
                  <a:cubicBezTo>
                    <a:pt x="1328" y="11"/>
                    <a:pt x="1275" y="1"/>
                    <a:pt x="1224" y="1"/>
                  </a:cubicBezTo>
                  <a:cubicBezTo>
                    <a:pt x="1172" y="1"/>
                    <a:pt x="1122" y="11"/>
                    <a:pt x="1093" y="49"/>
                  </a:cubicBezTo>
                  <a:cubicBezTo>
                    <a:pt x="1017" y="36"/>
                    <a:pt x="939" y="23"/>
                    <a:pt x="862" y="15"/>
                  </a:cubicBezTo>
                  <a:cubicBezTo>
                    <a:pt x="838" y="10"/>
                    <a:pt x="814" y="10"/>
                    <a:pt x="789" y="10"/>
                  </a:cubicBezTo>
                  <a:cubicBezTo>
                    <a:pt x="740" y="5"/>
                    <a:pt x="690" y="3"/>
                    <a:pt x="640" y="3"/>
                  </a:cubicBezTo>
                  <a:cubicBezTo>
                    <a:pt x="581" y="3"/>
                    <a:pt x="522" y="6"/>
                    <a:pt x="463" y="13"/>
                  </a:cubicBezTo>
                  <a:cubicBezTo>
                    <a:pt x="442" y="14"/>
                    <a:pt x="420" y="15"/>
                    <a:pt x="398" y="15"/>
                  </a:cubicBezTo>
                  <a:cubicBezTo>
                    <a:pt x="375" y="15"/>
                    <a:pt x="353" y="14"/>
                    <a:pt x="331" y="13"/>
                  </a:cubicBezTo>
                  <a:cubicBezTo>
                    <a:pt x="292" y="11"/>
                    <a:pt x="238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41009" y="111325"/>
              <a:ext cx="501785" cy="266524"/>
            </a:xfrm>
            <a:custGeom>
              <a:avLst/>
              <a:gdLst/>
              <a:ahLst/>
              <a:cxnLst/>
              <a:rect l="l" t="t" r="r" b="b"/>
              <a:pathLst>
                <a:path w="2231" h="1185" extrusionOk="0">
                  <a:moveTo>
                    <a:pt x="292" y="396"/>
                  </a:moveTo>
                  <a:cubicBezTo>
                    <a:pt x="295" y="420"/>
                    <a:pt x="308" y="443"/>
                    <a:pt x="325" y="459"/>
                  </a:cubicBezTo>
                  <a:cubicBezTo>
                    <a:pt x="290" y="456"/>
                    <a:pt x="253" y="452"/>
                    <a:pt x="217" y="446"/>
                  </a:cubicBezTo>
                  <a:cubicBezTo>
                    <a:pt x="243" y="428"/>
                    <a:pt x="273" y="411"/>
                    <a:pt x="292" y="396"/>
                  </a:cubicBezTo>
                  <a:close/>
                  <a:moveTo>
                    <a:pt x="1326" y="396"/>
                  </a:moveTo>
                  <a:cubicBezTo>
                    <a:pt x="1332" y="420"/>
                    <a:pt x="1343" y="443"/>
                    <a:pt x="1362" y="459"/>
                  </a:cubicBezTo>
                  <a:cubicBezTo>
                    <a:pt x="1325" y="456"/>
                    <a:pt x="1287" y="452"/>
                    <a:pt x="1252" y="446"/>
                  </a:cubicBezTo>
                  <a:cubicBezTo>
                    <a:pt x="1278" y="428"/>
                    <a:pt x="1308" y="411"/>
                    <a:pt x="1326" y="396"/>
                  </a:cubicBezTo>
                  <a:close/>
                  <a:moveTo>
                    <a:pt x="873" y="959"/>
                  </a:moveTo>
                  <a:cubicBezTo>
                    <a:pt x="877" y="983"/>
                    <a:pt x="888" y="1006"/>
                    <a:pt x="907" y="1023"/>
                  </a:cubicBezTo>
                  <a:cubicBezTo>
                    <a:pt x="870" y="1019"/>
                    <a:pt x="832" y="1015"/>
                    <a:pt x="797" y="1009"/>
                  </a:cubicBezTo>
                  <a:cubicBezTo>
                    <a:pt x="825" y="991"/>
                    <a:pt x="853" y="972"/>
                    <a:pt x="873" y="959"/>
                  </a:cubicBezTo>
                  <a:close/>
                  <a:moveTo>
                    <a:pt x="553" y="1"/>
                  </a:moveTo>
                  <a:cubicBezTo>
                    <a:pt x="542" y="1"/>
                    <a:pt x="531" y="2"/>
                    <a:pt x="519" y="5"/>
                  </a:cubicBezTo>
                  <a:cubicBezTo>
                    <a:pt x="409" y="31"/>
                    <a:pt x="318" y="185"/>
                    <a:pt x="238" y="256"/>
                  </a:cubicBezTo>
                  <a:cubicBezTo>
                    <a:pt x="165" y="321"/>
                    <a:pt x="34" y="376"/>
                    <a:pt x="10" y="478"/>
                  </a:cubicBezTo>
                  <a:cubicBezTo>
                    <a:pt x="1" y="514"/>
                    <a:pt x="21" y="558"/>
                    <a:pt x="60" y="566"/>
                  </a:cubicBezTo>
                  <a:cubicBezTo>
                    <a:pt x="150" y="582"/>
                    <a:pt x="243" y="597"/>
                    <a:pt x="335" y="607"/>
                  </a:cubicBezTo>
                  <a:cubicBezTo>
                    <a:pt x="359" y="612"/>
                    <a:pt x="383" y="614"/>
                    <a:pt x="407" y="614"/>
                  </a:cubicBezTo>
                  <a:cubicBezTo>
                    <a:pt x="457" y="618"/>
                    <a:pt x="506" y="619"/>
                    <a:pt x="555" y="619"/>
                  </a:cubicBezTo>
                  <a:cubicBezTo>
                    <a:pt x="614" y="619"/>
                    <a:pt x="674" y="617"/>
                    <a:pt x="734" y="610"/>
                  </a:cubicBezTo>
                  <a:cubicBezTo>
                    <a:pt x="759" y="609"/>
                    <a:pt x="785" y="608"/>
                    <a:pt x="810" y="608"/>
                  </a:cubicBezTo>
                  <a:cubicBezTo>
                    <a:pt x="828" y="608"/>
                    <a:pt x="847" y="609"/>
                    <a:pt x="866" y="610"/>
                  </a:cubicBezTo>
                  <a:cubicBezTo>
                    <a:pt x="903" y="612"/>
                    <a:pt x="954" y="622"/>
                    <a:pt x="1004" y="622"/>
                  </a:cubicBezTo>
                  <a:cubicBezTo>
                    <a:pt x="935" y="679"/>
                    <a:pt x="873" y="769"/>
                    <a:pt x="817" y="819"/>
                  </a:cubicBezTo>
                  <a:cubicBezTo>
                    <a:pt x="745" y="885"/>
                    <a:pt x="616" y="937"/>
                    <a:pt x="590" y="1039"/>
                  </a:cubicBezTo>
                  <a:cubicBezTo>
                    <a:pt x="581" y="1075"/>
                    <a:pt x="601" y="1121"/>
                    <a:pt x="640" y="1129"/>
                  </a:cubicBezTo>
                  <a:cubicBezTo>
                    <a:pt x="732" y="1146"/>
                    <a:pt x="823" y="1160"/>
                    <a:pt x="916" y="1170"/>
                  </a:cubicBezTo>
                  <a:cubicBezTo>
                    <a:pt x="939" y="1174"/>
                    <a:pt x="965" y="1175"/>
                    <a:pt x="989" y="1175"/>
                  </a:cubicBezTo>
                  <a:cubicBezTo>
                    <a:pt x="1038" y="1180"/>
                    <a:pt x="1088" y="1182"/>
                    <a:pt x="1138" y="1182"/>
                  </a:cubicBezTo>
                  <a:cubicBezTo>
                    <a:pt x="1197" y="1182"/>
                    <a:pt x="1257" y="1179"/>
                    <a:pt x="1315" y="1172"/>
                  </a:cubicBezTo>
                  <a:cubicBezTo>
                    <a:pt x="1337" y="1171"/>
                    <a:pt x="1359" y="1170"/>
                    <a:pt x="1381" y="1170"/>
                  </a:cubicBezTo>
                  <a:cubicBezTo>
                    <a:pt x="1403" y="1170"/>
                    <a:pt x="1425" y="1171"/>
                    <a:pt x="1448" y="1172"/>
                  </a:cubicBezTo>
                  <a:cubicBezTo>
                    <a:pt x="1486" y="1174"/>
                    <a:pt x="1539" y="1184"/>
                    <a:pt x="1591" y="1184"/>
                  </a:cubicBezTo>
                  <a:cubicBezTo>
                    <a:pt x="1646" y="1184"/>
                    <a:pt x="1699" y="1173"/>
                    <a:pt x="1727" y="1127"/>
                  </a:cubicBezTo>
                  <a:cubicBezTo>
                    <a:pt x="1776" y="1045"/>
                    <a:pt x="1690" y="970"/>
                    <a:pt x="1640" y="918"/>
                  </a:cubicBezTo>
                  <a:cubicBezTo>
                    <a:pt x="1546" y="823"/>
                    <a:pt x="1457" y="756"/>
                    <a:pt x="1351" y="679"/>
                  </a:cubicBezTo>
                  <a:cubicBezTo>
                    <a:pt x="1312" y="651"/>
                    <a:pt x="1270" y="612"/>
                    <a:pt x="1224" y="588"/>
                  </a:cubicBezTo>
                  <a:lnTo>
                    <a:pt x="1224" y="588"/>
                  </a:lnTo>
                  <a:cubicBezTo>
                    <a:pt x="1272" y="596"/>
                    <a:pt x="1321" y="603"/>
                    <a:pt x="1371" y="607"/>
                  </a:cubicBezTo>
                  <a:cubicBezTo>
                    <a:pt x="1394" y="612"/>
                    <a:pt x="1418" y="614"/>
                    <a:pt x="1444" y="614"/>
                  </a:cubicBezTo>
                  <a:cubicBezTo>
                    <a:pt x="1492" y="618"/>
                    <a:pt x="1541" y="619"/>
                    <a:pt x="1590" y="619"/>
                  </a:cubicBezTo>
                  <a:cubicBezTo>
                    <a:pt x="1650" y="619"/>
                    <a:pt x="1710" y="617"/>
                    <a:pt x="1770" y="610"/>
                  </a:cubicBezTo>
                  <a:cubicBezTo>
                    <a:pt x="1795" y="609"/>
                    <a:pt x="1820" y="608"/>
                    <a:pt x="1845" y="608"/>
                  </a:cubicBezTo>
                  <a:cubicBezTo>
                    <a:pt x="1863" y="608"/>
                    <a:pt x="1882" y="609"/>
                    <a:pt x="1901" y="610"/>
                  </a:cubicBezTo>
                  <a:cubicBezTo>
                    <a:pt x="1939" y="612"/>
                    <a:pt x="1992" y="622"/>
                    <a:pt x="2043" y="622"/>
                  </a:cubicBezTo>
                  <a:cubicBezTo>
                    <a:pt x="2099" y="622"/>
                    <a:pt x="2154" y="610"/>
                    <a:pt x="2182" y="564"/>
                  </a:cubicBezTo>
                  <a:cubicBezTo>
                    <a:pt x="2231" y="484"/>
                    <a:pt x="2143" y="409"/>
                    <a:pt x="2095" y="357"/>
                  </a:cubicBezTo>
                  <a:cubicBezTo>
                    <a:pt x="2001" y="262"/>
                    <a:pt x="1912" y="193"/>
                    <a:pt x="1806" y="116"/>
                  </a:cubicBezTo>
                  <a:cubicBezTo>
                    <a:pt x="1743" y="72"/>
                    <a:pt x="1673" y="1"/>
                    <a:pt x="1587" y="1"/>
                  </a:cubicBezTo>
                  <a:cubicBezTo>
                    <a:pt x="1577" y="1"/>
                    <a:pt x="1565" y="2"/>
                    <a:pt x="1554" y="5"/>
                  </a:cubicBezTo>
                  <a:cubicBezTo>
                    <a:pt x="1444" y="31"/>
                    <a:pt x="1354" y="185"/>
                    <a:pt x="1272" y="256"/>
                  </a:cubicBezTo>
                  <a:cubicBezTo>
                    <a:pt x="1222" y="301"/>
                    <a:pt x="1146" y="340"/>
                    <a:pt x="1095" y="394"/>
                  </a:cubicBezTo>
                  <a:cubicBezTo>
                    <a:pt x="1082" y="381"/>
                    <a:pt x="1069" y="368"/>
                    <a:pt x="1058" y="357"/>
                  </a:cubicBezTo>
                  <a:cubicBezTo>
                    <a:pt x="967" y="262"/>
                    <a:pt x="877" y="193"/>
                    <a:pt x="771" y="116"/>
                  </a:cubicBezTo>
                  <a:cubicBezTo>
                    <a:pt x="706" y="72"/>
                    <a:pt x="638" y="1"/>
                    <a:pt x="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2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3" name="Google Shape;2633;p20"/>
          <p:cNvSpPr txBox="1">
            <a:spLocks noGrp="1"/>
          </p:cNvSpPr>
          <p:nvPr>
            <p:ph type="subTitle" idx="1"/>
          </p:nvPr>
        </p:nvSpPr>
        <p:spPr>
          <a:xfrm>
            <a:off x="720825" y="1153750"/>
            <a:ext cx="7704000" cy="17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634" name="Google Shape;2634;p20"/>
          <p:cNvGrpSpPr/>
          <p:nvPr/>
        </p:nvGrpSpPr>
        <p:grpSpPr>
          <a:xfrm flipH="1">
            <a:off x="8720213" y="2122150"/>
            <a:ext cx="423798" cy="3158837"/>
            <a:chOff x="434225" y="628490"/>
            <a:chExt cx="516952" cy="3852710"/>
          </a:xfrm>
        </p:grpSpPr>
        <p:sp>
          <p:nvSpPr>
            <p:cNvPr id="2635" name="Google Shape;2635;p20"/>
            <p:cNvSpPr/>
            <p:nvPr/>
          </p:nvSpPr>
          <p:spPr>
            <a:xfrm>
              <a:off x="449538" y="1427693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4"/>
                  </a:moveTo>
                  <a:cubicBezTo>
                    <a:pt x="2780" y="254"/>
                    <a:pt x="2767" y="315"/>
                    <a:pt x="2760" y="377"/>
                  </a:cubicBezTo>
                  <a:cubicBezTo>
                    <a:pt x="2752" y="332"/>
                    <a:pt x="2743" y="285"/>
                    <a:pt x="2733" y="239"/>
                  </a:cubicBezTo>
                  <a:cubicBezTo>
                    <a:pt x="2754" y="224"/>
                    <a:pt x="2776" y="207"/>
                    <a:pt x="2799" y="194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90"/>
                    <a:pt x="202" y="407"/>
                    <a:pt x="235" y="425"/>
                  </a:cubicBezTo>
                  <a:cubicBezTo>
                    <a:pt x="203" y="427"/>
                    <a:pt x="170" y="433"/>
                    <a:pt x="138" y="440"/>
                  </a:cubicBezTo>
                  <a:cubicBezTo>
                    <a:pt x="136" y="420"/>
                    <a:pt x="134" y="399"/>
                    <a:pt x="133" y="379"/>
                  </a:cubicBezTo>
                  <a:close/>
                  <a:moveTo>
                    <a:pt x="2625" y="326"/>
                  </a:moveTo>
                  <a:cubicBezTo>
                    <a:pt x="2635" y="377"/>
                    <a:pt x="2644" y="425"/>
                    <a:pt x="2655" y="474"/>
                  </a:cubicBezTo>
                  <a:cubicBezTo>
                    <a:pt x="2635" y="435"/>
                    <a:pt x="2614" y="395"/>
                    <a:pt x="2594" y="356"/>
                  </a:cubicBezTo>
                  <a:cubicBezTo>
                    <a:pt x="2605" y="347"/>
                    <a:pt x="2616" y="338"/>
                    <a:pt x="2625" y="326"/>
                  </a:cubicBezTo>
                  <a:close/>
                  <a:moveTo>
                    <a:pt x="2493" y="455"/>
                  </a:moveTo>
                  <a:cubicBezTo>
                    <a:pt x="2499" y="472"/>
                    <a:pt x="2506" y="489"/>
                    <a:pt x="2513" y="505"/>
                  </a:cubicBezTo>
                  <a:cubicBezTo>
                    <a:pt x="2508" y="500"/>
                    <a:pt x="2502" y="496"/>
                    <a:pt x="2499" y="492"/>
                  </a:cubicBezTo>
                  <a:cubicBezTo>
                    <a:pt x="2489" y="486"/>
                    <a:pt x="2480" y="483"/>
                    <a:pt x="2471" y="483"/>
                  </a:cubicBezTo>
                  <a:cubicBezTo>
                    <a:pt x="2469" y="483"/>
                    <a:pt x="2467" y="483"/>
                    <a:pt x="2465" y="483"/>
                  </a:cubicBezTo>
                  <a:cubicBezTo>
                    <a:pt x="2474" y="474"/>
                    <a:pt x="2484" y="464"/>
                    <a:pt x="2493" y="455"/>
                  </a:cubicBezTo>
                  <a:close/>
                  <a:moveTo>
                    <a:pt x="414" y="517"/>
                  </a:moveTo>
                  <a:cubicBezTo>
                    <a:pt x="425" y="522"/>
                    <a:pt x="437" y="528"/>
                    <a:pt x="448" y="533"/>
                  </a:cubicBezTo>
                  <a:cubicBezTo>
                    <a:pt x="405" y="556"/>
                    <a:pt x="360" y="578"/>
                    <a:pt x="317" y="599"/>
                  </a:cubicBezTo>
                  <a:cubicBezTo>
                    <a:pt x="340" y="576"/>
                    <a:pt x="366" y="556"/>
                    <a:pt x="394" y="537"/>
                  </a:cubicBezTo>
                  <a:cubicBezTo>
                    <a:pt x="403" y="531"/>
                    <a:pt x="409" y="524"/>
                    <a:pt x="414" y="517"/>
                  </a:cubicBezTo>
                  <a:close/>
                  <a:moveTo>
                    <a:pt x="2879" y="392"/>
                  </a:moveTo>
                  <a:cubicBezTo>
                    <a:pt x="2883" y="483"/>
                    <a:pt x="2888" y="574"/>
                    <a:pt x="2894" y="666"/>
                  </a:cubicBezTo>
                  <a:cubicBezTo>
                    <a:pt x="2871" y="576"/>
                    <a:pt x="2868" y="483"/>
                    <a:pt x="2879" y="392"/>
                  </a:cubicBezTo>
                  <a:close/>
                  <a:moveTo>
                    <a:pt x="466" y="705"/>
                  </a:moveTo>
                  <a:cubicBezTo>
                    <a:pt x="468" y="707"/>
                    <a:pt x="468" y="707"/>
                    <a:pt x="468" y="709"/>
                  </a:cubicBezTo>
                  <a:cubicBezTo>
                    <a:pt x="466" y="709"/>
                    <a:pt x="464" y="710"/>
                    <a:pt x="461" y="712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3"/>
                  </a:moveTo>
                  <a:cubicBezTo>
                    <a:pt x="2334" y="664"/>
                    <a:pt x="2359" y="684"/>
                    <a:pt x="2383" y="705"/>
                  </a:cubicBezTo>
                  <a:cubicBezTo>
                    <a:pt x="2387" y="714"/>
                    <a:pt x="2390" y="724"/>
                    <a:pt x="2398" y="731"/>
                  </a:cubicBezTo>
                  <a:cubicBezTo>
                    <a:pt x="2415" y="750"/>
                    <a:pt x="2433" y="761"/>
                    <a:pt x="2454" y="765"/>
                  </a:cubicBezTo>
                  <a:cubicBezTo>
                    <a:pt x="2486" y="794"/>
                    <a:pt x="2515" y="822"/>
                    <a:pt x="2547" y="852"/>
                  </a:cubicBezTo>
                  <a:cubicBezTo>
                    <a:pt x="2463" y="787"/>
                    <a:pt x="2379" y="722"/>
                    <a:pt x="2297" y="656"/>
                  </a:cubicBezTo>
                  <a:cubicBezTo>
                    <a:pt x="2301" y="651"/>
                    <a:pt x="2305" y="647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3"/>
                    <a:pt x="547" y="878"/>
                    <a:pt x="494" y="914"/>
                  </a:cubicBezTo>
                  <a:cubicBezTo>
                    <a:pt x="545" y="875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6"/>
                    <a:pt x="230" y="1046"/>
                  </a:cubicBezTo>
                  <a:cubicBezTo>
                    <a:pt x="230" y="1048"/>
                    <a:pt x="228" y="1050"/>
                    <a:pt x="226" y="1052"/>
                  </a:cubicBezTo>
                  <a:cubicBezTo>
                    <a:pt x="226" y="1050"/>
                    <a:pt x="226" y="1046"/>
                    <a:pt x="226" y="1044"/>
                  </a:cubicBezTo>
                  <a:close/>
                  <a:moveTo>
                    <a:pt x="2894" y="1098"/>
                  </a:moveTo>
                  <a:cubicBezTo>
                    <a:pt x="2903" y="1111"/>
                    <a:pt x="2912" y="1124"/>
                    <a:pt x="2920" y="1136"/>
                  </a:cubicBezTo>
                  <a:cubicBezTo>
                    <a:pt x="2909" y="1130"/>
                    <a:pt x="2898" y="1124"/>
                    <a:pt x="2884" y="1117"/>
                  </a:cubicBezTo>
                  <a:cubicBezTo>
                    <a:pt x="2888" y="1111"/>
                    <a:pt x="2892" y="1104"/>
                    <a:pt x="2894" y="1098"/>
                  </a:cubicBezTo>
                  <a:close/>
                  <a:moveTo>
                    <a:pt x="2914" y="1"/>
                  </a:moveTo>
                  <a:cubicBezTo>
                    <a:pt x="2904" y="1"/>
                    <a:pt x="2894" y="3"/>
                    <a:pt x="2884" y="8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21"/>
                  </a:cubicBezTo>
                  <a:cubicBezTo>
                    <a:pt x="2400" y="373"/>
                    <a:pt x="2348" y="429"/>
                    <a:pt x="2295" y="485"/>
                  </a:cubicBezTo>
                  <a:cubicBezTo>
                    <a:pt x="2293" y="483"/>
                    <a:pt x="2293" y="483"/>
                    <a:pt x="2292" y="483"/>
                  </a:cubicBez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9"/>
                  </a:cubicBezTo>
                  <a:cubicBezTo>
                    <a:pt x="2202" y="580"/>
                    <a:pt x="2182" y="599"/>
                    <a:pt x="2163" y="619"/>
                  </a:cubicBezTo>
                  <a:cubicBezTo>
                    <a:pt x="2141" y="640"/>
                    <a:pt x="2137" y="684"/>
                    <a:pt x="2163" y="705"/>
                  </a:cubicBezTo>
                  <a:cubicBezTo>
                    <a:pt x="2314" y="822"/>
                    <a:pt x="2465" y="942"/>
                    <a:pt x="2616" y="1061"/>
                  </a:cubicBezTo>
                  <a:cubicBezTo>
                    <a:pt x="2728" y="1149"/>
                    <a:pt x="2836" y="1253"/>
                    <a:pt x="2978" y="1287"/>
                  </a:cubicBezTo>
                  <a:cubicBezTo>
                    <a:pt x="2982" y="1287"/>
                    <a:pt x="2986" y="1288"/>
                    <a:pt x="2991" y="1288"/>
                  </a:cubicBezTo>
                  <a:cubicBezTo>
                    <a:pt x="3024" y="1288"/>
                    <a:pt x="3057" y="1263"/>
                    <a:pt x="3054" y="1227"/>
                  </a:cubicBezTo>
                  <a:cubicBezTo>
                    <a:pt x="3026" y="850"/>
                    <a:pt x="2998" y="474"/>
                    <a:pt x="2987" y="95"/>
                  </a:cubicBezTo>
                  <a:cubicBezTo>
                    <a:pt x="2987" y="78"/>
                    <a:pt x="2983" y="67"/>
                    <a:pt x="2974" y="58"/>
                  </a:cubicBezTo>
                  <a:cubicBezTo>
                    <a:pt x="2974" y="26"/>
                    <a:pt x="2947" y="1"/>
                    <a:pt x="2914" y="1"/>
                  </a:cubicBezTo>
                  <a:close/>
                  <a:moveTo>
                    <a:pt x="89" y="251"/>
                  </a:moveTo>
                  <a:cubicBezTo>
                    <a:pt x="80" y="251"/>
                    <a:pt x="72" y="251"/>
                    <a:pt x="64" y="252"/>
                  </a:cubicBezTo>
                  <a:cubicBezTo>
                    <a:pt x="34" y="254"/>
                    <a:pt x="0" y="276"/>
                    <a:pt x="4" y="311"/>
                  </a:cubicBezTo>
                  <a:cubicBezTo>
                    <a:pt x="6" y="328"/>
                    <a:pt x="8" y="347"/>
                    <a:pt x="10" y="364"/>
                  </a:cubicBezTo>
                  <a:cubicBezTo>
                    <a:pt x="8" y="371"/>
                    <a:pt x="8" y="379"/>
                    <a:pt x="8" y="386"/>
                  </a:cubicBezTo>
                  <a:cubicBezTo>
                    <a:pt x="11" y="407"/>
                    <a:pt x="15" y="427"/>
                    <a:pt x="17" y="448"/>
                  </a:cubicBezTo>
                  <a:cubicBezTo>
                    <a:pt x="41" y="720"/>
                    <a:pt x="51" y="994"/>
                    <a:pt x="45" y="1268"/>
                  </a:cubicBezTo>
                  <a:cubicBezTo>
                    <a:pt x="44" y="1302"/>
                    <a:pt x="75" y="1328"/>
                    <a:pt x="107" y="1328"/>
                  </a:cubicBezTo>
                  <a:cubicBezTo>
                    <a:pt x="117" y="1328"/>
                    <a:pt x="127" y="1325"/>
                    <a:pt x="136" y="1320"/>
                  </a:cubicBezTo>
                  <a:cubicBezTo>
                    <a:pt x="155" y="1309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8"/>
                  </a:cubicBezTo>
                  <a:cubicBezTo>
                    <a:pt x="453" y="1082"/>
                    <a:pt x="688" y="919"/>
                    <a:pt x="940" y="781"/>
                  </a:cubicBezTo>
                  <a:cubicBezTo>
                    <a:pt x="981" y="757"/>
                    <a:pt x="977" y="699"/>
                    <a:pt x="940" y="675"/>
                  </a:cubicBezTo>
                  <a:cubicBezTo>
                    <a:pt x="789" y="582"/>
                    <a:pt x="636" y="494"/>
                    <a:pt x="479" y="414"/>
                  </a:cubicBezTo>
                  <a:cubicBezTo>
                    <a:pt x="371" y="356"/>
                    <a:pt x="221" y="251"/>
                    <a:pt x="89" y="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0"/>
            <p:cNvSpPr/>
            <p:nvPr/>
          </p:nvSpPr>
          <p:spPr>
            <a:xfrm>
              <a:off x="450989" y="1180581"/>
              <a:ext cx="491000" cy="259524"/>
            </a:xfrm>
            <a:custGeom>
              <a:avLst/>
              <a:gdLst/>
              <a:ahLst/>
              <a:cxnLst/>
              <a:rect l="l" t="t" r="r" b="b"/>
              <a:pathLst>
                <a:path w="3046" h="1610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5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4"/>
                  </a:cubicBezTo>
                  <a:cubicBezTo>
                    <a:pt x="227" y="167"/>
                    <a:pt x="199" y="156"/>
                    <a:pt x="171" y="156"/>
                  </a:cubicBezTo>
                  <a:cubicBezTo>
                    <a:pt x="82" y="156"/>
                    <a:pt x="1" y="277"/>
                    <a:pt x="81" y="364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1"/>
                    <a:pt x="1114" y="1313"/>
                  </a:cubicBezTo>
                  <a:cubicBezTo>
                    <a:pt x="1209" y="1416"/>
                    <a:pt x="1300" y="1518"/>
                    <a:pt x="1421" y="1591"/>
                  </a:cubicBezTo>
                  <a:cubicBezTo>
                    <a:pt x="1443" y="1605"/>
                    <a:pt x="1464" y="1610"/>
                    <a:pt x="1483" y="1610"/>
                  </a:cubicBezTo>
                  <a:cubicBezTo>
                    <a:pt x="1495" y="1610"/>
                    <a:pt x="1507" y="1608"/>
                    <a:pt x="1518" y="1604"/>
                  </a:cubicBezTo>
                  <a:cubicBezTo>
                    <a:pt x="1542" y="1600"/>
                    <a:pt x="1567" y="1591"/>
                    <a:pt x="1589" y="1569"/>
                  </a:cubicBezTo>
                  <a:cubicBezTo>
                    <a:pt x="2042" y="1112"/>
                    <a:pt x="2499" y="657"/>
                    <a:pt x="2959" y="208"/>
                  </a:cubicBezTo>
                  <a:cubicBezTo>
                    <a:pt x="3046" y="122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0"/>
            <p:cNvSpPr/>
            <p:nvPr/>
          </p:nvSpPr>
          <p:spPr>
            <a:xfrm>
              <a:off x="437932" y="1279555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2"/>
                    <a:pt x="2515" y="546"/>
                    <a:pt x="2278" y="774"/>
                  </a:cubicBezTo>
                  <a:cubicBezTo>
                    <a:pt x="2155" y="893"/>
                    <a:pt x="2024" y="1007"/>
                    <a:pt x="1894" y="1117"/>
                  </a:cubicBezTo>
                  <a:cubicBezTo>
                    <a:pt x="1797" y="1195"/>
                    <a:pt x="1678" y="1266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8"/>
                  </a:cubicBezTo>
                  <a:cubicBezTo>
                    <a:pt x="611" y="915"/>
                    <a:pt x="1092" y="1285"/>
                    <a:pt x="1575" y="1650"/>
                  </a:cubicBezTo>
                  <a:cubicBezTo>
                    <a:pt x="1597" y="1666"/>
                    <a:pt x="1619" y="1673"/>
                    <a:pt x="1639" y="1673"/>
                  </a:cubicBezTo>
                  <a:cubicBezTo>
                    <a:pt x="1680" y="1673"/>
                    <a:pt x="1715" y="1645"/>
                    <a:pt x="1733" y="1607"/>
                  </a:cubicBezTo>
                  <a:cubicBezTo>
                    <a:pt x="1748" y="1596"/>
                    <a:pt x="1763" y="1581"/>
                    <a:pt x="1773" y="1561"/>
                  </a:cubicBezTo>
                  <a:cubicBezTo>
                    <a:pt x="1829" y="1434"/>
                    <a:pt x="1993" y="1348"/>
                    <a:pt x="2097" y="1260"/>
                  </a:cubicBezTo>
                  <a:cubicBezTo>
                    <a:pt x="2218" y="1160"/>
                    <a:pt x="2336" y="1055"/>
                    <a:pt x="2449" y="945"/>
                  </a:cubicBezTo>
                  <a:cubicBezTo>
                    <a:pt x="2688" y="720"/>
                    <a:pt x="2908" y="474"/>
                    <a:pt x="3111" y="214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434386" y="743583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8" y="1"/>
                  </a:moveTo>
                  <a:cubicBezTo>
                    <a:pt x="1590" y="1"/>
                    <a:pt x="1561" y="11"/>
                    <a:pt x="1535" y="34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5"/>
                    <a:pt x="163" y="1425"/>
                  </a:cubicBezTo>
                  <a:cubicBezTo>
                    <a:pt x="183" y="1425"/>
                    <a:pt x="205" y="1418"/>
                    <a:pt x="227" y="1403"/>
                  </a:cubicBezTo>
                  <a:cubicBezTo>
                    <a:pt x="715" y="1056"/>
                    <a:pt x="1183" y="681"/>
                    <a:pt x="1627" y="278"/>
                  </a:cubicBezTo>
                  <a:cubicBezTo>
                    <a:pt x="1834" y="484"/>
                    <a:pt x="2041" y="687"/>
                    <a:pt x="2250" y="892"/>
                  </a:cubicBezTo>
                  <a:cubicBezTo>
                    <a:pt x="2466" y="1104"/>
                    <a:pt x="2673" y="1343"/>
                    <a:pt x="2930" y="1507"/>
                  </a:cubicBezTo>
                  <a:cubicBezTo>
                    <a:pt x="2951" y="1521"/>
                    <a:pt x="2973" y="1527"/>
                    <a:pt x="2992" y="1527"/>
                  </a:cubicBezTo>
                  <a:cubicBezTo>
                    <a:pt x="3095" y="1527"/>
                    <a:pt x="3162" y="1369"/>
                    <a:pt x="3053" y="1298"/>
                  </a:cubicBezTo>
                  <a:cubicBezTo>
                    <a:pt x="2814" y="1145"/>
                    <a:pt x="2621" y="918"/>
                    <a:pt x="2421" y="720"/>
                  </a:cubicBezTo>
                  <a:cubicBezTo>
                    <a:pt x="2194" y="497"/>
                    <a:pt x="1966" y="273"/>
                    <a:pt x="1741" y="51"/>
                  </a:cubicBezTo>
                  <a:cubicBezTo>
                    <a:pt x="1720" y="30"/>
                    <a:pt x="1698" y="19"/>
                    <a:pt x="1675" y="16"/>
                  </a:cubicBezTo>
                  <a:cubicBezTo>
                    <a:pt x="1658" y="6"/>
                    <a:pt x="1638" y="1"/>
                    <a:pt x="1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0"/>
            <p:cNvSpPr/>
            <p:nvPr/>
          </p:nvSpPr>
          <p:spPr>
            <a:xfrm>
              <a:off x="451956" y="628490"/>
              <a:ext cx="497448" cy="240664"/>
            </a:xfrm>
            <a:custGeom>
              <a:avLst/>
              <a:gdLst/>
              <a:ahLst/>
              <a:cxnLst/>
              <a:rect l="l" t="t" r="r" b="b"/>
              <a:pathLst>
                <a:path w="3086" h="1493" extrusionOk="0">
                  <a:moveTo>
                    <a:pt x="1510" y="1"/>
                  </a:moveTo>
                  <a:cubicBezTo>
                    <a:pt x="1483" y="1"/>
                    <a:pt x="1455" y="13"/>
                    <a:pt x="1432" y="42"/>
                  </a:cubicBezTo>
                  <a:cubicBezTo>
                    <a:pt x="1061" y="496"/>
                    <a:pt x="556" y="836"/>
                    <a:pt x="97" y="1198"/>
                  </a:cubicBezTo>
                  <a:cubicBezTo>
                    <a:pt x="1" y="1274"/>
                    <a:pt x="89" y="1397"/>
                    <a:pt x="190" y="1397"/>
                  </a:cubicBezTo>
                  <a:cubicBezTo>
                    <a:pt x="216" y="1397"/>
                    <a:pt x="244" y="1389"/>
                    <a:pt x="269" y="1369"/>
                  </a:cubicBezTo>
                  <a:cubicBezTo>
                    <a:pt x="709" y="1022"/>
                    <a:pt x="1192" y="694"/>
                    <a:pt x="1559" y="265"/>
                  </a:cubicBezTo>
                  <a:cubicBezTo>
                    <a:pt x="1991" y="653"/>
                    <a:pt x="2415" y="1050"/>
                    <a:pt x="2828" y="1457"/>
                  </a:cubicBezTo>
                  <a:cubicBezTo>
                    <a:pt x="2853" y="1482"/>
                    <a:pt x="2882" y="1492"/>
                    <a:pt x="2909" y="1492"/>
                  </a:cubicBezTo>
                  <a:cubicBezTo>
                    <a:pt x="3002" y="1492"/>
                    <a:pt x="3085" y="1370"/>
                    <a:pt x="3000" y="1285"/>
                  </a:cubicBezTo>
                  <a:cubicBezTo>
                    <a:pt x="2573" y="866"/>
                    <a:pt x="2137" y="455"/>
                    <a:pt x="1689" y="58"/>
                  </a:cubicBezTo>
                  <a:cubicBezTo>
                    <a:pt x="1664" y="35"/>
                    <a:pt x="1636" y="26"/>
                    <a:pt x="1609" y="26"/>
                  </a:cubicBezTo>
                  <a:cubicBezTo>
                    <a:pt x="1599" y="26"/>
                    <a:pt x="1590" y="27"/>
                    <a:pt x="1581" y="29"/>
                  </a:cubicBezTo>
                  <a:cubicBezTo>
                    <a:pt x="1560" y="11"/>
                    <a:pt x="1535" y="1"/>
                    <a:pt x="1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0"/>
            <p:cNvSpPr/>
            <p:nvPr/>
          </p:nvSpPr>
          <p:spPr>
            <a:xfrm>
              <a:off x="473234" y="86335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1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6"/>
                    <a:pt x="1294" y="352"/>
                  </a:cubicBezTo>
                  <a:cubicBezTo>
                    <a:pt x="1311" y="335"/>
                    <a:pt x="1328" y="317"/>
                    <a:pt x="1345" y="300"/>
                  </a:cubicBezTo>
                  <a:close/>
                  <a:moveTo>
                    <a:pt x="1086" y="568"/>
                  </a:moveTo>
                  <a:cubicBezTo>
                    <a:pt x="1134" y="772"/>
                    <a:pt x="1188" y="975"/>
                    <a:pt x="1244" y="1176"/>
                  </a:cubicBezTo>
                  <a:cubicBezTo>
                    <a:pt x="1170" y="1001"/>
                    <a:pt x="1089" y="829"/>
                    <a:pt x="991" y="667"/>
                  </a:cubicBezTo>
                  <a:cubicBezTo>
                    <a:pt x="1022" y="634"/>
                    <a:pt x="1054" y="602"/>
                    <a:pt x="1086" y="568"/>
                  </a:cubicBezTo>
                  <a:close/>
                  <a:moveTo>
                    <a:pt x="496" y="1178"/>
                  </a:moveTo>
                  <a:cubicBezTo>
                    <a:pt x="496" y="1187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1"/>
                    <a:pt x="323" y="1363"/>
                    <a:pt x="323" y="1364"/>
                  </a:cubicBezTo>
                  <a:cubicBezTo>
                    <a:pt x="347" y="1402"/>
                    <a:pt x="372" y="1439"/>
                    <a:pt x="394" y="1474"/>
                  </a:cubicBezTo>
                  <a:cubicBezTo>
                    <a:pt x="364" y="1443"/>
                    <a:pt x="332" y="1411"/>
                    <a:pt x="303" y="1379"/>
                  </a:cubicBezTo>
                  <a:cubicBezTo>
                    <a:pt x="308" y="1374"/>
                    <a:pt x="316" y="1366"/>
                    <a:pt x="321" y="1361"/>
                  </a:cubicBezTo>
                  <a:close/>
                  <a:moveTo>
                    <a:pt x="1932" y="1480"/>
                  </a:moveTo>
                  <a:cubicBezTo>
                    <a:pt x="1977" y="1586"/>
                    <a:pt x="2018" y="1696"/>
                    <a:pt x="2057" y="1806"/>
                  </a:cubicBezTo>
                  <a:cubicBezTo>
                    <a:pt x="2050" y="1814"/>
                    <a:pt x="2042" y="1819"/>
                    <a:pt x="2035" y="1827"/>
                  </a:cubicBezTo>
                  <a:cubicBezTo>
                    <a:pt x="2001" y="1711"/>
                    <a:pt x="1966" y="1596"/>
                    <a:pt x="1932" y="1480"/>
                  </a:cubicBezTo>
                  <a:close/>
                  <a:moveTo>
                    <a:pt x="733" y="1797"/>
                  </a:moveTo>
                  <a:cubicBezTo>
                    <a:pt x="746" y="1821"/>
                    <a:pt x="757" y="1847"/>
                    <a:pt x="771" y="1872"/>
                  </a:cubicBezTo>
                  <a:cubicBezTo>
                    <a:pt x="750" y="1849"/>
                    <a:pt x="730" y="1829"/>
                    <a:pt x="709" y="1806"/>
                  </a:cubicBezTo>
                  <a:cubicBezTo>
                    <a:pt x="718" y="1804"/>
                    <a:pt x="726" y="1801"/>
                    <a:pt x="733" y="1797"/>
                  </a:cubicBezTo>
                  <a:close/>
                  <a:moveTo>
                    <a:pt x="1302" y="2373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79"/>
                    <a:pt x="1332" y="2485"/>
                    <a:pt x="1326" y="2491"/>
                  </a:cubicBezTo>
                  <a:cubicBezTo>
                    <a:pt x="1306" y="2466"/>
                    <a:pt x="1283" y="2444"/>
                    <a:pt x="1263" y="2420"/>
                  </a:cubicBezTo>
                  <a:cubicBezTo>
                    <a:pt x="1278" y="2407"/>
                    <a:pt x="1291" y="2392"/>
                    <a:pt x="1302" y="2373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6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0"/>
                    <a:pt x="2275" y="1933"/>
                    <a:pt x="2715" y="1529"/>
                  </a:cubicBezTo>
                  <a:cubicBezTo>
                    <a:pt x="2732" y="1512"/>
                    <a:pt x="2743" y="1495"/>
                    <a:pt x="2749" y="1476"/>
                  </a:cubicBezTo>
                  <a:cubicBezTo>
                    <a:pt x="2786" y="1433"/>
                    <a:pt x="2793" y="1372"/>
                    <a:pt x="2737" y="1323"/>
                  </a:cubicBezTo>
                  <a:cubicBezTo>
                    <a:pt x="2268" y="930"/>
                    <a:pt x="1833" y="499"/>
                    <a:pt x="1434" y="35"/>
                  </a:cubicBezTo>
                  <a:cubicBezTo>
                    <a:pt x="1413" y="11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0"/>
            <p:cNvSpPr/>
            <p:nvPr/>
          </p:nvSpPr>
          <p:spPr>
            <a:xfrm>
              <a:off x="554960" y="944915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59"/>
                    <a:pt x="823" y="165"/>
                  </a:cubicBezTo>
                  <a:cubicBezTo>
                    <a:pt x="815" y="163"/>
                    <a:pt x="806" y="163"/>
                    <a:pt x="799" y="163"/>
                  </a:cubicBezTo>
                  <a:cubicBezTo>
                    <a:pt x="802" y="159"/>
                    <a:pt x="806" y="156"/>
                    <a:pt x="810" y="152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30"/>
                  </a:cubicBezTo>
                  <a:cubicBezTo>
                    <a:pt x="239" y="728"/>
                    <a:pt x="232" y="728"/>
                    <a:pt x="226" y="728"/>
                  </a:cubicBez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6"/>
                  </a:moveTo>
                  <a:lnTo>
                    <a:pt x="159" y="886"/>
                  </a:lnTo>
                  <a:cubicBezTo>
                    <a:pt x="209" y="933"/>
                    <a:pt x="258" y="978"/>
                    <a:pt x="308" y="1024"/>
                  </a:cubicBezTo>
                  <a:cubicBezTo>
                    <a:pt x="323" y="1043"/>
                    <a:pt x="340" y="1060"/>
                    <a:pt x="355" y="1078"/>
                  </a:cubicBezTo>
                  <a:cubicBezTo>
                    <a:pt x="280" y="1013"/>
                    <a:pt x="196" y="939"/>
                    <a:pt x="159" y="886"/>
                  </a:cubicBezTo>
                  <a:close/>
                  <a:moveTo>
                    <a:pt x="800" y="497"/>
                  </a:moveTo>
                  <a:cubicBezTo>
                    <a:pt x="819" y="508"/>
                    <a:pt x="838" y="528"/>
                    <a:pt x="856" y="555"/>
                  </a:cubicBezTo>
                  <a:cubicBezTo>
                    <a:pt x="886" y="596"/>
                    <a:pt x="918" y="635"/>
                    <a:pt x="950" y="674"/>
                  </a:cubicBezTo>
                  <a:cubicBezTo>
                    <a:pt x="985" y="717"/>
                    <a:pt x="1030" y="773"/>
                    <a:pt x="1082" y="804"/>
                  </a:cubicBezTo>
                  <a:cubicBezTo>
                    <a:pt x="974" y="899"/>
                    <a:pt x="864" y="996"/>
                    <a:pt x="754" y="1093"/>
                  </a:cubicBezTo>
                  <a:cubicBezTo>
                    <a:pt x="664" y="1013"/>
                    <a:pt x="580" y="927"/>
                    <a:pt x="502" y="836"/>
                  </a:cubicBezTo>
                  <a:cubicBezTo>
                    <a:pt x="597" y="730"/>
                    <a:pt x="690" y="622"/>
                    <a:pt x="786" y="515"/>
                  </a:cubicBezTo>
                  <a:cubicBezTo>
                    <a:pt x="791" y="510"/>
                    <a:pt x="797" y="502"/>
                    <a:pt x="800" y="497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7"/>
                    <a:pt x="806" y="1326"/>
                    <a:pt x="800" y="1334"/>
                  </a:cubicBezTo>
                  <a:cubicBezTo>
                    <a:pt x="795" y="1330"/>
                    <a:pt x="789" y="1325"/>
                    <a:pt x="784" y="1319"/>
                  </a:cubicBezTo>
                  <a:cubicBezTo>
                    <a:pt x="791" y="1315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51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4"/>
                  </a:cubicBezTo>
                  <a:cubicBezTo>
                    <a:pt x="241" y="542"/>
                    <a:pt x="180" y="609"/>
                    <a:pt x="116" y="676"/>
                  </a:cubicBezTo>
                  <a:cubicBezTo>
                    <a:pt x="79" y="719"/>
                    <a:pt x="4" y="780"/>
                    <a:pt x="3" y="844"/>
                  </a:cubicBezTo>
                  <a:cubicBezTo>
                    <a:pt x="1" y="896"/>
                    <a:pt x="16" y="926"/>
                    <a:pt x="53" y="963"/>
                  </a:cubicBezTo>
                  <a:cubicBezTo>
                    <a:pt x="133" y="1041"/>
                    <a:pt x="223" y="1112"/>
                    <a:pt x="306" y="1187"/>
                  </a:cubicBezTo>
                  <a:cubicBezTo>
                    <a:pt x="463" y="1326"/>
                    <a:pt x="620" y="1466"/>
                    <a:pt x="776" y="1604"/>
                  </a:cubicBezTo>
                  <a:cubicBezTo>
                    <a:pt x="789" y="1616"/>
                    <a:pt x="804" y="1622"/>
                    <a:pt x="819" y="1622"/>
                  </a:cubicBezTo>
                  <a:cubicBezTo>
                    <a:pt x="834" y="1622"/>
                    <a:pt x="849" y="1616"/>
                    <a:pt x="862" y="1604"/>
                  </a:cubicBezTo>
                  <a:cubicBezTo>
                    <a:pt x="1099" y="1384"/>
                    <a:pt x="1337" y="1166"/>
                    <a:pt x="1576" y="946"/>
                  </a:cubicBezTo>
                  <a:cubicBezTo>
                    <a:pt x="1589" y="940"/>
                    <a:pt x="1600" y="931"/>
                    <a:pt x="1606" y="918"/>
                  </a:cubicBezTo>
                  <a:cubicBezTo>
                    <a:pt x="1608" y="916"/>
                    <a:pt x="1608" y="916"/>
                    <a:pt x="1610" y="914"/>
                  </a:cubicBezTo>
                  <a:cubicBezTo>
                    <a:pt x="1632" y="894"/>
                    <a:pt x="1632" y="870"/>
                    <a:pt x="1621" y="849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6"/>
                    <a:pt x="1013" y="182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0"/>
            <p:cNvSpPr/>
            <p:nvPr/>
          </p:nvSpPr>
          <p:spPr>
            <a:xfrm>
              <a:off x="622661" y="1018420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0"/>
                    <a:pt x="403" y="197"/>
                    <a:pt x="408" y="203"/>
                  </a:cubicBezTo>
                  <a:cubicBezTo>
                    <a:pt x="397" y="207"/>
                    <a:pt x="386" y="210"/>
                    <a:pt x="375" y="214"/>
                  </a:cubicBezTo>
                  <a:cubicBezTo>
                    <a:pt x="380" y="205"/>
                    <a:pt x="386" y="194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0"/>
                    <a:pt x="498" y="304"/>
                  </a:cubicBezTo>
                  <a:cubicBezTo>
                    <a:pt x="492" y="304"/>
                    <a:pt x="489" y="306"/>
                    <a:pt x="483" y="307"/>
                  </a:cubicBezTo>
                  <a:cubicBezTo>
                    <a:pt x="487" y="304"/>
                    <a:pt x="489" y="300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8"/>
                  </a:moveTo>
                  <a:cubicBezTo>
                    <a:pt x="373" y="466"/>
                    <a:pt x="367" y="473"/>
                    <a:pt x="360" y="483"/>
                  </a:cubicBezTo>
                  <a:cubicBezTo>
                    <a:pt x="356" y="477"/>
                    <a:pt x="353" y="471"/>
                    <a:pt x="349" y="466"/>
                  </a:cubicBezTo>
                  <a:cubicBezTo>
                    <a:pt x="358" y="464"/>
                    <a:pt x="369" y="460"/>
                    <a:pt x="380" y="458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3"/>
                  </a:cubicBezTo>
                  <a:cubicBezTo>
                    <a:pt x="220" y="59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699"/>
                    <a:pt x="332" y="718"/>
                  </a:cubicBezTo>
                  <a:cubicBezTo>
                    <a:pt x="346" y="722"/>
                    <a:pt x="360" y="723"/>
                    <a:pt x="373" y="723"/>
                  </a:cubicBezTo>
                  <a:cubicBezTo>
                    <a:pt x="462" y="723"/>
                    <a:pt x="526" y="636"/>
                    <a:pt x="591" y="576"/>
                  </a:cubicBezTo>
                  <a:cubicBezTo>
                    <a:pt x="647" y="524"/>
                    <a:pt x="761" y="447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0"/>
            <p:cNvSpPr/>
            <p:nvPr/>
          </p:nvSpPr>
          <p:spPr>
            <a:xfrm>
              <a:off x="449538" y="2374227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3"/>
                  </a:moveTo>
                  <a:cubicBezTo>
                    <a:pt x="2780" y="253"/>
                    <a:pt x="2767" y="314"/>
                    <a:pt x="2760" y="376"/>
                  </a:cubicBezTo>
                  <a:cubicBezTo>
                    <a:pt x="2752" y="331"/>
                    <a:pt x="2743" y="285"/>
                    <a:pt x="2733" y="240"/>
                  </a:cubicBezTo>
                  <a:cubicBezTo>
                    <a:pt x="2754" y="223"/>
                    <a:pt x="2776" y="208"/>
                    <a:pt x="2799" y="193"/>
                  </a:cubicBezTo>
                  <a:close/>
                  <a:moveTo>
                    <a:pt x="133" y="380"/>
                  </a:moveTo>
                  <a:cubicBezTo>
                    <a:pt x="166" y="389"/>
                    <a:pt x="202" y="406"/>
                    <a:pt x="235" y="424"/>
                  </a:cubicBezTo>
                  <a:cubicBezTo>
                    <a:pt x="203" y="426"/>
                    <a:pt x="170" y="432"/>
                    <a:pt x="138" y="439"/>
                  </a:cubicBezTo>
                  <a:cubicBezTo>
                    <a:pt x="136" y="419"/>
                    <a:pt x="134" y="398"/>
                    <a:pt x="133" y="380"/>
                  </a:cubicBezTo>
                  <a:close/>
                  <a:moveTo>
                    <a:pt x="2625" y="327"/>
                  </a:moveTo>
                  <a:cubicBezTo>
                    <a:pt x="2635" y="376"/>
                    <a:pt x="2644" y="424"/>
                    <a:pt x="2655" y="475"/>
                  </a:cubicBezTo>
                  <a:cubicBezTo>
                    <a:pt x="2635" y="434"/>
                    <a:pt x="2614" y="395"/>
                    <a:pt x="2594" y="355"/>
                  </a:cubicBezTo>
                  <a:cubicBezTo>
                    <a:pt x="2605" y="346"/>
                    <a:pt x="2616" y="337"/>
                    <a:pt x="2625" y="327"/>
                  </a:cubicBezTo>
                  <a:close/>
                  <a:moveTo>
                    <a:pt x="2493" y="454"/>
                  </a:moveTo>
                  <a:cubicBezTo>
                    <a:pt x="2499" y="471"/>
                    <a:pt x="2506" y="488"/>
                    <a:pt x="2513" y="505"/>
                  </a:cubicBezTo>
                  <a:cubicBezTo>
                    <a:pt x="2508" y="501"/>
                    <a:pt x="2502" y="495"/>
                    <a:pt x="2499" y="492"/>
                  </a:cubicBezTo>
                  <a:cubicBezTo>
                    <a:pt x="2489" y="485"/>
                    <a:pt x="2480" y="482"/>
                    <a:pt x="2471" y="482"/>
                  </a:cubicBezTo>
                  <a:cubicBezTo>
                    <a:pt x="2469" y="482"/>
                    <a:pt x="2467" y="482"/>
                    <a:pt x="2465" y="482"/>
                  </a:cubicBezTo>
                  <a:cubicBezTo>
                    <a:pt x="2474" y="473"/>
                    <a:pt x="2484" y="464"/>
                    <a:pt x="2493" y="454"/>
                  </a:cubicBezTo>
                  <a:close/>
                  <a:moveTo>
                    <a:pt x="414" y="516"/>
                  </a:moveTo>
                  <a:cubicBezTo>
                    <a:pt x="425" y="521"/>
                    <a:pt x="437" y="527"/>
                    <a:pt x="448" y="533"/>
                  </a:cubicBezTo>
                  <a:cubicBezTo>
                    <a:pt x="405" y="555"/>
                    <a:pt x="360" y="577"/>
                    <a:pt x="317" y="600"/>
                  </a:cubicBezTo>
                  <a:cubicBezTo>
                    <a:pt x="340" y="575"/>
                    <a:pt x="366" y="555"/>
                    <a:pt x="394" y="536"/>
                  </a:cubicBezTo>
                  <a:cubicBezTo>
                    <a:pt x="403" y="531"/>
                    <a:pt x="409" y="523"/>
                    <a:pt x="414" y="516"/>
                  </a:cubicBezTo>
                  <a:close/>
                  <a:moveTo>
                    <a:pt x="2879" y="391"/>
                  </a:moveTo>
                  <a:cubicBezTo>
                    <a:pt x="2883" y="482"/>
                    <a:pt x="2888" y="574"/>
                    <a:pt x="2894" y="667"/>
                  </a:cubicBezTo>
                  <a:cubicBezTo>
                    <a:pt x="2871" y="575"/>
                    <a:pt x="2868" y="482"/>
                    <a:pt x="2879" y="391"/>
                  </a:cubicBezTo>
                  <a:close/>
                  <a:moveTo>
                    <a:pt x="466" y="704"/>
                  </a:moveTo>
                  <a:cubicBezTo>
                    <a:pt x="468" y="706"/>
                    <a:pt x="468" y="708"/>
                    <a:pt x="468" y="708"/>
                  </a:cubicBezTo>
                  <a:cubicBezTo>
                    <a:pt x="466" y="710"/>
                    <a:pt x="464" y="710"/>
                    <a:pt x="461" y="712"/>
                  </a:cubicBezTo>
                  <a:cubicBezTo>
                    <a:pt x="463" y="710"/>
                    <a:pt x="464" y="708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3"/>
                    <a:pt x="2359" y="684"/>
                    <a:pt x="2383" y="704"/>
                  </a:cubicBezTo>
                  <a:cubicBezTo>
                    <a:pt x="2387" y="713"/>
                    <a:pt x="2390" y="723"/>
                    <a:pt x="2398" y="730"/>
                  </a:cubicBezTo>
                  <a:cubicBezTo>
                    <a:pt x="2415" y="749"/>
                    <a:pt x="2433" y="760"/>
                    <a:pt x="2454" y="766"/>
                  </a:cubicBezTo>
                  <a:cubicBezTo>
                    <a:pt x="2486" y="794"/>
                    <a:pt x="2515" y="823"/>
                    <a:pt x="2547" y="853"/>
                  </a:cubicBezTo>
                  <a:cubicBezTo>
                    <a:pt x="2463" y="786"/>
                    <a:pt x="2379" y="721"/>
                    <a:pt x="2297" y="656"/>
                  </a:cubicBezTo>
                  <a:cubicBezTo>
                    <a:pt x="2301" y="652"/>
                    <a:pt x="2305" y="646"/>
                    <a:pt x="2308" y="643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2"/>
                    <a:pt x="547" y="877"/>
                    <a:pt x="494" y="915"/>
                  </a:cubicBezTo>
                  <a:cubicBezTo>
                    <a:pt x="545" y="874"/>
                    <a:pt x="599" y="838"/>
                    <a:pt x="655" y="808"/>
                  </a:cubicBezTo>
                  <a:close/>
                  <a:moveTo>
                    <a:pt x="226" y="1043"/>
                  </a:moveTo>
                  <a:cubicBezTo>
                    <a:pt x="228" y="1045"/>
                    <a:pt x="228" y="1045"/>
                    <a:pt x="230" y="1045"/>
                  </a:cubicBezTo>
                  <a:cubicBezTo>
                    <a:pt x="230" y="1047"/>
                    <a:pt x="228" y="1049"/>
                    <a:pt x="226" y="1051"/>
                  </a:cubicBezTo>
                  <a:lnTo>
                    <a:pt x="226" y="1043"/>
                  </a:lnTo>
                  <a:close/>
                  <a:moveTo>
                    <a:pt x="2894" y="1097"/>
                  </a:moveTo>
                  <a:cubicBezTo>
                    <a:pt x="2903" y="1111"/>
                    <a:pt x="2912" y="1124"/>
                    <a:pt x="2920" y="1135"/>
                  </a:cubicBezTo>
                  <a:cubicBezTo>
                    <a:pt x="2909" y="1129"/>
                    <a:pt x="2898" y="1124"/>
                    <a:pt x="2884" y="1116"/>
                  </a:cubicBezTo>
                  <a:cubicBezTo>
                    <a:pt x="2888" y="1111"/>
                    <a:pt x="2892" y="1105"/>
                    <a:pt x="2894" y="1097"/>
                  </a:cubicBezTo>
                  <a:close/>
                  <a:moveTo>
                    <a:pt x="2913" y="1"/>
                  </a:moveTo>
                  <a:cubicBezTo>
                    <a:pt x="2904" y="1"/>
                    <a:pt x="2894" y="3"/>
                    <a:pt x="2884" y="7"/>
                  </a:cubicBezTo>
                  <a:cubicBezTo>
                    <a:pt x="2743" y="68"/>
                    <a:pt x="2620" y="167"/>
                    <a:pt x="2502" y="275"/>
                  </a:cubicBezTo>
                  <a:cubicBezTo>
                    <a:pt x="2482" y="281"/>
                    <a:pt x="2461" y="298"/>
                    <a:pt x="2456" y="320"/>
                  </a:cubicBezTo>
                  <a:cubicBezTo>
                    <a:pt x="2400" y="374"/>
                    <a:pt x="2348" y="428"/>
                    <a:pt x="2295" y="484"/>
                  </a:cubicBezTo>
                  <a:cubicBezTo>
                    <a:pt x="2293" y="484"/>
                    <a:pt x="2293" y="482"/>
                    <a:pt x="2292" y="482"/>
                  </a:cubicBezTo>
                  <a:cubicBezTo>
                    <a:pt x="2284" y="480"/>
                    <a:pt x="2278" y="479"/>
                    <a:pt x="2272" y="479"/>
                  </a:cubicBezTo>
                  <a:cubicBezTo>
                    <a:pt x="2231" y="479"/>
                    <a:pt x="2211" y="523"/>
                    <a:pt x="2221" y="559"/>
                  </a:cubicBezTo>
                  <a:cubicBezTo>
                    <a:pt x="2202" y="579"/>
                    <a:pt x="2182" y="598"/>
                    <a:pt x="2163" y="618"/>
                  </a:cubicBezTo>
                  <a:cubicBezTo>
                    <a:pt x="2141" y="639"/>
                    <a:pt x="2137" y="684"/>
                    <a:pt x="2163" y="704"/>
                  </a:cubicBezTo>
                  <a:cubicBezTo>
                    <a:pt x="2314" y="823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6"/>
                  </a:cubicBezTo>
                  <a:cubicBezTo>
                    <a:pt x="2982" y="1287"/>
                    <a:pt x="2987" y="1287"/>
                    <a:pt x="2991" y="1287"/>
                  </a:cubicBezTo>
                  <a:cubicBezTo>
                    <a:pt x="3025" y="1287"/>
                    <a:pt x="3057" y="1264"/>
                    <a:pt x="3054" y="1228"/>
                  </a:cubicBezTo>
                  <a:cubicBezTo>
                    <a:pt x="3026" y="849"/>
                    <a:pt x="2998" y="473"/>
                    <a:pt x="2987" y="94"/>
                  </a:cubicBezTo>
                  <a:cubicBezTo>
                    <a:pt x="2987" y="79"/>
                    <a:pt x="2983" y="66"/>
                    <a:pt x="2974" y="57"/>
                  </a:cubicBezTo>
                  <a:cubicBezTo>
                    <a:pt x="2974" y="25"/>
                    <a:pt x="2947" y="1"/>
                    <a:pt x="2913" y="1"/>
                  </a:cubicBezTo>
                  <a:close/>
                  <a:moveTo>
                    <a:pt x="89" y="250"/>
                  </a:moveTo>
                  <a:cubicBezTo>
                    <a:pt x="80" y="250"/>
                    <a:pt x="72" y="250"/>
                    <a:pt x="64" y="251"/>
                  </a:cubicBezTo>
                  <a:cubicBezTo>
                    <a:pt x="34" y="255"/>
                    <a:pt x="0" y="275"/>
                    <a:pt x="4" y="311"/>
                  </a:cubicBezTo>
                  <a:cubicBezTo>
                    <a:pt x="6" y="329"/>
                    <a:pt x="8" y="346"/>
                    <a:pt x="10" y="363"/>
                  </a:cubicBezTo>
                  <a:cubicBezTo>
                    <a:pt x="8" y="370"/>
                    <a:pt x="8" y="378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3"/>
                    <a:pt x="45" y="1267"/>
                  </a:cubicBezTo>
                  <a:cubicBezTo>
                    <a:pt x="44" y="1301"/>
                    <a:pt x="75" y="1327"/>
                    <a:pt x="107" y="1327"/>
                  </a:cubicBezTo>
                  <a:cubicBezTo>
                    <a:pt x="117" y="1327"/>
                    <a:pt x="127" y="1325"/>
                    <a:pt x="136" y="1319"/>
                  </a:cubicBezTo>
                  <a:cubicBezTo>
                    <a:pt x="155" y="1308"/>
                    <a:pt x="170" y="1295"/>
                    <a:pt x="187" y="1282"/>
                  </a:cubicBezTo>
                  <a:cubicBezTo>
                    <a:pt x="203" y="1282"/>
                    <a:pt x="222" y="1278"/>
                    <a:pt x="233" y="1267"/>
                  </a:cubicBezTo>
                  <a:cubicBezTo>
                    <a:pt x="453" y="1081"/>
                    <a:pt x="688" y="918"/>
                    <a:pt x="940" y="781"/>
                  </a:cubicBezTo>
                  <a:cubicBezTo>
                    <a:pt x="981" y="758"/>
                    <a:pt x="977" y="698"/>
                    <a:pt x="940" y="676"/>
                  </a:cubicBezTo>
                  <a:cubicBezTo>
                    <a:pt x="789" y="583"/>
                    <a:pt x="636" y="495"/>
                    <a:pt x="479" y="413"/>
                  </a:cubicBezTo>
                  <a:cubicBezTo>
                    <a:pt x="371" y="355"/>
                    <a:pt x="221" y="250"/>
                    <a:pt x="89" y="2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0"/>
            <p:cNvSpPr/>
            <p:nvPr/>
          </p:nvSpPr>
          <p:spPr>
            <a:xfrm>
              <a:off x="450989" y="2126954"/>
              <a:ext cx="491000" cy="259685"/>
            </a:xfrm>
            <a:custGeom>
              <a:avLst/>
              <a:gdLst/>
              <a:ahLst/>
              <a:cxnLst/>
              <a:rect l="l" t="t" r="r" b="b"/>
              <a:pathLst>
                <a:path w="3046" h="1611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6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3"/>
                    <a:pt x="1114" y="1313"/>
                  </a:cubicBezTo>
                  <a:cubicBezTo>
                    <a:pt x="1209" y="1418"/>
                    <a:pt x="1300" y="1518"/>
                    <a:pt x="1421" y="1593"/>
                  </a:cubicBezTo>
                  <a:cubicBezTo>
                    <a:pt x="1443" y="1605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0"/>
            <p:cNvSpPr/>
            <p:nvPr/>
          </p:nvSpPr>
          <p:spPr>
            <a:xfrm>
              <a:off x="437932" y="2226089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2"/>
                  </a:cubicBezTo>
                  <a:cubicBezTo>
                    <a:pt x="2736" y="301"/>
                    <a:pt x="2515" y="545"/>
                    <a:pt x="2278" y="775"/>
                  </a:cubicBezTo>
                  <a:cubicBezTo>
                    <a:pt x="2155" y="894"/>
                    <a:pt x="2024" y="1006"/>
                    <a:pt x="1894" y="1116"/>
                  </a:cubicBezTo>
                  <a:cubicBezTo>
                    <a:pt x="1797" y="1196"/>
                    <a:pt x="1678" y="1267"/>
                    <a:pt x="1603" y="1368"/>
                  </a:cubicBezTo>
                  <a:cubicBezTo>
                    <a:pt x="1152" y="1028"/>
                    <a:pt x="701" y="683"/>
                    <a:pt x="231" y="368"/>
                  </a:cubicBezTo>
                  <a:cubicBezTo>
                    <a:pt x="209" y="354"/>
                    <a:pt x="188" y="347"/>
                    <a:pt x="167" y="347"/>
                  </a:cubicBezTo>
                  <a:cubicBezTo>
                    <a:pt x="67" y="347"/>
                    <a:pt x="0" y="506"/>
                    <a:pt x="108" y="579"/>
                  </a:cubicBezTo>
                  <a:cubicBezTo>
                    <a:pt x="611" y="916"/>
                    <a:pt x="1092" y="1286"/>
                    <a:pt x="1575" y="1649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5"/>
                    <a:pt x="1733" y="1606"/>
                  </a:cubicBezTo>
                  <a:cubicBezTo>
                    <a:pt x="1748" y="1595"/>
                    <a:pt x="1763" y="1580"/>
                    <a:pt x="1773" y="1560"/>
                  </a:cubicBezTo>
                  <a:cubicBezTo>
                    <a:pt x="1829" y="1433"/>
                    <a:pt x="1993" y="1347"/>
                    <a:pt x="2097" y="1259"/>
                  </a:cubicBezTo>
                  <a:cubicBezTo>
                    <a:pt x="2218" y="1159"/>
                    <a:pt x="2336" y="1054"/>
                    <a:pt x="2449" y="946"/>
                  </a:cubicBezTo>
                  <a:cubicBezTo>
                    <a:pt x="2688" y="719"/>
                    <a:pt x="2908" y="473"/>
                    <a:pt x="3111" y="214"/>
                  </a:cubicBezTo>
                  <a:cubicBezTo>
                    <a:pt x="3183" y="122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0"/>
            <p:cNvSpPr/>
            <p:nvPr/>
          </p:nvSpPr>
          <p:spPr>
            <a:xfrm>
              <a:off x="434225" y="1690117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1"/>
                  </a:moveTo>
                  <a:cubicBezTo>
                    <a:pt x="1589" y="1"/>
                    <a:pt x="1562" y="10"/>
                    <a:pt x="1536" y="33"/>
                  </a:cubicBezTo>
                  <a:cubicBezTo>
                    <a:pt x="1085" y="449"/>
                    <a:pt x="606" y="837"/>
                    <a:pt x="105" y="1193"/>
                  </a:cubicBezTo>
                  <a:cubicBezTo>
                    <a:pt x="1" y="1267"/>
                    <a:pt x="67" y="1425"/>
                    <a:pt x="165" y="1425"/>
                  </a:cubicBezTo>
                  <a:cubicBezTo>
                    <a:pt x="185" y="1425"/>
                    <a:pt x="206" y="1419"/>
                    <a:pt x="228" y="1404"/>
                  </a:cubicBezTo>
                  <a:cubicBezTo>
                    <a:pt x="716" y="1057"/>
                    <a:pt x="1184" y="680"/>
                    <a:pt x="1628" y="278"/>
                  </a:cubicBezTo>
                  <a:cubicBezTo>
                    <a:pt x="1835" y="483"/>
                    <a:pt x="2042" y="688"/>
                    <a:pt x="2251" y="891"/>
                  </a:cubicBezTo>
                  <a:cubicBezTo>
                    <a:pt x="2467" y="1104"/>
                    <a:pt x="2674" y="1342"/>
                    <a:pt x="2931" y="1506"/>
                  </a:cubicBezTo>
                  <a:cubicBezTo>
                    <a:pt x="2953" y="1520"/>
                    <a:pt x="2974" y="1526"/>
                    <a:pt x="2994" y="1526"/>
                  </a:cubicBezTo>
                  <a:cubicBezTo>
                    <a:pt x="3096" y="1526"/>
                    <a:pt x="3163" y="1368"/>
                    <a:pt x="3054" y="1297"/>
                  </a:cubicBezTo>
                  <a:cubicBezTo>
                    <a:pt x="2815" y="1145"/>
                    <a:pt x="2622" y="917"/>
                    <a:pt x="2422" y="719"/>
                  </a:cubicBezTo>
                  <a:cubicBezTo>
                    <a:pt x="2195" y="496"/>
                    <a:pt x="1967" y="274"/>
                    <a:pt x="1742" y="50"/>
                  </a:cubicBezTo>
                  <a:cubicBezTo>
                    <a:pt x="1721" y="30"/>
                    <a:pt x="1699" y="20"/>
                    <a:pt x="1676" y="17"/>
                  </a:cubicBezTo>
                  <a:cubicBezTo>
                    <a:pt x="1658" y="7"/>
                    <a:pt x="1638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0"/>
            <p:cNvSpPr/>
            <p:nvPr/>
          </p:nvSpPr>
          <p:spPr>
            <a:xfrm>
              <a:off x="451956" y="1575024"/>
              <a:ext cx="497448" cy="240503"/>
            </a:xfrm>
            <a:custGeom>
              <a:avLst/>
              <a:gdLst/>
              <a:ahLst/>
              <a:cxnLst/>
              <a:rect l="l" t="t" r="r" b="b"/>
              <a:pathLst>
                <a:path w="3086" h="1492" extrusionOk="0">
                  <a:moveTo>
                    <a:pt x="1509" y="0"/>
                  </a:moveTo>
                  <a:cubicBezTo>
                    <a:pt x="1482" y="0"/>
                    <a:pt x="1455" y="12"/>
                    <a:pt x="1432" y="41"/>
                  </a:cubicBezTo>
                  <a:cubicBezTo>
                    <a:pt x="1061" y="496"/>
                    <a:pt x="556" y="837"/>
                    <a:pt x="97" y="1197"/>
                  </a:cubicBezTo>
                  <a:cubicBezTo>
                    <a:pt x="1" y="1274"/>
                    <a:pt x="89" y="1396"/>
                    <a:pt x="190" y="1396"/>
                  </a:cubicBezTo>
                  <a:cubicBezTo>
                    <a:pt x="216" y="1396"/>
                    <a:pt x="244" y="1388"/>
                    <a:pt x="269" y="1368"/>
                  </a:cubicBezTo>
                  <a:cubicBezTo>
                    <a:pt x="709" y="1021"/>
                    <a:pt x="1192" y="693"/>
                    <a:pt x="1559" y="266"/>
                  </a:cubicBezTo>
                  <a:cubicBezTo>
                    <a:pt x="1991" y="652"/>
                    <a:pt x="2415" y="1049"/>
                    <a:pt x="2828" y="1456"/>
                  </a:cubicBezTo>
                  <a:cubicBezTo>
                    <a:pt x="2853" y="1481"/>
                    <a:pt x="2882" y="1491"/>
                    <a:pt x="2909" y="1491"/>
                  </a:cubicBezTo>
                  <a:cubicBezTo>
                    <a:pt x="3002" y="1491"/>
                    <a:pt x="3085" y="1369"/>
                    <a:pt x="3000" y="1284"/>
                  </a:cubicBezTo>
                  <a:cubicBezTo>
                    <a:pt x="2573" y="865"/>
                    <a:pt x="2137" y="457"/>
                    <a:pt x="1689" y="58"/>
                  </a:cubicBezTo>
                  <a:cubicBezTo>
                    <a:pt x="1665" y="36"/>
                    <a:pt x="1637" y="26"/>
                    <a:pt x="1610" y="26"/>
                  </a:cubicBezTo>
                  <a:cubicBezTo>
                    <a:pt x="1600" y="26"/>
                    <a:pt x="1591" y="27"/>
                    <a:pt x="1581" y="30"/>
                  </a:cubicBezTo>
                  <a:cubicBezTo>
                    <a:pt x="1560" y="11"/>
                    <a:pt x="153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0"/>
            <p:cNvSpPr/>
            <p:nvPr/>
          </p:nvSpPr>
          <p:spPr>
            <a:xfrm>
              <a:off x="473234" y="1809724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2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8"/>
                    <a:pt x="1294" y="352"/>
                  </a:cubicBezTo>
                  <a:cubicBezTo>
                    <a:pt x="1311" y="335"/>
                    <a:pt x="1328" y="319"/>
                    <a:pt x="1345" y="300"/>
                  </a:cubicBezTo>
                  <a:close/>
                  <a:moveTo>
                    <a:pt x="1086" y="569"/>
                  </a:moveTo>
                  <a:cubicBezTo>
                    <a:pt x="1134" y="774"/>
                    <a:pt x="1188" y="975"/>
                    <a:pt x="1244" y="1178"/>
                  </a:cubicBezTo>
                  <a:cubicBezTo>
                    <a:pt x="1170" y="1003"/>
                    <a:pt x="1089" y="830"/>
                    <a:pt x="991" y="667"/>
                  </a:cubicBezTo>
                  <a:cubicBezTo>
                    <a:pt x="1022" y="634"/>
                    <a:pt x="1054" y="602"/>
                    <a:pt x="1086" y="569"/>
                  </a:cubicBezTo>
                  <a:close/>
                  <a:moveTo>
                    <a:pt x="496" y="1178"/>
                  </a:moveTo>
                  <a:cubicBezTo>
                    <a:pt x="496" y="1188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3"/>
                    <a:pt x="323" y="1365"/>
                    <a:pt x="323" y="1365"/>
                  </a:cubicBezTo>
                  <a:cubicBezTo>
                    <a:pt x="347" y="1402"/>
                    <a:pt x="372" y="1439"/>
                    <a:pt x="394" y="1477"/>
                  </a:cubicBezTo>
                  <a:cubicBezTo>
                    <a:pt x="364" y="1445"/>
                    <a:pt x="332" y="1411"/>
                    <a:pt x="303" y="1380"/>
                  </a:cubicBezTo>
                  <a:cubicBezTo>
                    <a:pt x="308" y="1374"/>
                    <a:pt x="316" y="1367"/>
                    <a:pt x="321" y="1361"/>
                  </a:cubicBezTo>
                  <a:close/>
                  <a:moveTo>
                    <a:pt x="1932" y="1480"/>
                  </a:moveTo>
                  <a:lnTo>
                    <a:pt x="1932" y="1480"/>
                  </a:lnTo>
                  <a:cubicBezTo>
                    <a:pt x="1977" y="1588"/>
                    <a:pt x="2018" y="1697"/>
                    <a:pt x="2057" y="1808"/>
                  </a:cubicBezTo>
                  <a:cubicBezTo>
                    <a:pt x="2050" y="1814"/>
                    <a:pt x="2042" y="1821"/>
                    <a:pt x="2035" y="1827"/>
                  </a:cubicBezTo>
                  <a:lnTo>
                    <a:pt x="1932" y="1480"/>
                  </a:lnTo>
                  <a:close/>
                  <a:moveTo>
                    <a:pt x="733" y="1797"/>
                  </a:moveTo>
                  <a:cubicBezTo>
                    <a:pt x="746" y="1823"/>
                    <a:pt x="757" y="1848"/>
                    <a:pt x="771" y="1872"/>
                  </a:cubicBezTo>
                  <a:cubicBezTo>
                    <a:pt x="750" y="1851"/>
                    <a:pt x="730" y="1829"/>
                    <a:pt x="709" y="1807"/>
                  </a:cubicBezTo>
                  <a:cubicBezTo>
                    <a:pt x="718" y="1805"/>
                    <a:pt x="726" y="1801"/>
                    <a:pt x="733" y="1797"/>
                  </a:cubicBezTo>
                  <a:close/>
                  <a:moveTo>
                    <a:pt x="1302" y="2375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80"/>
                    <a:pt x="1332" y="2485"/>
                    <a:pt x="1326" y="2493"/>
                  </a:cubicBezTo>
                  <a:cubicBezTo>
                    <a:pt x="1306" y="2468"/>
                    <a:pt x="1283" y="2444"/>
                    <a:pt x="1263" y="2420"/>
                  </a:cubicBezTo>
                  <a:cubicBezTo>
                    <a:pt x="1278" y="2409"/>
                    <a:pt x="1291" y="2392"/>
                    <a:pt x="1302" y="2375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8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2"/>
                    <a:pt x="2275" y="1933"/>
                    <a:pt x="2715" y="1529"/>
                  </a:cubicBezTo>
                  <a:cubicBezTo>
                    <a:pt x="2732" y="1514"/>
                    <a:pt x="2743" y="1495"/>
                    <a:pt x="2749" y="1478"/>
                  </a:cubicBezTo>
                  <a:cubicBezTo>
                    <a:pt x="2786" y="1435"/>
                    <a:pt x="2793" y="1372"/>
                    <a:pt x="2737" y="1325"/>
                  </a:cubicBezTo>
                  <a:cubicBezTo>
                    <a:pt x="2268" y="932"/>
                    <a:pt x="1833" y="501"/>
                    <a:pt x="1434" y="35"/>
                  </a:cubicBezTo>
                  <a:cubicBezTo>
                    <a:pt x="1413" y="12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0"/>
            <p:cNvSpPr/>
            <p:nvPr/>
          </p:nvSpPr>
          <p:spPr>
            <a:xfrm>
              <a:off x="554960" y="1891610"/>
              <a:ext cx="263231" cy="261297"/>
            </a:xfrm>
            <a:custGeom>
              <a:avLst/>
              <a:gdLst/>
              <a:ahLst/>
              <a:cxnLst/>
              <a:rect l="l" t="t" r="r" b="b"/>
              <a:pathLst>
                <a:path w="1633" h="1621" extrusionOk="0">
                  <a:moveTo>
                    <a:pt x="810" y="150"/>
                  </a:moveTo>
                  <a:cubicBezTo>
                    <a:pt x="814" y="154"/>
                    <a:pt x="819" y="159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7"/>
                    <a:pt x="806" y="154"/>
                    <a:pt x="810" y="150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4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6"/>
                    <a:pt x="308" y="1023"/>
                  </a:cubicBezTo>
                  <a:cubicBezTo>
                    <a:pt x="323" y="1041"/>
                    <a:pt x="340" y="1058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6"/>
                    <a:pt x="838" y="528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5"/>
                    <a:pt x="1030" y="771"/>
                    <a:pt x="1082" y="803"/>
                  </a:cubicBezTo>
                  <a:cubicBezTo>
                    <a:pt x="974" y="898"/>
                    <a:pt x="864" y="995"/>
                    <a:pt x="754" y="1092"/>
                  </a:cubicBezTo>
                  <a:cubicBezTo>
                    <a:pt x="664" y="1011"/>
                    <a:pt x="580" y="927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2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2"/>
                  </a:cubicBezTo>
                  <a:cubicBezTo>
                    <a:pt x="795" y="1328"/>
                    <a:pt x="789" y="1323"/>
                    <a:pt x="784" y="1319"/>
                  </a:cubicBezTo>
                  <a:cubicBezTo>
                    <a:pt x="791" y="1313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49"/>
                    <a:pt x="739" y="51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8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39"/>
                    <a:pt x="223" y="1112"/>
                    <a:pt x="306" y="1187"/>
                  </a:cubicBezTo>
                  <a:cubicBezTo>
                    <a:pt x="463" y="1325"/>
                    <a:pt x="620" y="1464"/>
                    <a:pt x="776" y="1602"/>
                  </a:cubicBezTo>
                  <a:cubicBezTo>
                    <a:pt x="788" y="1615"/>
                    <a:pt x="803" y="1621"/>
                    <a:pt x="818" y="1621"/>
                  </a:cubicBezTo>
                  <a:cubicBezTo>
                    <a:pt x="834" y="1621"/>
                    <a:pt x="849" y="1615"/>
                    <a:pt x="862" y="1602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29"/>
                    <a:pt x="1606" y="916"/>
                  </a:cubicBezTo>
                  <a:cubicBezTo>
                    <a:pt x="1608" y="914"/>
                    <a:pt x="1608" y="914"/>
                    <a:pt x="1610" y="914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1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0"/>
            <p:cNvSpPr/>
            <p:nvPr/>
          </p:nvSpPr>
          <p:spPr>
            <a:xfrm>
              <a:off x="622661" y="1964793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2"/>
                    <a:pt x="403" y="198"/>
                    <a:pt x="408" y="203"/>
                  </a:cubicBezTo>
                  <a:cubicBezTo>
                    <a:pt x="397" y="207"/>
                    <a:pt x="386" y="211"/>
                    <a:pt x="375" y="216"/>
                  </a:cubicBezTo>
                  <a:cubicBezTo>
                    <a:pt x="380" y="205"/>
                    <a:pt x="386" y="196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2"/>
                    <a:pt x="498" y="304"/>
                  </a:cubicBezTo>
                  <a:cubicBezTo>
                    <a:pt x="492" y="306"/>
                    <a:pt x="489" y="306"/>
                    <a:pt x="483" y="308"/>
                  </a:cubicBezTo>
                  <a:cubicBezTo>
                    <a:pt x="487" y="304"/>
                    <a:pt x="489" y="300"/>
                    <a:pt x="492" y="298"/>
                  </a:cubicBezTo>
                  <a:cubicBezTo>
                    <a:pt x="492" y="296"/>
                    <a:pt x="492" y="296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5"/>
                    <a:pt x="360" y="483"/>
                  </a:cubicBezTo>
                  <a:cubicBezTo>
                    <a:pt x="356" y="477"/>
                    <a:pt x="353" y="472"/>
                    <a:pt x="349" y="468"/>
                  </a:cubicBezTo>
                  <a:cubicBezTo>
                    <a:pt x="358" y="464"/>
                    <a:pt x="369" y="462"/>
                    <a:pt x="380" y="459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4"/>
                  </a:cubicBezTo>
                  <a:cubicBezTo>
                    <a:pt x="220" y="60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701"/>
                    <a:pt x="332" y="718"/>
                  </a:cubicBezTo>
                  <a:cubicBezTo>
                    <a:pt x="346" y="722"/>
                    <a:pt x="360" y="724"/>
                    <a:pt x="373" y="724"/>
                  </a:cubicBezTo>
                  <a:cubicBezTo>
                    <a:pt x="462" y="724"/>
                    <a:pt x="526" y="636"/>
                    <a:pt x="591" y="576"/>
                  </a:cubicBezTo>
                  <a:cubicBezTo>
                    <a:pt x="647" y="526"/>
                    <a:pt x="761" y="449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0"/>
            <p:cNvSpPr/>
            <p:nvPr/>
          </p:nvSpPr>
          <p:spPr>
            <a:xfrm>
              <a:off x="449538" y="3320761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2"/>
                  </a:moveTo>
                  <a:cubicBezTo>
                    <a:pt x="2780" y="252"/>
                    <a:pt x="2767" y="314"/>
                    <a:pt x="2760" y="377"/>
                  </a:cubicBezTo>
                  <a:cubicBezTo>
                    <a:pt x="2752" y="330"/>
                    <a:pt x="2743" y="284"/>
                    <a:pt x="2733" y="239"/>
                  </a:cubicBezTo>
                  <a:cubicBezTo>
                    <a:pt x="2754" y="222"/>
                    <a:pt x="2776" y="207"/>
                    <a:pt x="2799" y="192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88"/>
                    <a:pt x="202" y="405"/>
                    <a:pt x="235" y="424"/>
                  </a:cubicBezTo>
                  <a:cubicBezTo>
                    <a:pt x="203" y="427"/>
                    <a:pt x="170" y="431"/>
                    <a:pt x="138" y="438"/>
                  </a:cubicBezTo>
                  <a:cubicBezTo>
                    <a:pt x="136" y="418"/>
                    <a:pt x="134" y="399"/>
                    <a:pt x="133" y="379"/>
                  </a:cubicBezTo>
                  <a:close/>
                  <a:moveTo>
                    <a:pt x="2625" y="327"/>
                  </a:moveTo>
                  <a:cubicBezTo>
                    <a:pt x="2635" y="375"/>
                    <a:pt x="2644" y="425"/>
                    <a:pt x="2655" y="474"/>
                  </a:cubicBezTo>
                  <a:cubicBezTo>
                    <a:pt x="2635" y="435"/>
                    <a:pt x="2614" y="394"/>
                    <a:pt x="2594" y="355"/>
                  </a:cubicBezTo>
                  <a:cubicBezTo>
                    <a:pt x="2605" y="345"/>
                    <a:pt x="2616" y="336"/>
                    <a:pt x="2625" y="327"/>
                  </a:cubicBezTo>
                  <a:close/>
                  <a:moveTo>
                    <a:pt x="2493" y="453"/>
                  </a:moveTo>
                  <a:cubicBezTo>
                    <a:pt x="2499" y="470"/>
                    <a:pt x="2506" y="487"/>
                    <a:pt x="2513" y="504"/>
                  </a:cubicBezTo>
                  <a:cubicBezTo>
                    <a:pt x="2508" y="500"/>
                    <a:pt x="2502" y="496"/>
                    <a:pt x="2499" y="493"/>
                  </a:cubicBezTo>
                  <a:cubicBezTo>
                    <a:pt x="2487" y="483"/>
                    <a:pt x="2476" y="481"/>
                    <a:pt x="2465" y="481"/>
                  </a:cubicBezTo>
                  <a:cubicBezTo>
                    <a:pt x="2474" y="472"/>
                    <a:pt x="2484" y="463"/>
                    <a:pt x="2493" y="453"/>
                  </a:cubicBezTo>
                  <a:close/>
                  <a:moveTo>
                    <a:pt x="414" y="515"/>
                  </a:moveTo>
                  <a:cubicBezTo>
                    <a:pt x="425" y="521"/>
                    <a:pt x="437" y="526"/>
                    <a:pt x="448" y="534"/>
                  </a:cubicBezTo>
                  <a:cubicBezTo>
                    <a:pt x="405" y="554"/>
                    <a:pt x="360" y="576"/>
                    <a:pt x="317" y="599"/>
                  </a:cubicBezTo>
                  <a:cubicBezTo>
                    <a:pt x="340" y="575"/>
                    <a:pt x="366" y="554"/>
                    <a:pt x="394" y="535"/>
                  </a:cubicBezTo>
                  <a:cubicBezTo>
                    <a:pt x="403" y="530"/>
                    <a:pt x="409" y="522"/>
                    <a:pt x="414" y="515"/>
                  </a:cubicBezTo>
                  <a:close/>
                  <a:moveTo>
                    <a:pt x="2879" y="390"/>
                  </a:moveTo>
                  <a:lnTo>
                    <a:pt x="2879" y="390"/>
                  </a:lnTo>
                  <a:cubicBezTo>
                    <a:pt x="2883" y="481"/>
                    <a:pt x="2888" y="575"/>
                    <a:pt x="2894" y="666"/>
                  </a:cubicBezTo>
                  <a:cubicBezTo>
                    <a:pt x="2871" y="576"/>
                    <a:pt x="2868" y="483"/>
                    <a:pt x="2879" y="390"/>
                  </a:cubicBezTo>
                  <a:close/>
                  <a:moveTo>
                    <a:pt x="466" y="705"/>
                  </a:moveTo>
                  <a:cubicBezTo>
                    <a:pt x="468" y="705"/>
                    <a:pt x="468" y="707"/>
                    <a:pt x="468" y="707"/>
                  </a:cubicBezTo>
                  <a:cubicBezTo>
                    <a:pt x="466" y="709"/>
                    <a:pt x="464" y="709"/>
                    <a:pt x="461" y="711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2"/>
                  </a:moveTo>
                  <a:cubicBezTo>
                    <a:pt x="2334" y="662"/>
                    <a:pt x="2359" y="683"/>
                    <a:pt x="2383" y="703"/>
                  </a:cubicBezTo>
                  <a:cubicBezTo>
                    <a:pt x="2387" y="713"/>
                    <a:pt x="2390" y="722"/>
                    <a:pt x="2398" y="731"/>
                  </a:cubicBezTo>
                  <a:cubicBezTo>
                    <a:pt x="2415" y="750"/>
                    <a:pt x="2433" y="759"/>
                    <a:pt x="2454" y="765"/>
                  </a:cubicBezTo>
                  <a:cubicBezTo>
                    <a:pt x="2486" y="793"/>
                    <a:pt x="2515" y="823"/>
                    <a:pt x="2547" y="852"/>
                  </a:cubicBezTo>
                  <a:cubicBezTo>
                    <a:pt x="2463" y="787"/>
                    <a:pt x="2379" y="720"/>
                    <a:pt x="2297" y="655"/>
                  </a:cubicBezTo>
                  <a:cubicBezTo>
                    <a:pt x="2301" y="651"/>
                    <a:pt x="2305" y="647"/>
                    <a:pt x="2308" y="642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1"/>
                    <a:pt x="547" y="877"/>
                    <a:pt x="494" y="914"/>
                  </a:cubicBezTo>
                  <a:cubicBezTo>
                    <a:pt x="545" y="873"/>
                    <a:pt x="599" y="839"/>
                    <a:pt x="655" y="808"/>
                  </a:cubicBezTo>
                  <a:close/>
                  <a:moveTo>
                    <a:pt x="230" y="1044"/>
                  </a:moveTo>
                  <a:cubicBezTo>
                    <a:pt x="230" y="1046"/>
                    <a:pt x="228" y="1048"/>
                    <a:pt x="226" y="1050"/>
                  </a:cubicBezTo>
                  <a:lnTo>
                    <a:pt x="226" y="1044"/>
                  </a:lnTo>
                  <a:close/>
                  <a:moveTo>
                    <a:pt x="2894" y="1097"/>
                  </a:moveTo>
                  <a:cubicBezTo>
                    <a:pt x="2903" y="1110"/>
                    <a:pt x="2912" y="1123"/>
                    <a:pt x="2920" y="1136"/>
                  </a:cubicBezTo>
                  <a:cubicBezTo>
                    <a:pt x="2909" y="1128"/>
                    <a:pt x="2898" y="1123"/>
                    <a:pt x="2884" y="1115"/>
                  </a:cubicBezTo>
                  <a:cubicBezTo>
                    <a:pt x="2888" y="1110"/>
                    <a:pt x="2892" y="1104"/>
                    <a:pt x="2894" y="1097"/>
                  </a:cubicBezTo>
                  <a:close/>
                  <a:moveTo>
                    <a:pt x="2913" y="0"/>
                  </a:moveTo>
                  <a:cubicBezTo>
                    <a:pt x="2904" y="0"/>
                    <a:pt x="2894" y="2"/>
                    <a:pt x="2884" y="6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19"/>
                  </a:cubicBezTo>
                  <a:cubicBezTo>
                    <a:pt x="2400" y="373"/>
                    <a:pt x="2348" y="429"/>
                    <a:pt x="2295" y="483"/>
                  </a:cubicBezTo>
                  <a:lnTo>
                    <a:pt x="2292" y="483"/>
                  </a:ln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8"/>
                  </a:cubicBezTo>
                  <a:cubicBezTo>
                    <a:pt x="2202" y="578"/>
                    <a:pt x="2182" y="599"/>
                    <a:pt x="2163" y="617"/>
                  </a:cubicBezTo>
                  <a:cubicBezTo>
                    <a:pt x="2141" y="638"/>
                    <a:pt x="2137" y="683"/>
                    <a:pt x="2163" y="703"/>
                  </a:cubicBezTo>
                  <a:cubicBezTo>
                    <a:pt x="2314" y="823"/>
                    <a:pt x="2465" y="942"/>
                    <a:pt x="2616" y="1059"/>
                  </a:cubicBezTo>
                  <a:cubicBezTo>
                    <a:pt x="2728" y="1147"/>
                    <a:pt x="2836" y="1251"/>
                    <a:pt x="2978" y="1285"/>
                  </a:cubicBezTo>
                  <a:cubicBezTo>
                    <a:pt x="2983" y="1286"/>
                    <a:pt x="2988" y="1287"/>
                    <a:pt x="2993" y="1287"/>
                  </a:cubicBezTo>
                  <a:cubicBezTo>
                    <a:pt x="3026" y="1287"/>
                    <a:pt x="3057" y="1263"/>
                    <a:pt x="3054" y="1227"/>
                  </a:cubicBezTo>
                  <a:cubicBezTo>
                    <a:pt x="3026" y="849"/>
                    <a:pt x="2998" y="472"/>
                    <a:pt x="2987" y="94"/>
                  </a:cubicBezTo>
                  <a:cubicBezTo>
                    <a:pt x="2987" y="79"/>
                    <a:pt x="2983" y="66"/>
                    <a:pt x="2974" y="56"/>
                  </a:cubicBezTo>
                  <a:cubicBezTo>
                    <a:pt x="2974" y="24"/>
                    <a:pt x="2947" y="0"/>
                    <a:pt x="2913" y="0"/>
                  </a:cubicBezTo>
                  <a:close/>
                  <a:moveTo>
                    <a:pt x="88" y="249"/>
                  </a:moveTo>
                  <a:cubicBezTo>
                    <a:pt x="80" y="249"/>
                    <a:pt x="72" y="249"/>
                    <a:pt x="64" y="250"/>
                  </a:cubicBezTo>
                  <a:cubicBezTo>
                    <a:pt x="34" y="254"/>
                    <a:pt x="0" y="276"/>
                    <a:pt x="4" y="312"/>
                  </a:cubicBezTo>
                  <a:cubicBezTo>
                    <a:pt x="6" y="328"/>
                    <a:pt x="8" y="345"/>
                    <a:pt x="10" y="362"/>
                  </a:cubicBezTo>
                  <a:cubicBezTo>
                    <a:pt x="8" y="370"/>
                    <a:pt x="8" y="377"/>
                    <a:pt x="8" y="384"/>
                  </a:cubicBezTo>
                  <a:cubicBezTo>
                    <a:pt x="11" y="405"/>
                    <a:pt x="15" y="425"/>
                    <a:pt x="17" y="446"/>
                  </a:cubicBezTo>
                  <a:cubicBezTo>
                    <a:pt x="41" y="720"/>
                    <a:pt x="51" y="992"/>
                    <a:pt x="45" y="1266"/>
                  </a:cubicBezTo>
                  <a:cubicBezTo>
                    <a:pt x="44" y="1302"/>
                    <a:pt x="74" y="1327"/>
                    <a:pt x="106" y="1327"/>
                  </a:cubicBezTo>
                  <a:cubicBezTo>
                    <a:pt x="116" y="1327"/>
                    <a:pt x="127" y="1324"/>
                    <a:pt x="136" y="1319"/>
                  </a:cubicBezTo>
                  <a:cubicBezTo>
                    <a:pt x="155" y="1307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6"/>
                  </a:cubicBezTo>
                  <a:cubicBezTo>
                    <a:pt x="453" y="1080"/>
                    <a:pt x="688" y="918"/>
                    <a:pt x="940" y="780"/>
                  </a:cubicBezTo>
                  <a:cubicBezTo>
                    <a:pt x="981" y="757"/>
                    <a:pt x="977" y="698"/>
                    <a:pt x="940" y="675"/>
                  </a:cubicBezTo>
                  <a:cubicBezTo>
                    <a:pt x="789" y="582"/>
                    <a:pt x="636" y="494"/>
                    <a:pt x="479" y="412"/>
                  </a:cubicBezTo>
                  <a:cubicBezTo>
                    <a:pt x="371" y="356"/>
                    <a:pt x="221" y="249"/>
                    <a:pt x="8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0"/>
            <p:cNvSpPr/>
            <p:nvPr/>
          </p:nvSpPr>
          <p:spPr>
            <a:xfrm>
              <a:off x="450989" y="3073327"/>
              <a:ext cx="491000" cy="259846"/>
            </a:xfrm>
            <a:custGeom>
              <a:avLst/>
              <a:gdLst/>
              <a:ahLst/>
              <a:cxnLst/>
              <a:rect l="l" t="t" r="r" b="b"/>
              <a:pathLst>
                <a:path w="3046" h="1612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901"/>
                    <a:pt x="1479" y="1336"/>
                  </a:cubicBezTo>
                  <a:cubicBezTo>
                    <a:pt x="1397" y="1272"/>
                    <a:pt x="1330" y="1190"/>
                    <a:pt x="1259" y="1114"/>
                  </a:cubicBezTo>
                  <a:cubicBezTo>
                    <a:pt x="1158" y="1004"/>
                    <a:pt x="1039" y="909"/>
                    <a:pt x="920" y="818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6"/>
                    <a:pt x="782" y="1015"/>
                  </a:cubicBezTo>
                  <a:cubicBezTo>
                    <a:pt x="899" y="1107"/>
                    <a:pt x="1013" y="1203"/>
                    <a:pt x="1114" y="1313"/>
                  </a:cubicBezTo>
                  <a:cubicBezTo>
                    <a:pt x="1209" y="1418"/>
                    <a:pt x="1300" y="1519"/>
                    <a:pt x="1421" y="1593"/>
                  </a:cubicBezTo>
                  <a:cubicBezTo>
                    <a:pt x="1443" y="1606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0"/>
            <p:cNvSpPr/>
            <p:nvPr/>
          </p:nvSpPr>
          <p:spPr>
            <a:xfrm>
              <a:off x="437932" y="3172623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0"/>
                    <a:pt x="2515" y="545"/>
                    <a:pt x="2278" y="774"/>
                  </a:cubicBezTo>
                  <a:cubicBezTo>
                    <a:pt x="2155" y="893"/>
                    <a:pt x="2024" y="1007"/>
                    <a:pt x="1894" y="1115"/>
                  </a:cubicBezTo>
                  <a:cubicBezTo>
                    <a:pt x="1797" y="1195"/>
                    <a:pt x="1678" y="1266"/>
                    <a:pt x="1603" y="1369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7" y="348"/>
                    <a:pt x="167" y="348"/>
                  </a:cubicBezTo>
                  <a:cubicBezTo>
                    <a:pt x="67" y="348"/>
                    <a:pt x="1" y="505"/>
                    <a:pt x="108" y="578"/>
                  </a:cubicBezTo>
                  <a:cubicBezTo>
                    <a:pt x="611" y="916"/>
                    <a:pt x="1092" y="1285"/>
                    <a:pt x="1575" y="1648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4"/>
                    <a:pt x="1733" y="1605"/>
                  </a:cubicBezTo>
                  <a:cubicBezTo>
                    <a:pt x="1748" y="1596"/>
                    <a:pt x="1763" y="1581"/>
                    <a:pt x="1773" y="1559"/>
                  </a:cubicBezTo>
                  <a:cubicBezTo>
                    <a:pt x="1829" y="1432"/>
                    <a:pt x="1993" y="1346"/>
                    <a:pt x="2097" y="1261"/>
                  </a:cubicBezTo>
                  <a:cubicBezTo>
                    <a:pt x="2218" y="1160"/>
                    <a:pt x="2336" y="1054"/>
                    <a:pt x="2449" y="945"/>
                  </a:cubicBezTo>
                  <a:cubicBezTo>
                    <a:pt x="2688" y="718"/>
                    <a:pt x="2908" y="472"/>
                    <a:pt x="3111" y="215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0"/>
            <p:cNvSpPr/>
            <p:nvPr/>
          </p:nvSpPr>
          <p:spPr>
            <a:xfrm>
              <a:off x="434225" y="2636651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0"/>
                  </a:moveTo>
                  <a:cubicBezTo>
                    <a:pt x="1589" y="0"/>
                    <a:pt x="1562" y="10"/>
                    <a:pt x="1536" y="33"/>
                  </a:cubicBezTo>
                  <a:cubicBezTo>
                    <a:pt x="1085" y="450"/>
                    <a:pt x="606" y="838"/>
                    <a:pt x="105" y="1192"/>
                  </a:cubicBezTo>
                  <a:cubicBezTo>
                    <a:pt x="1" y="1268"/>
                    <a:pt x="67" y="1425"/>
                    <a:pt x="165" y="1425"/>
                  </a:cubicBezTo>
                  <a:cubicBezTo>
                    <a:pt x="185" y="1425"/>
                    <a:pt x="206" y="1418"/>
                    <a:pt x="228" y="1403"/>
                  </a:cubicBezTo>
                  <a:cubicBezTo>
                    <a:pt x="716" y="1056"/>
                    <a:pt x="1184" y="680"/>
                    <a:pt x="1628" y="279"/>
                  </a:cubicBezTo>
                  <a:cubicBezTo>
                    <a:pt x="1835" y="482"/>
                    <a:pt x="2042" y="687"/>
                    <a:pt x="2251" y="890"/>
                  </a:cubicBezTo>
                  <a:cubicBezTo>
                    <a:pt x="2467" y="1103"/>
                    <a:pt x="2674" y="1343"/>
                    <a:pt x="2931" y="1507"/>
                  </a:cubicBezTo>
                  <a:cubicBezTo>
                    <a:pt x="2952" y="1521"/>
                    <a:pt x="2973" y="1527"/>
                    <a:pt x="2993" y="1527"/>
                  </a:cubicBezTo>
                  <a:cubicBezTo>
                    <a:pt x="3096" y="1527"/>
                    <a:pt x="3164" y="1367"/>
                    <a:pt x="3054" y="1297"/>
                  </a:cubicBezTo>
                  <a:cubicBezTo>
                    <a:pt x="2815" y="1146"/>
                    <a:pt x="2622" y="916"/>
                    <a:pt x="2422" y="719"/>
                  </a:cubicBezTo>
                  <a:cubicBezTo>
                    <a:pt x="2195" y="497"/>
                    <a:pt x="1967" y="273"/>
                    <a:pt x="1742" y="49"/>
                  </a:cubicBezTo>
                  <a:cubicBezTo>
                    <a:pt x="1721" y="29"/>
                    <a:pt x="1699" y="19"/>
                    <a:pt x="1676" y="16"/>
                  </a:cubicBezTo>
                  <a:cubicBezTo>
                    <a:pt x="1658" y="6"/>
                    <a:pt x="1638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0"/>
            <p:cNvSpPr/>
            <p:nvPr/>
          </p:nvSpPr>
          <p:spPr>
            <a:xfrm>
              <a:off x="452118" y="2521397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1"/>
                  </a:moveTo>
                  <a:cubicBezTo>
                    <a:pt x="1482" y="1"/>
                    <a:pt x="1454" y="13"/>
                    <a:pt x="1431" y="43"/>
                  </a:cubicBezTo>
                  <a:cubicBezTo>
                    <a:pt x="1060" y="496"/>
                    <a:pt x="555" y="837"/>
                    <a:pt x="96" y="1197"/>
                  </a:cubicBezTo>
                  <a:cubicBezTo>
                    <a:pt x="0" y="1274"/>
                    <a:pt x="88" y="1397"/>
                    <a:pt x="188" y="1397"/>
                  </a:cubicBezTo>
                  <a:cubicBezTo>
                    <a:pt x="215" y="1397"/>
                    <a:pt x="242" y="1389"/>
                    <a:pt x="268" y="1368"/>
                  </a:cubicBezTo>
                  <a:cubicBezTo>
                    <a:pt x="708" y="1022"/>
                    <a:pt x="1191" y="695"/>
                    <a:pt x="1558" y="267"/>
                  </a:cubicBezTo>
                  <a:cubicBezTo>
                    <a:pt x="1990" y="652"/>
                    <a:pt x="2414" y="1050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4"/>
                  </a:cubicBezTo>
                  <a:cubicBezTo>
                    <a:pt x="2572" y="865"/>
                    <a:pt x="2136" y="457"/>
                    <a:pt x="1688" y="58"/>
                  </a:cubicBezTo>
                  <a:cubicBezTo>
                    <a:pt x="1664" y="36"/>
                    <a:pt x="1636" y="26"/>
                    <a:pt x="1609" y="26"/>
                  </a:cubicBezTo>
                  <a:cubicBezTo>
                    <a:pt x="1599" y="26"/>
                    <a:pt x="1590" y="27"/>
                    <a:pt x="1580" y="30"/>
                  </a:cubicBezTo>
                  <a:cubicBezTo>
                    <a:pt x="1559" y="12"/>
                    <a:pt x="1534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0"/>
            <p:cNvSpPr/>
            <p:nvPr/>
          </p:nvSpPr>
          <p:spPr>
            <a:xfrm>
              <a:off x="473234" y="2756258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6"/>
                  </a:cubicBezTo>
                  <a:cubicBezTo>
                    <a:pt x="1360" y="361"/>
                    <a:pt x="1354" y="394"/>
                    <a:pt x="1365" y="432"/>
                  </a:cubicBezTo>
                  <a:cubicBezTo>
                    <a:pt x="1382" y="489"/>
                    <a:pt x="1401" y="547"/>
                    <a:pt x="1417" y="605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7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7"/>
                  </a:moveTo>
                  <a:cubicBezTo>
                    <a:pt x="496" y="1187"/>
                    <a:pt x="496" y="1196"/>
                    <a:pt x="496" y="1205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7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1"/>
                    <a:pt x="372" y="1438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79"/>
                  </a:moveTo>
                  <a:lnTo>
                    <a:pt x="1932" y="1479"/>
                  </a:ln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3"/>
                    <a:pt x="2042" y="1821"/>
                    <a:pt x="2035" y="1826"/>
                  </a:cubicBezTo>
                  <a:lnTo>
                    <a:pt x="1932" y="1479"/>
                  </a:lnTo>
                  <a:close/>
                  <a:moveTo>
                    <a:pt x="733" y="1796"/>
                  </a:moveTo>
                  <a:cubicBezTo>
                    <a:pt x="746" y="1822"/>
                    <a:pt x="757" y="1847"/>
                    <a:pt x="771" y="1873"/>
                  </a:cubicBezTo>
                  <a:cubicBezTo>
                    <a:pt x="750" y="1850"/>
                    <a:pt x="730" y="1828"/>
                    <a:pt x="709" y="1808"/>
                  </a:cubicBezTo>
                  <a:cubicBezTo>
                    <a:pt x="718" y="1804"/>
                    <a:pt x="726" y="1802"/>
                    <a:pt x="733" y="1796"/>
                  </a:cubicBezTo>
                  <a:close/>
                  <a:moveTo>
                    <a:pt x="1302" y="2374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4"/>
                    <a:pt x="1326" y="2492"/>
                  </a:cubicBezTo>
                  <a:cubicBezTo>
                    <a:pt x="1306" y="2468"/>
                    <a:pt x="1283" y="2443"/>
                    <a:pt x="1263" y="2419"/>
                  </a:cubicBezTo>
                  <a:cubicBezTo>
                    <a:pt x="1278" y="2408"/>
                    <a:pt x="1291" y="2391"/>
                    <a:pt x="1302" y="2374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0"/>
                    <a:pt x="946" y="364"/>
                    <a:pt x="785" y="530"/>
                  </a:cubicBezTo>
                  <a:cubicBezTo>
                    <a:pt x="746" y="542"/>
                    <a:pt x="713" y="571"/>
                    <a:pt x="705" y="612"/>
                  </a:cubicBezTo>
                  <a:cubicBezTo>
                    <a:pt x="487" y="840"/>
                    <a:pt x="267" y="1067"/>
                    <a:pt x="47" y="1295"/>
                  </a:cubicBezTo>
                  <a:cubicBezTo>
                    <a:pt x="2" y="1341"/>
                    <a:pt x="1" y="1418"/>
                    <a:pt x="47" y="1466"/>
                  </a:cubicBezTo>
                  <a:cubicBezTo>
                    <a:pt x="457" y="1880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3"/>
                    <a:pt x="1403" y="2751"/>
                  </a:cubicBezTo>
                  <a:cubicBezTo>
                    <a:pt x="1837" y="2341"/>
                    <a:pt x="2275" y="1932"/>
                    <a:pt x="2715" y="1528"/>
                  </a:cubicBezTo>
                  <a:cubicBezTo>
                    <a:pt x="2732" y="1513"/>
                    <a:pt x="2743" y="1494"/>
                    <a:pt x="2749" y="1478"/>
                  </a:cubicBezTo>
                  <a:cubicBezTo>
                    <a:pt x="2786" y="1435"/>
                    <a:pt x="2793" y="1371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0"/>
            <p:cNvSpPr/>
            <p:nvPr/>
          </p:nvSpPr>
          <p:spPr>
            <a:xfrm>
              <a:off x="554960" y="2837983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0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8"/>
                    <a:pt x="806" y="154"/>
                    <a:pt x="810" y="150"/>
                  </a:cubicBezTo>
                  <a:close/>
                  <a:moveTo>
                    <a:pt x="232" y="723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3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8"/>
                    <a:pt x="308" y="1023"/>
                  </a:cubicBezTo>
                  <a:cubicBezTo>
                    <a:pt x="323" y="1041"/>
                    <a:pt x="340" y="1060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5"/>
                    <a:pt x="754" y="1092"/>
                  </a:cubicBezTo>
                  <a:cubicBezTo>
                    <a:pt x="664" y="1012"/>
                    <a:pt x="580" y="928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3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4"/>
                  </a:cubicBezTo>
                  <a:cubicBezTo>
                    <a:pt x="795" y="1329"/>
                    <a:pt x="789" y="1323"/>
                    <a:pt x="784" y="1319"/>
                  </a:cubicBezTo>
                  <a:cubicBezTo>
                    <a:pt x="791" y="1314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8"/>
                  </a:cubicBezTo>
                  <a:cubicBezTo>
                    <a:pt x="743" y="50"/>
                    <a:pt x="739" y="53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9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40"/>
                    <a:pt x="223" y="1112"/>
                    <a:pt x="306" y="1187"/>
                  </a:cubicBezTo>
                  <a:cubicBezTo>
                    <a:pt x="463" y="1325"/>
                    <a:pt x="620" y="1465"/>
                    <a:pt x="776" y="1604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4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30"/>
                    <a:pt x="1606" y="916"/>
                  </a:cubicBezTo>
                  <a:cubicBezTo>
                    <a:pt x="1608" y="916"/>
                    <a:pt x="1608" y="915"/>
                    <a:pt x="1610" y="915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0"/>
            <p:cNvSpPr/>
            <p:nvPr/>
          </p:nvSpPr>
          <p:spPr>
            <a:xfrm>
              <a:off x="622661" y="2911327"/>
              <a:ext cx="122669" cy="116544"/>
            </a:xfrm>
            <a:custGeom>
              <a:avLst/>
              <a:gdLst/>
              <a:ahLst/>
              <a:cxnLst/>
              <a:rect l="l" t="t" r="r" b="b"/>
              <a:pathLst>
                <a:path w="761" h="723" extrusionOk="0">
                  <a:moveTo>
                    <a:pt x="392" y="184"/>
                  </a:moveTo>
                  <a:cubicBezTo>
                    <a:pt x="397" y="191"/>
                    <a:pt x="403" y="197"/>
                    <a:pt x="408" y="204"/>
                  </a:cubicBezTo>
                  <a:cubicBezTo>
                    <a:pt x="397" y="206"/>
                    <a:pt x="386" y="212"/>
                    <a:pt x="375" y="215"/>
                  </a:cubicBezTo>
                  <a:cubicBezTo>
                    <a:pt x="380" y="204"/>
                    <a:pt x="386" y="195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9"/>
                    <a:pt x="496" y="301"/>
                    <a:pt x="498" y="303"/>
                  </a:cubicBezTo>
                  <a:cubicBezTo>
                    <a:pt x="492" y="305"/>
                    <a:pt x="489" y="305"/>
                    <a:pt x="483" y="307"/>
                  </a:cubicBezTo>
                  <a:cubicBezTo>
                    <a:pt x="487" y="303"/>
                    <a:pt x="489" y="301"/>
                    <a:pt x="492" y="297"/>
                  </a:cubicBezTo>
                  <a:cubicBezTo>
                    <a:pt x="492" y="297"/>
                    <a:pt x="492" y="297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5"/>
                  </a:lnTo>
                  <a:cubicBezTo>
                    <a:pt x="599" y="414"/>
                    <a:pt x="597" y="413"/>
                    <a:pt x="594" y="413"/>
                  </a:cubicBezTo>
                  <a:cubicBezTo>
                    <a:pt x="590" y="413"/>
                    <a:pt x="584" y="415"/>
                    <a:pt x="578" y="420"/>
                  </a:cubicBezTo>
                  <a:cubicBezTo>
                    <a:pt x="582" y="415"/>
                    <a:pt x="587" y="411"/>
                    <a:pt x="591" y="406"/>
                  </a:cubicBezTo>
                  <a:close/>
                  <a:moveTo>
                    <a:pt x="380" y="458"/>
                  </a:moveTo>
                  <a:lnTo>
                    <a:pt x="380" y="458"/>
                  </a:lnTo>
                  <a:cubicBezTo>
                    <a:pt x="373" y="467"/>
                    <a:pt x="367" y="475"/>
                    <a:pt x="360" y="482"/>
                  </a:cubicBezTo>
                  <a:cubicBezTo>
                    <a:pt x="356" y="476"/>
                    <a:pt x="353" y="473"/>
                    <a:pt x="349" y="467"/>
                  </a:cubicBezTo>
                  <a:cubicBezTo>
                    <a:pt x="358" y="463"/>
                    <a:pt x="369" y="461"/>
                    <a:pt x="380" y="458"/>
                  </a:cubicBezTo>
                  <a:close/>
                  <a:moveTo>
                    <a:pt x="393" y="1"/>
                  </a:moveTo>
                  <a:cubicBezTo>
                    <a:pt x="386" y="1"/>
                    <a:pt x="380" y="2"/>
                    <a:pt x="373" y="5"/>
                  </a:cubicBezTo>
                  <a:cubicBezTo>
                    <a:pt x="220" y="59"/>
                    <a:pt x="181" y="236"/>
                    <a:pt x="37" y="297"/>
                  </a:cubicBezTo>
                  <a:cubicBezTo>
                    <a:pt x="0" y="314"/>
                    <a:pt x="2" y="368"/>
                    <a:pt x="26" y="394"/>
                  </a:cubicBezTo>
                  <a:cubicBezTo>
                    <a:pt x="78" y="452"/>
                    <a:pt x="131" y="512"/>
                    <a:pt x="183" y="570"/>
                  </a:cubicBezTo>
                  <a:cubicBezTo>
                    <a:pt x="222" y="614"/>
                    <a:pt x="274" y="700"/>
                    <a:pt x="332" y="717"/>
                  </a:cubicBezTo>
                  <a:cubicBezTo>
                    <a:pt x="346" y="721"/>
                    <a:pt x="360" y="723"/>
                    <a:pt x="373" y="723"/>
                  </a:cubicBezTo>
                  <a:cubicBezTo>
                    <a:pt x="462" y="723"/>
                    <a:pt x="526" y="635"/>
                    <a:pt x="591" y="575"/>
                  </a:cubicBezTo>
                  <a:cubicBezTo>
                    <a:pt x="647" y="525"/>
                    <a:pt x="761" y="448"/>
                    <a:pt x="709" y="357"/>
                  </a:cubicBezTo>
                  <a:cubicBezTo>
                    <a:pt x="647" y="253"/>
                    <a:pt x="537" y="158"/>
                    <a:pt x="449" y="66"/>
                  </a:cubicBezTo>
                  <a:cubicBezTo>
                    <a:pt x="451" y="35"/>
                    <a:pt x="426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0"/>
            <p:cNvSpPr/>
            <p:nvPr/>
          </p:nvSpPr>
          <p:spPr>
            <a:xfrm>
              <a:off x="449538" y="4267295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2"/>
                  </a:moveTo>
                  <a:lnTo>
                    <a:pt x="2799" y="192"/>
                  </a:lnTo>
                  <a:cubicBezTo>
                    <a:pt x="2780" y="253"/>
                    <a:pt x="2767" y="313"/>
                    <a:pt x="2760" y="376"/>
                  </a:cubicBezTo>
                  <a:cubicBezTo>
                    <a:pt x="2752" y="330"/>
                    <a:pt x="2743" y="285"/>
                    <a:pt x="2733" y="238"/>
                  </a:cubicBezTo>
                  <a:cubicBezTo>
                    <a:pt x="2754" y="221"/>
                    <a:pt x="2776" y="206"/>
                    <a:pt x="2799" y="192"/>
                  </a:cubicBezTo>
                  <a:close/>
                  <a:moveTo>
                    <a:pt x="133" y="378"/>
                  </a:moveTo>
                  <a:lnTo>
                    <a:pt x="133" y="378"/>
                  </a:lnTo>
                  <a:cubicBezTo>
                    <a:pt x="166" y="387"/>
                    <a:pt x="202" y="406"/>
                    <a:pt x="235" y="423"/>
                  </a:cubicBezTo>
                  <a:cubicBezTo>
                    <a:pt x="203" y="426"/>
                    <a:pt x="170" y="430"/>
                    <a:pt x="138" y="438"/>
                  </a:cubicBezTo>
                  <a:cubicBezTo>
                    <a:pt x="136" y="419"/>
                    <a:pt x="134" y="399"/>
                    <a:pt x="133" y="378"/>
                  </a:cubicBezTo>
                  <a:close/>
                  <a:moveTo>
                    <a:pt x="2625" y="326"/>
                  </a:moveTo>
                  <a:cubicBezTo>
                    <a:pt x="2635" y="374"/>
                    <a:pt x="2644" y="425"/>
                    <a:pt x="2655" y="473"/>
                  </a:cubicBezTo>
                  <a:cubicBezTo>
                    <a:pt x="2635" y="434"/>
                    <a:pt x="2614" y="395"/>
                    <a:pt x="2594" y="354"/>
                  </a:cubicBezTo>
                  <a:cubicBezTo>
                    <a:pt x="2605" y="344"/>
                    <a:pt x="2616" y="335"/>
                    <a:pt x="2625" y="326"/>
                  </a:cubicBezTo>
                  <a:close/>
                  <a:moveTo>
                    <a:pt x="2493" y="453"/>
                  </a:moveTo>
                  <a:cubicBezTo>
                    <a:pt x="2499" y="469"/>
                    <a:pt x="2506" y="486"/>
                    <a:pt x="2513" y="503"/>
                  </a:cubicBezTo>
                  <a:cubicBezTo>
                    <a:pt x="2508" y="499"/>
                    <a:pt x="2502" y="495"/>
                    <a:pt x="2499" y="492"/>
                  </a:cubicBezTo>
                  <a:cubicBezTo>
                    <a:pt x="2487" y="482"/>
                    <a:pt x="2476" y="481"/>
                    <a:pt x="2465" y="481"/>
                  </a:cubicBezTo>
                  <a:cubicBezTo>
                    <a:pt x="2474" y="471"/>
                    <a:pt x="2484" y="462"/>
                    <a:pt x="2493" y="453"/>
                  </a:cubicBezTo>
                  <a:close/>
                  <a:moveTo>
                    <a:pt x="414" y="514"/>
                  </a:moveTo>
                  <a:cubicBezTo>
                    <a:pt x="425" y="520"/>
                    <a:pt x="437" y="527"/>
                    <a:pt x="448" y="533"/>
                  </a:cubicBezTo>
                  <a:cubicBezTo>
                    <a:pt x="405" y="553"/>
                    <a:pt x="360" y="576"/>
                    <a:pt x="317" y="598"/>
                  </a:cubicBezTo>
                  <a:cubicBezTo>
                    <a:pt x="340" y="576"/>
                    <a:pt x="366" y="553"/>
                    <a:pt x="394" y="535"/>
                  </a:cubicBezTo>
                  <a:cubicBezTo>
                    <a:pt x="403" y="529"/>
                    <a:pt x="409" y="522"/>
                    <a:pt x="414" y="514"/>
                  </a:cubicBezTo>
                  <a:close/>
                  <a:moveTo>
                    <a:pt x="2879" y="389"/>
                  </a:moveTo>
                  <a:cubicBezTo>
                    <a:pt x="2883" y="482"/>
                    <a:pt x="2888" y="574"/>
                    <a:pt x="2894" y="665"/>
                  </a:cubicBezTo>
                  <a:cubicBezTo>
                    <a:pt x="2871" y="576"/>
                    <a:pt x="2868" y="482"/>
                    <a:pt x="2879" y="389"/>
                  </a:cubicBezTo>
                  <a:close/>
                  <a:moveTo>
                    <a:pt x="466" y="704"/>
                  </a:moveTo>
                  <a:cubicBezTo>
                    <a:pt x="468" y="704"/>
                    <a:pt x="468" y="706"/>
                    <a:pt x="468" y="708"/>
                  </a:cubicBezTo>
                  <a:cubicBezTo>
                    <a:pt x="466" y="708"/>
                    <a:pt x="464" y="710"/>
                    <a:pt x="461" y="710"/>
                  </a:cubicBezTo>
                  <a:cubicBezTo>
                    <a:pt x="463" y="708"/>
                    <a:pt x="464" y="706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1"/>
                    <a:pt x="2359" y="682"/>
                    <a:pt x="2383" y="702"/>
                  </a:cubicBezTo>
                  <a:cubicBezTo>
                    <a:pt x="2387" y="712"/>
                    <a:pt x="2390" y="721"/>
                    <a:pt x="2398" y="730"/>
                  </a:cubicBezTo>
                  <a:cubicBezTo>
                    <a:pt x="2415" y="749"/>
                    <a:pt x="2433" y="758"/>
                    <a:pt x="2454" y="764"/>
                  </a:cubicBezTo>
                  <a:cubicBezTo>
                    <a:pt x="2486" y="792"/>
                    <a:pt x="2515" y="822"/>
                    <a:pt x="2547" y="852"/>
                  </a:cubicBezTo>
                  <a:cubicBezTo>
                    <a:pt x="2463" y="786"/>
                    <a:pt x="2379" y="721"/>
                    <a:pt x="2297" y="654"/>
                  </a:cubicBezTo>
                  <a:cubicBezTo>
                    <a:pt x="2301" y="650"/>
                    <a:pt x="2305" y="646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0"/>
                    <a:pt x="547" y="876"/>
                    <a:pt x="494" y="913"/>
                  </a:cubicBezTo>
                  <a:cubicBezTo>
                    <a:pt x="545" y="872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4"/>
                    <a:pt x="230" y="1045"/>
                  </a:cubicBezTo>
                  <a:cubicBezTo>
                    <a:pt x="230" y="1045"/>
                    <a:pt x="228" y="1047"/>
                    <a:pt x="226" y="1049"/>
                  </a:cubicBezTo>
                  <a:lnTo>
                    <a:pt x="226" y="1044"/>
                  </a:lnTo>
                  <a:close/>
                  <a:moveTo>
                    <a:pt x="2894" y="1098"/>
                  </a:moveTo>
                  <a:cubicBezTo>
                    <a:pt x="2903" y="1109"/>
                    <a:pt x="2912" y="1122"/>
                    <a:pt x="2920" y="1135"/>
                  </a:cubicBezTo>
                  <a:cubicBezTo>
                    <a:pt x="2909" y="1129"/>
                    <a:pt x="2898" y="1122"/>
                    <a:pt x="2884" y="1116"/>
                  </a:cubicBezTo>
                  <a:cubicBezTo>
                    <a:pt x="2888" y="1109"/>
                    <a:pt x="2892" y="1103"/>
                    <a:pt x="2894" y="1098"/>
                  </a:cubicBezTo>
                  <a:close/>
                  <a:moveTo>
                    <a:pt x="2915" y="0"/>
                  </a:moveTo>
                  <a:cubicBezTo>
                    <a:pt x="2905" y="0"/>
                    <a:pt x="2895" y="2"/>
                    <a:pt x="2884" y="7"/>
                  </a:cubicBezTo>
                  <a:cubicBezTo>
                    <a:pt x="2743" y="68"/>
                    <a:pt x="2620" y="165"/>
                    <a:pt x="2502" y="274"/>
                  </a:cubicBezTo>
                  <a:cubicBezTo>
                    <a:pt x="2482" y="279"/>
                    <a:pt x="2461" y="296"/>
                    <a:pt x="2456" y="318"/>
                  </a:cubicBezTo>
                  <a:cubicBezTo>
                    <a:pt x="2400" y="372"/>
                    <a:pt x="2348" y="428"/>
                    <a:pt x="2295" y="482"/>
                  </a:cubicBezTo>
                  <a:lnTo>
                    <a:pt x="2292" y="482"/>
                  </a:lnTo>
                  <a:cubicBezTo>
                    <a:pt x="2284" y="480"/>
                    <a:pt x="2277" y="479"/>
                    <a:pt x="2271" y="479"/>
                  </a:cubicBezTo>
                  <a:cubicBezTo>
                    <a:pt x="2231" y="479"/>
                    <a:pt x="2211" y="522"/>
                    <a:pt x="2221" y="559"/>
                  </a:cubicBezTo>
                  <a:cubicBezTo>
                    <a:pt x="2202" y="577"/>
                    <a:pt x="2182" y="598"/>
                    <a:pt x="2163" y="617"/>
                  </a:cubicBezTo>
                  <a:cubicBezTo>
                    <a:pt x="2141" y="637"/>
                    <a:pt x="2137" y="682"/>
                    <a:pt x="2163" y="702"/>
                  </a:cubicBezTo>
                  <a:cubicBezTo>
                    <a:pt x="2314" y="822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4"/>
                  </a:cubicBezTo>
                  <a:cubicBezTo>
                    <a:pt x="2983" y="1285"/>
                    <a:pt x="2988" y="1286"/>
                    <a:pt x="2993" y="1286"/>
                  </a:cubicBezTo>
                  <a:cubicBezTo>
                    <a:pt x="3026" y="1286"/>
                    <a:pt x="3057" y="1262"/>
                    <a:pt x="3054" y="1226"/>
                  </a:cubicBezTo>
                  <a:cubicBezTo>
                    <a:pt x="3026" y="850"/>
                    <a:pt x="2998" y="471"/>
                    <a:pt x="2987" y="93"/>
                  </a:cubicBezTo>
                  <a:cubicBezTo>
                    <a:pt x="2987" y="78"/>
                    <a:pt x="2983" y="67"/>
                    <a:pt x="2974" y="57"/>
                  </a:cubicBezTo>
                  <a:cubicBezTo>
                    <a:pt x="2974" y="24"/>
                    <a:pt x="2947" y="0"/>
                    <a:pt x="2915" y="0"/>
                  </a:cubicBezTo>
                  <a:close/>
                  <a:moveTo>
                    <a:pt x="88" y="248"/>
                  </a:moveTo>
                  <a:cubicBezTo>
                    <a:pt x="80" y="248"/>
                    <a:pt x="72" y="248"/>
                    <a:pt x="64" y="249"/>
                  </a:cubicBezTo>
                  <a:cubicBezTo>
                    <a:pt x="34" y="253"/>
                    <a:pt x="0" y="275"/>
                    <a:pt x="4" y="311"/>
                  </a:cubicBezTo>
                  <a:cubicBezTo>
                    <a:pt x="6" y="328"/>
                    <a:pt x="8" y="344"/>
                    <a:pt x="10" y="361"/>
                  </a:cubicBezTo>
                  <a:cubicBezTo>
                    <a:pt x="8" y="369"/>
                    <a:pt x="8" y="376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1"/>
                    <a:pt x="45" y="1265"/>
                  </a:cubicBezTo>
                  <a:cubicBezTo>
                    <a:pt x="44" y="1301"/>
                    <a:pt x="74" y="1326"/>
                    <a:pt x="106" y="1326"/>
                  </a:cubicBezTo>
                  <a:cubicBezTo>
                    <a:pt x="116" y="1326"/>
                    <a:pt x="127" y="1324"/>
                    <a:pt x="136" y="1318"/>
                  </a:cubicBezTo>
                  <a:cubicBezTo>
                    <a:pt x="155" y="1306"/>
                    <a:pt x="170" y="1295"/>
                    <a:pt x="187" y="1282"/>
                  </a:cubicBezTo>
                  <a:cubicBezTo>
                    <a:pt x="203" y="1282"/>
                    <a:pt x="222" y="1277"/>
                    <a:pt x="233" y="1265"/>
                  </a:cubicBezTo>
                  <a:cubicBezTo>
                    <a:pt x="453" y="1079"/>
                    <a:pt x="688" y="919"/>
                    <a:pt x="940" y="779"/>
                  </a:cubicBezTo>
                  <a:cubicBezTo>
                    <a:pt x="981" y="756"/>
                    <a:pt x="977" y="699"/>
                    <a:pt x="940" y="674"/>
                  </a:cubicBezTo>
                  <a:cubicBezTo>
                    <a:pt x="789" y="581"/>
                    <a:pt x="636" y="494"/>
                    <a:pt x="479" y="412"/>
                  </a:cubicBezTo>
                  <a:cubicBezTo>
                    <a:pt x="371" y="355"/>
                    <a:pt x="221" y="248"/>
                    <a:pt x="88" y="2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0"/>
            <p:cNvSpPr/>
            <p:nvPr/>
          </p:nvSpPr>
          <p:spPr>
            <a:xfrm>
              <a:off x="450989" y="4020023"/>
              <a:ext cx="491161" cy="259524"/>
            </a:xfrm>
            <a:custGeom>
              <a:avLst/>
              <a:gdLst/>
              <a:ahLst/>
              <a:cxnLst/>
              <a:rect l="l" t="t" r="r" b="b"/>
              <a:pathLst>
                <a:path w="3047" h="1610" extrusionOk="0">
                  <a:moveTo>
                    <a:pt x="2868" y="0"/>
                  </a:moveTo>
                  <a:cubicBezTo>
                    <a:pt x="2841" y="0"/>
                    <a:pt x="2813" y="10"/>
                    <a:pt x="2788" y="34"/>
                  </a:cubicBezTo>
                  <a:cubicBezTo>
                    <a:pt x="2348" y="465"/>
                    <a:pt x="1912" y="900"/>
                    <a:pt x="1479" y="1336"/>
                  </a:cubicBezTo>
                  <a:cubicBezTo>
                    <a:pt x="1397" y="1271"/>
                    <a:pt x="1330" y="1190"/>
                    <a:pt x="1259" y="1112"/>
                  </a:cubicBezTo>
                  <a:cubicBezTo>
                    <a:pt x="1158" y="1002"/>
                    <a:pt x="1039" y="909"/>
                    <a:pt x="920" y="816"/>
                  </a:cubicBezTo>
                  <a:cubicBezTo>
                    <a:pt x="677" y="627"/>
                    <a:pt x="461" y="420"/>
                    <a:pt x="252" y="193"/>
                  </a:cubicBezTo>
                  <a:cubicBezTo>
                    <a:pt x="228" y="166"/>
                    <a:pt x="199" y="155"/>
                    <a:pt x="172" y="155"/>
                  </a:cubicBezTo>
                  <a:cubicBezTo>
                    <a:pt x="82" y="155"/>
                    <a:pt x="1" y="277"/>
                    <a:pt x="81" y="365"/>
                  </a:cubicBezTo>
                  <a:cubicBezTo>
                    <a:pt x="301" y="601"/>
                    <a:pt x="526" y="816"/>
                    <a:pt x="782" y="1013"/>
                  </a:cubicBezTo>
                  <a:cubicBezTo>
                    <a:pt x="899" y="1105"/>
                    <a:pt x="1013" y="1202"/>
                    <a:pt x="1114" y="1314"/>
                  </a:cubicBezTo>
                  <a:cubicBezTo>
                    <a:pt x="1209" y="1416"/>
                    <a:pt x="1300" y="1517"/>
                    <a:pt x="1421" y="1591"/>
                  </a:cubicBezTo>
                  <a:cubicBezTo>
                    <a:pt x="1443" y="1604"/>
                    <a:pt x="1463" y="1609"/>
                    <a:pt x="1483" y="1609"/>
                  </a:cubicBezTo>
                  <a:cubicBezTo>
                    <a:pt x="1495" y="1609"/>
                    <a:pt x="1507" y="1607"/>
                    <a:pt x="1518" y="1602"/>
                  </a:cubicBezTo>
                  <a:cubicBezTo>
                    <a:pt x="1542" y="1601"/>
                    <a:pt x="1567" y="1589"/>
                    <a:pt x="1589" y="1569"/>
                  </a:cubicBezTo>
                  <a:cubicBezTo>
                    <a:pt x="2042" y="1112"/>
                    <a:pt x="2499" y="657"/>
                    <a:pt x="2959" y="206"/>
                  </a:cubicBezTo>
                  <a:cubicBezTo>
                    <a:pt x="3046" y="122"/>
                    <a:pt x="296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0"/>
            <p:cNvSpPr/>
            <p:nvPr/>
          </p:nvSpPr>
          <p:spPr>
            <a:xfrm>
              <a:off x="437932" y="4119157"/>
              <a:ext cx="513245" cy="269518"/>
            </a:xfrm>
            <a:custGeom>
              <a:avLst/>
              <a:gdLst/>
              <a:ahLst/>
              <a:cxnLst/>
              <a:rect l="l" t="t" r="r" b="b"/>
              <a:pathLst>
                <a:path w="3184" h="1672" extrusionOk="0">
                  <a:moveTo>
                    <a:pt x="3018" y="0"/>
                  </a:moveTo>
                  <a:cubicBezTo>
                    <a:pt x="2991" y="0"/>
                    <a:pt x="2963" y="12"/>
                    <a:pt x="2940" y="42"/>
                  </a:cubicBezTo>
                  <a:cubicBezTo>
                    <a:pt x="2736" y="301"/>
                    <a:pt x="2515" y="544"/>
                    <a:pt x="2278" y="773"/>
                  </a:cubicBezTo>
                  <a:cubicBezTo>
                    <a:pt x="2155" y="892"/>
                    <a:pt x="2024" y="1006"/>
                    <a:pt x="1894" y="1116"/>
                  </a:cubicBezTo>
                  <a:cubicBezTo>
                    <a:pt x="1797" y="1194"/>
                    <a:pt x="1678" y="1265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4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7"/>
                  </a:cubicBezTo>
                  <a:cubicBezTo>
                    <a:pt x="611" y="915"/>
                    <a:pt x="1092" y="1284"/>
                    <a:pt x="1575" y="1648"/>
                  </a:cubicBezTo>
                  <a:cubicBezTo>
                    <a:pt x="1597" y="1664"/>
                    <a:pt x="1620" y="1672"/>
                    <a:pt x="1640" y="1672"/>
                  </a:cubicBezTo>
                  <a:cubicBezTo>
                    <a:pt x="1681" y="1672"/>
                    <a:pt x="1715" y="1643"/>
                    <a:pt x="1733" y="1605"/>
                  </a:cubicBezTo>
                  <a:cubicBezTo>
                    <a:pt x="1748" y="1595"/>
                    <a:pt x="1763" y="1580"/>
                    <a:pt x="1773" y="1558"/>
                  </a:cubicBezTo>
                  <a:cubicBezTo>
                    <a:pt x="1829" y="1431"/>
                    <a:pt x="1993" y="1345"/>
                    <a:pt x="2097" y="1260"/>
                  </a:cubicBezTo>
                  <a:cubicBezTo>
                    <a:pt x="2218" y="1159"/>
                    <a:pt x="2336" y="1053"/>
                    <a:pt x="2449" y="945"/>
                  </a:cubicBezTo>
                  <a:cubicBezTo>
                    <a:pt x="2688" y="717"/>
                    <a:pt x="2908" y="471"/>
                    <a:pt x="3111" y="214"/>
                  </a:cubicBezTo>
                  <a:cubicBezTo>
                    <a:pt x="3183" y="122"/>
                    <a:pt x="3103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0"/>
            <p:cNvSpPr/>
            <p:nvPr/>
          </p:nvSpPr>
          <p:spPr>
            <a:xfrm>
              <a:off x="434386" y="3583024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5" y="0"/>
                  </a:moveTo>
                  <a:cubicBezTo>
                    <a:pt x="1588" y="0"/>
                    <a:pt x="1561" y="10"/>
                    <a:pt x="1535" y="33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6"/>
                    <a:pt x="163" y="1426"/>
                  </a:cubicBezTo>
                  <a:cubicBezTo>
                    <a:pt x="183" y="1426"/>
                    <a:pt x="205" y="1419"/>
                    <a:pt x="227" y="1403"/>
                  </a:cubicBezTo>
                  <a:cubicBezTo>
                    <a:pt x="715" y="1056"/>
                    <a:pt x="1183" y="682"/>
                    <a:pt x="1627" y="279"/>
                  </a:cubicBezTo>
                  <a:cubicBezTo>
                    <a:pt x="1834" y="482"/>
                    <a:pt x="2041" y="687"/>
                    <a:pt x="2250" y="892"/>
                  </a:cubicBezTo>
                  <a:cubicBezTo>
                    <a:pt x="2466" y="1105"/>
                    <a:pt x="2673" y="1343"/>
                    <a:pt x="2930" y="1507"/>
                  </a:cubicBezTo>
                  <a:cubicBezTo>
                    <a:pt x="2951" y="1521"/>
                    <a:pt x="2972" y="1527"/>
                    <a:pt x="2992" y="1527"/>
                  </a:cubicBezTo>
                  <a:cubicBezTo>
                    <a:pt x="3095" y="1527"/>
                    <a:pt x="3163" y="1367"/>
                    <a:pt x="3053" y="1297"/>
                  </a:cubicBezTo>
                  <a:cubicBezTo>
                    <a:pt x="2814" y="1146"/>
                    <a:pt x="2621" y="916"/>
                    <a:pt x="2421" y="721"/>
                  </a:cubicBezTo>
                  <a:cubicBezTo>
                    <a:pt x="2194" y="497"/>
                    <a:pt x="1966" y="273"/>
                    <a:pt x="1741" y="49"/>
                  </a:cubicBezTo>
                  <a:cubicBezTo>
                    <a:pt x="1720" y="31"/>
                    <a:pt x="1698" y="20"/>
                    <a:pt x="1675" y="16"/>
                  </a:cubicBezTo>
                  <a:cubicBezTo>
                    <a:pt x="1657" y="6"/>
                    <a:pt x="1637" y="0"/>
                    <a:pt x="1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0"/>
            <p:cNvSpPr/>
            <p:nvPr/>
          </p:nvSpPr>
          <p:spPr>
            <a:xfrm>
              <a:off x="452118" y="3468093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0"/>
                  </a:moveTo>
                  <a:cubicBezTo>
                    <a:pt x="1482" y="0"/>
                    <a:pt x="1454" y="12"/>
                    <a:pt x="1431" y="41"/>
                  </a:cubicBezTo>
                  <a:cubicBezTo>
                    <a:pt x="1060" y="496"/>
                    <a:pt x="555" y="835"/>
                    <a:pt x="96" y="1195"/>
                  </a:cubicBezTo>
                  <a:cubicBezTo>
                    <a:pt x="0" y="1272"/>
                    <a:pt x="88" y="1395"/>
                    <a:pt x="188" y="1395"/>
                  </a:cubicBezTo>
                  <a:cubicBezTo>
                    <a:pt x="215" y="1395"/>
                    <a:pt x="242" y="1387"/>
                    <a:pt x="268" y="1367"/>
                  </a:cubicBezTo>
                  <a:cubicBezTo>
                    <a:pt x="708" y="1022"/>
                    <a:pt x="1191" y="694"/>
                    <a:pt x="1558" y="265"/>
                  </a:cubicBezTo>
                  <a:cubicBezTo>
                    <a:pt x="1990" y="651"/>
                    <a:pt x="2414" y="1048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5"/>
                  </a:cubicBezTo>
                  <a:cubicBezTo>
                    <a:pt x="2572" y="863"/>
                    <a:pt x="2136" y="455"/>
                    <a:pt x="1688" y="56"/>
                  </a:cubicBezTo>
                  <a:cubicBezTo>
                    <a:pt x="1663" y="34"/>
                    <a:pt x="1635" y="25"/>
                    <a:pt x="1608" y="25"/>
                  </a:cubicBezTo>
                  <a:cubicBezTo>
                    <a:pt x="1599" y="25"/>
                    <a:pt x="1589" y="26"/>
                    <a:pt x="1580" y="28"/>
                  </a:cubicBezTo>
                  <a:cubicBezTo>
                    <a:pt x="1559" y="11"/>
                    <a:pt x="1534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0"/>
            <p:cNvSpPr/>
            <p:nvPr/>
          </p:nvSpPr>
          <p:spPr>
            <a:xfrm>
              <a:off x="473234" y="370263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7"/>
                  </a:cubicBezTo>
                  <a:cubicBezTo>
                    <a:pt x="1360" y="363"/>
                    <a:pt x="1354" y="394"/>
                    <a:pt x="1365" y="432"/>
                  </a:cubicBezTo>
                  <a:cubicBezTo>
                    <a:pt x="1382" y="490"/>
                    <a:pt x="1401" y="547"/>
                    <a:pt x="1417" y="607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8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9"/>
                  </a:moveTo>
                  <a:cubicBezTo>
                    <a:pt x="496" y="1189"/>
                    <a:pt x="496" y="1196"/>
                    <a:pt x="496" y="1206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9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3"/>
                    <a:pt x="372" y="1439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80"/>
                  </a:move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5"/>
                    <a:pt x="2042" y="1821"/>
                    <a:pt x="2035" y="1828"/>
                  </a:cubicBezTo>
                  <a:cubicBezTo>
                    <a:pt x="2001" y="1713"/>
                    <a:pt x="1966" y="1595"/>
                    <a:pt x="1932" y="1480"/>
                  </a:cubicBezTo>
                  <a:close/>
                  <a:moveTo>
                    <a:pt x="733" y="1798"/>
                  </a:moveTo>
                  <a:cubicBezTo>
                    <a:pt x="746" y="1823"/>
                    <a:pt x="757" y="1849"/>
                    <a:pt x="771" y="1873"/>
                  </a:cubicBezTo>
                  <a:cubicBezTo>
                    <a:pt x="750" y="1851"/>
                    <a:pt x="730" y="1828"/>
                    <a:pt x="709" y="1808"/>
                  </a:cubicBezTo>
                  <a:cubicBezTo>
                    <a:pt x="718" y="1806"/>
                    <a:pt x="726" y="1802"/>
                    <a:pt x="733" y="1798"/>
                  </a:cubicBezTo>
                  <a:close/>
                  <a:moveTo>
                    <a:pt x="1302" y="2375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6"/>
                    <a:pt x="1326" y="2492"/>
                  </a:cubicBezTo>
                  <a:cubicBezTo>
                    <a:pt x="1306" y="2468"/>
                    <a:pt x="1283" y="2444"/>
                    <a:pt x="1263" y="2421"/>
                  </a:cubicBezTo>
                  <a:cubicBezTo>
                    <a:pt x="1278" y="2408"/>
                    <a:pt x="1291" y="2393"/>
                    <a:pt x="1302" y="2375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1"/>
                    <a:pt x="946" y="365"/>
                    <a:pt x="785" y="531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0"/>
                    <a:pt x="267" y="1068"/>
                    <a:pt x="47" y="1295"/>
                  </a:cubicBezTo>
                  <a:cubicBezTo>
                    <a:pt x="2" y="1343"/>
                    <a:pt x="1" y="1418"/>
                    <a:pt x="47" y="1467"/>
                  </a:cubicBezTo>
                  <a:cubicBezTo>
                    <a:pt x="457" y="1882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4"/>
                    <a:pt x="1403" y="2751"/>
                  </a:cubicBezTo>
                  <a:cubicBezTo>
                    <a:pt x="1837" y="2341"/>
                    <a:pt x="2275" y="1933"/>
                    <a:pt x="2715" y="1530"/>
                  </a:cubicBezTo>
                  <a:cubicBezTo>
                    <a:pt x="2732" y="1513"/>
                    <a:pt x="2743" y="1496"/>
                    <a:pt x="2749" y="1478"/>
                  </a:cubicBezTo>
                  <a:cubicBezTo>
                    <a:pt x="2786" y="1435"/>
                    <a:pt x="2793" y="1373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0"/>
            <p:cNvSpPr/>
            <p:nvPr/>
          </p:nvSpPr>
          <p:spPr>
            <a:xfrm>
              <a:off x="554960" y="3784356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3"/>
                    <a:pt x="806" y="162"/>
                    <a:pt x="799" y="162"/>
                  </a:cubicBezTo>
                  <a:cubicBezTo>
                    <a:pt x="802" y="158"/>
                    <a:pt x="806" y="154"/>
                    <a:pt x="810" y="152"/>
                  </a:cubicBezTo>
                  <a:close/>
                  <a:moveTo>
                    <a:pt x="232" y="723"/>
                  </a:moveTo>
                  <a:cubicBezTo>
                    <a:pt x="236" y="725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5"/>
                    <a:pt x="232" y="723"/>
                  </a:cubicBezTo>
                  <a:close/>
                  <a:moveTo>
                    <a:pt x="159" y="887"/>
                  </a:moveTo>
                  <a:lnTo>
                    <a:pt x="159" y="887"/>
                  </a:lnTo>
                  <a:cubicBezTo>
                    <a:pt x="209" y="932"/>
                    <a:pt x="258" y="978"/>
                    <a:pt x="308" y="1023"/>
                  </a:cubicBezTo>
                  <a:cubicBezTo>
                    <a:pt x="323" y="1042"/>
                    <a:pt x="340" y="1060"/>
                    <a:pt x="355" y="1077"/>
                  </a:cubicBezTo>
                  <a:cubicBezTo>
                    <a:pt x="280" y="1014"/>
                    <a:pt x="196" y="939"/>
                    <a:pt x="159" y="887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5"/>
                  </a:cubicBezTo>
                  <a:cubicBezTo>
                    <a:pt x="886" y="596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7"/>
                    <a:pt x="754" y="1092"/>
                  </a:cubicBezTo>
                  <a:cubicBezTo>
                    <a:pt x="664" y="1014"/>
                    <a:pt x="580" y="928"/>
                    <a:pt x="502" y="836"/>
                  </a:cubicBezTo>
                  <a:cubicBezTo>
                    <a:pt x="597" y="730"/>
                    <a:pt x="690" y="622"/>
                    <a:pt x="786" y="516"/>
                  </a:cubicBezTo>
                  <a:cubicBezTo>
                    <a:pt x="791" y="510"/>
                    <a:pt x="797" y="503"/>
                    <a:pt x="800" y="495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8"/>
                    <a:pt x="806" y="1325"/>
                    <a:pt x="800" y="1334"/>
                  </a:cubicBezTo>
                  <a:cubicBezTo>
                    <a:pt x="795" y="1329"/>
                    <a:pt x="789" y="1325"/>
                    <a:pt x="784" y="1319"/>
                  </a:cubicBezTo>
                  <a:cubicBezTo>
                    <a:pt x="791" y="1316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2"/>
                    <a:pt x="746" y="48"/>
                  </a:cubicBezTo>
                  <a:cubicBezTo>
                    <a:pt x="743" y="50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5"/>
                  </a:cubicBezTo>
                  <a:cubicBezTo>
                    <a:pt x="241" y="540"/>
                    <a:pt x="180" y="609"/>
                    <a:pt x="116" y="676"/>
                  </a:cubicBezTo>
                  <a:cubicBezTo>
                    <a:pt x="79" y="719"/>
                    <a:pt x="4" y="779"/>
                    <a:pt x="3" y="842"/>
                  </a:cubicBezTo>
                  <a:cubicBezTo>
                    <a:pt x="1" y="896"/>
                    <a:pt x="16" y="926"/>
                    <a:pt x="53" y="961"/>
                  </a:cubicBezTo>
                  <a:cubicBezTo>
                    <a:pt x="133" y="1042"/>
                    <a:pt x="223" y="1112"/>
                    <a:pt x="306" y="1187"/>
                  </a:cubicBezTo>
                  <a:cubicBezTo>
                    <a:pt x="463" y="1327"/>
                    <a:pt x="620" y="1465"/>
                    <a:pt x="776" y="1605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5"/>
                  </a:cubicBezTo>
                  <a:cubicBezTo>
                    <a:pt x="1099" y="1385"/>
                    <a:pt x="1337" y="1165"/>
                    <a:pt x="1576" y="945"/>
                  </a:cubicBezTo>
                  <a:cubicBezTo>
                    <a:pt x="1589" y="941"/>
                    <a:pt x="1600" y="932"/>
                    <a:pt x="1606" y="917"/>
                  </a:cubicBezTo>
                  <a:cubicBezTo>
                    <a:pt x="1608" y="917"/>
                    <a:pt x="1608" y="917"/>
                    <a:pt x="1610" y="915"/>
                  </a:cubicBezTo>
                  <a:cubicBezTo>
                    <a:pt x="1632" y="894"/>
                    <a:pt x="1632" y="868"/>
                    <a:pt x="1621" y="848"/>
                  </a:cubicBezTo>
                  <a:cubicBezTo>
                    <a:pt x="1615" y="713"/>
                    <a:pt x="1427" y="589"/>
                    <a:pt x="1347" y="508"/>
                  </a:cubicBezTo>
                  <a:cubicBezTo>
                    <a:pt x="1179" y="344"/>
                    <a:pt x="1013" y="182"/>
                    <a:pt x="847" y="18"/>
                  </a:cubicBezTo>
                  <a:cubicBezTo>
                    <a:pt x="835" y="6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0"/>
            <p:cNvSpPr/>
            <p:nvPr/>
          </p:nvSpPr>
          <p:spPr>
            <a:xfrm>
              <a:off x="622661" y="3857861"/>
              <a:ext cx="122669" cy="116383"/>
            </a:xfrm>
            <a:custGeom>
              <a:avLst/>
              <a:gdLst/>
              <a:ahLst/>
              <a:cxnLst/>
              <a:rect l="l" t="t" r="r" b="b"/>
              <a:pathLst>
                <a:path w="761" h="722" extrusionOk="0">
                  <a:moveTo>
                    <a:pt x="392" y="185"/>
                  </a:moveTo>
                  <a:cubicBezTo>
                    <a:pt x="397" y="190"/>
                    <a:pt x="403" y="196"/>
                    <a:pt x="408" y="203"/>
                  </a:cubicBezTo>
                  <a:cubicBezTo>
                    <a:pt x="397" y="207"/>
                    <a:pt x="386" y="211"/>
                    <a:pt x="375" y="215"/>
                  </a:cubicBezTo>
                  <a:cubicBezTo>
                    <a:pt x="380" y="205"/>
                    <a:pt x="386" y="194"/>
                    <a:pt x="392" y="185"/>
                  </a:cubicBezTo>
                  <a:close/>
                  <a:moveTo>
                    <a:pt x="492" y="297"/>
                  </a:moveTo>
                  <a:cubicBezTo>
                    <a:pt x="494" y="298"/>
                    <a:pt x="496" y="300"/>
                    <a:pt x="498" y="302"/>
                  </a:cubicBezTo>
                  <a:cubicBezTo>
                    <a:pt x="492" y="304"/>
                    <a:pt x="489" y="306"/>
                    <a:pt x="483" y="306"/>
                  </a:cubicBezTo>
                  <a:cubicBezTo>
                    <a:pt x="487" y="304"/>
                    <a:pt x="489" y="300"/>
                    <a:pt x="492" y="297"/>
                  </a:cubicBezTo>
                  <a:close/>
                  <a:moveTo>
                    <a:pt x="591" y="405"/>
                  </a:moveTo>
                  <a:lnTo>
                    <a:pt x="600" y="414"/>
                  </a:lnTo>
                  <a:cubicBezTo>
                    <a:pt x="599" y="413"/>
                    <a:pt x="597" y="412"/>
                    <a:pt x="594" y="412"/>
                  </a:cubicBezTo>
                  <a:cubicBezTo>
                    <a:pt x="590" y="412"/>
                    <a:pt x="584" y="415"/>
                    <a:pt x="578" y="420"/>
                  </a:cubicBezTo>
                  <a:cubicBezTo>
                    <a:pt x="582" y="414"/>
                    <a:pt x="587" y="410"/>
                    <a:pt x="591" y="405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4"/>
                    <a:pt x="360" y="483"/>
                  </a:cubicBezTo>
                  <a:cubicBezTo>
                    <a:pt x="356" y="477"/>
                    <a:pt x="353" y="472"/>
                    <a:pt x="349" y="466"/>
                  </a:cubicBezTo>
                  <a:cubicBezTo>
                    <a:pt x="358" y="463"/>
                    <a:pt x="369" y="461"/>
                    <a:pt x="380" y="459"/>
                  </a:cubicBezTo>
                  <a:close/>
                  <a:moveTo>
                    <a:pt x="392" y="1"/>
                  </a:moveTo>
                  <a:cubicBezTo>
                    <a:pt x="386" y="1"/>
                    <a:pt x="379" y="2"/>
                    <a:pt x="373" y="4"/>
                  </a:cubicBezTo>
                  <a:cubicBezTo>
                    <a:pt x="220" y="60"/>
                    <a:pt x="181" y="235"/>
                    <a:pt x="37" y="298"/>
                  </a:cubicBezTo>
                  <a:cubicBezTo>
                    <a:pt x="0" y="315"/>
                    <a:pt x="2" y="367"/>
                    <a:pt x="26" y="394"/>
                  </a:cubicBezTo>
                  <a:cubicBezTo>
                    <a:pt x="78" y="451"/>
                    <a:pt x="131" y="511"/>
                    <a:pt x="183" y="569"/>
                  </a:cubicBezTo>
                  <a:cubicBezTo>
                    <a:pt x="222" y="614"/>
                    <a:pt x="274" y="699"/>
                    <a:pt x="332" y="716"/>
                  </a:cubicBezTo>
                  <a:cubicBezTo>
                    <a:pt x="346" y="720"/>
                    <a:pt x="360" y="722"/>
                    <a:pt x="373" y="722"/>
                  </a:cubicBezTo>
                  <a:cubicBezTo>
                    <a:pt x="463" y="722"/>
                    <a:pt x="526" y="636"/>
                    <a:pt x="591" y="576"/>
                  </a:cubicBezTo>
                  <a:cubicBezTo>
                    <a:pt x="647" y="524"/>
                    <a:pt x="761" y="448"/>
                    <a:pt x="709" y="358"/>
                  </a:cubicBezTo>
                  <a:cubicBezTo>
                    <a:pt x="647" y="252"/>
                    <a:pt x="537" y="157"/>
                    <a:pt x="449" y="67"/>
                  </a:cubicBezTo>
                  <a:cubicBezTo>
                    <a:pt x="451" y="34"/>
                    <a:pt x="426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7" name="Google Shape;2667;p20"/>
          <p:cNvGrpSpPr/>
          <p:nvPr/>
        </p:nvGrpSpPr>
        <p:grpSpPr>
          <a:xfrm rot="10800000">
            <a:off x="-12" y="-1776425"/>
            <a:ext cx="423798" cy="3158837"/>
            <a:chOff x="434225" y="628490"/>
            <a:chExt cx="516952" cy="3852710"/>
          </a:xfrm>
        </p:grpSpPr>
        <p:sp>
          <p:nvSpPr>
            <p:cNvPr id="2668" name="Google Shape;2668;p20"/>
            <p:cNvSpPr/>
            <p:nvPr/>
          </p:nvSpPr>
          <p:spPr>
            <a:xfrm>
              <a:off x="449538" y="1427693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4"/>
                  </a:moveTo>
                  <a:cubicBezTo>
                    <a:pt x="2780" y="254"/>
                    <a:pt x="2767" y="315"/>
                    <a:pt x="2760" y="377"/>
                  </a:cubicBezTo>
                  <a:cubicBezTo>
                    <a:pt x="2752" y="332"/>
                    <a:pt x="2743" y="285"/>
                    <a:pt x="2733" y="239"/>
                  </a:cubicBezTo>
                  <a:cubicBezTo>
                    <a:pt x="2754" y="224"/>
                    <a:pt x="2776" y="207"/>
                    <a:pt x="2799" y="194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90"/>
                    <a:pt x="202" y="407"/>
                    <a:pt x="235" y="425"/>
                  </a:cubicBezTo>
                  <a:cubicBezTo>
                    <a:pt x="203" y="427"/>
                    <a:pt x="170" y="433"/>
                    <a:pt x="138" y="440"/>
                  </a:cubicBezTo>
                  <a:cubicBezTo>
                    <a:pt x="136" y="420"/>
                    <a:pt x="134" y="399"/>
                    <a:pt x="133" y="379"/>
                  </a:cubicBezTo>
                  <a:close/>
                  <a:moveTo>
                    <a:pt x="2625" y="326"/>
                  </a:moveTo>
                  <a:cubicBezTo>
                    <a:pt x="2635" y="377"/>
                    <a:pt x="2644" y="425"/>
                    <a:pt x="2655" y="474"/>
                  </a:cubicBezTo>
                  <a:cubicBezTo>
                    <a:pt x="2635" y="435"/>
                    <a:pt x="2614" y="395"/>
                    <a:pt x="2594" y="356"/>
                  </a:cubicBezTo>
                  <a:cubicBezTo>
                    <a:pt x="2605" y="347"/>
                    <a:pt x="2616" y="338"/>
                    <a:pt x="2625" y="326"/>
                  </a:cubicBezTo>
                  <a:close/>
                  <a:moveTo>
                    <a:pt x="2493" y="455"/>
                  </a:moveTo>
                  <a:cubicBezTo>
                    <a:pt x="2499" y="472"/>
                    <a:pt x="2506" y="489"/>
                    <a:pt x="2513" y="505"/>
                  </a:cubicBezTo>
                  <a:cubicBezTo>
                    <a:pt x="2508" y="500"/>
                    <a:pt x="2502" y="496"/>
                    <a:pt x="2499" y="492"/>
                  </a:cubicBezTo>
                  <a:cubicBezTo>
                    <a:pt x="2489" y="486"/>
                    <a:pt x="2480" y="483"/>
                    <a:pt x="2471" y="483"/>
                  </a:cubicBezTo>
                  <a:cubicBezTo>
                    <a:pt x="2469" y="483"/>
                    <a:pt x="2467" y="483"/>
                    <a:pt x="2465" y="483"/>
                  </a:cubicBezTo>
                  <a:cubicBezTo>
                    <a:pt x="2474" y="474"/>
                    <a:pt x="2484" y="464"/>
                    <a:pt x="2493" y="455"/>
                  </a:cubicBezTo>
                  <a:close/>
                  <a:moveTo>
                    <a:pt x="414" y="517"/>
                  </a:moveTo>
                  <a:cubicBezTo>
                    <a:pt x="425" y="522"/>
                    <a:pt x="437" y="528"/>
                    <a:pt x="448" y="533"/>
                  </a:cubicBezTo>
                  <a:cubicBezTo>
                    <a:pt x="405" y="556"/>
                    <a:pt x="360" y="578"/>
                    <a:pt x="317" y="599"/>
                  </a:cubicBezTo>
                  <a:cubicBezTo>
                    <a:pt x="340" y="576"/>
                    <a:pt x="366" y="556"/>
                    <a:pt x="394" y="537"/>
                  </a:cubicBezTo>
                  <a:cubicBezTo>
                    <a:pt x="403" y="531"/>
                    <a:pt x="409" y="524"/>
                    <a:pt x="414" y="517"/>
                  </a:cubicBezTo>
                  <a:close/>
                  <a:moveTo>
                    <a:pt x="2879" y="392"/>
                  </a:moveTo>
                  <a:cubicBezTo>
                    <a:pt x="2883" y="483"/>
                    <a:pt x="2888" y="574"/>
                    <a:pt x="2894" y="666"/>
                  </a:cubicBezTo>
                  <a:cubicBezTo>
                    <a:pt x="2871" y="576"/>
                    <a:pt x="2868" y="483"/>
                    <a:pt x="2879" y="392"/>
                  </a:cubicBezTo>
                  <a:close/>
                  <a:moveTo>
                    <a:pt x="466" y="705"/>
                  </a:moveTo>
                  <a:cubicBezTo>
                    <a:pt x="468" y="707"/>
                    <a:pt x="468" y="707"/>
                    <a:pt x="468" y="709"/>
                  </a:cubicBezTo>
                  <a:cubicBezTo>
                    <a:pt x="466" y="709"/>
                    <a:pt x="464" y="710"/>
                    <a:pt x="461" y="712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3"/>
                  </a:moveTo>
                  <a:cubicBezTo>
                    <a:pt x="2334" y="664"/>
                    <a:pt x="2359" y="684"/>
                    <a:pt x="2383" y="705"/>
                  </a:cubicBezTo>
                  <a:cubicBezTo>
                    <a:pt x="2387" y="714"/>
                    <a:pt x="2390" y="724"/>
                    <a:pt x="2398" y="731"/>
                  </a:cubicBezTo>
                  <a:cubicBezTo>
                    <a:pt x="2415" y="750"/>
                    <a:pt x="2433" y="761"/>
                    <a:pt x="2454" y="765"/>
                  </a:cubicBezTo>
                  <a:cubicBezTo>
                    <a:pt x="2486" y="794"/>
                    <a:pt x="2515" y="822"/>
                    <a:pt x="2547" y="852"/>
                  </a:cubicBezTo>
                  <a:cubicBezTo>
                    <a:pt x="2463" y="787"/>
                    <a:pt x="2379" y="722"/>
                    <a:pt x="2297" y="656"/>
                  </a:cubicBezTo>
                  <a:cubicBezTo>
                    <a:pt x="2301" y="651"/>
                    <a:pt x="2305" y="647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3"/>
                    <a:pt x="547" y="878"/>
                    <a:pt x="494" y="914"/>
                  </a:cubicBezTo>
                  <a:cubicBezTo>
                    <a:pt x="545" y="875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6"/>
                    <a:pt x="230" y="1046"/>
                  </a:cubicBezTo>
                  <a:cubicBezTo>
                    <a:pt x="230" y="1048"/>
                    <a:pt x="228" y="1050"/>
                    <a:pt x="226" y="1052"/>
                  </a:cubicBezTo>
                  <a:cubicBezTo>
                    <a:pt x="226" y="1050"/>
                    <a:pt x="226" y="1046"/>
                    <a:pt x="226" y="1044"/>
                  </a:cubicBezTo>
                  <a:close/>
                  <a:moveTo>
                    <a:pt x="2894" y="1098"/>
                  </a:moveTo>
                  <a:cubicBezTo>
                    <a:pt x="2903" y="1111"/>
                    <a:pt x="2912" y="1124"/>
                    <a:pt x="2920" y="1136"/>
                  </a:cubicBezTo>
                  <a:cubicBezTo>
                    <a:pt x="2909" y="1130"/>
                    <a:pt x="2898" y="1124"/>
                    <a:pt x="2884" y="1117"/>
                  </a:cubicBezTo>
                  <a:cubicBezTo>
                    <a:pt x="2888" y="1111"/>
                    <a:pt x="2892" y="1104"/>
                    <a:pt x="2894" y="1098"/>
                  </a:cubicBezTo>
                  <a:close/>
                  <a:moveTo>
                    <a:pt x="2914" y="1"/>
                  </a:moveTo>
                  <a:cubicBezTo>
                    <a:pt x="2904" y="1"/>
                    <a:pt x="2894" y="3"/>
                    <a:pt x="2884" y="8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21"/>
                  </a:cubicBezTo>
                  <a:cubicBezTo>
                    <a:pt x="2400" y="373"/>
                    <a:pt x="2348" y="429"/>
                    <a:pt x="2295" y="485"/>
                  </a:cubicBezTo>
                  <a:cubicBezTo>
                    <a:pt x="2293" y="483"/>
                    <a:pt x="2293" y="483"/>
                    <a:pt x="2292" y="483"/>
                  </a:cubicBez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9"/>
                  </a:cubicBezTo>
                  <a:cubicBezTo>
                    <a:pt x="2202" y="580"/>
                    <a:pt x="2182" y="599"/>
                    <a:pt x="2163" y="619"/>
                  </a:cubicBezTo>
                  <a:cubicBezTo>
                    <a:pt x="2141" y="640"/>
                    <a:pt x="2137" y="684"/>
                    <a:pt x="2163" y="705"/>
                  </a:cubicBezTo>
                  <a:cubicBezTo>
                    <a:pt x="2314" y="822"/>
                    <a:pt x="2465" y="942"/>
                    <a:pt x="2616" y="1061"/>
                  </a:cubicBezTo>
                  <a:cubicBezTo>
                    <a:pt x="2728" y="1149"/>
                    <a:pt x="2836" y="1253"/>
                    <a:pt x="2978" y="1287"/>
                  </a:cubicBezTo>
                  <a:cubicBezTo>
                    <a:pt x="2982" y="1287"/>
                    <a:pt x="2986" y="1288"/>
                    <a:pt x="2991" y="1288"/>
                  </a:cubicBezTo>
                  <a:cubicBezTo>
                    <a:pt x="3024" y="1288"/>
                    <a:pt x="3057" y="1263"/>
                    <a:pt x="3054" y="1227"/>
                  </a:cubicBezTo>
                  <a:cubicBezTo>
                    <a:pt x="3026" y="850"/>
                    <a:pt x="2998" y="474"/>
                    <a:pt x="2987" y="95"/>
                  </a:cubicBezTo>
                  <a:cubicBezTo>
                    <a:pt x="2987" y="78"/>
                    <a:pt x="2983" y="67"/>
                    <a:pt x="2974" y="58"/>
                  </a:cubicBezTo>
                  <a:cubicBezTo>
                    <a:pt x="2974" y="26"/>
                    <a:pt x="2947" y="1"/>
                    <a:pt x="2914" y="1"/>
                  </a:cubicBezTo>
                  <a:close/>
                  <a:moveTo>
                    <a:pt x="89" y="251"/>
                  </a:moveTo>
                  <a:cubicBezTo>
                    <a:pt x="80" y="251"/>
                    <a:pt x="72" y="251"/>
                    <a:pt x="64" y="252"/>
                  </a:cubicBezTo>
                  <a:cubicBezTo>
                    <a:pt x="34" y="254"/>
                    <a:pt x="0" y="276"/>
                    <a:pt x="4" y="311"/>
                  </a:cubicBezTo>
                  <a:cubicBezTo>
                    <a:pt x="6" y="328"/>
                    <a:pt x="8" y="347"/>
                    <a:pt x="10" y="364"/>
                  </a:cubicBezTo>
                  <a:cubicBezTo>
                    <a:pt x="8" y="371"/>
                    <a:pt x="8" y="379"/>
                    <a:pt x="8" y="386"/>
                  </a:cubicBezTo>
                  <a:cubicBezTo>
                    <a:pt x="11" y="407"/>
                    <a:pt x="15" y="427"/>
                    <a:pt x="17" y="448"/>
                  </a:cubicBezTo>
                  <a:cubicBezTo>
                    <a:pt x="41" y="720"/>
                    <a:pt x="51" y="994"/>
                    <a:pt x="45" y="1268"/>
                  </a:cubicBezTo>
                  <a:cubicBezTo>
                    <a:pt x="44" y="1302"/>
                    <a:pt x="75" y="1328"/>
                    <a:pt x="107" y="1328"/>
                  </a:cubicBezTo>
                  <a:cubicBezTo>
                    <a:pt x="117" y="1328"/>
                    <a:pt x="127" y="1325"/>
                    <a:pt x="136" y="1320"/>
                  </a:cubicBezTo>
                  <a:cubicBezTo>
                    <a:pt x="155" y="1309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8"/>
                  </a:cubicBezTo>
                  <a:cubicBezTo>
                    <a:pt x="453" y="1082"/>
                    <a:pt x="688" y="919"/>
                    <a:pt x="940" y="781"/>
                  </a:cubicBezTo>
                  <a:cubicBezTo>
                    <a:pt x="981" y="757"/>
                    <a:pt x="977" y="699"/>
                    <a:pt x="940" y="675"/>
                  </a:cubicBezTo>
                  <a:cubicBezTo>
                    <a:pt x="789" y="582"/>
                    <a:pt x="636" y="494"/>
                    <a:pt x="479" y="414"/>
                  </a:cubicBezTo>
                  <a:cubicBezTo>
                    <a:pt x="371" y="356"/>
                    <a:pt x="221" y="251"/>
                    <a:pt x="89" y="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0"/>
            <p:cNvSpPr/>
            <p:nvPr/>
          </p:nvSpPr>
          <p:spPr>
            <a:xfrm>
              <a:off x="450989" y="1180581"/>
              <a:ext cx="491000" cy="259524"/>
            </a:xfrm>
            <a:custGeom>
              <a:avLst/>
              <a:gdLst/>
              <a:ahLst/>
              <a:cxnLst/>
              <a:rect l="l" t="t" r="r" b="b"/>
              <a:pathLst>
                <a:path w="3046" h="1610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5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4"/>
                  </a:cubicBezTo>
                  <a:cubicBezTo>
                    <a:pt x="227" y="167"/>
                    <a:pt x="199" y="156"/>
                    <a:pt x="171" y="156"/>
                  </a:cubicBezTo>
                  <a:cubicBezTo>
                    <a:pt x="82" y="156"/>
                    <a:pt x="1" y="277"/>
                    <a:pt x="81" y="364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1"/>
                    <a:pt x="1114" y="1313"/>
                  </a:cubicBezTo>
                  <a:cubicBezTo>
                    <a:pt x="1209" y="1416"/>
                    <a:pt x="1300" y="1518"/>
                    <a:pt x="1421" y="1591"/>
                  </a:cubicBezTo>
                  <a:cubicBezTo>
                    <a:pt x="1443" y="1605"/>
                    <a:pt x="1464" y="1610"/>
                    <a:pt x="1483" y="1610"/>
                  </a:cubicBezTo>
                  <a:cubicBezTo>
                    <a:pt x="1495" y="1610"/>
                    <a:pt x="1507" y="1608"/>
                    <a:pt x="1518" y="1604"/>
                  </a:cubicBezTo>
                  <a:cubicBezTo>
                    <a:pt x="1542" y="1600"/>
                    <a:pt x="1567" y="1591"/>
                    <a:pt x="1589" y="1569"/>
                  </a:cubicBezTo>
                  <a:cubicBezTo>
                    <a:pt x="2042" y="1112"/>
                    <a:pt x="2499" y="657"/>
                    <a:pt x="2959" y="208"/>
                  </a:cubicBezTo>
                  <a:cubicBezTo>
                    <a:pt x="3046" y="122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0"/>
            <p:cNvSpPr/>
            <p:nvPr/>
          </p:nvSpPr>
          <p:spPr>
            <a:xfrm>
              <a:off x="437932" y="1279555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2"/>
                    <a:pt x="2515" y="546"/>
                    <a:pt x="2278" y="774"/>
                  </a:cubicBezTo>
                  <a:cubicBezTo>
                    <a:pt x="2155" y="893"/>
                    <a:pt x="2024" y="1007"/>
                    <a:pt x="1894" y="1117"/>
                  </a:cubicBezTo>
                  <a:cubicBezTo>
                    <a:pt x="1797" y="1195"/>
                    <a:pt x="1678" y="1266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8"/>
                  </a:cubicBezTo>
                  <a:cubicBezTo>
                    <a:pt x="611" y="915"/>
                    <a:pt x="1092" y="1285"/>
                    <a:pt x="1575" y="1650"/>
                  </a:cubicBezTo>
                  <a:cubicBezTo>
                    <a:pt x="1597" y="1666"/>
                    <a:pt x="1619" y="1673"/>
                    <a:pt x="1639" y="1673"/>
                  </a:cubicBezTo>
                  <a:cubicBezTo>
                    <a:pt x="1680" y="1673"/>
                    <a:pt x="1715" y="1645"/>
                    <a:pt x="1733" y="1607"/>
                  </a:cubicBezTo>
                  <a:cubicBezTo>
                    <a:pt x="1748" y="1596"/>
                    <a:pt x="1763" y="1581"/>
                    <a:pt x="1773" y="1561"/>
                  </a:cubicBezTo>
                  <a:cubicBezTo>
                    <a:pt x="1829" y="1434"/>
                    <a:pt x="1993" y="1348"/>
                    <a:pt x="2097" y="1260"/>
                  </a:cubicBezTo>
                  <a:cubicBezTo>
                    <a:pt x="2218" y="1160"/>
                    <a:pt x="2336" y="1055"/>
                    <a:pt x="2449" y="945"/>
                  </a:cubicBezTo>
                  <a:cubicBezTo>
                    <a:pt x="2688" y="720"/>
                    <a:pt x="2908" y="474"/>
                    <a:pt x="3111" y="214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0"/>
            <p:cNvSpPr/>
            <p:nvPr/>
          </p:nvSpPr>
          <p:spPr>
            <a:xfrm>
              <a:off x="434386" y="743583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8" y="1"/>
                  </a:moveTo>
                  <a:cubicBezTo>
                    <a:pt x="1590" y="1"/>
                    <a:pt x="1561" y="11"/>
                    <a:pt x="1535" y="34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5"/>
                    <a:pt x="163" y="1425"/>
                  </a:cubicBezTo>
                  <a:cubicBezTo>
                    <a:pt x="183" y="1425"/>
                    <a:pt x="205" y="1418"/>
                    <a:pt x="227" y="1403"/>
                  </a:cubicBezTo>
                  <a:cubicBezTo>
                    <a:pt x="715" y="1056"/>
                    <a:pt x="1183" y="681"/>
                    <a:pt x="1627" y="278"/>
                  </a:cubicBezTo>
                  <a:cubicBezTo>
                    <a:pt x="1834" y="484"/>
                    <a:pt x="2041" y="687"/>
                    <a:pt x="2250" y="892"/>
                  </a:cubicBezTo>
                  <a:cubicBezTo>
                    <a:pt x="2466" y="1104"/>
                    <a:pt x="2673" y="1343"/>
                    <a:pt x="2930" y="1507"/>
                  </a:cubicBezTo>
                  <a:cubicBezTo>
                    <a:pt x="2951" y="1521"/>
                    <a:pt x="2973" y="1527"/>
                    <a:pt x="2992" y="1527"/>
                  </a:cubicBezTo>
                  <a:cubicBezTo>
                    <a:pt x="3095" y="1527"/>
                    <a:pt x="3162" y="1369"/>
                    <a:pt x="3053" y="1298"/>
                  </a:cubicBezTo>
                  <a:cubicBezTo>
                    <a:pt x="2814" y="1145"/>
                    <a:pt x="2621" y="918"/>
                    <a:pt x="2421" y="720"/>
                  </a:cubicBezTo>
                  <a:cubicBezTo>
                    <a:pt x="2194" y="497"/>
                    <a:pt x="1966" y="273"/>
                    <a:pt x="1741" y="51"/>
                  </a:cubicBezTo>
                  <a:cubicBezTo>
                    <a:pt x="1720" y="30"/>
                    <a:pt x="1698" y="19"/>
                    <a:pt x="1675" y="16"/>
                  </a:cubicBezTo>
                  <a:cubicBezTo>
                    <a:pt x="1658" y="6"/>
                    <a:pt x="1638" y="1"/>
                    <a:pt x="1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0"/>
            <p:cNvSpPr/>
            <p:nvPr/>
          </p:nvSpPr>
          <p:spPr>
            <a:xfrm>
              <a:off x="451956" y="628490"/>
              <a:ext cx="497448" cy="240664"/>
            </a:xfrm>
            <a:custGeom>
              <a:avLst/>
              <a:gdLst/>
              <a:ahLst/>
              <a:cxnLst/>
              <a:rect l="l" t="t" r="r" b="b"/>
              <a:pathLst>
                <a:path w="3086" h="1493" extrusionOk="0">
                  <a:moveTo>
                    <a:pt x="1510" y="1"/>
                  </a:moveTo>
                  <a:cubicBezTo>
                    <a:pt x="1483" y="1"/>
                    <a:pt x="1455" y="13"/>
                    <a:pt x="1432" y="42"/>
                  </a:cubicBezTo>
                  <a:cubicBezTo>
                    <a:pt x="1061" y="496"/>
                    <a:pt x="556" y="836"/>
                    <a:pt x="97" y="1198"/>
                  </a:cubicBezTo>
                  <a:cubicBezTo>
                    <a:pt x="1" y="1274"/>
                    <a:pt x="89" y="1397"/>
                    <a:pt x="190" y="1397"/>
                  </a:cubicBezTo>
                  <a:cubicBezTo>
                    <a:pt x="216" y="1397"/>
                    <a:pt x="244" y="1389"/>
                    <a:pt x="269" y="1369"/>
                  </a:cubicBezTo>
                  <a:cubicBezTo>
                    <a:pt x="709" y="1022"/>
                    <a:pt x="1192" y="694"/>
                    <a:pt x="1559" y="265"/>
                  </a:cubicBezTo>
                  <a:cubicBezTo>
                    <a:pt x="1991" y="653"/>
                    <a:pt x="2415" y="1050"/>
                    <a:pt x="2828" y="1457"/>
                  </a:cubicBezTo>
                  <a:cubicBezTo>
                    <a:pt x="2853" y="1482"/>
                    <a:pt x="2882" y="1492"/>
                    <a:pt x="2909" y="1492"/>
                  </a:cubicBezTo>
                  <a:cubicBezTo>
                    <a:pt x="3002" y="1492"/>
                    <a:pt x="3085" y="1370"/>
                    <a:pt x="3000" y="1285"/>
                  </a:cubicBezTo>
                  <a:cubicBezTo>
                    <a:pt x="2573" y="866"/>
                    <a:pt x="2137" y="455"/>
                    <a:pt x="1689" y="58"/>
                  </a:cubicBezTo>
                  <a:cubicBezTo>
                    <a:pt x="1664" y="35"/>
                    <a:pt x="1636" y="26"/>
                    <a:pt x="1609" y="26"/>
                  </a:cubicBezTo>
                  <a:cubicBezTo>
                    <a:pt x="1599" y="26"/>
                    <a:pt x="1590" y="27"/>
                    <a:pt x="1581" y="29"/>
                  </a:cubicBezTo>
                  <a:cubicBezTo>
                    <a:pt x="1560" y="11"/>
                    <a:pt x="1535" y="1"/>
                    <a:pt x="1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0"/>
            <p:cNvSpPr/>
            <p:nvPr/>
          </p:nvSpPr>
          <p:spPr>
            <a:xfrm>
              <a:off x="473234" y="86335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1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6"/>
                    <a:pt x="1294" y="352"/>
                  </a:cubicBezTo>
                  <a:cubicBezTo>
                    <a:pt x="1311" y="335"/>
                    <a:pt x="1328" y="317"/>
                    <a:pt x="1345" y="300"/>
                  </a:cubicBezTo>
                  <a:close/>
                  <a:moveTo>
                    <a:pt x="1086" y="568"/>
                  </a:moveTo>
                  <a:cubicBezTo>
                    <a:pt x="1134" y="772"/>
                    <a:pt x="1188" y="975"/>
                    <a:pt x="1244" y="1176"/>
                  </a:cubicBezTo>
                  <a:cubicBezTo>
                    <a:pt x="1170" y="1001"/>
                    <a:pt x="1089" y="829"/>
                    <a:pt x="991" y="667"/>
                  </a:cubicBezTo>
                  <a:cubicBezTo>
                    <a:pt x="1022" y="634"/>
                    <a:pt x="1054" y="602"/>
                    <a:pt x="1086" y="568"/>
                  </a:cubicBezTo>
                  <a:close/>
                  <a:moveTo>
                    <a:pt x="496" y="1178"/>
                  </a:moveTo>
                  <a:cubicBezTo>
                    <a:pt x="496" y="1187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1"/>
                    <a:pt x="323" y="1363"/>
                    <a:pt x="323" y="1364"/>
                  </a:cubicBezTo>
                  <a:cubicBezTo>
                    <a:pt x="347" y="1402"/>
                    <a:pt x="372" y="1439"/>
                    <a:pt x="394" y="1474"/>
                  </a:cubicBezTo>
                  <a:cubicBezTo>
                    <a:pt x="364" y="1443"/>
                    <a:pt x="332" y="1411"/>
                    <a:pt x="303" y="1379"/>
                  </a:cubicBezTo>
                  <a:cubicBezTo>
                    <a:pt x="308" y="1374"/>
                    <a:pt x="316" y="1366"/>
                    <a:pt x="321" y="1361"/>
                  </a:cubicBezTo>
                  <a:close/>
                  <a:moveTo>
                    <a:pt x="1932" y="1480"/>
                  </a:moveTo>
                  <a:cubicBezTo>
                    <a:pt x="1977" y="1586"/>
                    <a:pt x="2018" y="1696"/>
                    <a:pt x="2057" y="1806"/>
                  </a:cubicBezTo>
                  <a:cubicBezTo>
                    <a:pt x="2050" y="1814"/>
                    <a:pt x="2042" y="1819"/>
                    <a:pt x="2035" y="1827"/>
                  </a:cubicBezTo>
                  <a:cubicBezTo>
                    <a:pt x="2001" y="1711"/>
                    <a:pt x="1966" y="1596"/>
                    <a:pt x="1932" y="1480"/>
                  </a:cubicBezTo>
                  <a:close/>
                  <a:moveTo>
                    <a:pt x="733" y="1797"/>
                  </a:moveTo>
                  <a:cubicBezTo>
                    <a:pt x="746" y="1821"/>
                    <a:pt x="757" y="1847"/>
                    <a:pt x="771" y="1872"/>
                  </a:cubicBezTo>
                  <a:cubicBezTo>
                    <a:pt x="750" y="1849"/>
                    <a:pt x="730" y="1829"/>
                    <a:pt x="709" y="1806"/>
                  </a:cubicBezTo>
                  <a:cubicBezTo>
                    <a:pt x="718" y="1804"/>
                    <a:pt x="726" y="1801"/>
                    <a:pt x="733" y="1797"/>
                  </a:cubicBezTo>
                  <a:close/>
                  <a:moveTo>
                    <a:pt x="1302" y="2373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79"/>
                    <a:pt x="1332" y="2485"/>
                    <a:pt x="1326" y="2491"/>
                  </a:cubicBezTo>
                  <a:cubicBezTo>
                    <a:pt x="1306" y="2466"/>
                    <a:pt x="1283" y="2444"/>
                    <a:pt x="1263" y="2420"/>
                  </a:cubicBezTo>
                  <a:cubicBezTo>
                    <a:pt x="1278" y="2407"/>
                    <a:pt x="1291" y="2392"/>
                    <a:pt x="1302" y="2373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6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0"/>
                    <a:pt x="2275" y="1933"/>
                    <a:pt x="2715" y="1529"/>
                  </a:cubicBezTo>
                  <a:cubicBezTo>
                    <a:pt x="2732" y="1512"/>
                    <a:pt x="2743" y="1495"/>
                    <a:pt x="2749" y="1476"/>
                  </a:cubicBezTo>
                  <a:cubicBezTo>
                    <a:pt x="2786" y="1433"/>
                    <a:pt x="2793" y="1372"/>
                    <a:pt x="2737" y="1323"/>
                  </a:cubicBezTo>
                  <a:cubicBezTo>
                    <a:pt x="2268" y="930"/>
                    <a:pt x="1833" y="499"/>
                    <a:pt x="1434" y="35"/>
                  </a:cubicBezTo>
                  <a:cubicBezTo>
                    <a:pt x="1413" y="11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0"/>
            <p:cNvSpPr/>
            <p:nvPr/>
          </p:nvSpPr>
          <p:spPr>
            <a:xfrm>
              <a:off x="554960" y="944915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59"/>
                    <a:pt x="823" y="165"/>
                  </a:cubicBezTo>
                  <a:cubicBezTo>
                    <a:pt x="815" y="163"/>
                    <a:pt x="806" y="163"/>
                    <a:pt x="799" y="163"/>
                  </a:cubicBezTo>
                  <a:cubicBezTo>
                    <a:pt x="802" y="159"/>
                    <a:pt x="806" y="156"/>
                    <a:pt x="810" y="152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30"/>
                  </a:cubicBezTo>
                  <a:cubicBezTo>
                    <a:pt x="239" y="728"/>
                    <a:pt x="232" y="728"/>
                    <a:pt x="226" y="728"/>
                  </a:cubicBez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6"/>
                  </a:moveTo>
                  <a:lnTo>
                    <a:pt x="159" y="886"/>
                  </a:lnTo>
                  <a:cubicBezTo>
                    <a:pt x="209" y="933"/>
                    <a:pt x="258" y="978"/>
                    <a:pt x="308" y="1024"/>
                  </a:cubicBezTo>
                  <a:cubicBezTo>
                    <a:pt x="323" y="1043"/>
                    <a:pt x="340" y="1060"/>
                    <a:pt x="355" y="1078"/>
                  </a:cubicBezTo>
                  <a:cubicBezTo>
                    <a:pt x="280" y="1013"/>
                    <a:pt x="196" y="939"/>
                    <a:pt x="159" y="886"/>
                  </a:cubicBezTo>
                  <a:close/>
                  <a:moveTo>
                    <a:pt x="800" y="497"/>
                  </a:moveTo>
                  <a:cubicBezTo>
                    <a:pt x="819" y="508"/>
                    <a:pt x="838" y="528"/>
                    <a:pt x="856" y="555"/>
                  </a:cubicBezTo>
                  <a:cubicBezTo>
                    <a:pt x="886" y="596"/>
                    <a:pt x="918" y="635"/>
                    <a:pt x="950" y="674"/>
                  </a:cubicBezTo>
                  <a:cubicBezTo>
                    <a:pt x="985" y="717"/>
                    <a:pt x="1030" y="773"/>
                    <a:pt x="1082" y="804"/>
                  </a:cubicBezTo>
                  <a:cubicBezTo>
                    <a:pt x="974" y="899"/>
                    <a:pt x="864" y="996"/>
                    <a:pt x="754" y="1093"/>
                  </a:cubicBezTo>
                  <a:cubicBezTo>
                    <a:pt x="664" y="1013"/>
                    <a:pt x="580" y="927"/>
                    <a:pt x="502" y="836"/>
                  </a:cubicBezTo>
                  <a:cubicBezTo>
                    <a:pt x="597" y="730"/>
                    <a:pt x="690" y="622"/>
                    <a:pt x="786" y="515"/>
                  </a:cubicBezTo>
                  <a:cubicBezTo>
                    <a:pt x="791" y="510"/>
                    <a:pt x="797" y="502"/>
                    <a:pt x="800" y="497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7"/>
                    <a:pt x="806" y="1326"/>
                    <a:pt x="800" y="1334"/>
                  </a:cubicBezTo>
                  <a:cubicBezTo>
                    <a:pt x="795" y="1330"/>
                    <a:pt x="789" y="1325"/>
                    <a:pt x="784" y="1319"/>
                  </a:cubicBezTo>
                  <a:cubicBezTo>
                    <a:pt x="791" y="1315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51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4"/>
                  </a:cubicBezTo>
                  <a:cubicBezTo>
                    <a:pt x="241" y="542"/>
                    <a:pt x="180" y="609"/>
                    <a:pt x="116" y="676"/>
                  </a:cubicBezTo>
                  <a:cubicBezTo>
                    <a:pt x="79" y="719"/>
                    <a:pt x="4" y="780"/>
                    <a:pt x="3" y="844"/>
                  </a:cubicBezTo>
                  <a:cubicBezTo>
                    <a:pt x="1" y="896"/>
                    <a:pt x="16" y="926"/>
                    <a:pt x="53" y="963"/>
                  </a:cubicBezTo>
                  <a:cubicBezTo>
                    <a:pt x="133" y="1041"/>
                    <a:pt x="223" y="1112"/>
                    <a:pt x="306" y="1187"/>
                  </a:cubicBezTo>
                  <a:cubicBezTo>
                    <a:pt x="463" y="1326"/>
                    <a:pt x="620" y="1466"/>
                    <a:pt x="776" y="1604"/>
                  </a:cubicBezTo>
                  <a:cubicBezTo>
                    <a:pt x="789" y="1616"/>
                    <a:pt x="804" y="1622"/>
                    <a:pt x="819" y="1622"/>
                  </a:cubicBezTo>
                  <a:cubicBezTo>
                    <a:pt x="834" y="1622"/>
                    <a:pt x="849" y="1616"/>
                    <a:pt x="862" y="1604"/>
                  </a:cubicBezTo>
                  <a:cubicBezTo>
                    <a:pt x="1099" y="1384"/>
                    <a:pt x="1337" y="1166"/>
                    <a:pt x="1576" y="946"/>
                  </a:cubicBezTo>
                  <a:cubicBezTo>
                    <a:pt x="1589" y="940"/>
                    <a:pt x="1600" y="931"/>
                    <a:pt x="1606" y="918"/>
                  </a:cubicBezTo>
                  <a:cubicBezTo>
                    <a:pt x="1608" y="916"/>
                    <a:pt x="1608" y="916"/>
                    <a:pt x="1610" y="914"/>
                  </a:cubicBezTo>
                  <a:cubicBezTo>
                    <a:pt x="1632" y="894"/>
                    <a:pt x="1632" y="870"/>
                    <a:pt x="1621" y="849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6"/>
                    <a:pt x="1013" y="182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0"/>
            <p:cNvSpPr/>
            <p:nvPr/>
          </p:nvSpPr>
          <p:spPr>
            <a:xfrm>
              <a:off x="622661" y="1018420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0"/>
                    <a:pt x="403" y="197"/>
                    <a:pt x="408" y="203"/>
                  </a:cubicBezTo>
                  <a:cubicBezTo>
                    <a:pt x="397" y="207"/>
                    <a:pt x="386" y="210"/>
                    <a:pt x="375" y="214"/>
                  </a:cubicBezTo>
                  <a:cubicBezTo>
                    <a:pt x="380" y="205"/>
                    <a:pt x="386" y="194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0"/>
                    <a:pt x="498" y="304"/>
                  </a:cubicBezTo>
                  <a:cubicBezTo>
                    <a:pt x="492" y="304"/>
                    <a:pt x="489" y="306"/>
                    <a:pt x="483" y="307"/>
                  </a:cubicBezTo>
                  <a:cubicBezTo>
                    <a:pt x="487" y="304"/>
                    <a:pt x="489" y="300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8"/>
                  </a:moveTo>
                  <a:cubicBezTo>
                    <a:pt x="373" y="466"/>
                    <a:pt x="367" y="473"/>
                    <a:pt x="360" y="483"/>
                  </a:cubicBezTo>
                  <a:cubicBezTo>
                    <a:pt x="356" y="477"/>
                    <a:pt x="353" y="471"/>
                    <a:pt x="349" y="466"/>
                  </a:cubicBezTo>
                  <a:cubicBezTo>
                    <a:pt x="358" y="464"/>
                    <a:pt x="369" y="460"/>
                    <a:pt x="380" y="458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3"/>
                  </a:cubicBezTo>
                  <a:cubicBezTo>
                    <a:pt x="220" y="59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699"/>
                    <a:pt x="332" y="718"/>
                  </a:cubicBezTo>
                  <a:cubicBezTo>
                    <a:pt x="346" y="722"/>
                    <a:pt x="360" y="723"/>
                    <a:pt x="373" y="723"/>
                  </a:cubicBezTo>
                  <a:cubicBezTo>
                    <a:pt x="462" y="723"/>
                    <a:pt x="526" y="636"/>
                    <a:pt x="591" y="576"/>
                  </a:cubicBezTo>
                  <a:cubicBezTo>
                    <a:pt x="647" y="524"/>
                    <a:pt x="761" y="447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0"/>
            <p:cNvSpPr/>
            <p:nvPr/>
          </p:nvSpPr>
          <p:spPr>
            <a:xfrm>
              <a:off x="449538" y="2374227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3"/>
                  </a:moveTo>
                  <a:cubicBezTo>
                    <a:pt x="2780" y="253"/>
                    <a:pt x="2767" y="314"/>
                    <a:pt x="2760" y="376"/>
                  </a:cubicBezTo>
                  <a:cubicBezTo>
                    <a:pt x="2752" y="331"/>
                    <a:pt x="2743" y="285"/>
                    <a:pt x="2733" y="240"/>
                  </a:cubicBezTo>
                  <a:cubicBezTo>
                    <a:pt x="2754" y="223"/>
                    <a:pt x="2776" y="208"/>
                    <a:pt x="2799" y="193"/>
                  </a:cubicBezTo>
                  <a:close/>
                  <a:moveTo>
                    <a:pt x="133" y="380"/>
                  </a:moveTo>
                  <a:cubicBezTo>
                    <a:pt x="166" y="389"/>
                    <a:pt x="202" y="406"/>
                    <a:pt x="235" y="424"/>
                  </a:cubicBezTo>
                  <a:cubicBezTo>
                    <a:pt x="203" y="426"/>
                    <a:pt x="170" y="432"/>
                    <a:pt x="138" y="439"/>
                  </a:cubicBezTo>
                  <a:cubicBezTo>
                    <a:pt x="136" y="419"/>
                    <a:pt x="134" y="398"/>
                    <a:pt x="133" y="380"/>
                  </a:cubicBezTo>
                  <a:close/>
                  <a:moveTo>
                    <a:pt x="2625" y="327"/>
                  </a:moveTo>
                  <a:cubicBezTo>
                    <a:pt x="2635" y="376"/>
                    <a:pt x="2644" y="424"/>
                    <a:pt x="2655" y="475"/>
                  </a:cubicBezTo>
                  <a:cubicBezTo>
                    <a:pt x="2635" y="434"/>
                    <a:pt x="2614" y="395"/>
                    <a:pt x="2594" y="355"/>
                  </a:cubicBezTo>
                  <a:cubicBezTo>
                    <a:pt x="2605" y="346"/>
                    <a:pt x="2616" y="337"/>
                    <a:pt x="2625" y="327"/>
                  </a:cubicBezTo>
                  <a:close/>
                  <a:moveTo>
                    <a:pt x="2493" y="454"/>
                  </a:moveTo>
                  <a:cubicBezTo>
                    <a:pt x="2499" y="471"/>
                    <a:pt x="2506" y="488"/>
                    <a:pt x="2513" y="505"/>
                  </a:cubicBezTo>
                  <a:cubicBezTo>
                    <a:pt x="2508" y="501"/>
                    <a:pt x="2502" y="495"/>
                    <a:pt x="2499" y="492"/>
                  </a:cubicBezTo>
                  <a:cubicBezTo>
                    <a:pt x="2489" y="485"/>
                    <a:pt x="2480" y="482"/>
                    <a:pt x="2471" y="482"/>
                  </a:cubicBezTo>
                  <a:cubicBezTo>
                    <a:pt x="2469" y="482"/>
                    <a:pt x="2467" y="482"/>
                    <a:pt x="2465" y="482"/>
                  </a:cubicBezTo>
                  <a:cubicBezTo>
                    <a:pt x="2474" y="473"/>
                    <a:pt x="2484" y="464"/>
                    <a:pt x="2493" y="454"/>
                  </a:cubicBezTo>
                  <a:close/>
                  <a:moveTo>
                    <a:pt x="414" y="516"/>
                  </a:moveTo>
                  <a:cubicBezTo>
                    <a:pt x="425" y="521"/>
                    <a:pt x="437" y="527"/>
                    <a:pt x="448" y="533"/>
                  </a:cubicBezTo>
                  <a:cubicBezTo>
                    <a:pt x="405" y="555"/>
                    <a:pt x="360" y="577"/>
                    <a:pt x="317" y="600"/>
                  </a:cubicBezTo>
                  <a:cubicBezTo>
                    <a:pt x="340" y="575"/>
                    <a:pt x="366" y="555"/>
                    <a:pt x="394" y="536"/>
                  </a:cubicBezTo>
                  <a:cubicBezTo>
                    <a:pt x="403" y="531"/>
                    <a:pt x="409" y="523"/>
                    <a:pt x="414" y="516"/>
                  </a:cubicBezTo>
                  <a:close/>
                  <a:moveTo>
                    <a:pt x="2879" y="391"/>
                  </a:moveTo>
                  <a:cubicBezTo>
                    <a:pt x="2883" y="482"/>
                    <a:pt x="2888" y="574"/>
                    <a:pt x="2894" y="667"/>
                  </a:cubicBezTo>
                  <a:cubicBezTo>
                    <a:pt x="2871" y="575"/>
                    <a:pt x="2868" y="482"/>
                    <a:pt x="2879" y="391"/>
                  </a:cubicBezTo>
                  <a:close/>
                  <a:moveTo>
                    <a:pt x="466" y="704"/>
                  </a:moveTo>
                  <a:cubicBezTo>
                    <a:pt x="468" y="706"/>
                    <a:pt x="468" y="708"/>
                    <a:pt x="468" y="708"/>
                  </a:cubicBezTo>
                  <a:cubicBezTo>
                    <a:pt x="466" y="710"/>
                    <a:pt x="464" y="710"/>
                    <a:pt x="461" y="712"/>
                  </a:cubicBezTo>
                  <a:cubicBezTo>
                    <a:pt x="463" y="710"/>
                    <a:pt x="464" y="708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3"/>
                    <a:pt x="2359" y="684"/>
                    <a:pt x="2383" y="704"/>
                  </a:cubicBezTo>
                  <a:cubicBezTo>
                    <a:pt x="2387" y="713"/>
                    <a:pt x="2390" y="723"/>
                    <a:pt x="2398" y="730"/>
                  </a:cubicBezTo>
                  <a:cubicBezTo>
                    <a:pt x="2415" y="749"/>
                    <a:pt x="2433" y="760"/>
                    <a:pt x="2454" y="766"/>
                  </a:cubicBezTo>
                  <a:cubicBezTo>
                    <a:pt x="2486" y="794"/>
                    <a:pt x="2515" y="823"/>
                    <a:pt x="2547" y="853"/>
                  </a:cubicBezTo>
                  <a:cubicBezTo>
                    <a:pt x="2463" y="786"/>
                    <a:pt x="2379" y="721"/>
                    <a:pt x="2297" y="656"/>
                  </a:cubicBezTo>
                  <a:cubicBezTo>
                    <a:pt x="2301" y="652"/>
                    <a:pt x="2305" y="646"/>
                    <a:pt x="2308" y="643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2"/>
                    <a:pt x="547" y="877"/>
                    <a:pt x="494" y="915"/>
                  </a:cubicBezTo>
                  <a:cubicBezTo>
                    <a:pt x="545" y="874"/>
                    <a:pt x="599" y="838"/>
                    <a:pt x="655" y="808"/>
                  </a:cubicBezTo>
                  <a:close/>
                  <a:moveTo>
                    <a:pt x="226" y="1043"/>
                  </a:moveTo>
                  <a:cubicBezTo>
                    <a:pt x="228" y="1045"/>
                    <a:pt x="228" y="1045"/>
                    <a:pt x="230" y="1045"/>
                  </a:cubicBezTo>
                  <a:cubicBezTo>
                    <a:pt x="230" y="1047"/>
                    <a:pt x="228" y="1049"/>
                    <a:pt x="226" y="1051"/>
                  </a:cubicBezTo>
                  <a:lnTo>
                    <a:pt x="226" y="1043"/>
                  </a:lnTo>
                  <a:close/>
                  <a:moveTo>
                    <a:pt x="2894" y="1097"/>
                  </a:moveTo>
                  <a:cubicBezTo>
                    <a:pt x="2903" y="1111"/>
                    <a:pt x="2912" y="1124"/>
                    <a:pt x="2920" y="1135"/>
                  </a:cubicBezTo>
                  <a:cubicBezTo>
                    <a:pt x="2909" y="1129"/>
                    <a:pt x="2898" y="1124"/>
                    <a:pt x="2884" y="1116"/>
                  </a:cubicBezTo>
                  <a:cubicBezTo>
                    <a:pt x="2888" y="1111"/>
                    <a:pt x="2892" y="1105"/>
                    <a:pt x="2894" y="1097"/>
                  </a:cubicBezTo>
                  <a:close/>
                  <a:moveTo>
                    <a:pt x="2913" y="1"/>
                  </a:moveTo>
                  <a:cubicBezTo>
                    <a:pt x="2904" y="1"/>
                    <a:pt x="2894" y="3"/>
                    <a:pt x="2884" y="7"/>
                  </a:cubicBezTo>
                  <a:cubicBezTo>
                    <a:pt x="2743" y="68"/>
                    <a:pt x="2620" y="167"/>
                    <a:pt x="2502" y="275"/>
                  </a:cubicBezTo>
                  <a:cubicBezTo>
                    <a:pt x="2482" y="281"/>
                    <a:pt x="2461" y="298"/>
                    <a:pt x="2456" y="320"/>
                  </a:cubicBezTo>
                  <a:cubicBezTo>
                    <a:pt x="2400" y="374"/>
                    <a:pt x="2348" y="428"/>
                    <a:pt x="2295" y="484"/>
                  </a:cubicBezTo>
                  <a:cubicBezTo>
                    <a:pt x="2293" y="484"/>
                    <a:pt x="2293" y="482"/>
                    <a:pt x="2292" y="482"/>
                  </a:cubicBezTo>
                  <a:cubicBezTo>
                    <a:pt x="2284" y="480"/>
                    <a:pt x="2278" y="479"/>
                    <a:pt x="2272" y="479"/>
                  </a:cubicBezTo>
                  <a:cubicBezTo>
                    <a:pt x="2231" y="479"/>
                    <a:pt x="2211" y="523"/>
                    <a:pt x="2221" y="559"/>
                  </a:cubicBezTo>
                  <a:cubicBezTo>
                    <a:pt x="2202" y="579"/>
                    <a:pt x="2182" y="598"/>
                    <a:pt x="2163" y="618"/>
                  </a:cubicBezTo>
                  <a:cubicBezTo>
                    <a:pt x="2141" y="639"/>
                    <a:pt x="2137" y="684"/>
                    <a:pt x="2163" y="704"/>
                  </a:cubicBezTo>
                  <a:cubicBezTo>
                    <a:pt x="2314" y="823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6"/>
                  </a:cubicBezTo>
                  <a:cubicBezTo>
                    <a:pt x="2982" y="1287"/>
                    <a:pt x="2987" y="1287"/>
                    <a:pt x="2991" y="1287"/>
                  </a:cubicBezTo>
                  <a:cubicBezTo>
                    <a:pt x="3025" y="1287"/>
                    <a:pt x="3057" y="1264"/>
                    <a:pt x="3054" y="1228"/>
                  </a:cubicBezTo>
                  <a:cubicBezTo>
                    <a:pt x="3026" y="849"/>
                    <a:pt x="2998" y="473"/>
                    <a:pt x="2987" y="94"/>
                  </a:cubicBezTo>
                  <a:cubicBezTo>
                    <a:pt x="2987" y="79"/>
                    <a:pt x="2983" y="66"/>
                    <a:pt x="2974" y="57"/>
                  </a:cubicBezTo>
                  <a:cubicBezTo>
                    <a:pt x="2974" y="25"/>
                    <a:pt x="2947" y="1"/>
                    <a:pt x="2913" y="1"/>
                  </a:cubicBezTo>
                  <a:close/>
                  <a:moveTo>
                    <a:pt x="89" y="250"/>
                  </a:moveTo>
                  <a:cubicBezTo>
                    <a:pt x="80" y="250"/>
                    <a:pt x="72" y="250"/>
                    <a:pt x="64" y="251"/>
                  </a:cubicBezTo>
                  <a:cubicBezTo>
                    <a:pt x="34" y="255"/>
                    <a:pt x="0" y="275"/>
                    <a:pt x="4" y="311"/>
                  </a:cubicBezTo>
                  <a:cubicBezTo>
                    <a:pt x="6" y="329"/>
                    <a:pt x="8" y="346"/>
                    <a:pt x="10" y="363"/>
                  </a:cubicBezTo>
                  <a:cubicBezTo>
                    <a:pt x="8" y="370"/>
                    <a:pt x="8" y="378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3"/>
                    <a:pt x="45" y="1267"/>
                  </a:cubicBezTo>
                  <a:cubicBezTo>
                    <a:pt x="44" y="1301"/>
                    <a:pt x="75" y="1327"/>
                    <a:pt x="107" y="1327"/>
                  </a:cubicBezTo>
                  <a:cubicBezTo>
                    <a:pt x="117" y="1327"/>
                    <a:pt x="127" y="1325"/>
                    <a:pt x="136" y="1319"/>
                  </a:cubicBezTo>
                  <a:cubicBezTo>
                    <a:pt x="155" y="1308"/>
                    <a:pt x="170" y="1295"/>
                    <a:pt x="187" y="1282"/>
                  </a:cubicBezTo>
                  <a:cubicBezTo>
                    <a:pt x="203" y="1282"/>
                    <a:pt x="222" y="1278"/>
                    <a:pt x="233" y="1267"/>
                  </a:cubicBezTo>
                  <a:cubicBezTo>
                    <a:pt x="453" y="1081"/>
                    <a:pt x="688" y="918"/>
                    <a:pt x="940" y="781"/>
                  </a:cubicBezTo>
                  <a:cubicBezTo>
                    <a:pt x="981" y="758"/>
                    <a:pt x="977" y="698"/>
                    <a:pt x="940" y="676"/>
                  </a:cubicBezTo>
                  <a:cubicBezTo>
                    <a:pt x="789" y="583"/>
                    <a:pt x="636" y="495"/>
                    <a:pt x="479" y="413"/>
                  </a:cubicBezTo>
                  <a:cubicBezTo>
                    <a:pt x="371" y="355"/>
                    <a:pt x="221" y="250"/>
                    <a:pt x="89" y="2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0"/>
            <p:cNvSpPr/>
            <p:nvPr/>
          </p:nvSpPr>
          <p:spPr>
            <a:xfrm>
              <a:off x="450989" y="2126954"/>
              <a:ext cx="491000" cy="259685"/>
            </a:xfrm>
            <a:custGeom>
              <a:avLst/>
              <a:gdLst/>
              <a:ahLst/>
              <a:cxnLst/>
              <a:rect l="l" t="t" r="r" b="b"/>
              <a:pathLst>
                <a:path w="3046" h="1611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6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3"/>
                    <a:pt x="1114" y="1313"/>
                  </a:cubicBezTo>
                  <a:cubicBezTo>
                    <a:pt x="1209" y="1418"/>
                    <a:pt x="1300" y="1518"/>
                    <a:pt x="1421" y="1593"/>
                  </a:cubicBezTo>
                  <a:cubicBezTo>
                    <a:pt x="1443" y="1605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0"/>
            <p:cNvSpPr/>
            <p:nvPr/>
          </p:nvSpPr>
          <p:spPr>
            <a:xfrm>
              <a:off x="437932" y="2226089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2"/>
                  </a:cubicBezTo>
                  <a:cubicBezTo>
                    <a:pt x="2736" y="301"/>
                    <a:pt x="2515" y="545"/>
                    <a:pt x="2278" y="775"/>
                  </a:cubicBezTo>
                  <a:cubicBezTo>
                    <a:pt x="2155" y="894"/>
                    <a:pt x="2024" y="1006"/>
                    <a:pt x="1894" y="1116"/>
                  </a:cubicBezTo>
                  <a:cubicBezTo>
                    <a:pt x="1797" y="1196"/>
                    <a:pt x="1678" y="1267"/>
                    <a:pt x="1603" y="1368"/>
                  </a:cubicBezTo>
                  <a:cubicBezTo>
                    <a:pt x="1152" y="1028"/>
                    <a:pt x="701" y="683"/>
                    <a:pt x="231" y="368"/>
                  </a:cubicBezTo>
                  <a:cubicBezTo>
                    <a:pt x="209" y="354"/>
                    <a:pt x="188" y="347"/>
                    <a:pt x="167" y="347"/>
                  </a:cubicBezTo>
                  <a:cubicBezTo>
                    <a:pt x="67" y="347"/>
                    <a:pt x="0" y="506"/>
                    <a:pt x="108" y="579"/>
                  </a:cubicBezTo>
                  <a:cubicBezTo>
                    <a:pt x="611" y="916"/>
                    <a:pt x="1092" y="1286"/>
                    <a:pt x="1575" y="1649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5"/>
                    <a:pt x="1733" y="1606"/>
                  </a:cubicBezTo>
                  <a:cubicBezTo>
                    <a:pt x="1748" y="1595"/>
                    <a:pt x="1763" y="1580"/>
                    <a:pt x="1773" y="1560"/>
                  </a:cubicBezTo>
                  <a:cubicBezTo>
                    <a:pt x="1829" y="1433"/>
                    <a:pt x="1993" y="1347"/>
                    <a:pt x="2097" y="1259"/>
                  </a:cubicBezTo>
                  <a:cubicBezTo>
                    <a:pt x="2218" y="1159"/>
                    <a:pt x="2336" y="1054"/>
                    <a:pt x="2449" y="946"/>
                  </a:cubicBezTo>
                  <a:cubicBezTo>
                    <a:pt x="2688" y="719"/>
                    <a:pt x="2908" y="473"/>
                    <a:pt x="3111" y="214"/>
                  </a:cubicBezTo>
                  <a:cubicBezTo>
                    <a:pt x="3183" y="122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0"/>
            <p:cNvSpPr/>
            <p:nvPr/>
          </p:nvSpPr>
          <p:spPr>
            <a:xfrm>
              <a:off x="434225" y="1690117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1"/>
                  </a:moveTo>
                  <a:cubicBezTo>
                    <a:pt x="1589" y="1"/>
                    <a:pt x="1562" y="10"/>
                    <a:pt x="1536" y="33"/>
                  </a:cubicBezTo>
                  <a:cubicBezTo>
                    <a:pt x="1085" y="449"/>
                    <a:pt x="606" y="837"/>
                    <a:pt x="105" y="1193"/>
                  </a:cubicBezTo>
                  <a:cubicBezTo>
                    <a:pt x="1" y="1267"/>
                    <a:pt x="67" y="1425"/>
                    <a:pt x="165" y="1425"/>
                  </a:cubicBezTo>
                  <a:cubicBezTo>
                    <a:pt x="185" y="1425"/>
                    <a:pt x="206" y="1419"/>
                    <a:pt x="228" y="1404"/>
                  </a:cubicBezTo>
                  <a:cubicBezTo>
                    <a:pt x="716" y="1057"/>
                    <a:pt x="1184" y="680"/>
                    <a:pt x="1628" y="278"/>
                  </a:cubicBezTo>
                  <a:cubicBezTo>
                    <a:pt x="1835" y="483"/>
                    <a:pt x="2042" y="688"/>
                    <a:pt x="2251" y="891"/>
                  </a:cubicBezTo>
                  <a:cubicBezTo>
                    <a:pt x="2467" y="1104"/>
                    <a:pt x="2674" y="1342"/>
                    <a:pt x="2931" y="1506"/>
                  </a:cubicBezTo>
                  <a:cubicBezTo>
                    <a:pt x="2953" y="1520"/>
                    <a:pt x="2974" y="1526"/>
                    <a:pt x="2994" y="1526"/>
                  </a:cubicBezTo>
                  <a:cubicBezTo>
                    <a:pt x="3096" y="1526"/>
                    <a:pt x="3163" y="1368"/>
                    <a:pt x="3054" y="1297"/>
                  </a:cubicBezTo>
                  <a:cubicBezTo>
                    <a:pt x="2815" y="1145"/>
                    <a:pt x="2622" y="917"/>
                    <a:pt x="2422" y="719"/>
                  </a:cubicBezTo>
                  <a:cubicBezTo>
                    <a:pt x="2195" y="496"/>
                    <a:pt x="1967" y="274"/>
                    <a:pt x="1742" y="50"/>
                  </a:cubicBezTo>
                  <a:cubicBezTo>
                    <a:pt x="1721" y="30"/>
                    <a:pt x="1699" y="20"/>
                    <a:pt x="1676" y="17"/>
                  </a:cubicBezTo>
                  <a:cubicBezTo>
                    <a:pt x="1658" y="7"/>
                    <a:pt x="1638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0"/>
            <p:cNvSpPr/>
            <p:nvPr/>
          </p:nvSpPr>
          <p:spPr>
            <a:xfrm>
              <a:off x="451956" y="1575024"/>
              <a:ext cx="497448" cy="240503"/>
            </a:xfrm>
            <a:custGeom>
              <a:avLst/>
              <a:gdLst/>
              <a:ahLst/>
              <a:cxnLst/>
              <a:rect l="l" t="t" r="r" b="b"/>
              <a:pathLst>
                <a:path w="3086" h="1492" extrusionOk="0">
                  <a:moveTo>
                    <a:pt x="1509" y="0"/>
                  </a:moveTo>
                  <a:cubicBezTo>
                    <a:pt x="1482" y="0"/>
                    <a:pt x="1455" y="12"/>
                    <a:pt x="1432" y="41"/>
                  </a:cubicBezTo>
                  <a:cubicBezTo>
                    <a:pt x="1061" y="496"/>
                    <a:pt x="556" y="837"/>
                    <a:pt x="97" y="1197"/>
                  </a:cubicBezTo>
                  <a:cubicBezTo>
                    <a:pt x="1" y="1274"/>
                    <a:pt x="89" y="1396"/>
                    <a:pt x="190" y="1396"/>
                  </a:cubicBezTo>
                  <a:cubicBezTo>
                    <a:pt x="216" y="1396"/>
                    <a:pt x="244" y="1388"/>
                    <a:pt x="269" y="1368"/>
                  </a:cubicBezTo>
                  <a:cubicBezTo>
                    <a:pt x="709" y="1021"/>
                    <a:pt x="1192" y="693"/>
                    <a:pt x="1559" y="266"/>
                  </a:cubicBezTo>
                  <a:cubicBezTo>
                    <a:pt x="1991" y="652"/>
                    <a:pt x="2415" y="1049"/>
                    <a:pt x="2828" y="1456"/>
                  </a:cubicBezTo>
                  <a:cubicBezTo>
                    <a:pt x="2853" y="1481"/>
                    <a:pt x="2882" y="1491"/>
                    <a:pt x="2909" y="1491"/>
                  </a:cubicBezTo>
                  <a:cubicBezTo>
                    <a:pt x="3002" y="1491"/>
                    <a:pt x="3085" y="1369"/>
                    <a:pt x="3000" y="1284"/>
                  </a:cubicBezTo>
                  <a:cubicBezTo>
                    <a:pt x="2573" y="865"/>
                    <a:pt x="2137" y="457"/>
                    <a:pt x="1689" y="58"/>
                  </a:cubicBezTo>
                  <a:cubicBezTo>
                    <a:pt x="1665" y="36"/>
                    <a:pt x="1637" y="26"/>
                    <a:pt x="1610" y="26"/>
                  </a:cubicBezTo>
                  <a:cubicBezTo>
                    <a:pt x="1600" y="26"/>
                    <a:pt x="1591" y="27"/>
                    <a:pt x="1581" y="30"/>
                  </a:cubicBezTo>
                  <a:cubicBezTo>
                    <a:pt x="1560" y="11"/>
                    <a:pt x="153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0"/>
            <p:cNvSpPr/>
            <p:nvPr/>
          </p:nvSpPr>
          <p:spPr>
            <a:xfrm>
              <a:off x="473234" y="1809724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2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8"/>
                    <a:pt x="1294" y="352"/>
                  </a:cubicBezTo>
                  <a:cubicBezTo>
                    <a:pt x="1311" y="335"/>
                    <a:pt x="1328" y="319"/>
                    <a:pt x="1345" y="300"/>
                  </a:cubicBezTo>
                  <a:close/>
                  <a:moveTo>
                    <a:pt x="1086" y="569"/>
                  </a:moveTo>
                  <a:cubicBezTo>
                    <a:pt x="1134" y="774"/>
                    <a:pt x="1188" y="975"/>
                    <a:pt x="1244" y="1178"/>
                  </a:cubicBezTo>
                  <a:cubicBezTo>
                    <a:pt x="1170" y="1003"/>
                    <a:pt x="1089" y="830"/>
                    <a:pt x="991" y="667"/>
                  </a:cubicBezTo>
                  <a:cubicBezTo>
                    <a:pt x="1022" y="634"/>
                    <a:pt x="1054" y="602"/>
                    <a:pt x="1086" y="569"/>
                  </a:cubicBezTo>
                  <a:close/>
                  <a:moveTo>
                    <a:pt x="496" y="1178"/>
                  </a:moveTo>
                  <a:cubicBezTo>
                    <a:pt x="496" y="1188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3"/>
                    <a:pt x="323" y="1365"/>
                    <a:pt x="323" y="1365"/>
                  </a:cubicBezTo>
                  <a:cubicBezTo>
                    <a:pt x="347" y="1402"/>
                    <a:pt x="372" y="1439"/>
                    <a:pt x="394" y="1477"/>
                  </a:cubicBezTo>
                  <a:cubicBezTo>
                    <a:pt x="364" y="1445"/>
                    <a:pt x="332" y="1411"/>
                    <a:pt x="303" y="1380"/>
                  </a:cubicBezTo>
                  <a:cubicBezTo>
                    <a:pt x="308" y="1374"/>
                    <a:pt x="316" y="1367"/>
                    <a:pt x="321" y="1361"/>
                  </a:cubicBezTo>
                  <a:close/>
                  <a:moveTo>
                    <a:pt x="1932" y="1480"/>
                  </a:moveTo>
                  <a:lnTo>
                    <a:pt x="1932" y="1480"/>
                  </a:lnTo>
                  <a:cubicBezTo>
                    <a:pt x="1977" y="1588"/>
                    <a:pt x="2018" y="1697"/>
                    <a:pt x="2057" y="1808"/>
                  </a:cubicBezTo>
                  <a:cubicBezTo>
                    <a:pt x="2050" y="1814"/>
                    <a:pt x="2042" y="1821"/>
                    <a:pt x="2035" y="1827"/>
                  </a:cubicBezTo>
                  <a:lnTo>
                    <a:pt x="1932" y="1480"/>
                  </a:lnTo>
                  <a:close/>
                  <a:moveTo>
                    <a:pt x="733" y="1797"/>
                  </a:moveTo>
                  <a:cubicBezTo>
                    <a:pt x="746" y="1823"/>
                    <a:pt x="757" y="1848"/>
                    <a:pt x="771" y="1872"/>
                  </a:cubicBezTo>
                  <a:cubicBezTo>
                    <a:pt x="750" y="1851"/>
                    <a:pt x="730" y="1829"/>
                    <a:pt x="709" y="1807"/>
                  </a:cubicBezTo>
                  <a:cubicBezTo>
                    <a:pt x="718" y="1805"/>
                    <a:pt x="726" y="1801"/>
                    <a:pt x="733" y="1797"/>
                  </a:cubicBezTo>
                  <a:close/>
                  <a:moveTo>
                    <a:pt x="1302" y="2375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80"/>
                    <a:pt x="1332" y="2485"/>
                    <a:pt x="1326" y="2493"/>
                  </a:cubicBezTo>
                  <a:cubicBezTo>
                    <a:pt x="1306" y="2468"/>
                    <a:pt x="1283" y="2444"/>
                    <a:pt x="1263" y="2420"/>
                  </a:cubicBezTo>
                  <a:cubicBezTo>
                    <a:pt x="1278" y="2409"/>
                    <a:pt x="1291" y="2392"/>
                    <a:pt x="1302" y="2375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8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2"/>
                    <a:pt x="2275" y="1933"/>
                    <a:pt x="2715" y="1529"/>
                  </a:cubicBezTo>
                  <a:cubicBezTo>
                    <a:pt x="2732" y="1514"/>
                    <a:pt x="2743" y="1495"/>
                    <a:pt x="2749" y="1478"/>
                  </a:cubicBezTo>
                  <a:cubicBezTo>
                    <a:pt x="2786" y="1435"/>
                    <a:pt x="2793" y="1372"/>
                    <a:pt x="2737" y="1325"/>
                  </a:cubicBezTo>
                  <a:cubicBezTo>
                    <a:pt x="2268" y="932"/>
                    <a:pt x="1833" y="501"/>
                    <a:pt x="1434" y="35"/>
                  </a:cubicBezTo>
                  <a:cubicBezTo>
                    <a:pt x="1413" y="12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0"/>
            <p:cNvSpPr/>
            <p:nvPr/>
          </p:nvSpPr>
          <p:spPr>
            <a:xfrm>
              <a:off x="554960" y="1891610"/>
              <a:ext cx="263231" cy="261297"/>
            </a:xfrm>
            <a:custGeom>
              <a:avLst/>
              <a:gdLst/>
              <a:ahLst/>
              <a:cxnLst/>
              <a:rect l="l" t="t" r="r" b="b"/>
              <a:pathLst>
                <a:path w="1633" h="1621" extrusionOk="0">
                  <a:moveTo>
                    <a:pt x="810" y="150"/>
                  </a:moveTo>
                  <a:cubicBezTo>
                    <a:pt x="814" y="154"/>
                    <a:pt x="819" y="159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7"/>
                    <a:pt x="806" y="154"/>
                    <a:pt x="810" y="150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4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6"/>
                    <a:pt x="308" y="1023"/>
                  </a:cubicBezTo>
                  <a:cubicBezTo>
                    <a:pt x="323" y="1041"/>
                    <a:pt x="340" y="1058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6"/>
                    <a:pt x="838" y="528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5"/>
                    <a:pt x="1030" y="771"/>
                    <a:pt x="1082" y="803"/>
                  </a:cubicBezTo>
                  <a:cubicBezTo>
                    <a:pt x="974" y="898"/>
                    <a:pt x="864" y="995"/>
                    <a:pt x="754" y="1092"/>
                  </a:cubicBezTo>
                  <a:cubicBezTo>
                    <a:pt x="664" y="1011"/>
                    <a:pt x="580" y="927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2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2"/>
                  </a:cubicBezTo>
                  <a:cubicBezTo>
                    <a:pt x="795" y="1328"/>
                    <a:pt x="789" y="1323"/>
                    <a:pt x="784" y="1319"/>
                  </a:cubicBezTo>
                  <a:cubicBezTo>
                    <a:pt x="791" y="1313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49"/>
                    <a:pt x="739" y="51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8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39"/>
                    <a:pt x="223" y="1112"/>
                    <a:pt x="306" y="1187"/>
                  </a:cubicBezTo>
                  <a:cubicBezTo>
                    <a:pt x="463" y="1325"/>
                    <a:pt x="620" y="1464"/>
                    <a:pt x="776" y="1602"/>
                  </a:cubicBezTo>
                  <a:cubicBezTo>
                    <a:pt x="788" y="1615"/>
                    <a:pt x="803" y="1621"/>
                    <a:pt x="818" y="1621"/>
                  </a:cubicBezTo>
                  <a:cubicBezTo>
                    <a:pt x="834" y="1621"/>
                    <a:pt x="849" y="1615"/>
                    <a:pt x="862" y="1602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29"/>
                    <a:pt x="1606" y="916"/>
                  </a:cubicBezTo>
                  <a:cubicBezTo>
                    <a:pt x="1608" y="914"/>
                    <a:pt x="1608" y="914"/>
                    <a:pt x="1610" y="914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1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0"/>
            <p:cNvSpPr/>
            <p:nvPr/>
          </p:nvSpPr>
          <p:spPr>
            <a:xfrm>
              <a:off x="622661" y="1964793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2"/>
                    <a:pt x="403" y="198"/>
                    <a:pt x="408" y="203"/>
                  </a:cubicBezTo>
                  <a:cubicBezTo>
                    <a:pt x="397" y="207"/>
                    <a:pt x="386" y="211"/>
                    <a:pt x="375" y="216"/>
                  </a:cubicBezTo>
                  <a:cubicBezTo>
                    <a:pt x="380" y="205"/>
                    <a:pt x="386" y="196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2"/>
                    <a:pt x="498" y="304"/>
                  </a:cubicBezTo>
                  <a:cubicBezTo>
                    <a:pt x="492" y="306"/>
                    <a:pt x="489" y="306"/>
                    <a:pt x="483" y="308"/>
                  </a:cubicBezTo>
                  <a:cubicBezTo>
                    <a:pt x="487" y="304"/>
                    <a:pt x="489" y="300"/>
                    <a:pt x="492" y="298"/>
                  </a:cubicBezTo>
                  <a:cubicBezTo>
                    <a:pt x="492" y="296"/>
                    <a:pt x="492" y="296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5"/>
                    <a:pt x="360" y="483"/>
                  </a:cubicBezTo>
                  <a:cubicBezTo>
                    <a:pt x="356" y="477"/>
                    <a:pt x="353" y="472"/>
                    <a:pt x="349" y="468"/>
                  </a:cubicBezTo>
                  <a:cubicBezTo>
                    <a:pt x="358" y="464"/>
                    <a:pt x="369" y="462"/>
                    <a:pt x="380" y="459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4"/>
                  </a:cubicBezTo>
                  <a:cubicBezTo>
                    <a:pt x="220" y="60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701"/>
                    <a:pt x="332" y="718"/>
                  </a:cubicBezTo>
                  <a:cubicBezTo>
                    <a:pt x="346" y="722"/>
                    <a:pt x="360" y="724"/>
                    <a:pt x="373" y="724"/>
                  </a:cubicBezTo>
                  <a:cubicBezTo>
                    <a:pt x="462" y="724"/>
                    <a:pt x="526" y="636"/>
                    <a:pt x="591" y="576"/>
                  </a:cubicBezTo>
                  <a:cubicBezTo>
                    <a:pt x="647" y="526"/>
                    <a:pt x="761" y="449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0"/>
            <p:cNvSpPr/>
            <p:nvPr/>
          </p:nvSpPr>
          <p:spPr>
            <a:xfrm>
              <a:off x="449538" y="3320761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2"/>
                  </a:moveTo>
                  <a:cubicBezTo>
                    <a:pt x="2780" y="252"/>
                    <a:pt x="2767" y="314"/>
                    <a:pt x="2760" y="377"/>
                  </a:cubicBezTo>
                  <a:cubicBezTo>
                    <a:pt x="2752" y="330"/>
                    <a:pt x="2743" y="284"/>
                    <a:pt x="2733" y="239"/>
                  </a:cubicBezTo>
                  <a:cubicBezTo>
                    <a:pt x="2754" y="222"/>
                    <a:pt x="2776" y="207"/>
                    <a:pt x="2799" y="192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88"/>
                    <a:pt x="202" y="405"/>
                    <a:pt x="235" y="424"/>
                  </a:cubicBezTo>
                  <a:cubicBezTo>
                    <a:pt x="203" y="427"/>
                    <a:pt x="170" y="431"/>
                    <a:pt x="138" y="438"/>
                  </a:cubicBezTo>
                  <a:cubicBezTo>
                    <a:pt x="136" y="418"/>
                    <a:pt x="134" y="399"/>
                    <a:pt x="133" y="379"/>
                  </a:cubicBezTo>
                  <a:close/>
                  <a:moveTo>
                    <a:pt x="2625" y="327"/>
                  </a:moveTo>
                  <a:cubicBezTo>
                    <a:pt x="2635" y="375"/>
                    <a:pt x="2644" y="425"/>
                    <a:pt x="2655" y="474"/>
                  </a:cubicBezTo>
                  <a:cubicBezTo>
                    <a:pt x="2635" y="435"/>
                    <a:pt x="2614" y="394"/>
                    <a:pt x="2594" y="355"/>
                  </a:cubicBezTo>
                  <a:cubicBezTo>
                    <a:pt x="2605" y="345"/>
                    <a:pt x="2616" y="336"/>
                    <a:pt x="2625" y="327"/>
                  </a:cubicBezTo>
                  <a:close/>
                  <a:moveTo>
                    <a:pt x="2493" y="453"/>
                  </a:moveTo>
                  <a:cubicBezTo>
                    <a:pt x="2499" y="470"/>
                    <a:pt x="2506" y="487"/>
                    <a:pt x="2513" y="504"/>
                  </a:cubicBezTo>
                  <a:cubicBezTo>
                    <a:pt x="2508" y="500"/>
                    <a:pt x="2502" y="496"/>
                    <a:pt x="2499" y="493"/>
                  </a:cubicBezTo>
                  <a:cubicBezTo>
                    <a:pt x="2487" y="483"/>
                    <a:pt x="2476" y="481"/>
                    <a:pt x="2465" y="481"/>
                  </a:cubicBezTo>
                  <a:cubicBezTo>
                    <a:pt x="2474" y="472"/>
                    <a:pt x="2484" y="463"/>
                    <a:pt x="2493" y="453"/>
                  </a:cubicBezTo>
                  <a:close/>
                  <a:moveTo>
                    <a:pt x="414" y="515"/>
                  </a:moveTo>
                  <a:cubicBezTo>
                    <a:pt x="425" y="521"/>
                    <a:pt x="437" y="526"/>
                    <a:pt x="448" y="534"/>
                  </a:cubicBezTo>
                  <a:cubicBezTo>
                    <a:pt x="405" y="554"/>
                    <a:pt x="360" y="576"/>
                    <a:pt x="317" y="599"/>
                  </a:cubicBezTo>
                  <a:cubicBezTo>
                    <a:pt x="340" y="575"/>
                    <a:pt x="366" y="554"/>
                    <a:pt x="394" y="535"/>
                  </a:cubicBezTo>
                  <a:cubicBezTo>
                    <a:pt x="403" y="530"/>
                    <a:pt x="409" y="522"/>
                    <a:pt x="414" y="515"/>
                  </a:cubicBezTo>
                  <a:close/>
                  <a:moveTo>
                    <a:pt x="2879" y="390"/>
                  </a:moveTo>
                  <a:lnTo>
                    <a:pt x="2879" y="390"/>
                  </a:lnTo>
                  <a:cubicBezTo>
                    <a:pt x="2883" y="481"/>
                    <a:pt x="2888" y="575"/>
                    <a:pt x="2894" y="666"/>
                  </a:cubicBezTo>
                  <a:cubicBezTo>
                    <a:pt x="2871" y="576"/>
                    <a:pt x="2868" y="483"/>
                    <a:pt x="2879" y="390"/>
                  </a:cubicBezTo>
                  <a:close/>
                  <a:moveTo>
                    <a:pt x="466" y="705"/>
                  </a:moveTo>
                  <a:cubicBezTo>
                    <a:pt x="468" y="705"/>
                    <a:pt x="468" y="707"/>
                    <a:pt x="468" y="707"/>
                  </a:cubicBezTo>
                  <a:cubicBezTo>
                    <a:pt x="466" y="709"/>
                    <a:pt x="464" y="709"/>
                    <a:pt x="461" y="711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2"/>
                  </a:moveTo>
                  <a:cubicBezTo>
                    <a:pt x="2334" y="662"/>
                    <a:pt x="2359" y="683"/>
                    <a:pt x="2383" y="703"/>
                  </a:cubicBezTo>
                  <a:cubicBezTo>
                    <a:pt x="2387" y="713"/>
                    <a:pt x="2390" y="722"/>
                    <a:pt x="2398" y="731"/>
                  </a:cubicBezTo>
                  <a:cubicBezTo>
                    <a:pt x="2415" y="750"/>
                    <a:pt x="2433" y="759"/>
                    <a:pt x="2454" y="765"/>
                  </a:cubicBezTo>
                  <a:cubicBezTo>
                    <a:pt x="2486" y="793"/>
                    <a:pt x="2515" y="823"/>
                    <a:pt x="2547" y="852"/>
                  </a:cubicBezTo>
                  <a:cubicBezTo>
                    <a:pt x="2463" y="787"/>
                    <a:pt x="2379" y="720"/>
                    <a:pt x="2297" y="655"/>
                  </a:cubicBezTo>
                  <a:cubicBezTo>
                    <a:pt x="2301" y="651"/>
                    <a:pt x="2305" y="647"/>
                    <a:pt x="2308" y="642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1"/>
                    <a:pt x="547" y="877"/>
                    <a:pt x="494" y="914"/>
                  </a:cubicBezTo>
                  <a:cubicBezTo>
                    <a:pt x="545" y="873"/>
                    <a:pt x="599" y="839"/>
                    <a:pt x="655" y="808"/>
                  </a:cubicBezTo>
                  <a:close/>
                  <a:moveTo>
                    <a:pt x="230" y="1044"/>
                  </a:moveTo>
                  <a:cubicBezTo>
                    <a:pt x="230" y="1046"/>
                    <a:pt x="228" y="1048"/>
                    <a:pt x="226" y="1050"/>
                  </a:cubicBezTo>
                  <a:lnTo>
                    <a:pt x="226" y="1044"/>
                  </a:lnTo>
                  <a:close/>
                  <a:moveTo>
                    <a:pt x="2894" y="1097"/>
                  </a:moveTo>
                  <a:cubicBezTo>
                    <a:pt x="2903" y="1110"/>
                    <a:pt x="2912" y="1123"/>
                    <a:pt x="2920" y="1136"/>
                  </a:cubicBezTo>
                  <a:cubicBezTo>
                    <a:pt x="2909" y="1128"/>
                    <a:pt x="2898" y="1123"/>
                    <a:pt x="2884" y="1115"/>
                  </a:cubicBezTo>
                  <a:cubicBezTo>
                    <a:pt x="2888" y="1110"/>
                    <a:pt x="2892" y="1104"/>
                    <a:pt x="2894" y="1097"/>
                  </a:cubicBezTo>
                  <a:close/>
                  <a:moveTo>
                    <a:pt x="2913" y="0"/>
                  </a:moveTo>
                  <a:cubicBezTo>
                    <a:pt x="2904" y="0"/>
                    <a:pt x="2894" y="2"/>
                    <a:pt x="2884" y="6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19"/>
                  </a:cubicBezTo>
                  <a:cubicBezTo>
                    <a:pt x="2400" y="373"/>
                    <a:pt x="2348" y="429"/>
                    <a:pt x="2295" y="483"/>
                  </a:cubicBezTo>
                  <a:lnTo>
                    <a:pt x="2292" y="483"/>
                  </a:ln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8"/>
                  </a:cubicBezTo>
                  <a:cubicBezTo>
                    <a:pt x="2202" y="578"/>
                    <a:pt x="2182" y="599"/>
                    <a:pt x="2163" y="617"/>
                  </a:cubicBezTo>
                  <a:cubicBezTo>
                    <a:pt x="2141" y="638"/>
                    <a:pt x="2137" y="683"/>
                    <a:pt x="2163" y="703"/>
                  </a:cubicBezTo>
                  <a:cubicBezTo>
                    <a:pt x="2314" y="823"/>
                    <a:pt x="2465" y="942"/>
                    <a:pt x="2616" y="1059"/>
                  </a:cubicBezTo>
                  <a:cubicBezTo>
                    <a:pt x="2728" y="1147"/>
                    <a:pt x="2836" y="1251"/>
                    <a:pt x="2978" y="1285"/>
                  </a:cubicBezTo>
                  <a:cubicBezTo>
                    <a:pt x="2983" y="1286"/>
                    <a:pt x="2988" y="1287"/>
                    <a:pt x="2993" y="1287"/>
                  </a:cubicBezTo>
                  <a:cubicBezTo>
                    <a:pt x="3026" y="1287"/>
                    <a:pt x="3057" y="1263"/>
                    <a:pt x="3054" y="1227"/>
                  </a:cubicBezTo>
                  <a:cubicBezTo>
                    <a:pt x="3026" y="849"/>
                    <a:pt x="2998" y="472"/>
                    <a:pt x="2987" y="94"/>
                  </a:cubicBezTo>
                  <a:cubicBezTo>
                    <a:pt x="2987" y="79"/>
                    <a:pt x="2983" y="66"/>
                    <a:pt x="2974" y="56"/>
                  </a:cubicBezTo>
                  <a:cubicBezTo>
                    <a:pt x="2974" y="24"/>
                    <a:pt x="2947" y="0"/>
                    <a:pt x="2913" y="0"/>
                  </a:cubicBezTo>
                  <a:close/>
                  <a:moveTo>
                    <a:pt x="88" y="249"/>
                  </a:moveTo>
                  <a:cubicBezTo>
                    <a:pt x="80" y="249"/>
                    <a:pt x="72" y="249"/>
                    <a:pt x="64" y="250"/>
                  </a:cubicBezTo>
                  <a:cubicBezTo>
                    <a:pt x="34" y="254"/>
                    <a:pt x="0" y="276"/>
                    <a:pt x="4" y="312"/>
                  </a:cubicBezTo>
                  <a:cubicBezTo>
                    <a:pt x="6" y="328"/>
                    <a:pt x="8" y="345"/>
                    <a:pt x="10" y="362"/>
                  </a:cubicBezTo>
                  <a:cubicBezTo>
                    <a:pt x="8" y="370"/>
                    <a:pt x="8" y="377"/>
                    <a:pt x="8" y="384"/>
                  </a:cubicBezTo>
                  <a:cubicBezTo>
                    <a:pt x="11" y="405"/>
                    <a:pt x="15" y="425"/>
                    <a:pt x="17" y="446"/>
                  </a:cubicBezTo>
                  <a:cubicBezTo>
                    <a:pt x="41" y="720"/>
                    <a:pt x="51" y="992"/>
                    <a:pt x="45" y="1266"/>
                  </a:cubicBezTo>
                  <a:cubicBezTo>
                    <a:pt x="44" y="1302"/>
                    <a:pt x="74" y="1327"/>
                    <a:pt x="106" y="1327"/>
                  </a:cubicBezTo>
                  <a:cubicBezTo>
                    <a:pt x="116" y="1327"/>
                    <a:pt x="127" y="1324"/>
                    <a:pt x="136" y="1319"/>
                  </a:cubicBezTo>
                  <a:cubicBezTo>
                    <a:pt x="155" y="1307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6"/>
                  </a:cubicBezTo>
                  <a:cubicBezTo>
                    <a:pt x="453" y="1080"/>
                    <a:pt x="688" y="918"/>
                    <a:pt x="940" y="780"/>
                  </a:cubicBezTo>
                  <a:cubicBezTo>
                    <a:pt x="981" y="757"/>
                    <a:pt x="977" y="698"/>
                    <a:pt x="940" y="675"/>
                  </a:cubicBezTo>
                  <a:cubicBezTo>
                    <a:pt x="789" y="582"/>
                    <a:pt x="636" y="494"/>
                    <a:pt x="479" y="412"/>
                  </a:cubicBezTo>
                  <a:cubicBezTo>
                    <a:pt x="371" y="356"/>
                    <a:pt x="221" y="249"/>
                    <a:pt x="8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0"/>
            <p:cNvSpPr/>
            <p:nvPr/>
          </p:nvSpPr>
          <p:spPr>
            <a:xfrm>
              <a:off x="450989" y="3073327"/>
              <a:ext cx="491000" cy="259846"/>
            </a:xfrm>
            <a:custGeom>
              <a:avLst/>
              <a:gdLst/>
              <a:ahLst/>
              <a:cxnLst/>
              <a:rect l="l" t="t" r="r" b="b"/>
              <a:pathLst>
                <a:path w="3046" h="1612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901"/>
                    <a:pt x="1479" y="1336"/>
                  </a:cubicBezTo>
                  <a:cubicBezTo>
                    <a:pt x="1397" y="1272"/>
                    <a:pt x="1330" y="1190"/>
                    <a:pt x="1259" y="1114"/>
                  </a:cubicBezTo>
                  <a:cubicBezTo>
                    <a:pt x="1158" y="1004"/>
                    <a:pt x="1039" y="909"/>
                    <a:pt x="920" y="818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6"/>
                    <a:pt x="782" y="1015"/>
                  </a:cubicBezTo>
                  <a:cubicBezTo>
                    <a:pt x="899" y="1107"/>
                    <a:pt x="1013" y="1203"/>
                    <a:pt x="1114" y="1313"/>
                  </a:cubicBezTo>
                  <a:cubicBezTo>
                    <a:pt x="1209" y="1418"/>
                    <a:pt x="1300" y="1519"/>
                    <a:pt x="1421" y="1593"/>
                  </a:cubicBezTo>
                  <a:cubicBezTo>
                    <a:pt x="1443" y="1606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0"/>
            <p:cNvSpPr/>
            <p:nvPr/>
          </p:nvSpPr>
          <p:spPr>
            <a:xfrm>
              <a:off x="437932" y="3172623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0"/>
                    <a:pt x="2515" y="545"/>
                    <a:pt x="2278" y="774"/>
                  </a:cubicBezTo>
                  <a:cubicBezTo>
                    <a:pt x="2155" y="893"/>
                    <a:pt x="2024" y="1007"/>
                    <a:pt x="1894" y="1115"/>
                  </a:cubicBezTo>
                  <a:cubicBezTo>
                    <a:pt x="1797" y="1195"/>
                    <a:pt x="1678" y="1266"/>
                    <a:pt x="1603" y="1369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7" y="348"/>
                    <a:pt x="167" y="348"/>
                  </a:cubicBezTo>
                  <a:cubicBezTo>
                    <a:pt x="67" y="348"/>
                    <a:pt x="1" y="505"/>
                    <a:pt x="108" y="578"/>
                  </a:cubicBezTo>
                  <a:cubicBezTo>
                    <a:pt x="611" y="916"/>
                    <a:pt x="1092" y="1285"/>
                    <a:pt x="1575" y="1648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4"/>
                    <a:pt x="1733" y="1605"/>
                  </a:cubicBezTo>
                  <a:cubicBezTo>
                    <a:pt x="1748" y="1596"/>
                    <a:pt x="1763" y="1581"/>
                    <a:pt x="1773" y="1559"/>
                  </a:cubicBezTo>
                  <a:cubicBezTo>
                    <a:pt x="1829" y="1432"/>
                    <a:pt x="1993" y="1346"/>
                    <a:pt x="2097" y="1261"/>
                  </a:cubicBezTo>
                  <a:cubicBezTo>
                    <a:pt x="2218" y="1160"/>
                    <a:pt x="2336" y="1054"/>
                    <a:pt x="2449" y="945"/>
                  </a:cubicBezTo>
                  <a:cubicBezTo>
                    <a:pt x="2688" y="718"/>
                    <a:pt x="2908" y="472"/>
                    <a:pt x="3111" y="215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0"/>
            <p:cNvSpPr/>
            <p:nvPr/>
          </p:nvSpPr>
          <p:spPr>
            <a:xfrm>
              <a:off x="434225" y="2636651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0"/>
                  </a:moveTo>
                  <a:cubicBezTo>
                    <a:pt x="1589" y="0"/>
                    <a:pt x="1562" y="10"/>
                    <a:pt x="1536" y="33"/>
                  </a:cubicBezTo>
                  <a:cubicBezTo>
                    <a:pt x="1085" y="450"/>
                    <a:pt x="606" y="838"/>
                    <a:pt x="105" y="1192"/>
                  </a:cubicBezTo>
                  <a:cubicBezTo>
                    <a:pt x="1" y="1268"/>
                    <a:pt x="67" y="1425"/>
                    <a:pt x="165" y="1425"/>
                  </a:cubicBezTo>
                  <a:cubicBezTo>
                    <a:pt x="185" y="1425"/>
                    <a:pt x="206" y="1418"/>
                    <a:pt x="228" y="1403"/>
                  </a:cubicBezTo>
                  <a:cubicBezTo>
                    <a:pt x="716" y="1056"/>
                    <a:pt x="1184" y="680"/>
                    <a:pt x="1628" y="279"/>
                  </a:cubicBezTo>
                  <a:cubicBezTo>
                    <a:pt x="1835" y="482"/>
                    <a:pt x="2042" y="687"/>
                    <a:pt x="2251" y="890"/>
                  </a:cubicBezTo>
                  <a:cubicBezTo>
                    <a:pt x="2467" y="1103"/>
                    <a:pt x="2674" y="1343"/>
                    <a:pt x="2931" y="1507"/>
                  </a:cubicBezTo>
                  <a:cubicBezTo>
                    <a:pt x="2952" y="1521"/>
                    <a:pt x="2973" y="1527"/>
                    <a:pt x="2993" y="1527"/>
                  </a:cubicBezTo>
                  <a:cubicBezTo>
                    <a:pt x="3096" y="1527"/>
                    <a:pt x="3164" y="1367"/>
                    <a:pt x="3054" y="1297"/>
                  </a:cubicBezTo>
                  <a:cubicBezTo>
                    <a:pt x="2815" y="1146"/>
                    <a:pt x="2622" y="916"/>
                    <a:pt x="2422" y="719"/>
                  </a:cubicBezTo>
                  <a:cubicBezTo>
                    <a:pt x="2195" y="497"/>
                    <a:pt x="1967" y="273"/>
                    <a:pt x="1742" y="49"/>
                  </a:cubicBezTo>
                  <a:cubicBezTo>
                    <a:pt x="1721" y="29"/>
                    <a:pt x="1699" y="19"/>
                    <a:pt x="1676" y="16"/>
                  </a:cubicBezTo>
                  <a:cubicBezTo>
                    <a:pt x="1658" y="6"/>
                    <a:pt x="1638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0"/>
            <p:cNvSpPr/>
            <p:nvPr/>
          </p:nvSpPr>
          <p:spPr>
            <a:xfrm>
              <a:off x="452118" y="2521397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1"/>
                  </a:moveTo>
                  <a:cubicBezTo>
                    <a:pt x="1482" y="1"/>
                    <a:pt x="1454" y="13"/>
                    <a:pt x="1431" y="43"/>
                  </a:cubicBezTo>
                  <a:cubicBezTo>
                    <a:pt x="1060" y="496"/>
                    <a:pt x="555" y="837"/>
                    <a:pt x="96" y="1197"/>
                  </a:cubicBezTo>
                  <a:cubicBezTo>
                    <a:pt x="0" y="1274"/>
                    <a:pt x="88" y="1397"/>
                    <a:pt x="188" y="1397"/>
                  </a:cubicBezTo>
                  <a:cubicBezTo>
                    <a:pt x="215" y="1397"/>
                    <a:pt x="242" y="1389"/>
                    <a:pt x="268" y="1368"/>
                  </a:cubicBezTo>
                  <a:cubicBezTo>
                    <a:pt x="708" y="1022"/>
                    <a:pt x="1191" y="695"/>
                    <a:pt x="1558" y="267"/>
                  </a:cubicBezTo>
                  <a:cubicBezTo>
                    <a:pt x="1990" y="652"/>
                    <a:pt x="2414" y="1050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4"/>
                  </a:cubicBezTo>
                  <a:cubicBezTo>
                    <a:pt x="2572" y="865"/>
                    <a:pt x="2136" y="457"/>
                    <a:pt x="1688" y="58"/>
                  </a:cubicBezTo>
                  <a:cubicBezTo>
                    <a:pt x="1664" y="36"/>
                    <a:pt x="1636" y="26"/>
                    <a:pt x="1609" y="26"/>
                  </a:cubicBezTo>
                  <a:cubicBezTo>
                    <a:pt x="1599" y="26"/>
                    <a:pt x="1590" y="27"/>
                    <a:pt x="1580" y="30"/>
                  </a:cubicBezTo>
                  <a:cubicBezTo>
                    <a:pt x="1559" y="12"/>
                    <a:pt x="1534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0"/>
            <p:cNvSpPr/>
            <p:nvPr/>
          </p:nvSpPr>
          <p:spPr>
            <a:xfrm>
              <a:off x="473234" y="2756258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6"/>
                  </a:cubicBezTo>
                  <a:cubicBezTo>
                    <a:pt x="1360" y="361"/>
                    <a:pt x="1354" y="394"/>
                    <a:pt x="1365" y="432"/>
                  </a:cubicBezTo>
                  <a:cubicBezTo>
                    <a:pt x="1382" y="489"/>
                    <a:pt x="1401" y="547"/>
                    <a:pt x="1417" y="605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7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7"/>
                  </a:moveTo>
                  <a:cubicBezTo>
                    <a:pt x="496" y="1187"/>
                    <a:pt x="496" y="1196"/>
                    <a:pt x="496" y="1205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7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1"/>
                    <a:pt x="372" y="1438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79"/>
                  </a:moveTo>
                  <a:lnTo>
                    <a:pt x="1932" y="1479"/>
                  </a:ln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3"/>
                    <a:pt x="2042" y="1821"/>
                    <a:pt x="2035" y="1826"/>
                  </a:cubicBezTo>
                  <a:lnTo>
                    <a:pt x="1932" y="1479"/>
                  </a:lnTo>
                  <a:close/>
                  <a:moveTo>
                    <a:pt x="733" y="1796"/>
                  </a:moveTo>
                  <a:cubicBezTo>
                    <a:pt x="746" y="1822"/>
                    <a:pt x="757" y="1847"/>
                    <a:pt x="771" y="1873"/>
                  </a:cubicBezTo>
                  <a:cubicBezTo>
                    <a:pt x="750" y="1850"/>
                    <a:pt x="730" y="1828"/>
                    <a:pt x="709" y="1808"/>
                  </a:cubicBezTo>
                  <a:cubicBezTo>
                    <a:pt x="718" y="1804"/>
                    <a:pt x="726" y="1802"/>
                    <a:pt x="733" y="1796"/>
                  </a:cubicBezTo>
                  <a:close/>
                  <a:moveTo>
                    <a:pt x="1302" y="2374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4"/>
                    <a:pt x="1326" y="2492"/>
                  </a:cubicBezTo>
                  <a:cubicBezTo>
                    <a:pt x="1306" y="2468"/>
                    <a:pt x="1283" y="2443"/>
                    <a:pt x="1263" y="2419"/>
                  </a:cubicBezTo>
                  <a:cubicBezTo>
                    <a:pt x="1278" y="2408"/>
                    <a:pt x="1291" y="2391"/>
                    <a:pt x="1302" y="2374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0"/>
                    <a:pt x="946" y="364"/>
                    <a:pt x="785" y="530"/>
                  </a:cubicBezTo>
                  <a:cubicBezTo>
                    <a:pt x="746" y="542"/>
                    <a:pt x="713" y="571"/>
                    <a:pt x="705" y="612"/>
                  </a:cubicBezTo>
                  <a:cubicBezTo>
                    <a:pt x="487" y="840"/>
                    <a:pt x="267" y="1067"/>
                    <a:pt x="47" y="1295"/>
                  </a:cubicBezTo>
                  <a:cubicBezTo>
                    <a:pt x="2" y="1341"/>
                    <a:pt x="1" y="1418"/>
                    <a:pt x="47" y="1466"/>
                  </a:cubicBezTo>
                  <a:cubicBezTo>
                    <a:pt x="457" y="1880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3"/>
                    <a:pt x="1403" y="2751"/>
                  </a:cubicBezTo>
                  <a:cubicBezTo>
                    <a:pt x="1837" y="2341"/>
                    <a:pt x="2275" y="1932"/>
                    <a:pt x="2715" y="1528"/>
                  </a:cubicBezTo>
                  <a:cubicBezTo>
                    <a:pt x="2732" y="1513"/>
                    <a:pt x="2743" y="1494"/>
                    <a:pt x="2749" y="1478"/>
                  </a:cubicBezTo>
                  <a:cubicBezTo>
                    <a:pt x="2786" y="1435"/>
                    <a:pt x="2793" y="1371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0"/>
            <p:cNvSpPr/>
            <p:nvPr/>
          </p:nvSpPr>
          <p:spPr>
            <a:xfrm>
              <a:off x="554960" y="2837983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0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8"/>
                    <a:pt x="806" y="154"/>
                    <a:pt x="810" y="150"/>
                  </a:cubicBezTo>
                  <a:close/>
                  <a:moveTo>
                    <a:pt x="232" y="723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3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8"/>
                    <a:pt x="308" y="1023"/>
                  </a:cubicBezTo>
                  <a:cubicBezTo>
                    <a:pt x="323" y="1041"/>
                    <a:pt x="340" y="1060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5"/>
                    <a:pt x="754" y="1092"/>
                  </a:cubicBezTo>
                  <a:cubicBezTo>
                    <a:pt x="664" y="1012"/>
                    <a:pt x="580" y="928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3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4"/>
                  </a:cubicBezTo>
                  <a:cubicBezTo>
                    <a:pt x="795" y="1329"/>
                    <a:pt x="789" y="1323"/>
                    <a:pt x="784" y="1319"/>
                  </a:cubicBezTo>
                  <a:cubicBezTo>
                    <a:pt x="791" y="1314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8"/>
                  </a:cubicBezTo>
                  <a:cubicBezTo>
                    <a:pt x="743" y="50"/>
                    <a:pt x="739" y="53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9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40"/>
                    <a:pt x="223" y="1112"/>
                    <a:pt x="306" y="1187"/>
                  </a:cubicBezTo>
                  <a:cubicBezTo>
                    <a:pt x="463" y="1325"/>
                    <a:pt x="620" y="1465"/>
                    <a:pt x="776" y="1604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4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30"/>
                    <a:pt x="1606" y="916"/>
                  </a:cubicBezTo>
                  <a:cubicBezTo>
                    <a:pt x="1608" y="916"/>
                    <a:pt x="1608" y="915"/>
                    <a:pt x="1610" y="915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0"/>
            <p:cNvSpPr/>
            <p:nvPr/>
          </p:nvSpPr>
          <p:spPr>
            <a:xfrm>
              <a:off x="622661" y="2911327"/>
              <a:ext cx="122669" cy="116544"/>
            </a:xfrm>
            <a:custGeom>
              <a:avLst/>
              <a:gdLst/>
              <a:ahLst/>
              <a:cxnLst/>
              <a:rect l="l" t="t" r="r" b="b"/>
              <a:pathLst>
                <a:path w="761" h="723" extrusionOk="0">
                  <a:moveTo>
                    <a:pt x="392" y="184"/>
                  </a:moveTo>
                  <a:cubicBezTo>
                    <a:pt x="397" y="191"/>
                    <a:pt x="403" y="197"/>
                    <a:pt x="408" y="204"/>
                  </a:cubicBezTo>
                  <a:cubicBezTo>
                    <a:pt x="397" y="206"/>
                    <a:pt x="386" y="212"/>
                    <a:pt x="375" y="215"/>
                  </a:cubicBezTo>
                  <a:cubicBezTo>
                    <a:pt x="380" y="204"/>
                    <a:pt x="386" y="195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9"/>
                    <a:pt x="496" y="301"/>
                    <a:pt x="498" y="303"/>
                  </a:cubicBezTo>
                  <a:cubicBezTo>
                    <a:pt x="492" y="305"/>
                    <a:pt x="489" y="305"/>
                    <a:pt x="483" y="307"/>
                  </a:cubicBezTo>
                  <a:cubicBezTo>
                    <a:pt x="487" y="303"/>
                    <a:pt x="489" y="301"/>
                    <a:pt x="492" y="297"/>
                  </a:cubicBezTo>
                  <a:cubicBezTo>
                    <a:pt x="492" y="297"/>
                    <a:pt x="492" y="297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5"/>
                  </a:lnTo>
                  <a:cubicBezTo>
                    <a:pt x="599" y="414"/>
                    <a:pt x="597" y="413"/>
                    <a:pt x="594" y="413"/>
                  </a:cubicBezTo>
                  <a:cubicBezTo>
                    <a:pt x="590" y="413"/>
                    <a:pt x="584" y="415"/>
                    <a:pt x="578" y="420"/>
                  </a:cubicBezTo>
                  <a:cubicBezTo>
                    <a:pt x="582" y="415"/>
                    <a:pt x="587" y="411"/>
                    <a:pt x="591" y="406"/>
                  </a:cubicBezTo>
                  <a:close/>
                  <a:moveTo>
                    <a:pt x="380" y="458"/>
                  </a:moveTo>
                  <a:lnTo>
                    <a:pt x="380" y="458"/>
                  </a:lnTo>
                  <a:cubicBezTo>
                    <a:pt x="373" y="467"/>
                    <a:pt x="367" y="475"/>
                    <a:pt x="360" y="482"/>
                  </a:cubicBezTo>
                  <a:cubicBezTo>
                    <a:pt x="356" y="476"/>
                    <a:pt x="353" y="473"/>
                    <a:pt x="349" y="467"/>
                  </a:cubicBezTo>
                  <a:cubicBezTo>
                    <a:pt x="358" y="463"/>
                    <a:pt x="369" y="461"/>
                    <a:pt x="380" y="458"/>
                  </a:cubicBezTo>
                  <a:close/>
                  <a:moveTo>
                    <a:pt x="393" y="1"/>
                  </a:moveTo>
                  <a:cubicBezTo>
                    <a:pt x="386" y="1"/>
                    <a:pt x="380" y="2"/>
                    <a:pt x="373" y="5"/>
                  </a:cubicBezTo>
                  <a:cubicBezTo>
                    <a:pt x="220" y="59"/>
                    <a:pt x="181" y="236"/>
                    <a:pt x="37" y="297"/>
                  </a:cubicBezTo>
                  <a:cubicBezTo>
                    <a:pt x="0" y="314"/>
                    <a:pt x="2" y="368"/>
                    <a:pt x="26" y="394"/>
                  </a:cubicBezTo>
                  <a:cubicBezTo>
                    <a:pt x="78" y="452"/>
                    <a:pt x="131" y="512"/>
                    <a:pt x="183" y="570"/>
                  </a:cubicBezTo>
                  <a:cubicBezTo>
                    <a:pt x="222" y="614"/>
                    <a:pt x="274" y="700"/>
                    <a:pt x="332" y="717"/>
                  </a:cubicBezTo>
                  <a:cubicBezTo>
                    <a:pt x="346" y="721"/>
                    <a:pt x="360" y="723"/>
                    <a:pt x="373" y="723"/>
                  </a:cubicBezTo>
                  <a:cubicBezTo>
                    <a:pt x="462" y="723"/>
                    <a:pt x="526" y="635"/>
                    <a:pt x="591" y="575"/>
                  </a:cubicBezTo>
                  <a:cubicBezTo>
                    <a:pt x="647" y="525"/>
                    <a:pt x="761" y="448"/>
                    <a:pt x="709" y="357"/>
                  </a:cubicBezTo>
                  <a:cubicBezTo>
                    <a:pt x="647" y="253"/>
                    <a:pt x="537" y="158"/>
                    <a:pt x="449" y="66"/>
                  </a:cubicBezTo>
                  <a:cubicBezTo>
                    <a:pt x="451" y="35"/>
                    <a:pt x="426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0"/>
            <p:cNvSpPr/>
            <p:nvPr/>
          </p:nvSpPr>
          <p:spPr>
            <a:xfrm>
              <a:off x="449538" y="4267295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2"/>
                  </a:moveTo>
                  <a:lnTo>
                    <a:pt x="2799" y="192"/>
                  </a:lnTo>
                  <a:cubicBezTo>
                    <a:pt x="2780" y="253"/>
                    <a:pt x="2767" y="313"/>
                    <a:pt x="2760" y="376"/>
                  </a:cubicBezTo>
                  <a:cubicBezTo>
                    <a:pt x="2752" y="330"/>
                    <a:pt x="2743" y="285"/>
                    <a:pt x="2733" y="238"/>
                  </a:cubicBezTo>
                  <a:cubicBezTo>
                    <a:pt x="2754" y="221"/>
                    <a:pt x="2776" y="206"/>
                    <a:pt x="2799" y="192"/>
                  </a:cubicBezTo>
                  <a:close/>
                  <a:moveTo>
                    <a:pt x="133" y="378"/>
                  </a:moveTo>
                  <a:lnTo>
                    <a:pt x="133" y="378"/>
                  </a:lnTo>
                  <a:cubicBezTo>
                    <a:pt x="166" y="387"/>
                    <a:pt x="202" y="406"/>
                    <a:pt x="235" y="423"/>
                  </a:cubicBezTo>
                  <a:cubicBezTo>
                    <a:pt x="203" y="426"/>
                    <a:pt x="170" y="430"/>
                    <a:pt x="138" y="438"/>
                  </a:cubicBezTo>
                  <a:cubicBezTo>
                    <a:pt x="136" y="419"/>
                    <a:pt x="134" y="399"/>
                    <a:pt x="133" y="378"/>
                  </a:cubicBezTo>
                  <a:close/>
                  <a:moveTo>
                    <a:pt x="2625" y="326"/>
                  </a:moveTo>
                  <a:cubicBezTo>
                    <a:pt x="2635" y="374"/>
                    <a:pt x="2644" y="425"/>
                    <a:pt x="2655" y="473"/>
                  </a:cubicBezTo>
                  <a:cubicBezTo>
                    <a:pt x="2635" y="434"/>
                    <a:pt x="2614" y="395"/>
                    <a:pt x="2594" y="354"/>
                  </a:cubicBezTo>
                  <a:cubicBezTo>
                    <a:pt x="2605" y="344"/>
                    <a:pt x="2616" y="335"/>
                    <a:pt x="2625" y="326"/>
                  </a:cubicBezTo>
                  <a:close/>
                  <a:moveTo>
                    <a:pt x="2493" y="453"/>
                  </a:moveTo>
                  <a:cubicBezTo>
                    <a:pt x="2499" y="469"/>
                    <a:pt x="2506" y="486"/>
                    <a:pt x="2513" y="503"/>
                  </a:cubicBezTo>
                  <a:cubicBezTo>
                    <a:pt x="2508" y="499"/>
                    <a:pt x="2502" y="495"/>
                    <a:pt x="2499" y="492"/>
                  </a:cubicBezTo>
                  <a:cubicBezTo>
                    <a:pt x="2487" y="482"/>
                    <a:pt x="2476" y="481"/>
                    <a:pt x="2465" y="481"/>
                  </a:cubicBezTo>
                  <a:cubicBezTo>
                    <a:pt x="2474" y="471"/>
                    <a:pt x="2484" y="462"/>
                    <a:pt x="2493" y="453"/>
                  </a:cubicBezTo>
                  <a:close/>
                  <a:moveTo>
                    <a:pt x="414" y="514"/>
                  </a:moveTo>
                  <a:cubicBezTo>
                    <a:pt x="425" y="520"/>
                    <a:pt x="437" y="527"/>
                    <a:pt x="448" y="533"/>
                  </a:cubicBezTo>
                  <a:cubicBezTo>
                    <a:pt x="405" y="553"/>
                    <a:pt x="360" y="576"/>
                    <a:pt x="317" y="598"/>
                  </a:cubicBezTo>
                  <a:cubicBezTo>
                    <a:pt x="340" y="576"/>
                    <a:pt x="366" y="553"/>
                    <a:pt x="394" y="535"/>
                  </a:cubicBezTo>
                  <a:cubicBezTo>
                    <a:pt x="403" y="529"/>
                    <a:pt x="409" y="522"/>
                    <a:pt x="414" y="514"/>
                  </a:cubicBezTo>
                  <a:close/>
                  <a:moveTo>
                    <a:pt x="2879" y="389"/>
                  </a:moveTo>
                  <a:cubicBezTo>
                    <a:pt x="2883" y="482"/>
                    <a:pt x="2888" y="574"/>
                    <a:pt x="2894" y="665"/>
                  </a:cubicBezTo>
                  <a:cubicBezTo>
                    <a:pt x="2871" y="576"/>
                    <a:pt x="2868" y="482"/>
                    <a:pt x="2879" y="389"/>
                  </a:cubicBezTo>
                  <a:close/>
                  <a:moveTo>
                    <a:pt x="466" y="704"/>
                  </a:moveTo>
                  <a:cubicBezTo>
                    <a:pt x="468" y="704"/>
                    <a:pt x="468" y="706"/>
                    <a:pt x="468" y="708"/>
                  </a:cubicBezTo>
                  <a:cubicBezTo>
                    <a:pt x="466" y="708"/>
                    <a:pt x="464" y="710"/>
                    <a:pt x="461" y="710"/>
                  </a:cubicBezTo>
                  <a:cubicBezTo>
                    <a:pt x="463" y="708"/>
                    <a:pt x="464" y="706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1"/>
                    <a:pt x="2359" y="682"/>
                    <a:pt x="2383" y="702"/>
                  </a:cubicBezTo>
                  <a:cubicBezTo>
                    <a:pt x="2387" y="712"/>
                    <a:pt x="2390" y="721"/>
                    <a:pt x="2398" y="730"/>
                  </a:cubicBezTo>
                  <a:cubicBezTo>
                    <a:pt x="2415" y="749"/>
                    <a:pt x="2433" y="758"/>
                    <a:pt x="2454" y="764"/>
                  </a:cubicBezTo>
                  <a:cubicBezTo>
                    <a:pt x="2486" y="792"/>
                    <a:pt x="2515" y="822"/>
                    <a:pt x="2547" y="852"/>
                  </a:cubicBezTo>
                  <a:cubicBezTo>
                    <a:pt x="2463" y="786"/>
                    <a:pt x="2379" y="721"/>
                    <a:pt x="2297" y="654"/>
                  </a:cubicBezTo>
                  <a:cubicBezTo>
                    <a:pt x="2301" y="650"/>
                    <a:pt x="2305" y="646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0"/>
                    <a:pt x="547" y="876"/>
                    <a:pt x="494" y="913"/>
                  </a:cubicBezTo>
                  <a:cubicBezTo>
                    <a:pt x="545" y="872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4"/>
                    <a:pt x="230" y="1045"/>
                  </a:cubicBezTo>
                  <a:cubicBezTo>
                    <a:pt x="230" y="1045"/>
                    <a:pt x="228" y="1047"/>
                    <a:pt x="226" y="1049"/>
                  </a:cubicBezTo>
                  <a:lnTo>
                    <a:pt x="226" y="1044"/>
                  </a:lnTo>
                  <a:close/>
                  <a:moveTo>
                    <a:pt x="2894" y="1098"/>
                  </a:moveTo>
                  <a:cubicBezTo>
                    <a:pt x="2903" y="1109"/>
                    <a:pt x="2912" y="1122"/>
                    <a:pt x="2920" y="1135"/>
                  </a:cubicBezTo>
                  <a:cubicBezTo>
                    <a:pt x="2909" y="1129"/>
                    <a:pt x="2898" y="1122"/>
                    <a:pt x="2884" y="1116"/>
                  </a:cubicBezTo>
                  <a:cubicBezTo>
                    <a:pt x="2888" y="1109"/>
                    <a:pt x="2892" y="1103"/>
                    <a:pt x="2894" y="1098"/>
                  </a:cubicBezTo>
                  <a:close/>
                  <a:moveTo>
                    <a:pt x="2915" y="0"/>
                  </a:moveTo>
                  <a:cubicBezTo>
                    <a:pt x="2905" y="0"/>
                    <a:pt x="2895" y="2"/>
                    <a:pt x="2884" y="7"/>
                  </a:cubicBezTo>
                  <a:cubicBezTo>
                    <a:pt x="2743" y="68"/>
                    <a:pt x="2620" y="165"/>
                    <a:pt x="2502" y="274"/>
                  </a:cubicBezTo>
                  <a:cubicBezTo>
                    <a:pt x="2482" y="279"/>
                    <a:pt x="2461" y="296"/>
                    <a:pt x="2456" y="318"/>
                  </a:cubicBezTo>
                  <a:cubicBezTo>
                    <a:pt x="2400" y="372"/>
                    <a:pt x="2348" y="428"/>
                    <a:pt x="2295" y="482"/>
                  </a:cubicBezTo>
                  <a:lnTo>
                    <a:pt x="2292" y="482"/>
                  </a:lnTo>
                  <a:cubicBezTo>
                    <a:pt x="2284" y="480"/>
                    <a:pt x="2277" y="479"/>
                    <a:pt x="2271" y="479"/>
                  </a:cubicBezTo>
                  <a:cubicBezTo>
                    <a:pt x="2231" y="479"/>
                    <a:pt x="2211" y="522"/>
                    <a:pt x="2221" y="559"/>
                  </a:cubicBezTo>
                  <a:cubicBezTo>
                    <a:pt x="2202" y="577"/>
                    <a:pt x="2182" y="598"/>
                    <a:pt x="2163" y="617"/>
                  </a:cubicBezTo>
                  <a:cubicBezTo>
                    <a:pt x="2141" y="637"/>
                    <a:pt x="2137" y="682"/>
                    <a:pt x="2163" y="702"/>
                  </a:cubicBezTo>
                  <a:cubicBezTo>
                    <a:pt x="2314" y="822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4"/>
                  </a:cubicBezTo>
                  <a:cubicBezTo>
                    <a:pt x="2983" y="1285"/>
                    <a:pt x="2988" y="1286"/>
                    <a:pt x="2993" y="1286"/>
                  </a:cubicBezTo>
                  <a:cubicBezTo>
                    <a:pt x="3026" y="1286"/>
                    <a:pt x="3057" y="1262"/>
                    <a:pt x="3054" y="1226"/>
                  </a:cubicBezTo>
                  <a:cubicBezTo>
                    <a:pt x="3026" y="850"/>
                    <a:pt x="2998" y="471"/>
                    <a:pt x="2987" y="93"/>
                  </a:cubicBezTo>
                  <a:cubicBezTo>
                    <a:pt x="2987" y="78"/>
                    <a:pt x="2983" y="67"/>
                    <a:pt x="2974" y="57"/>
                  </a:cubicBezTo>
                  <a:cubicBezTo>
                    <a:pt x="2974" y="24"/>
                    <a:pt x="2947" y="0"/>
                    <a:pt x="2915" y="0"/>
                  </a:cubicBezTo>
                  <a:close/>
                  <a:moveTo>
                    <a:pt x="88" y="248"/>
                  </a:moveTo>
                  <a:cubicBezTo>
                    <a:pt x="80" y="248"/>
                    <a:pt x="72" y="248"/>
                    <a:pt x="64" y="249"/>
                  </a:cubicBezTo>
                  <a:cubicBezTo>
                    <a:pt x="34" y="253"/>
                    <a:pt x="0" y="275"/>
                    <a:pt x="4" y="311"/>
                  </a:cubicBezTo>
                  <a:cubicBezTo>
                    <a:pt x="6" y="328"/>
                    <a:pt x="8" y="344"/>
                    <a:pt x="10" y="361"/>
                  </a:cubicBezTo>
                  <a:cubicBezTo>
                    <a:pt x="8" y="369"/>
                    <a:pt x="8" y="376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1"/>
                    <a:pt x="45" y="1265"/>
                  </a:cubicBezTo>
                  <a:cubicBezTo>
                    <a:pt x="44" y="1301"/>
                    <a:pt x="74" y="1326"/>
                    <a:pt x="106" y="1326"/>
                  </a:cubicBezTo>
                  <a:cubicBezTo>
                    <a:pt x="116" y="1326"/>
                    <a:pt x="127" y="1324"/>
                    <a:pt x="136" y="1318"/>
                  </a:cubicBezTo>
                  <a:cubicBezTo>
                    <a:pt x="155" y="1306"/>
                    <a:pt x="170" y="1295"/>
                    <a:pt x="187" y="1282"/>
                  </a:cubicBezTo>
                  <a:cubicBezTo>
                    <a:pt x="203" y="1282"/>
                    <a:pt x="222" y="1277"/>
                    <a:pt x="233" y="1265"/>
                  </a:cubicBezTo>
                  <a:cubicBezTo>
                    <a:pt x="453" y="1079"/>
                    <a:pt x="688" y="919"/>
                    <a:pt x="940" y="779"/>
                  </a:cubicBezTo>
                  <a:cubicBezTo>
                    <a:pt x="981" y="756"/>
                    <a:pt x="977" y="699"/>
                    <a:pt x="940" y="674"/>
                  </a:cubicBezTo>
                  <a:cubicBezTo>
                    <a:pt x="789" y="581"/>
                    <a:pt x="636" y="494"/>
                    <a:pt x="479" y="412"/>
                  </a:cubicBezTo>
                  <a:cubicBezTo>
                    <a:pt x="371" y="355"/>
                    <a:pt x="221" y="248"/>
                    <a:pt x="88" y="2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0"/>
            <p:cNvSpPr/>
            <p:nvPr/>
          </p:nvSpPr>
          <p:spPr>
            <a:xfrm>
              <a:off x="450989" y="4020023"/>
              <a:ext cx="491161" cy="259524"/>
            </a:xfrm>
            <a:custGeom>
              <a:avLst/>
              <a:gdLst/>
              <a:ahLst/>
              <a:cxnLst/>
              <a:rect l="l" t="t" r="r" b="b"/>
              <a:pathLst>
                <a:path w="3047" h="1610" extrusionOk="0">
                  <a:moveTo>
                    <a:pt x="2868" y="0"/>
                  </a:moveTo>
                  <a:cubicBezTo>
                    <a:pt x="2841" y="0"/>
                    <a:pt x="2813" y="10"/>
                    <a:pt x="2788" y="34"/>
                  </a:cubicBezTo>
                  <a:cubicBezTo>
                    <a:pt x="2348" y="465"/>
                    <a:pt x="1912" y="900"/>
                    <a:pt x="1479" y="1336"/>
                  </a:cubicBezTo>
                  <a:cubicBezTo>
                    <a:pt x="1397" y="1271"/>
                    <a:pt x="1330" y="1190"/>
                    <a:pt x="1259" y="1112"/>
                  </a:cubicBezTo>
                  <a:cubicBezTo>
                    <a:pt x="1158" y="1002"/>
                    <a:pt x="1039" y="909"/>
                    <a:pt x="920" y="816"/>
                  </a:cubicBezTo>
                  <a:cubicBezTo>
                    <a:pt x="677" y="627"/>
                    <a:pt x="461" y="420"/>
                    <a:pt x="252" y="193"/>
                  </a:cubicBezTo>
                  <a:cubicBezTo>
                    <a:pt x="228" y="166"/>
                    <a:pt x="199" y="155"/>
                    <a:pt x="172" y="155"/>
                  </a:cubicBezTo>
                  <a:cubicBezTo>
                    <a:pt x="82" y="155"/>
                    <a:pt x="1" y="277"/>
                    <a:pt x="81" y="365"/>
                  </a:cubicBezTo>
                  <a:cubicBezTo>
                    <a:pt x="301" y="601"/>
                    <a:pt x="526" y="816"/>
                    <a:pt x="782" y="1013"/>
                  </a:cubicBezTo>
                  <a:cubicBezTo>
                    <a:pt x="899" y="1105"/>
                    <a:pt x="1013" y="1202"/>
                    <a:pt x="1114" y="1314"/>
                  </a:cubicBezTo>
                  <a:cubicBezTo>
                    <a:pt x="1209" y="1416"/>
                    <a:pt x="1300" y="1517"/>
                    <a:pt x="1421" y="1591"/>
                  </a:cubicBezTo>
                  <a:cubicBezTo>
                    <a:pt x="1443" y="1604"/>
                    <a:pt x="1463" y="1609"/>
                    <a:pt x="1483" y="1609"/>
                  </a:cubicBezTo>
                  <a:cubicBezTo>
                    <a:pt x="1495" y="1609"/>
                    <a:pt x="1507" y="1607"/>
                    <a:pt x="1518" y="1602"/>
                  </a:cubicBezTo>
                  <a:cubicBezTo>
                    <a:pt x="1542" y="1601"/>
                    <a:pt x="1567" y="1589"/>
                    <a:pt x="1589" y="1569"/>
                  </a:cubicBezTo>
                  <a:cubicBezTo>
                    <a:pt x="2042" y="1112"/>
                    <a:pt x="2499" y="657"/>
                    <a:pt x="2959" y="206"/>
                  </a:cubicBezTo>
                  <a:cubicBezTo>
                    <a:pt x="3046" y="122"/>
                    <a:pt x="296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0"/>
            <p:cNvSpPr/>
            <p:nvPr/>
          </p:nvSpPr>
          <p:spPr>
            <a:xfrm>
              <a:off x="437932" y="4119157"/>
              <a:ext cx="513245" cy="269518"/>
            </a:xfrm>
            <a:custGeom>
              <a:avLst/>
              <a:gdLst/>
              <a:ahLst/>
              <a:cxnLst/>
              <a:rect l="l" t="t" r="r" b="b"/>
              <a:pathLst>
                <a:path w="3184" h="1672" extrusionOk="0">
                  <a:moveTo>
                    <a:pt x="3018" y="0"/>
                  </a:moveTo>
                  <a:cubicBezTo>
                    <a:pt x="2991" y="0"/>
                    <a:pt x="2963" y="12"/>
                    <a:pt x="2940" y="42"/>
                  </a:cubicBezTo>
                  <a:cubicBezTo>
                    <a:pt x="2736" y="301"/>
                    <a:pt x="2515" y="544"/>
                    <a:pt x="2278" y="773"/>
                  </a:cubicBezTo>
                  <a:cubicBezTo>
                    <a:pt x="2155" y="892"/>
                    <a:pt x="2024" y="1006"/>
                    <a:pt x="1894" y="1116"/>
                  </a:cubicBezTo>
                  <a:cubicBezTo>
                    <a:pt x="1797" y="1194"/>
                    <a:pt x="1678" y="1265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4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7"/>
                  </a:cubicBezTo>
                  <a:cubicBezTo>
                    <a:pt x="611" y="915"/>
                    <a:pt x="1092" y="1284"/>
                    <a:pt x="1575" y="1648"/>
                  </a:cubicBezTo>
                  <a:cubicBezTo>
                    <a:pt x="1597" y="1664"/>
                    <a:pt x="1620" y="1672"/>
                    <a:pt x="1640" y="1672"/>
                  </a:cubicBezTo>
                  <a:cubicBezTo>
                    <a:pt x="1681" y="1672"/>
                    <a:pt x="1715" y="1643"/>
                    <a:pt x="1733" y="1605"/>
                  </a:cubicBezTo>
                  <a:cubicBezTo>
                    <a:pt x="1748" y="1595"/>
                    <a:pt x="1763" y="1580"/>
                    <a:pt x="1773" y="1558"/>
                  </a:cubicBezTo>
                  <a:cubicBezTo>
                    <a:pt x="1829" y="1431"/>
                    <a:pt x="1993" y="1345"/>
                    <a:pt x="2097" y="1260"/>
                  </a:cubicBezTo>
                  <a:cubicBezTo>
                    <a:pt x="2218" y="1159"/>
                    <a:pt x="2336" y="1053"/>
                    <a:pt x="2449" y="945"/>
                  </a:cubicBezTo>
                  <a:cubicBezTo>
                    <a:pt x="2688" y="717"/>
                    <a:pt x="2908" y="471"/>
                    <a:pt x="3111" y="214"/>
                  </a:cubicBezTo>
                  <a:cubicBezTo>
                    <a:pt x="3183" y="122"/>
                    <a:pt x="3103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0"/>
            <p:cNvSpPr/>
            <p:nvPr/>
          </p:nvSpPr>
          <p:spPr>
            <a:xfrm>
              <a:off x="434386" y="3583024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5" y="0"/>
                  </a:moveTo>
                  <a:cubicBezTo>
                    <a:pt x="1588" y="0"/>
                    <a:pt x="1561" y="10"/>
                    <a:pt x="1535" y="33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6"/>
                    <a:pt x="163" y="1426"/>
                  </a:cubicBezTo>
                  <a:cubicBezTo>
                    <a:pt x="183" y="1426"/>
                    <a:pt x="205" y="1419"/>
                    <a:pt x="227" y="1403"/>
                  </a:cubicBezTo>
                  <a:cubicBezTo>
                    <a:pt x="715" y="1056"/>
                    <a:pt x="1183" y="682"/>
                    <a:pt x="1627" y="279"/>
                  </a:cubicBezTo>
                  <a:cubicBezTo>
                    <a:pt x="1834" y="482"/>
                    <a:pt x="2041" y="687"/>
                    <a:pt x="2250" y="892"/>
                  </a:cubicBezTo>
                  <a:cubicBezTo>
                    <a:pt x="2466" y="1105"/>
                    <a:pt x="2673" y="1343"/>
                    <a:pt x="2930" y="1507"/>
                  </a:cubicBezTo>
                  <a:cubicBezTo>
                    <a:pt x="2951" y="1521"/>
                    <a:pt x="2972" y="1527"/>
                    <a:pt x="2992" y="1527"/>
                  </a:cubicBezTo>
                  <a:cubicBezTo>
                    <a:pt x="3095" y="1527"/>
                    <a:pt x="3163" y="1367"/>
                    <a:pt x="3053" y="1297"/>
                  </a:cubicBezTo>
                  <a:cubicBezTo>
                    <a:pt x="2814" y="1146"/>
                    <a:pt x="2621" y="916"/>
                    <a:pt x="2421" y="721"/>
                  </a:cubicBezTo>
                  <a:cubicBezTo>
                    <a:pt x="2194" y="497"/>
                    <a:pt x="1966" y="273"/>
                    <a:pt x="1741" y="49"/>
                  </a:cubicBezTo>
                  <a:cubicBezTo>
                    <a:pt x="1720" y="31"/>
                    <a:pt x="1698" y="20"/>
                    <a:pt x="1675" y="16"/>
                  </a:cubicBezTo>
                  <a:cubicBezTo>
                    <a:pt x="1657" y="6"/>
                    <a:pt x="1637" y="0"/>
                    <a:pt x="1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0"/>
            <p:cNvSpPr/>
            <p:nvPr/>
          </p:nvSpPr>
          <p:spPr>
            <a:xfrm>
              <a:off x="452118" y="3468093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0"/>
                  </a:moveTo>
                  <a:cubicBezTo>
                    <a:pt x="1482" y="0"/>
                    <a:pt x="1454" y="12"/>
                    <a:pt x="1431" y="41"/>
                  </a:cubicBezTo>
                  <a:cubicBezTo>
                    <a:pt x="1060" y="496"/>
                    <a:pt x="555" y="835"/>
                    <a:pt x="96" y="1195"/>
                  </a:cubicBezTo>
                  <a:cubicBezTo>
                    <a:pt x="0" y="1272"/>
                    <a:pt x="88" y="1395"/>
                    <a:pt x="188" y="1395"/>
                  </a:cubicBezTo>
                  <a:cubicBezTo>
                    <a:pt x="215" y="1395"/>
                    <a:pt x="242" y="1387"/>
                    <a:pt x="268" y="1367"/>
                  </a:cubicBezTo>
                  <a:cubicBezTo>
                    <a:pt x="708" y="1022"/>
                    <a:pt x="1191" y="694"/>
                    <a:pt x="1558" y="265"/>
                  </a:cubicBezTo>
                  <a:cubicBezTo>
                    <a:pt x="1990" y="651"/>
                    <a:pt x="2414" y="1048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5"/>
                  </a:cubicBezTo>
                  <a:cubicBezTo>
                    <a:pt x="2572" y="863"/>
                    <a:pt x="2136" y="455"/>
                    <a:pt x="1688" y="56"/>
                  </a:cubicBezTo>
                  <a:cubicBezTo>
                    <a:pt x="1663" y="34"/>
                    <a:pt x="1635" y="25"/>
                    <a:pt x="1608" y="25"/>
                  </a:cubicBezTo>
                  <a:cubicBezTo>
                    <a:pt x="1599" y="25"/>
                    <a:pt x="1589" y="26"/>
                    <a:pt x="1580" y="28"/>
                  </a:cubicBezTo>
                  <a:cubicBezTo>
                    <a:pt x="1559" y="11"/>
                    <a:pt x="1534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0"/>
            <p:cNvSpPr/>
            <p:nvPr/>
          </p:nvSpPr>
          <p:spPr>
            <a:xfrm>
              <a:off x="473234" y="370263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7"/>
                  </a:cubicBezTo>
                  <a:cubicBezTo>
                    <a:pt x="1360" y="363"/>
                    <a:pt x="1354" y="394"/>
                    <a:pt x="1365" y="432"/>
                  </a:cubicBezTo>
                  <a:cubicBezTo>
                    <a:pt x="1382" y="490"/>
                    <a:pt x="1401" y="547"/>
                    <a:pt x="1417" y="607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8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9"/>
                  </a:moveTo>
                  <a:cubicBezTo>
                    <a:pt x="496" y="1189"/>
                    <a:pt x="496" y="1196"/>
                    <a:pt x="496" y="1206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9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3"/>
                    <a:pt x="372" y="1439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80"/>
                  </a:move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5"/>
                    <a:pt x="2042" y="1821"/>
                    <a:pt x="2035" y="1828"/>
                  </a:cubicBezTo>
                  <a:cubicBezTo>
                    <a:pt x="2001" y="1713"/>
                    <a:pt x="1966" y="1595"/>
                    <a:pt x="1932" y="1480"/>
                  </a:cubicBezTo>
                  <a:close/>
                  <a:moveTo>
                    <a:pt x="733" y="1798"/>
                  </a:moveTo>
                  <a:cubicBezTo>
                    <a:pt x="746" y="1823"/>
                    <a:pt x="757" y="1849"/>
                    <a:pt x="771" y="1873"/>
                  </a:cubicBezTo>
                  <a:cubicBezTo>
                    <a:pt x="750" y="1851"/>
                    <a:pt x="730" y="1828"/>
                    <a:pt x="709" y="1808"/>
                  </a:cubicBezTo>
                  <a:cubicBezTo>
                    <a:pt x="718" y="1806"/>
                    <a:pt x="726" y="1802"/>
                    <a:pt x="733" y="1798"/>
                  </a:cubicBezTo>
                  <a:close/>
                  <a:moveTo>
                    <a:pt x="1302" y="2375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6"/>
                    <a:pt x="1326" y="2492"/>
                  </a:cubicBezTo>
                  <a:cubicBezTo>
                    <a:pt x="1306" y="2468"/>
                    <a:pt x="1283" y="2444"/>
                    <a:pt x="1263" y="2421"/>
                  </a:cubicBezTo>
                  <a:cubicBezTo>
                    <a:pt x="1278" y="2408"/>
                    <a:pt x="1291" y="2393"/>
                    <a:pt x="1302" y="2375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1"/>
                    <a:pt x="946" y="365"/>
                    <a:pt x="785" y="531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0"/>
                    <a:pt x="267" y="1068"/>
                    <a:pt x="47" y="1295"/>
                  </a:cubicBezTo>
                  <a:cubicBezTo>
                    <a:pt x="2" y="1343"/>
                    <a:pt x="1" y="1418"/>
                    <a:pt x="47" y="1467"/>
                  </a:cubicBezTo>
                  <a:cubicBezTo>
                    <a:pt x="457" y="1882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4"/>
                    <a:pt x="1403" y="2751"/>
                  </a:cubicBezTo>
                  <a:cubicBezTo>
                    <a:pt x="1837" y="2341"/>
                    <a:pt x="2275" y="1933"/>
                    <a:pt x="2715" y="1530"/>
                  </a:cubicBezTo>
                  <a:cubicBezTo>
                    <a:pt x="2732" y="1513"/>
                    <a:pt x="2743" y="1496"/>
                    <a:pt x="2749" y="1478"/>
                  </a:cubicBezTo>
                  <a:cubicBezTo>
                    <a:pt x="2786" y="1435"/>
                    <a:pt x="2793" y="1373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0"/>
            <p:cNvSpPr/>
            <p:nvPr/>
          </p:nvSpPr>
          <p:spPr>
            <a:xfrm>
              <a:off x="554960" y="3784356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3"/>
                    <a:pt x="806" y="162"/>
                    <a:pt x="799" y="162"/>
                  </a:cubicBezTo>
                  <a:cubicBezTo>
                    <a:pt x="802" y="158"/>
                    <a:pt x="806" y="154"/>
                    <a:pt x="810" y="152"/>
                  </a:cubicBezTo>
                  <a:close/>
                  <a:moveTo>
                    <a:pt x="232" y="723"/>
                  </a:moveTo>
                  <a:cubicBezTo>
                    <a:pt x="236" y="725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5"/>
                    <a:pt x="232" y="723"/>
                  </a:cubicBezTo>
                  <a:close/>
                  <a:moveTo>
                    <a:pt x="159" y="887"/>
                  </a:moveTo>
                  <a:lnTo>
                    <a:pt x="159" y="887"/>
                  </a:lnTo>
                  <a:cubicBezTo>
                    <a:pt x="209" y="932"/>
                    <a:pt x="258" y="978"/>
                    <a:pt x="308" y="1023"/>
                  </a:cubicBezTo>
                  <a:cubicBezTo>
                    <a:pt x="323" y="1042"/>
                    <a:pt x="340" y="1060"/>
                    <a:pt x="355" y="1077"/>
                  </a:cubicBezTo>
                  <a:cubicBezTo>
                    <a:pt x="280" y="1014"/>
                    <a:pt x="196" y="939"/>
                    <a:pt x="159" y="887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5"/>
                  </a:cubicBezTo>
                  <a:cubicBezTo>
                    <a:pt x="886" y="596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7"/>
                    <a:pt x="754" y="1092"/>
                  </a:cubicBezTo>
                  <a:cubicBezTo>
                    <a:pt x="664" y="1014"/>
                    <a:pt x="580" y="928"/>
                    <a:pt x="502" y="836"/>
                  </a:cubicBezTo>
                  <a:cubicBezTo>
                    <a:pt x="597" y="730"/>
                    <a:pt x="690" y="622"/>
                    <a:pt x="786" y="516"/>
                  </a:cubicBezTo>
                  <a:cubicBezTo>
                    <a:pt x="791" y="510"/>
                    <a:pt x="797" y="503"/>
                    <a:pt x="800" y="495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8"/>
                    <a:pt x="806" y="1325"/>
                    <a:pt x="800" y="1334"/>
                  </a:cubicBezTo>
                  <a:cubicBezTo>
                    <a:pt x="795" y="1329"/>
                    <a:pt x="789" y="1325"/>
                    <a:pt x="784" y="1319"/>
                  </a:cubicBezTo>
                  <a:cubicBezTo>
                    <a:pt x="791" y="1316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2"/>
                    <a:pt x="746" y="48"/>
                  </a:cubicBezTo>
                  <a:cubicBezTo>
                    <a:pt x="743" y="50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5"/>
                  </a:cubicBezTo>
                  <a:cubicBezTo>
                    <a:pt x="241" y="540"/>
                    <a:pt x="180" y="609"/>
                    <a:pt x="116" y="676"/>
                  </a:cubicBezTo>
                  <a:cubicBezTo>
                    <a:pt x="79" y="719"/>
                    <a:pt x="4" y="779"/>
                    <a:pt x="3" y="842"/>
                  </a:cubicBezTo>
                  <a:cubicBezTo>
                    <a:pt x="1" y="896"/>
                    <a:pt x="16" y="926"/>
                    <a:pt x="53" y="961"/>
                  </a:cubicBezTo>
                  <a:cubicBezTo>
                    <a:pt x="133" y="1042"/>
                    <a:pt x="223" y="1112"/>
                    <a:pt x="306" y="1187"/>
                  </a:cubicBezTo>
                  <a:cubicBezTo>
                    <a:pt x="463" y="1327"/>
                    <a:pt x="620" y="1465"/>
                    <a:pt x="776" y="1605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5"/>
                  </a:cubicBezTo>
                  <a:cubicBezTo>
                    <a:pt x="1099" y="1385"/>
                    <a:pt x="1337" y="1165"/>
                    <a:pt x="1576" y="945"/>
                  </a:cubicBezTo>
                  <a:cubicBezTo>
                    <a:pt x="1589" y="941"/>
                    <a:pt x="1600" y="932"/>
                    <a:pt x="1606" y="917"/>
                  </a:cubicBezTo>
                  <a:cubicBezTo>
                    <a:pt x="1608" y="917"/>
                    <a:pt x="1608" y="917"/>
                    <a:pt x="1610" y="915"/>
                  </a:cubicBezTo>
                  <a:cubicBezTo>
                    <a:pt x="1632" y="894"/>
                    <a:pt x="1632" y="868"/>
                    <a:pt x="1621" y="848"/>
                  </a:cubicBezTo>
                  <a:cubicBezTo>
                    <a:pt x="1615" y="713"/>
                    <a:pt x="1427" y="589"/>
                    <a:pt x="1347" y="508"/>
                  </a:cubicBezTo>
                  <a:cubicBezTo>
                    <a:pt x="1179" y="344"/>
                    <a:pt x="1013" y="182"/>
                    <a:pt x="847" y="18"/>
                  </a:cubicBezTo>
                  <a:cubicBezTo>
                    <a:pt x="835" y="6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0"/>
            <p:cNvSpPr/>
            <p:nvPr/>
          </p:nvSpPr>
          <p:spPr>
            <a:xfrm>
              <a:off x="622661" y="3857861"/>
              <a:ext cx="122669" cy="116383"/>
            </a:xfrm>
            <a:custGeom>
              <a:avLst/>
              <a:gdLst/>
              <a:ahLst/>
              <a:cxnLst/>
              <a:rect l="l" t="t" r="r" b="b"/>
              <a:pathLst>
                <a:path w="761" h="722" extrusionOk="0">
                  <a:moveTo>
                    <a:pt x="392" y="185"/>
                  </a:moveTo>
                  <a:cubicBezTo>
                    <a:pt x="397" y="190"/>
                    <a:pt x="403" y="196"/>
                    <a:pt x="408" y="203"/>
                  </a:cubicBezTo>
                  <a:cubicBezTo>
                    <a:pt x="397" y="207"/>
                    <a:pt x="386" y="211"/>
                    <a:pt x="375" y="215"/>
                  </a:cubicBezTo>
                  <a:cubicBezTo>
                    <a:pt x="380" y="205"/>
                    <a:pt x="386" y="194"/>
                    <a:pt x="392" y="185"/>
                  </a:cubicBezTo>
                  <a:close/>
                  <a:moveTo>
                    <a:pt x="492" y="297"/>
                  </a:moveTo>
                  <a:cubicBezTo>
                    <a:pt x="494" y="298"/>
                    <a:pt x="496" y="300"/>
                    <a:pt x="498" y="302"/>
                  </a:cubicBezTo>
                  <a:cubicBezTo>
                    <a:pt x="492" y="304"/>
                    <a:pt x="489" y="306"/>
                    <a:pt x="483" y="306"/>
                  </a:cubicBezTo>
                  <a:cubicBezTo>
                    <a:pt x="487" y="304"/>
                    <a:pt x="489" y="300"/>
                    <a:pt x="492" y="297"/>
                  </a:cubicBezTo>
                  <a:close/>
                  <a:moveTo>
                    <a:pt x="591" y="405"/>
                  </a:moveTo>
                  <a:lnTo>
                    <a:pt x="600" y="414"/>
                  </a:lnTo>
                  <a:cubicBezTo>
                    <a:pt x="599" y="413"/>
                    <a:pt x="597" y="412"/>
                    <a:pt x="594" y="412"/>
                  </a:cubicBezTo>
                  <a:cubicBezTo>
                    <a:pt x="590" y="412"/>
                    <a:pt x="584" y="415"/>
                    <a:pt x="578" y="420"/>
                  </a:cubicBezTo>
                  <a:cubicBezTo>
                    <a:pt x="582" y="414"/>
                    <a:pt x="587" y="410"/>
                    <a:pt x="591" y="405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4"/>
                    <a:pt x="360" y="483"/>
                  </a:cubicBezTo>
                  <a:cubicBezTo>
                    <a:pt x="356" y="477"/>
                    <a:pt x="353" y="472"/>
                    <a:pt x="349" y="466"/>
                  </a:cubicBezTo>
                  <a:cubicBezTo>
                    <a:pt x="358" y="463"/>
                    <a:pt x="369" y="461"/>
                    <a:pt x="380" y="459"/>
                  </a:cubicBezTo>
                  <a:close/>
                  <a:moveTo>
                    <a:pt x="392" y="1"/>
                  </a:moveTo>
                  <a:cubicBezTo>
                    <a:pt x="386" y="1"/>
                    <a:pt x="379" y="2"/>
                    <a:pt x="373" y="4"/>
                  </a:cubicBezTo>
                  <a:cubicBezTo>
                    <a:pt x="220" y="60"/>
                    <a:pt x="181" y="235"/>
                    <a:pt x="37" y="298"/>
                  </a:cubicBezTo>
                  <a:cubicBezTo>
                    <a:pt x="0" y="315"/>
                    <a:pt x="2" y="367"/>
                    <a:pt x="26" y="394"/>
                  </a:cubicBezTo>
                  <a:cubicBezTo>
                    <a:pt x="78" y="451"/>
                    <a:pt x="131" y="511"/>
                    <a:pt x="183" y="569"/>
                  </a:cubicBezTo>
                  <a:cubicBezTo>
                    <a:pt x="222" y="614"/>
                    <a:pt x="274" y="699"/>
                    <a:pt x="332" y="716"/>
                  </a:cubicBezTo>
                  <a:cubicBezTo>
                    <a:pt x="346" y="720"/>
                    <a:pt x="360" y="722"/>
                    <a:pt x="373" y="722"/>
                  </a:cubicBezTo>
                  <a:cubicBezTo>
                    <a:pt x="463" y="722"/>
                    <a:pt x="526" y="636"/>
                    <a:pt x="591" y="576"/>
                  </a:cubicBezTo>
                  <a:cubicBezTo>
                    <a:pt x="647" y="524"/>
                    <a:pt x="761" y="448"/>
                    <a:pt x="709" y="358"/>
                  </a:cubicBezTo>
                  <a:cubicBezTo>
                    <a:pt x="647" y="252"/>
                    <a:pt x="537" y="157"/>
                    <a:pt x="449" y="67"/>
                  </a:cubicBezTo>
                  <a:cubicBezTo>
                    <a:pt x="451" y="34"/>
                    <a:pt x="426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0" name="Google Shape;2700;p20"/>
          <p:cNvSpPr txBox="1">
            <a:spLocks noGrp="1"/>
          </p:cNvSpPr>
          <p:nvPr>
            <p:ph type="title"/>
          </p:nvPr>
        </p:nvSpPr>
        <p:spPr>
          <a:xfrm>
            <a:off x="720000" y="451503"/>
            <a:ext cx="77040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2" name="Google Shape;2702;p21"/>
          <p:cNvSpPr txBox="1">
            <a:spLocks noGrp="1"/>
          </p:cNvSpPr>
          <p:nvPr>
            <p:ph type="body" idx="1"/>
          </p:nvPr>
        </p:nvSpPr>
        <p:spPr>
          <a:xfrm>
            <a:off x="796200" y="1254650"/>
            <a:ext cx="77040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03" name="Google Shape;2703;p21"/>
          <p:cNvSpPr/>
          <p:nvPr/>
        </p:nvSpPr>
        <p:spPr>
          <a:xfrm>
            <a:off x="219184" y="177375"/>
            <a:ext cx="1106481" cy="662975"/>
          </a:xfrm>
          <a:custGeom>
            <a:avLst/>
            <a:gdLst/>
            <a:ahLst/>
            <a:cxnLst/>
            <a:rect l="l" t="t" r="r" b="b"/>
            <a:pathLst>
              <a:path w="4491" h="2691" extrusionOk="0">
                <a:moveTo>
                  <a:pt x="2355" y="0"/>
                </a:moveTo>
                <a:cubicBezTo>
                  <a:pt x="2351" y="0"/>
                  <a:pt x="2347" y="1"/>
                  <a:pt x="2343" y="1"/>
                </a:cubicBezTo>
                <a:cubicBezTo>
                  <a:pt x="2151" y="39"/>
                  <a:pt x="1979" y="238"/>
                  <a:pt x="1841" y="363"/>
                </a:cubicBezTo>
                <a:cubicBezTo>
                  <a:pt x="1627" y="557"/>
                  <a:pt x="1435" y="769"/>
                  <a:pt x="1233" y="975"/>
                </a:cubicBezTo>
                <a:cubicBezTo>
                  <a:pt x="1036" y="1174"/>
                  <a:pt x="817" y="1375"/>
                  <a:pt x="644" y="1597"/>
                </a:cubicBezTo>
                <a:cubicBezTo>
                  <a:pt x="553" y="1713"/>
                  <a:pt x="448" y="1810"/>
                  <a:pt x="351" y="1920"/>
                </a:cubicBezTo>
                <a:cubicBezTo>
                  <a:pt x="267" y="2017"/>
                  <a:pt x="204" y="2125"/>
                  <a:pt x="107" y="2213"/>
                </a:cubicBezTo>
                <a:cubicBezTo>
                  <a:pt x="1" y="2311"/>
                  <a:pt x="72" y="2459"/>
                  <a:pt x="184" y="2503"/>
                </a:cubicBezTo>
                <a:cubicBezTo>
                  <a:pt x="334" y="2565"/>
                  <a:pt x="511" y="2577"/>
                  <a:pt x="686" y="2577"/>
                </a:cubicBezTo>
                <a:cubicBezTo>
                  <a:pt x="798" y="2577"/>
                  <a:pt x="910" y="2572"/>
                  <a:pt x="1013" y="2572"/>
                </a:cubicBezTo>
                <a:cubicBezTo>
                  <a:pt x="1020" y="2572"/>
                  <a:pt x="1027" y="2572"/>
                  <a:pt x="1034" y="2572"/>
                </a:cubicBezTo>
                <a:cubicBezTo>
                  <a:pt x="1103" y="2572"/>
                  <a:pt x="1172" y="2572"/>
                  <a:pt x="1242" y="2572"/>
                </a:cubicBezTo>
                <a:cubicBezTo>
                  <a:pt x="1518" y="2572"/>
                  <a:pt x="1794" y="2575"/>
                  <a:pt x="2070" y="2598"/>
                </a:cubicBezTo>
                <a:cubicBezTo>
                  <a:pt x="2351" y="2622"/>
                  <a:pt x="2626" y="2646"/>
                  <a:pt x="2908" y="2646"/>
                </a:cubicBezTo>
                <a:cubicBezTo>
                  <a:pt x="2937" y="2646"/>
                  <a:pt x="2966" y="2646"/>
                  <a:pt x="2995" y="2645"/>
                </a:cubicBezTo>
                <a:cubicBezTo>
                  <a:pt x="3010" y="2645"/>
                  <a:pt x="3025" y="2645"/>
                  <a:pt x="3040" y="2645"/>
                </a:cubicBezTo>
                <a:cubicBezTo>
                  <a:pt x="3280" y="2645"/>
                  <a:pt x="3516" y="2691"/>
                  <a:pt x="3759" y="2691"/>
                </a:cubicBezTo>
                <a:cubicBezTo>
                  <a:pt x="3800" y="2691"/>
                  <a:pt x="3841" y="2689"/>
                  <a:pt x="3883" y="2686"/>
                </a:cubicBezTo>
                <a:cubicBezTo>
                  <a:pt x="4490" y="2641"/>
                  <a:pt x="4097" y="2006"/>
                  <a:pt x="3853" y="1746"/>
                </a:cubicBezTo>
                <a:cubicBezTo>
                  <a:pt x="3773" y="1663"/>
                  <a:pt x="3664" y="1608"/>
                  <a:pt x="3586" y="1523"/>
                </a:cubicBezTo>
                <a:cubicBezTo>
                  <a:pt x="3504" y="1429"/>
                  <a:pt x="3428" y="1321"/>
                  <a:pt x="3349" y="1224"/>
                </a:cubicBezTo>
                <a:cubicBezTo>
                  <a:pt x="3245" y="1096"/>
                  <a:pt x="3126" y="960"/>
                  <a:pt x="3038" y="820"/>
                </a:cubicBezTo>
                <a:cubicBezTo>
                  <a:pt x="3003" y="760"/>
                  <a:pt x="2898" y="656"/>
                  <a:pt x="2883" y="598"/>
                </a:cubicBezTo>
                <a:cubicBezTo>
                  <a:pt x="2866" y="537"/>
                  <a:pt x="2799" y="479"/>
                  <a:pt x="2731" y="479"/>
                </a:cubicBezTo>
                <a:cubicBezTo>
                  <a:pt x="2717" y="479"/>
                  <a:pt x="2702" y="482"/>
                  <a:pt x="2687" y="488"/>
                </a:cubicBezTo>
                <a:cubicBezTo>
                  <a:pt x="2544" y="548"/>
                  <a:pt x="2477" y="680"/>
                  <a:pt x="2352" y="771"/>
                </a:cubicBezTo>
                <a:cubicBezTo>
                  <a:pt x="2220" y="870"/>
                  <a:pt x="2108" y="982"/>
                  <a:pt x="1983" y="1090"/>
                </a:cubicBezTo>
                <a:cubicBezTo>
                  <a:pt x="1770" y="1278"/>
                  <a:pt x="1431" y="1484"/>
                  <a:pt x="1349" y="1773"/>
                </a:cubicBezTo>
                <a:cubicBezTo>
                  <a:pt x="1332" y="1830"/>
                  <a:pt x="1369" y="1907"/>
                  <a:pt x="1433" y="1920"/>
                </a:cubicBezTo>
                <a:cubicBezTo>
                  <a:pt x="1690" y="1972"/>
                  <a:pt x="1958" y="1946"/>
                  <a:pt x="2220" y="1993"/>
                </a:cubicBezTo>
                <a:cubicBezTo>
                  <a:pt x="2293" y="2006"/>
                  <a:pt x="2365" y="2011"/>
                  <a:pt x="2435" y="2011"/>
                </a:cubicBezTo>
                <a:cubicBezTo>
                  <a:pt x="2601" y="2011"/>
                  <a:pt x="2761" y="1984"/>
                  <a:pt x="2932" y="1978"/>
                </a:cubicBezTo>
                <a:cubicBezTo>
                  <a:pt x="3034" y="1974"/>
                  <a:pt x="3107" y="1862"/>
                  <a:pt x="3051" y="1771"/>
                </a:cubicBezTo>
                <a:cubicBezTo>
                  <a:pt x="3004" y="1694"/>
                  <a:pt x="2956" y="1629"/>
                  <a:pt x="2887" y="1571"/>
                </a:cubicBezTo>
                <a:cubicBezTo>
                  <a:pt x="2825" y="1521"/>
                  <a:pt x="2687" y="1472"/>
                  <a:pt x="2660" y="1394"/>
                </a:cubicBezTo>
                <a:cubicBezTo>
                  <a:pt x="2637" y="1329"/>
                  <a:pt x="2581" y="1300"/>
                  <a:pt x="2527" y="1300"/>
                </a:cubicBezTo>
                <a:cubicBezTo>
                  <a:pt x="2444" y="1300"/>
                  <a:pt x="2363" y="1366"/>
                  <a:pt x="2397" y="1467"/>
                </a:cubicBezTo>
                <a:cubicBezTo>
                  <a:pt x="2440" y="1588"/>
                  <a:pt x="2531" y="1653"/>
                  <a:pt x="2622" y="1720"/>
                </a:cubicBezTo>
                <a:cubicBezTo>
                  <a:pt x="2562" y="1724"/>
                  <a:pt x="2501" y="1727"/>
                  <a:pt x="2441" y="1727"/>
                </a:cubicBezTo>
                <a:cubicBezTo>
                  <a:pt x="2353" y="1727"/>
                  <a:pt x="2264" y="1721"/>
                  <a:pt x="2171" y="1704"/>
                </a:cubicBezTo>
                <a:cubicBezTo>
                  <a:pt x="2084" y="1688"/>
                  <a:pt x="1999" y="1684"/>
                  <a:pt x="1913" y="1684"/>
                </a:cubicBezTo>
                <a:cubicBezTo>
                  <a:pt x="1828" y="1684"/>
                  <a:pt x="1742" y="1688"/>
                  <a:pt x="1656" y="1689"/>
                </a:cubicBezTo>
                <a:cubicBezTo>
                  <a:pt x="1785" y="1521"/>
                  <a:pt x="2031" y="1368"/>
                  <a:pt x="2158" y="1265"/>
                </a:cubicBezTo>
                <a:cubicBezTo>
                  <a:pt x="2257" y="1183"/>
                  <a:pt x="2346" y="1092"/>
                  <a:pt x="2453" y="1019"/>
                </a:cubicBezTo>
                <a:cubicBezTo>
                  <a:pt x="2499" y="989"/>
                  <a:pt x="2577" y="917"/>
                  <a:pt x="2650" y="863"/>
                </a:cubicBezTo>
                <a:cubicBezTo>
                  <a:pt x="2676" y="904"/>
                  <a:pt x="2710" y="945"/>
                  <a:pt x="2742" y="993"/>
                </a:cubicBezTo>
                <a:cubicBezTo>
                  <a:pt x="2868" y="1178"/>
                  <a:pt x="3012" y="1357"/>
                  <a:pt x="3155" y="1528"/>
                </a:cubicBezTo>
                <a:cubicBezTo>
                  <a:pt x="3275" y="1674"/>
                  <a:pt x="3375" y="1793"/>
                  <a:pt x="3519" y="1914"/>
                </a:cubicBezTo>
                <a:cubicBezTo>
                  <a:pt x="3612" y="1994"/>
                  <a:pt x="3787" y="2185"/>
                  <a:pt x="3843" y="2347"/>
                </a:cubicBezTo>
                <a:cubicBezTo>
                  <a:pt x="3828" y="2348"/>
                  <a:pt x="3810" y="2348"/>
                  <a:pt x="3791" y="2348"/>
                </a:cubicBezTo>
                <a:cubicBezTo>
                  <a:pt x="3675" y="2348"/>
                  <a:pt x="3515" y="2331"/>
                  <a:pt x="3476" y="2328"/>
                </a:cubicBezTo>
                <a:cubicBezTo>
                  <a:pt x="3340" y="2319"/>
                  <a:pt x="3210" y="2283"/>
                  <a:pt x="3072" y="2282"/>
                </a:cubicBezTo>
                <a:cubicBezTo>
                  <a:pt x="2783" y="2274"/>
                  <a:pt x="2503" y="2255"/>
                  <a:pt x="2214" y="2246"/>
                </a:cubicBezTo>
                <a:cubicBezTo>
                  <a:pt x="1882" y="2233"/>
                  <a:pt x="1554" y="2216"/>
                  <a:pt x="1220" y="2216"/>
                </a:cubicBezTo>
                <a:cubicBezTo>
                  <a:pt x="1084" y="2216"/>
                  <a:pt x="947" y="2222"/>
                  <a:pt x="811" y="2222"/>
                </a:cubicBezTo>
                <a:cubicBezTo>
                  <a:pt x="794" y="2222"/>
                  <a:pt x="777" y="2222"/>
                  <a:pt x="760" y="2222"/>
                </a:cubicBezTo>
                <a:cubicBezTo>
                  <a:pt x="706" y="2222"/>
                  <a:pt x="642" y="2220"/>
                  <a:pt x="575" y="2218"/>
                </a:cubicBezTo>
                <a:cubicBezTo>
                  <a:pt x="657" y="2117"/>
                  <a:pt x="737" y="2013"/>
                  <a:pt x="814" y="1916"/>
                </a:cubicBezTo>
                <a:cubicBezTo>
                  <a:pt x="987" y="1696"/>
                  <a:pt x="1179" y="1497"/>
                  <a:pt x="1356" y="1280"/>
                </a:cubicBezTo>
                <a:cubicBezTo>
                  <a:pt x="1509" y="1092"/>
                  <a:pt x="1664" y="900"/>
                  <a:pt x="1830" y="725"/>
                </a:cubicBezTo>
                <a:cubicBezTo>
                  <a:pt x="1936" y="615"/>
                  <a:pt x="2041" y="503"/>
                  <a:pt x="2139" y="385"/>
                </a:cubicBezTo>
                <a:cubicBezTo>
                  <a:pt x="2216" y="294"/>
                  <a:pt x="2288" y="171"/>
                  <a:pt x="2384" y="98"/>
                </a:cubicBezTo>
                <a:cubicBezTo>
                  <a:pt x="2427" y="65"/>
                  <a:pt x="2407" y="0"/>
                  <a:pt x="23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21"/>
          <p:cNvSpPr/>
          <p:nvPr/>
        </p:nvSpPr>
        <p:spPr>
          <a:xfrm>
            <a:off x="8537589" y="4602863"/>
            <a:ext cx="469750" cy="409498"/>
          </a:xfrm>
          <a:custGeom>
            <a:avLst/>
            <a:gdLst/>
            <a:ahLst/>
            <a:cxnLst/>
            <a:rect l="l" t="t" r="r" b="b"/>
            <a:pathLst>
              <a:path w="3656" h="3187" extrusionOk="0">
                <a:moveTo>
                  <a:pt x="2966" y="0"/>
                </a:moveTo>
                <a:cubicBezTo>
                  <a:pt x="2905" y="0"/>
                  <a:pt x="2841" y="17"/>
                  <a:pt x="2776" y="57"/>
                </a:cubicBezTo>
                <a:cubicBezTo>
                  <a:pt x="2382" y="294"/>
                  <a:pt x="2015" y="564"/>
                  <a:pt x="1674" y="863"/>
                </a:cubicBezTo>
                <a:cubicBezTo>
                  <a:pt x="1398" y="669"/>
                  <a:pt x="1113" y="484"/>
                  <a:pt x="816" y="316"/>
                </a:cubicBezTo>
                <a:cubicBezTo>
                  <a:pt x="753" y="280"/>
                  <a:pt x="690" y="264"/>
                  <a:pt x="631" y="264"/>
                </a:cubicBezTo>
                <a:cubicBezTo>
                  <a:pt x="301" y="264"/>
                  <a:pt x="85" y="759"/>
                  <a:pt x="440" y="962"/>
                </a:cubicBezTo>
                <a:cubicBezTo>
                  <a:pt x="678" y="1096"/>
                  <a:pt x="908" y="1241"/>
                  <a:pt x="1130" y="1392"/>
                </a:cubicBezTo>
                <a:cubicBezTo>
                  <a:pt x="775" y="1771"/>
                  <a:pt x="455" y="2185"/>
                  <a:pt x="177" y="2634"/>
                </a:cubicBezTo>
                <a:cubicBezTo>
                  <a:pt x="1" y="2919"/>
                  <a:pt x="259" y="3187"/>
                  <a:pt x="518" y="3187"/>
                </a:cubicBezTo>
                <a:cubicBezTo>
                  <a:pt x="631" y="3187"/>
                  <a:pt x="745" y="3135"/>
                  <a:pt x="822" y="3011"/>
                </a:cubicBezTo>
                <a:cubicBezTo>
                  <a:pt x="1087" y="2584"/>
                  <a:pt x="1392" y="2194"/>
                  <a:pt x="1734" y="1838"/>
                </a:cubicBezTo>
                <a:cubicBezTo>
                  <a:pt x="2142" y="2166"/>
                  <a:pt x="2524" y="2528"/>
                  <a:pt x="2880" y="2921"/>
                </a:cubicBezTo>
                <a:cubicBezTo>
                  <a:pt x="2956" y="3005"/>
                  <a:pt x="3043" y="3040"/>
                  <a:pt x="3128" y="3040"/>
                </a:cubicBezTo>
                <a:cubicBezTo>
                  <a:pt x="3405" y="3040"/>
                  <a:pt x="3655" y="2666"/>
                  <a:pt x="3410" y="2393"/>
                </a:cubicBezTo>
                <a:cubicBezTo>
                  <a:pt x="3059" y="2008"/>
                  <a:pt x="2683" y="1651"/>
                  <a:pt x="2284" y="1325"/>
                </a:cubicBezTo>
                <a:cubicBezTo>
                  <a:pt x="2556" y="1098"/>
                  <a:pt x="2845" y="889"/>
                  <a:pt x="3152" y="701"/>
                </a:cubicBezTo>
                <a:cubicBezTo>
                  <a:pt x="3499" y="492"/>
                  <a:pt x="3287" y="0"/>
                  <a:pt x="2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5" name="Google Shape;2705;p21"/>
          <p:cNvGrpSpPr/>
          <p:nvPr/>
        </p:nvGrpSpPr>
        <p:grpSpPr>
          <a:xfrm>
            <a:off x="7491279" y="89736"/>
            <a:ext cx="1589021" cy="1542971"/>
            <a:chOff x="5891621" y="-454293"/>
            <a:chExt cx="1217081" cy="1181810"/>
          </a:xfrm>
        </p:grpSpPr>
        <p:sp>
          <p:nvSpPr>
            <p:cNvPr id="2706" name="Google Shape;2706;p21"/>
            <p:cNvSpPr/>
            <p:nvPr/>
          </p:nvSpPr>
          <p:spPr>
            <a:xfrm>
              <a:off x="6769132" y="320268"/>
              <a:ext cx="333241" cy="176124"/>
            </a:xfrm>
            <a:custGeom>
              <a:avLst/>
              <a:gdLst/>
              <a:ahLst/>
              <a:cxnLst/>
              <a:rect l="l" t="t" r="r" b="b"/>
              <a:pathLst>
                <a:path w="1527" h="807" extrusionOk="0">
                  <a:moveTo>
                    <a:pt x="1438" y="0"/>
                  </a:moveTo>
                  <a:cubicBezTo>
                    <a:pt x="1425" y="0"/>
                    <a:pt x="1410" y="5"/>
                    <a:pt x="1397" y="18"/>
                  </a:cubicBezTo>
                  <a:cubicBezTo>
                    <a:pt x="1177" y="233"/>
                    <a:pt x="959" y="451"/>
                    <a:pt x="741" y="669"/>
                  </a:cubicBezTo>
                  <a:cubicBezTo>
                    <a:pt x="700" y="637"/>
                    <a:pt x="667" y="596"/>
                    <a:pt x="631" y="557"/>
                  </a:cubicBezTo>
                  <a:cubicBezTo>
                    <a:pt x="581" y="501"/>
                    <a:pt x="521" y="455"/>
                    <a:pt x="461" y="410"/>
                  </a:cubicBezTo>
                  <a:cubicBezTo>
                    <a:pt x="340" y="315"/>
                    <a:pt x="232" y="210"/>
                    <a:pt x="128" y="97"/>
                  </a:cubicBezTo>
                  <a:cubicBezTo>
                    <a:pt x="115" y="83"/>
                    <a:pt x="101" y="77"/>
                    <a:pt x="87" y="77"/>
                  </a:cubicBezTo>
                  <a:cubicBezTo>
                    <a:pt x="41" y="77"/>
                    <a:pt x="0" y="138"/>
                    <a:pt x="40" y="182"/>
                  </a:cubicBezTo>
                  <a:cubicBezTo>
                    <a:pt x="150" y="302"/>
                    <a:pt x="264" y="408"/>
                    <a:pt x="392" y="507"/>
                  </a:cubicBezTo>
                  <a:cubicBezTo>
                    <a:pt x="452" y="553"/>
                    <a:pt x="508" y="602"/>
                    <a:pt x="558" y="658"/>
                  </a:cubicBezTo>
                  <a:cubicBezTo>
                    <a:pt x="607" y="710"/>
                    <a:pt x="652" y="760"/>
                    <a:pt x="713" y="798"/>
                  </a:cubicBezTo>
                  <a:cubicBezTo>
                    <a:pt x="723" y="804"/>
                    <a:pt x="733" y="807"/>
                    <a:pt x="742" y="807"/>
                  </a:cubicBezTo>
                  <a:cubicBezTo>
                    <a:pt x="749" y="807"/>
                    <a:pt x="755" y="806"/>
                    <a:pt x="762" y="803"/>
                  </a:cubicBezTo>
                  <a:cubicBezTo>
                    <a:pt x="773" y="801"/>
                    <a:pt x="786" y="798"/>
                    <a:pt x="797" y="786"/>
                  </a:cubicBezTo>
                  <a:cubicBezTo>
                    <a:pt x="1025" y="557"/>
                    <a:pt x="1254" y="330"/>
                    <a:pt x="1483" y="104"/>
                  </a:cubicBezTo>
                  <a:cubicBezTo>
                    <a:pt x="1526" y="61"/>
                    <a:pt x="1485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1"/>
            <p:cNvSpPr/>
            <p:nvPr/>
          </p:nvSpPr>
          <p:spPr>
            <a:xfrm>
              <a:off x="6760185" y="387489"/>
              <a:ext cx="348517" cy="183108"/>
            </a:xfrm>
            <a:custGeom>
              <a:avLst/>
              <a:gdLst/>
              <a:ahLst/>
              <a:cxnLst/>
              <a:rect l="l" t="t" r="r" b="b"/>
              <a:pathLst>
                <a:path w="1597" h="839" extrusionOk="0">
                  <a:moveTo>
                    <a:pt x="1513" y="0"/>
                  </a:moveTo>
                  <a:cubicBezTo>
                    <a:pt x="1500" y="0"/>
                    <a:pt x="1486" y="7"/>
                    <a:pt x="1474" y="22"/>
                  </a:cubicBezTo>
                  <a:cubicBezTo>
                    <a:pt x="1371" y="150"/>
                    <a:pt x="1261" y="273"/>
                    <a:pt x="1142" y="387"/>
                  </a:cubicBezTo>
                  <a:cubicBezTo>
                    <a:pt x="1080" y="447"/>
                    <a:pt x="1015" y="505"/>
                    <a:pt x="950" y="559"/>
                  </a:cubicBezTo>
                  <a:cubicBezTo>
                    <a:pt x="901" y="600"/>
                    <a:pt x="842" y="635"/>
                    <a:pt x="804" y="685"/>
                  </a:cubicBezTo>
                  <a:cubicBezTo>
                    <a:pt x="577" y="516"/>
                    <a:pt x="351" y="342"/>
                    <a:pt x="117" y="184"/>
                  </a:cubicBezTo>
                  <a:cubicBezTo>
                    <a:pt x="106" y="177"/>
                    <a:pt x="95" y="174"/>
                    <a:pt x="85" y="174"/>
                  </a:cubicBezTo>
                  <a:cubicBezTo>
                    <a:pt x="34" y="174"/>
                    <a:pt x="0" y="253"/>
                    <a:pt x="55" y="290"/>
                  </a:cubicBezTo>
                  <a:cubicBezTo>
                    <a:pt x="307" y="458"/>
                    <a:pt x="547" y="644"/>
                    <a:pt x="790" y="827"/>
                  </a:cubicBezTo>
                  <a:cubicBezTo>
                    <a:pt x="801" y="835"/>
                    <a:pt x="812" y="839"/>
                    <a:pt x="822" y="839"/>
                  </a:cubicBezTo>
                  <a:cubicBezTo>
                    <a:pt x="842" y="839"/>
                    <a:pt x="860" y="825"/>
                    <a:pt x="870" y="805"/>
                  </a:cubicBezTo>
                  <a:cubicBezTo>
                    <a:pt x="877" y="799"/>
                    <a:pt x="885" y="792"/>
                    <a:pt x="888" y="782"/>
                  </a:cubicBezTo>
                  <a:cubicBezTo>
                    <a:pt x="918" y="719"/>
                    <a:pt x="1000" y="674"/>
                    <a:pt x="1052" y="631"/>
                  </a:cubicBezTo>
                  <a:cubicBezTo>
                    <a:pt x="1112" y="581"/>
                    <a:pt x="1172" y="529"/>
                    <a:pt x="1228" y="473"/>
                  </a:cubicBezTo>
                  <a:cubicBezTo>
                    <a:pt x="1347" y="359"/>
                    <a:pt x="1459" y="236"/>
                    <a:pt x="1560" y="107"/>
                  </a:cubicBezTo>
                  <a:cubicBezTo>
                    <a:pt x="1596" y="61"/>
                    <a:pt x="1556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1"/>
            <p:cNvSpPr/>
            <p:nvPr/>
          </p:nvSpPr>
          <p:spPr>
            <a:xfrm>
              <a:off x="6769132" y="476970"/>
              <a:ext cx="333241" cy="176560"/>
            </a:xfrm>
            <a:custGeom>
              <a:avLst/>
              <a:gdLst/>
              <a:ahLst/>
              <a:cxnLst/>
              <a:rect l="l" t="t" r="r" b="b"/>
              <a:pathLst>
                <a:path w="1527" h="809" extrusionOk="0">
                  <a:moveTo>
                    <a:pt x="1438" y="1"/>
                  </a:moveTo>
                  <a:cubicBezTo>
                    <a:pt x="1424" y="1"/>
                    <a:pt x="1410" y="6"/>
                    <a:pt x="1397" y="18"/>
                  </a:cubicBezTo>
                  <a:cubicBezTo>
                    <a:pt x="1177" y="234"/>
                    <a:pt x="959" y="451"/>
                    <a:pt x="741" y="671"/>
                  </a:cubicBezTo>
                  <a:cubicBezTo>
                    <a:pt x="700" y="637"/>
                    <a:pt x="667" y="598"/>
                    <a:pt x="631" y="559"/>
                  </a:cubicBezTo>
                  <a:cubicBezTo>
                    <a:pt x="581" y="503"/>
                    <a:pt x="521" y="456"/>
                    <a:pt x="461" y="410"/>
                  </a:cubicBezTo>
                  <a:cubicBezTo>
                    <a:pt x="340" y="315"/>
                    <a:pt x="232" y="212"/>
                    <a:pt x="128" y="98"/>
                  </a:cubicBezTo>
                  <a:cubicBezTo>
                    <a:pt x="115" y="85"/>
                    <a:pt x="101" y="79"/>
                    <a:pt x="87" y="79"/>
                  </a:cubicBezTo>
                  <a:cubicBezTo>
                    <a:pt x="41" y="79"/>
                    <a:pt x="0" y="140"/>
                    <a:pt x="40" y="184"/>
                  </a:cubicBezTo>
                  <a:cubicBezTo>
                    <a:pt x="150" y="303"/>
                    <a:pt x="264" y="410"/>
                    <a:pt x="392" y="508"/>
                  </a:cubicBezTo>
                  <a:cubicBezTo>
                    <a:pt x="452" y="555"/>
                    <a:pt x="508" y="604"/>
                    <a:pt x="558" y="659"/>
                  </a:cubicBezTo>
                  <a:cubicBezTo>
                    <a:pt x="607" y="712"/>
                    <a:pt x="652" y="762"/>
                    <a:pt x="713" y="799"/>
                  </a:cubicBezTo>
                  <a:cubicBezTo>
                    <a:pt x="724" y="805"/>
                    <a:pt x="734" y="808"/>
                    <a:pt x="744" y="808"/>
                  </a:cubicBezTo>
                  <a:cubicBezTo>
                    <a:pt x="750" y="808"/>
                    <a:pt x="756" y="807"/>
                    <a:pt x="762" y="805"/>
                  </a:cubicBezTo>
                  <a:cubicBezTo>
                    <a:pt x="773" y="803"/>
                    <a:pt x="786" y="797"/>
                    <a:pt x="797" y="786"/>
                  </a:cubicBezTo>
                  <a:cubicBezTo>
                    <a:pt x="1025" y="559"/>
                    <a:pt x="1254" y="331"/>
                    <a:pt x="1483" y="104"/>
                  </a:cubicBezTo>
                  <a:cubicBezTo>
                    <a:pt x="1527" y="62"/>
                    <a:pt x="1485" y="1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1"/>
            <p:cNvSpPr/>
            <p:nvPr/>
          </p:nvSpPr>
          <p:spPr>
            <a:xfrm>
              <a:off x="6760185" y="544191"/>
              <a:ext cx="348517" cy="183326"/>
            </a:xfrm>
            <a:custGeom>
              <a:avLst/>
              <a:gdLst/>
              <a:ahLst/>
              <a:cxnLst/>
              <a:rect l="l" t="t" r="r" b="b"/>
              <a:pathLst>
                <a:path w="1597" h="840" extrusionOk="0">
                  <a:moveTo>
                    <a:pt x="1513" y="1"/>
                  </a:moveTo>
                  <a:cubicBezTo>
                    <a:pt x="1499" y="1"/>
                    <a:pt x="1485" y="7"/>
                    <a:pt x="1474" y="21"/>
                  </a:cubicBezTo>
                  <a:cubicBezTo>
                    <a:pt x="1371" y="152"/>
                    <a:pt x="1261" y="275"/>
                    <a:pt x="1142" y="389"/>
                  </a:cubicBezTo>
                  <a:cubicBezTo>
                    <a:pt x="1080" y="448"/>
                    <a:pt x="1015" y="506"/>
                    <a:pt x="950" y="560"/>
                  </a:cubicBezTo>
                  <a:cubicBezTo>
                    <a:pt x="901" y="599"/>
                    <a:pt x="842" y="635"/>
                    <a:pt x="804" y="687"/>
                  </a:cubicBezTo>
                  <a:cubicBezTo>
                    <a:pt x="577" y="516"/>
                    <a:pt x="351" y="344"/>
                    <a:pt x="117" y="186"/>
                  </a:cubicBezTo>
                  <a:cubicBezTo>
                    <a:pt x="106" y="178"/>
                    <a:pt x="95" y="175"/>
                    <a:pt x="85" y="175"/>
                  </a:cubicBezTo>
                  <a:cubicBezTo>
                    <a:pt x="34" y="175"/>
                    <a:pt x="0" y="254"/>
                    <a:pt x="55" y="290"/>
                  </a:cubicBezTo>
                  <a:cubicBezTo>
                    <a:pt x="307" y="460"/>
                    <a:pt x="547" y="644"/>
                    <a:pt x="790" y="827"/>
                  </a:cubicBezTo>
                  <a:cubicBezTo>
                    <a:pt x="801" y="836"/>
                    <a:pt x="812" y="839"/>
                    <a:pt x="822" y="839"/>
                  </a:cubicBezTo>
                  <a:cubicBezTo>
                    <a:pt x="843" y="839"/>
                    <a:pt x="860" y="825"/>
                    <a:pt x="870" y="806"/>
                  </a:cubicBezTo>
                  <a:cubicBezTo>
                    <a:pt x="877" y="801"/>
                    <a:pt x="885" y="793"/>
                    <a:pt x="888" y="782"/>
                  </a:cubicBezTo>
                  <a:cubicBezTo>
                    <a:pt x="918" y="719"/>
                    <a:pt x="1000" y="676"/>
                    <a:pt x="1052" y="633"/>
                  </a:cubicBezTo>
                  <a:cubicBezTo>
                    <a:pt x="1112" y="583"/>
                    <a:pt x="1172" y="529"/>
                    <a:pt x="1228" y="475"/>
                  </a:cubicBezTo>
                  <a:cubicBezTo>
                    <a:pt x="1347" y="361"/>
                    <a:pt x="1459" y="238"/>
                    <a:pt x="1560" y="109"/>
                  </a:cubicBezTo>
                  <a:cubicBezTo>
                    <a:pt x="1596" y="62"/>
                    <a:pt x="1556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1"/>
            <p:cNvSpPr/>
            <p:nvPr/>
          </p:nvSpPr>
          <p:spPr>
            <a:xfrm>
              <a:off x="6757784" y="23451"/>
              <a:ext cx="346117" cy="167176"/>
            </a:xfrm>
            <a:custGeom>
              <a:avLst/>
              <a:gdLst/>
              <a:ahLst/>
              <a:cxnLst/>
              <a:rect l="l" t="t" r="r" b="b"/>
              <a:pathLst>
                <a:path w="1586" h="766" extrusionOk="0">
                  <a:moveTo>
                    <a:pt x="811" y="0"/>
                  </a:moveTo>
                  <a:cubicBezTo>
                    <a:pt x="798" y="0"/>
                    <a:pt x="784" y="5"/>
                    <a:pt x="771" y="17"/>
                  </a:cubicBezTo>
                  <a:cubicBezTo>
                    <a:pt x="543" y="226"/>
                    <a:pt x="305" y="420"/>
                    <a:pt x="53" y="599"/>
                  </a:cubicBezTo>
                  <a:cubicBezTo>
                    <a:pt x="1" y="636"/>
                    <a:pt x="32" y="715"/>
                    <a:pt x="82" y="715"/>
                  </a:cubicBezTo>
                  <a:cubicBezTo>
                    <a:pt x="92" y="715"/>
                    <a:pt x="103" y="711"/>
                    <a:pt x="114" y="703"/>
                  </a:cubicBezTo>
                  <a:cubicBezTo>
                    <a:pt x="359" y="530"/>
                    <a:pt x="594" y="342"/>
                    <a:pt x="815" y="140"/>
                  </a:cubicBezTo>
                  <a:cubicBezTo>
                    <a:pt x="920" y="243"/>
                    <a:pt x="1024" y="345"/>
                    <a:pt x="1129" y="448"/>
                  </a:cubicBezTo>
                  <a:cubicBezTo>
                    <a:pt x="1237" y="554"/>
                    <a:pt x="1341" y="674"/>
                    <a:pt x="1470" y="756"/>
                  </a:cubicBezTo>
                  <a:cubicBezTo>
                    <a:pt x="1481" y="763"/>
                    <a:pt x="1491" y="766"/>
                    <a:pt x="1501" y="766"/>
                  </a:cubicBezTo>
                  <a:cubicBezTo>
                    <a:pt x="1552" y="766"/>
                    <a:pt x="1586" y="687"/>
                    <a:pt x="1531" y="651"/>
                  </a:cubicBezTo>
                  <a:cubicBezTo>
                    <a:pt x="1412" y="575"/>
                    <a:pt x="1315" y="461"/>
                    <a:pt x="1214" y="362"/>
                  </a:cubicBezTo>
                  <a:cubicBezTo>
                    <a:pt x="1101" y="250"/>
                    <a:pt x="987" y="138"/>
                    <a:pt x="873" y="27"/>
                  </a:cubicBezTo>
                  <a:cubicBezTo>
                    <a:pt x="862" y="15"/>
                    <a:pt x="851" y="10"/>
                    <a:pt x="840" y="8"/>
                  </a:cubicBezTo>
                  <a:cubicBezTo>
                    <a:pt x="831" y="3"/>
                    <a:pt x="821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1"/>
            <p:cNvSpPr/>
            <p:nvPr/>
          </p:nvSpPr>
          <p:spPr>
            <a:xfrm>
              <a:off x="6769569" y="-54681"/>
              <a:ext cx="338042" cy="163466"/>
            </a:xfrm>
            <a:custGeom>
              <a:avLst/>
              <a:gdLst/>
              <a:ahLst/>
              <a:cxnLst/>
              <a:rect l="l" t="t" r="r" b="b"/>
              <a:pathLst>
                <a:path w="1549" h="749" extrusionOk="0">
                  <a:moveTo>
                    <a:pt x="757" y="1"/>
                  </a:moveTo>
                  <a:cubicBezTo>
                    <a:pt x="744" y="1"/>
                    <a:pt x="730" y="7"/>
                    <a:pt x="719" y="21"/>
                  </a:cubicBezTo>
                  <a:cubicBezTo>
                    <a:pt x="532" y="250"/>
                    <a:pt x="279" y="420"/>
                    <a:pt x="49" y="601"/>
                  </a:cubicBezTo>
                  <a:cubicBezTo>
                    <a:pt x="1" y="639"/>
                    <a:pt x="45" y="701"/>
                    <a:pt x="97" y="701"/>
                  </a:cubicBezTo>
                  <a:cubicBezTo>
                    <a:pt x="110" y="701"/>
                    <a:pt x="124" y="697"/>
                    <a:pt x="137" y="687"/>
                  </a:cubicBezTo>
                  <a:cubicBezTo>
                    <a:pt x="357" y="513"/>
                    <a:pt x="599" y="349"/>
                    <a:pt x="782" y="133"/>
                  </a:cubicBezTo>
                  <a:cubicBezTo>
                    <a:pt x="998" y="327"/>
                    <a:pt x="1211" y="526"/>
                    <a:pt x="1420" y="731"/>
                  </a:cubicBezTo>
                  <a:cubicBezTo>
                    <a:pt x="1432" y="743"/>
                    <a:pt x="1446" y="749"/>
                    <a:pt x="1460" y="749"/>
                  </a:cubicBezTo>
                  <a:cubicBezTo>
                    <a:pt x="1507" y="749"/>
                    <a:pt x="1549" y="688"/>
                    <a:pt x="1505" y="646"/>
                  </a:cubicBezTo>
                  <a:cubicBezTo>
                    <a:pt x="1291" y="435"/>
                    <a:pt x="1073" y="230"/>
                    <a:pt x="847" y="30"/>
                  </a:cubicBezTo>
                  <a:cubicBezTo>
                    <a:pt x="835" y="18"/>
                    <a:pt x="822" y="14"/>
                    <a:pt x="808" y="14"/>
                  </a:cubicBezTo>
                  <a:cubicBezTo>
                    <a:pt x="803" y="14"/>
                    <a:pt x="798" y="14"/>
                    <a:pt x="793" y="15"/>
                  </a:cubicBezTo>
                  <a:cubicBezTo>
                    <a:pt x="783" y="6"/>
                    <a:pt x="770" y="1"/>
                    <a:pt x="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1"/>
            <p:cNvSpPr/>
            <p:nvPr/>
          </p:nvSpPr>
          <p:spPr>
            <a:xfrm>
              <a:off x="6757784" y="-141980"/>
              <a:ext cx="346335" cy="167176"/>
            </a:xfrm>
            <a:custGeom>
              <a:avLst/>
              <a:gdLst/>
              <a:ahLst/>
              <a:cxnLst/>
              <a:rect l="l" t="t" r="r" b="b"/>
              <a:pathLst>
                <a:path w="1587" h="766" extrusionOk="0">
                  <a:moveTo>
                    <a:pt x="810" y="1"/>
                  </a:moveTo>
                  <a:cubicBezTo>
                    <a:pt x="797" y="1"/>
                    <a:pt x="783" y="6"/>
                    <a:pt x="771" y="18"/>
                  </a:cubicBezTo>
                  <a:cubicBezTo>
                    <a:pt x="543" y="227"/>
                    <a:pt x="305" y="421"/>
                    <a:pt x="53" y="598"/>
                  </a:cubicBezTo>
                  <a:cubicBezTo>
                    <a:pt x="0" y="637"/>
                    <a:pt x="32" y="715"/>
                    <a:pt x="82" y="715"/>
                  </a:cubicBezTo>
                  <a:cubicBezTo>
                    <a:pt x="92" y="715"/>
                    <a:pt x="103" y="712"/>
                    <a:pt x="114" y="704"/>
                  </a:cubicBezTo>
                  <a:cubicBezTo>
                    <a:pt x="359" y="531"/>
                    <a:pt x="594" y="341"/>
                    <a:pt x="815" y="139"/>
                  </a:cubicBezTo>
                  <a:cubicBezTo>
                    <a:pt x="920" y="242"/>
                    <a:pt x="1024" y="345"/>
                    <a:pt x="1129" y="447"/>
                  </a:cubicBezTo>
                  <a:cubicBezTo>
                    <a:pt x="1237" y="553"/>
                    <a:pt x="1341" y="675"/>
                    <a:pt x="1470" y="757"/>
                  </a:cubicBezTo>
                  <a:cubicBezTo>
                    <a:pt x="1480" y="763"/>
                    <a:pt x="1491" y="766"/>
                    <a:pt x="1500" y="766"/>
                  </a:cubicBezTo>
                  <a:cubicBezTo>
                    <a:pt x="1552" y="766"/>
                    <a:pt x="1586" y="686"/>
                    <a:pt x="1531" y="650"/>
                  </a:cubicBezTo>
                  <a:cubicBezTo>
                    <a:pt x="1412" y="576"/>
                    <a:pt x="1315" y="460"/>
                    <a:pt x="1214" y="361"/>
                  </a:cubicBezTo>
                  <a:cubicBezTo>
                    <a:pt x="1101" y="249"/>
                    <a:pt x="987" y="138"/>
                    <a:pt x="873" y="26"/>
                  </a:cubicBezTo>
                  <a:cubicBezTo>
                    <a:pt x="862" y="16"/>
                    <a:pt x="851" y="11"/>
                    <a:pt x="840" y="9"/>
                  </a:cubicBezTo>
                  <a:cubicBezTo>
                    <a:pt x="831" y="4"/>
                    <a:pt x="820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1"/>
            <p:cNvSpPr/>
            <p:nvPr/>
          </p:nvSpPr>
          <p:spPr>
            <a:xfrm>
              <a:off x="6769569" y="-220113"/>
              <a:ext cx="338042" cy="163466"/>
            </a:xfrm>
            <a:custGeom>
              <a:avLst/>
              <a:gdLst/>
              <a:ahLst/>
              <a:cxnLst/>
              <a:rect l="l" t="t" r="r" b="b"/>
              <a:pathLst>
                <a:path w="1549" h="749" extrusionOk="0">
                  <a:moveTo>
                    <a:pt x="757" y="1"/>
                  </a:moveTo>
                  <a:cubicBezTo>
                    <a:pt x="744" y="1"/>
                    <a:pt x="730" y="7"/>
                    <a:pt x="719" y="22"/>
                  </a:cubicBezTo>
                  <a:cubicBezTo>
                    <a:pt x="532" y="249"/>
                    <a:pt x="279" y="419"/>
                    <a:pt x="49" y="600"/>
                  </a:cubicBezTo>
                  <a:cubicBezTo>
                    <a:pt x="1" y="638"/>
                    <a:pt x="45" y="700"/>
                    <a:pt x="97" y="700"/>
                  </a:cubicBezTo>
                  <a:cubicBezTo>
                    <a:pt x="110" y="700"/>
                    <a:pt x="124" y="696"/>
                    <a:pt x="137" y="686"/>
                  </a:cubicBezTo>
                  <a:cubicBezTo>
                    <a:pt x="357" y="512"/>
                    <a:pt x="599" y="348"/>
                    <a:pt x="782" y="134"/>
                  </a:cubicBezTo>
                  <a:cubicBezTo>
                    <a:pt x="998" y="328"/>
                    <a:pt x="1211" y="527"/>
                    <a:pt x="1420" y="731"/>
                  </a:cubicBezTo>
                  <a:cubicBezTo>
                    <a:pt x="1432" y="743"/>
                    <a:pt x="1447" y="749"/>
                    <a:pt x="1461" y="749"/>
                  </a:cubicBezTo>
                  <a:cubicBezTo>
                    <a:pt x="1507" y="749"/>
                    <a:pt x="1549" y="688"/>
                    <a:pt x="1505" y="645"/>
                  </a:cubicBezTo>
                  <a:cubicBezTo>
                    <a:pt x="1291" y="434"/>
                    <a:pt x="1073" y="229"/>
                    <a:pt x="847" y="29"/>
                  </a:cubicBezTo>
                  <a:cubicBezTo>
                    <a:pt x="834" y="18"/>
                    <a:pt x="821" y="13"/>
                    <a:pt x="806" y="13"/>
                  </a:cubicBezTo>
                  <a:cubicBezTo>
                    <a:pt x="802" y="13"/>
                    <a:pt x="798" y="14"/>
                    <a:pt x="793" y="15"/>
                  </a:cubicBezTo>
                  <a:cubicBezTo>
                    <a:pt x="783" y="6"/>
                    <a:pt x="770" y="1"/>
                    <a:pt x="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1"/>
            <p:cNvSpPr/>
            <p:nvPr/>
          </p:nvSpPr>
          <p:spPr>
            <a:xfrm>
              <a:off x="6794011" y="120135"/>
              <a:ext cx="273882" cy="262112"/>
            </a:xfrm>
            <a:custGeom>
              <a:avLst/>
              <a:gdLst/>
              <a:ahLst/>
              <a:cxnLst/>
              <a:rect l="l" t="t" r="r" b="b"/>
              <a:pathLst>
                <a:path w="1255" h="1201" extrusionOk="0">
                  <a:moveTo>
                    <a:pt x="176" y="520"/>
                  </a:moveTo>
                  <a:cubicBezTo>
                    <a:pt x="178" y="520"/>
                    <a:pt x="182" y="521"/>
                    <a:pt x="185" y="521"/>
                  </a:cubicBezTo>
                  <a:cubicBezTo>
                    <a:pt x="185" y="521"/>
                    <a:pt x="185" y="523"/>
                    <a:pt x="185" y="523"/>
                  </a:cubicBezTo>
                  <a:lnTo>
                    <a:pt x="172" y="523"/>
                  </a:lnTo>
                  <a:cubicBezTo>
                    <a:pt x="172" y="521"/>
                    <a:pt x="174" y="520"/>
                    <a:pt x="176" y="520"/>
                  </a:cubicBezTo>
                  <a:close/>
                  <a:moveTo>
                    <a:pt x="120" y="643"/>
                  </a:moveTo>
                  <a:lnTo>
                    <a:pt x="120" y="643"/>
                  </a:lnTo>
                  <a:cubicBezTo>
                    <a:pt x="159" y="678"/>
                    <a:pt x="196" y="712"/>
                    <a:pt x="234" y="747"/>
                  </a:cubicBezTo>
                  <a:cubicBezTo>
                    <a:pt x="247" y="762"/>
                    <a:pt x="260" y="775"/>
                    <a:pt x="271" y="790"/>
                  </a:cubicBezTo>
                  <a:cubicBezTo>
                    <a:pt x="213" y="740"/>
                    <a:pt x="150" y="684"/>
                    <a:pt x="120" y="643"/>
                  </a:cubicBezTo>
                  <a:close/>
                  <a:moveTo>
                    <a:pt x="607" y="346"/>
                  </a:moveTo>
                  <a:cubicBezTo>
                    <a:pt x="622" y="355"/>
                    <a:pt x="635" y="372"/>
                    <a:pt x="649" y="391"/>
                  </a:cubicBezTo>
                  <a:cubicBezTo>
                    <a:pt x="672" y="421"/>
                    <a:pt x="696" y="451"/>
                    <a:pt x="720" y="480"/>
                  </a:cubicBezTo>
                  <a:cubicBezTo>
                    <a:pt x="746" y="514"/>
                    <a:pt x="780" y="555"/>
                    <a:pt x="821" y="579"/>
                  </a:cubicBezTo>
                  <a:cubicBezTo>
                    <a:pt x="737" y="652"/>
                    <a:pt x="655" y="726"/>
                    <a:pt x="571" y="799"/>
                  </a:cubicBezTo>
                  <a:cubicBezTo>
                    <a:pt x="504" y="738"/>
                    <a:pt x="439" y="674"/>
                    <a:pt x="381" y="605"/>
                  </a:cubicBezTo>
                  <a:cubicBezTo>
                    <a:pt x="452" y="523"/>
                    <a:pt x="525" y="443"/>
                    <a:pt x="595" y="361"/>
                  </a:cubicBezTo>
                  <a:cubicBezTo>
                    <a:pt x="599" y="357"/>
                    <a:pt x="603" y="352"/>
                    <a:pt x="607" y="346"/>
                  </a:cubicBezTo>
                  <a:close/>
                  <a:moveTo>
                    <a:pt x="610" y="961"/>
                  </a:moveTo>
                  <a:cubicBezTo>
                    <a:pt x="614" y="961"/>
                    <a:pt x="618" y="961"/>
                    <a:pt x="622" y="963"/>
                  </a:cubicBezTo>
                  <a:lnTo>
                    <a:pt x="607" y="982"/>
                  </a:lnTo>
                  <a:cubicBezTo>
                    <a:pt x="603" y="978"/>
                    <a:pt x="599" y="974"/>
                    <a:pt x="595" y="971"/>
                  </a:cubicBezTo>
                  <a:cubicBezTo>
                    <a:pt x="599" y="967"/>
                    <a:pt x="605" y="963"/>
                    <a:pt x="610" y="961"/>
                  </a:cubicBezTo>
                  <a:close/>
                  <a:moveTo>
                    <a:pt x="587" y="0"/>
                  </a:moveTo>
                  <a:cubicBezTo>
                    <a:pt x="577" y="0"/>
                    <a:pt x="566" y="4"/>
                    <a:pt x="556" y="12"/>
                  </a:cubicBezTo>
                  <a:cubicBezTo>
                    <a:pt x="444" y="115"/>
                    <a:pt x="336" y="221"/>
                    <a:pt x="232" y="329"/>
                  </a:cubicBezTo>
                  <a:cubicBezTo>
                    <a:pt x="183" y="380"/>
                    <a:pt x="135" y="432"/>
                    <a:pt x="88" y="482"/>
                  </a:cubicBezTo>
                  <a:cubicBezTo>
                    <a:pt x="60" y="516"/>
                    <a:pt x="3" y="561"/>
                    <a:pt x="1" y="609"/>
                  </a:cubicBezTo>
                  <a:cubicBezTo>
                    <a:pt x="1" y="650"/>
                    <a:pt x="12" y="672"/>
                    <a:pt x="40" y="700"/>
                  </a:cubicBezTo>
                  <a:cubicBezTo>
                    <a:pt x="101" y="760"/>
                    <a:pt x="168" y="814"/>
                    <a:pt x="232" y="870"/>
                  </a:cubicBezTo>
                  <a:cubicBezTo>
                    <a:pt x="351" y="976"/>
                    <a:pt x="469" y="1083"/>
                    <a:pt x="588" y="1187"/>
                  </a:cubicBezTo>
                  <a:cubicBezTo>
                    <a:pt x="598" y="1196"/>
                    <a:pt x="610" y="1200"/>
                    <a:pt x="622" y="1200"/>
                  </a:cubicBezTo>
                  <a:cubicBezTo>
                    <a:pt x="633" y="1200"/>
                    <a:pt x="644" y="1196"/>
                    <a:pt x="653" y="1187"/>
                  </a:cubicBezTo>
                  <a:lnTo>
                    <a:pt x="1220" y="665"/>
                  </a:lnTo>
                  <a:cubicBezTo>
                    <a:pt x="1255" y="634"/>
                    <a:pt x="1223" y="587"/>
                    <a:pt x="1187" y="587"/>
                  </a:cubicBezTo>
                  <a:cubicBezTo>
                    <a:pt x="1186" y="587"/>
                    <a:pt x="1185" y="587"/>
                    <a:pt x="1185" y="587"/>
                  </a:cubicBezTo>
                  <a:cubicBezTo>
                    <a:pt x="1181" y="575"/>
                    <a:pt x="1175" y="564"/>
                    <a:pt x="1162" y="557"/>
                  </a:cubicBezTo>
                  <a:cubicBezTo>
                    <a:pt x="1062" y="488"/>
                    <a:pt x="968" y="411"/>
                    <a:pt x="883" y="326"/>
                  </a:cubicBezTo>
                  <a:cubicBezTo>
                    <a:pt x="812" y="255"/>
                    <a:pt x="756" y="165"/>
                    <a:pt x="670" y="113"/>
                  </a:cubicBezTo>
                  <a:cubicBezTo>
                    <a:pt x="648" y="98"/>
                    <a:pt x="627" y="93"/>
                    <a:pt x="605" y="93"/>
                  </a:cubicBezTo>
                  <a:cubicBezTo>
                    <a:pt x="610" y="89"/>
                    <a:pt x="616" y="83"/>
                    <a:pt x="622" y="78"/>
                  </a:cubicBezTo>
                  <a:cubicBezTo>
                    <a:pt x="657" y="47"/>
                    <a:pt x="624" y="0"/>
                    <a:pt x="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1"/>
            <p:cNvSpPr/>
            <p:nvPr/>
          </p:nvSpPr>
          <p:spPr>
            <a:xfrm>
              <a:off x="6863190" y="188883"/>
              <a:ext cx="126357" cy="119817"/>
            </a:xfrm>
            <a:custGeom>
              <a:avLst/>
              <a:gdLst/>
              <a:ahLst/>
              <a:cxnLst/>
              <a:rect l="l" t="t" r="r" b="b"/>
              <a:pathLst>
                <a:path w="579" h="549" extrusionOk="0">
                  <a:moveTo>
                    <a:pt x="299" y="141"/>
                  </a:moveTo>
                  <a:lnTo>
                    <a:pt x="312" y="156"/>
                  </a:lnTo>
                  <a:cubicBezTo>
                    <a:pt x="303" y="158"/>
                    <a:pt x="293" y="162"/>
                    <a:pt x="286" y="163"/>
                  </a:cubicBezTo>
                  <a:cubicBezTo>
                    <a:pt x="290" y="156"/>
                    <a:pt x="293" y="149"/>
                    <a:pt x="299" y="141"/>
                  </a:cubicBezTo>
                  <a:close/>
                  <a:moveTo>
                    <a:pt x="375" y="225"/>
                  </a:moveTo>
                  <a:cubicBezTo>
                    <a:pt x="377" y="227"/>
                    <a:pt x="377" y="229"/>
                    <a:pt x="379" y="231"/>
                  </a:cubicBezTo>
                  <a:cubicBezTo>
                    <a:pt x="375" y="232"/>
                    <a:pt x="372" y="232"/>
                    <a:pt x="368" y="234"/>
                  </a:cubicBezTo>
                  <a:cubicBezTo>
                    <a:pt x="370" y="231"/>
                    <a:pt x="372" y="229"/>
                    <a:pt x="375" y="227"/>
                  </a:cubicBezTo>
                  <a:cubicBezTo>
                    <a:pt x="375" y="225"/>
                    <a:pt x="375" y="225"/>
                    <a:pt x="375" y="225"/>
                  </a:cubicBezTo>
                  <a:close/>
                  <a:moveTo>
                    <a:pt x="450" y="309"/>
                  </a:moveTo>
                  <a:cubicBezTo>
                    <a:pt x="452" y="311"/>
                    <a:pt x="454" y="313"/>
                    <a:pt x="457" y="316"/>
                  </a:cubicBezTo>
                  <a:cubicBezTo>
                    <a:pt x="456" y="315"/>
                    <a:pt x="454" y="314"/>
                    <a:pt x="452" y="314"/>
                  </a:cubicBezTo>
                  <a:cubicBezTo>
                    <a:pt x="448" y="314"/>
                    <a:pt x="444" y="316"/>
                    <a:pt x="439" y="320"/>
                  </a:cubicBezTo>
                  <a:cubicBezTo>
                    <a:pt x="442" y="316"/>
                    <a:pt x="446" y="313"/>
                    <a:pt x="450" y="309"/>
                  </a:cubicBezTo>
                  <a:close/>
                  <a:moveTo>
                    <a:pt x="290" y="348"/>
                  </a:moveTo>
                  <a:cubicBezTo>
                    <a:pt x="286" y="354"/>
                    <a:pt x="280" y="361"/>
                    <a:pt x="275" y="367"/>
                  </a:cubicBezTo>
                  <a:cubicBezTo>
                    <a:pt x="271" y="363"/>
                    <a:pt x="269" y="359"/>
                    <a:pt x="265" y="356"/>
                  </a:cubicBezTo>
                  <a:lnTo>
                    <a:pt x="290" y="348"/>
                  </a:lnTo>
                  <a:close/>
                  <a:moveTo>
                    <a:pt x="299" y="1"/>
                  </a:moveTo>
                  <a:cubicBezTo>
                    <a:pt x="295" y="1"/>
                    <a:pt x="291" y="1"/>
                    <a:pt x="286" y="3"/>
                  </a:cubicBezTo>
                  <a:cubicBezTo>
                    <a:pt x="168" y="46"/>
                    <a:pt x="139" y="180"/>
                    <a:pt x="30" y="227"/>
                  </a:cubicBezTo>
                  <a:cubicBezTo>
                    <a:pt x="1" y="240"/>
                    <a:pt x="2" y="279"/>
                    <a:pt x="21" y="300"/>
                  </a:cubicBezTo>
                  <a:cubicBezTo>
                    <a:pt x="60" y="344"/>
                    <a:pt x="101" y="389"/>
                    <a:pt x="140" y="434"/>
                  </a:cubicBezTo>
                  <a:cubicBezTo>
                    <a:pt x="170" y="466"/>
                    <a:pt x="209" y="531"/>
                    <a:pt x="254" y="544"/>
                  </a:cubicBezTo>
                  <a:cubicBezTo>
                    <a:pt x="265" y="547"/>
                    <a:pt x="275" y="548"/>
                    <a:pt x="285" y="548"/>
                  </a:cubicBezTo>
                  <a:cubicBezTo>
                    <a:pt x="352" y="548"/>
                    <a:pt x="400" y="483"/>
                    <a:pt x="450" y="438"/>
                  </a:cubicBezTo>
                  <a:cubicBezTo>
                    <a:pt x="491" y="398"/>
                    <a:pt x="579" y="341"/>
                    <a:pt x="538" y="272"/>
                  </a:cubicBezTo>
                  <a:cubicBezTo>
                    <a:pt x="491" y="191"/>
                    <a:pt x="409" y="121"/>
                    <a:pt x="342" y="52"/>
                  </a:cubicBezTo>
                  <a:cubicBezTo>
                    <a:pt x="342" y="26"/>
                    <a:pt x="324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1"/>
            <p:cNvSpPr/>
            <p:nvPr/>
          </p:nvSpPr>
          <p:spPr>
            <a:xfrm>
              <a:off x="6863190" y="-367212"/>
              <a:ext cx="126357" cy="120035"/>
            </a:xfrm>
            <a:custGeom>
              <a:avLst/>
              <a:gdLst/>
              <a:ahLst/>
              <a:cxnLst/>
              <a:rect l="l" t="t" r="r" b="b"/>
              <a:pathLst>
                <a:path w="579" h="550" extrusionOk="0">
                  <a:moveTo>
                    <a:pt x="299" y="140"/>
                  </a:moveTo>
                  <a:lnTo>
                    <a:pt x="312" y="155"/>
                  </a:lnTo>
                  <a:cubicBezTo>
                    <a:pt x="303" y="157"/>
                    <a:pt x="293" y="161"/>
                    <a:pt x="286" y="165"/>
                  </a:cubicBezTo>
                  <a:cubicBezTo>
                    <a:pt x="290" y="155"/>
                    <a:pt x="293" y="148"/>
                    <a:pt x="299" y="140"/>
                  </a:cubicBezTo>
                  <a:close/>
                  <a:moveTo>
                    <a:pt x="375" y="224"/>
                  </a:moveTo>
                  <a:cubicBezTo>
                    <a:pt x="377" y="226"/>
                    <a:pt x="377" y="228"/>
                    <a:pt x="379" y="230"/>
                  </a:cubicBezTo>
                  <a:cubicBezTo>
                    <a:pt x="375" y="232"/>
                    <a:pt x="372" y="232"/>
                    <a:pt x="368" y="234"/>
                  </a:cubicBezTo>
                  <a:cubicBezTo>
                    <a:pt x="370" y="230"/>
                    <a:pt x="372" y="228"/>
                    <a:pt x="375" y="226"/>
                  </a:cubicBezTo>
                  <a:cubicBezTo>
                    <a:pt x="375" y="226"/>
                    <a:pt x="375" y="226"/>
                    <a:pt x="375" y="224"/>
                  </a:cubicBezTo>
                  <a:close/>
                  <a:moveTo>
                    <a:pt x="450" y="308"/>
                  </a:moveTo>
                  <a:cubicBezTo>
                    <a:pt x="451" y="310"/>
                    <a:pt x="453" y="312"/>
                    <a:pt x="455" y="314"/>
                  </a:cubicBezTo>
                  <a:lnTo>
                    <a:pt x="455" y="314"/>
                  </a:lnTo>
                  <a:cubicBezTo>
                    <a:pt x="454" y="314"/>
                    <a:pt x="453" y="314"/>
                    <a:pt x="452" y="314"/>
                  </a:cubicBezTo>
                  <a:cubicBezTo>
                    <a:pt x="448" y="314"/>
                    <a:pt x="444" y="316"/>
                    <a:pt x="439" y="319"/>
                  </a:cubicBezTo>
                  <a:cubicBezTo>
                    <a:pt x="442" y="316"/>
                    <a:pt x="446" y="312"/>
                    <a:pt x="450" y="308"/>
                  </a:cubicBezTo>
                  <a:close/>
                  <a:moveTo>
                    <a:pt x="290" y="347"/>
                  </a:moveTo>
                  <a:lnTo>
                    <a:pt x="290" y="347"/>
                  </a:lnTo>
                  <a:cubicBezTo>
                    <a:pt x="286" y="355"/>
                    <a:pt x="280" y="360"/>
                    <a:pt x="275" y="366"/>
                  </a:cubicBezTo>
                  <a:cubicBezTo>
                    <a:pt x="271" y="362"/>
                    <a:pt x="269" y="359"/>
                    <a:pt x="265" y="355"/>
                  </a:cubicBezTo>
                  <a:lnTo>
                    <a:pt x="290" y="347"/>
                  </a:lnTo>
                  <a:close/>
                  <a:moveTo>
                    <a:pt x="299" y="0"/>
                  </a:moveTo>
                  <a:cubicBezTo>
                    <a:pt x="295" y="0"/>
                    <a:pt x="291" y="1"/>
                    <a:pt x="286" y="2"/>
                  </a:cubicBezTo>
                  <a:cubicBezTo>
                    <a:pt x="168" y="45"/>
                    <a:pt x="139" y="180"/>
                    <a:pt x="30" y="226"/>
                  </a:cubicBezTo>
                  <a:cubicBezTo>
                    <a:pt x="1" y="239"/>
                    <a:pt x="2" y="278"/>
                    <a:pt x="21" y="299"/>
                  </a:cubicBezTo>
                  <a:cubicBezTo>
                    <a:pt x="60" y="344"/>
                    <a:pt x="101" y="388"/>
                    <a:pt x="140" y="433"/>
                  </a:cubicBezTo>
                  <a:cubicBezTo>
                    <a:pt x="170" y="465"/>
                    <a:pt x="209" y="532"/>
                    <a:pt x="254" y="545"/>
                  </a:cubicBezTo>
                  <a:cubicBezTo>
                    <a:pt x="265" y="548"/>
                    <a:pt x="275" y="549"/>
                    <a:pt x="285" y="549"/>
                  </a:cubicBezTo>
                  <a:cubicBezTo>
                    <a:pt x="352" y="549"/>
                    <a:pt x="399" y="482"/>
                    <a:pt x="450" y="437"/>
                  </a:cubicBezTo>
                  <a:cubicBezTo>
                    <a:pt x="491" y="398"/>
                    <a:pt x="579" y="340"/>
                    <a:pt x="538" y="273"/>
                  </a:cubicBezTo>
                  <a:cubicBezTo>
                    <a:pt x="491" y="193"/>
                    <a:pt x="409" y="120"/>
                    <a:pt x="342" y="51"/>
                  </a:cubicBezTo>
                  <a:cubicBezTo>
                    <a:pt x="342" y="25"/>
                    <a:pt x="324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1"/>
            <p:cNvSpPr/>
            <p:nvPr/>
          </p:nvSpPr>
          <p:spPr>
            <a:xfrm>
              <a:off x="6124693" y="-443162"/>
              <a:ext cx="182224" cy="322566"/>
            </a:xfrm>
            <a:custGeom>
              <a:avLst/>
              <a:gdLst/>
              <a:ahLst/>
              <a:cxnLst/>
              <a:rect l="l" t="t" r="r" b="b"/>
              <a:pathLst>
                <a:path w="835" h="1478" extrusionOk="0">
                  <a:moveTo>
                    <a:pt x="667" y="0"/>
                  </a:moveTo>
                  <a:cubicBezTo>
                    <a:pt x="654" y="0"/>
                    <a:pt x="640" y="5"/>
                    <a:pt x="627" y="17"/>
                  </a:cubicBezTo>
                  <a:cubicBezTo>
                    <a:pt x="508" y="127"/>
                    <a:pt x="402" y="240"/>
                    <a:pt x="303" y="367"/>
                  </a:cubicBezTo>
                  <a:cubicBezTo>
                    <a:pt x="256" y="427"/>
                    <a:pt x="208" y="483"/>
                    <a:pt x="152" y="535"/>
                  </a:cubicBezTo>
                  <a:cubicBezTo>
                    <a:pt x="100" y="582"/>
                    <a:pt x="49" y="628"/>
                    <a:pt x="12" y="688"/>
                  </a:cubicBezTo>
                  <a:cubicBezTo>
                    <a:pt x="3" y="707"/>
                    <a:pt x="1" y="723"/>
                    <a:pt x="6" y="738"/>
                  </a:cubicBezTo>
                  <a:cubicBezTo>
                    <a:pt x="8" y="749"/>
                    <a:pt x="14" y="761"/>
                    <a:pt x="23" y="772"/>
                  </a:cubicBezTo>
                  <a:cubicBezTo>
                    <a:pt x="252" y="999"/>
                    <a:pt x="480" y="1229"/>
                    <a:pt x="707" y="1460"/>
                  </a:cubicBezTo>
                  <a:cubicBezTo>
                    <a:pt x="720" y="1473"/>
                    <a:pt x="734" y="1478"/>
                    <a:pt x="747" y="1478"/>
                  </a:cubicBezTo>
                  <a:cubicBezTo>
                    <a:pt x="793" y="1478"/>
                    <a:pt x="835" y="1417"/>
                    <a:pt x="793" y="1374"/>
                  </a:cubicBezTo>
                  <a:cubicBezTo>
                    <a:pt x="577" y="1154"/>
                    <a:pt x="359" y="934"/>
                    <a:pt x="141" y="718"/>
                  </a:cubicBezTo>
                  <a:cubicBezTo>
                    <a:pt x="174" y="677"/>
                    <a:pt x="213" y="643"/>
                    <a:pt x="252" y="608"/>
                  </a:cubicBezTo>
                  <a:cubicBezTo>
                    <a:pt x="308" y="556"/>
                    <a:pt x="355" y="496"/>
                    <a:pt x="402" y="436"/>
                  </a:cubicBezTo>
                  <a:cubicBezTo>
                    <a:pt x="497" y="315"/>
                    <a:pt x="599" y="207"/>
                    <a:pt x="713" y="102"/>
                  </a:cubicBezTo>
                  <a:cubicBezTo>
                    <a:pt x="758" y="62"/>
                    <a:pt x="716" y="0"/>
                    <a:pt x="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1"/>
            <p:cNvSpPr/>
            <p:nvPr/>
          </p:nvSpPr>
          <p:spPr>
            <a:xfrm>
              <a:off x="6048312" y="-451674"/>
              <a:ext cx="191826" cy="338062"/>
            </a:xfrm>
            <a:custGeom>
              <a:avLst/>
              <a:gdLst/>
              <a:ahLst/>
              <a:cxnLst/>
              <a:rect l="l" t="t" r="r" b="b"/>
              <a:pathLst>
                <a:path w="879" h="1549" extrusionOk="0">
                  <a:moveTo>
                    <a:pt x="612" y="1"/>
                  </a:moveTo>
                  <a:cubicBezTo>
                    <a:pt x="594" y="1"/>
                    <a:pt x="575" y="9"/>
                    <a:pt x="561" y="28"/>
                  </a:cubicBezTo>
                  <a:cubicBezTo>
                    <a:pt x="394" y="281"/>
                    <a:pt x="207" y="522"/>
                    <a:pt x="26" y="764"/>
                  </a:cubicBezTo>
                  <a:cubicBezTo>
                    <a:pt x="0" y="798"/>
                    <a:pt x="19" y="829"/>
                    <a:pt x="47" y="844"/>
                  </a:cubicBezTo>
                  <a:cubicBezTo>
                    <a:pt x="52" y="852"/>
                    <a:pt x="60" y="857"/>
                    <a:pt x="71" y="863"/>
                  </a:cubicBezTo>
                  <a:cubicBezTo>
                    <a:pt x="134" y="891"/>
                    <a:pt x="177" y="973"/>
                    <a:pt x="220" y="1025"/>
                  </a:cubicBezTo>
                  <a:cubicBezTo>
                    <a:pt x="271" y="1087"/>
                    <a:pt x="325" y="1145"/>
                    <a:pt x="379" y="1202"/>
                  </a:cubicBezTo>
                  <a:cubicBezTo>
                    <a:pt x="492" y="1322"/>
                    <a:pt x="615" y="1432"/>
                    <a:pt x="744" y="1534"/>
                  </a:cubicBezTo>
                  <a:cubicBezTo>
                    <a:pt x="757" y="1544"/>
                    <a:pt x="771" y="1549"/>
                    <a:pt x="784" y="1549"/>
                  </a:cubicBezTo>
                  <a:cubicBezTo>
                    <a:pt x="835" y="1549"/>
                    <a:pt x="879" y="1487"/>
                    <a:pt x="830" y="1448"/>
                  </a:cubicBezTo>
                  <a:cubicBezTo>
                    <a:pt x="701" y="1346"/>
                    <a:pt x="578" y="1236"/>
                    <a:pt x="464" y="1117"/>
                  </a:cubicBezTo>
                  <a:cubicBezTo>
                    <a:pt x="405" y="1053"/>
                    <a:pt x="347" y="990"/>
                    <a:pt x="293" y="923"/>
                  </a:cubicBezTo>
                  <a:cubicBezTo>
                    <a:pt x="254" y="876"/>
                    <a:pt x="216" y="816"/>
                    <a:pt x="166" y="779"/>
                  </a:cubicBezTo>
                  <a:cubicBezTo>
                    <a:pt x="338" y="552"/>
                    <a:pt x="509" y="326"/>
                    <a:pt x="668" y="89"/>
                  </a:cubicBezTo>
                  <a:cubicBezTo>
                    <a:pt x="698" y="44"/>
                    <a:pt x="656" y="1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1"/>
            <p:cNvSpPr/>
            <p:nvPr/>
          </p:nvSpPr>
          <p:spPr>
            <a:xfrm>
              <a:off x="5968003" y="-443162"/>
              <a:ext cx="182006" cy="322566"/>
            </a:xfrm>
            <a:custGeom>
              <a:avLst/>
              <a:gdLst/>
              <a:ahLst/>
              <a:cxnLst/>
              <a:rect l="l" t="t" r="r" b="b"/>
              <a:pathLst>
                <a:path w="834" h="1478" extrusionOk="0">
                  <a:moveTo>
                    <a:pt x="666" y="0"/>
                  </a:moveTo>
                  <a:cubicBezTo>
                    <a:pt x="652" y="0"/>
                    <a:pt x="638" y="5"/>
                    <a:pt x="625" y="17"/>
                  </a:cubicBezTo>
                  <a:cubicBezTo>
                    <a:pt x="508" y="127"/>
                    <a:pt x="400" y="240"/>
                    <a:pt x="301" y="367"/>
                  </a:cubicBezTo>
                  <a:cubicBezTo>
                    <a:pt x="254" y="427"/>
                    <a:pt x="206" y="483"/>
                    <a:pt x="152" y="535"/>
                  </a:cubicBezTo>
                  <a:cubicBezTo>
                    <a:pt x="100" y="582"/>
                    <a:pt x="49" y="628"/>
                    <a:pt x="12" y="688"/>
                  </a:cubicBezTo>
                  <a:cubicBezTo>
                    <a:pt x="1" y="707"/>
                    <a:pt x="1" y="723"/>
                    <a:pt x="5" y="738"/>
                  </a:cubicBezTo>
                  <a:cubicBezTo>
                    <a:pt x="7" y="749"/>
                    <a:pt x="12" y="761"/>
                    <a:pt x="23" y="772"/>
                  </a:cubicBezTo>
                  <a:cubicBezTo>
                    <a:pt x="253" y="999"/>
                    <a:pt x="480" y="1229"/>
                    <a:pt x="706" y="1460"/>
                  </a:cubicBezTo>
                  <a:cubicBezTo>
                    <a:pt x="718" y="1473"/>
                    <a:pt x="732" y="1478"/>
                    <a:pt x="746" y="1478"/>
                  </a:cubicBezTo>
                  <a:cubicBezTo>
                    <a:pt x="792" y="1478"/>
                    <a:pt x="833" y="1417"/>
                    <a:pt x="791" y="1374"/>
                  </a:cubicBezTo>
                  <a:cubicBezTo>
                    <a:pt x="575" y="1154"/>
                    <a:pt x="359" y="934"/>
                    <a:pt x="141" y="718"/>
                  </a:cubicBezTo>
                  <a:cubicBezTo>
                    <a:pt x="172" y="677"/>
                    <a:pt x="213" y="643"/>
                    <a:pt x="251" y="608"/>
                  </a:cubicBezTo>
                  <a:cubicBezTo>
                    <a:pt x="307" y="556"/>
                    <a:pt x="353" y="496"/>
                    <a:pt x="400" y="436"/>
                  </a:cubicBezTo>
                  <a:cubicBezTo>
                    <a:pt x="495" y="315"/>
                    <a:pt x="599" y="207"/>
                    <a:pt x="713" y="102"/>
                  </a:cubicBezTo>
                  <a:cubicBezTo>
                    <a:pt x="757" y="62"/>
                    <a:pt x="714" y="0"/>
                    <a:pt x="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1"/>
            <p:cNvSpPr/>
            <p:nvPr/>
          </p:nvSpPr>
          <p:spPr>
            <a:xfrm>
              <a:off x="5891621" y="-451674"/>
              <a:ext cx="191826" cy="338062"/>
            </a:xfrm>
            <a:custGeom>
              <a:avLst/>
              <a:gdLst/>
              <a:ahLst/>
              <a:cxnLst/>
              <a:rect l="l" t="t" r="r" b="b"/>
              <a:pathLst>
                <a:path w="879" h="1549" extrusionOk="0">
                  <a:moveTo>
                    <a:pt x="612" y="1"/>
                  </a:moveTo>
                  <a:cubicBezTo>
                    <a:pt x="593" y="1"/>
                    <a:pt x="574" y="9"/>
                    <a:pt x="562" y="28"/>
                  </a:cubicBezTo>
                  <a:cubicBezTo>
                    <a:pt x="392" y="281"/>
                    <a:pt x="207" y="522"/>
                    <a:pt x="25" y="764"/>
                  </a:cubicBezTo>
                  <a:cubicBezTo>
                    <a:pt x="0" y="798"/>
                    <a:pt x="17" y="829"/>
                    <a:pt x="45" y="844"/>
                  </a:cubicBezTo>
                  <a:cubicBezTo>
                    <a:pt x="51" y="852"/>
                    <a:pt x="58" y="857"/>
                    <a:pt x="69" y="863"/>
                  </a:cubicBezTo>
                  <a:cubicBezTo>
                    <a:pt x="133" y="891"/>
                    <a:pt x="176" y="973"/>
                    <a:pt x="219" y="1025"/>
                  </a:cubicBezTo>
                  <a:cubicBezTo>
                    <a:pt x="269" y="1087"/>
                    <a:pt x="323" y="1145"/>
                    <a:pt x="377" y="1202"/>
                  </a:cubicBezTo>
                  <a:cubicBezTo>
                    <a:pt x="491" y="1322"/>
                    <a:pt x="614" y="1432"/>
                    <a:pt x="744" y="1534"/>
                  </a:cubicBezTo>
                  <a:cubicBezTo>
                    <a:pt x="757" y="1544"/>
                    <a:pt x="770" y="1549"/>
                    <a:pt x="784" y="1549"/>
                  </a:cubicBezTo>
                  <a:cubicBezTo>
                    <a:pt x="834" y="1549"/>
                    <a:pt x="879" y="1487"/>
                    <a:pt x="830" y="1448"/>
                  </a:cubicBezTo>
                  <a:cubicBezTo>
                    <a:pt x="700" y="1346"/>
                    <a:pt x="578" y="1236"/>
                    <a:pt x="463" y="1117"/>
                  </a:cubicBezTo>
                  <a:cubicBezTo>
                    <a:pt x="403" y="1053"/>
                    <a:pt x="347" y="990"/>
                    <a:pt x="291" y="923"/>
                  </a:cubicBezTo>
                  <a:cubicBezTo>
                    <a:pt x="252" y="876"/>
                    <a:pt x="217" y="816"/>
                    <a:pt x="164" y="779"/>
                  </a:cubicBezTo>
                  <a:cubicBezTo>
                    <a:pt x="336" y="552"/>
                    <a:pt x="508" y="326"/>
                    <a:pt x="666" y="89"/>
                  </a:cubicBezTo>
                  <a:cubicBezTo>
                    <a:pt x="697" y="44"/>
                    <a:pt x="655" y="1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1"/>
            <p:cNvSpPr/>
            <p:nvPr/>
          </p:nvSpPr>
          <p:spPr>
            <a:xfrm>
              <a:off x="6426726" y="-454293"/>
              <a:ext cx="172185" cy="334788"/>
            </a:xfrm>
            <a:custGeom>
              <a:avLst/>
              <a:gdLst/>
              <a:ahLst/>
              <a:cxnLst/>
              <a:rect l="l" t="t" r="r" b="b"/>
              <a:pathLst>
                <a:path w="789" h="1534" extrusionOk="0">
                  <a:moveTo>
                    <a:pt x="136" y="0"/>
                  </a:moveTo>
                  <a:cubicBezTo>
                    <a:pt x="92" y="0"/>
                    <a:pt x="49" y="44"/>
                    <a:pt x="82" y="88"/>
                  </a:cubicBezTo>
                  <a:cubicBezTo>
                    <a:pt x="256" y="334"/>
                    <a:pt x="444" y="567"/>
                    <a:pt x="645" y="789"/>
                  </a:cubicBezTo>
                  <a:cubicBezTo>
                    <a:pt x="543" y="894"/>
                    <a:pt x="440" y="998"/>
                    <a:pt x="338" y="1102"/>
                  </a:cubicBezTo>
                  <a:cubicBezTo>
                    <a:pt x="231" y="1211"/>
                    <a:pt x="112" y="1315"/>
                    <a:pt x="30" y="1444"/>
                  </a:cubicBezTo>
                  <a:cubicBezTo>
                    <a:pt x="0" y="1490"/>
                    <a:pt x="42" y="1533"/>
                    <a:pt x="85" y="1533"/>
                  </a:cubicBezTo>
                  <a:cubicBezTo>
                    <a:pt x="103" y="1533"/>
                    <a:pt x="122" y="1525"/>
                    <a:pt x="134" y="1505"/>
                  </a:cubicBezTo>
                  <a:cubicBezTo>
                    <a:pt x="211" y="1386"/>
                    <a:pt x="326" y="1289"/>
                    <a:pt x="425" y="1188"/>
                  </a:cubicBezTo>
                  <a:cubicBezTo>
                    <a:pt x="537" y="1074"/>
                    <a:pt x="649" y="961"/>
                    <a:pt x="761" y="847"/>
                  </a:cubicBezTo>
                  <a:cubicBezTo>
                    <a:pt x="770" y="838"/>
                    <a:pt x="776" y="827"/>
                    <a:pt x="778" y="815"/>
                  </a:cubicBezTo>
                  <a:cubicBezTo>
                    <a:pt x="789" y="795"/>
                    <a:pt x="789" y="767"/>
                    <a:pt x="768" y="744"/>
                  </a:cubicBezTo>
                  <a:cubicBezTo>
                    <a:pt x="559" y="519"/>
                    <a:pt x="366" y="278"/>
                    <a:pt x="187" y="27"/>
                  </a:cubicBezTo>
                  <a:cubicBezTo>
                    <a:pt x="173" y="8"/>
                    <a:pt x="155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1"/>
            <p:cNvSpPr/>
            <p:nvPr/>
          </p:nvSpPr>
          <p:spPr>
            <a:xfrm>
              <a:off x="6507472" y="-441853"/>
              <a:ext cx="170440" cy="326276"/>
            </a:xfrm>
            <a:custGeom>
              <a:avLst/>
              <a:gdLst/>
              <a:ahLst/>
              <a:cxnLst/>
              <a:rect l="l" t="t" r="r" b="b"/>
              <a:pathLst>
                <a:path w="781" h="1495" extrusionOk="0">
                  <a:moveTo>
                    <a:pt x="133" y="1"/>
                  </a:moveTo>
                  <a:cubicBezTo>
                    <a:pt x="90" y="1"/>
                    <a:pt x="50" y="61"/>
                    <a:pt x="87" y="108"/>
                  </a:cubicBezTo>
                  <a:cubicBezTo>
                    <a:pt x="260" y="328"/>
                    <a:pt x="426" y="570"/>
                    <a:pt x="641" y="753"/>
                  </a:cubicBezTo>
                  <a:cubicBezTo>
                    <a:pt x="447" y="971"/>
                    <a:pt x="247" y="1183"/>
                    <a:pt x="42" y="1390"/>
                  </a:cubicBezTo>
                  <a:cubicBezTo>
                    <a:pt x="0" y="1434"/>
                    <a:pt x="42" y="1494"/>
                    <a:pt x="89" y="1494"/>
                  </a:cubicBezTo>
                  <a:cubicBezTo>
                    <a:pt x="103" y="1494"/>
                    <a:pt x="117" y="1489"/>
                    <a:pt x="130" y="1476"/>
                  </a:cubicBezTo>
                  <a:cubicBezTo>
                    <a:pt x="340" y="1262"/>
                    <a:pt x="546" y="1044"/>
                    <a:pt x="745" y="820"/>
                  </a:cubicBezTo>
                  <a:cubicBezTo>
                    <a:pt x="760" y="803"/>
                    <a:pt x="762" y="783"/>
                    <a:pt x="758" y="766"/>
                  </a:cubicBezTo>
                  <a:cubicBezTo>
                    <a:pt x="777" y="743"/>
                    <a:pt x="780" y="714"/>
                    <a:pt x="752" y="691"/>
                  </a:cubicBezTo>
                  <a:cubicBezTo>
                    <a:pt x="525" y="505"/>
                    <a:pt x="354" y="251"/>
                    <a:pt x="173" y="22"/>
                  </a:cubicBezTo>
                  <a:cubicBezTo>
                    <a:pt x="161" y="7"/>
                    <a:pt x="147" y="1"/>
                    <a:pt x="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1"/>
            <p:cNvSpPr/>
            <p:nvPr/>
          </p:nvSpPr>
          <p:spPr>
            <a:xfrm>
              <a:off x="6592146" y="-454293"/>
              <a:ext cx="172404" cy="334788"/>
            </a:xfrm>
            <a:custGeom>
              <a:avLst/>
              <a:gdLst/>
              <a:ahLst/>
              <a:cxnLst/>
              <a:rect l="l" t="t" r="r" b="b"/>
              <a:pathLst>
                <a:path w="790" h="1534" extrusionOk="0">
                  <a:moveTo>
                    <a:pt x="137" y="0"/>
                  </a:moveTo>
                  <a:cubicBezTo>
                    <a:pt x="93" y="0"/>
                    <a:pt x="50" y="44"/>
                    <a:pt x="81" y="88"/>
                  </a:cubicBezTo>
                  <a:cubicBezTo>
                    <a:pt x="256" y="334"/>
                    <a:pt x="445" y="567"/>
                    <a:pt x="646" y="789"/>
                  </a:cubicBezTo>
                  <a:cubicBezTo>
                    <a:pt x="543" y="894"/>
                    <a:pt x="441" y="998"/>
                    <a:pt x="338" y="1102"/>
                  </a:cubicBezTo>
                  <a:cubicBezTo>
                    <a:pt x="232" y="1211"/>
                    <a:pt x="113" y="1315"/>
                    <a:pt x="31" y="1444"/>
                  </a:cubicBezTo>
                  <a:cubicBezTo>
                    <a:pt x="1" y="1490"/>
                    <a:pt x="42" y="1533"/>
                    <a:pt x="85" y="1533"/>
                  </a:cubicBezTo>
                  <a:cubicBezTo>
                    <a:pt x="103" y="1533"/>
                    <a:pt x="122" y="1525"/>
                    <a:pt x="135" y="1505"/>
                  </a:cubicBezTo>
                  <a:cubicBezTo>
                    <a:pt x="212" y="1386"/>
                    <a:pt x="325" y="1289"/>
                    <a:pt x="424" y="1188"/>
                  </a:cubicBezTo>
                  <a:cubicBezTo>
                    <a:pt x="536" y="1074"/>
                    <a:pt x="648" y="961"/>
                    <a:pt x="760" y="847"/>
                  </a:cubicBezTo>
                  <a:cubicBezTo>
                    <a:pt x="771" y="838"/>
                    <a:pt x="775" y="827"/>
                    <a:pt x="777" y="815"/>
                  </a:cubicBezTo>
                  <a:cubicBezTo>
                    <a:pt x="788" y="795"/>
                    <a:pt x="790" y="767"/>
                    <a:pt x="769" y="744"/>
                  </a:cubicBezTo>
                  <a:cubicBezTo>
                    <a:pt x="560" y="519"/>
                    <a:pt x="364" y="278"/>
                    <a:pt x="187" y="27"/>
                  </a:cubicBezTo>
                  <a:cubicBezTo>
                    <a:pt x="174" y="8"/>
                    <a:pt x="155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1"/>
            <p:cNvSpPr/>
            <p:nvPr/>
          </p:nvSpPr>
          <p:spPr>
            <a:xfrm>
              <a:off x="6673110" y="-441853"/>
              <a:ext cx="170440" cy="326276"/>
            </a:xfrm>
            <a:custGeom>
              <a:avLst/>
              <a:gdLst/>
              <a:ahLst/>
              <a:cxnLst/>
              <a:rect l="l" t="t" r="r" b="b"/>
              <a:pathLst>
                <a:path w="781" h="1495" extrusionOk="0">
                  <a:moveTo>
                    <a:pt x="133" y="1"/>
                  </a:moveTo>
                  <a:cubicBezTo>
                    <a:pt x="90" y="1"/>
                    <a:pt x="50" y="61"/>
                    <a:pt x="87" y="108"/>
                  </a:cubicBezTo>
                  <a:cubicBezTo>
                    <a:pt x="260" y="328"/>
                    <a:pt x="424" y="570"/>
                    <a:pt x="640" y="753"/>
                  </a:cubicBezTo>
                  <a:cubicBezTo>
                    <a:pt x="445" y="971"/>
                    <a:pt x="247" y="1183"/>
                    <a:pt x="42" y="1390"/>
                  </a:cubicBezTo>
                  <a:cubicBezTo>
                    <a:pt x="0" y="1434"/>
                    <a:pt x="42" y="1494"/>
                    <a:pt x="88" y="1494"/>
                  </a:cubicBezTo>
                  <a:cubicBezTo>
                    <a:pt x="101" y="1494"/>
                    <a:pt x="115" y="1489"/>
                    <a:pt x="128" y="1476"/>
                  </a:cubicBezTo>
                  <a:cubicBezTo>
                    <a:pt x="338" y="1262"/>
                    <a:pt x="543" y="1044"/>
                    <a:pt x="743" y="820"/>
                  </a:cubicBezTo>
                  <a:cubicBezTo>
                    <a:pt x="758" y="803"/>
                    <a:pt x="762" y="783"/>
                    <a:pt x="758" y="766"/>
                  </a:cubicBezTo>
                  <a:cubicBezTo>
                    <a:pt x="777" y="743"/>
                    <a:pt x="780" y="714"/>
                    <a:pt x="752" y="691"/>
                  </a:cubicBezTo>
                  <a:cubicBezTo>
                    <a:pt x="523" y="505"/>
                    <a:pt x="353" y="251"/>
                    <a:pt x="172" y="22"/>
                  </a:cubicBezTo>
                  <a:cubicBezTo>
                    <a:pt x="161" y="7"/>
                    <a:pt x="147" y="1"/>
                    <a:pt x="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1"/>
            <p:cNvSpPr/>
            <p:nvPr/>
          </p:nvSpPr>
          <p:spPr>
            <a:xfrm>
              <a:off x="6238610" y="-423302"/>
              <a:ext cx="266898" cy="269314"/>
            </a:xfrm>
            <a:custGeom>
              <a:avLst/>
              <a:gdLst/>
              <a:ahLst/>
              <a:cxnLst/>
              <a:rect l="l" t="t" r="r" b="b"/>
              <a:pathLst>
                <a:path w="1223" h="1234" extrusionOk="0">
                  <a:moveTo>
                    <a:pt x="683" y="170"/>
                  </a:moveTo>
                  <a:cubicBezTo>
                    <a:pt x="683" y="172"/>
                    <a:pt x="685" y="172"/>
                    <a:pt x="687" y="174"/>
                  </a:cubicBezTo>
                  <a:cubicBezTo>
                    <a:pt x="685" y="177"/>
                    <a:pt x="683" y="181"/>
                    <a:pt x="683" y="185"/>
                  </a:cubicBezTo>
                  <a:cubicBezTo>
                    <a:pt x="683" y="185"/>
                    <a:pt x="683" y="183"/>
                    <a:pt x="681" y="183"/>
                  </a:cubicBezTo>
                  <a:cubicBezTo>
                    <a:pt x="681" y="179"/>
                    <a:pt x="683" y="176"/>
                    <a:pt x="683" y="170"/>
                  </a:cubicBezTo>
                  <a:close/>
                  <a:moveTo>
                    <a:pt x="562" y="120"/>
                  </a:moveTo>
                  <a:lnTo>
                    <a:pt x="458" y="233"/>
                  </a:lnTo>
                  <a:cubicBezTo>
                    <a:pt x="443" y="245"/>
                    <a:pt x="430" y="258"/>
                    <a:pt x="417" y="271"/>
                  </a:cubicBezTo>
                  <a:cubicBezTo>
                    <a:pt x="465" y="213"/>
                    <a:pt x="523" y="149"/>
                    <a:pt x="562" y="120"/>
                  </a:cubicBezTo>
                  <a:close/>
                  <a:moveTo>
                    <a:pt x="234" y="593"/>
                  </a:moveTo>
                  <a:cubicBezTo>
                    <a:pt x="238" y="599"/>
                    <a:pt x="241" y="602"/>
                    <a:pt x="245" y="608"/>
                  </a:cubicBezTo>
                  <a:cubicBezTo>
                    <a:pt x="243" y="612"/>
                    <a:pt x="243" y="616"/>
                    <a:pt x="243" y="619"/>
                  </a:cubicBezTo>
                  <a:cubicBezTo>
                    <a:pt x="236" y="616"/>
                    <a:pt x="230" y="610"/>
                    <a:pt x="223" y="606"/>
                  </a:cubicBezTo>
                  <a:cubicBezTo>
                    <a:pt x="226" y="602"/>
                    <a:pt x="230" y="597"/>
                    <a:pt x="234" y="593"/>
                  </a:cubicBezTo>
                  <a:close/>
                  <a:moveTo>
                    <a:pt x="599" y="379"/>
                  </a:moveTo>
                  <a:cubicBezTo>
                    <a:pt x="681" y="451"/>
                    <a:pt x="763" y="522"/>
                    <a:pt x="843" y="595"/>
                  </a:cubicBezTo>
                  <a:cubicBezTo>
                    <a:pt x="849" y="599"/>
                    <a:pt x="853" y="602"/>
                    <a:pt x="858" y="606"/>
                  </a:cubicBezTo>
                  <a:cubicBezTo>
                    <a:pt x="849" y="621"/>
                    <a:pt x="834" y="634"/>
                    <a:pt x="814" y="647"/>
                  </a:cubicBezTo>
                  <a:cubicBezTo>
                    <a:pt x="784" y="670"/>
                    <a:pt x="754" y="694"/>
                    <a:pt x="724" y="718"/>
                  </a:cubicBezTo>
                  <a:cubicBezTo>
                    <a:pt x="691" y="746"/>
                    <a:pt x="650" y="780"/>
                    <a:pt x="625" y="819"/>
                  </a:cubicBezTo>
                  <a:cubicBezTo>
                    <a:pt x="553" y="737"/>
                    <a:pt x="480" y="653"/>
                    <a:pt x="405" y="571"/>
                  </a:cubicBezTo>
                  <a:cubicBezTo>
                    <a:pt x="467" y="502"/>
                    <a:pt x="530" y="438"/>
                    <a:pt x="599" y="379"/>
                  </a:cubicBezTo>
                  <a:close/>
                  <a:moveTo>
                    <a:pt x="588" y="0"/>
                  </a:moveTo>
                  <a:cubicBezTo>
                    <a:pt x="553" y="0"/>
                    <a:pt x="530" y="13"/>
                    <a:pt x="504" y="39"/>
                  </a:cubicBezTo>
                  <a:cubicBezTo>
                    <a:pt x="444" y="99"/>
                    <a:pt x="390" y="168"/>
                    <a:pt x="334" y="231"/>
                  </a:cubicBezTo>
                  <a:cubicBezTo>
                    <a:pt x="228" y="349"/>
                    <a:pt x="124" y="468"/>
                    <a:pt x="18" y="588"/>
                  </a:cubicBezTo>
                  <a:cubicBezTo>
                    <a:pt x="1" y="606"/>
                    <a:pt x="1" y="632"/>
                    <a:pt x="18" y="651"/>
                  </a:cubicBezTo>
                  <a:lnTo>
                    <a:pt x="541" y="1220"/>
                  </a:lnTo>
                  <a:cubicBezTo>
                    <a:pt x="551" y="1229"/>
                    <a:pt x="561" y="1233"/>
                    <a:pt x="571" y="1233"/>
                  </a:cubicBezTo>
                  <a:cubicBezTo>
                    <a:pt x="596" y="1233"/>
                    <a:pt x="619" y="1209"/>
                    <a:pt x="618" y="1182"/>
                  </a:cubicBezTo>
                  <a:cubicBezTo>
                    <a:pt x="631" y="1180"/>
                    <a:pt x="640" y="1173"/>
                    <a:pt x="650" y="1162"/>
                  </a:cubicBezTo>
                  <a:cubicBezTo>
                    <a:pt x="717" y="1061"/>
                    <a:pt x="793" y="968"/>
                    <a:pt x="879" y="880"/>
                  </a:cubicBezTo>
                  <a:cubicBezTo>
                    <a:pt x="950" y="809"/>
                    <a:pt x="1039" y="755"/>
                    <a:pt x="1093" y="668"/>
                  </a:cubicBezTo>
                  <a:cubicBezTo>
                    <a:pt x="1106" y="647"/>
                    <a:pt x="1112" y="625"/>
                    <a:pt x="1112" y="604"/>
                  </a:cubicBezTo>
                  <a:cubicBezTo>
                    <a:pt x="1118" y="610"/>
                    <a:pt x="1121" y="616"/>
                    <a:pt x="1127" y="621"/>
                  </a:cubicBezTo>
                  <a:cubicBezTo>
                    <a:pt x="1136" y="631"/>
                    <a:pt x="1147" y="635"/>
                    <a:pt x="1157" y="635"/>
                  </a:cubicBezTo>
                  <a:cubicBezTo>
                    <a:pt x="1192" y="635"/>
                    <a:pt x="1222" y="589"/>
                    <a:pt x="1192" y="556"/>
                  </a:cubicBezTo>
                  <a:cubicBezTo>
                    <a:pt x="1090" y="444"/>
                    <a:pt x="983" y="336"/>
                    <a:pt x="875" y="230"/>
                  </a:cubicBezTo>
                  <a:cubicBezTo>
                    <a:pt x="825" y="181"/>
                    <a:pt x="773" y="135"/>
                    <a:pt x="722" y="88"/>
                  </a:cubicBezTo>
                  <a:cubicBezTo>
                    <a:pt x="691" y="58"/>
                    <a:pt x="644" y="2"/>
                    <a:pt x="595" y="0"/>
                  </a:cubicBezTo>
                  <a:cubicBezTo>
                    <a:pt x="593" y="0"/>
                    <a:pt x="59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1"/>
            <p:cNvSpPr/>
            <p:nvPr/>
          </p:nvSpPr>
          <p:spPr>
            <a:xfrm>
              <a:off x="6308663" y="-352808"/>
              <a:ext cx="125920" cy="118289"/>
            </a:xfrm>
            <a:custGeom>
              <a:avLst/>
              <a:gdLst/>
              <a:ahLst/>
              <a:cxnLst/>
              <a:rect l="l" t="t" r="r" b="b"/>
              <a:pathLst>
                <a:path w="577" h="542" extrusionOk="0">
                  <a:moveTo>
                    <a:pt x="215" y="257"/>
                  </a:moveTo>
                  <a:lnTo>
                    <a:pt x="220" y="283"/>
                  </a:lnTo>
                  <a:cubicBezTo>
                    <a:pt x="215" y="278"/>
                    <a:pt x="209" y="272"/>
                    <a:pt x="202" y="268"/>
                  </a:cubicBezTo>
                  <a:cubicBezTo>
                    <a:pt x="206" y="265"/>
                    <a:pt x="211" y="261"/>
                    <a:pt x="215" y="257"/>
                  </a:cubicBezTo>
                  <a:close/>
                  <a:moveTo>
                    <a:pt x="405" y="278"/>
                  </a:moveTo>
                  <a:cubicBezTo>
                    <a:pt x="412" y="281"/>
                    <a:pt x="420" y="287"/>
                    <a:pt x="427" y="291"/>
                  </a:cubicBezTo>
                  <a:cubicBezTo>
                    <a:pt x="424" y="294"/>
                    <a:pt x="418" y="300"/>
                    <a:pt x="414" y="304"/>
                  </a:cubicBezTo>
                  <a:cubicBezTo>
                    <a:pt x="411" y="294"/>
                    <a:pt x="409" y="287"/>
                    <a:pt x="405" y="278"/>
                  </a:cubicBezTo>
                  <a:close/>
                  <a:moveTo>
                    <a:pt x="336" y="362"/>
                  </a:moveTo>
                  <a:cubicBezTo>
                    <a:pt x="338" y="363"/>
                    <a:pt x="340" y="365"/>
                    <a:pt x="343" y="367"/>
                  </a:cubicBezTo>
                  <a:lnTo>
                    <a:pt x="338" y="373"/>
                  </a:lnTo>
                  <a:cubicBezTo>
                    <a:pt x="338" y="369"/>
                    <a:pt x="336" y="365"/>
                    <a:pt x="336" y="362"/>
                  </a:cubicBezTo>
                  <a:close/>
                  <a:moveTo>
                    <a:pt x="248" y="431"/>
                  </a:moveTo>
                  <a:cubicBezTo>
                    <a:pt x="252" y="434"/>
                    <a:pt x="256" y="438"/>
                    <a:pt x="260" y="444"/>
                  </a:cubicBezTo>
                  <a:cubicBezTo>
                    <a:pt x="258" y="445"/>
                    <a:pt x="256" y="447"/>
                    <a:pt x="254" y="449"/>
                  </a:cubicBezTo>
                  <a:cubicBezTo>
                    <a:pt x="258" y="445"/>
                    <a:pt x="254" y="440"/>
                    <a:pt x="248" y="431"/>
                  </a:cubicBezTo>
                  <a:close/>
                  <a:moveTo>
                    <a:pt x="304" y="1"/>
                  </a:moveTo>
                  <a:cubicBezTo>
                    <a:pt x="292" y="1"/>
                    <a:pt x="278" y="5"/>
                    <a:pt x="269" y="13"/>
                  </a:cubicBezTo>
                  <a:cubicBezTo>
                    <a:pt x="224" y="54"/>
                    <a:pt x="181" y="93"/>
                    <a:pt x="137" y="134"/>
                  </a:cubicBezTo>
                  <a:cubicBezTo>
                    <a:pt x="103" y="164"/>
                    <a:pt x="38" y="201"/>
                    <a:pt x="25" y="246"/>
                  </a:cubicBezTo>
                  <a:cubicBezTo>
                    <a:pt x="0" y="330"/>
                    <a:pt x="79" y="386"/>
                    <a:pt x="131" y="442"/>
                  </a:cubicBezTo>
                  <a:cubicBezTo>
                    <a:pt x="163" y="477"/>
                    <a:pt x="208" y="541"/>
                    <a:pt x="261" y="541"/>
                  </a:cubicBezTo>
                  <a:cubicBezTo>
                    <a:pt x="273" y="541"/>
                    <a:pt x="285" y="538"/>
                    <a:pt x="297" y="531"/>
                  </a:cubicBezTo>
                  <a:cubicBezTo>
                    <a:pt x="377" y="485"/>
                    <a:pt x="448" y="401"/>
                    <a:pt x="519" y="335"/>
                  </a:cubicBezTo>
                  <a:cubicBezTo>
                    <a:pt x="547" y="335"/>
                    <a:pt x="577" y="309"/>
                    <a:pt x="565" y="278"/>
                  </a:cubicBezTo>
                  <a:cubicBezTo>
                    <a:pt x="522" y="160"/>
                    <a:pt x="390" y="132"/>
                    <a:pt x="342" y="22"/>
                  </a:cubicBezTo>
                  <a:cubicBezTo>
                    <a:pt x="335" y="7"/>
                    <a:pt x="320" y="1"/>
                    <a:pt x="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7" name="Google Shape;2727;p21"/>
          <p:cNvGrpSpPr/>
          <p:nvPr/>
        </p:nvGrpSpPr>
        <p:grpSpPr>
          <a:xfrm rot="10800000">
            <a:off x="91629" y="3520986"/>
            <a:ext cx="1589021" cy="1542971"/>
            <a:chOff x="5891621" y="-454293"/>
            <a:chExt cx="1217081" cy="1181810"/>
          </a:xfrm>
        </p:grpSpPr>
        <p:sp>
          <p:nvSpPr>
            <p:cNvPr id="2728" name="Google Shape;2728;p21"/>
            <p:cNvSpPr/>
            <p:nvPr/>
          </p:nvSpPr>
          <p:spPr>
            <a:xfrm>
              <a:off x="6769132" y="320268"/>
              <a:ext cx="333241" cy="176124"/>
            </a:xfrm>
            <a:custGeom>
              <a:avLst/>
              <a:gdLst/>
              <a:ahLst/>
              <a:cxnLst/>
              <a:rect l="l" t="t" r="r" b="b"/>
              <a:pathLst>
                <a:path w="1527" h="807" extrusionOk="0">
                  <a:moveTo>
                    <a:pt x="1438" y="0"/>
                  </a:moveTo>
                  <a:cubicBezTo>
                    <a:pt x="1425" y="0"/>
                    <a:pt x="1410" y="5"/>
                    <a:pt x="1397" y="18"/>
                  </a:cubicBezTo>
                  <a:cubicBezTo>
                    <a:pt x="1177" y="233"/>
                    <a:pt x="959" y="451"/>
                    <a:pt x="741" y="669"/>
                  </a:cubicBezTo>
                  <a:cubicBezTo>
                    <a:pt x="700" y="637"/>
                    <a:pt x="667" y="596"/>
                    <a:pt x="631" y="557"/>
                  </a:cubicBezTo>
                  <a:cubicBezTo>
                    <a:pt x="581" y="501"/>
                    <a:pt x="521" y="455"/>
                    <a:pt x="461" y="410"/>
                  </a:cubicBezTo>
                  <a:cubicBezTo>
                    <a:pt x="340" y="315"/>
                    <a:pt x="232" y="210"/>
                    <a:pt x="128" y="97"/>
                  </a:cubicBezTo>
                  <a:cubicBezTo>
                    <a:pt x="115" y="83"/>
                    <a:pt x="101" y="77"/>
                    <a:pt x="87" y="77"/>
                  </a:cubicBezTo>
                  <a:cubicBezTo>
                    <a:pt x="41" y="77"/>
                    <a:pt x="0" y="138"/>
                    <a:pt x="40" y="182"/>
                  </a:cubicBezTo>
                  <a:cubicBezTo>
                    <a:pt x="150" y="302"/>
                    <a:pt x="264" y="408"/>
                    <a:pt x="392" y="507"/>
                  </a:cubicBezTo>
                  <a:cubicBezTo>
                    <a:pt x="452" y="553"/>
                    <a:pt x="508" y="602"/>
                    <a:pt x="558" y="658"/>
                  </a:cubicBezTo>
                  <a:cubicBezTo>
                    <a:pt x="607" y="710"/>
                    <a:pt x="652" y="760"/>
                    <a:pt x="713" y="798"/>
                  </a:cubicBezTo>
                  <a:cubicBezTo>
                    <a:pt x="723" y="804"/>
                    <a:pt x="733" y="807"/>
                    <a:pt x="742" y="807"/>
                  </a:cubicBezTo>
                  <a:cubicBezTo>
                    <a:pt x="749" y="807"/>
                    <a:pt x="755" y="806"/>
                    <a:pt x="762" y="803"/>
                  </a:cubicBezTo>
                  <a:cubicBezTo>
                    <a:pt x="773" y="801"/>
                    <a:pt x="786" y="798"/>
                    <a:pt x="797" y="786"/>
                  </a:cubicBezTo>
                  <a:cubicBezTo>
                    <a:pt x="1025" y="557"/>
                    <a:pt x="1254" y="330"/>
                    <a:pt x="1483" y="104"/>
                  </a:cubicBezTo>
                  <a:cubicBezTo>
                    <a:pt x="1526" y="61"/>
                    <a:pt x="1485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1"/>
            <p:cNvSpPr/>
            <p:nvPr/>
          </p:nvSpPr>
          <p:spPr>
            <a:xfrm>
              <a:off x="6760185" y="387489"/>
              <a:ext cx="348517" cy="183108"/>
            </a:xfrm>
            <a:custGeom>
              <a:avLst/>
              <a:gdLst/>
              <a:ahLst/>
              <a:cxnLst/>
              <a:rect l="l" t="t" r="r" b="b"/>
              <a:pathLst>
                <a:path w="1597" h="839" extrusionOk="0">
                  <a:moveTo>
                    <a:pt x="1513" y="0"/>
                  </a:moveTo>
                  <a:cubicBezTo>
                    <a:pt x="1500" y="0"/>
                    <a:pt x="1486" y="7"/>
                    <a:pt x="1474" y="22"/>
                  </a:cubicBezTo>
                  <a:cubicBezTo>
                    <a:pt x="1371" y="150"/>
                    <a:pt x="1261" y="273"/>
                    <a:pt x="1142" y="387"/>
                  </a:cubicBezTo>
                  <a:cubicBezTo>
                    <a:pt x="1080" y="447"/>
                    <a:pt x="1015" y="505"/>
                    <a:pt x="950" y="559"/>
                  </a:cubicBezTo>
                  <a:cubicBezTo>
                    <a:pt x="901" y="600"/>
                    <a:pt x="842" y="635"/>
                    <a:pt x="804" y="685"/>
                  </a:cubicBezTo>
                  <a:cubicBezTo>
                    <a:pt x="577" y="516"/>
                    <a:pt x="351" y="342"/>
                    <a:pt x="117" y="184"/>
                  </a:cubicBezTo>
                  <a:cubicBezTo>
                    <a:pt x="106" y="177"/>
                    <a:pt x="95" y="174"/>
                    <a:pt x="85" y="174"/>
                  </a:cubicBezTo>
                  <a:cubicBezTo>
                    <a:pt x="34" y="174"/>
                    <a:pt x="0" y="253"/>
                    <a:pt x="55" y="290"/>
                  </a:cubicBezTo>
                  <a:cubicBezTo>
                    <a:pt x="307" y="458"/>
                    <a:pt x="547" y="644"/>
                    <a:pt x="790" y="827"/>
                  </a:cubicBezTo>
                  <a:cubicBezTo>
                    <a:pt x="801" y="835"/>
                    <a:pt x="812" y="839"/>
                    <a:pt x="822" y="839"/>
                  </a:cubicBezTo>
                  <a:cubicBezTo>
                    <a:pt x="842" y="839"/>
                    <a:pt x="860" y="825"/>
                    <a:pt x="870" y="805"/>
                  </a:cubicBezTo>
                  <a:cubicBezTo>
                    <a:pt x="877" y="799"/>
                    <a:pt x="885" y="792"/>
                    <a:pt x="888" y="782"/>
                  </a:cubicBezTo>
                  <a:cubicBezTo>
                    <a:pt x="918" y="719"/>
                    <a:pt x="1000" y="674"/>
                    <a:pt x="1052" y="631"/>
                  </a:cubicBezTo>
                  <a:cubicBezTo>
                    <a:pt x="1112" y="581"/>
                    <a:pt x="1172" y="529"/>
                    <a:pt x="1228" y="473"/>
                  </a:cubicBezTo>
                  <a:cubicBezTo>
                    <a:pt x="1347" y="359"/>
                    <a:pt x="1459" y="236"/>
                    <a:pt x="1560" y="107"/>
                  </a:cubicBezTo>
                  <a:cubicBezTo>
                    <a:pt x="1596" y="61"/>
                    <a:pt x="1556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1"/>
            <p:cNvSpPr/>
            <p:nvPr/>
          </p:nvSpPr>
          <p:spPr>
            <a:xfrm>
              <a:off x="6769132" y="476970"/>
              <a:ext cx="333241" cy="176560"/>
            </a:xfrm>
            <a:custGeom>
              <a:avLst/>
              <a:gdLst/>
              <a:ahLst/>
              <a:cxnLst/>
              <a:rect l="l" t="t" r="r" b="b"/>
              <a:pathLst>
                <a:path w="1527" h="809" extrusionOk="0">
                  <a:moveTo>
                    <a:pt x="1438" y="1"/>
                  </a:moveTo>
                  <a:cubicBezTo>
                    <a:pt x="1424" y="1"/>
                    <a:pt x="1410" y="6"/>
                    <a:pt x="1397" y="18"/>
                  </a:cubicBezTo>
                  <a:cubicBezTo>
                    <a:pt x="1177" y="234"/>
                    <a:pt x="959" y="451"/>
                    <a:pt x="741" y="671"/>
                  </a:cubicBezTo>
                  <a:cubicBezTo>
                    <a:pt x="700" y="637"/>
                    <a:pt x="667" y="598"/>
                    <a:pt x="631" y="559"/>
                  </a:cubicBezTo>
                  <a:cubicBezTo>
                    <a:pt x="581" y="503"/>
                    <a:pt x="521" y="456"/>
                    <a:pt x="461" y="410"/>
                  </a:cubicBezTo>
                  <a:cubicBezTo>
                    <a:pt x="340" y="315"/>
                    <a:pt x="232" y="212"/>
                    <a:pt x="128" y="98"/>
                  </a:cubicBezTo>
                  <a:cubicBezTo>
                    <a:pt x="115" y="85"/>
                    <a:pt x="101" y="79"/>
                    <a:pt x="87" y="79"/>
                  </a:cubicBezTo>
                  <a:cubicBezTo>
                    <a:pt x="41" y="79"/>
                    <a:pt x="0" y="140"/>
                    <a:pt x="40" y="184"/>
                  </a:cubicBezTo>
                  <a:cubicBezTo>
                    <a:pt x="150" y="303"/>
                    <a:pt x="264" y="410"/>
                    <a:pt x="392" y="508"/>
                  </a:cubicBezTo>
                  <a:cubicBezTo>
                    <a:pt x="452" y="555"/>
                    <a:pt x="508" y="604"/>
                    <a:pt x="558" y="659"/>
                  </a:cubicBezTo>
                  <a:cubicBezTo>
                    <a:pt x="607" y="712"/>
                    <a:pt x="652" y="762"/>
                    <a:pt x="713" y="799"/>
                  </a:cubicBezTo>
                  <a:cubicBezTo>
                    <a:pt x="724" y="805"/>
                    <a:pt x="734" y="808"/>
                    <a:pt x="744" y="808"/>
                  </a:cubicBezTo>
                  <a:cubicBezTo>
                    <a:pt x="750" y="808"/>
                    <a:pt x="756" y="807"/>
                    <a:pt x="762" y="805"/>
                  </a:cubicBezTo>
                  <a:cubicBezTo>
                    <a:pt x="773" y="803"/>
                    <a:pt x="786" y="797"/>
                    <a:pt x="797" y="786"/>
                  </a:cubicBezTo>
                  <a:cubicBezTo>
                    <a:pt x="1025" y="559"/>
                    <a:pt x="1254" y="331"/>
                    <a:pt x="1483" y="104"/>
                  </a:cubicBezTo>
                  <a:cubicBezTo>
                    <a:pt x="1527" y="62"/>
                    <a:pt x="1485" y="1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1"/>
            <p:cNvSpPr/>
            <p:nvPr/>
          </p:nvSpPr>
          <p:spPr>
            <a:xfrm>
              <a:off x="6760185" y="544191"/>
              <a:ext cx="348517" cy="183326"/>
            </a:xfrm>
            <a:custGeom>
              <a:avLst/>
              <a:gdLst/>
              <a:ahLst/>
              <a:cxnLst/>
              <a:rect l="l" t="t" r="r" b="b"/>
              <a:pathLst>
                <a:path w="1597" h="840" extrusionOk="0">
                  <a:moveTo>
                    <a:pt x="1513" y="1"/>
                  </a:moveTo>
                  <a:cubicBezTo>
                    <a:pt x="1499" y="1"/>
                    <a:pt x="1485" y="7"/>
                    <a:pt x="1474" y="21"/>
                  </a:cubicBezTo>
                  <a:cubicBezTo>
                    <a:pt x="1371" y="152"/>
                    <a:pt x="1261" y="275"/>
                    <a:pt x="1142" y="389"/>
                  </a:cubicBezTo>
                  <a:cubicBezTo>
                    <a:pt x="1080" y="448"/>
                    <a:pt x="1015" y="506"/>
                    <a:pt x="950" y="560"/>
                  </a:cubicBezTo>
                  <a:cubicBezTo>
                    <a:pt x="901" y="599"/>
                    <a:pt x="842" y="635"/>
                    <a:pt x="804" y="687"/>
                  </a:cubicBezTo>
                  <a:cubicBezTo>
                    <a:pt x="577" y="516"/>
                    <a:pt x="351" y="344"/>
                    <a:pt x="117" y="186"/>
                  </a:cubicBezTo>
                  <a:cubicBezTo>
                    <a:pt x="106" y="178"/>
                    <a:pt x="95" y="175"/>
                    <a:pt x="85" y="175"/>
                  </a:cubicBezTo>
                  <a:cubicBezTo>
                    <a:pt x="34" y="175"/>
                    <a:pt x="0" y="254"/>
                    <a:pt x="55" y="290"/>
                  </a:cubicBezTo>
                  <a:cubicBezTo>
                    <a:pt x="307" y="460"/>
                    <a:pt x="547" y="644"/>
                    <a:pt x="790" y="827"/>
                  </a:cubicBezTo>
                  <a:cubicBezTo>
                    <a:pt x="801" y="836"/>
                    <a:pt x="812" y="839"/>
                    <a:pt x="822" y="839"/>
                  </a:cubicBezTo>
                  <a:cubicBezTo>
                    <a:pt x="843" y="839"/>
                    <a:pt x="860" y="825"/>
                    <a:pt x="870" y="806"/>
                  </a:cubicBezTo>
                  <a:cubicBezTo>
                    <a:pt x="877" y="801"/>
                    <a:pt x="885" y="793"/>
                    <a:pt x="888" y="782"/>
                  </a:cubicBezTo>
                  <a:cubicBezTo>
                    <a:pt x="918" y="719"/>
                    <a:pt x="1000" y="676"/>
                    <a:pt x="1052" y="633"/>
                  </a:cubicBezTo>
                  <a:cubicBezTo>
                    <a:pt x="1112" y="583"/>
                    <a:pt x="1172" y="529"/>
                    <a:pt x="1228" y="475"/>
                  </a:cubicBezTo>
                  <a:cubicBezTo>
                    <a:pt x="1347" y="361"/>
                    <a:pt x="1459" y="238"/>
                    <a:pt x="1560" y="109"/>
                  </a:cubicBezTo>
                  <a:cubicBezTo>
                    <a:pt x="1596" y="62"/>
                    <a:pt x="1556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1"/>
            <p:cNvSpPr/>
            <p:nvPr/>
          </p:nvSpPr>
          <p:spPr>
            <a:xfrm>
              <a:off x="6757784" y="23451"/>
              <a:ext cx="346117" cy="167176"/>
            </a:xfrm>
            <a:custGeom>
              <a:avLst/>
              <a:gdLst/>
              <a:ahLst/>
              <a:cxnLst/>
              <a:rect l="l" t="t" r="r" b="b"/>
              <a:pathLst>
                <a:path w="1586" h="766" extrusionOk="0">
                  <a:moveTo>
                    <a:pt x="811" y="0"/>
                  </a:moveTo>
                  <a:cubicBezTo>
                    <a:pt x="798" y="0"/>
                    <a:pt x="784" y="5"/>
                    <a:pt x="771" y="17"/>
                  </a:cubicBezTo>
                  <a:cubicBezTo>
                    <a:pt x="543" y="226"/>
                    <a:pt x="305" y="420"/>
                    <a:pt x="53" y="599"/>
                  </a:cubicBezTo>
                  <a:cubicBezTo>
                    <a:pt x="1" y="636"/>
                    <a:pt x="32" y="715"/>
                    <a:pt x="82" y="715"/>
                  </a:cubicBezTo>
                  <a:cubicBezTo>
                    <a:pt x="92" y="715"/>
                    <a:pt x="103" y="711"/>
                    <a:pt x="114" y="703"/>
                  </a:cubicBezTo>
                  <a:cubicBezTo>
                    <a:pt x="359" y="530"/>
                    <a:pt x="594" y="342"/>
                    <a:pt x="815" y="140"/>
                  </a:cubicBezTo>
                  <a:cubicBezTo>
                    <a:pt x="920" y="243"/>
                    <a:pt x="1024" y="345"/>
                    <a:pt x="1129" y="448"/>
                  </a:cubicBezTo>
                  <a:cubicBezTo>
                    <a:pt x="1237" y="554"/>
                    <a:pt x="1341" y="674"/>
                    <a:pt x="1470" y="756"/>
                  </a:cubicBezTo>
                  <a:cubicBezTo>
                    <a:pt x="1481" y="763"/>
                    <a:pt x="1491" y="766"/>
                    <a:pt x="1501" y="766"/>
                  </a:cubicBezTo>
                  <a:cubicBezTo>
                    <a:pt x="1552" y="766"/>
                    <a:pt x="1586" y="687"/>
                    <a:pt x="1531" y="651"/>
                  </a:cubicBezTo>
                  <a:cubicBezTo>
                    <a:pt x="1412" y="575"/>
                    <a:pt x="1315" y="461"/>
                    <a:pt x="1214" y="362"/>
                  </a:cubicBezTo>
                  <a:cubicBezTo>
                    <a:pt x="1101" y="250"/>
                    <a:pt x="987" y="138"/>
                    <a:pt x="873" y="27"/>
                  </a:cubicBezTo>
                  <a:cubicBezTo>
                    <a:pt x="862" y="15"/>
                    <a:pt x="851" y="10"/>
                    <a:pt x="840" y="8"/>
                  </a:cubicBezTo>
                  <a:cubicBezTo>
                    <a:pt x="831" y="3"/>
                    <a:pt x="821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1"/>
            <p:cNvSpPr/>
            <p:nvPr/>
          </p:nvSpPr>
          <p:spPr>
            <a:xfrm>
              <a:off x="6769569" y="-54681"/>
              <a:ext cx="338042" cy="163466"/>
            </a:xfrm>
            <a:custGeom>
              <a:avLst/>
              <a:gdLst/>
              <a:ahLst/>
              <a:cxnLst/>
              <a:rect l="l" t="t" r="r" b="b"/>
              <a:pathLst>
                <a:path w="1549" h="749" extrusionOk="0">
                  <a:moveTo>
                    <a:pt x="757" y="1"/>
                  </a:moveTo>
                  <a:cubicBezTo>
                    <a:pt x="744" y="1"/>
                    <a:pt x="730" y="7"/>
                    <a:pt x="719" y="21"/>
                  </a:cubicBezTo>
                  <a:cubicBezTo>
                    <a:pt x="532" y="250"/>
                    <a:pt x="279" y="420"/>
                    <a:pt x="49" y="601"/>
                  </a:cubicBezTo>
                  <a:cubicBezTo>
                    <a:pt x="1" y="639"/>
                    <a:pt x="45" y="701"/>
                    <a:pt x="97" y="701"/>
                  </a:cubicBezTo>
                  <a:cubicBezTo>
                    <a:pt x="110" y="701"/>
                    <a:pt x="124" y="697"/>
                    <a:pt x="137" y="687"/>
                  </a:cubicBezTo>
                  <a:cubicBezTo>
                    <a:pt x="357" y="513"/>
                    <a:pt x="599" y="349"/>
                    <a:pt x="782" y="133"/>
                  </a:cubicBezTo>
                  <a:cubicBezTo>
                    <a:pt x="998" y="327"/>
                    <a:pt x="1211" y="526"/>
                    <a:pt x="1420" y="731"/>
                  </a:cubicBezTo>
                  <a:cubicBezTo>
                    <a:pt x="1432" y="743"/>
                    <a:pt x="1446" y="749"/>
                    <a:pt x="1460" y="749"/>
                  </a:cubicBezTo>
                  <a:cubicBezTo>
                    <a:pt x="1507" y="749"/>
                    <a:pt x="1549" y="688"/>
                    <a:pt x="1505" y="646"/>
                  </a:cubicBezTo>
                  <a:cubicBezTo>
                    <a:pt x="1291" y="435"/>
                    <a:pt x="1073" y="230"/>
                    <a:pt x="847" y="30"/>
                  </a:cubicBezTo>
                  <a:cubicBezTo>
                    <a:pt x="835" y="18"/>
                    <a:pt x="822" y="14"/>
                    <a:pt x="808" y="14"/>
                  </a:cubicBezTo>
                  <a:cubicBezTo>
                    <a:pt x="803" y="14"/>
                    <a:pt x="798" y="14"/>
                    <a:pt x="793" y="15"/>
                  </a:cubicBezTo>
                  <a:cubicBezTo>
                    <a:pt x="783" y="6"/>
                    <a:pt x="770" y="1"/>
                    <a:pt x="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1"/>
            <p:cNvSpPr/>
            <p:nvPr/>
          </p:nvSpPr>
          <p:spPr>
            <a:xfrm>
              <a:off x="6757784" y="-141980"/>
              <a:ext cx="346335" cy="167176"/>
            </a:xfrm>
            <a:custGeom>
              <a:avLst/>
              <a:gdLst/>
              <a:ahLst/>
              <a:cxnLst/>
              <a:rect l="l" t="t" r="r" b="b"/>
              <a:pathLst>
                <a:path w="1587" h="766" extrusionOk="0">
                  <a:moveTo>
                    <a:pt x="810" y="1"/>
                  </a:moveTo>
                  <a:cubicBezTo>
                    <a:pt x="797" y="1"/>
                    <a:pt x="783" y="6"/>
                    <a:pt x="771" y="18"/>
                  </a:cubicBezTo>
                  <a:cubicBezTo>
                    <a:pt x="543" y="227"/>
                    <a:pt x="305" y="421"/>
                    <a:pt x="53" y="598"/>
                  </a:cubicBezTo>
                  <a:cubicBezTo>
                    <a:pt x="0" y="637"/>
                    <a:pt x="32" y="715"/>
                    <a:pt x="82" y="715"/>
                  </a:cubicBezTo>
                  <a:cubicBezTo>
                    <a:pt x="92" y="715"/>
                    <a:pt x="103" y="712"/>
                    <a:pt x="114" y="704"/>
                  </a:cubicBezTo>
                  <a:cubicBezTo>
                    <a:pt x="359" y="531"/>
                    <a:pt x="594" y="341"/>
                    <a:pt x="815" y="139"/>
                  </a:cubicBezTo>
                  <a:cubicBezTo>
                    <a:pt x="920" y="242"/>
                    <a:pt x="1024" y="345"/>
                    <a:pt x="1129" y="447"/>
                  </a:cubicBezTo>
                  <a:cubicBezTo>
                    <a:pt x="1237" y="553"/>
                    <a:pt x="1341" y="675"/>
                    <a:pt x="1470" y="757"/>
                  </a:cubicBezTo>
                  <a:cubicBezTo>
                    <a:pt x="1480" y="763"/>
                    <a:pt x="1491" y="766"/>
                    <a:pt x="1500" y="766"/>
                  </a:cubicBezTo>
                  <a:cubicBezTo>
                    <a:pt x="1552" y="766"/>
                    <a:pt x="1586" y="686"/>
                    <a:pt x="1531" y="650"/>
                  </a:cubicBezTo>
                  <a:cubicBezTo>
                    <a:pt x="1412" y="576"/>
                    <a:pt x="1315" y="460"/>
                    <a:pt x="1214" y="361"/>
                  </a:cubicBezTo>
                  <a:cubicBezTo>
                    <a:pt x="1101" y="249"/>
                    <a:pt x="987" y="138"/>
                    <a:pt x="873" y="26"/>
                  </a:cubicBezTo>
                  <a:cubicBezTo>
                    <a:pt x="862" y="16"/>
                    <a:pt x="851" y="11"/>
                    <a:pt x="840" y="9"/>
                  </a:cubicBezTo>
                  <a:cubicBezTo>
                    <a:pt x="831" y="4"/>
                    <a:pt x="820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1"/>
            <p:cNvSpPr/>
            <p:nvPr/>
          </p:nvSpPr>
          <p:spPr>
            <a:xfrm>
              <a:off x="6769569" y="-220113"/>
              <a:ext cx="338042" cy="163466"/>
            </a:xfrm>
            <a:custGeom>
              <a:avLst/>
              <a:gdLst/>
              <a:ahLst/>
              <a:cxnLst/>
              <a:rect l="l" t="t" r="r" b="b"/>
              <a:pathLst>
                <a:path w="1549" h="749" extrusionOk="0">
                  <a:moveTo>
                    <a:pt x="757" y="1"/>
                  </a:moveTo>
                  <a:cubicBezTo>
                    <a:pt x="744" y="1"/>
                    <a:pt x="730" y="7"/>
                    <a:pt x="719" y="22"/>
                  </a:cubicBezTo>
                  <a:cubicBezTo>
                    <a:pt x="532" y="249"/>
                    <a:pt x="279" y="419"/>
                    <a:pt x="49" y="600"/>
                  </a:cubicBezTo>
                  <a:cubicBezTo>
                    <a:pt x="1" y="638"/>
                    <a:pt x="45" y="700"/>
                    <a:pt x="97" y="700"/>
                  </a:cubicBezTo>
                  <a:cubicBezTo>
                    <a:pt x="110" y="700"/>
                    <a:pt x="124" y="696"/>
                    <a:pt x="137" y="686"/>
                  </a:cubicBezTo>
                  <a:cubicBezTo>
                    <a:pt x="357" y="512"/>
                    <a:pt x="599" y="348"/>
                    <a:pt x="782" y="134"/>
                  </a:cubicBezTo>
                  <a:cubicBezTo>
                    <a:pt x="998" y="328"/>
                    <a:pt x="1211" y="527"/>
                    <a:pt x="1420" y="731"/>
                  </a:cubicBezTo>
                  <a:cubicBezTo>
                    <a:pt x="1432" y="743"/>
                    <a:pt x="1447" y="749"/>
                    <a:pt x="1461" y="749"/>
                  </a:cubicBezTo>
                  <a:cubicBezTo>
                    <a:pt x="1507" y="749"/>
                    <a:pt x="1549" y="688"/>
                    <a:pt x="1505" y="645"/>
                  </a:cubicBezTo>
                  <a:cubicBezTo>
                    <a:pt x="1291" y="434"/>
                    <a:pt x="1073" y="229"/>
                    <a:pt x="847" y="29"/>
                  </a:cubicBezTo>
                  <a:cubicBezTo>
                    <a:pt x="834" y="18"/>
                    <a:pt x="821" y="13"/>
                    <a:pt x="806" y="13"/>
                  </a:cubicBezTo>
                  <a:cubicBezTo>
                    <a:pt x="802" y="13"/>
                    <a:pt x="798" y="14"/>
                    <a:pt x="793" y="15"/>
                  </a:cubicBezTo>
                  <a:cubicBezTo>
                    <a:pt x="783" y="6"/>
                    <a:pt x="770" y="1"/>
                    <a:pt x="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1"/>
            <p:cNvSpPr/>
            <p:nvPr/>
          </p:nvSpPr>
          <p:spPr>
            <a:xfrm>
              <a:off x="6794011" y="120135"/>
              <a:ext cx="273882" cy="262112"/>
            </a:xfrm>
            <a:custGeom>
              <a:avLst/>
              <a:gdLst/>
              <a:ahLst/>
              <a:cxnLst/>
              <a:rect l="l" t="t" r="r" b="b"/>
              <a:pathLst>
                <a:path w="1255" h="1201" extrusionOk="0">
                  <a:moveTo>
                    <a:pt x="176" y="520"/>
                  </a:moveTo>
                  <a:cubicBezTo>
                    <a:pt x="178" y="520"/>
                    <a:pt x="182" y="521"/>
                    <a:pt x="185" y="521"/>
                  </a:cubicBezTo>
                  <a:cubicBezTo>
                    <a:pt x="185" y="521"/>
                    <a:pt x="185" y="523"/>
                    <a:pt x="185" y="523"/>
                  </a:cubicBezTo>
                  <a:lnTo>
                    <a:pt x="172" y="523"/>
                  </a:lnTo>
                  <a:cubicBezTo>
                    <a:pt x="172" y="521"/>
                    <a:pt x="174" y="520"/>
                    <a:pt x="176" y="520"/>
                  </a:cubicBezTo>
                  <a:close/>
                  <a:moveTo>
                    <a:pt x="120" y="643"/>
                  </a:moveTo>
                  <a:lnTo>
                    <a:pt x="120" y="643"/>
                  </a:lnTo>
                  <a:cubicBezTo>
                    <a:pt x="159" y="678"/>
                    <a:pt x="196" y="712"/>
                    <a:pt x="234" y="747"/>
                  </a:cubicBezTo>
                  <a:cubicBezTo>
                    <a:pt x="247" y="762"/>
                    <a:pt x="260" y="775"/>
                    <a:pt x="271" y="790"/>
                  </a:cubicBezTo>
                  <a:cubicBezTo>
                    <a:pt x="213" y="740"/>
                    <a:pt x="150" y="684"/>
                    <a:pt x="120" y="643"/>
                  </a:cubicBezTo>
                  <a:close/>
                  <a:moveTo>
                    <a:pt x="607" y="346"/>
                  </a:moveTo>
                  <a:cubicBezTo>
                    <a:pt x="622" y="355"/>
                    <a:pt x="635" y="372"/>
                    <a:pt x="649" y="391"/>
                  </a:cubicBezTo>
                  <a:cubicBezTo>
                    <a:pt x="672" y="421"/>
                    <a:pt x="696" y="451"/>
                    <a:pt x="720" y="480"/>
                  </a:cubicBezTo>
                  <a:cubicBezTo>
                    <a:pt x="746" y="514"/>
                    <a:pt x="780" y="555"/>
                    <a:pt x="821" y="579"/>
                  </a:cubicBezTo>
                  <a:cubicBezTo>
                    <a:pt x="737" y="652"/>
                    <a:pt x="655" y="726"/>
                    <a:pt x="571" y="799"/>
                  </a:cubicBezTo>
                  <a:cubicBezTo>
                    <a:pt x="504" y="738"/>
                    <a:pt x="439" y="674"/>
                    <a:pt x="381" y="605"/>
                  </a:cubicBezTo>
                  <a:cubicBezTo>
                    <a:pt x="452" y="523"/>
                    <a:pt x="525" y="443"/>
                    <a:pt x="595" y="361"/>
                  </a:cubicBezTo>
                  <a:cubicBezTo>
                    <a:pt x="599" y="357"/>
                    <a:pt x="603" y="352"/>
                    <a:pt x="607" y="346"/>
                  </a:cubicBezTo>
                  <a:close/>
                  <a:moveTo>
                    <a:pt x="610" y="961"/>
                  </a:moveTo>
                  <a:cubicBezTo>
                    <a:pt x="614" y="961"/>
                    <a:pt x="618" y="961"/>
                    <a:pt x="622" y="963"/>
                  </a:cubicBezTo>
                  <a:lnTo>
                    <a:pt x="607" y="982"/>
                  </a:lnTo>
                  <a:cubicBezTo>
                    <a:pt x="603" y="978"/>
                    <a:pt x="599" y="974"/>
                    <a:pt x="595" y="971"/>
                  </a:cubicBezTo>
                  <a:cubicBezTo>
                    <a:pt x="599" y="967"/>
                    <a:pt x="605" y="963"/>
                    <a:pt x="610" y="961"/>
                  </a:cubicBezTo>
                  <a:close/>
                  <a:moveTo>
                    <a:pt x="587" y="0"/>
                  </a:moveTo>
                  <a:cubicBezTo>
                    <a:pt x="577" y="0"/>
                    <a:pt x="566" y="4"/>
                    <a:pt x="556" y="12"/>
                  </a:cubicBezTo>
                  <a:cubicBezTo>
                    <a:pt x="444" y="115"/>
                    <a:pt x="336" y="221"/>
                    <a:pt x="232" y="329"/>
                  </a:cubicBezTo>
                  <a:cubicBezTo>
                    <a:pt x="183" y="380"/>
                    <a:pt x="135" y="432"/>
                    <a:pt x="88" y="482"/>
                  </a:cubicBezTo>
                  <a:cubicBezTo>
                    <a:pt x="60" y="516"/>
                    <a:pt x="3" y="561"/>
                    <a:pt x="1" y="609"/>
                  </a:cubicBezTo>
                  <a:cubicBezTo>
                    <a:pt x="1" y="650"/>
                    <a:pt x="12" y="672"/>
                    <a:pt x="40" y="700"/>
                  </a:cubicBezTo>
                  <a:cubicBezTo>
                    <a:pt x="101" y="760"/>
                    <a:pt x="168" y="814"/>
                    <a:pt x="232" y="870"/>
                  </a:cubicBezTo>
                  <a:cubicBezTo>
                    <a:pt x="351" y="976"/>
                    <a:pt x="469" y="1083"/>
                    <a:pt x="588" y="1187"/>
                  </a:cubicBezTo>
                  <a:cubicBezTo>
                    <a:pt x="598" y="1196"/>
                    <a:pt x="610" y="1200"/>
                    <a:pt x="622" y="1200"/>
                  </a:cubicBezTo>
                  <a:cubicBezTo>
                    <a:pt x="633" y="1200"/>
                    <a:pt x="644" y="1196"/>
                    <a:pt x="653" y="1187"/>
                  </a:cubicBezTo>
                  <a:lnTo>
                    <a:pt x="1220" y="665"/>
                  </a:lnTo>
                  <a:cubicBezTo>
                    <a:pt x="1255" y="634"/>
                    <a:pt x="1223" y="587"/>
                    <a:pt x="1187" y="587"/>
                  </a:cubicBezTo>
                  <a:cubicBezTo>
                    <a:pt x="1186" y="587"/>
                    <a:pt x="1185" y="587"/>
                    <a:pt x="1185" y="587"/>
                  </a:cubicBezTo>
                  <a:cubicBezTo>
                    <a:pt x="1181" y="575"/>
                    <a:pt x="1175" y="564"/>
                    <a:pt x="1162" y="557"/>
                  </a:cubicBezTo>
                  <a:cubicBezTo>
                    <a:pt x="1062" y="488"/>
                    <a:pt x="968" y="411"/>
                    <a:pt x="883" y="326"/>
                  </a:cubicBezTo>
                  <a:cubicBezTo>
                    <a:pt x="812" y="255"/>
                    <a:pt x="756" y="165"/>
                    <a:pt x="670" y="113"/>
                  </a:cubicBezTo>
                  <a:cubicBezTo>
                    <a:pt x="648" y="98"/>
                    <a:pt x="627" y="93"/>
                    <a:pt x="605" y="93"/>
                  </a:cubicBezTo>
                  <a:cubicBezTo>
                    <a:pt x="610" y="89"/>
                    <a:pt x="616" y="83"/>
                    <a:pt x="622" y="78"/>
                  </a:cubicBezTo>
                  <a:cubicBezTo>
                    <a:pt x="657" y="47"/>
                    <a:pt x="624" y="0"/>
                    <a:pt x="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1"/>
            <p:cNvSpPr/>
            <p:nvPr/>
          </p:nvSpPr>
          <p:spPr>
            <a:xfrm>
              <a:off x="6863190" y="188883"/>
              <a:ext cx="126357" cy="119817"/>
            </a:xfrm>
            <a:custGeom>
              <a:avLst/>
              <a:gdLst/>
              <a:ahLst/>
              <a:cxnLst/>
              <a:rect l="l" t="t" r="r" b="b"/>
              <a:pathLst>
                <a:path w="579" h="549" extrusionOk="0">
                  <a:moveTo>
                    <a:pt x="299" y="141"/>
                  </a:moveTo>
                  <a:lnTo>
                    <a:pt x="312" y="156"/>
                  </a:lnTo>
                  <a:cubicBezTo>
                    <a:pt x="303" y="158"/>
                    <a:pt x="293" y="162"/>
                    <a:pt x="286" y="163"/>
                  </a:cubicBezTo>
                  <a:cubicBezTo>
                    <a:pt x="290" y="156"/>
                    <a:pt x="293" y="149"/>
                    <a:pt x="299" y="141"/>
                  </a:cubicBezTo>
                  <a:close/>
                  <a:moveTo>
                    <a:pt x="375" y="225"/>
                  </a:moveTo>
                  <a:cubicBezTo>
                    <a:pt x="377" y="227"/>
                    <a:pt x="377" y="229"/>
                    <a:pt x="379" y="231"/>
                  </a:cubicBezTo>
                  <a:cubicBezTo>
                    <a:pt x="375" y="232"/>
                    <a:pt x="372" y="232"/>
                    <a:pt x="368" y="234"/>
                  </a:cubicBezTo>
                  <a:cubicBezTo>
                    <a:pt x="370" y="231"/>
                    <a:pt x="372" y="229"/>
                    <a:pt x="375" y="227"/>
                  </a:cubicBezTo>
                  <a:cubicBezTo>
                    <a:pt x="375" y="225"/>
                    <a:pt x="375" y="225"/>
                    <a:pt x="375" y="225"/>
                  </a:cubicBezTo>
                  <a:close/>
                  <a:moveTo>
                    <a:pt x="450" y="309"/>
                  </a:moveTo>
                  <a:cubicBezTo>
                    <a:pt x="452" y="311"/>
                    <a:pt x="454" y="313"/>
                    <a:pt x="457" y="316"/>
                  </a:cubicBezTo>
                  <a:cubicBezTo>
                    <a:pt x="456" y="315"/>
                    <a:pt x="454" y="314"/>
                    <a:pt x="452" y="314"/>
                  </a:cubicBezTo>
                  <a:cubicBezTo>
                    <a:pt x="448" y="314"/>
                    <a:pt x="444" y="316"/>
                    <a:pt x="439" y="320"/>
                  </a:cubicBezTo>
                  <a:cubicBezTo>
                    <a:pt x="442" y="316"/>
                    <a:pt x="446" y="313"/>
                    <a:pt x="450" y="309"/>
                  </a:cubicBezTo>
                  <a:close/>
                  <a:moveTo>
                    <a:pt x="290" y="348"/>
                  </a:moveTo>
                  <a:cubicBezTo>
                    <a:pt x="286" y="354"/>
                    <a:pt x="280" y="361"/>
                    <a:pt x="275" y="367"/>
                  </a:cubicBezTo>
                  <a:cubicBezTo>
                    <a:pt x="271" y="363"/>
                    <a:pt x="269" y="359"/>
                    <a:pt x="265" y="356"/>
                  </a:cubicBezTo>
                  <a:lnTo>
                    <a:pt x="290" y="348"/>
                  </a:lnTo>
                  <a:close/>
                  <a:moveTo>
                    <a:pt x="299" y="1"/>
                  </a:moveTo>
                  <a:cubicBezTo>
                    <a:pt x="295" y="1"/>
                    <a:pt x="291" y="1"/>
                    <a:pt x="286" y="3"/>
                  </a:cubicBezTo>
                  <a:cubicBezTo>
                    <a:pt x="168" y="46"/>
                    <a:pt x="139" y="180"/>
                    <a:pt x="30" y="227"/>
                  </a:cubicBezTo>
                  <a:cubicBezTo>
                    <a:pt x="1" y="240"/>
                    <a:pt x="2" y="279"/>
                    <a:pt x="21" y="300"/>
                  </a:cubicBezTo>
                  <a:cubicBezTo>
                    <a:pt x="60" y="344"/>
                    <a:pt x="101" y="389"/>
                    <a:pt x="140" y="434"/>
                  </a:cubicBezTo>
                  <a:cubicBezTo>
                    <a:pt x="170" y="466"/>
                    <a:pt x="209" y="531"/>
                    <a:pt x="254" y="544"/>
                  </a:cubicBezTo>
                  <a:cubicBezTo>
                    <a:pt x="265" y="547"/>
                    <a:pt x="275" y="548"/>
                    <a:pt x="285" y="548"/>
                  </a:cubicBezTo>
                  <a:cubicBezTo>
                    <a:pt x="352" y="548"/>
                    <a:pt x="400" y="483"/>
                    <a:pt x="450" y="438"/>
                  </a:cubicBezTo>
                  <a:cubicBezTo>
                    <a:pt x="491" y="398"/>
                    <a:pt x="579" y="341"/>
                    <a:pt x="538" y="272"/>
                  </a:cubicBezTo>
                  <a:cubicBezTo>
                    <a:pt x="491" y="191"/>
                    <a:pt x="409" y="121"/>
                    <a:pt x="342" y="52"/>
                  </a:cubicBezTo>
                  <a:cubicBezTo>
                    <a:pt x="342" y="26"/>
                    <a:pt x="324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1"/>
            <p:cNvSpPr/>
            <p:nvPr/>
          </p:nvSpPr>
          <p:spPr>
            <a:xfrm>
              <a:off x="6863190" y="-367212"/>
              <a:ext cx="126357" cy="120035"/>
            </a:xfrm>
            <a:custGeom>
              <a:avLst/>
              <a:gdLst/>
              <a:ahLst/>
              <a:cxnLst/>
              <a:rect l="l" t="t" r="r" b="b"/>
              <a:pathLst>
                <a:path w="579" h="550" extrusionOk="0">
                  <a:moveTo>
                    <a:pt x="299" y="140"/>
                  </a:moveTo>
                  <a:lnTo>
                    <a:pt x="312" y="155"/>
                  </a:lnTo>
                  <a:cubicBezTo>
                    <a:pt x="303" y="157"/>
                    <a:pt x="293" y="161"/>
                    <a:pt x="286" y="165"/>
                  </a:cubicBezTo>
                  <a:cubicBezTo>
                    <a:pt x="290" y="155"/>
                    <a:pt x="293" y="148"/>
                    <a:pt x="299" y="140"/>
                  </a:cubicBezTo>
                  <a:close/>
                  <a:moveTo>
                    <a:pt x="375" y="224"/>
                  </a:moveTo>
                  <a:cubicBezTo>
                    <a:pt x="377" y="226"/>
                    <a:pt x="377" y="228"/>
                    <a:pt x="379" y="230"/>
                  </a:cubicBezTo>
                  <a:cubicBezTo>
                    <a:pt x="375" y="232"/>
                    <a:pt x="372" y="232"/>
                    <a:pt x="368" y="234"/>
                  </a:cubicBezTo>
                  <a:cubicBezTo>
                    <a:pt x="370" y="230"/>
                    <a:pt x="372" y="228"/>
                    <a:pt x="375" y="226"/>
                  </a:cubicBezTo>
                  <a:cubicBezTo>
                    <a:pt x="375" y="226"/>
                    <a:pt x="375" y="226"/>
                    <a:pt x="375" y="224"/>
                  </a:cubicBezTo>
                  <a:close/>
                  <a:moveTo>
                    <a:pt x="450" y="308"/>
                  </a:moveTo>
                  <a:cubicBezTo>
                    <a:pt x="451" y="310"/>
                    <a:pt x="453" y="312"/>
                    <a:pt x="455" y="314"/>
                  </a:cubicBezTo>
                  <a:lnTo>
                    <a:pt x="455" y="314"/>
                  </a:lnTo>
                  <a:cubicBezTo>
                    <a:pt x="454" y="314"/>
                    <a:pt x="453" y="314"/>
                    <a:pt x="452" y="314"/>
                  </a:cubicBezTo>
                  <a:cubicBezTo>
                    <a:pt x="448" y="314"/>
                    <a:pt x="444" y="316"/>
                    <a:pt x="439" y="319"/>
                  </a:cubicBezTo>
                  <a:cubicBezTo>
                    <a:pt x="442" y="316"/>
                    <a:pt x="446" y="312"/>
                    <a:pt x="450" y="308"/>
                  </a:cubicBezTo>
                  <a:close/>
                  <a:moveTo>
                    <a:pt x="290" y="347"/>
                  </a:moveTo>
                  <a:lnTo>
                    <a:pt x="290" y="347"/>
                  </a:lnTo>
                  <a:cubicBezTo>
                    <a:pt x="286" y="355"/>
                    <a:pt x="280" y="360"/>
                    <a:pt x="275" y="366"/>
                  </a:cubicBezTo>
                  <a:cubicBezTo>
                    <a:pt x="271" y="362"/>
                    <a:pt x="269" y="359"/>
                    <a:pt x="265" y="355"/>
                  </a:cubicBezTo>
                  <a:lnTo>
                    <a:pt x="290" y="347"/>
                  </a:lnTo>
                  <a:close/>
                  <a:moveTo>
                    <a:pt x="299" y="0"/>
                  </a:moveTo>
                  <a:cubicBezTo>
                    <a:pt x="295" y="0"/>
                    <a:pt x="291" y="1"/>
                    <a:pt x="286" y="2"/>
                  </a:cubicBezTo>
                  <a:cubicBezTo>
                    <a:pt x="168" y="45"/>
                    <a:pt x="139" y="180"/>
                    <a:pt x="30" y="226"/>
                  </a:cubicBezTo>
                  <a:cubicBezTo>
                    <a:pt x="1" y="239"/>
                    <a:pt x="2" y="278"/>
                    <a:pt x="21" y="299"/>
                  </a:cubicBezTo>
                  <a:cubicBezTo>
                    <a:pt x="60" y="344"/>
                    <a:pt x="101" y="388"/>
                    <a:pt x="140" y="433"/>
                  </a:cubicBezTo>
                  <a:cubicBezTo>
                    <a:pt x="170" y="465"/>
                    <a:pt x="209" y="532"/>
                    <a:pt x="254" y="545"/>
                  </a:cubicBezTo>
                  <a:cubicBezTo>
                    <a:pt x="265" y="548"/>
                    <a:pt x="275" y="549"/>
                    <a:pt x="285" y="549"/>
                  </a:cubicBezTo>
                  <a:cubicBezTo>
                    <a:pt x="352" y="549"/>
                    <a:pt x="399" y="482"/>
                    <a:pt x="450" y="437"/>
                  </a:cubicBezTo>
                  <a:cubicBezTo>
                    <a:pt x="491" y="398"/>
                    <a:pt x="579" y="340"/>
                    <a:pt x="538" y="273"/>
                  </a:cubicBezTo>
                  <a:cubicBezTo>
                    <a:pt x="491" y="193"/>
                    <a:pt x="409" y="120"/>
                    <a:pt x="342" y="51"/>
                  </a:cubicBezTo>
                  <a:cubicBezTo>
                    <a:pt x="342" y="25"/>
                    <a:pt x="324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1"/>
            <p:cNvSpPr/>
            <p:nvPr/>
          </p:nvSpPr>
          <p:spPr>
            <a:xfrm>
              <a:off x="6124693" y="-443162"/>
              <a:ext cx="182224" cy="322566"/>
            </a:xfrm>
            <a:custGeom>
              <a:avLst/>
              <a:gdLst/>
              <a:ahLst/>
              <a:cxnLst/>
              <a:rect l="l" t="t" r="r" b="b"/>
              <a:pathLst>
                <a:path w="835" h="1478" extrusionOk="0">
                  <a:moveTo>
                    <a:pt x="667" y="0"/>
                  </a:moveTo>
                  <a:cubicBezTo>
                    <a:pt x="654" y="0"/>
                    <a:pt x="640" y="5"/>
                    <a:pt x="627" y="17"/>
                  </a:cubicBezTo>
                  <a:cubicBezTo>
                    <a:pt x="508" y="127"/>
                    <a:pt x="402" y="240"/>
                    <a:pt x="303" y="367"/>
                  </a:cubicBezTo>
                  <a:cubicBezTo>
                    <a:pt x="256" y="427"/>
                    <a:pt x="208" y="483"/>
                    <a:pt x="152" y="535"/>
                  </a:cubicBezTo>
                  <a:cubicBezTo>
                    <a:pt x="100" y="582"/>
                    <a:pt x="49" y="628"/>
                    <a:pt x="12" y="688"/>
                  </a:cubicBezTo>
                  <a:cubicBezTo>
                    <a:pt x="3" y="707"/>
                    <a:pt x="1" y="723"/>
                    <a:pt x="6" y="738"/>
                  </a:cubicBezTo>
                  <a:cubicBezTo>
                    <a:pt x="8" y="749"/>
                    <a:pt x="14" y="761"/>
                    <a:pt x="23" y="772"/>
                  </a:cubicBezTo>
                  <a:cubicBezTo>
                    <a:pt x="252" y="999"/>
                    <a:pt x="480" y="1229"/>
                    <a:pt x="707" y="1460"/>
                  </a:cubicBezTo>
                  <a:cubicBezTo>
                    <a:pt x="720" y="1473"/>
                    <a:pt x="734" y="1478"/>
                    <a:pt x="747" y="1478"/>
                  </a:cubicBezTo>
                  <a:cubicBezTo>
                    <a:pt x="793" y="1478"/>
                    <a:pt x="835" y="1417"/>
                    <a:pt x="793" y="1374"/>
                  </a:cubicBezTo>
                  <a:cubicBezTo>
                    <a:pt x="577" y="1154"/>
                    <a:pt x="359" y="934"/>
                    <a:pt x="141" y="718"/>
                  </a:cubicBezTo>
                  <a:cubicBezTo>
                    <a:pt x="174" y="677"/>
                    <a:pt x="213" y="643"/>
                    <a:pt x="252" y="608"/>
                  </a:cubicBezTo>
                  <a:cubicBezTo>
                    <a:pt x="308" y="556"/>
                    <a:pt x="355" y="496"/>
                    <a:pt x="402" y="436"/>
                  </a:cubicBezTo>
                  <a:cubicBezTo>
                    <a:pt x="497" y="315"/>
                    <a:pt x="599" y="207"/>
                    <a:pt x="713" y="102"/>
                  </a:cubicBezTo>
                  <a:cubicBezTo>
                    <a:pt x="758" y="62"/>
                    <a:pt x="716" y="0"/>
                    <a:pt x="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1"/>
            <p:cNvSpPr/>
            <p:nvPr/>
          </p:nvSpPr>
          <p:spPr>
            <a:xfrm>
              <a:off x="6048312" y="-451674"/>
              <a:ext cx="191826" cy="338062"/>
            </a:xfrm>
            <a:custGeom>
              <a:avLst/>
              <a:gdLst/>
              <a:ahLst/>
              <a:cxnLst/>
              <a:rect l="l" t="t" r="r" b="b"/>
              <a:pathLst>
                <a:path w="879" h="1549" extrusionOk="0">
                  <a:moveTo>
                    <a:pt x="612" y="1"/>
                  </a:moveTo>
                  <a:cubicBezTo>
                    <a:pt x="594" y="1"/>
                    <a:pt x="575" y="9"/>
                    <a:pt x="561" y="28"/>
                  </a:cubicBezTo>
                  <a:cubicBezTo>
                    <a:pt x="394" y="281"/>
                    <a:pt x="207" y="522"/>
                    <a:pt x="26" y="764"/>
                  </a:cubicBezTo>
                  <a:cubicBezTo>
                    <a:pt x="0" y="798"/>
                    <a:pt x="19" y="829"/>
                    <a:pt x="47" y="844"/>
                  </a:cubicBezTo>
                  <a:cubicBezTo>
                    <a:pt x="52" y="852"/>
                    <a:pt x="60" y="857"/>
                    <a:pt x="71" y="863"/>
                  </a:cubicBezTo>
                  <a:cubicBezTo>
                    <a:pt x="134" y="891"/>
                    <a:pt x="177" y="973"/>
                    <a:pt x="220" y="1025"/>
                  </a:cubicBezTo>
                  <a:cubicBezTo>
                    <a:pt x="271" y="1087"/>
                    <a:pt x="325" y="1145"/>
                    <a:pt x="379" y="1202"/>
                  </a:cubicBezTo>
                  <a:cubicBezTo>
                    <a:pt x="492" y="1322"/>
                    <a:pt x="615" y="1432"/>
                    <a:pt x="744" y="1534"/>
                  </a:cubicBezTo>
                  <a:cubicBezTo>
                    <a:pt x="757" y="1544"/>
                    <a:pt x="771" y="1549"/>
                    <a:pt x="784" y="1549"/>
                  </a:cubicBezTo>
                  <a:cubicBezTo>
                    <a:pt x="835" y="1549"/>
                    <a:pt x="879" y="1487"/>
                    <a:pt x="830" y="1448"/>
                  </a:cubicBezTo>
                  <a:cubicBezTo>
                    <a:pt x="701" y="1346"/>
                    <a:pt x="578" y="1236"/>
                    <a:pt x="464" y="1117"/>
                  </a:cubicBezTo>
                  <a:cubicBezTo>
                    <a:pt x="405" y="1053"/>
                    <a:pt x="347" y="990"/>
                    <a:pt x="293" y="923"/>
                  </a:cubicBezTo>
                  <a:cubicBezTo>
                    <a:pt x="254" y="876"/>
                    <a:pt x="216" y="816"/>
                    <a:pt x="166" y="779"/>
                  </a:cubicBezTo>
                  <a:cubicBezTo>
                    <a:pt x="338" y="552"/>
                    <a:pt x="509" y="326"/>
                    <a:pt x="668" y="89"/>
                  </a:cubicBezTo>
                  <a:cubicBezTo>
                    <a:pt x="698" y="44"/>
                    <a:pt x="656" y="1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1"/>
            <p:cNvSpPr/>
            <p:nvPr/>
          </p:nvSpPr>
          <p:spPr>
            <a:xfrm>
              <a:off x="5968003" y="-443162"/>
              <a:ext cx="182006" cy="322566"/>
            </a:xfrm>
            <a:custGeom>
              <a:avLst/>
              <a:gdLst/>
              <a:ahLst/>
              <a:cxnLst/>
              <a:rect l="l" t="t" r="r" b="b"/>
              <a:pathLst>
                <a:path w="834" h="1478" extrusionOk="0">
                  <a:moveTo>
                    <a:pt x="666" y="0"/>
                  </a:moveTo>
                  <a:cubicBezTo>
                    <a:pt x="652" y="0"/>
                    <a:pt x="638" y="5"/>
                    <a:pt x="625" y="17"/>
                  </a:cubicBezTo>
                  <a:cubicBezTo>
                    <a:pt x="508" y="127"/>
                    <a:pt x="400" y="240"/>
                    <a:pt x="301" y="367"/>
                  </a:cubicBezTo>
                  <a:cubicBezTo>
                    <a:pt x="254" y="427"/>
                    <a:pt x="206" y="483"/>
                    <a:pt x="152" y="535"/>
                  </a:cubicBezTo>
                  <a:cubicBezTo>
                    <a:pt x="100" y="582"/>
                    <a:pt x="49" y="628"/>
                    <a:pt x="12" y="688"/>
                  </a:cubicBezTo>
                  <a:cubicBezTo>
                    <a:pt x="1" y="707"/>
                    <a:pt x="1" y="723"/>
                    <a:pt x="5" y="738"/>
                  </a:cubicBezTo>
                  <a:cubicBezTo>
                    <a:pt x="7" y="749"/>
                    <a:pt x="12" y="761"/>
                    <a:pt x="23" y="772"/>
                  </a:cubicBezTo>
                  <a:cubicBezTo>
                    <a:pt x="253" y="999"/>
                    <a:pt x="480" y="1229"/>
                    <a:pt x="706" y="1460"/>
                  </a:cubicBezTo>
                  <a:cubicBezTo>
                    <a:pt x="718" y="1473"/>
                    <a:pt x="732" y="1478"/>
                    <a:pt x="746" y="1478"/>
                  </a:cubicBezTo>
                  <a:cubicBezTo>
                    <a:pt x="792" y="1478"/>
                    <a:pt x="833" y="1417"/>
                    <a:pt x="791" y="1374"/>
                  </a:cubicBezTo>
                  <a:cubicBezTo>
                    <a:pt x="575" y="1154"/>
                    <a:pt x="359" y="934"/>
                    <a:pt x="141" y="718"/>
                  </a:cubicBezTo>
                  <a:cubicBezTo>
                    <a:pt x="172" y="677"/>
                    <a:pt x="213" y="643"/>
                    <a:pt x="251" y="608"/>
                  </a:cubicBezTo>
                  <a:cubicBezTo>
                    <a:pt x="307" y="556"/>
                    <a:pt x="353" y="496"/>
                    <a:pt x="400" y="436"/>
                  </a:cubicBezTo>
                  <a:cubicBezTo>
                    <a:pt x="495" y="315"/>
                    <a:pt x="599" y="207"/>
                    <a:pt x="713" y="102"/>
                  </a:cubicBezTo>
                  <a:cubicBezTo>
                    <a:pt x="757" y="62"/>
                    <a:pt x="714" y="0"/>
                    <a:pt x="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1"/>
            <p:cNvSpPr/>
            <p:nvPr/>
          </p:nvSpPr>
          <p:spPr>
            <a:xfrm>
              <a:off x="5891621" y="-451674"/>
              <a:ext cx="191826" cy="338062"/>
            </a:xfrm>
            <a:custGeom>
              <a:avLst/>
              <a:gdLst/>
              <a:ahLst/>
              <a:cxnLst/>
              <a:rect l="l" t="t" r="r" b="b"/>
              <a:pathLst>
                <a:path w="879" h="1549" extrusionOk="0">
                  <a:moveTo>
                    <a:pt x="612" y="1"/>
                  </a:moveTo>
                  <a:cubicBezTo>
                    <a:pt x="593" y="1"/>
                    <a:pt x="574" y="9"/>
                    <a:pt x="562" y="28"/>
                  </a:cubicBezTo>
                  <a:cubicBezTo>
                    <a:pt x="392" y="281"/>
                    <a:pt x="207" y="522"/>
                    <a:pt x="25" y="764"/>
                  </a:cubicBezTo>
                  <a:cubicBezTo>
                    <a:pt x="0" y="798"/>
                    <a:pt x="17" y="829"/>
                    <a:pt x="45" y="844"/>
                  </a:cubicBezTo>
                  <a:cubicBezTo>
                    <a:pt x="51" y="852"/>
                    <a:pt x="58" y="857"/>
                    <a:pt x="69" y="863"/>
                  </a:cubicBezTo>
                  <a:cubicBezTo>
                    <a:pt x="133" y="891"/>
                    <a:pt x="176" y="973"/>
                    <a:pt x="219" y="1025"/>
                  </a:cubicBezTo>
                  <a:cubicBezTo>
                    <a:pt x="269" y="1087"/>
                    <a:pt x="323" y="1145"/>
                    <a:pt x="377" y="1202"/>
                  </a:cubicBezTo>
                  <a:cubicBezTo>
                    <a:pt x="491" y="1322"/>
                    <a:pt x="614" y="1432"/>
                    <a:pt x="744" y="1534"/>
                  </a:cubicBezTo>
                  <a:cubicBezTo>
                    <a:pt x="757" y="1544"/>
                    <a:pt x="770" y="1549"/>
                    <a:pt x="784" y="1549"/>
                  </a:cubicBezTo>
                  <a:cubicBezTo>
                    <a:pt x="834" y="1549"/>
                    <a:pt x="879" y="1487"/>
                    <a:pt x="830" y="1448"/>
                  </a:cubicBezTo>
                  <a:cubicBezTo>
                    <a:pt x="700" y="1346"/>
                    <a:pt x="578" y="1236"/>
                    <a:pt x="463" y="1117"/>
                  </a:cubicBezTo>
                  <a:cubicBezTo>
                    <a:pt x="403" y="1053"/>
                    <a:pt x="347" y="990"/>
                    <a:pt x="291" y="923"/>
                  </a:cubicBezTo>
                  <a:cubicBezTo>
                    <a:pt x="252" y="876"/>
                    <a:pt x="217" y="816"/>
                    <a:pt x="164" y="779"/>
                  </a:cubicBezTo>
                  <a:cubicBezTo>
                    <a:pt x="336" y="552"/>
                    <a:pt x="508" y="326"/>
                    <a:pt x="666" y="89"/>
                  </a:cubicBezTo>
                  <a:cubicBezTo>
                    <a:pt x="697" y="44"/>
                    <a:pt x="655" y="1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1"/>
            <p:cNvSpPr/>
            <p:nvPr/>
          </p:nvSpPr>
          <p:spPr>
            <a:xfrm>
              <a:off x="6426726" y="-454293"/>
              <a:ext cx="172185" cy="334788"/>
            </a:xfrm>
            <a:custGeom>
              <a:avLst/>
              <a:gdLst/>
              <a:ahLst/>
              <a:cxnLst/>
              <a:rect l="l" t="t" r="r" b="b"/>
              <a:pathLst>
                <a:path w="789" h="1534" extrusionOk="0">
                  <a:moveTo>
                    <a:pt x="136" y="0"/>
                  </a:moveTo>
                  <a:cubicBezTo>
                    <a:pt x="92" y="0"/>
                    <a:pt x="49" y="44"/>
                    <a:pt x="82" y="88"/>
                  </a:cubicBezTo>
                  <a:cubicBezTo>
                    <a:pt x="256" y="334"/>
                    <a:pt x="444" y="567"/>
                    <a:pt x="645" y="789"/>
                  </a:cubicBezTo>
                  <a:cubicBezTo>
                    <a:pt x="543" y="894"/>
                    <a:pt x="440" y="998"/>
                    <a:pt x="338" y="1102"/>
                  </a:cubicBezTo>
                  <a:cubicBezTo>
                    <a:pt x="231" y="1211"/>
                    <a:pt x="112" y="1315"/>
                    <a:pt x="30" y="1444"/>
                  </a:cubicBezTo>
                  <a:cubicBezTo>
                    <a:pt x="0" y="1490"/>
                    <a:pt x="42" y="1533"/>
                    <a:pt x="85" y="1533"/>
                  </a:cubicBezTo>
                  <a:cubicBezTo>
                    <a:pt x="103" y="1533"/>
                    <a:pt x="122" y="1525"/>
                    <a:pt x="134" y="1505"/>
                  </a:cubicBezTo>
                  <a:cubicBezTo>
                    <a:pt x="211" y="1386"/>
                    <a:pt x="326" y="1289"/>
                    <a:pt x="425" y="1188"/>
                  </a:cubicBezTo>
                  <a:cubicBezTo>
                    <a:pt x="537" y="1074"/>
                    <a:pt x="649" y="961"/>
                    <a:pt x="761" y="847"/>
                  </a:cubicBezTo>
                  <a:cubicBezTo>
                    <a:pt x="770" y="838"/>
                    <a:pt x="776" y="827"/>
                    <a:pt x="778" y="815"/>
                  </a:cubicBezTo>
                  <a:cubicBezTo>
                    <a:pt x="789" y="795"/>
                    <a:pt x="789" y="767"/>
                    <a:pt x="768" y="744"/>
                  </a:cubicBezTo>
                  <a:cubicBezTo>
                    <a:pt x="559" y="519"/>
                    <a:pt x="366" y="278"/>
                    <a:pt x="187" y="27"/>
                  </a:cubicBezTo>
                  <a:cubicBezTo>
                    <a:pt x="173" y="8"/>
                    <a:pt x="155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1"/>
            <p:cNvSpPr/>
            <p:nvPr/>
          </p:nvSpPr>
          <p:spPr>
            <a:xfrm>
              <a:off x="6507472" y="-441853"/>
              <a:ext cx="170440" cy="326276"/>
            </a:xfrm>
            <a:custGeom>
              <a:avLst/>
              <a:gdLst/>
              <a:ahLst/>
              <a:cxnLst/>
              <a:rect l="l" t="t" r="r" b="b"/>
              <a:pathLst>
                <a:path w="781" h="1495" extrusionOk="0">
                  <a:moveTo>
                    <a:pt x="133" y="1"/>
                  </a:moveTo>
                  <a:cubicBezTo>
                    <a:pt x="90" y="1"/>
                    <a:pt x="50" y="61"/>
                    <a:pt x="87" y="108"/>
                  </a:cubicBezTo>
                  <a:cubicBezTo>
                    <a:pt x="260" y="328"/>
                    <a:pt x="426" y="570"/>
                    <a:pt x="641" y="753"/>
                  </a:cubicBezTo>
                  <a:cubicBezTo>
                    <a:pt x="447" y="971"/>
                    <a:pt x="247" y="1183"/>
                    <a:pt x="42" y="1390"/>
                  </a:cubicBezTo>
                  <a:cubicBezTo>
                    <a:pt x="0" y="1434"/>
                    <a:pt x="42" y="1494"/>
                    <a:pt x="89" y="1494"/>
                  </a:cubicBezTo>
                  <a:cubicBezTo>
                    <a:pt x="103" y="1494"/>
                    <a:pt x="117" y="1489"/>
                    <a:pt x="130" y="1476"/>
                  </a:cubicBezTo>
                  <a:cubicBezTo>
                    <a:pt x="340" y="1262"/>
                    <a:pt x="546" y="1044"/>
                    <a:pt x="745" y="820"/>
                  </a:cubicBezTo>
                  <a:cubicBezTo>
                    <a:pt x="760" y="803"/>
                    <a:pt x="762" y="783"/>
                    <a:pt x="758" y="766"/>
                  </a:cubicBezTo>
                  <a:cubicBezTo>
                    <a:pt x="777" y="743"/>
                    <a:pt x="780" y="714"/>
                    <a:pt x="752" y="691"/>
                  </a:cubicBezTo>
                  <a:cubicBezTo>
                    <a:pt x="525" y="505"/>
                    <a:pt x="354" y="251"/>
                    <a:pt x="173" y="22"/>
                  </a:cubicBezTo>
                  <a:cubicBezTo>
                    <a:pt x="161" y="7"/>
                    <a:pt x="147" y="1"/>
                    <a:pt x="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1"/>
            <p:cNvSpPr/>
            <p:nvPr/>
          </p:nvSpPr>
          <p:spPr>
            <a:xfrm>
              <a:off x="6592146" y="-454293"/>
              <a:ext cx="172404" cy="334788"/>
            </a:xfrm>
            <a:custGeom>
              <a:avLst/>
              <a:gdLst/>
              <a:ahLst/>
              <a:cxnLst/>
              <a:rect l="l" t="t" r="r" b="b"/>
              <a:pathLst>
                <a:path w="790" h="1534" extrusionOk="0">
                  <a:moveTo>
                    <a:pt x="137" y="0"/>
                  </a:moveTo>
                  <a:cubicBezTo>
                    <a:pt x="93" y="0"/>
                    <a:pt x="50" y="44"/>
                    <a:pt x="81" y="88"/>
                  </a:cubicBezTo>
                  <a:cubicBezTo>
                    <a:pt x="256" y="334"/>
                    <a:pt x="445" y="567"/>
                    <a:pt x="646" y="789"/>
                  </a:cubicBezTo>
                  <a:cubicBezTo>
                    <a:pt x="543" y="894"/>
                    <a:pt x="441" y="998"/>
                    <a:pt x="338" y="1102"/>
                  </a:cubicBezTo>
                  <a:cubicBezTo>
                    <a:pt x="232" y="1211"/>
                    <a:pt x="113" y="1315"/>
                    <a:pt x="31" y="1444"/>
                  </a:cubicBezTo>
                  <a:cubicBezTo>
                    <a:pt x="1" y="1490"/>
                    <a:pt x="42" y="1533"/>
                    <a:pt x="85" y="1533"/>
                  </a:cubicBezTo>
                  <a:cubicBezTo>
                    <a:pt x="103" y="1533"/>
                    <a:pt x="122" y="1525"/>
                    <a:pt x="135" y="1505"/>
                  </a:cubicBezTo>
                  <a:cubicBezTo>
                    <a:pt x="212" y="1386"/>
                    <a:pt x="325" y="1289"/>
                    <a:pt x="424" y="1188"/>
                  </a:cubicBezTo>
                  <a:cubicBezTo>
                    <a:pt x="536" y="1074"/>
                    <a:pt x="648" y="961"/>
                    <a:pt x="760" y="847"/>
                  </a:cubicBezTo>
                  <a:cubicBezTo>
                    <a:pt x="771" y="838"/>
                    <a:pt x="775" y="827"/>
                    <a:pt x="777" y="815"/>
                  </a:cubicBezTo>
                  <a:cubicBezTo>
                    <a:pt x="788" y="795"/>
                    <a:pt x="790" y="767"/>
                    <a:pt x="769" y="744"/>
                  </a:cubicBezTo>
                  <a:cubicBezTo>
                    <a:pt x="560" y="519"/>
                    <a:pt x="364" y="278"/>
                    <a:pt x="187" y="27"/>
                  </a:cubicBezTo>
                  <a:cubicBezTo>
                    <a:pt x="174" y="8"/>
                    <a:pt x="155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1"/>
            <p:cNvSpPr/>
            <p:nvPr/>
          </p:nvSpPr>
          <p:spPr>
            <a:xfrm>
              <a:off x="6673110" y="-441853"/>
              <a:ext cx="170440" cy="326276"/>
            </a:xfrm>
            <a:custGeom>
              <a:avLst/>
              <a:gdLst/>
              <a:ahLst/>
              <a:cxnLst/>
              <a:rect l="l" t="t" r="r" b="b"/>
              <a:pathLst>
                <a:path w="781" h="1495" extrusionOk="0">
                  <a:moveTo>
                    <a:pt x="133" y="1"/>
                  </a:moveTo>
                  <a:cubicBezTo>
                    <a:pt x="90" y="1"/>
                    <a:pt x="50" y="61"/>
                    <a:pt x="87" y="108"/>
                  </a:cubicBezTo>
                  <a:cubicBezTo>
                    <a:pt x="260" y="328"/>
                    <a:pt x="424" y="570"/>
                    <a:pt x="640" y="753"/>
                  </a:cubicBezTo>
                  <a:cubicBezTo>
                    <a:pt x="445" y="971"/>
                    <a:pt x="247" y="1183"/>
                    <a:pt x="42" y="1390"/>
                  </a:cubicBezTo>
                  <a:cubicBezTo>
                    <a:pt x="0" y="1434"/>
                    <a:pt x="42" y="1494"/>
                    <a:pt x="88" y="1494"/>
                  </a:cubicBezTo>
                  <a:cubicBezTo>
                    <a:pt x="101" y="1494"/>
                    <a:pt x="115" y="1489"/>
                    <a:pt x="128" y="1476"/>
                  </a:cubicBezTo>
                  <a:cubicBezTo>
                    <a:pt x="338" y="1262"/>
                    <a:pt x="543" y="1044"/>
                    <a:pt x="743" y="820"/>
                  </a:cubicBezTo>
                  <a:cubicBezTo>
                    <a:pt x="758" y="803"/>
                    <a:pt x="762" y="783"/>
                    <a:pt x="758" y="766"/>
                  </a:cubicBezTo>
                  <a:cubicBezTo>
                    <a:pt x="777" y="743"/>
                    <a:pt x="780" y="714"/>
                    <a:pt x="752" y="691"/>
                  </a:cubicBezTo>
                  <a:cubicBezTo>
                    <a:pt x="523" y="505"/>
                    <a:pt x="353" y="251"/>
                    <a:pt x="172" y="22"/>
                  </a:cubicBezTo>
                  <a:cubicBezTo>
                    <a:pt x="161" y="7"/>
                    <a:pt x="147" y="1"/>
                    <a:pt x="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1"/>
            <p:cNvSpPr/>
            <p:nvPr/>
          </p:nvSpPr>
          <p:spPr>
            <a:xfrm>
              <a:off x="6238610" y="-423302"/>
              <a:ext cx="266898" cy="269314"/>
            </a:xfrm>
            <a:custGeom>
              <a:avLst/>
              <a:gdLst/>
              <a:ahLst/>
              <a:cxnLst/>
              <a:rect l="l" t="t" r="r" b="b"/>
              <a:pathLst>
                <a:path w="1223" h="1234" extrusionOk="0">
                  <a:moveTo>
                    <a:pt x="683" y="170"/>
                  </a:moveTo>
                  <a:cubicBezTo>
                    <a:pt x="683" y="172"/>
                    <a:pt x="685" y="172"/>
                    <a:pt x="687" y="174"/>
                  </a:cubicBezTo>
                  <a:cubicBezTo>
                    <a:pt x="685" y="177"/>
                    <a:pt x="683" y="181"/>
                    <a:pt x="683" y="185"/>
                  </a:cubicBezTo>
                  <a:cubicBezTo>
                    <a:pt x="683" y="185"/>
                    <a:pt x="683" y="183"/>
                    <a:pt x="681" y="183"/>
                  </a:cubicBezTo>
                  <a:cubicBezTo>
                    <a:pt x="681" y="179"/>
                    <a:pt x="683" y="176"/>
                    <a:pt x="683" y="170"/>
                  </a:cubicBezTo>
                  <a:close/>
                  <a:moveTo>
                    <a:pt x="562" y="120"/>
                  </a:moveTo>
                  <a:lnTo>
                    <a:pt x="458" y="233"/>
                  </a:lnTo>
                  <a:cubicBezTo>
                    <a:pt x="443" y="245"/>
                    <a:pt x="430" y="258"/>
                    <a:pt x="417" y="271"/>
                  </a:cubicBezTo>
                  <a:cubicBezTo>
                    <a:pt x="465" y="213"/>
                    <a:pt x="523" y="149"/>
                    <a:pt x="562" y="120"/>
                  </a:cubicBezTo>
                  <a:close/>
                  <a:moveTo>
                    <a:pt x="234" y="593"/>
                  </a:moveTo>
                  <a:cubicBezTo>
                    <a:pt x="238" y="599"/>
                    <a:pt x="241" y="602"/>
                    <a:pt x="245" y="608"/>
                  </a:cubicBezTo>
                  <a:cubicBezTo>
                    <a:pt x="243" y="612"/>
                    <a:pt x="243" y="616"/>
                    <a:pt x="243" y="619"/>
                  </a:cubicBezTo>
                  <a:cubicBezTo>
                    <a:pt x="236" y="616"/>
                    <a:pt x="230" y="610"/>
                    <a:pt x="223" y="606"/>
                  </a:cubicBezTo>
                  <a:cubicBezTo>
                    <a:pt x="226" y="602"/>
                    <a:pt x="230" y="597"/>
                    <a:pt x="234" y="593"/>
                  </a:cubicBezTo>
                  <a:close/>
                  <a:moveTo>
                    <a:pt x="599" y="379"/>
                  </a:moveTo>
                  <a:cubicBezTo>
                    <a:pt x="681" y="451"/>
                    <a:pt x="763" y="522"/>
                    <a:pt x="843" y="595"/>
                  </a:cubicBezTo>
                  <a:cubicBezTo>
                    <a:pt x="849" y="599"/>
                    <a:pt x="853" y="602"/>
                    <a:pt x="858" y="606"/>
                  </a:cubicBezTo>
                  <a:cubicBezTo>
                    <a:pt x="849" y="621"/>
                    <a:pt x="834" y="634"/>
                    <a:pt x="814" y="647"/>
                  </a:cubicBezTo>
                  <a:cubicBezTo>
                    <a:pt x="784" y="670"/>
                    <a:pt x="754" y="694"/>
                    <a:pt x="724" y="718"/>
                  </a:cubicBezTo>
                  <a:cubicBezTo>
                    <a:pt x="691" y="746"/>
                    <a:pt x="650" y="780"/>
                    <a:pt x="625" y="819"/>
                  </a:cubicBezTo>
                  <a:cubicBezTo>
                    <a:pt x="553" y="737"/>
                    <a:pt x="480" y="653"/>
                    <a:pt x="405" y="571"/>
                  </a:cubicBezTo>
                  <a:cubicBezTo>
                    <a:pt x="467" y="502"/>
                    <a:pt x="530" y="438"/>
                    <a:pt x="599" y="379"/>
                  </a:cubicBezTo>
                  <a:close/>
                  <a:moveTo>
                    <a:pt x="588" y="0"/>
                  </a:moveTo>
                  <a:cubicBezTo>
                    <a:pt x="553" y="0"/>
                    <a:pt x="530" y="13"/>
                    <a:pt x="504" y="39"/>
                  </a:cubicBezTo>
                  <a:cubicBezTo>
                    <a:pt x="444" y="99"/>
                    <a:pt x="390" y="168"/>
                    <a:pt x="334" y="231"/>
                  </a:cubicBezTo>
                  <a:cubicBezTo>
                    <a:pt x="228" y="349"/>
                    <a:pt x="124" y="468"/>
                    <a:pt x="18" y="588"/>
                  </a:cubicBezTo>
                  <a:cubicBezTo>
                    <a:pt x="1" y="606"/>
                    <a:pt x="1" y="632"/>
                    <a:pt x="18" y="651"/>
                  </a:cubicBezTo>
                  <a:lnTo>
                    <a:pt x="541" y="1220"/>
                  </a:lnTo>
                  <a:cubicBezTo>
                    <a:pt x="551" y="1229"/>
                    <a:pt x="561" y="1233"/>
                    <a:pt x="571" y="1233"/>
                  </a:cubicBezTo>
                  <a:cubicBezTo>
                    <a:pt x="596" y="1233"/>
                    <a:pt x="619" y="1209"/>
                    <a:pt x="618" y="1182"/>
                  </a:cubicBezTo>
                  <a:cubicBezTo>
                    <a:pt x="631" y="1180"/>
                    <a:pt x="640" y="1173"/>
                    <a:pt x="650" y="1162"/>
                  </a:cubicBezTo>
                  <a:cubicBezTo>
                    <a:pt x="717" y="1061"/>
                    <a:pt x="793" y="968"/>
                    <a:pt x="879" y="880"/>
                  </a:cubicBezTo>
                  <a:cubicBezTo>
                    <a:pt x="950" y="809"/>
                    <a:pt x="1039" y="755"/>
                    <a:pt x="1093" y="668"/>
                  </a:cubicBezTo>
                  <a:cubicBezTo>
                    <a:pt x="1106" y="647"/>
                    <a:pt x="1112" y="625"/>
                    <a:pt x="1112" y="604"/>
                  </a:cubicBezTo>
                  <a:cubicBezTo>
                    <a:pt x="1118" y="610"/>
                    <a:pt x="1121" y="616"/>
                    <a:pt x="1127" y="621"/>
                  </a:cubicBezTo>
                  <a:cubicBezTo>
                    <a:pt x="1136" y="631"/>
                    <a:pt x="1147" y="635"/>
                    <a:pt x="1157" y="635"/>
                  </a:cubicBezTo>
                  <a:cubicBezTo>
                    <a:pt x="1192" y="635"/>
                    <a:pt x="1222" y="589"/>
                    <a:pt x="1192" y="556"/>
                  </a:cubicBezTo>
                  <a:cubicBezTo>
                    <a:pt x="1090" y="444"/>
                    <a:pt x="983" y="336"/>
                    <a:pt x="875" y="230"/>
                  </a:cubicBezTo>
                  <a:cubicBezTo>
                    <a:pt x="825" y="181"/>
                    <a:pt x="773" y="135"/>
                    <a:pt x="722" y="88"/>
                  </a:cubicBezTo>
                  <a:cubicBezTo>
                    <a:pt x="691" y="58"/>
                    <a:pt x="644" y="2"/>
                    <a:pt x="595" y="0"/>
                  </a:cubicBezTo>
                  <a:cubicBezTo>
                    <a:pt x="593" y="0"/>
                    <a:pt x="59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1"/>
            <p:cNvSpPr/>
            <p:nvPr/>
          </p:nvSpPr>
          <p:spPr>
            <a:xfrm>
              <a:off x="6308663" y="-352808"/>
              <a:ext cx="125920" cy="118289"/>
            </a:xfrm>
            <a:custGeom>
              <a:avLst/>
              <a:gdLst/>
              <a:ahLst/>
              <a:cxnLst/>
              <a:rect l="l" t="t" r="r" b="b"/>
              <a:pathLst>
                <a:path w="577" h="542" extrusionOk="0">
                  <a:moveTo>
                    <a:pt x="215" y="257"/>
                  </a:moveTo>
                  <a:lnTo>
                    <a:pt x="220" y="283"/>
                  </a:lnTo>
                  <a:cubicBezTo>
                    <a:pt x="215" y="278"/>
                    <a:pt x="209" y="272"/>
                    <a:pt x="202" y="268"/>
                  </a:cubicBezTo>
                  <a:cubicBezTo>
                    <a:pt x="206" y="265"/>
                    <a:pt x="211" y="261"/>
                    <a:pt x="215" y="257"/>
                  </a:cubicBezTo>
                  <a:close/>
                  <a:moveTo>
                    <a:pt x="405" y="278"/>
                  </a:moveTo>
                  <a:cubicBezTo>
                    <a:pt x="412" y="281"/>
                    <a:pt x="420" y="287"/>
                    <a:pt x="427" y="291"/>
                  </a:cubicBezTo>
                  <a:cubicBezTo>
                    <a:pt x="424" y="294"/>
                    <a:pt x="418" y="300"/>
                    <a:pt x="414" y="304"/>
                  </a:cubicBezTo>
                  <a:cubicBezTo>
                    <a:pt x="411" y="294"/>
                    <a:pt x="409" y="287"/>
                    <a:pt x="405" y="278"/>
                  </a:cubicBezTo>
                  <a:close/>
                  <a:moveTo>
                    <a:pt x="336" y="362"/>
                  </a:moveTo>
                  <a:cubicBezTo>
                    <a:pt x="338" y="363"/>
                    <a:pt x="340" y="365"/>
                    <a:pt x="343" y="367"/>
                  </a:cubicBezTo>
                  <a:lnTo>
                    <a:pt x="338" y="373"/>
                  </a:lnTo>
                  <a:cubicBezTo>
                    <a:pt x="338" y="369"/>
                    <a:pt x="336" y="365"/>
                    <a:pt x="336" y="362"/>
                  </a:cubicBezTo>
                  <a:close/>
                  <a:moveTo>
                    <a:pt x="248" y="431"/>
                  </a:moveTo>
                  <a:cubicBezTo>
                    <a:pt x="252" y="434"/>
                    <a:pt x="256" y="438"/>
                    <a:pt x="260" y="444"/>
                  </a:cubicBezTo>
                  <a:cubicBezTo>
                    <a:pt x="258" y="445"/>
                    <a:pt x="256" y="447"/>
                    <a:pt x="254" y="449"/>
                  </a:cubicBezTo>
                  <a:cubicBezTo>
                    <a:pt x="258" y="445"/>
                    <a:pt x="254" y="440"/>
                    <a:pt x="248" y="431"/>
                  </a:cubicBezTo>
                  <a:close/>
                  <a:moveTo>
                    <a:pt x="304" y="1"/>
                  </a:moveTo>
                  <a:cubicBezTo>
                    <a:pt x="292" y="1"/>
                    <a:pt x="278" y="5"/>
                    <a:pt x="269" y="13"/>
                  </a:cubicBezTo>
                  <a:cubicBezTo>
                    <a:pt x="224" y="54"/>
                    <a:pt x="181" y="93"/>
                    <a:pt x="137" y="134"/>
                  </a:cubicBezTo>
                  <a:cubicBezTo>
                    <a:pt x="103" y="164"/>
                    <a:pt x="38" y="201"/>
                    <a:pt x="25" y="246"/>
                  </a:cubicBezTo>
                  <a:cubicBezTo>
                    <a:pt x="0" y="330"/>
                    <a:pt x="79" y="386"/>
                    <a:pt x="131" y="442"/>
                  </a:cubicBezTo>
                  <a:cubicBezTo>
                    <a:pt x="163" y="477"/>
                    <a:pt x="208" y="541"/>
                    <a:pt x="261" y="541"/>
                  </a:cubicBezTo>
                  <a:cubicBezTo>
                    <a:pt x="273" y="541"/>
                    <a:pt x="285" y="538"/>
                    <a:pt x="297" y="531"/>
                  </a:cubicBezTo>
                  <a:cubicBezTo>
                    <a:pt x="377" y="485"/>
                    <a:pt x="448" y="401"/>
                    <a:pt x="519" y="335"/>
                  </a:cubicBezTo>
                  <a:cubicBezTo>
                    <a:pt x="547" y="335"/>
                    <a:pt x="577" y="309"/>
                    <a:pt x="565" y="278"/>
                  </a:cubicBezTo>
                  <a:cubicBezTo>
                    <a:pt x="522" y="160"/>
                    <a:pt x="390" y="132"/>
                    <a:pt x="342" y="22"/>
                  </a:cubicBezTo>
                  <a:cubicBezTo>
                    <a:pt x="335" y="7"/>
                    <a:pt x="320" y="1"/>
                    <a:pt x="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9" name="Google Shape;2749;p21"/>
          <p:cNvSpPr txBox="1">
            <a:spLocks noGrp="1"/>
          </p:cNvSpPr>
          <p:nvPr>
            <p:ph type="title"/>
          </p:nvPr>
        </p:nvSpPr>
        <p:spPr>
          <a:xfrm>
            <a:off x="720000" y="451503"/>
            <a:ext cx="77040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1" name="Google Shape;2751;p22"/>
          <p:cNvGrpSpPr/>
          <p:nvPr/>
        </p:nvGrpSpPr>
        <p:grpSpPr>
          <a:xfrm>
            <a:off x="7491279" y="89736"/>
            <a:ext cx="1589021" cy="1542971"/>
            <a:chOff x="5891621" y="-454293"/>
            <a:chExt cx="1217081" cy="1181810"/>
          </a:xfrm>
        </p:grpSpPr>
        <p:sp>
          <p:nvSpPr>
            <p:cNvPr id="2752" name="Google Shape;2752;p22"/>
            <p:cNvSpPr/>
            <p:nvPr/>
          </p:nvSpPr>
          <p:spPr>
            <a:xfrm>
              <a:off x="6769132" y="320268"/>
              <a:ext cx="333241" cy="176124"/>
            </a:xfrm>
            <a:custGeom>
              <a:avLst/>
              <a:gdLst/>
              <a:ahLst/>
              <a:cxnLst/>
              <a:rect l="l" t="t" r="r" b="b"/>
              <a:pathLst>
                <a:path w="1527" h="807" extrusionOk="0">
                  <a:moveTo>
                    <a:pt x="1438" y="0"/>
                  </a:moveTo>
                  <a:cubicBezTo>
                    <a:pt x="1425" y="0"/>
                    <a:pt x="1410" y="5"/>
                    <a:pt x="1397" y="18"/>
                  </a:cubicBezTo>
                  <a:cubicBezTo>
                    <a:pt x="1177" y="233"/>
                    <a:pt x="959" y="451"/>
                    <a:pt x="741" y="669"/>
                  </a:cubicBezTo>
                  <a:cubicBezTo>
                    <a:pt x="700" y="637"/>
                    <a:pt x="667" y="596"/>
                    <a:pt x="631" y="557"/>
                  </a:cubicBezTo>
                  <a:cubicBezTo>
                    <a:pt x="581" y="501"/>
                    <a:pt x="521" y="455"/>
                    <a:pt x="461" y="410"/>
                  </a:cubicBezTo>
                  <a:cubicBezTo>
                    <a:pt x="340" y="315"/>
                    <a:pt x="232" y="210"/>
                    <a:pt x="128" y="97"/>
                  </a:cubicBezTo>
                  <a:cubicBezTo>
                    <a:pt x="115" y="83"/>
                    <a:pt x="101" y="77"/>
                    <a:pt x="87" y="77"/>
                  </a:cubicBezTo>
                  <a:cubicBezTo>
                    <a:pt x="41" y="77"/>
                    <a:pt x="0" y="138"/>
                    <a:pt x="40" y="182"/>
                  </a:cubicBezTo>
                  <a:cubicBezTo>
                    <a:pt x="150" y="302"/>
                    <a:pt x="264" y="408"/>
                    <a:pt x="392" y="507"/>
                  </a:cubicBezTo>
                  <a:cubicBezTo>
                    <a:pt x="452" y="553"/>
                    <a:pt x="508" y="602"/>
                    <a:pt x="558" y="658"/>
                  </a:cubicBezTo>
                  <a:cubicBezTo>
                    <a:pt x="607" y="710"/>
                    <a:pt x="652" y="760"/>
                    <a:pt x="713" y="798"/>
                  </a:cubicBezTo>
                  <a:cubicBezTo>
                    <a:pt x="723" y="804"/>
                    <a:pt x="733" y="807"/>
                    <a:pt x="742" y="807"/>
                  </a:cubicBezTo>
                  <a:cubicBezTo>
                    <a:pt x="749" y="807"/>
                    <a:pt x="755" y="806"/>
                    <a:pt x="762" y="803"/>
                  </a:cubicBezTo>
                  <a:cubicBezTo>
                    <a:pt x="773" y="801"/>
                    <a:pt x="786" y="798"/>
                    <a:pt x="797" y="786"/>
                  </a:cubicBezTo>
                  <a:cubicBezTo>
                    <a:pt x="1025" y="557"/>
                    <a:pt x="1254" y="330"/>
                    <a:pt x="1483" y="104"/>
                  </a:cubicBezTo>
                  <a:cubicBezTo>
                    <a:pt x="1526" y="61"/>
                    <a:pt x="1485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2"/>
            <p:cNvSpPr/>
            <p:nvPr/>
          </p:nvSpPr>
          <p:spPr>
            <a:xfrm>
              <a:off x="6760185" y="387489"/>
              <a:ext cx="348517" cy="183108"/>
            </a:xfrm>
            <a:custGeom>
              <a:avLst/>
              <a:gdLst/>
              <a:ahLst/>
              <a:cxnLst/>
              <a:rect l="l" t="t" r="r" b="b"/>
              <a:pathLst>
                <a:path w="1597" h="839" extrusionOk="0">
                  <a:moveTo>
                    <a:pt x="1513" y="0"/>
                  </a:moveTo>
                  <a:cubicBezTo>
                    <a:pt x="1500" y="0"/>
                    <a:pt x="1486" y="7"/>
                    <a:pt x="1474" y="22"/>
                  </a:cubicBezTo>
                  <a:cubicBezTo>
                    <a:pt x="1371" y="150"/>
                    <a:pt x="1261" y="273"/>
                    <a:pt x="1142" y="387"/>
                  </a:cubicBezTo>
                  <a:cubicBezTo>
                    <a:pt x="1080" y="447"/>
                    <a:pt x="1015" y="505"/>
                    <a:pt x="950" y="559"/>
                  </a:cubicBezTo>
                  <a:cubicBezTo>
                    <a:pt x="901" y="600"/>
                    <a:pt x="842" y="635"/>
                    <a:pt x="804" y="685"/>
                  </a:cubicBezTo>
                  <a:cubicBezTo>
                    <a:pt x="577" y="516"/>
                    <a:pt x="351" y="342"/>
                    <a:pt x="117" y="184"/>
                  </a:cubicBezTo>
                  <a:cubicBezTo>
                    <a:pt x="106" y="177"/>
                    <a:pt x="95" y="174"/>
                    <a:pt x="85" y="174"/>
                  </a:cubicBezTo>
                  <a:cubicBezTo>
                    <a:pt x="34" y="174"/>
                    <a:pt x="0" y="253"/>
                    <a:pt x="55" y="290"/>
                  </a:cubicBezTo>
                  <a:cubicBezTo>
                    <a:pt x="307" y="458"/>
                    <a:pt x="547" y="644"/>
                    <a:pt x="790" y="827"/>
                  </a:cubicBezTo>
                  <a:cubicBezTo>
                    <a:pt x="801" y="835"/>
                    <a:pt x="812" y="839"/>
                    <a:pt x="822" y="839"/>
                  </a:cubicBezTo>
                  <a:cubicBezTo>
                    <a:pt x="842" y="839"/>
                    <a:pt x="860" y="825"/>
                    <a:pt x="870" y="805"/>
                  </a:cubicBezTo>
                  <a:cubicBezTo>
                    <a:pt x="877" y="799"/>
                    <a:pt x="885" y="792"/>
                    <a:pt x="888" y="782"/>
                  </a:cubicBezTo>
                  <a:cubicBezTo>
                    <a:pt x="918" y="719"/>
                    <a:pt x="1000" y="674"/>
                    <a:pt x="1052" y="631"/>
                  </a:cubicBezTo>
                  <a:cubicBezTo>
                    <a:pt x="1112" y="581"/>
                    <a:pt x="1172" y="529"/>
                    <a:pt x="1228" y="473"/>
                  </a:cubicBezTo>
                  <a:cubicBezTo>
                    <a:pt x="1347" y="359"/>
                    <a:pt x="1459" y="236"/>
                    <a:pt x="1560" y="107"/>
                  </a:cubicBezTo>
                  <a:cubicBezTo>
                    <a:pt x="1596" y="61"/>
                    <a:pt x="1556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2"/>
            <p:cNvSpPr/>
            <p:nvPr/>
          </p:nvSpPr>
          <p:spPr>
            <a:xfrm>
              <a:off x="6769132" y="476970"/>
              <a:ext cx="333241" cy="176560"/>
            </a:xfrm>
            <a:custGeom>
              <a:avLst/>
              <a:gdLst/>
              <a:ahLst/>
              <a:cxnLst/>
              <a:rect l="l" t="t" r="r" b="b"/>
              <a:pathLst>
                <a:path w="1527" h="809" extrusionOk="0">
                  <a:moveTo>
                    <a:pt x="1438" y="1"/>
                  </a:moveTo>
                  <a:cubicBezTo>
                    <a:pt x="1424" y="1"/>
                    <a:pt x="1410" y="6"/>
                    <a:pt x="1397" y="18"/>
                  </a:cubicBezTo>
                  <a:cubicBezTo>
                    <a:pt x="1177" y="234"/>
                    <a:pt x="959" y="451"/>
                    <a:pt x="741" y="671"/>
                  </a:cubicBezTo>
                  <a:cubicBezTo>
                    <a:pt x="700" y="637"/>
                    <a:pt x="667" y="598"/>
                    <a:pt x="631" y="559"/>
                  </a:cubicBezTo>
                  <a:cubicBezTo>
                    <a:pt x="581" y="503"/>
                    <a:pt x="521" y="456"/>
                    <a:pt x="461" y="410"/>
                  </a:cubicBezTo>
                  <a:cubicBezTo>
                    <a:pt x="340" y="315"/>
                    <a:pt x="232" y="212"/>
                    <a:pt x="128" y="98"/>
                  </a:cubicBezTo>
                  <a:cubicBezTo>
                    <a:pt x="115" y="85"/>
                    <a:pt x="101" y="79"/>
                    <a:pt x="87" y="79"/>
                  </a:cubicBezTo>
                  <a:cubicBezTo>
                    <a:pt x="41" y="79"/>
                    <a:pt x="0" y="140"/>
                    <a:pt x="40" y="184"/>
                  </a:cubicBezTo>
                  <a:cubicBezTo>
                    <a:pt x="150" y="303"/>
                    <a:pt x="264" y="410"/>
                    <a:pt x="392" y="508"/>
                  </a:cubicBezTo>
                  <a:cubicBezTo>
                    <a:pt x="452" y="555"/>
                    <a:pt x="508" y="604"/>
                    <a:pt x="558" y="659"/>
                  </a:cubicBezTo>
                  <a:cubicBezTo>
                    <a:pt x="607" y="712"/>
                    <a:pt x="652" y="762"/>
                    <a:pt x="713" y="799"/>
                  </a:cubicBezTo>
                  <a:cubicBezTo>
                    <a:pt x="724" y="805"/>
                    <a:pt x="734" y="808"/>
                    <a:pt x="744" y="808"/>
                  </a:cubicBezTo>
                  <a:cubicBezTo>
                    <a:pt x="750" y="808"/>
                    <a:pt x="756" y="807"/>
                    <a:pt x="762" y="805"/>
                  </a:cubicBezTo>
                  <a:cubicBezTo>
                    <a:pt x="773" y="803"/>
                    <a:pt x="786" y="797"/>
                    <a:pt x="797" y="786"/>
                  </a:cubicBezTo>
                  <a:cubicBezTo>
                    <a:pt x="1025" y="559"/>
                    <a:pt x="1254" y="331"/>
                    <a:pt x="1483" y="104"/>
                  </a:cubicBezTo>
                  <a:cubicBezTo>
                    <a:pt x="1527" y="62"/>
                    <a:pt x="1485" y="1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2"/>
            <p:cNvSpPr/>
            <p:nvPr/>
          </p:nvSpPr>
          <p:spPr>
            <a:xfrm>
              <a:off x="6760185" y="544191"/>
              <a:ext cx="348517" cy="183326"/>
            </a:xfrm>
            <a:custGeom>
              <a:avLst/>
              <a:gdLst/>
              <a:ahLst/>
              <a:cxnLst/>
              <a:rect l="l" t="t" r="r" b="b"/>
              <a:pathLst>
                <a:path w="1597" h="840" extrusionOk="0">
                  <a:moveTo>
                    <a:pt x="1513" y="1"/>
                  </a:moveTo>
                  <a:cubicBezTo>
                    <a:pt x="1499" y="1"/>
                    <a:pt x="1485" y="7"/>
                    <a:pt x="1474" y="21"/>
                  </a:cubicBezTo>
                  <a:cubicBezTo>
                    <a:pt x="1371" y="152"/>
                    <a:pt x="1261" y="275"/>
                    <a:pt x="1142" y="389"/>
                  </a:cubicBezTo>
                  <a:cubicBezTo>
                    <a:pt x="1080" y="448"/>
                    <a:pt x="1015" y="506"/>
                    <a:pt x="950" y="560"/>
                  </a:cubicBezTo>
                  <a:cubicBezTo>
                    <a:pt x="901" y="599"/>
                    <a:pt x="842" y="635"/>
                    <a:pt x="804" y="687"/>
                  </a:cubicBezTo>
                  <a:cubicBezTo>
                    <a:pt x="577" y="516"/>
                    <a:pt x="351" y="344"/>
                    <a:pt x="117" y="186"/>
                  </a:cubicBezTo>
                  <a:cubicBezTo>
                    <a:pt x="106" y="178"/>
                    <a:pt x="95" y="175"/>
                    <a:pt x="85" y="175"/>
                  </a:cubicBezTo>
                  <a:cubicBezTo>
                    <a:pt x="34" y="175"/>
                    <a:pt x="0" y="254"/>
                    <a:pt x="55" y="290"/>
                  </a:cubicBezTo>
                  <a:cubicBezTo>
                    <a:pt x="307" y="460"/>
                    <a:pt x="547" y="644"/>
                    <a:pt x="790" y="827"/>
                  </a:cubicBezTo>
                  <a:cubicBezTo>
                    <a:pt x="801" y="836"/>
                    <a:pt x="812" y="839"/>
                    <a:pt x="822" y="839"/>
                  </a:cubicBezTo>
                  <a:cubicBezTo>
                    <a:pt x="843" y="839"/>
                    <a:pt x="860" y="825"/>
                    <a:pt x="870" y="806"/>
                  </a:cubicBezTo>
                  <a:cubicBezTo>
                    <a:pt x="877" y="801"/>
                    <a:pt x="885" y="793"/>
                    <a:pt x="888" y="782"/>
                  </a:cubicBezTo>
                  <a:cubicBezTo>
                    <a:pt x="918" y="719"/>
                    <a:pt x="1000" y="676"/>
                    <a:pt x="1052" y="633"/>
                  </a:cubicBezTo>
                  <a:cubicBezTo>
                    <a:pt x="1112" y="583"/>
                    <a:pt x="1172" y="529"/>
                    <a:pt x="1228" y="475"/>
                  </a:cubicBezTo>
                  <a:cubicBezTo>
                    <a:pt x="1347" y="361"/>
                    <a:pt x="1459" y="238"/>
                    <a:pt x="1560" y="109"/>
                  </a:cubicBezTo>
                  <a:cubicBezTo>
                    <a:pt x="1596" y="62"/>
                    <a:pt x="1556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2"/>
            <p:cNvSpPr/>
            <p:nvPr/>
          </p:nvSpPr>
          <p:spPr>
            <a:xfrm>
              <a:off x="6757784" y="23451"/>
              <a:ext cx="346117" cy="167176"/>
            </a:xfrm>
            <a:custGeom>
              <a:avLst/>
              <a:gdLst/>
              <a:ahLst/>
              <a:cxnLst/>
              <a:rect l="l" t="t" r="r" b="b"/>
              <a:pathLst>
                <a:path w="1586" h="766" extrusionOk="0">
                  <a:moveTo>
                    <a:pt x="811" y="0"/>
                  </a:moveTo>
                  <a:cubicBezTo>
                    <a:pt x="798" y="0"/>
                    <a:pt x="784" y="5"/>
                    <a:pt x="771" y="17"/>
                  </a:cubicBezTo>
                  <a:cubicBezTo>
                    <a:pt x="543" y="226"/>
                    <a:pt x="305" y="420"/>
                    <a:pt x="53" y="599"/>
                  </a:cubicBezTo>
                  <a:cubicBezTo>
                    <a:pt x="1" y="636"/>
                    <a:pt x="32" y="715"/>
                    <a:pt x="82" y="715"/>
                  </a:cubicBezTo>
                  <a:cubicBezTo>
                    <a:pt x="92" y="715"/>
                    <a:pt x="103" y="711"/>
                    <a:pt x="114" y="703"/>
                  </a:cubicBezTo>
                  <a:cubicBezTo>
                    <a:pt x="359" y="530"/>
                    <a:pt x="594" y="342"/>
                    <a:pt x="815" y="140"/>
                  </a:cubicBezTo>
                  <a:cubicBezTo>
                    <a:pt x="920" y="243"/>
                    <a:pt x="1024" y="345"/>
                    <a:pt x="1129" y="448"/>
                  </a:cubicBezTo>
                  <a:cubicBezTo>
                    <a:pt x="1237" y="554"/>
                    <a:pt x="1341" y="674"/>
                    <a:pt x="1470" y="756"/>
                  </a:cubicBezTo>
                  <a:cubicBezTo>
                    <a:pt x="1481" y="763"/>
                    <a:pt x="1491" y="766"/>
                    <a:pt x="1501" y="766"/>
                  </a:cubicBezTo>
                  <a:cubicBezTo>
                    <a:pt x="1552" y="766"/>
                    <a:pt x="1586" y="687"/>
                    <a:pt x="1531" y="651"/>
                  </a:cubicBezTo>
                  <a:cubicBezTo>
                    <a:pt x="1412" y="575"/>
                    <a:pt x="1315" y="461"/>
                    <a:pt x="1214" y="362"/>
                  </a:cubicBezTo>
                  <a:cubicBezTo>
                    <a:pt x="1101" y="250"/>
                    <a:pt x="987" y="138"/>
                    <a:pt x="873" y="27"/>
                  </a:cubicBezTo>
                  <a:cubicBezTo>
                    <a:pt x="862" y="15"/>
                    <a:pt x="851" y="10"/>
                    <a:pt x="840" y="8"/>
                  </a:cubicBezTo>
                  <a:cubicBezTo>
                    <a:pt x="831" y="3"/>
                    <a:pt x="821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2"/>
            <p:cNvSpPr/>
            <p:nvPr/>
          </p:nvSpPr>
          <p:spPr>
            <a:xfrm>
              <a:off x="6769569" y="-54681"/>
              <a:ext cx="338042" cy="163466"/>
            </a:xfrm>
            <a:custGeom>
              <a:avLst/>
              <a:gdLst/>
              <a:ahLst/>
              <a:cxnLst/>
              <a:rect l="l" t="t" r="r" b="b"/>
              <a:pathLst>
                <a:path w="1549" h="749" extrusionOk="0">
                  <a:moveTo>
                    <a:pt x="757" y="1"/>
                  </a:moveTo>
                  <a:cubicBezTo>
                    <a:pt x="744" y="1"/>
                    <a:pt x="730" y="7"/>
                    <a:pt x="719" y="21"/>
                  </a:cubicBezTo>
                  <a:cubicBezTo>
                    <a:pt x="532" y="250"/>
                    <a:pt x="279" y="420"/>
                    <a:pt x="49" y="601"/>
                  </a:cubicBezTo>
                  <a:cubicBezTo>
                    <a:pt x="1" y="639"/>
                    <a:pt x="45" y="701"/>
                    <a:pt x="97" y="701"/>
                  </a:cubicBezTo>
                  <a:cubicBezTo>
                    <a:pt x="110" y="701"/>
                    <a:pt x="124" y="697"/>
                    <a:pt x="137" y="687"/>
                  </a:cubicBezTo>
                  <a:cubicBezTo>
                    <a:pt x="357" y="513"/>
                    <a:pt x="599" y="349"/>
                    <a:pt x="782" y="133"/>
                  </a:cubicBezTo>
                  <a:cubicBezTo>
                    <a:pt x="998" y="327"/>
                    <a:pt x="1211" y="526"/>
                    <a:pt x="1420" y="731"/>
                  </a:cubicBezTo>
                  <a:cubicBezTo>
                    <a:pt x="1432" y="743"/>
                    <a:pt x="1446" y="749"/>
                    <a:pt x="1460" y="749"/>
                  </a:cubicBezTo>
                  <a:cubicBezTo>
                    <a:pt x="1507" y="749"/>
                    <a:pt x="1549" y="688"/>
                    <a:pt x="1505" y="646"/>
                  </a:cubicBezTo>
                  <a:cubicBezTo>
                    <a:pt x="1291" y="435"/>
                    <a:pt x="1073" y="230"/>
                    <a:pt x="847" y="30"/>
                  </a:cubicBezTo>
                  <a:cubicBezTo>
                    <a:pt x="835" y="18"/>
                    <a:pt x="822" y="14"/>
                    <a:pt x="808" y="14"/>
                  </a:cubicBezTo>
                  <a:cubicBezTo>
                    <a:pt x="803" y="14"/>
                    <a:pt x="798" y="14"/>
                    <a:pt x="793" y="15"/>
                  </a:cubicBezTo>
                  <a:cubicBezTo>
                    <a:pt x="783" y="6"/>
                    <a:pt x="770" y="1"/>
                    <a:pt x="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2"/>
            <p:cNvSpPr/>
            <p:nvPr/>
          </p:nvSpPr>
          <p:spPr>
            <a:xfrm>
              <a:off x="6757784" y="-141980"/>
              <a:ext cx="346335" cy="167176"/>
            </a:xfrm>
            <a:custGeom>
              <a:avLst/>
              <a:gdLst/>
              <a:ahLst/>
              <a:cxnLst/>
              <a:rect l="l" t="t" r="r" b="b"/>
              <a:pathLst>
                <a:path w="1587" h="766" extrusionOk="0">
                  <a:moveTo>
                    <a:pt x="810" y="1"/>
                  </a:moveTo>
                  <a:cubicBezTo>
                    <a:pt x="797" y="1"/>
                    <a:pt x="783" y="6"/>
                    <a:pt x="771" y="18"/>
                  </a:cubicBezTo>
                  <a:cubicBezTo>
                    <a:pt x="543" y="227"/>
                    <a:pt x="305" y="421"/>
                    <a:pt x="53" y="598"/>
                  </a:cubicBezTo>
                  <a:cubicBezTo>
                    <a:pt x="0" y="637"/>
                    <a:pt x="32" y="715"/>
                    <a:pt x="82" y="715"/>
                  </a:cubicBezTo>
                  <a:cubicBezTo>
                    <a:pt x="92" y="715"/>
                    <a:pt x="103" y="712"/>
                    <a:pt x="114" y="704"/>
                  </a:cubicBezTo>
                  <a:cubicBezTo>
                    <a:pt x="359" y="531"/>
                    <a:pt x="594" y="341"/>
                    <a:pt x="815" y="139"/>
                  </a:cubicBezTo>
                  <a:cubicBezTo>
                    <a:pt x="920" y="242"/>
                    <a:pt x="1024" y="345"/>
                    <a:pt x="1129" y="447"/>
                  </a:cubicBezTo>
                  <a:cubicBezTo>
                    <a:pt x="1237" y="553"/>
                    <a:pt x="1341" y="675"/>
                    <a:pt x="1470" y="757"/>
                  </a:cubicBezTo>
                  <a:cubicBezTo>
                    <a:pt x="1480" y="763"/>
                    <a:pt x="1491" y="766"/>
                    <a:pt x="1500" y="766"/>
                  </a:cubicBezTo>
                  <a:cubicBezTo>
                    <a:pt x="1552" y="766"/>
                    <a:pt x="1586" y="686"/>
                    <a:pt x="1531" y="650"/>
                  </a:cubicBezTo>
                  <a:cubicBezTo>
                    <a:pt x="1412" y="576"/>
                    <a:pt x="1315" y="460"/>
                    <a:pt x="1214" y="361"/>
                  </a:cubicBezTo>
                  <a:cubicBezTo>
                    <a:pt x="1101" y="249"/>
                    <a:pt x="987" y="138"/>
                    <a:pt x="873" y="26"/>
                  </a:cubicBezTo>
                  <a:cubicBezTo>
                    <a:pt x="862" y="16"/>
                    <a:pt x="851" y="11"/>
                    <a:pt x="840" y="9"/>
                  </a:cubicBezTo>
                  <a:cubicBezTo>
                    <a:pt x="831" y="4"/>
                    <a:pt x="820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2"/>
            <p:cNvSpPr/>
            <p:nvPr/>
          </p:nvSpPr>
          <p:spPr>
            <a:xfrm>
              <a:off x="6769569" y="-220113"/>
              <a:ext cx="338042" cy="163466"/>
            </a:xfrm>
            <a:custGeom>
              <a:avLst/>
              <a:gdLst/>
              <a:ahLst/>
              <a:cxnLst/>
              <a:rect l="l" t="t" r="r" b="b"/>
              <a:pathLst>
                <a:path w="1549" h="749" extrusionOk="0">
                  <a:moveTo>
                    <a:pt x="757" y="1"/>
                  </a:moveTo>
                  <a:cubicBezTo>
                    <a:pt x="744" y="1"/>
                    <a:pt x="730" y="7"/>
                    <a:pt x="719" y="22"/>
                  </a:cubicBezTo>
                  <a:cubicBezTo>
                    <a:pt x="532" y="249"/>
                    <a:pt x="279" y="419"/>
                    <a:pt x="49" y="600"/>
                  </a:cubicBezTo>
                  <a:cubicBezTo>
                    <a:pt x="1" y="638"/>
                    <a:pt x="45" y="700"/>
                    <a:pt x="97" y="700"/>
                  </a:cubicBezTo>
                  <a:cubicBezTo>
                    <a:pt x="110" y="700"/>
                    <a:pt x="124" y="696"/>
                    <a:pt x="137" y="686"/>
                  </a:cubicBezTo>
                  <a:cubicBezTo>
                    <a:pt x="357" y="512"/>
                    <a:pt x="599" y="348"/>
                    <a:pt x="782" y="134"/>
                  </a:cubicBezTo>
                  <a:cubicBezTo>
                    <a:pt x="998" y="328"/>
                    <a:pt x="1211" y="527"/>
                    <a:pt x="1420" y="731"/>
                  </a:cubicBezTo>
                  <a:cubicBezTo>
                    <a:pt x="1432" y="743"/>
                    <a:pt x="1447" y="749"/>
                    <a:pt x="1461" y="749"/>
                  </a:cubicBezTo>
                  <a:cubicBezTo>
                    <a:pt x="1507" y="749"/>
                    <a:pt x="1549" y="688"/>
                    <a:pt x="1505" y="645"/>
                  </a:cubicBezTo>
                  <a:cubicBezTo>
                    <a:pt x="1291" y="434"/>
                    <a:pt x="1073" y="229"/>
                    <a:pt x="847" y="29"/>
                  </a:cubicBezTo>
                  <a:cubicBezTo>
                    <a:pt x="834" y="18"/>
                    <a:pt x="821" y="13"/>
                    <a:pt x="806" y="13"/>
                  </a:cubicBezTo>
                  <a:cubicBezTo>
                    <a:pt x="802" y="13"/>
                    <a:pt x="798" y="14"/>
                    <a:pt x="793" y="15"/>
                  </a:cubicBezTo>
                  <a:cubicBezTo>
                    <a:pt x="783" y="6"/>
                    <a:pt x="770" y="1"/>
                    <a:pt x="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2"/>
            <p:cNvSpPr/>
            <p:nvPr/>
          </p:nvSpPr>
          <p:spPr>
            <a:xfrm>
              <a:off x="6794011" y="120135"/>
              <a:ext cx="273882" cy="262112"/>
            </a:xfrm>
            <a:custGeom>
              <a:avLst/>
              <a:gdLst/>
              <a:ahLst/>
              <a:cxnLst/>
              <a:rect l="l" t="t" r="r" b="b"/>
              <a:pathLst>
                <a:path w="1255" h="1201" extrusionOk="0">
                  <a:moveTo>
                    <a:pt x="176" y="520"/>
                  </a:moveTo>
                  <a:cubicBezTo>
                    <a:pt x="178" y="520"/>
                    <a:pt x="182" y="521"/>
                    <a:pt x="185" y="521"/>
                  </a:cubicBezTo>
                  <a:cubicBezTo>
                    <a:pt x="185" y="521"/>
                    <a:pt x="185" y="523"/>
                    <a:pt x="185" y="523"/>
                  </a:cubicBezTo>
                  <a:lnTo>
                    <a:pt x="172" y="523"/>
                  </a:lnTo>
                  <a:cubicBezTo>
                    <a:pt x="172" y="521"/>
                    <a:pt x="174" y="520"/>
                    <a:pt x="176" y="520"/>
                  </a:cubicBezTo>
                  <a:close/>
                  <a:moveTo>
                    <a:pt x="120" y="643"/>
                  </a:moveTo>
                  <a:lnTo>
                    <a:pt x="120" y="643"/>
                  </a:lnTo>
                  <a:cubicBezTo>
                    <a:pt x="159" y="678"/>
                    <a:pt x="196" y="712"/>
                    <a:pt x="234" y="747"/>
                  </a:cubicBezTo>
                  <a:cubicBezTo>
                    <a:pt x="247" y="762"/>
                    <a:pt x="260" y="775"/>
                    <a:pt x="271" y="790"/>
                  </a:cubicBezTo>
                  <a:cubicBezTo>
                    <a:pt x="213" y="740"/>
                    <a:pt x="150" y="684"/>
                    <a:pt x="120" y="643"/>
                  </a:cubicBezTo>
                  <a:close/>
                  <a:moveTo>
                    <a:pt x="607" y="346"/>
                  </a:moveTo>
                  <a:cubicBezTo>
                    <a:pt x="622" y="355"/>
                    <a:pt x="635" y="372"/>
                    <a:pt x="649" y="391"/>
                  </a:cubicBezTo>
                  <a:cubicBezTo>
                    <a:pt x="672" y="421"/>
                    <a:pt x="696" y="451"/>
                    <a:pt x="720" y="480"/>
                  </a:cubicBezTo>
                  <a:cubicBezTo>
                    <a:pt x="746" y="514"/>
                    <a:pt x="780" y="555"/>
                    <a:pt x="821" y="579"/>
                  </a:cubicBezTo>
                  <a:cubicBezTo>
                    <a:pt x="737" y="652"/>
                    <a:pt x="655" y="726"/>
                    <a:pt x="571" y="799"/>
                  </a:cubicBezTo>
                  <a:cubicBezTo>
                    <a:pt x="504" y="738"/>
                    <a:pt x="439" y="674"/>
                    <a:pt x="381" y="605"/>
                  </a:cubicBezTo>
                  <a:cubicBezTo>
                    <a:pt x="452" y="523"/>
                    <a:pt x="525" y="443"/>
                    <a:pt x="595" y="361"/>
                  </a:cubicBezTo>
                  <a:cubicBezTo>
                    <a:pt x="599" y="357"/>
                    <a:pt x="603" y="352"/>
                    <a:pt x="607" y="346"/>
                  </a:cubicBezTo>
                  <a:close/>
                  <a:moveTo>
                    <a:pt x="610" y="961"/>
                  </a:moveTo>
                  <a:cubicBezTo>
                    <a:pt x="614" y="961"/>
                    <a:pt x="618" y="961"/>
                    <a:pt x="622" y="963"/>
                  </a:cubicBezTo>
                  <a:lnTo>
                    <a:pt x="607" y="982"/>
                  </a:lnTo>
                  <a:cubicBezTo>
                    <a:pt x="603" y="978"/>
                    <a:pt x="599" y="974"/>
                    <a:pt x="595" y="971"/>
                  </a:cubicBezTo>
                  <a:cubicBezTo>
                    <a:pt x="599" y="967"/>
                    <a:pt x="605" y="963"/>
                    <a:pt x="610" y="961"/>
                  </a:cubicBezTo>
                  <a:close/>
                  <a:moveTo>
                    <a:pt x="587" y="0"/>
                  </a:moveTo>
                  <a:cubicBezTo>
                    <a:pt x="577" y="0"/>
                    <a:pt x="566" y="4"/>
                    <a:pt x="556" y="12"/>
                  </a:cubicBezTo>
                  <a:cubicBezTo>
                    <a:pt x="444" y="115"/>
                    <a:pt x="336" y="221"/>
                    <a:pt x="232" y="329"/>
                  </a:cubicBezTo>
                  <a:cubicBezTo>
                    <a:pt x="183" y="380"/>
                    <a:pt x="135" y="432"/>
                    <a:pt x="88" y="482"/>
                  </a:cubicBezTo>
                  <a:cubicBezTo>
                    <a:pt x="60" y="516"/>
                    <a:pt x="3" y="561"/>
                    <a:pt x="1" y="609"/>
                  </a:cubicBezTo>
                  <a:cubicBezTo>
                    <a:pt x="1" y="650"/>
                    <a:pt x="12" y="672"/>
                    <a:pt x="40" y="700"/>
                  </a:cubicBezTo>
                  <a:cubicBezTo>
                    <a:pt x="101" y="760"/>
                    <a:pt x="168" y="814"/>
                    <a:pt x="232" y="870"/>
                  </a:cubicBezTo>
                  <a:cubicBezTo>
                    <a:pt x="351" y="976"/>
                    <a:pt x="469" y="1083"/>
                    <a:pt x="588" y="1187"/>
                  </a:cubicBezTo>
                  <a:cubicBezTo>
                    <a:pt x="598" y="1196"/>
                    <a:pt x="610" y="1200"/>
                    <a:pt x="622" y="1200"/>
                  </a:cubicBezTo>
                  <a:cubicBezTo>
                    <a:pt x="633" y="1200"/>
                    <a:pt x="644" y="1196"/>
                    <a:pt x="653" y="1187"/>
                  </a:cubicBezTo>
                  <a:lnTo>
                    <a:pt x="1220" y="665"/>
                  </a:lnTo>
                  <a:cubicBezTo>
                    <a:pt x="1255" y="634"/>
                    <a:pt x="1223" y="587"/>
                    <a:pt x="1187" y="587"/>
                  </a:cubicBezTo>
                  <a:cubicBezTo>
                    <a:pt x="1186" y="587"/>
                    <a:pt x="1185" y="587"/>
                    <a:pt x="1185" y="587"/>
                  </a:cubicBezTo>
                  <a:cubicBezTo>
                    <a:pt x="1181" y="575"/>
                    <a:pt x="1175" y="564"/>
                    <a:pt x="1162" y="557"/>
                  </a:cubicBezTo>
                  <a:cubicBezTo>
                    <a:pt x="1062" y="488"/>
                    <a:pt x="968" y="411"/>
                    <a:pt x="883" y="326"/>
                  </a:cubicBezTo>
                  <a:cubicBezTo>
                    <a:pt x="812" y="255"/>
                    <a:pt x="756" y="165"/>
                    <a:pt x="670" y="113"/>
                  </a:cubicBezTo>
                  <a:cubicBezTo>
                    <a:pt x="648" y="98"/>
                    <a:pt x="627" y="93"/>
                    <a:pt x="605" y="93"/>
                  </a:cubicBezTo>
                  <a:cubicBezTo>
                    <a:pt x="610" y="89"/>
                    <a:pt x="616" y="83"/>
                    <a:pt x="622" y="78"/>
                  </a:cubicBezTo>
                  <a:cubicBezTo>
                    <a:pt x="657" y="47"/>
                    <a:pt x="624" y="0"/>
                    <a:pt x="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22"/>
            <p:cNvSpPr/>
            <p:nvPr/>
          </p:nvSpPr>
          <p:spPr>
            <a:xfrm>
              <a:off x="6863190" y="188883"/>
              <a:ext cx="126357" cy="119817"/>
            </a:xfrm>
            <a:custGeom>
              <a:avLst/>
              <a:gdLst/>
              <a:ahLst/>
              <a:cxnLst/>
              <a:rect l="l" t="t" r="r" b="b"/>
              <a:pathLst>
                <a:path w="579" h="549" extrusionOk="0">
                  <a:moveTo>
                    <a:pt x="299" y="141"/>
                  </a:moveTo>
                  <a:lnTo>
                    <a:pt x="312" y="156"/>
                  </a:lnTo>
                  <a:cubicBezTo>
                    <a:pt x="303" y="158"/>
                    <a:pt x="293" y="162"/>
                    <a:pt x="286" y="163"/>
                  </a:cubicBezTo>
                  <a:cubicBezTo>
                    <a:pt x="290" y="156"/>
                    <a:pt x="293" y="149"/>
                    <a:pt x="299" y="141"/>
                  </a:cubicBezTo>
                  <a:close/>
                  <a:moveTo>
                    <a:pt x="375" y="225"/>
                  </a:moveTo>
                  <a:cubicBezTo>
                    <a:pt x="377" y="227"/>
                    <a:pt x="377" y="229"/>
                    <a:pt x="379" y="231"/>
                  </a:cubicBezTo>
                  <a:cubicBezTo>
                    <a:pt x="375" y="232"/>
                    <a:pt x="372" y="232"/>
                    <a:pt x="368" y="234"/>
                  </a:cubicBezTo>
                  <a:cubicBezTo>
                    <a:pt x="370" y="231"/>
                    <a:pt x="372" y="229"/>
                    <a:pt x="375" y="227"/>
                  </a:cubicBezTo>
                  <a:cubicBezTo>
                    <a:pt x="375" y="225"/>
                    <a:pt x="375" y="225"/>
                    <a:pt x="375" y="225"/>
                  </a:cubicBezTo>
                  <a:close/>
                  <a:moveTo>
                    <a:pt x="450" y="309"/>
                  </a:moveTo>
                  <a:cubicBezTo>
                    <a:pt x="452" y="311"/>
                    <a:pt x="454" y="313"/>
                    <a:pt x="457" y="316"/>
                  </a:cubicBezTo>
                  <a:cubicBezTo>
                    <a:pt x="456" y="315"/>
                    <a:pt x="454" y="314"/>
                    <a:pt x="452" y="314"/>
                  </a:cubicBezTo>
                  <a:cubicBezTo>
                    <a:pt x="448" y="314"/>
                    <a:pt x="444" y="316"/>
                    <a:pt x="439" y="320"/>
                  </a:cubicBezTo>
                  <a:cubicBezTo>
                    <a:pt x="442" y="316"/>
                    <a:pt x="446" y="313"/>
                    <a:pt x="450" y="309"/>
                  </a:cubicBezTo>
                  <a:close/>
                  <a:moveTo>
                    <a:pt x="290" y="348"/>
                  </a:moveTo>
                  <a:cubicBezTo>
                    <a:pt x="286" y="354"/>
                    <a:pt x="280" y="361"/>
                    <a:pt x="275" y="367"/>
                  </a:cubicBezTo>
                  <a:cubicBezTo>
                    <a:pt x="271" y="363"/>
                    <a:pt x="269" y="359"/>
                    <a:pt x="265" y="356"/>
                  </a:cubicBezTo>
                  <a:lnTo>
                    <a:pt x="290" y="348"/>
                  </a:lnTo>
                  <a:close/>
                  <a:moveTo>
                    <a:pt x="299" y="1"/>
                  </a:moveTo>
                  <a:cubicBezTo>
                    <a:pt x="295" y="1"/>
                    <a:pt x="291" y="1"/>
                    <a:pt x="286" y="3"/>
                  </a:cubicBezTo>
                  <a:cubicBezTo>
                    <a:pt x="168" y="46"/>
                    <a:pt x="139" y="180"/>
                    <a:pt x="30" y="227"/>
                  </a:cubicBezTo>
                  <a:cubicBezTo>
                    <a:pt x="1" y="240"/>
                    <a:pt x="2" y="279"/>
                    <a:pt x="21" y="300"/>
                  </a:cubicBezTo>
                  <a:cubicBezTo>
                    <a:pt x="60" y="344"/>
                    <a:pt x="101" y="389"/>
                    <a:pt x="140" y="434"/>
                  </a:cubicBezTo>
                  <a:cubicBezTo>
                    <a:pt x="170" y="466"/>
                    <a:pt x="209" y="531"/>
                    <a:pt x="254" y="544"/>
                  </a:cubicBezTo>
                  <a:cubicBezTo>
                    <a:pt x="265" y="547"/>
                    <a:pt x="275" y="548"/>
                    <a:pt x="285" y="548"/>
                  </a:cubicBezTo>
                  <a:cubicBezTo>
                    <a:pt x="352" y="548"/>
                    <a:pt x="400" y="483"/>
                    <a:pt x="450" y="438"/>
                  </a:cubicBezTo>
                  <a:cubicBezTo>
                    <a:pt x="491" y="398"/>
                    <a:pt x="579" y="341"/>
                    <a:pt x="538" y="272"/>
                  </a:cubicBezTo>
                  <a:cubicBezTo>
                    <a:pt x="491" y="191"/>
                    <a:pt x="409" y="121"/>
                    <a:pt x="342" y="52"/>
                  </a:cubicBezTo>
                  <a:cubicBezTo>
                    <a:pt x="342" y="26"/>
                    <a:pt x="324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2"/>
            <p:cNvSpPr/>
            <p:nvPr/>
          </p:nvSpPr>
          <p:spPr>
            <a:xfrm>
              <a:off x="6863190" y="-367212"/>
              <a:ext cx="126357" cy="120035"/>
            </a:xfrm>
            <a:custGeom>
              <a:avLst/>
              <a:gdLst/>
              <a:ahLst/>
              <a:cxnLst/>
              <a:rect l="l" t="t" r="r" b="b"/>
              <a:pathLst>
                <a:path w="579" h="550" extrusionOk="0">
                  <a:moveTo>
                    <a:pt x="299" y="140"/>
                  </a:moveTo>
                  <a:lnTo>
                    <a:pt x="312" y="155"/>
                  </a:lnTo>
                  <a:cubicBezTo>
                    <a:pt x="303" y="157"/>
                    <a:pt x="293" y="161"/>
                    <a:pt x="286" y="165"/>
                  </a:cubicBezTo>
                  <a:cubicBezTo>
                    <a:pt x="290" y="155"/>
                    <a:pt x="293" y="148"/>
                    <a:pt x="299" y="140"/>
                  </a:cubicBezTo>
                  <a:close/>
                  <a:moveTo>
                    <a:pt x="375" y="224"/>
                  </a:moveTo>
                  <a:cubicBezTo>
                    <a:pt x="377" y="226"/>
                    <a:pt x="377" y="228"/>
                    <a:pt x="379" y="230"/>
                  </a:cubicBezTo>
                  <a:cubicBezTo>
                    <a:pt x="375" y="232"/>
                    <a:pt x="372" y="232"/>
                    <a:pt x="368" y="234"/>
                  </a:cubicBezTo>
                  <a:cubicBezTo>
                    <a:pt x="370" y="230"/>
                    <a:pt x="372" y="228"/>
                    <a:pt x="375" y="226"/>
                  </a:cubicBezTo>
                  <a:cubicBezTo>
                    <a:pt x="375" y="226"/>
                    <a:pt x="375" y="226"/>
                    <a:pt x="375" y="224"/>
                  </a:cubicBezTo>
                  <a:close/>
                  <a:moveTo>
                    <a:pt x="450" y="308"/>
                  </a:moveTo>
                  <a:cubicBezTo>
                    <a:pt x="451" y="310"/>
                    <a:pt x="453" y="312"/>
                    <a:pt x="455" y="314"/>
                  </a:cubicBezTo>
                  <a:lnTo>
                    <a:pt x="455" y="314"/>
                  </a:lnTo>
                  <a:cubicBezTo>
                    <a:pt x="454" y="314"/>
                    <a:pt x="453" y="314"/>
                    <a:pt x="452" y="314"/>
                  </a:cubicBezTo>
                  <a:cubicBezTo>
                    <a:pt x="448" y="314"/>
                    <a:pt x="444" y="316"/>
                    <a:pt x="439" y="319"/>
                  </a:cubicBezTo>
                  <a:cubicBezTo>
                    <a:pt x="442" y="316"/>
                    <a:pt x="446" y="312"/>
                    <a:pt x="450" y="308"/>
                  </a:cubicBezTo>
                  <a:close/>
                  <a:moveTo>
                    <a:pt x="290" y="347"/>
                  </a:moveTo>
                  <a:lnTo>
                    <a:pt x="290" y="347"/>
                  </a:lnTo>
                  <a:cubicBezTo>
                    <a:pt x="286" y="355"/>
                    <a:pt x="280" y="360"/>
                    <a:pt x="275" y="366"/>
                  </a:cubicBezTo>
                  <a:cubicBezTo>
                    <a:pt x="271" y="362"/>
                    <a:pt x="269" y="359"/>
                    <a:pt x="265" y="355"/>
                  </a:cubicBezTo>
                  <a:lnTo>
                    <a:pt x="290" y="347"/>
                  </a:lnTo>
                  <a:close/>
                  <a:moveTo>
                    <a:pt x="299" y="0"/>
                  </a:moveTo>
                  <a:cubicBezTo>
                    <a:pt x="295" y="0"/>
                    <a:pt x="291" y="1"/>
                    <a:pt x="286" y="2"/>
                  </a:cubicBezTo>
                  <a:cubicBezTo>
                    <a:pt x="168" y="45"/>
                    <a:pt x="139" y="180"/>
                    <a:pt x="30" y="226"/>
                  </a:cubicBezTo>
                  <a:cubicBezTo>
                    <a:pt x="1" y="239"/>
                    <a:pt x="2" y="278"/>
                    <a:pt x="21" y="299"/>
                  </a:cubicBezTo>
                  <a:cubicBezTo>
                    <a:pt x="60" y="344"/>
                    <a:pt x="101" y="388"/>
                    <a:pt x="140" y="433"/>
                  </a:cubicBezTo>
                  <a:cubicBezTo>
                    <a:pt x="170" y="465"/>
                    <a:pt x="209" y="532"/>
                    <a:pt x="254" y="545"/>
                  </a:cubicBezTo>
                  <a:cubicBezTo>
                    <a:pt x="265" y="548"/>
                    <a:pt x="275" y="549"/>
                    <a:pt x="285" y="549"/>
                  </a:cubicBezTo>
                  <a:cubicBezTo>
                    <a:pt x="352" y="549"/>
                    <a:pt x="399" y="482"/>
                    <a:pt x="450" y="437"/>
                  </a:cubicBezTo>
                  <a:cubicBezTo>
                    <a:pt x="491" y="398"/>
                    <a:pt x="579" y="340"/>
                    <a:pt x="538" y="273"/>
                  </a:cubicBezTo>
                  <a:cubicBezTo>
                    <a:pt x="491" y="193"/>
                    <a:pt x="409" y="120"/>
                    <a:pt x="342" y="51"/>
                  </a:cubicBezTo>
                  <a:cubicBezTo>
                    <a:pt x="342" y="25"/>
                    <a:pt x="324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2"/>
            <p:cNvSpPr/>
            <p:nvPr/>
          </p:nvSpPr>
          <p:spPr>
            <a:xfrm>
              <a:off x="6124693" y="-443162"/>
              <a:ext cx="182224" cy="322566"/>
            </a:xfrm>
            <a:custGeom>
              <a:avLst/>
              <a:gdLst/>
              <a:ahLst/>
              <a:cxnLst/>
              <a:rect l="l" t="t" r="r" b="b"/>
              <a:pathLst>
                <a:path w="835" h="1478" extrusionOk="0">
                  <a:moveTo>
                    <a:pt x="667" y="0"/>
                  </a:moveTo>
                  <a:cubicBezTo>
                    <a:pt x="654" y="0"/>
                    <a:pt x="640" y="5"/>
                    <a:pt x="627" y="17"/>
                  </a:cubicBezTo>
                  <a:cubicBezTo>
                    <a:pt x="508" y="127"/>
                    <a:pt x="402" y="240"/>
                    <a:pt x="303" y="367"/>
                  </a:cubicBezTo>
                  <a:cubicBezTo>
                    <a:pt x="256" y="427"/>
                    <a:pt x="208" y="483"/>
                    <a:pt x="152" y="535"/>
                  </a:cubicBezTo>
                  <a:cubicBezTo>
                    <a:pt x="100" y="582"/>
                    <a:pt x="49" y="628"/>
                    <a:pt x="12" y="688"/>
                  </a:cubicBezTo>
                  <a:cubicBezTo>
                    <a:pt x="3" y="707"/>
                    <a:pt x="1" y="723"/>
                    <a:pt x="6" y="738"/>
                  </a:cubicBezTo>
                  <a:cubicBezTo>
                    <a:pt x="8" y="749"/>
                    <a:pt x="14" y="761"/>
                    <a:pt x="23" y="772"/>
                  </a:cubicBezTo>
                  <a:cubicBezTo>
                    <a:pt x="252" y="999"/>
                    <a:pt x="480" y="1229"/>
                    <a:pt x="707" y="1460"/>
                  </a:cubicBezTo>
                  <a:cubicBezTo>
                    <a:pt x="720" y="1473"/>
                    <a:pt x="734" y="1478"/>
                    <a:pt x="747" y="1478"/>
                  </a:cubicBezTo>
                  <a:cubicBezTo>
                    <a:pt x="793" y="1478"/>
                    <a:pt x="835" y="1417"/>
                    <a:pt x="793" y="1374"/>
                  </a:cubicBezTo>
                  <a:cubicBezTo>
                    <a:pt x="577" y="1154"/>
                    <a:pt x="359" y="934"/>
                    <a:pt x="141" y="718"/>
                  </a:cubicBezTo>
                  <a:cubicBezTo>
                    <a:pt x="174" y="677"/>
                    <a:pt x="213" y="643"/>
                    <a:pt x="252" y="608"/>
                  </a:cubicBezTo>
                  <a:cubicBezTo>
                    <a:pt x="308" y="556"/>
                    <a:pt x="355" y="496"/>
                    <a:pt x="402" y="436"/>
                  </a:cubicBezTo>
                  <a:cubicBezTo>
                    <a:pt x="497" y="315"/>
                    <a:pt x="599" y="207"/>
                    <a:pt x="713" y="102"/>
                  </a:cubicBezTo>
                  <a:cubicBezTo>
                    <a:pt x="758" y="62"/>
                    <a:pt x="716" y="0"/>
                    <a:pt x="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2"/>
            <p:cNvSpPr/>
            <p:nvPr/>
          </p:nvSpPr>
          <p:spPr>
            <a:xfrm>
              <a:off x="6048312" y="-451674"/>
              <a:ext cx="191826" cy="338062"/>
            </a:xfrm>
            <a:custGeom>
              <a:avLst/>
              <a:gdLst/>
              <a:ahLst/>
              <a:cxnLst/>
              <a:rect l="l" t="t" r="r" b="b"/>
              <a:pathLst>
                <a:path w="879" h="1549" extrusionOk="0">
                  <a:moveTo>
                    <a:pt x="612" y="1"/>
                  </a:moveTo>
                  <a:cubicBezTo>
                    <a:pt x="594" y="1"/>
                    <a:pt x="575" y="9"/>
                    <a:pt x="561" y="28"/>
                  </a:cubicBezTo>
                  <a:cubicBezTo>
                    <a:pt x="394" y="281"/>
                    <a:pt x="207" y="522"/>
                    <a:pt x="26" y="764"/>
                  </a:cubicBezTo>
                  <a:cubicBezTo>
                    <a:pt x="0" y="798"/>
                    <a:pt x="19" y="829"/>
                    <a:pt x="47" y="844"/>
                  </a:cubicBezTo>
                  <a:cubicBezTo>
                    <a:pt x="52" y="852"/>
                    <a:pt x="60" y="857"/>
                    <a:pt x="71" y="863"/>
                  </a:cubicBezTo>
                  <a:cubicBezTo>
                    <a:pt x="134" y="891"/>
                    <a:pt x="177" y="973"/>
                    <a:pt x="220" y="1025"/>
                  </a:cubicBezTo>
                  <a:cubicBezTo>
                    <a:pt x="271" y="1087"/>
                    <a:pt x="325" y="1145"/>
                    <a:pt x="379" y="1202"/>
                  </a:cubicBezTo>
                  <a:cubicBezTo>
                    <a:pt x="492" y="1322"/>
                    <a:pt x="615" y="1432"/>
                    <a:pt x="744" y="1534"/>
                  </a:cubicBezTo>
                  <a:cubicBezTo>
                    <a:pt x="757" y="1544"/>
                    <a:pt x="771" y="1549"/>
                    <a:pt x="784" y="1549"/>
                  </a:cubicBezTo>
                  <a:cubicBezTo>
                    <a:pt x="835" y="1549"/>
                    <a:pt x="879" y="1487"/>
                    <a:pt x="830" y="1448"/>
                  </a:cubicBezTo>
                  <a:cubicBezTo>
                    <a:pt x="701" y="1346"/>
                    <a:pt x="578" y="1236"/>
                    <a:pt x="464" y="1117"/>
                  </a:cubicBezTo>
                  <a:cubicBezTo>
                    <a:pt x="405" y="1053"/>
                    <a:pt x="347" y="990"/>
                    <a:pt x="293" y="923"/>
                  </a:cubicBezTo>
                  <a:cubicBezTo>
                    <a:pt x="254" y="876"/>
                    <a:pt x="216" y="816"/>
                    <a:pt x="166" y="779"/>
                  </a:cubicBezTo>
                  <a:cubicBezTo>
                    <a:pt x="338" y="552"/>
                    <a:pt x="509" y="326"/>
                    <a:pt x="668" y="89"/>
                  </a:cubicBezTo>
                  <a:cubicBezTo>
                    <a:pt x="698" y="44"/>
                    <a:pt x="656" y="1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2"/>
            <p:cNvSpPr/>
            <p:nvPr/>
          </p:nvSpPr>
          <p:spPr>
            <a:xfrm>
              <a:off x="5968003" y="-443162"/>
              <a:ext cx="182006" cy="322566"/>
            </a:xfrm>
            <a:custGeom>
              <a:avLst/>
              <a:gdLst/>
              <a:ahLst/>
              <a:cxnLst/>
              <a:rect l="l" t="t" r="r" b="b"/>
              <a:pathLst>
                <a:path w="834" h="1478" extrusionOk="0">
                  <a:moveTo>
                    <a:pt x="666" y="0"/>
                  </a:moveTo>
                  <a:cubicBezTo>
                    <a:pt x="652" y="0"/>
                    <a:pt x="638" y="5"/>
                    <a:pt x="625" y="17"/>
                  </a:cubicBezTo>
                  <a:cubicBezTo>
                    <a:pt x="508" y="127"/>
                    <a:pt x="400" y="240"/>
                    <a:pt x="301" y="367"/>
                  </a:cubicBezTo>
                  <a:cubicBezTo>
                    <a:pt x="254" y="427"/>
                    <a:pt x="206" y="483"/>
                    <a:pt x="152" y="535"/>
                  </a:cubicBezTo>
                  <a:cubicBezTo>
                    <a:pt x="100" y="582"/>
                    <a:pt x="49" y="628"/>
                    <a:pt x="12" y="688"/>
                  </a:cubicBezTo>
                  <a:cubicBezTo>
                    <a:pt x="1" y="707"/>
                    <a:pt x="1" y="723"/>
                    <a:pt x="5" y="738"/>
                  </a:cubicBezTo>
                  <a:cubicBezTo>
                    <a:pt x="7" y="749"/>
                    <a:pt x="12" y="761"/>
                    <a:pt x="23" y="772"/>
                  </a:cubicBezTo>
                  <a:cubicBezTo>
                    <a:pt x="253" y="999"/>
                    <a:pt x="480" y="1229"/>
                    <a:pt x="706" y="1460"/>
                  </a:cubicBezTo>
                  <a:cubicBezTo>
                    <a:pt x="718" y="1473"/>
                    <a:pt x="732" y="1478"/>
                    <a:pt x="746" y="1478"/>
                  </a:cubicBezTo>
                  <a:cubicBezTo>
                    <a:pt x="792" y="1478"/>
                    <a:pt x="833" y="1417"/>
                    <a:pt x="791" y="1374"/>
                  </a:cubicBezTo>
                  <a:cubicBezTo>
                    <a:pt x="575" y="1154"/>
                    <a:pt x="359" y="934"/>
                    <a:pt x="141" y="718"/>
                  </a:cubicBezTo>
                  <a:cubicBezTo>
                    <a:pt x="172" y="677"/>
                    <a:pt x="213" y="643"/>
                    <a:pt x="251" y="608"/>
                  </a:cubicBezTo>
                  <a:cubicBezTo>
                    <a:pt x="307" y="556"/>
                    <a:pt x="353" y="496"/>
                    <a:pt x="400" y="436"/>
                  </a:cubicBezTo>
                  <a:cubicBezTo>
                    <a:pt x="495" y="315"/>
                    <a:pt x="599" y="207"/>
                    <a:pt x="713" y="102"/>
                  </a:cubicBezTo>
                  <a:cubicBezTo>
                    <a:pt x="757" y="62"/>
                    <a:pt x="714" y="0"/>
                    <a:pt x="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2"/>
            <p:cNvSpPr/>
            <p:nvPr/>
          </p:nvSpPr>
          <p:spPr>
            <a:xfrm>
              <a:off x="5891621" y="-451674"/>
              <a:ext cx="191826" cy="338062"/>
            </a:xfrm>
            <a:custGeom>
              <a:avLst/>
              <a:gdLst/>
              <a:ahLst/>
              <a:cxnLst/>
              <a:rect l="l" t="t" r="r" b="b"/>
              <a:pathLst>
                <a:path w="879" h="1549" extrusionOk="0">
                  <a:moveTo>
                    <a:pt x="612" y="1"/>
                  </a:moveTo>
                  <a:cubicBezTo>
                    <a:pt x="593" y="1"/>
                    <a:pt x="574" y="9"/>
                    <a:pt x="562" y="28"/>
                  </a:cubicBezTo>
                  <a:cubicBezTo>
                    <a:pt x="392" y="281"/>
                    <a:pt x="207" y="522"/>
                    <a:pt x="25" y="764"/>
                  </a:cubicBezTo>
                  <a:cubicBezTo>
                    <a:pt x="0" y="798"/>
                    <a:pt x="17" y="829"/>
                    <a:pt x="45" y="844"/>
                  </a:cubicBezTo>
                  <a:cubicBezTo>
                    <a:pt x="51" y="852"/>
                    <a:pt x="58" y="857"/>
                    <a:pt x="69" y="863"/>
                  </a:cubicBezTo>
                  <a:cubicBezTo>
                    <a:pt x="133" y="891"/>
                    <a:pt x="176" y="973"/>
                    <a:pt x="219" y="1025"/>
                  </a:cubicBezTo>
                  <a:cubicBezTo>
                    <a:pt x="269" y="1087"/>
                    <a:pt x="323" y="1145"/>
                    <a:pt x="377" y="1202"/>
                  </a:cubicBezTo>
                  <a:cubicBezTo>
                    <a:pt x="491" y="1322"/>
                    <a:pt x="614" y="1432"/>
                    <a:pt x="744" y="1534"/>
                  </a:cubicBezTo>
                  <a:cubicBezTo>
                    <a:pt x="757" y="1544"/>
                    <a:pt x="770" y="1549"/>
                    <a:pt x="784" y="1549"/>
                  </a:cubicBezTo>
                  <a:cubicBezTo>
                    <a:pt x="834" y="1549"/>
                    <a:pt x="879" y="1487"/>
                    <a:pt x="830" y="1448"/>
                  </a:cubicBezTo>
                  <a:cubicBezTo>
                    <a:pt x="700" y="1346"/>
                    <a:pt x="578" y="1236"/>
                    <a:pt x="463" y="1117"/>
                  </a:cubicBezTo>
                  <a:cubicBezTo>
                    <a:pt x="403" y="1053"/>
                    <a:pt x="347" y="990"/>
                    <a:pt x="291" y="923"/>
                  </a:cubicBezTo>
                  <a:cubicBezTo>
                    <a:pt x="252" y="876"/>
                    <a:pt x="217" y="816"/>
                    <a:pt x="164" y="779"/>
                  </a:cubicBezTo>
                  <a:cubicBezTo>
                    <a:pt x="336" y="552"/>
                    <a:pt x="508" y="326"/>
                    <a:pt x="666" y="89"/>
                  </a:cubicBezTo>
                  <a:cubicBezTo>
                    <a:pt x="697" y="44"/>
                    <a:pt x="655" y="1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2"/>
            <p:cNvSpPr/>
            <p:nvPr/>
          </p:nvSpPr>
          <p:spPr>
            <a:xfrm>
              <a:off x="6426726" y="-454293"/>
              <a:ext cx="172185" cy="334788"/>
            </a:xfrm>
            <a:custGeom>
              <a:avLst/>
              <a:gdLst/>
              <a:ahLst/>
              <a:cxnLst/>
              <a:rect l="l" t="t" r="r" b="b"/>
              <a:pathLst>
                <a:path w="789" h="1534" extrusionOk="0">
                  <a:moveTo>
                    <a:pt x="136" y="0"/>
                  </a:moveTo>
                  <a:cubicBezTo>
                    <a:pt x="92" y="0"/>
                    <a:pt x="49" y="44"/>
                    <a:pt x="82" y="88"/>
                  </a:cubicBezTo>
                  <a:cubicBezTo>
                    <a:pt x="256" y="334"/>
                    <a:pt x="444" y="567"/>
                    <a:pt x="645" y="789"/>
                  </a:cubicBezTo>
                  <a:cubicBezTo>
                    <a:pt x="543" y="894"/>
                    <a:pt x="440" y="998"/>
                    <a:pt x="338" y="1102"/>
                  </a:cubicBezTo>
                  <a:cubicBezTo>
                    <a:pt x="231" y="1211"/>
                    <a:pt x="112" y="1315"/>
                    <a:pt x="30" y="1444"/>
                  </a:cubicBezTo>
                  <a:cubicBezTo>
                    <a:pt x="0" y="1490"/>
                    <a:pt x="42" y="1533"/>
                    <a:pt x="85" y="1533"/>
                  </a:cubicBezTo>
                  <a:cubicBezTo>
                    <a:pt x="103" y="1533"/>
                    <a:pt x="122" y="1525"/>
                    <a:pt x="134" y="1505"/>
                  </a:cubicBezTo>
                  <a:cubicBezTo>
                    <a:pt x="211" y="1386"/>
                    <a:pt x="326" y="1289"/>
                    <a:pt x="425" y="1188"/>
                  </a:cubicBezTo>
                  <a:cubicBezTo>
                    <a:pt x="537" y="1074"/>
                    <a:pt x="649" y="961"/>
                    <a:pt x="761" y="847"/>
                  </a:cubicBezTo>
                  <a:cubicBezTo>
                    <a:pt x="770" y="838"/>
                    <a:pt x="776" y="827"/>
                    <a:pt x="778" y="815"/>
                  </a:cubicBezTo>
                  <a:cubicBezTo>
                    <a:pt x="789" y="795"/>
                    <a:pt x="789" y="767"/>
                    <a:pt x="768" y="744"/>
                  </a:cubicBezTo>
                  <a:cubicBezTo>
                    <a:pt x="559" y="519"/>
                    <a:pt x="366" y="278"/>
                    <a:pt x="187" y="27"/>
                  </a:cubicBezTo>
                  <a:cubicBezTo>
                    <a:pt x="173" y="8"/>
                    <a:pt x="155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2"/>
            <p:cNvSpPr/>
            <p:nvPr/>
          </p:nvSpPr>
          <p:spPr>
            <a:xfrm>
              <a:off x="6507472" y="-441853"/>
              <a:ext cx="170440" cy="326276"/>
            </a:xfrm>
            <a:custGeom>
              <a:avLst/>
              <a:gdLst/>
              <a:ahLst/>
              <a:cxnLst/>
              <a:rect l="l" t="t" r="r" b="b"/>
              <a:pathLst>
                <a:path w="781" h="1495" extrusionOk="0">
                  <a:moveTo>
                    <a:pt x="133" y="1"/>
                  </a:moveTo>
                  <a:cubicBezTo>
                    <a:pt x="90" y="1"/>
                    <a:pt x="50" y="61"/>
                    <a:pt x="87" y="108"/>
                  </a:cubicBezTo>
                  <a:cubicBezTo>
                    <a:pt x="260" y="328"/>
                    <a:pt x="426" y="570"/>
                    <a:pt x="641" y="753"/>
                  </a:cubicBezTo>
                  <a:cubicBezTo>
                    <a:pt x="447" y="971"/>
                    <a:pt x="247" y="1183"/>
                    <a:pt x="42" y="1390"/>
                  </a:cubicBezTo>
                  <a:cubicBezTo>
                    <a:pt x="0" y="1434"/>
                    <a:pt x="42" y="1494"/>
                    <a:pt x="89" y="1494"/>
                  </a:cubicBezTo>
                  <a:cubicBezTo>
                    <a:pt x="103" y="1494"/>
                    <a:pt x="117" y="1489"/>
                    <a:pt x="130" y="1476"/>
                  </a:cubicBezTo>
                  <a:cubicBezTo>
                    <a:pt x="340" y="1262"/>
                    <a:pt x="546" y="1044"/>
                    <a:pt x="745" y="820"/>
                  </a:cubicBezTo>
                  <a:cubicBezTo>
                    <a:pt x="760" y="803"/>
                    <a:pt x="762" y="783"/>
                    <a:pt x="758" y="766"/>
                  </a:cubicBezTo>
                  <a:cubicBezTo>
                    <a:pt x="777" y="743"/>
                    <a:pt x="780" y="714"/>
                    <a:pt x="752" y="691"/>
                  </a:cubicBezTo>
                  <a:cubicBezTo>
                    <a:pt x="525" y="505"/>
                    <a:pt x="354" y="251"/>
                    <a:pt x="173" y="22"/>
                  </a:cubicBezTo>
                  <a:cubicBezTo>
                    <a:pt x="161" y="7"/>
                    <a:pt x="147" y="1"/>
                    <a:pt x="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2"/>
            <p:cNvSpPr/>
            <p:nvPr/>
          </p:nvSpPr>
          <p:spPr>
            <a:xfrm>
              <a:off x="6592146" y="-454293"/>
              <a:ext cx="172404" cy="334788"/>
            </a:xfrm>
            <a:custGeom>
              <a:avLst/>
              <a:gdLst/>
              <a:ahLst/>
              <a:cxnLst/>
              <a:rect l="l" t="t" r="r" b="b"/>
              <a:pathLst>
                <a:path w="790" h="1534" extrusionOk="0">
                  <a:moveTo>
                    <a:pt x="137" y="0"/>
                  </a:moveTo>
                  <a:cubicBezTo>
                    <a:pt x="93" y="0"/>
                    <a:pt x="50" y="44"/>
                    <a:pt x="81" y="88"/>
                  </a:cubicBezTo>
                  <a:cubicBezTo>
                    <a:pt x="256" y="334"/>
                    <a:pt x="445" y="567"/>
                    <a:pt x="646" y="789"/>
                  </a:cubicBezTo>
                  <a:cubicBezTo>
                    <a:pt x="543" y="894"/>
                    <a:pt x="441" y="998"/>
                    <a:pt x="338" y="1102"/>
                  </a:cubicBezTo>
                  <a:cubicBezTo>
                    <a:pt x="232" y="1211"/>
                    <a:pt x="113" y="1315"/>
                    <a:pt x="31" y="1444"/>
                  </a:cubicBezTo>
                  <a:cubicBezTo>
                    <a:pt x="1" y="1490"/>
                    <a:pt x="42" y="1533"/>
                    <a:pt x="85" y="1533"/>
                  </a:cubicBezTo>
                  <a:cubicBezTo>
                    <a:pt x="103" y="1533"/>
                    <a:pt x="122" y="1525"/>
                    <a:pt x="135" y="1505"/>
                  </a:cubicBezTo>
                  <a:cubicBezTo>
                    <a:pt x="212" y="1386"/>
                    <a:pt x="325" y="1289"/>
                    <a:pt x="424" y="1188"/>
                  </a:cubicBezTo>
                  <a:cubicBezTo>
                    <a:pt x="536" y="1074"/>
                    <a:pt x="648" y="961"/>
                    <a:pt x="760" y="847"/>
                  </a:cubicBezTo>
                  <a:cubicBezTo>
                    <a:pt x="771" y="838"/>
                    <a:pt x="775" y="827"/>
                    <a:pt x="777" y="815"/>
                  </a:cubicBezTo>
                  <a:cubicBezTo>
                    <a:pt x="788" y="795"/>
                    <a:pt x="790" y="767"/>
                    <a:pt x="769" y="744"/>
                  </a:cubicBezTo>
                  <a:cubicBezTo>
                    <a:pt x="560" y="519"/>
                    <a:pt x="364" y="278"/>
                    <a:pt x="187" y="27"/>
                  </a:cubicBezTo>
                  <a:cubicBezTo>
                    <a:pt x="174" y="8"/>
                    <a:pt x="155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2"/>
            <p:cNvSpPr/>
            <p:nvPr/>
          </p:nvSpPr>
          <p:spPr>
            <a:xfrm>
              <a:off x="6673110" y="-441853"/>
              <a:ext cx="170440" cy="326276"/>
            </a:xfrm>
            <a:custGeom>
              <a:avLst/>
              <a:gdLst/>
              <a:ahLst/>
              <a:cxnLst/>
              <a:rect l="l" t="t" r="r" b="b"/>
              <a:pathLst>
                <a:path w="781" h="1495" extrusionOk="0">
                  <a:moveTo>
                    <a:pt x="133" y="1"/>
                  </a:moveTo>
                  <a:cubicBezTo>
                    <a:pt x="90" y="1"/>
                    <a:pt x="50" y="61"/>
                    <a:pt x="87" y="108"/>
                  </a:cubicBezTo>
                  <a:cubicBezTo>
                    <a:pt x="260" y="328"/>
                    <a:pt x="424" y="570"/>
                    <a:pt x="640" y="753"/>
                  </a:cubicBezTo>
                  <a:cubicBezTo>
                    <a:pt x="445" y="971"/>
                    <a:pt x="247" y="1183"/>
                    <a:pt x="42" y="1390"/>
                  </a:cubicBezTo>
                  <a:cubicBezTo>
                    <a:pt x="0" y="1434"/>
                    <a:pt x="42" y="1494"/>
                    <a:pt x="88" y="1494"/>
                  </a:cubicBezTo>
                  <a:cubicBezTo>
                    <a:pt x="101" y="1494"/>
                    <a:pt x="115" y="1489"/>
                    <a:pt x="128" y="1476"/>
                  </a:cubicBezTo>
                  <a:cubicBezTo>
                    <a:pt x="338" y="1262"/>
                    <a:pt x="543" y="1044"/>
                    <a:pt x="743" y="820"/>
                  </a:cubicBezTo>
                  <a:cubicBezTo>
                    <a:pt x="758" y="803"/>
                    <a:pt x="762" y="783"/>
                    <a:pt x="758" y="766"/>
                  </a:cubicBezTo>
                  <a:cubicBezTo>
                    <a:pt x="777" y="743"/>
                    <a:pt x="780" y="714"/>
                    <a:pt x="752" y="691"/>
                  </a:cubicBezTo>
                  <a:cubicBezTo>
                    <a:pt x="523" y="505"/>
                    <a:pt x="353" y="251"/>
                    <a:pt x="172" y="22"/>
                  </a:cubicBezTo>
                  <a:cubicBezTo>
                    <a:pt x="161" y="7"/>
                    <a:pt x="147" y="1"/>
                    <a:pt x="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2"/>
            <p:cNvSpPr/>
            <p:nvPr/>
          </p:nvSpPr>
          <p:spPr>
            <a:xfrm>
              <a:off x="6238610" y="-423302"/>
              <a:ext cx="266898" cy="269314"/>
            </a:xfrm>
            <a:custGeom>
              <a:avLst/>
              <a:gdLst/>
              <a:ahLst/>
              <a:cxnLst/>
              <a:rect l="l" t="t" r="r" b="b"/>
              <a:pathLst>
                <a:path w="1223" h="1234" extrusionOk="0">
                  <a:moveTo>
                    <a:pt x="683" y="170"/>
                  </a:moveTo>
                  <a:cubicBezTo>
                    <a:pt x="683" y="172"/>
                    <a:pt x="685" y="172"/>
                    <a:pt x="687" y="174"/>
                  </a:cubicBezTo>
                  <a:cubicBezTo>
                    <a:pt x="685" y="177"/>
                    <a:pt x="683" y="181"/>
                    <a:pt x="683" y="185"/>
                  </a:cubicBezTo>
                  <a:cubicBezTo>
                    <a:pt x="683" y="185"/>
                    <a:pt x="683" y="183"/>
                    <a:pt x="681" y="183"/>
                  </a:cubicBezTo>
                  <a:cubicBezTo>
                    <a:pt x="681" y="179"/>
                    <a:pt x="683" y="176"/>
                    <a:pt x="683" y="170"/>
                  </a:cubicBezTo>
                  <a:close/>
                  <a:moveTo>
                    <a:pt x="562" y="120"/>
                  </a:moveTo>
                  <a:lnTo>
                    <a:pt x="458" y="233"/>
                  </a:lnTo>
                  <a:cubicBezTo>
                    <a:pt x="443" y="245"/>
                    <a:pt x="430" y="258"/>
                    <a:pt x="417" y="271"/>
                  </a:cubicBezTo>
                  <a:cubicBezTo>
                    <a:pt x="465" y="213"/>
                    <a:pt x="523" y="149"/>
                    <a:pt x="562" y="120"/>
                  </a:cubicBezTo>
                  <a:close/>
                  <a:moveTo>
                    <a:pt x="234" y="593"/>
                  </a:moveTo>
                  <a:cubicBezTo>
                    <a:pt x="238" y="599"/>
                    <a:pt x="241" y="602"/>
                    <a:pt x="245" y="608"/>
                  </a:cubicBezTo>
                  <a:cubicBezTo>
                    <a:pt x="243" y="612"/>
                    <a:pt x="243" y="616"/>
                    <a:pt x="243" y="619"/>
                  </a:cubicBezTo>
                  <a:cubicBezTo>
                    <a:pt x="236" y="616"/>
                    <a:pt x="230" y="610"/>
                    <a:pt x="223" y="606"/>
                  </a:cubicBezTo>
                  <a:cubicBezTo>
                    <a:pt x="226" y="602"/>
                    <a:pt x="230" y="597"/>
                    <a:pt x="234" y="593"/>
                  </a:cubicBezTo>
                  <a:close/>
                  <a:moveTo>
                    <a:pt x="599" y="379"/>
                  </a:moveTo>
                  <a:cubicBezTo>
                    <a:pt x="681" y="451"/>
                    <a:pt x="763" y="522"/>
                    <a:pt x="843" y="595"/>
                  </a:cubicBezTo>
                  <a:cubicBezTo>
                    <a:pt x="849" y="599"/>
                    <a:pt x="853" y="602"/>
                    <a:pt x="858" y="606"/>
                  </a:cubicBezTo>
                  <a:cubicBezTo>
                    <a:pt x="849" y="621"/>
                    <a:pt x="834" y="634"/>
                    <a:pt x="814" y="647"/>
                  </a:cubicBezTo>
                  <a:cubicBezTo>
                    <a:pt x="784" y="670"/>
                    <a:pt x="754" y="694"/>
                    <a:pt x="724" y="718"/>
                  </a:cubicBezTo>
                  <a:cubicBezTo>
                    <a:pt x="691" y="746"/>
                    <a:pt x="650" y="780"/>
                    <a:pt x="625" y="819"/>
                  </a:cubicBezTo>
                  <a:cubicBezTo>
                    <a:pt x="553" y="737"/>
                    <a:pt x="480" y="653"/>
                    <a:pt x="405" y="571"/>
                  </a:cubicBezTo>
                  <a:cubicBezTo>
                    <a:pt x="467" y="502"/>
                    <a:pt x="530" y="438"/>
                    <a:pt x="599" y="379"/>
                  </a:cubicBezTo>
                  <a:close/>
                  <a:moveTo>
                    <a:pt x="588" y="0"/>
                  </a:moveTo>
                  <a:cubicBezTo>
                    <a:pt x="553" y="0"/>
                    <a:pt x="530" y="13"/>
                    <a:pt x="504" y="39"/>
                  </a:cubicBezTo>
                  <a:cubicBezTo>
                    <a:pt x="444" y="99"/>
                    <a:pt x="390" y="168"/>
                    <a:pt x="334" y="231"/>
                  </a:cubicBezTo>
                  <a:cubicBezTo>
                    <a:pt x="228" y="349"/>
                    <a:pt x="124" y="468"/>
                    <a:pt x="18" y="588"/>
                  </a:cubicBezTo>
                  <a:cubicBezTo>
                    <a:pt x="1" y="606"/>
                    <a:pt x="1" y="632"/>
                    <a:pt x="18" y="651"/>
                  </a:cubicBezTo>
                  <a:lnTo>
                    <a:pt x="541" y="1220"/>
                  </a:lnTo>
                  <a:cubicBezTo>
                    <a:pt x="551" y="1229"/>
                    <a:pt x="561" y="1233"/>
                    <a:pt x="571" y="1233"/>
                  </a:cubicBezTo>
                  <a:cubicBezTo>
                    <a:pt x="596" y="1233"/>
                    <a:pt x="619" y="1209"/>
                    <a:pt x="618" y="1182"/>
                  </a:cubicBezTo>
                  <a:cubicBezTo>
                    <a:pt x="631" y="1180"/>
                    <a:pt x="640" y="1173"/>
                    <a:pt x="650" y="1162"/>
                  </a:cubicBezTo>
                  <a:cubicBezTo>
                    <a:pt x="717" y="1061"/>
                    <a:pt x="793" y="968"/>
                    <a:pt x="879" y="880"/>
                  </a:cubicBezTo>
                  <a:cubicBezTo>
                    <a:pt x="950" y="809"/>
                    <a:pt x="1039" y="755"/>
                    <a:pt x="1093" y="668"/>
                  </a:cubicBezTo>
                  <a:cubicBezTo>
                    <a:pt x="1106" y="647"/>
                    <a:pt x="1112" y="625"/>
                    <a:pt x="1112" y="604"/>
                  </a:cubicBezTo>
                  <a:cubicBezTo>
                    <a:pt x="1118" y="610"/>
                    <a:pt x="1121" y="616"/>
                    <a:pt x="1127" y="621"/>
                  </a:cubicBezTo>
                  <a:cubicBezTo>
                    <a:pt x="1136" y="631"/>
                    <a:pt x="1147" y="635"/>
                    <a:pt x="1157" y="635"/>
                  </a:cubicBezTo>
                  <a:cubicBezTo>
                    <a:pt x="1192" y="635"/>
                    <a:pt x="1222" y="589"/>
                    <a:pt x="1192" y="556"/>
                  </a:cubicBezTo>
                  <a:cubicBezTo>
                    <a:pt x="1090" y="444"/>
                    <a:pt x="983" y="336"/>
                    <a:pt x="875" y="230"/>
                  </a:cubicBezTo>
                  <a:cubicBezTo>
                    <a:pt x="825" y="181"/>
                    <a:pt x="773" y="135"/>
                    <a:pt x="722" y="88"/>
                  </a:cubicBezTo>
                  <a:cubicBezTo>
                    <a:pt x="691" y="58"/>
                    <a:pt x="644" y="2"/>
                    <a:pt x="595" y="0"/>
                  </a:cubicBezTo>
                  <a:cubicBezTo>
                    <a:pt x="593" y="0"/>
                    <a:pt x="59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2"/>
            <p:cNvSpPr/>
            <p:nvPr/>
          </p:nvSpPr>
          <p:spPr>
            <a:xfrm>
              <a:off x="6308663" y="-352808"/>
              <a:ext cx="125920" cy="118289"/>
            </a:xfrm>
            <a:custGeom>
              <a:avLst/>
              <a:gdLst/>
              <a:ahLst/>
              <a:cxnLst/>
              <a:rect l="l" t="t" r="r" b="b"/>
              <a:pathLst>
                <a:path w="577" h="542" extrusionOk="0">
                  <a:moveTo>
                    <a:pt x="215" y="257"/>
                  </a:moveTo>
                  <a:lnTo>
                    <a:pt x="220" y="283"/>
                  </a:lnTo>
                  <a:cubicBezTo>
                    <a:pt x="215" y="278"/>
                    <a:pt x="209" y="272"/>
                    <a:pt x="202" y="268"/>
                  </a:cubicBezTo>
                  <a:cubicBezTo>
                    <a:pt x="206" y="265"/>
                    <a:pt x="211" y="261"/>
                    <a:pt x="215" y="257"/>
                  </a:cubicBezTo>
                  <a:close/>
                  <a:moveTo>
                    <a:pt x="405" y="278"/>
                  </a:moveTo>
                  <a:cubicBezTo>
                    <a:pt x="412" y="281"/>
                    <a:pt x="420" y="287"/>
                    <a:pt x="427" y="291"/>
                  </a:cubicBezTo>
                  <a:cubicBezTo>
                    <a:pt x="424" y="294"/>
                    <a:pt x="418" y="300"/>
                    <a:pt x="414" y="304"/>
                  </a:cubicBezTo>
                  <a:cubicBezTo>
                    <a:pt x="411" y="294"/>
                    <a:pt x="409" y="287"/>
                    <a:pt x="405" y="278"/>
                  </a:cubicBezTo>
                  <a:close/>
                  <a:moveTo>
                    <a:pt x="336" y="362"/>
                  </a:moveTo>
                  <a:cubicBezTo>
                    <a:pt x="338" y="363"/>
                    <a:pt x="340" y="365"/>
                    <a:pt x="343" y="367"/>
                  </a:cubicBezTo>
                  <a:lnTo>
                    <a:pt x="338" y="373"/>
                  </a:lnTo>
                  <a:cubicBezTo>
                    <a:pt x="338" y="369"/>
                    <a:pt x="336" y="365"/>
                    <a:pt x="336" y="362"/>
                  </a:cubicBezTo>
                  <a:close/>
                  <a:moveTo>
                    <a:pt x="248" y="431"/>
                  </a:moveTo>
                  <a:cubicBezTo>
                    <a:pt x="252" y="434"/>
                    <a:pt x="256" y="438"/>
                    <a:pt x="260" y="444"/>
                  </a:cubicBezTo>
                  <a:cubicBezTo>
                    <a:pt x="258" y="445"/>
                    <a:pt x="256" y="447"/>
                    <a:pt x="254" y="449"/>
                  </a:cubicBezTo>
                  <a:cubicBezTo>
                    <a:pt x="258" y="445"/>
                    <a:pt x="254" y="440"/>
                    <a:pt x="248" y="431"/>
                  </a:cubicBezTo>
                  <a:close/>
                  <a:moveTo>
                    <a:pt x="304" y="1"/>
                  </a:moveTo>
                  <a:cubicBezTo>
                    <a:pt x="292" y="1"/>
                    <a:pt x="278" y="5"/>
                    <a:pt x="269" y="13"/>
                  </a:cubicBezTo>
                  <a:cubicBezTo>
                    <a:pt x="224" y="54"/>
                    <a:pt x="181" y="93"/>
                    <a:pt x="137" y="134"/>
                  </a:cubicBezTo>
                  <a:cubicBezTo>
                    <a:pt x="103" y="164"/>
                    <a:pt x="38" y="201"/>
                    <a:pt x="25" y="246"/>
                  </a:cubicBezTo>
                  <a:cubicBezTo>
                    <a:pt x="0" y="330"/>
                    <a:pt x="79" y="386"/>
                    <a:pt x="131" y="442"/>
                  </a:cubicBezTo>
                  <a:cubicBezTo>
                    <a:pt x="163" y="477"/>
                    <a:pt x="208" y="541"/>
                    <a:pt x="261" y="541"/>
                  </a:cubicBezTo>
                  <a:cubicBezTo>
                    <a:pt x="273" y="541"/>
                    <a:pt x="285" y="538"/>
                    <a:pt x="297" y="531"/>
                  </a:cubicBezTo>
                  <a:cubicBezTo>
                    <a:pt x="377" y="485"/>
                    <a:pt x="448" y="401"/>
                    <a:pt x="519" y="335"/>
                  </a:cubicBezTo>
                  <a:cubicBezTo>
                    <a:pt x="547" y="335"/>
                    <a:pt x="577" y="309"/>
                    <a:pt x="565" y="278"/>
                  </a:cubicBezTo>
                  <a:cubicBezTo>
                    <a:pt x="522" y="160"/>
                    <a:pt x="390" y="132"/>
                    <a:pt x="342" y="22"/>
                  </a:cubicBezTo>
                  <a:cubicBezTo>
                    <a:pt x="335" y="7"/>
                    <a:pt x="320" y="1"/>
                    <a:pt x="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3" name="Google Shape;2773;p22"/>
          <p:cNvGrpSpPr/>
          <p:nvPr/>
        </p:nvGrpSpPr>
        <p:grpSpPr>
          <a:xfrm>
            <a:off x="8287358" y="4230200"/>
            <a:ext cx="747842" cy="797100"/>
            <a:chOff x="3911458" y="-419250"/>
            <a:chExt cx="747842" cy="797100"/>
          </a:xfrm>
        </p:grpSpPr>
        <p:sp>
          <p:nvSpPr>
            <p:cNvPr id="2774" name="Google Shape;2774;p22"/>
            <p:cNvSpPr/>
            <p:nvPr/>
          </p:nvSpPr>
          <p:spPr>
            <a:xfrm>
              <a:off x="4028189" y="-419250"/>
              <a:ext cx="501560" cy="266299"/>
            </a:xfrm>
            <a:custGeom>
              <a:avLst/>
              <a:gdLst/>
              <a:ahLst/>
              <a:cxnLst/>
              <a:rect l="l" t="t" r="r" b="b"/>
              <a:pathLst>
                <a:path w="2230" h="1184" extrusionOk="0">
                  <a:moveTo>
                    <a:pt x="1324" y="163"/>
                  </a:moveTo>
                  <a:cubicBezTo>
                    <a:pt x="1361" y="165"/>
                    <a:pt x="1398" y="171"/>
                    <a:pt x="1434" y="175"/>
                  </a:cubicBezTo>
                  <a:cubicBezTo>
                    <a:pt x="1408" y="193"/>
                    <a:pt x="1378" y="212"/>
                    <a:pt x="1359" y="227"/>
                  </a:cubicBezTo>
                  <a:cubicBezTo>
                    <a:pt x="1354" y="203"/>
                    <a:pt x="1342" y="180"/>
                    <a:pt x="1324" y="163"/>
                  </a:cubicBezTo>
                  <a:close/>
                  <a:moveTo>
                    <a:pt x="871" y="725"/>
                  </a:moveTo>
                  <a:lnTo>
                    <a:pt x="871" y="725"/>
                  </a:lnTo>
                  <a:cubicBezTo>
                    <a:pt x="906" y="728"/>
                    <a:pt x="943" y="732"/>
                    <a:pt x="979" y="738"/>
                  </a:cubicBezTo>
                  <a:cubicBezTo>
                    <a:pt x="953" y="756"/>
                    <a:pt x="923" y="775"/>
                    <a:pt x="904" y="788"/>
                  </a:cubicBezTo>
                  <a:cubicBezTo>
                    <a:pt x="901" y="764"/>
                    <a:pt x="887" y="741"/>
                    <a:pt x="871" y="725"/>
                  </a:cubicBezTo>
                  <a:close/>
                  <a:moveTo>
                    <a:pt x="1905" y="725"/>
                  </a:moveTo>
                  <a:lnTo>
                    <a:pt x="1905" y="725"/>
                  </a:lnTo>
                  <a:cubicBezTo>
                    <a:pt x="1943" y="728"/>
                    <a:pt x="1978" y="732"/>
                    <a:pt x="2015" y="738"/>
                  </a:cubicBezTo>
                  <a:cubicBezTo>
                    <a:pt x="1987" y="756"/>
                    <a:pt x="1958" y="775"/>
                    <a:pt x="1939" y="788"/>
                  </a:cubicBezTo>
                  <a:cubicBezTo>
                    <a:pt x="1935" y="764"/>
                    <a:pt x="1922" y="741"/>
                    <a:pt x="1905" y="725"/>
                  </a:cubicBezTo>
                  <a:close/>
                  <a:moveTo>
                    <a:pt x="643" y="0"/>
                  </a:moveTo>
                  <a:cubicBezTo>
                    <a:pt x="586" y="0"/>
                    <a:pt x="532" y="12"/>
                    <a:pt x="503" y="57"/>
                  </a:cubicBezTo>
                  <a:cubicBezTo>
                    <a:pt x="455" y="139"/>
                    <a:pt x="543" y="214"/>
                    <a:pt x="591" y="266"/>
                  </a:cubicBezTo>
                  <a:cubicBezTo>
                    <a:pt x="684" y="361"/>
                    <a:pt x="774" y="430"/>
                    <a:pt x="880" y="505"/>
                  </a:cubicBezTo>
                  <a:cubicBezTo>
                    <a:pt x="919" y="534"/>
                    <a:pt x="962" y="572"/>
                    <a:pt x="1009" y="596"/>
                  </a:cubicBezTo>
                  <a:cubicBezTo>
                    <a:pt x="958" y="589"/>
                    <a:pt x="910" y="583"/>
                    <a:pt x="860" y="577"/>
                  </a:cubicBezTo>
                  <a:cubicBezTo>
                    <a:pt x="837" y="572"/>
                    <a:pt x="813" y="572"/>
                    <a:pt x="789" y="572"/>
                  </a:cubicBezTo>
                  <a:cubicBezTo>
                    <a:pt x="738" y="568"/>
                    <a:pt x="688" y="565"/>
                    <a:pt x="639" y="565"/>
                  </a:cubicBezTo>
                  <a:cubicBezTo>
                    <a:pt x="580" y="565"/>
                    <a:pt x="521" y="568"/>
                    <a:pt x="462" y="575"/>
                  </a:cubicBezTo>
                  <a:cubicBezTo>
                    <a:pt x="440" y="576"/>
                    <a:pt x="418" y="577"/>
                    <a:pt x="396" y="577"/>
                  </a:cubicBezTo>
                  <a:cubicBezTo>
                    <a:pt x="374" y="577"/>
                    <a:pt x="352" y="576"/>
                    <a:pt x="330" y="575"/>
                  </a:cubicBezTo>
                  <a:cubicBezTo>
                    <a:pt x="292" y="573"/>
                    <a:pt x="238" y="563"/>
                    <a:pt x="186" y="563"/>
                  </a:cubicBezTo>
                  <a:cubicBezTo>
                    <a:pt x="131" y="563"/>
                    <a:pt x="78" y="575"/>
                    <a:pt x="50" y="620"/>
                  </a:cubicBezTo>
                  <a:cubicBezTo>
                    <a:pt x="0" y="702"/>
                    <a:pt x="88" y="777"/>
                    <a:pt x="138" y="827"/>
                  </a:cubicBezTo>
                  <a:cubicBezTo>
                    <a:pt x="229" y="924"/>
                    <a:pt x="319" y="991"/>
                    <a:pt x="425" y="1068"/>
                  </a:cubicBezTo>
                  <a:cubicBezTo>
                    <a:pt x="489" y="1114"/>
                    <a:pt x="557" y="1184"/>
                    <a:pt x="641" y="1184"/>
                  </a:cubicBezTo>
                  <a:cubicBezTo>
                    <a:pt x="653" y="1184"/>
                    <a:pt x="665" y="1183"/>
                    <a:pt x="677" y="1180"/>
                  </a:cubicBezTo>
                  <a:cubicBezTo>
                    <a:pt x="787" y="1153"/>
                    <a:pt x="878" y="999"/>
                    <a:pt x="958" y="928"/>
                  </a:cubicBezTo>
                  <a:cubicBezTo>
                    <a:pt x="1009" y="883"/>
                    <a:pt x="1085" y="844"/>
                    <a:pt x="1135" y="792"/>
                  </a:cubicBezTo>
                  <a:cubicBezTo>
                    <a:pt x="1148" y="805"/>
                    <a:pt x="1162" y="816"/>
                    <a:pt x="1173" y="827"/>
                  </a:cubicBezTo>
                  <a:cubicBezTo>
                    <a:pt x="1264" y="924"/>
                    <a:pt x="1354" y="991"/>
                    <a:pt x="1460" y="1068"/>
                  </a:cubicBezTo>
                  <a:cubicBezTo>
                    <a:pt x="1524" y="1114"/>
                    <a:pt x="1592" y="1184"/>
                    <a:pt x="1676" y="1184"/>
                  </a:cubicBezTo>
                  <a:cubicBezTo>
                    <a:pt x="1687" y="1184"/>
                    <a:pt x="1699" y="1183"/>
                    <a:pt x="1712" y="1180"/>
                  </a:cubicBezTo>
                  <a:cubicBezTo>
                    <a:pt x="1822" y="1153"/>
                    <a:pt x="1913" y="999"/>
                    <a:pt x="1993" y="928"/>
                  </a:cubicBezTo>
                  <a:cubicBezTo>
                    <a:pt x="2066" y="863"/>
                    <a:pt x="2196" y="809"/>
                    <a:pt x="2221" y="706"/>
                  </a:cubicBezTo>
                  <a:cubicBezTo>
                    <a:pt x="2230" y="672"/>
                    <a:pt x="2209" y="626"/>
                    <a:pt x="2172" y="618"/>
                  </a:cubicBezTo>
                  <a:cubicBezTo>
                    <a:pt x="2081" y="602"/>
                    <a:pt x="1987" y="587"/>
                    <a:pt x="1896" y="577"/>
                  </a:cubicBezTo>
                  <a:cubicBezTo>
                    <a:pt x="1872" y="572"/>
                    <a:pt x="1848" y="572"/>
                    <a:pt x="1823" y="572"/>
                  </a:cubicBezTo>
                  <a:cubicBezTo>
                    <a:pt x="1773" y="568"/>
                    <a:pt x="1723" y="565"/>
                    <a:pt x="1673" y="565"/>
                  </a:cubicBezTo>
                  <a:cubicBezTo>
                    <a:pt x="1614" y="565"/>
                    <a:pt x="1556" y="568"/>
                    <a:pt x="1497" y="575"/>
                  </a:cubicBezTo>
                  <a:cubicBezTo>
                    <a:pt x="1475" y="576"/>
                    <a:pt x="1453" y="577"/>
                    <a:pt x="1431" y="577"/>
                  </a:cubicBezTo>
                  <a:cubicBezTo>
                    <a:pt x="1409" y="577"/>
                    <a:pt x="1387" y="576"/>
                    <a:pt x="1365" y="575"/>
                  </a:cubicBezTo>
                  <a:cubicBezTo>
                    <a:pt x="1327" y="572"/>
                    <a:pt x="1277" y="564"/>
                    <a:pt x="1229" y="562"/>
                  </a:cubicBezTo>
                  <a:cubicBezTo>
                    <a:pt x="1296" y="505"/>
                    <a:pt x="1357" y="415"/>
                    <a:pt x="1413" y="365"/>
                  </a:cubicBezTo>
                  <a:cubicBezTo>
                    <a:pt x="1486" y="300"/>
                    <a:pt x="1615" y="247"/>
                    <a:pt x="1641" y="145"/>
                  </a:cubicBezTo>
                  <a:cubicBezTo>
                    <a:pt x="1650" y="109"/>
                    <a:pt x="1630" y="65"/>
                    <a:pt x="1590" y="57"/>
                  </a:cubicBezTo>
                  <a:cubicBezTo>
                    <a:pt x="1499" y="39"/>
                    <a:pt x="1408" y="25"/>
                    <a:pt x="1314" y="14"/>
                  </a:cubicBezTo>
                  <a:cubicBezTo>
                    <a:pt x="1292" y="11"/>
                    <a:pt x="1268" y="9"/>
                    <a:pt x="1242" y="9"/>
                  </a:cubicBezTo>
                  <a:cubicBezTo>
                    <a:pt x="1193" y="5"/>
                    <a:pt x="1145" y="4"/>
                    <a:pt x="1096" y="4"/>
                  </a:cubicBezTo>
                  <a:cubicBezTo>
                    <a:pt x="1036" y="4"/>
                    <a:pt x="976" y="6"/>
                    <a:pt x="915" y="12"/>
                  </a:cubicBezTo>
                  <a:cubicBezTo>
                    <a:pt x="894" y="13"/>
                    <a:pt x="873" y="14"/>
                    <a:pt x="851" y="14"/>
                  </a:cubicBezTo>
                  <a:cubicBezTo>
                    <a:pt x="829" y="14"/>
                    <a:pt x="807" y="13"/>
                    <a:pt x="785" y="12"/>
                  </a:cubicBezTo>
                  <a:cubicBezTo>
                    <a:pt x="747" y="10"/>
                    <a:pt x="694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2"/>
            <p:cNvSpPr/>
            <p:nvPr/>
          </p:nvSpPr>
          <p:spPr>
            <a:xfrm>
              <a:off x="3911458" y="-153175"/>
              <a:ext cx="747842" cy="264725"/>
            </a:xfrm>
            <a:custGeom>
              <a:avLst/>
              <a:gdLst/>
              <a:ahLst/>
              <a:cxnLst/>
              <a:rect l="l" t="t" r="r" b="b"/>
              <a:pathLst>
                <a:path w="3325" h="1177" extrusionOk="0">
                  <a:moveTo>
                    <a:pt x="871" y="163"/>
                  </a:moveTo>
                  <a:lnTo>
                    <a:pt x="871" y="163"/>
                  </a:lnTo>
                  <a:cubicBezTo>
                    <a:pt x="909" y="166"/>
                    <a:pt x="944" y="170"/>
                    <a:pt x="981" y="176"/>
                  </a:cubicBezTo>
                  <a:cubicBezTo>
                    <a:pt x="953" y="194"/>
                    <a:pt x="925" y="213"/>
                    <a:pt x="905" y="226"/>
                  </a:cubicBezTo>
                  <a:cubicBezTo>
                    <a:pt x="901" y="202"/>
                    <a:pt x="888" y="179"/>
                    <a:pt x="871" y="163"/>
                  </a:cubicBezTo>
                  <a:close/>
                  <a:moveTo>
                    <a:pt x="1906" y="163"/>
                  </a:moveTo>
                  <a:cubicBezTo>
                    <a:pt x="1943" y="166"/>
                    <a:pt x="1981" y="170"/>
                    <a:pt x="2016" y="176"/>
                  </a:cubicBezTo>
                  <a:cubicBezTo>
                    <a:pt x="1988" y="194"/>
                    <a:pt x="1960" y="213"/>
                    <a:pt x="1940" y="226"/>
                  </a:cubicBezTo>
                  <a:cubicBezTo>
                    <a:pt x="1936" y="202"/>
                    <a:pt x="1925" y="179"/>
                    <a:pt x="1906" y="163"/>
                  </a:cubicBezTo>
                  <a:close/>
                  <a:moveTo>
                    <a:pt x="3001" y="163"/>
                  </a:moveTo>
                  <a:cubicBezTo>
                    <a:pt x="3038" y="166"/>
                    <a:pt x="3073" y="170"/>
                    <a:pt x="3111" y="176"/>
                  </a:cubicBezTo>
                  <a:cubicBezTo>
                    <a:pt x="3083" y="194"/>
                    <a:pt x="3055" y="213"/>
                    <a:pt x="3034" y="226"/>
                  </a:cubicBezTo>
                  <a:cubicBezTo>
                    <a:pt x="3030" y="202"/>
                    <a:pt x="3019" y="179"/>
                    <a:pt x="3001" y="163"/>
                  </a:cubicBezTo>
                  <a:close/>
                  <a:moveTo>
                    <a:pt x="2201" y="192"/>
                  </a:moveTo>
                  <a:cubicBezTo>
                    <a:pt x="2221" y="220"/>
                    <a:pt x="2247" y="245"/>
                    <a:pt x="2268" y="265"/>
                  </a:cubicBezTo>
                  <a:cubicBezTo>
                    <a:pt x="2361" y="362"/>
                    <a:pt x="2449" y="429"/>
                    <a:pt x="2555" y="506"/>
                  </a:cubicBezTo>
                  <a:cubicBezTo>
                    <a:pt x="2581" y="522"/>
                    <a:pt x="2605" y="545"/>
                    <a:pt x="2633" y="565"/>
                  </a:cubicBezTo>
                  <a:cubicBezTo>
                    <a:pt x="2531" y="599"/>
                    <a:pt x="2443" y="744"/>
                    <a:pt x="2367" y="811"/>
                  </a:cubicBezTo>
                  <a:cubicBezTo>
                    <a:pt x="2316" y="856"/>
                    <a:pt x="2240" y="895"/>
                    <a:pt x="2188" y="949"/>
                  </a:cubicBezTo>
                  <a:cubicBezTo>
                    <a:pt x="2176" y="936"/>
                    <a:pt x="2163" y="923"/>
                    <a:pt x="2152" y="912"/>
                  </a:cubicBezTo>
                  <a:cubicBezTo>
                    <a:pt x="2061" y="817"/>
                    <a:pt x="1971" y="748"/>
                    <a:pt x="1865" y="672"/>
                  </a:cubicBezTo>
                  <a:cubicBezTo>
                    <a:pt x="1833" y="649"/>
                    <a:pt x="1800" y="619"/>
                    <a:pt x="1763" y="597"/>
                  </a:cubicBezTo>
                  <a:cubicBezTo>
                    <a:pt x="1852" y="545"/>
                    <a:pt x="1927" y="425"/>
                    <a:pt x="1996" y="366"/>
                  </a:cubicBezTo>
                  <a:cubicBezTo>
                    <a:pt x="2055" y="312"/>
                    <a:pt x="2154" y="265"/>
                    <a:pt x="2201" y="192"/>
                  </a:cubicBezTo>
                  <a:close/>
                  <a:moveTo>
                    <a:pt x="1138" y="230"/>
                  </a:moveTo>
                  <a:cubicBezTo>
                    <a:pt x="1151" y="243"/>
                    <a:pt x="1162" y="254"/>
                    <a:pt x="1173" y="265"/>
                  </a:cubicBezTo>
                  <a:cubicBezTo>
                    <a:pt x="1267" y="362"/>
                    <a:pt x="1354" y="429"/>
                    <a:pt x="1461" y="506"/>
                  </a:cubicBezTo>
                  <a:cubicBezTo>
                    <a:pt x="1494" y="528"/>
                    <a:pt x="1526" y="558"/>
                    <a:pt x="1563" y="580"/>
                  </a:cubicBezTo>
                  <a:cubicBezTo>
                    <a:pt x="1475" y="632"/>
                    <a:pt x="1399" y="752"/>
                    <a:pt x="1332" y="811"/>
                  </a:cubicBezTo>
                  <a:cubicBezTo>
                    <a:pt x="1270" y="865"/>
                    <a:pt x="1172" y="912"/>
                    <a:pt x="1125" y="985"/>
                  </a:cubicBezTo>
                  <a:cubicBezTo>
                    <a:pt x="1104" y="957"/>
                    <a:pt x="1078" y="933"/>
                    <a:pt x="1058" y="912"/>
                  </a:cubicBezTo>
                  <a:cubicBezTo>
                    <a:pt x="966" y="817"/>
                    <a:pt x="877" y="748"/>
                    <a:pt x="771" y="672"/>
                  </a:cubicBezTo>
                  <a:cubicBezTo>
                    <a:pt x="746" y="655"/>
                    <a:pt x="720" y="632"/>
                    <a:pt x="692" y="614"/>
                  </a:cubicBezTo>
                  <a:cubicBezTo>
                    <a:pt x="797" y="578"/>
                    <a:pt x="883" y="435"/>
                    <a:pt x="959" y="366"/>
                  </a:cubicBezTo>
                  <a:cubicBezTo>
                    <a:pt x="1009" y="321"/>
                    <a:pt x="1086" y="282"/>
                    <a:pt x="1138" y="230"/>
                  </a:cubicBezTo>
                  <a:close/>
                  <a:moveTo>
                    <a:pt x="292" y="951"/>
                  </a:moveTo>
                  <a:cubicBezTo>
                    <a:pt x="295" y="975"/>
                    <a:pt x="308" y="998"/>
                    <a:pt x="325" y="1015"/>
                  </a:cubicBezTo>
                  <a:cubicBezTo>
                    <a:pt x="288" y="1011"/>
                    <a:pt x="252" y="1007"/>
                    <a:pt x="215" y="1002"/>
                  </a:cubicBezTo>
                  <a:cubicBezTo>
                    <a:pt x="243" y="983"/>
                    <a:pt x="271" y="966"/>
                    <a:pt x="292" y="951"/>
                  </a:cubicBezTo>
                  <a:close/>
                  <a:moveTo>
                    <a:pt x="1386" y="951"/>
                  </a:moveTo>
                  <a:cubicBezTo>
                    <a:pt x="1390" y="975"/>
                    <a:pt x="1403" y="998"/>
                    <a:pt x="1420" y="1015"/>
                  </a:cubicBezTo>
                  <a:cubicBezTo>
                    <a:pt x="1382" y="1011"/>
                    <a:pt x="1347" y="1007"/>
                    <a:pt x="1310" y="1002"/>
                  </a:cubicBezTo>
                  <a:cubicBezTo>
                    <a:pt x="1337" y="983"/>
                    <a:pt x="1365" y="966"/>
                    <a:pt x="1386" y="951"/>
                  </a:cubicBezTo>
                  <a:close/>
                  <a:moveTo>
                    <a:pt x="2421" y="951"/>
                  </a:moveTo>
                  <a:cubicBezTo>
                    <a:pt x="2424" y="975"/>
                    <a:pt x="2438" y="998"/>
                    <a:pt x="2454" y="1015"/>
                  </a:cubicBezTo>
                  <a:cubicBezTo>
                    <a:pt x="2417" y="1011"/>
                    <a:pt x="2382" y="1007"/>
                    <a:pt x="2344" y="1002"/>
                  </a:cubicBezTo>
                  <a:cubicBezTo>
                    <a:pt x="2372" y="983"/>
                    <a:pt x="2402" y="966"/>
                    <a:pt x="2421" y="951"/>
                  </a:cubicBezTo>
                  <a:close/>
                  <a:moveTo>
                    <a:pt x="187" y="1"/>
                  </a:moveTo>
                  <a:cubicBezTo>
                    <a:pt x="131" y="1"/>
                    <a:pt x="78" y="12"/>
                    <a:pt x="51" y="58"/>
                  </a:cubicBezTo>
                  <a:cubicBezTo>
                    <a:pt x="1" y="140"/>
                    <a:pt x="88" y="213"/>
                    <a:pt x="139" y="265"/>
                  </a:cubicBezTo>
                  <a:cubicBezTo>
                    <a:pt x="230" y="362"/>
                    <a:pt x="320" y="429"/>
                    <a:pt x="426" y="506"/>
                  </a:cubicBezTo>
                  <a:cubicBezTo>
                    <a:pt x="452" y="522"/>
                    <a:pt x="476" y="545"/>
                    <a:pt x="504" y="565"/>
                  </a:cubicBezTo>
                  <a:cubicBezTo>
                    <a:pt x="400" y="599"/>
                    <a:pt x="314" y="744"/>
                    <a:pt x="237" y="811"/>
                  </a:cubicBezTo>
                  <a:cubicBezTo>
                    <a:pt x="163" y="877"/>
                    <a:pt x="34" y="931"/>
                    <a:pt x="8" y="1033"/>
                  </a:cubicBezTo>
                  <a:cubicBezTo>
                    <a:pt x="1" y="1069"/>
                    <a:pt x="19" y="1113"/>
                    <a:pt x="59" y="1121"/>
                  </a:cubicBezTo>
                  <a:cubicBezTo>
                    <a:pt x="150" y="1138"/>
                    <a:pt x="243" y="1153"/>
                    <a:pt x="334" y="1162"/>
                  </a:cubicBezTo>
                  <a:cubicBezTo>
                    <a:pt x="359" y="1167"/>
                    <a:pt x="383" y="1169"/>
                    <a:pt x="407" y="1169"/>
                  </a:cubicBezTo>
                  <a:cubicBezTo>
                    <a:pt x="456" y="1173"/>
                    <a:pt x="505" y="1175"/>
                    <a:pt x="554" y="1175"/>
                  </a:cubicBezTo>
                  <a:cubicBezTo>
                    <a:pt x="614" y="1175"/>
                    <a:pt x="674" y="1172"/>
                    <a:pt x="733" y="1166"/>
                  </a:cubicBezTo>
                  <a:cubicBezTo>
                    <a:pt x="759" y="1165"/>
                    <a:pt x="784" y="1163"/>
                    <a:pt x="810" y="1163"/>
                  </a:cubicBezTo>
                  <a:cubicBezTo>
                    <a:pt x="828" y="1163"/>
                    <a:pt x="847" y="1164"/>
                    <a:pt x="866" y="1166"/>
                  </a:cubicBezTo>
                  <a:cubicBezTo>
                    <a:pt x="904" y="1167"/>
                    <a:pt x="957" y="1177"/>
                    <a:pt x="1008" y="1177"/>
                  </a:cubicBezTo>
                  <a:cubicBezTo>
                    <a:pt x="1064" y="1177"/>
                    <a:pt x="1118" y="1165"/>
                    <a:pt x="1145" y="1119"/>
                  </a:cubicBezTo>
                  <a:cubicBezTo>
                    <a:pt x="1149" y="1119"/>
                    <a:pt x="1151" y="1121"/>
                    <a:pt x="1153" y="1121"/>
                  </a:cubicBezTo>
                  <a:cubicBezTo>
                    <a:pt x="1244" y="1138"/>
                    <a:pt x="1336" y="1153"/>
                    <a:pt x="1429" y="1162"/>
                  </a:cubicBezTo>
                  <a:cubicBezTo>
                    <a:pt x="1453" y="1167"/>
                    <a:pt x="1477" y="1169"/>
                    <a:pt x="1502" y="1169"/>
                  </a:cubicBezTo>
                  <a:cubicBezTo>
                    <a:pt x="1550" y="1173"/>
                    <a:pt x="1599" y="1175"/>
                    <a:pt x="1648" y="1175"/>
                  </a:cubicBezTo>
                  <a:cubicBezTo>
                    <a:pt x="1708" y="1175"/>
                    <a:pt x="1768" y="1172"/>
                    <a:pt x="1828" y="1166"/>
                  </a:cubicBezTo>
                  <a:cubicBezTo>
                    <a:pt x="1853" y="1165"/>
                    <a:pt x="1878" y="1163"/>
                    <a:pt x="1904" y="1163"/>
                  </a:cubicBezTo>
                  <a:cubicBezTo>
                    <a:pt x="1922" y="1163"/>
                    <a:pt x="1941" y="1164"/>
                    <a:pt x="1960" y="1166"/>
                  </a:cubicBezTo>
                  <a:cubicBezTo>
                    <a:pt x="1998" y="1167"/>
                    <a:pt x="2050" y="1176"/>
                    <a:pt x="2100" y="1176"/>
                  </a:cubicBezTo>
                  <a:cubicBezTo>
                    <a:pt x="2153" y="1176"/>
                    <a:pt x="2204" y="1167"/>
                    <a:pt x="2232" y="1128"/>
                  </a:cubicBezTo>
                  <a:cubicBezTo>
                    <a:pt x="2309" y="1143"/>
                    <a:pt x="2387" y="1154"/>
                    <a:pt x="2464" y="1162"/>
                  </a:cubicBezTo>
                  <a:cubicBezTo>
                    <a:pt x="2488" y="1167"/>
                    <a:pt x="2512" y="1169"/>
                    <a:pt x="2536" y="1169"/>
                  </a:cubicBezTo>
                  <a:cubicBezTo>
                    <a:pt x="2586" y="1173"/>
                    <a:pt x="2635" y="1175"/>
                    <a:pt x="2684" y="1175"/>
                  </a:cubicBezTo>
                  <a:cubicBezTo>
                    <a:pt x="2744" y="1175"/>
                    <a:pt x="2803" y="1172"/>
                    <a:pt x="2863" y="1166"/>
                  </a:cubicBezTo>
                  <a:cubicBezTo>
                    <a:pt x="2888" y="1165"/>
                    <a:pt x="2914" y="1163"/>
                    <a:pt x="2939" y="1163"/>
                  </a:cubicBezTo>
                  <a:cubicBezTo>
                    <a:pt x="2957" y="1163"/>
                    <a:pt x="2976" y="1164"/>
                    <a:pt x="2995" y="1166"/>
                  </a:cubicBezTo>
                  <a:cubicBezTo>
                    <a:pt x="3033" y="1167"/>
                    <a:pt x="3086" y="1177"/>
                    <a:pt x="3137" y="1177"/>
                  </a:cubicBezTo>
                  <a:cubicBezTo>
                    <a:pt x="3193" y="1177"/>
                    <a:pt x="3247" y="1165"/>
                    <a:pt x="3275" y="1119"/>
                  </a:cubicBezTo>
                  <a:cubicBezTo>
                    <a:pt x="3325" y="1039"/>
                    <a:pt x="3237" y="964"/>
                    <a:pt x="3187" y="912"/>
                  </a:cubicBezTo>
                  <a:cubicBezTo>
                    <a:pt x="3096" y="817"/>
                    <a:pt x="3006" y="748"/>
                    <a:pt x="2900" y="672"/>
                  </a:cubicBezTo>
                  <a:cubicBezTo>
                    <a:pt x="2876" y="655"/>
                    <a:pt x="2850" y="632"/>
                    <a:pt x="2822" y="614"/>
                  </a:cubicBezTo>
                  <a:cubicBezTo>
                    <a:pt x="2926" y="578"/>
                    <a:pt x="3012" y="435"/>
                    <a:pt x="3088" y="366"/>
                  </a:cubicBezTo>
                  <a:cubicBezTo>
                    <a:pt x="3163" y="300"/>
                    <a:pt x="3291" y="246"/>
                    <a:pt x="3318" y="144"/>
                  </a:cubicBezTo>
                  <a:cubicBezTo>
                    <a:pt x="3325" y="110"/>
                    <a:pt x="3306" y="64"/>
                    <a:pt x="3267" y="56"/>
                  </a:cubicBezTo>
                  <a:cubicBezTo>
                    <a:pt x="3176" y="39"/>
                    <a:pt x="3084" y="25"/>
                    <a:pt x="2991" y="15"/>
                  </a:cubicBezTo>
                  <a:cubicBezTo>
                    <a:pt x="2967" y="10"/>
                    <a:pt x="2943" y="10"/>
                    <a:pt x="2919" y="10"/>
                  </a:cubicBezTo>
                  <a:cubicBezTo>
                    <a:pt x="2869" y="5"/>
                    <a:pt x="2819" y="3"/>
                    <a:pt x="2769" y="3"/>
                  </a:cubicBezTo>
                  <a:cubicBezTo>
                    <a:pt x="2710" y="3"/>
                    <a:pt x="2651" y="6"/>
                    <a:pt x="2592" y="13"/>
                  </a:cubicBezTo>
                  <a:cubicBezTo>
                    <a:pt x="2571" y="14"/>
                    <a:pt x="2549" y="15"/>
                    <a:pt x="2527" y="15"/>
                  </a:cubicBezTo>
                  <a:cubicBezTo>
                    <a:pt x="2505" y="15"/>
                    <a:pt x="2482" y="14"/>
                    <a:pt x="2460" y="13"/>
                  </a:cubicBezTo>
                  <a:cubicBezTo>
                    <a:pt x="2421" y="11"/>
                    <a:pt x="2368" y="1"/>
                    <a:pt x="2317" y="1"/>
                  </a:cubicBezTo>
                  <a:cubicBezTo>
                    <a:pt x="2261" y="1"/>
                    <a:pt x="2208" y="12"/>
                    <a:pt x="2180" y="58"/>
                  </a:cubicBezTo>
                  <a:cubicBezTo>
                    <a:pt x="2180" y="58"/>
                    <a:pt x="2180" y="58"/>
                    <a:pt x="2180" y="60"/>
                  </a:cubicBezTo>
                  <a:cubicBezTo>
                    <a:pt x="2178" y="58"/>
                    <a:pt x="2175" y="58"/>
                    <a:pt x="2173" y="56"/>
                  </a:cubicBezTo>
                  <a:cubicBezTo>
                    <a:pt x="2081" y="39"/>
                    <a:pt x="1990" y="25"/>
                    <a:pt x="1897" y="15"/>
                  </a:cubicBezTo>
                  <a:cubicBezTo>
                    <a:pt x="1874" y="10"/>
                    <a:pt x="1848" y="10"/>
                    <a:pt x="1824" y="10"/>
                  </a:cubicBezTo>
                  <a:cubicBezTo>
                    <a:pt x="1775" y="5"/>
                    <a:pt x="1725" y="3"/>
                    <a:pt x="1675" y="3"/>
                  </a:cubicBezTo>
                  <a:cubicBezTo>
                    <a:pt x="1616" y="3"/>
                    <a:pt x="1556" y="6"/>
                    <a:pt x="1498" y="13"/>
                  </a:cubicBezTo>
                  <a:cubicBezTo>
                    <a:pt x="1476" y="14"/>
                    <a:pt x="1454" y="15"/>
                    <a:pt x="1432" y="15"/>
                  </a:cubicBezTo>
                  <a:cubicBezTo>
                    <a:pt x="1410" y="15"/>
                    <a:pt x="1388" y="14"/>
                    <a:pt x="1365" y="13"/>
                  </a:cubicBezTo>
                  <a:cubicBezTo>
                    <a:pt x="1328" y="11"/>
                    <a:pt x="1275" y="1"/>
                    <a:pt x="1224" y="1"/>
                  </a:cubicBezTo>
                  <a:cubicBezTo>
                    <a:pt x="1172" y="1"/>
                    <a:pt x="1122" y="11"/>
                    <a:pt x="1093" y="49"/>
                  </a:cubicBezTo>
                  <a:cubicBezTo>
                    <a:pt x="1017" y="36"/>
                    <a:pt x="939" y="23"/>
                    <a:pt x="862" y="15"/>
                  </a:cubicBezTo>
                  <a:cubicBezTo>
                    <a:pt x="838" y="10"/>
                    <a:pt x="814" y="10"/>
                    <a:pt x="789" y="10"/>
                  </a:cubicBezTo>
                  <a:cubicBezTo>
                    <a:pt x="740" y="5"/>
                    <a:pt x="690" y="3"/>
                    <a:pt x="640" y="3"/>
                  </a:cubicBezTo>
                  <a:cubicBezTo>
                    <a:pt x="581" y="3"/>
                    <a:pt x="522" y="6"/>
                    <a:pt x="463" y="13"/>
                  </a:cubicBezTo>
                  <a:cubicBezTo>
                    <a:pt x="442" y="14"/>
                    <a:pt x="420" y="15"/>
                    <a:pt x="398" y="15"/>
                  </a:cubicBezTo>
                  <a:cubicBezTo>
                    <a:pt x="375" y="15"/>
                    <a:pt x="353" y="14"/>
                    <a:pt x="331" y="13"/>
                  </a:cubicBezTo>
                  <a:cubicBezTo>
                    <a:pt x="292" y="11"/>
                    <a:pt x="238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2"/>
            <p:cNvSpPr/>
            <p:nvPr/>
          </p:nvSpPr>
          <p:spPr>
            <a:xfrm>
              <a:off x="4041009" y="111325"/>
              <a:ext cx="501785" cy="266524"/>
            </a:xfrm>
            <a:custGeom>
              <a:avLst/>
              <a:gdLst/>
              <a:ahLst/>
              <a:cxnLst/>
              <a:rect l="l" t="t" r="r" b="b"/>
              <a:pathLst>
                <a:path w="2231" h="1185" extrusionOk="0">
                  <a:moveTo>
                    <a:pt x="292" y="396"/>
                  </a:moveTo>
                  <a:cubicBezTo>
                    <a:pt x="295" y="420"/>
                    <a:pt x="308" y="443"/>
                    <a:pt x="325" y="459"/>
                  </a:cubicBezTo>
                  <a:cubicBezTo>
                    <a:pt x="290" y="456"/>
                    <a:pt x="253" y="452"/>
                    <a:pt x="217" y="446"/>
                  </a:cubicBezTo>
                  <a:cubicBezTo>
                    <a:pt x="243" y="428"/>
                    <a:pt x="273" y="411"/>
                    <a:pt x="292" y="396"/>
                  </a:cubicBezTo>
                  <a:close/>
                  <a:moveTo>
                    <a:pt x="1326" y="396"/>
                  </a:moveTo>
                  <a:cubicBezTo>
                    <a:pt x="1332" y="420"/>
                    <a:pt x="1343" y="443"/>
                    <a:pt x="1362" y="459"/>
                  </a:cubicBezTo>
                  <a:cubicBezTo>
                    <a:pt x="1325" y="456"/>
                    <a:pt x="1287" y="452"/>
                    <a:pt x="1252" y="446"/>
                  </a:cubicBezTo>
                  <a:cubicBezTo>
                    <a:pt x="1278" y="428"/>
                    <a:pt x="1308" y="411"/>
                    <a:pt x="1326" y="396"/>
                  </a:cubicBezTo>
                  <a:close/>
                  <a:moveTo>
                    <a:pt x="873" y="959"/>
                  </a:moveTo>
                  <a:cubicBezTo>
                    <a:pt x="877" y="983"/>
                    <a:pt x="888" y="1006"/>
                    <a:pt x="907" y="1023"/>
                  </a:cubicBezTo>
                  <a:cubicBezTo>
                    <a:pt x="870" y="1019"/>
                    <a:pt x="832" y="1015"/>
                    <a:pt x="797" y="1009"/>
                  </a:cubicBezTo>
                  <a:cubicBezTo>
                    <a:pt x="825" y="991"/>
                    <a:pt x="853" y="972"/>
                    <a:pt x="873" y="959"/>
                  </a:cubicBezTo>
                  <a:close/>
                  <a:moveTo>
                    <a:pt x="553" y="1"/>
                  </a:moveTo>
                  <a:cubicBezTo>
                    <a:pt x="542" y="1"/>
                    <a:pt x="531" y="2"/>
                    <a:pt x="519" y="5"/>
                  </a:cubicBezTo>
                  <a:cubicBezTo>
                    <a:pt x="409" y="31"/>
                    <a:pt x="318" y="185"/>
                    <a:pt x="238" y="256"/>
                  </a:cubicBezTo>
                  <a:cubicBezTo>
                    <a:pt x="165" y="321"/>
                    <a:pt x="34" y="376"/>
                    <a:pt x="10" y="478"/>
                  </a:cubicBezTo>
                  <a:cubicBezTo>
                    <a:pt x="1" y="514"/>
                    <a:pt x="21" y="558"/>
                    <a:pt x="60" y="566"/>
                  </a:cubicBezTo>
                  <a:cubicBezTo>
                    <a:pt x="150" y="582"/>
                    <a:pt x="243" y="597"/>
                    <a:pt x="335" y="607"/>
                  </a:cubicBezTo>
                  <a:cubicBezTo>
                    <a:pt x="359" y="612"/>
                    <a:pt x="383" y="614"/>
                    <a:pt x="407" y="614"/>
                  </a:cubicBezTo>
                  <a:cubicBezTo>
                    <a:pt x="457" y="618"/>
                    <a:pt x="506" y="619"/>
                    <a:pt x="555" y="619"/>
                  </a:cubicBezTo>
                  <a:cubicBezTo>
                    <a:pt x="614" y="619"/>
                    <a:pt x="674" y="617"/>
                    <a:pt x="734" y="610"/>
                  </a:cubicBezTo>
                  <a:cubicBezTo>
                    <a:pt x="759" y="609"/>
                    <a:pt x="785" y="608"/>
                    <a:pt x="810" y="608"/>
                  </a:cubicBezTo>
                  <a:cubicBezTo>
                    <a:pt x="828" y="608"/>
                    <a:pt x="847" y="609"/>
                    <a:pt x="866" y="610"/>
                  </a:cubicBezTo>
                  <a:cubicBezTo>
                    <a:pt x="903" y="612"/>
                    <a:pt x="954" y="622"/>
                    <a:pt x="1004" y="622"/>
                  </a:cubicBezTo>
                  <a:cubicBezTo>
                    <a:pt x="935" y="679"/>
                    <a:pt x="873" y="769"/>
                    <a:pt x="817" y="819"/>
                  </a:cubicBezTo>
                  <a:cubicBezTo>
                    <a:pt x="745" y="885"/>
                    <a:pt x="616" y="937"/>
                    <a:pt x="590" y="1039"/>
                  </a:cubicBezTo>
                  <a:cubicBezTo>
                    <a:pt x="581" y="1075"/>
                    <a:pt x="601" y="1121"/>
                    <a:pt x="640" y="1129"/>
                  </a:cubicBezTo>
                  <a:cubicBezTo>
                    <a:pt x="732" y="1146"/>
                    <a:pt x="823" y="1160"/>
                    <a:pt x="916" y="1170"/>
                  </a:cubicBezTo>
                  <a:cubicBezTo>
                    <a:pt x="939" y="1174"/>
                    <a:pt x="965" y="1175"/>
                    <a:pt x="989" y="1175"/>
                  </a:cubicBezTo>
                  <a:cubicBezTo>
                    <a:pt x="1038" y="1180"/>
                    <a:pt x="1088" y="1182"/>
                    <a:pt x="1138" y="1182"/>
                  </a:cubicBezTo>
                  <a:cubicBezTo>
                    <a:pt x="1197" y="1182"/>
                    <a:pt x="1257" y="1179"/>
                    <a:pt x="1315" y="1172"/>
                  </a:cubicBezTo>
                  <a:cubicBezTo>
                    <a:pt x="1337" y="1171"/>
                    <a:pt x="1359" y="1170"/>
                    <a:pt x="1381" y="1170"/>
                  </a:cubicBezTo>
                  <a:cubicBezTo>
                    <a:pt x="1403" y="1170"/>
                    <a:pt x="1425" y="1171"/>
                    <a:pt x="1448" y="1172"/>
                  </a:cubicBezTo>
                  <a:cubicBezTo>
                    <a:pt x="1486" y="1174"/>
                    <a:pt x="1539" y="1184"/>
                    <a:pt x="1591" y="1184"/>
                  </a:cubicBezTo>
                  <a:cubicBezTo>
                    <a:pt x="1646" y="1184"/>
                    <a:pt x="1699" y="1173"/>
                    <a:pt x="1727" y="1127"/>
                  </a:cubicBezTo>
                  <a:cubicBezTo>
                    <a:pt x="1776" y="1045"/>
                    <a:pt x="1690" y="970"/>
                    <a:pt x="1640" y="918"/>
                  </a:cubicBezTo>
                  <a:cubicBezTo>
                    <a:pt x="1546" y="823"/>
                    <a:pt x="1457" y="756"/>
                    <a:pt x="1351" y="679"/>
                  </a:cubicBezTo>
                  <a:cubicBezTo>
                    <a:pt x="1312" y="651"/>
                    <a:pt x="1270" y="612"/>
                    <a:pt x="1224" y="588"/>
                  </a:cubicBezTo>
                  <a:lnTo>
                    <a:pt x="1224" y="588"/>
                  </a:lnTo>
                  <a:cubicBezTo>
                    <a:pt x="1272" y="596"/>
                    <a:pt x="1321" y="603"/>
                    <a:pt x="1371" y="607"/>
                  </a:cubicBezTo>
                  <a:cubicBezTo>
                    <a:pt x="1394" y="612"/>
                    <a:pt x="1418" y="614"/>
                    <a:pt x="1444" y="614"/>
                  </a:cubicBezTo>
                  <a:cubicBezTo>
                    <a:pt x="1492" y="618"/>
                    <a:pt x="1541" y="619"/>
                    <a:pt x="1590" y="619"/>
                  </a:cubicBezTo>
                  <a:cubicBezTo>
                    <a:pt x="1650" y="619"/>
                    <a:pt x="1710" y="617"/>
                    <a:pt x="1770" y="610"/>
                  </a:cubicBezTo>
                  <a:cubicBezTo>
                    <a:pt x="1795" y="609"/>
                    <a:pt x="1820" y="608"/>
                    <a:pt x="1845" y="608"/>
                  </a:cubicBezTo>
                  <a:cubicBezTo>
                    <a:pt x="1863" y="608"/>
                    <a:pt x="1882" y="609"/>
                    <a:pt x="1901" y="610"/>
                  </a:cubicBezTo>
                  <a:cubicBezTo>
                    <a:pt x="1939" y="612"/>
                    <a:pt x="1992" y="622"/>
                    <a:pt x="2043" y="622"/>
                  </a:cubicBezTo>
                  <a:cubicBezTo>
                    <a:pt x="2099" y="622"/>
                    <a:pt x="2154" y="610"/>
                    <a:pt x="2182" y="564"/>
                  </a:cubicBezTo>
                  <a:cubicBezTo>
                    <a:pt x="2231" y="484"/>
                    <a:pt x="2143" y="409"/>
                    <a:pt x="2095" y="357"/>
                  </a:cubicBezTo>
                  <a:cubicBezTo>
                    <a:pt x="2001" y="262"/>
                    <a:pt x="1912" y="193"/>
                    <a:pt x="1806" y="116"/>
                  </a:cubicBezTo>
                  <a:cubicBezTo>
                    <a:pt x="1743" y="72"/>
                    <a:pt x="1673" y="1"/>
                    <a:pt x="1587" y="1"/>
                  </a:cubicBezTo>
                  <a:cubicBezTo>
                    <a:pt x="1577" y="1"/>
                    <a:pt x="1565" y="2"/>
                    <a:pt x="1554" y="5"/>
                  </a:cubicBezTo>
                  <a:cubicBezTo>
                    <a:pt x="1444" y="31"/>
                    <a:pt x="1354" y="185"/>
                    <a:pt x="1272" y="256"/>
                  </a:cubicBezTo>
                  <a:cubicBezTo>
                    <a:pt x="1222" y="301"/>
                    <a:pt x="1146" y="340"/>
                    <a:pt x="1095" y="394"/>
                  </a:cubicBezTo>
                  <a:cubicBezTo>
                    <a:pt x="1082" y="381"/>
                    <a:pt x="1069" y="368"/>
                    <a:pt x="1058" y="357"/>
                  </a:cubicBezTo>
                  <a:cubicBezTo>
                    <a:pt x="967" y="262"/>
                    <a:pt x="877" y="193"/>
                    <a:pt x="771" y="116"/>
                  </a:cubicBezTo>
                  <a:cubicBezTo>
                    <a:pt x="706" y="72"/>
                    <a:pt x="638" y="1"/>
                    <a:pt x="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7" name="Google Shape;2777;p22"/>
          <p:cNvGrpSpPr/>
          <p:nvPr/>
        </p:nvGrpSpPr>
        <p:grpSpPr>
          <a:xfrm rot="10800000">
            <a:off x="61779" y="3540986"/>
            <a:ext cx="1589021" cy="1542971"/>
            <a:chOff x="5891621" y="-454293"/>
            <a:chExt cx="1217081" cy="1181810"/>
          </a:xfrm>
        </p:grpSpPr>
        <p:sp>
          <p:nvSpPr>
            <p:cNvPr id="2778" name="Google Shape;2778;p22"/>
            <p:cNvSpPr/>
            <p:nvPr/>
          </p:nvSpPr>
          <p:spPr>
            <a:xfrm>
              <a:off x="6769132" y="320268"/>
              <a:ext cx="333241" cy="176124"/>
            </a:xfrm>
            <a:custGeom>
              <a:avLst/>
              <a:gdLst/>
              <a:ahLst/>
              <a:cxnLst/>
              <a:rect l="l" t="t" r="r" b="b"/>
              <a:pathLst>
                <a:path w="1527" h="807" extrusionOk="0">
                  <a:moveTo>
                    <a:pt x="1438" y="0"/>
                  </a:moveTo>
                  <a:cubicBezTo>
                    <a:pt x="1425" y="0"/>
                    <a:pt x="1410" y="5"/>
                    <a:pt x="1397" y="18"/>
                  </a:cubicBezTo>
                  <a:cubicBezTo>
                    <a:pt x="1177" y="233"/>
                    <a:pt x="959" y="451"/>
                    <a:pt x="741" y="669"/>
                  </a:cubicBezTo>
                  <a:cubicBezTo>
                    <a:pt x="700" y="637"/>
                    <a:pt x="667" y="596"/>
                    <a:pt x="631" y="557"/>
                  </a:cubicBezTo>
                  <a:cubicBezTo>
                    <a:pt x="581" y="501"/>
                    <a:pt x="521" y="455"/>
                    <a:pt x="461" y="410"/>
                  </a:cubicBezTo>
                  <a:cubicBezTo>
                    <a:pt x="340" y="315"/>
                    <a:pt x="232" y="210"/>
                    <a:pt x="128" y="97"/>
                  </a:cubicBezTo>
                  <a:cubicBezTo>
                    <a:pt x="115" y="83"/>
                    <a:pt x="101" y="77"/>
                    <a:pt x="87" y="77"/>
                  </a:cubicBezTo>
                  <a:cubicBezTo>
                    <a:pt x="41" y="77"/>
                    <a:pt x="0" y="138"/>
                    <a:pt x="40" y="182"/>
                  </a:cubicBezTo>
                  <a:cubicBezTo>
                    <a:pt x="150" y="302"/>
                    <a:pt x="264" y="408"/>
                    <a:pt x="392" y="507"/>
                  </a:cubicBezTo>
                  <a:cubicBezTo>
                    <a:pt x="452" y="553"/>
                    <a:pt x="508" y="602"/>
                    <a:pt x="558" y="658"/>
                  </a:cubicBezTo>
                  <a:cubicBezTo>
                    <a:pt x="607" y="710"/>
                    <a:pt x="652" y="760"/>
                    <a:pt x="713" y="798"/>
                  </a:cubicBezTo>
                  <a:cubicBezTo>
                    <a:pt x="723" y="804"/>
                    <a:pt x="733" y="807"/>
                    <a:pt x="742" y="807"/>
                  </a:cubicBezTo>
                  <a:cubicBezTo>
                    <a:pt x="749" y="807"/>
                    <a:pt x="755" y="806"/>
                    <a:pt x="762" y="803"/>
                  </a:cubicBezTo>
                  <a:cubicBezTo>
                    <a:pt x="773" y="801"/>
                    <a:pt x="786" y="798"/>
                    <a:pt x="797" y="786"/>
                  </a:cubicBezTo>
                  <a:cubicBezTo>
                    <a:pt x="1025" y="557"/>
                    <a:pt x="1254" y="330"/>
                    <a:pt x="1483" y="104"/>
                  </a:cubicBezTo>
                  <a:cubicBezTo>
                    <a:pt x="1526" y="61"/>
                    <a:pt x="1485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2"/>
            <p:cNvSpPr/>
            <p:nvPr/>
          </p:nvSpPr>
          <p:spPr>
            <a:xfrm>
              <a:off x="6760185" y="387489"/>
              <a:ext cx="348517" cy="183108"/>
            </a:xfrm>
            <a:custGeom>
              <a:avLst/>
              <a:gdLst/>
              <a:ahLst/>
              <a:cxnLst/>
              <a:rect l="l" t="t" r="r" b="b"/>
              <a:pathLst>
                <a:path w="1597" h="839" extrusionOk="0">
                  <a:moveTo>
                    <a:pt x="1513" y="0"/>
                  </a:moveTo>
                  <a:cubicBezTo>
                    <a:pt x="1500" y="0"/>
                    <a:pt x="1486" y="7"/>
                    <a:pt x="1474" y="22"/>
                  </a:cubicBezTo>
                  <a:cubicBezTo>
                    <a:pt x="1371" y="150"/>
                    <a:pt x="1261" y="273"/>
                    <a:pt x="1142" y="387"/>
                  </a:cubicBezTo>
                  <a:cubicBezTo>
                    <a:pt x="1080" y="447"/>
                    <a:pt x="1015" y="505"/>
                    <a:pt x="950" y="559"/>
                  </a:cubicBezTo>
                  <a:cubicBezTo>
                    <a:pt x="901" y="600"/>
                    <a:pt x="842" y="635"/>
                    <a:pt x="804" y="685"/>
                  </a:cubicBezTo>
                  <a:cubicBezTo>
                    <a:pt x="577" y="516"/>
                    <a:pt x="351" y="342"/>
                    <a:pt x="117" y="184"/>
                  </a:cubicBezTo>
                  <a:cubicBezTo>
                    <a:pt x="106" y="177"/>
                    <a:pt x="95" y="174"/>
                    <a:pt x="85" y="174"/>
                  </a:cubicBezTo>
                  <a:cubicBezTo>
                    <a:pt x="34" y="174"/>
                    <a:pt x="0" y="253"/>
                    <a:pt x="55" y="290"/>
                  </a:cubicBezTo>
                  <a:cubicBezTo>
                    <a:pt x="307" y="458"/>
                    <a:pt x="547" y="644"/>
                    <a:pt x="790" y="827"/>
                  </a:cubicBezTo>
                  <a:cubicBezTo>
                    <a:pt x="801" y="835"/>
                    <a:pt x="812" y="839"/>
                    <a:pt x="822" y="839"/>
                  </a:cubicBezTo>
                  <a:cubicBezTo>
                    <a:pt x="842" y="839"/>
                    <a:pt x="860" y="825"/>
                    <a:pt x="870" y="805"/>
                  </a:cubicBezTo>
                  <a:cubicBezTo>
                    <a:pt x="877" y="799"/>
                    <a:pt x="885" y="792"/>
                    <a:pt x="888" y="782"/>
                  </a:cubicBezTo>
                  <a:cubicBezTo>
                    <a:pt x="918" y="719"/>
                    <a:pt x="1000" y="674"/>
                    <a:pt x="1052" y="631"/>
                  </a:cubicBezTo>
                  <a:cubicBezTo>
                    <a:pt x="1112" y="581"/>
                    <a:pt x="1172" y="529"/>
                    <a:pt x="1228" y="473"/>
                  </a:cubicBezTo>
                  <a:cubicBezTo>
                    <a:pt x="1347" y="359"/>
                    <a:pt x="1459" y="236"/>
                    <a:pt x="1560" y="107"/>
                  </a:cubicBezTo>
                  <a:cubicBezTo>
                    <a:pt x="1596" y="61"/>
                    <a:pt x="1556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2"/>
            <p:cNvSpPr/>
            <p:nvPr/>
          </p:nvSpPr>
          <p:spPr>
            <a:xfrm>
              <a:off x="6769132" y="476970"/>
              <a:ext cx="333241" cy="176560"/>
            </a:xfrm>
            <a:custGeom>
              <a:avLst/>
              <a:gdLst/>
              <a:ahLst/>
              <a:cxnLst/>
              <a:rect l="l" t="t" r="r" b="b"/>
              <a:pathLst>
                <a:path w="1527" h="809" extrusionOk="0">
                  <a:moveTo>
                    <a:pt x="1438" y="1"/>
                  </a:moveTo>
                  <a:cubicBezTo>
                    <a:pt x="1424" y="1"/>
                    <a:pt x="1410" y="6"/>
                    <a:pt x="1397" y="18"/>
                  </a:cubicBezTo>
                  <a:cubicBezTo>
                    <a:pt x="1177" y="234"/>
                    <a:pt x="959" y="451"/>
                    <a:pt x="741" y="671"/>
                  </a:cubicBezTo>
                  <a:cubicBezTo>
                    <a:pt x="700" y="637"/>
                    <a:pt x="667" y="598"/>
                    <a:pt x="631" y="559"/>
                  </a:cubicBezTo>
                  <a:cubicBezTo>
                    <a:pt x="581" y="503"/>
                    <a:pt x="521" y="456"/>
                    <a:pt x="461" y="410"/>
                  </a:cubicBezTo>
                  <a:cubicBezTo>
                    <a:pt x="340" y="315"/>
                    <a:pt x="232" y="212"/>
                    <a:pt x="128" y="98"/>
                  </a:cubicBezTo>
                  <a:cubicBezTo>
                    <a:pt x="115" y="85"/>
                    <a:pt x="101" y="79"/>
                    <a:pt x="87" y="79"/>
                  </a:cubicBezTo>
                  <a:cubicBezTo>
                    <a:pt x="41" y="79"/>
                    <a:pt x="0" y="140"/>
                    <a:pt x="40" y="184"/>
                  </a:cubicBezTo>
                  <a:cubicBezTo>
                    <a:pt x="150" y="303"/>
                    <a:pt x="264" y="410"/>
                    <a:pt x="392" y="508"/>
                  </a:cubicBezTo>
                  <a:cubicBezTo>
                    <a:pt x="452" y="555"/>
                    <a:pt x="508" y="604"/>
                    <a:pt x="558" y="659"/>
                  </a:cubicBezTo>
                  <a:cubicBezTo>
                    <a:pt x="607" y="712"/>
                    <a:pt x="652" y="762"/>
                    <a:pt x="713" y="799"/>
                  </a:cubicBezTo>
                  <a:cubicBezTo>
                    <a:pt x="724" y="805"/>
                    <a:pt x="734" y="808"/>
                    <a:pt x="744" y="808"/>
                  </a:cubicBezTo>
                  <a:cubicBezTo>
                    <a:pt x="750" y="808"/>
                    <a:pt x="756" y="807"/>
                    <a:pt x="762" y="805"/>
                  </a:cubicBezTo>
                  <a:cubicBezTo>
                    <a:pt x="773" y="803"/>
                    <a:pt x="786" y="797"/>
                    <a:pt x="797" y="786"/>
                  </a:cubicBezTo>
                  <a:cubicBezTo>
                    <a:pt x="1025" y="559"/>
                    <a:pt x="1254" y="331"/>
                    <a:pt x="1483" y="104"/>
                  </a:cubicBezTo>
                  <a:cubicBezTo>
                    <a:pt x="1527" y="62"/>
                    <a:pt x="1485" y="1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2"/>
            <p:cNvSpPr/>
            <p:nvPr/>
          </p:nvSpPr>
          <p:spPr>
            <a:xfrm>
              <a:off x="6760185" y="544191"/>
              <a:ext cx="348517" cy="183326"/>
            </a:xfrm>
            <a:custGeom>
              <a:avLst/>
              <a:gdLst/>
              <a:ahLst/>
              <a:cxnLst/>
              <a:rect l="l" t="t" r="r" b="b"/>
              <a:pathLst>
                <a:path w="1597" h="840" extrusionOk="0">
                  <a:moveTo>
                    <a:pt x="1513" y="1"/>
                  </a:moveTo>
                  <a:cubicBezTo>
                    <a:pt x="1499" y="1"/>
                    <a:pt x="1485" y="7"/>
                    <a:pt x="1474" y="21"/>
                  </a:cubicBezTo>
                  <a:cubicBezTo>
                    <a:pt x="1371" y="152"/>
                    <a:pt x="1261" y="275"/>
                    <a:pt x="1142" y="389"/>
                  </a:cubicBezTo>
                  <a:cubicBezTo>
                    <a:pt x="1080" y="448"/>
                    <a:pt x="1015" y="506"/>
                    <a:pt x="950" y="560"/>
                  </a:cubicBezTo>
                  <a:cubicBezTo>
                    <a:pt x="901" y="599"/>
                    <a:pt x="842" y="635"/>
                    <a:pt x="804" y="687"/>
                  </a:cubicBezTo>
                  <a:cubicBezTo>
                    <a:pt x="577" y="516"/>
                    <a:pt x="351" y="344"/>
                    <a:pt x="117" y="186"/>
                  </a:cubicBezTo>
                  <a:cubicBezTo>
                    <a:pt x="106" y="178"/>
                    <a:pt x="95" y="175"/>
                    <a:pt x="85" y="175"/>
                  </a:cubicBezTo>
                  <a:cubicBezTo>
                    <a:pt x="34" y="175"/>
                    <a:pt x="0" y="254"/>
                    <a:pt x="55" y="290"/>
                  </a:cubicBezTo>
                  <a:cubicBezTo>
                    <a:pt x="307" y="460"/>
                    <a:pt x="547" y="644"/>
                    <a:pt x="790" y="827"/>
                  </a:cubicBezTo>
                  <a:cubicBezTo>
                    <a:pt x="801" y="836"/>
                    <a:pt x="812" y="839"/>
                    <a:pt x="822" y="839"/>
                  </a:cubicBezTo>
                  <a:cubicBezTo>
                    <a:pt x="843" y="839"/>
                    <a:pt x="860" y="825"/>
                    <a:pt x="870" y="806"/>
                  </a:cubicBezTo>
                  <a:cubicBezTo>
                    <a:pt x="877" y="801"/>
                    <a:pt x="885" y="793"/>
                    <a:pt x="888" y="782"/>
                  </a:cubicBezTo>
                  <a:cubicBezTo>
                    <a:pt x="918" y="719"/>
                    <a:pt x="1000" y="676"/>
                    <a:pt x="1052" y="633"/>
                  </a:cubicBezTo>
                  <a:cubicBezTo>
                    <a:pt x="1112" y="583"/>
                    <a:pt x="1172" y="529"/>
                    <a:pt x="1228" y="475"/>
                  </a:cubicBezTo>
                  <a:cubicBezTo>
                    <a:pt x="1347" y="361"/>
                    <a:pt x="1459" y="238"/>
                    <a:pt x="1560" y="109"/>
                  </a:cubicBezTo>
                  <a:cubicBezTo>
                    <a:pt x="1596" y="62"/>
                    <a:pt x="1556" y="1"/>
                    <a:pt x="1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2"/>
            <p:cNvSpPr/>
            <p:nvPr/>
          </p:nvSpPr>
          <p:spPr>
            <a:xfrm>
              <a:off x="6757784" y="23451"/>
              <a:ext cx="346117" cy="167176"/>
            </a:xfrm>
            <a:custGeom>
              <a:avLst/>
              <a:gdLst/>
              <a:ahLst/>
              <a:cxnLst/>
              <a:rect l="l" t="t" r="r" b="b"/>
              <a:pathLst>
                <a:path w="1586" h="766" extrusionOk="0">
                  <a:moveTo>
                    <a:pt x="811" y="0"/>
                  </a:moveTo>
                  <a:cubicBezTo>
                    <a:pt x="798" y="0"/>
                    <a:pt x="784" y="5"/>
                    <a:pt x="771" y="17"/>
                  </a:cubicBezTo>
                  <a:cubicBezTo>
                    <a:pt x="543" y="226"/>
                    <a:pt x="305" y="420"/>
                    <a:pt x="53" y="599"/>
                  </a:cubicBezTo>
                  <a:cubicBezTo>
                    <a:pt x="1" y="636"/>
                    <a:pt x="32" y="715"/>
                    <a:pt x="82" y="715"/>
                  </a:cubicBezTo>
                  <a:cubicBezTo>
                    <a:pt x="92" y="715"/>
                    <a:pt x="103" y="711"/>
                    <a:pt x="114" y="703"/>
                  </a:cubicBezTo>
                  <a:cubicBezTo>
                    <a:pt x="359" y="530"/>
                    <a:pt x="594" y="342"/>
                    <a:pt x="815" y="140"/>
                  </a:cubicBezTo>
                  <a:cubicBezTo>
                    <a:pt x="920" y="243"/>
                    <a:pt x="1024" y="345"/>
                    <a:pt x="1129" y="448"/>
                  </a:cubicBezTo>
                  <a:cubicBezTo>
                    <a:pt x="1237" y="554"/>
                    <a:pt x="1341" y="674"/>
                    <a:pt x="1470" y="756"/>
                  </a:cubicBezTo>
                  <a:cubicBezTo>
                    <a:pt x="1481" y="763"/>
                    <a:pt x="1491" y="766"/>
                    <a:pt x="1501" y="766"/>
                  </a:cubicBezTo>
                  <a:cubicBezTo>
                    <a:pt x="1552" y="766"/>
                    <a:pt x="1586" y="687"/>
                    <a:pt x="1531" y="651"/>
                  </a:cubicBezTo>
                  <a:cubicBezTo>
                    <a:pt x="1412" y="575"/>
                    <a:pt x="1315" y="461"/>
                    <a:pt x="1214" y="362"/>
                  </a:cubicBezTo>
                  <a:cubicBezTo>
                    <a:pt x="1101" y="250"/>
                    <a:pt x="987" y="138"/>
                    <a:pt x="873" y="27"/>
                  </a:cubicBezTo>
                  <a:cubicBezTo>
                    <a:pt x="862" y="15"/>
                    <a:pt x="851" y="10"/>
                    <a:pt x="840" y="8"/>
                  </a:cubicBezTo>
                  <a:cubicBezTo>
                    <a:pt x="831" y="3"/>
                    <a:pt x="821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2"/>
            <p:cNvSpPr/>
            <p:nvPr/>
          </p:nvSpPr>
          <p:spPr>
            <a:xfrm>
              <a:off x="6769569" y="-54681"/>
              <a:ext cx="338042" cy="163466"/>
            </a:xfrm>
            <a:custGeom>
              <a:avLst/>
              <a:gdLst/>
              <a:ahLst/>
              <a:cxnLst/>
              <a:rect l="l" t="t" r="r" b="b"/>
              <a:pathLst>
                <a:path w="1549" h="749" extrusionOk="0">
                  <a:moveTo>
                    <a:pt x="757" y="1"/>
                  </a:moveTo>
                  <a:cubicBezTo>
                    <a:pt x="744" y="1"/>
                    <a:pt x="730" y="7"/>
                    <a:pt x="719" y="21"/>
                  </a:cubicBezTo>
                  <a:cubicBezTo>
                    <a:pt x="532" y="250"/>
                    <a:pt x="279" y="420"/>
                    <a:pt x="49" y="601"/>
                  </a:cubicBezTo>
                  <a:cubicBezTo>
                    <a:pt x="1" y="639"/>
                    <a:pt x="45" y="701"/>
                    <a:pt x="97" y="701"/>
                  </a:cubicBezTo>
                  <a:cubicBezTo>
                    <a:pt x="110" y="701"/>
                    <a:pt x="124" y="697"/>
                    <a:pt x="137" y="687"/>
                  </a:cubicBezTo>
                  <a:cubicBezTo>
                    <a:pt x="357" y="513"/>
                    <a:pt x="599" y="349"/>
                    <a:pt x="782" y="133"/>
                  </a:cubicBezTo>
                  <a:cubicBezTo>
                    <a:pt x="998" y="327"/>
                    <a:pt x="1211" y="526"/>
                    <a:pt x="1420" y="731"/>
                  </a:cubicBezTo>
                  <a:cubicBezTo>
                    <a:pt x="1432" y="743"/>
                    <a:pt x="1446" y="749"/>
                    <a:pt x="1460" y="749"/>
                  </a:cubicBezTo>
                  <a:cubicBezTo>
                    <a:pt x="1507" y="749"/>
                    <a:pt x="1549" y="688"/>
                    <a:pt x="1505" y="646"/>
                  </a:cubicBezTo>
                  <a:cubicBezTo>
                    <a:pt x="1291" y="435"/>
                    <a:pt x="1073" y="230"/>
                    <a:pt x="847" y="30"/>
                  </a:cubicBezTo>
                  <a:cubicBezTo>
                    <a:pt x="835" y="18"/>
                    <a:pt x="822" y="14"/>
                    <a:pt x="808" y="14"/>
                  </a:cubicBezTo>
                  <a:cubicBezTo>
                    <a:pt x="803" y="14"/>
                    <a:pt x="798" y="14"/>
                    <a:pt x="793" y="15"/>
                  </a:cubicBezTo>
                  <a:cubicBezTo>
                    <a:pt x="783" y="6"/>
                    <a:pt x="770" y="1"/>
                    <a:pt x="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2"/>
            <p:cNvSpPr/>
            <p:nvPr/>
          </p:nvSpPr>
          <p:spPr>
            <a:xfrm>
              <a:off x="6757784" y="-141980"/>
              <a:ext cx="346335" cy="167176"/>
            </a:xfrm>
            <a:custGeom>
              <a:avLst/>
              <a:gdLst/>
              <a:ahLst/>
              <a:cxnLst/>
              <a:rect l="l" t="t" r="r" b="b"/>
              <a:pathLst>
                <a:path w="1587" h="766" extrusionOk="0">
                  <a:moveTo>
                    <a:pt x="810" y="1"/>
                  </a:moveTo>
                  <a:cubicBezTo>
                    <a:pt x="797" y="1"/>
                    <a:pt x="783" y="6"/>
                    <a:pt x="771" y="18"/>
                  </a:cubicBezTo>
                  <a:cubicBezTo>
                    <a:pt x="543" y="227"/>
                    <a:pt x="305" y="421"/>
                    <a:pt x="53" y="598"/>
                  </a:cubicBezTo>
                  <a:cubicBezTo>
                    <a:pt x="0" y="637"/>
                    <a:pt x="32" y="715"/>
                    <a:pt x="82" y="715"/>
                  </a:cubicBezTo>
                  <a:cubicBezTo>
                    <a:pt x="92" y="715"/>
                    <a:pt x="103" y="712"/>
                    <a:pt x="114" y="704"/>
                  </a:cubicBezTo>
                  <a:cubicBezTo>
                    <a:pt x="359" y="531"/>
                    <a:pt x="594" y="341"/>
                    <a:pt x="815" y="139"/>
                  </a:cubicBezTo>
                  <a:cubicBezTo>
                    <a:pt x="920" y="242"/>
                    <a:pt x="1024" y="345"/>
                    <a:pt x="1129" y="447"/>
                  </a:cubicBezTo>
                  <a:cubicBezTo>
                    <a:pt x="1237" y="553"/>
                    <a:pt x="1341" y="675"/>
                    <a:pt x="1470" y="757"/>
                  </a:cubicBezTo>
                  <a:cubicBezTo>
                    <a:pt x="1480" y="763"/>
                    <a:pt x="1491" y="766"/>
                    <a:pt x="1500" y="766"/>
                  </a:cubicBezTo>
                  <a:cubicBezTo>
                    <a:pt x="1552" y="766"/>
                    <a:pt x="1586" y="686"/>
                    <a:pt x="1531" y="650"/>
                  </a:cubicBezTo>
                  <a:cubicBezTo>
                    <a:pt x="1412" y="576"/>
                    <a:pt x="1315" y="460"/>
                    <a:pt x="1214" y="361"/>
                  </a:cubicBezTo>
                  <a:cubicBezTo>
                    <a:pt x="1101" y="249"/>
                    <a:pt x="987" y="138"/>
                    <a:pt x="873" y="26"/>
                  </a:cubicBezTo>
                  <a:cubicBezTo>
                    <a:pt x="862" y="16"/>
                    <a:pt x="851" y="11"/>
                    <a:pt x="840" y="9"/>
                  </a:cubicBezTo>
                  <a:cubicBezTo>
                    <a:pt x="831" y="4"/>
                    <a:pt x="820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2"/>
            <p:cNvSpPr/>
            <p:nvPr/>
          </p:nvSpPr>
          <p:spPr>
            <a:xfrm>
              <a:off x="6769569" y="-220113"/>
              <a:ext cx="338042" cy="163466"/>
            </a:xfrm>
            <a:custGeom>
              <a:avLst/>
              <a:gdLst/>
              <a:ahLst/>
              <a:cxnLst/>
              <a:rect l="l" t="t" r="r" b="b"/>
              <a:pathLst>
                <a:path w="1549" h="749" extrusionOk="0">
                  <a:moveTo>
                    <a:pt x="757" y="1"/>
                  </a:moveTo>
                  <a:cubicBezTo>
                    <a:pt x="744" y="1"/>
                    <a:pt x="730" y="7"/>
                    <a:pt x="719" y="22"/>
                  </a:cubicBezTo>
                  <a:cubicBezTo>
                    <a:pt x="532" y="249"/>
                    <a:pt x="279" y="419"/>
                    <a:pt x="49" y="600"/>
                  </a:cubicBezTo>
                  <a:cubicBezTo>
                    <a:pt x="1" y="638"/>
                    <a:pt x="45" y="700"/>
                    <a:pt x="97" y="700"/>
                  </a:cubicBezTo>
                  <a:cubicBezTo>
                    <a:pt x="110" y="700"/>
                    <a:pt x="124" y="696"/>
                    <a:pt x="137" y="686"/>
                  </a:cubicBezTo>
                  <a:cubicBezTo>
                    <a:pt x="357" y="512"/>
                    <a:pt x="599" y="348"/>
                    <a:pt x="782" y="134"/>
                  </a:cubicBezTo>
                  <a:cubicBezTo>
                    <a:pt x="998" y="328"/>
                    <a:pt x="1211" y="527"/>
                    <a:pt x="1420" y="731"/>
                  </a:cubicBezTo>
                  <a:cubicBezTo>
                    <a:pt x="1432" y="743"/>
                    <a:pt x="1447" y="749"/>
                    <a:pt x="1461" y="749"/>
                  </a:cubicBezTo>
                  <a:cubicBezTo>
                    <a:pt x="1507" y="749"/>
                    <a:pt x="1549" y="688"/>
                    <a:pt x="1505" y="645"/>
                  </a:cubicBezTo>
                  <a:cubicBezTo>
                    <a:pt x="1291" y="434"/>
                    <a:pt x="1073" y="229"/>
                    <a:pt x="847" y="29"/>
                  </a:cubicBezTo>
                  <a:cubicBezTo>
                    <a:pt x="834" y="18"/>
                    <a:pt x="821" y="13"/>
                    <a:pt x="806" y="13"/>
                  </a:cubicBezTo>
                  <a:cubicBezTo>
                    <a:pt x="802" y="13"/>
                    <a:pt x="798" y="14"/>
                    <a:pt x="793" y="15"/>
                  </a:cubicBezTo>
                  <a:cubicBezTo>
                    <a:pt x="783" y="6"/>
                    <a:pt x="770" y="1"/>
                    <a:pt x="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2"/>
            <p:cNvSpPr/>
            <p:nvPr/>
          </p:nvSpPr>
          <p:spPr>
            <a:xfrm>
              <a:off x="6794011" y="120135"/>
              <a:ext cx="273882" cy="262112"/>
            </a:xfrm>
            <a:custGeom>
              <a:avLst/>
              <a:gdLst/>
              <a:ahLst/>
              <a:cxnLst/>
              <a:rect l="l" t="t" r="r" b="b"/>
              <a:pathLst>
                <a:path w="1255" h="1201" extrusionOk="0">
                  <a:moveTo>
                    <a:pt x="176" y="520"/>
                  </a:moveTo>
                  <a:cubicBezTo>
                    <a:pt x="178" y="520"/>
                    <a:pt x="182" y="521"/>
                    <a:pt x="185" y="521"/>
                  </a:cubicBezTo>
                  <a:cubicBezTo>
                    <a:pt x="185" y="521"/>
                    <a:pt x="185" y="523"/>
                    <a:pt x="185" y="523"/>
                  </a:cubicBezTo>
                  <a:lnTo>
                    <a:pt x="172" y="523"/>
                  </a:lnTo>
                  <a:cubicBezTo>
                    <a:pt x="172" y="521"/>
                    <a:pt x="174" y="520"/>
                    <a:pt x="176" y="520"/>
                  </a:cubicBezTo>
                  <a:close/>
                  <a:moveTo>
                    <a:pt x="120" y="643"/>
                  </a:moveTo>
                  <a:lnTo>
                    <a:pt x="120" y="643"/>
                  </a:lnTo>
                  <a:cubicBezTo>
                    <a:pt x="159" y="678"/>
                    <a:pt x="196" y="712"/>
                    <a:pt x="234" y="747"/>
                  </a:cubicBezTo>
                  <a:cubicBezTo>
                    <a:pt x="247" y="762"/>
                    <a:pt x="260" y="775"/>
                    <a:pt x="271" y="790"/>
                  </a:cubicBezTo>
                  <a:cubicBezTo>
                    <a:pt x="213" y="740"/>
                    <a:pt x="150" y="684"/>
                    <a:pt x="120" y="643"/>
                  </a:cubicBezTo>
                  <a:close/>
                  <a:moveTo>
                    <a:pt x="607" y="346"/>
                  </a:moveTo>
                  <a:cubicBezTo>
                    <a:pt x="622" y="355"/>
                    <a:pt x="635" y="372"/>
                    <a:pt x="649" y="391"/>
                  </a:cubicBezTo>
                  <a:cubicBezTo>
                    <a:pt x="672" y="421"/>
                    <a:pt x="696" y="451"/>
                    <a:pt x="720" y="480"/>
                  </a:cubicBezTo>
                  <a:cubicBezTo>
                    <a:pt x="746" y="514"/>
                    <a:pt x="780" y="555"/>
                    <a:pt x="821" y="579"/>
                  </a:cubicBezTo>
                  <a:cubicBezTo>
                    <a:pt x="737" y="652"/>
                    <a:pt x="655" y="726"/>
                    <a:pt x="571" y="799"/>
                  </a:cubicBezTo>
                  <a:cubicBezTo>
                    <a:pt x="504" y="738"/>
                    <a:pt x="439" y="674"/>
                    <a:pt x="381" y="605"/>
                  </a:cubicBezTo>
                  <a:cubicBezTo>
                    <a:pt x="452" y="523"/>
                    <a:pt x="525" y="443"/>
                    <a:pt x="595" y="361"/>
                  </a:cubicBezTo>
                  <a:cubicBezTo>
                    <a:pt x="599" y="357"/>
                    <a:pt x="603" y="352"/>
                    <a:pt x="607" y="346"/>
                  </a:cubicBezTo>
                  <a:close/>
                  <a:moveTo>
                    <a:pt x="610" y="961"/>
                  </a:moveTo>
                  <a:cubicBezTo>
                    <a:pt x="614" y="961"/>
                    <a:pt x="618" y="961"/>
                    <a:pt x="622" y="963"/>
                  </a:cubicBezTo>
                  <a:lnTo>
                    <a:pt x="607" y="982"/>
                  </a:lnTo>
                  <a:cubicBezTo>
                    <a:pt x="603" y="978"/>
                    <a:pt x="599" y="974"/>
                    <a:pt x="595" y="971"/>
                  </a:cubicBezTo>
                  <a:cubicBezTo>
                    <a:pt x="599" y="967"/>
                    <a:pt x="605" y="963"/>
                    <a:pt x="610" y="961"/>
                  </a:cubicBezTo>
                  <a:close/>
                  <a:moveTo>
                    <a:pt x="587" y="0"/>
                  </a:moveTo>
                  <a:cubicBezTo>
                    <a:pt x="577" y="0"/>
                    <a:pt x="566" y="4"/>
                    <a:pt x="556" y="12"/>
                  </a:cubicBezTo>
                  <a:cubicBezTo>
                    <a:pt x="444" y="115"/>
                    <a:pt x="336" y="221"/>
                    <a:pt x="232" y="329"/>
                  </a:cubicBezTo>
                  <a:cubicBezTo>
                    <a:pt x="183" y="380"/>
                    <a:pt x="135" y="432"/>
                    <a:pt x="88" y="482"/>
                  </a:cubicBezTo>
                  <a:cubicBezTo>
                    <a:pt x="60" y="516"/>
                    <a:pt x="3" y="561"/>
                    <a:pt x="1" y="609"/>
                  </a:cubicBezTo>
                  <a:cubicBezTo>
                    <a:pt x="1" y="650"/>
                    <a:pt x="12" y="672"/>
                    <a:pt x="40" y="700"/>
                  </a:cubicBezTo>
                  <a:cubicBezTo>
                    <a:pt x="101" y="760"/>
                    <a:pt x="168" y="814"/>
                    <a:pt x="232" y="870"/>
                  </a:cubicBezTo>
                  <a:cubicBezTo>
                    <a:pt x="351" y="976"/>
                    <a:pt x="469" y="1083"/>
                    <a:pt x="588" y="1187"/>
                  </a:cubicBezTo>
                  <a:cubicBezTo>
                    <a:pt x="598" y="1196"/>
                    <a:pt x="610" y="1200"/>
                    <a:pt x="622" y="1200"/>
                  </a:cubicBezTo>
                  <a:cubicBezTo>
                    <a:pt x="633" y="1200"/>
                    <a:pt x="644" y="1196"/>
                    <a:pt x="653" y="1187"/>
                  </a:cubicBezTo>
                  <a:lnTo>
                    <a:pt x="1220" y="665"/>
                  </a:lnTo>
                  <a:cubicBezTo>
                    <a:pt x="1255" y="634"/>
                    <a:pt x="1223" y="587"/>
                    <a:pt x="1187" y="587"/>
                  </a:cubicBezTo>
                  <a:cubicBezTo>
                    <a:pt x="1186" y="587"/>
                    <a:pt x="1185" y="587"/>
                    <a:pt x="1185" y="587"/>
                  </a:cubicBezTo>
                  <a:cubicBezTo>
                    <a:pt x="1181" y="575"/>
                    <a:pt x="1175" y="564"/>
                    <a:pt x="1162" y="557"/>
                  </a:cubicBezTo>
                  <a:cubicBezTo>
                    <a:pt x="1062" y="488"/>
                    <a:pt x="968" y="411"/>
                    <a:pt x="883" y="326"/>
                  </a:cubicBezTo>
                  <a:cubicBezTo>
                    <a:pt x="812" y="255"/>
                    <a:pt x="756" y="165"/>
                    <a:pt x="670" y="113"/>
                  </a:cubicBezTo>
                  <a:cubicBezTo>
                    <a:pt x="648" y="98"/>
                    <a:pt x="627" y="93"/>
                    <a:pt x="605" y="93"/>
                  </a:cubicBezTo>
                  <a:cubicBezTo>
                    <a:pt x="610" y="89"/>
                    <a:pt x="616" y="83"/>
                    <a:pt x="622" y="78"/>
                  </a:cubicBezTo>
                  <a:cubicBezTo>
                    <a:pt x="657" y="47"/>
                    <a:pt x="624" y="0"/>
                    <a:pt x="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2"/>
            <p:cNvSpPr/>
            <p:nvPr/>
          </p:nvSpPr>
          <p:spPr>
            <a:xfrm>
              <a:off x="6863190" y="188883"/>
              <a:ext cx="126357" cy="119817"/>
            </a:xfrm>
            <a:custGeom>
              <a:avLst/>
              <a:gdLst/>
              <a:ahLst/>
              <a:cxnLst/>
              <a:rect l="l" t="t" r="r" b="b"/>
              <a:pathLst>
                <a:path w="579" h="549" extrusionOk="0">
                  <a:moveTo>
                    <a:pt x="299" y="141"/>
                  </a:moveTo>
                  <a:lnTo>
                    <a:pt x="312" y="156"/>
                  </a:lnTo>
                  <a:cubicBezTo>
                    <a:pt x="303" y="158"/>
                    <a:pt x="293" y="162"/>
                    <a:pt x="286" y="163"/>
                  </a:cubicBezTo>
                  <a:cubicBezTo>
                    <a:pt x="290" y="156"/>
                    <a:pt x="293" y="149"/>
                    <a:pt x="299" y="141"/>
                  </a:cubicBezTo>
                  <a:close/>
                  <a:moveTo>
                    <a:pt x="375" y="225"/>
                  </a:moveTo>
                  <a:cubicBezTo>
                    <a:pt x="377" y="227"/>
                    <a:pt x="377" y="229"/>
                    <a:pt x="379" y="231"/>
                  </a:cubicBezTo>
                  <a:cubicBezTo>
                    <a:pt x="375" y="232"/>
                    <a:pt x="372" y="232"/>
                    <a:pt x="368" y="234"/>
                  </a:cubicBezTo>
                  <a:cubicBezTo>
                    <a:pt x="370" y="231"/>
                    <a:pt x="372" y="229"/>
                    <a:pt x="375" y="227"/>
                  </a:cubicBezTo>
                  <a:cubicBezTo>
                    <a:pt x="375" y="225"/>
                    <a:pt x="375" y="225"/>
                    <a:pt x="375" y="225"/>
                  </a:cubicBezTo>
                  <a:close/>
                  <a:moveTo>
                    <a:pt x="450" y="309"/>
                  </a:moveTo>
                  <a:cubicBezTo>
                    <a:pt x="452" y="311"/>
                    <a:pt x="454" y="313"/>
                    <a:pt x="457" y="316"/>
                  </a:cubicBezTo>
                  <a:cubicBezTo>
                    <a:pt x="456" y="315"/>
                    <a:pt x="454" y="314"/>
                    <a:pt x="452" y="314"/>
                  </a:cubicBezTo>
                  <a:cubicBezTo>
                    <a:pt x="448" y="314"/>
                    <a:pt x="444" y="316"/>
                    <a:pt x="439" y="320"/>
                  </a:cubicBezTo>
                  <a:cubicBezTo>
                    <a:pt x="442" y="316"/>
                    <a:pt x="446" y="313"/>
                    <a:pt x="450" y="309"/>
                  </a:cubicBezTo>
                  <a:close/>
                  <a:moveTo>
                    <a:pt x="290" y="348"/>
                  </a:moveTo>
                  <a:cubicBezTo>
                    <a:pt x="286" y="354"/>
                    <a:pt x="280" y="361"/>
                    <a:pt x="275" y="367"/>
                  </a:cubicBezTo>
                  <a:cubicBezTo>
                    <a:pt x="271" y="363"/>
                    <a:pt x="269" y="359"/>
                    <a:pt x="265" y="356"/>
                  </a:cubicBezTo>
                  <a:lnTo>
                    <a:pt x="290" y="348"/>
                  </a:lnTo>
                  <a:close/>
                  <a:moveTo>
                    <a:pt x="299" y="1"/>
                  </a:moveTo>
                  <a:cubicBezTo>
                    <a:pt x="295" y="1"/>
                    <a:pt x="291" y="1"/>
                    <a:pt x="286" y="3"/>
                  </a:cubicBezTo>
                  <a:cubicBezTo>
                    <a:pt x="168" y="46"/>
                    <a:pt x="139" y="180"/>
                    <a:pt x="30" y="227"/>
                  </a:cubicBezTo>
                  <a:cubicBezTo>
                    <a:pt x="1" y="240"/>
                    <a:pt x="2" y="279"/>
                    <a:pt x="21" y="300"/>
                  </a:cubicBezTo>
                  <a:cubicBezTo>
                    <a:pt x="60" y="344"/>
                    <a:pt x="101" y="389"/>
                    <a:pt x="140" y="434"/>
                  </a:cubicBezTo>
                  <a:cubicBezTo>
                    <a:pt x="170" y="466"/>
                    <a:pt x="209" y="531"/>
                    <a:pt x="254" y="544"/>
                  </a:cubicBezTo>
                  <a:cubicBezTo>
                    <a:pt x="265" y="547"/>
                    <a:pt x="275" y="548"/>
                    <a:pt x="285" y="548"/>
                  </a:cubicBezTo>
                  <a:cubicBezTo>
                    <a:pt x="352" y="548"/>
                    <a:pt x="400" y="483"/>
                    <a:pt x="450" y="438"/>
                  </a:cubicBezTo>
                  <a:cubicBezTo>
                    <a:pt x="491" y="398"/>
                    <a:pt x="579" y="341"/>
                    <a:pt x="538" y="272"/>
                  </a:cubicBezTo>
                  <a:cubicBezTo>
                    <a:pt x="491" y="191"/>
                    <a:pt x="409" y="121"/>
                    <a:pt x="342" y="52"/>
                  </a:cubicBezTo>
                  <a:cubicBezTo>
                    <a:pt x="342" y="26"/>
                    <a:pt x="324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2"/>
            <p:cNvSpPr/>
            <p:nvPr/>
          </p:nvSpPr>
          <p:spPr>
            <a:xfrm>
              <a:off x="6863190" y="-367212"/>
              <a:ext cx="126357" cy="120035"/>
            </a:xfrm>
            <a:custGeom>
              <a:avLst/>
              <a:gdLst/>
              <a:ahLst/>
              <a:cxnLst/>
              <a:rect l="l" t="t" r="r" b="b"/>
              <a:pathLst>
                <a:path w="579" h="550" extrusionOk="0">
                  <a:moveTo>
                    <a:pt x="299" y="140"/>
                  </a:moveTo>
                  <a:lnTo>
                    <a:pt x="312" y="155"/>
                  </a:lnTo>
                  <a:cubicBezTo>
                    <a:pt x="303" y="157"/>
                    <a:pt x="293" y="161"/>
                    <a:pt x="286" y="165"/>
                  </a:cubicBezTo>
                  <a:cubicBezTo>
                    <a:pt x="290" y="155"/>
                    <a:pt x="293" y="148"/>
                    <a:pt x="299" y="140"/>
                  </a:cubicBezTo>
                  <a:close/>
                  <a:moveTo>
                    <a:pt x="375" y="224"/>
                  </a:moveTo>
                  <a:cubicBezTo>
                    <a:pt x="377" y="226"/>
                    <a:pt x="377" y="228"/>
                    <a:pt x="379" y="230"/>
                  </a:cubicBezTo>
                  <a:cubicBezTo>
                    <a:pt x="375" y="232"/>
                    <a:pt x="372" y="232"/>
                    <a:pt x="368" y="234"/>
                  </a:cubicBezTo>
                  <a:cubicBezTo>
                    <a:pt x="370" y="230"/>
                    <a:pt x="372" y="228"/>
                    <a:pt x="375" y="226"/>
                  </a:cubicBezTo>
                  <a:cubicBezTo>
                    <a:pt x="375" y="226"/>
                    <a:pt x="375" y="226"/>
                    <a:pt x="375" y="224"/>
                  </a:cubicBezTo>
                  <a:close/>
                  <a:moveTo>
                    <a:pt x="450" y="308"/>
                  </a:moveTo>
                  <a:cubicBezTo>
                    <a:pt x="451" y="310"/>
                    <a:pt x="453" y="312"/>
                    <a:pt x="455" y="314"/>
                  </a:cubicBezTo>
                  <a:lnTo>
                    <a:pt x="455" y="314"/>
                  </a:lnTo>
                  <a:cubicBezTo>
                    <a:pt x="454" y="314"/>
                    <a:pt x="453" y="314"/>
                    <a:pt x="452" y="314"/>
                  </a:cubicBezTo>
                  <a:cubicBezTo>
                    <a:pt x="448" y="314"/>
                    <a:pt x="444" y="316"/>
                    <a:pt x="439" y="319"/>
                  </a:cubicBezTo>
                  <a:cubicBezTo>
                    <a:pt x="442" y="316"/>
                    <a:pt x="446" y="312"/>
                    <a:pt x="450" y="308"/>
                  </a:cubicBezTo>
                  <a:close/>
                  <a:moveTo>
                    <a:pt x="290" y="347"/>
                  </a:moveTo>
                  <a:lnTo>
                    <a:pt x="290" y="347"/>
                  </a:lnTo>
                  <a:cubicBezTo>
                    <a:pt x="286" y="355"/>
                    <a:pt x="280" y="360"/>
                    <a:pt x="275" y="366"/>
                  </a:cubicBezTo>
                  <a:cubicBezTo>
                    <a:pt x="271" y="362"/>
                    <a:pt x="269" y="359"/>
                    <a:pt x="265" y="355"/>
                  </a:cubicBezTo>
                  <a:lnTo>
                    <a:pt x="290" y="347"/>
                  </a:lnTo>
                  <a:close/>
                  <a:moveTo>
                    <a:pt x="299" y="0"/>
                  </a:moveTo>
                  <a:cubicBezTo>
                    <a:pt x="295" y="0"/>
                    <a:pt x="291" y="1"/>
                    <a:pt x="286" y="2"/>
                  </a:cubicBezTo>
                  <a:cubicBezTo>
                    <a:pt x="168" y="45"/>
                    <a:pt x="139" y="180"/>
                    <a:pt x="30" y="226"/>
                  </a:cubicBezTo>
                  <a:cubicBezTo>
                    <a:pt x="1" y="239"/>
                    <a:pt x="2" y="278"/>
                    <a:pt x="21" y="299"/>
                  </a:cubicBezTo>
                  <a:cubicBezTo>
                    <a:pt x="60" y="344"/>
                    <a:pt x="101" y="388"/>
                    <a:pt x="140" y="433"/>
                  </a:cubicBezTo>
                  <a:cubicBezTo>
                    <a:pt x="170" y="465"/>
                    <a:pt x="209" y="532"/>
                    <a:pt x="254" y="545"/>
                  </a:cubicBezTo>
                  <a:cubicBezTo>
                    <a:pt x="265" y="548"/>
                    <a:pt x="275" y="549"/>
                    <a:pt x="285" y="549"/>
                  </a:cubicBezTo>
                  <a:cubicBezTo>
                    <a:pt x="352" y="549"/>
                    <a:pt x="399" y="482"/>
                    <a:pt x="450" y="437"/>
                  </a:cubicBezTo>
                  <a:cubicBezTo>
                    <a:pt x="491" y="398"/>
                    <a:pt x="579" y="340"/>
                    <a:pt x="538" y="273"/>
                  </a:cubicBezTo>
                  <a:cubicBezTo>
                    <a:pt x="491" y="193"/>
                    <a:pt x="409" y="120"/>
                    <a:pt x="342" y="51"/>
                  </a:cubicBezTo>
                  <a:cubicBezTo>
                    <a:pt x="342" y="25"/>
                    <a:pt x="324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2"/>
            <p:cNvSpPr/>
            <p:nvPr/>
          </p:nvSpPr>
          <p:spPr>
            <a:xfrm>
              <a:off x="6124693" y="-443162"/>
              <a:ext cx="182224" cy="322566"/>
            </a:xfrm>
            <a:custGeom>
              <a:avLst/>
              <a:gdLst/>
              <a:ahLst/>
              <a:cxnLst/>
              <a:rect l="l" t="t" r="r" b="b"/>
              <a:pathLst>
                <a:path w="835" h="1478" extrusionOk="0">
                  <a:moveTo>
                    <a:pt x="667" y="0"/>
                  </a:moveTo>
                  <a:cubicBezTo>
                    <a:pt x="654" y="0"/>
                    <a:pt x="640" y="5"/>
                    <a:pt x="627" y="17"/>
                  </a:cubicBezTo>
                  <a:cubicBezTo>
                    <a:pt x="508" y="127"/>
                    <a:pt x="402" y="240"/>
                    <a:pt x="303" y="367"/>
                  </a:cubicBezTo>
                  <a:cubicBezTo>
                    <a:pt x="256" y="427"/>
                    <a:pt x="208" y="483"/>
                    <a:pt x="152" y="535"/>
                  </a:cubicBezTo>
                  <a:cubicBezTo>
                    <a:pt x="100" y="582"/>
                    <a:pt x="49" y="628"/>
                    <a:pt x="12" y="688"/>
                  </a:cubicBezTo>
                  <a:cubicBezTo>
                    <a:pt x="3" y="707"/>
                    <a:pt x="1" y="723"/>
                    <a:pt x="6" y="738"/>
                  </a:cubicBezTo>
                  <a:cubicBezTo>
                    <a:pt x="8" y="749"/>
                    <a:pt x="14" y="761"/>
                    <a:pt x="23" y="772"/>
                  </a:cubicBezTo>
                  <a:cubicBezTo>
                    <a:pt x="252" y="999"/>
                    <a:pt x="480" y="1229"/>
                    <a:pt x="707" y="1460"/>
                  </a:cubicBezTo>
                  <a:cubicBezTo>
                    <a:pt x="720" y="1473"/>
                    <a:pt x="734" y="1478"/>
                    <a:pt x="747" y="1478"/>
                  </a:cubicBezTo>
                  <a:cubicBezTo>
                    <a:pt x="793" y="1478"/>
                    <a:pt x="835" y="1417"/>
                    <a:pt x="793" y="1374"/>
                  </a:cubicBezTo>
                  <a:cubicBezTo>
                    <a:pt x="577" y="1154"/>
                    <a:pt x="359" y="934"/>
                    <a:pt x="141" y="718"/>
                  </a:cubicBezTo>
                  <a:cubicBezTo>
                    <a:pt x="174" y="677"/>
                    <a:pt x="213" y="643"/>
                    <a:pt x="252" y="608"/>
                  </a:cubicBezTo>
                  <a:cubicBezTo>
                    <a:pt x="308" y="556"/>
                    <a:pt x="355" y="496"/>
                    <a:pt x="402" y="436"/>
                  </a:cubicBezTo>
                  <a:cubicBezTo>
                    <a:pt x="497" y="315"/>
                    <a:pt x="599" y="207"/>
                    <a:pt x="713" y="102"/>
                  </a:cubicBezTo>
                  <a:cubicBezTo>
                    <a:pt x="758" y="62"/>
                    <a:pt x="716" y="0"/>
                    <a:pt x="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2"/>
            <p:cNvSpPr/>
            <p:nvPr/>
          </p:nvSpPr>
          <p:spPr>
            <a:xfrm>
              <a:off x="6048312" y="-451674"/>
              <a:ext cx="191826" cy="338062"/>
            </a:xfrm>
            <a:custGeom>
              <a:avLst/>
              <a:gdLst/>
              <a:ahLst/>
              <a:cxnLst/>
              <a:rect l="l" t="t" r="r" b="b"/>
              <a:pathLst>
                <a:path w="879" h="1549" extrusionOk="0">
                  <a:moveTo>
                    <a:pt x="612" y="1"/>
                  </a:moveTo>
                  <a:cubicBezTo>
                    <a:pt x="594" y="1"/>
                    <a:pt x="575" y="9"/>
                    <a:pt x="561" y="28"/>
                  </a:cubicBezTo>
                  <a:cubicBezTo>
                    <a:pt x="394" y="281"/>
                    <a:pt x="207" y="522"/>
                    <a:pt x="26" y="764"/>
                  </a:cubicBezTo>
                  <a:cubicBezTo>
                    <a:pt x="0" y="798"/>
                    <a:pt x="19" y="829"/>
                    <a:pt x="47" y="844"/>
                  </a:cubicBezTo>
                  <a:cubicBezTo>
                    <a:pt x="52" y="852"/>
                    <a:pt x="60" y="857"/>
                    <a:pt x="71" y="863"/>
                  </a:cubicBezTo>
                  <a:cubicBezTo>
                    <a:pt x="134" y="891"/>
                    <a:pt x="177" y="973"/>
                    <a:pt x="220" y="1025"/>
                  </a:cubicBezTo>
                  <a:cubicBezTo>
                    <a:pt x="271" y="1087"/>
                    <a:pt x="325" y="1145"/>
                    <a:pt x="379" y="1202"/>
                  </a:cubicBezTo>
                  <a:cubicBezTo>
                    <a:pt x="492" y="1322"/>
                    <a:pt x="615" y="1432"/>
                    <a:pt x="744" y="1534"/>
                  </a:cubicBezTo>
                  <a:cubicBezTo>
                    <a:pt x="757" y="1544"/>
                    <a:pt x="771" y="1549"/>
                    <a:pt x="784" y="1549"/>
                  </a:cubicBezTo>
                  <a:cubicBezTo>
                    <a:pt x="835" y="1549"/>
                    <a:pt x="879" y="1487"/>
                    <a:pt x="830" y="1448"/>
                  </a:cubicBezTo>
                  <a:cubicBezTo>
                    <a:pt x="701" y="1346"/>
                    <a:pt x="578" y="1236"/>
                    <a:pt x="464" y="1117"/>
                  </a:cubicBezTo>
                  <a:cubicBezTo>
                    <a:pt x="405" y="1053"/>
                    <a:pt x="347" y="990"/>
                    <a:pt x="293" y="923"/>
                  </a:cubicBezTo>
                  <a:cubicBezTo>
                    <a:pt x="254" y="876"/>
                    <a:pt x="216" y="816"/>
                    <a:pt x="166" y="779"/>
                  </a:cubicBezTo>
                  <a:cubicBezTo>
                    <a:pt x="338" y="552"/>
                    <a:pt x="509" y="326"/>
                    <a:pt x="668" y="89"/>
                  </a:cubicBezTo>
                  <a:cubicBezTo>
                    <a:pt x="698" y="44"/>
                    <a:pt x="656" y="1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2"/>
            <p:cNvSpPr/>
            <p:nvPr/>
          </p:nvSpPr>
          <p:spPr>
            <a:xfrm>
              <a:off x="5968003" y="-443162"/>
              <a:ext cx="182006" cy="322566"/>
            </a:xfrm>
            <a:custGeom>
              <a:avLst/>
              <a:gdLst/>
              <a:ahLst/>
              <a:cxnLst/>
              <a:rect l="l" t="t" r="r" b="b"/>
              <a:pathLst>
                <a:path w="834" h="1478" extrusionOk="0">
                  <a:moveTo>
                    <a:pt x="666" y="0"/>
                  </a:moveTo>
                  <a:cubicBezTo>
                    <a:pt x="652" y="0"/>
                    <a:pt x="638" y="5"/>
                    <a:pt x="625" y="17"/>
                  </a:cubicBezTo>
                  <a:cubicBezTo>
                    <a:pt x="508" y="127"/>
                    <a:pt x="400" y="240"/>
                    <a:pt x="301" y="367"/>
                  </a:cubicBezTo>
                  <a:cubicBezTo>
                    <a:pt x="254" y="427"/>
                    <a:pt x="206" y="483"/>
                    <a:pt x="152" y="535"/>
                  </a:cubicBezTo>
                  <a:cubicBezTo>
                    <a:pt x="100" y="582"/>
                    <a:pt x="49" y="628"/>
                    <a:pt x="12" y="688"/>
                  </a:cubicBezTo>
                  <a:cubicBezTo>
                    <a:pt x="1" y="707"/>
                    <a:pt x="1" y="723"/>
                    <a:pt x="5" y="738"/>
                  </a:cubicBezTo>
                  <a:cubicBezTo>
                    <a:pt x="7" y="749"/>
                    <a:pt x="12" y="761"/>
                    <a:pt x="23" y="772"/>
                  </a:cubicBezTo>
                  <a:cubicBezTo>
                    <a:pt x="253" y="999"/>
                    <a:pt x="480" y="1229"/>
                    <a:pt x="706" y="1460"/>
                  </a:cubicBezTo>
                  <a:cubicBezTo>
                    <a:pt x="718" y="1473"/>
                    <a:pt x="732" y="1478"/>
                    <a:pt x="746" y="1478"/>
                  </a:cubicBezTo>
                  <a:cubicBezTo>
                    <a:pt x="792" y="1478"/>
                    <a:pt x="833" y="1417"/>
                    <a:pt x="791" y="1374"/>
                  </a:cubicBezTo>
                  <a:cubicBezTo>
                    <a:pt x="575" y="1154"/>
                    <a:pt x="359" y="934"/>
                    <a:pt x="141" y="718"/>
                  </a:cubicBezTo>
                  <a:cubicBezTo>
                    <a:pt x="172" y="677"/>
                    <a:pt x="213" y="643"/>
                    <a:pt x="251" y="608"/>
                  </a:cubicBezTo>
                  <a:cubicBezTo>
                    <a:pt x="307" y="556"/>
                    <a:pt x="353" y="496"/>
                    <a:pt x="400" y="436"/>
                  </a:cubicBezTo>
                  <a:cubicBezTo>
                    <a:pt x="495" y="315"/>
                    <a:pt x="599" y="207"/>
                    <a:pt x="713" y="102"/>
                  </a:cubicBezTo>
                  <a:cubicBezTo>
                    <a:pt x="757" y="62"/>
                    <a:pt x="714" y="0"/>
                    <a:pt x="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2"/>
            <p:cNvSpPr/>
            <p:nvPr/>
          </p:nvSpPr>
          <p:spPr>
            <a:xfrm>
              <a:off x="5891621" y="-451674"/>
              <a:ext cx="191826" cy="338062"/>
            </a:xfrm>
            <a:custGeom>
              <a:avLst/>
              <a:gdLst/>
              <a:ahLst/>
              <a:cxnLst/>
              <a:rect l="l" t="t" r="r" b="b"/>
              <a:pathLst>
                <a:path w="879" h="1549" extrusionOk="0">
                  <a:moveTo>
                    <a:pt x="612" y="1"/>
                  </a:moveTo>
                  <a:cubicBezTo>
                    <a:pt x="593" y="1"/>
                    <a:pt x="574" y="9"/>
                    <a:pt x="562" y="28"/>
                  </a:cubicBezTo>
                  <a:cubicBezTo>
                    <a:pt x="392" y="281"/>
                    <a:pt x="207" y="522"/>
                    <a:pt x="25" y="764"/>
                  </a:cubicBezTo>
                  <a:cubicBezTo>
                    <a:pt x="0" y="798"/>
                    <a:pt x="17" y="829"/>
                    <a:pt x="45" y="844"/>
                  </a:cubicBezTo>
                  <a:cubicBezTo>
                    <a:pt x="51" y="852"/>
                    <a:pt x="58" y="857"/>
                    <a:pt x="69" y="863"/>
                  </a:cubicBezTo>
                  <a:cubicBezTo>
                    <a:pt x="133" y="891"/>
                    <a:pt x="176" y="973"/>
                    <a:pt x="219" y="1025"/>
                  </a:cubicBezTo>
                  <a:cubicBezTo>
                    <a:pt x="269" y="1087"/>
                    <a:pt x="323" y="1145"/>
                    <a:pt x="377" y="1202"/>
                  </a:cubicBezTo>
                  <a:cubicBezTo>
                    <a:pt x="491" y="1322"/>
                    <a:pt x="614" y="1432"/>
                    <a:pt x="744" y="1534"/>
                  </a:cubicBezTo>
                  <a:cubicBezTo>
                    <a:pt x="757" y="1544"/>
                    <a:pt x="770" y="1549"/>
                    <a:pt x="784" y="1549"/>
                  </a:cubicBezTo>
                  <a:cubicBezTo>
                    <a:pt x="834" y="1549"/>
                    <a:pt x="879" y="1487"/>
                    <a:pt x="830" y="1448"/>
                  </a:cubicBezTo>
                  <a:cubicBezTo>
                    <a:pt x="700" y="1346"/>
                    <a:pt x="578" y="1236"/>
                    <a:pt x="463" y="1117"/>
                  </a:cubicBezTo>
                  <a:cubicBezTo>
                    <a:pt x="403" y="1053"/>
                    <a:pt x="347" y="990"/>
                    <a:pt x="291" y="923"/>
                  </a:cubicBezTo>
                  <a:cubicBezTo>
                    <a:pt x="252" y="876"/>
                    <a:pt x="217" y="816"/>
                    <a:pt x="164" y="779"/>
                  </a:cubicBezTo>
                  <a:cubicBezTo>
                    <a:pt x="336" y="552"/>
                    <a:pt x="508" y="326"/>
                    <a:pt x="666" y="89"/>
                  </a:cubicBezTo>
                  <a:cubicBezTo>
                    <a:pt x="697" y="44"/>
                    <a:pt x="655" y="1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2"/>
            <p:cNvSpPr/>
            <p:nvPr/>
          </p:nvSpPr>
          <p:spPr>
            <a:xfrm>
              <a:off x="6426726" y="-454293"/>
              <a:ext cx="172185" cy="334788"/>
            </a:xfrm>
            <a:custGeom>
              <a:avLst/>
              <a:gdLst/>
              <a:ahLst/>
              <a:cxnLst/>
              <a:rect l="l" t="t" r="r" b="b"/>
              <a:pathLst>
                <a:path w="789" h="1534" extrusionOk="0">
                  <a:moveTo>
                    <a:pt x="136" y="0"/>
                  </a:moveTo>
                  <a:cubicBezTo>
                    <a:pt x="92" y="0"/>
                    <a:pt x="49" y="44"/>
                    <a:pt x="82" y="88"/>
                  </a:cubicBezTo>
                  <a:cubicBezTo>
                    <a:pt x="256" y="334"/>
                    <a:pt x="444" y="567"/>
                    <a:pt x="645" y="789"/>
                  </a:cubicBezTo>
                  <a:cubicBezTo>
                    <a:pt x="543" y="894"/>
                    <a:pt x="440" y="998"/>
                    <a:pt x="338" y="1102"/>
                  </a:cubicBezTo>
                  <a:cubicBezTo>
                    <a:pt x="231" y="1211"/>
                    <a:pt x="112" y="1315"/>
                    <a:pt x="30" y="1444"/>
                  </a:cubicBezTo>
                  <a:cubicBezTo>
                    <a:pt x="0" y="1490"/>
                    <a:pt x="42" y="1533"/>
                    <a:pt x="85" y="1533"/>
                  </a:cubicBezTo>
                  <a:cubicBezTo>
                    <a:pt x="103" y="1533"/>
                    <a:pt x="122" y="1525"/>
                    <a:pt x="134" y="1505"/>
                  </a:cubicBezTo>
                  <a:cubicBezTo>
                    <a:pt x="211" y="1386"/>
                    <a:pt x="326" y="1289"/>
                    <a:pt x="425" y="1188"/>
                  </a:cubicBezTo>
                  <a:cubicBezTo>
                    <a:pt x="537" y="1074"/>
                    <a:pt x="649" y="961"/>
                    <a:pt x="761" y="847"/>
                  </a:cubicBezTo>
                  <a:cubicBezTo>
                    <a:pt x="770" y="838"/>
                    <a:pt x="776" y="827"/>
                    <a:pt x="778" y="815"/>
                  </a:cubicBezTo>
                  <a:cubicBezTo>
                    <a:pt x="789" y="795"/>
                    <a:pt x="789" y="767"/>
                    <a:pt x="768" y="744"/>
                  </a:cubicBezTo>
                  <a:cubicBezTo>
                    <a:pt x="559" y="519"/>
                    <a:pt x="366" y="278"/>
                    <a:pt x="187" y="27"/>
                  </a:cubicBezTo>
                  <a:cubicBezTo>
                    <a:pt x="173" y="8"/>
                    <a:pt x="155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2"/>
            <p:cNvSpPr/>
            <p:nvPr/>
          </p:nvSpPr>
          <p:spPr>
            <a:xfrm>
              <a:off x="6507472" y="-441853"/>
              <a:ext cx="170440" cy="326276"/>
            </a:xfrm>
            <a:custGeom>
              <a:avLst/>
              <a:gdLst/>
              <a:ahLst/>
              <a:cxnLst/>
              <a:rect l="l" t="t" r="r" b="b"/>
              <a:pathLst>
                <a:path w="781" h="1495" extrusionOk="0">
                  <a:moveTo>
                    <a:pt x="133" y="1"/>
                  </a:moveTo>
                  <a:cubicBezTo>
                    <a:pt x="90" y="1"/>
                    <a:pt x="50" y="61"/>
                    <a:pt x="87" y="108"/>
                  </a:cubicBezTo>
                  <a:cubicBezTo>
                    <a:pt x="260" y="328"/>
                    <a:pt x="426" y="570"/>
                    <a:pt x="641" y="753"/>
                  </a:cubicBezTo>
                  <a:cubicBezTo>
                    <a:pt x="447" y="971"/>
                    <a:pt x="247" y="1183"/>
                    <a:pt x="42" y="1390"/>
                  </a:cubicBezTo>
                  <a:cubicBezTo>
                    <a:pt x="0" y="1434"/>
                    <a:pt x="42" y="1494"/>
                    <a:pt x="89" y="1494"/>
                  </a:cubicBezTo>
                  <a:cubicBezTo>
                    <a:pt x="103" y="1494"/>
                    <a:pt x="117" y="1489"/>
                    <a:pt x="130" y="1476"/>
                  </a:cubicBezTo>
                  <a:cubicBezTo>
                    <a:pt x="340" y="1262"/>
                    <a:pt x="546" y="1044"/>
                    <a:pt x="745" y="820"/>
                  </a:cubicBezTo>
                  <a:cubicBezTo>
                    <a:pt x="760" y="803"/>
                    <a:pt x="762" y="783"/>
                    <a:pt x="758" y="766"/>
                  </a:cubicBezTo>
                  <a:cubicBezTo>
                    <a:pt x="777" y="743"/>
                    <a:pt x="780" y="714"/>
                    <a:pt x="752" y="691"/>
                  </a:cubicBezTo>
                  <a:cubicBezTo>
                    <a:pt x="525" y="505"/>
                    <a:pt x="354" y="251"/>
                    <a:pt x="173" y="22"/>
                  </a:cubicBezTo>
                  <a:cubicBezTo>
                    <a:pt x="161" y="7"/>
                    <a:pt x="147" y="1"/>
                    <a:pt x="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2"/>
            <p:cNvSpPr/>
            <p:nvPr/>
          </p:nvSpPr>
          <p:spPr>
            <a:xfrm>
              <a:off x="6592146" y="-454293"/>
              <a:ext cx="172404" cy="334788"/>
            </a:xfrm>
            <a:custGeom>
              <a:avLst/>
              <a:gdLst/>
              <a:ahLst/>
              <a:cxnLst/>
              <a:rect l="l" t="t" r="r" b="b"/>
              <a:pathLst>
                <a:path w="790" h="1534" extrusionOk="0">
                  <a:moveTo>
                    <a:pt x="137" y="0"/>
                  </a:moveTo>
                  <a:cubicBezTo>
                    <a:pt x="93" y="0"/>
                    <a:pt x="50" y="44"/>
                    <a:pt x="81" y="88"/>
                  </a:cubicBezTo>
                  <a:cubicBezTo>
                    <a:pt x="256" y="334"/>
                    <a:pt x="445" y="567"/>
                    <a:pt x="646" y="789"/>
                  </a:cubicBezTo>
                  <a:cubicBezTo>
                    <a:pt x="543" y="894"/>
                    <a:pt x="441" y="998"/>
                    <a:pt x="338" y="1102"/>
                  </a:cubicBezTo>
                  <a:cubicBezTo>
                    <a:pt x="232" y="1211"/>
                    <a:pt x="113" y="1315"/>
                    <a:pt x="31" y="1444"/>
                  </a:cubicBezTo>
                  <a:cubicBezTo>
                    <a:pt x="1" y="1490"/>
                    <a:pt x="42" y="1533"/>
                    <a:pt x="85" y="1533"/>
                  </a:cubicBezTo>
                  <a:cubicBezTo>
                    <a:pt x="103" y="1533"/>
                    <a:pt x="122" y="1525"/>
                    <a:pt x="135" y="1505"/>
                  </a:cubicBezTo>
                  <a:cubicBezTo>
                    <a:pt x="212" y="1386"/>
                    <a:pt x="325" y="1289"/>
                    <a:pt x="424" y="1188"/>
                  </a:cubicBezTo>
                  <a:cubicBezTo>
                    <a:pt x="536" y="1074"/>
                    <a:pt x="648" y="961"/>
                    <a:pt x="760" y="847"/>
                  </a:cubicBezTo>
                  <a:cubicBezTo>
                    <a:pt x="771" y="838"/>
                    <a:pt x="775" y="827"/>
                    <a:pt x="777" y="815"/>
                  </a:cubicBezTo>
                  <a:cubicBezTo>
                    <a:pt x="788" y="795"/>
                    <a:pt x="790" y="767"/>
                    <a:pt x="769" y="744"/>
                  </a:cubicBezTo>
                  <a:cubicBezTo>
                    <a:pt x="560" y="519"/>
                    <a:pt x="364" y="278"/>
                    <a:pt x="187" y="27"/>
                  </a:cubicBezTo>
                  <a:cubicBezTo>
                    <a:pt x="174" y="8"/>
                    <a:pt x="155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2"/>
            <p:cNvSpPr/>
            <p:nvPr/>
          </p:nvSpPr>
          <p:spPr>
            <a:xfrm>
              <a:off x="6673110" y="-441853"/>
              <a:ext cx="170440" cy="326276"/>
            </a:xfrm>
            <a:custGeom>
              <a:avLst/>
              <a:gdLst/>
              <a:ahLst/>
              <a:cxnLst/>
              <a:rect l="l" t="t" r="r" b="b"/>
              <a:pathLst>
                <a:path w="781" h="1495" extrusionOk="0">
                  <a:moveTo>
                    <a:pt x="133" y="1"/>
                  </a:moveTo>
                  <a:cubicBezTo>
                    <a:pt x="90" y="1"/>
                    <a:pt x="50" y="61"/>
                    <a:pt x="87" y="108"/>
                  </a:cubicBezTo>
                  <a:cubicBezTo>
                    <a:pt x="260" y="328"/>
                    <a:pt x="424" y="570"/>
                    <a:pt x="640" y="753"/>
                  </a:cubicBezTo>
                  <a:cubicBezTo>
                    <a:pt x="445" y="971"/>
                    <a:pt x="247" y="1183"/>
                    <a:pt x="42" y="1390"/>
                  </a:cubicBezTo>
                  <a:cubicBezTo>
                    <a:pt x="0" y="1434"/>
                    <a:pt x="42" y="1494"/>
                    <a:pt x="88" y="1494"/>
                  </a:cubicBezTo>
                  <a:cubicBezTo>
                    <a:pt x="101" y="1494"/>
                    <a:pt x="115" y="1489"/>
                    <a:pt x="128" y="1476"/>
                  </a:cubicBezTo>
                  <a:cubicBezTo>
                    <a:pt x="338" y="1262"/>
                    <a:pt x="543" y="1044"/>
                    <a:pt x="743" y="820"/>
                  </a:cubicBezTo>
                  <a:cubicBezTo>
                    <a:pt x="758" y="803"/>
                    <a:pt x="762" y="783"/>
                    <a:pt x="758" y="766"/>
                  </a:cubicBezTo>
                  <a:cubicBezTo>
                    <a:pt x="777" y="743"/>
                    <a:pt x="780" y="714"/>
                    <a:pt x="752" y="691"/>
                  </a:cubicBezTo>
                  <a:cubicBezTo>
                    <a:pt x="523" y="505"/>
                    <a:pt x="353" y="251"/>
                    <a:pt x="172" y="22"/>
                  </a:cubicBezTo>
                  <a:cubicBezTo>
                    <a:pt x="161" y="7"/>
                    <a:pt x="147" y="1"/>
                    <a:pt x="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2"/>
            <p:cNvSpPr/>
            <p:nvPr/>
          </p:nvSpPr>
          <p:spPr>
            <a:xfrm>
              <a:off x="6238610" y="-423302"/>
              <a:ext cx="266898" cy="269314"/>
            </a:xfrm>
            <a:custGeom>
              <a:avLst/>
              <a:gdLst/>
              <a:ahLst/>
              <a:cxnLst/>
              <a:rect l="l" t="t" r="r" b="b"/>
              <a:pathLst>
                <a:path w="1223" h="1234" extrusionOk="0">
                  <a:moveTo>
                    <a:pt x="683" y="170"/>
                  </a:moveTo>
                  <a:cubicBezTo>
                    <a:pt x="683" y="172"/>
                    <a:pt x="685" y="172"/>
                    <a:pt x="687" y="174"/>
                  </a:cubicBezTo>
                  <a:cubicBezTo>
                    <a:pt x="685" y="177"/>
                    <a:pt x="683" y="181"/>
                    <a:pt x="683" y="185"/>
                  </a:cubicBezTo>
                  <a:cubicBezTo>
                    <a:pt x="683" y="185"/>
                    <a:pt x="683" y="183"/>
                    <a:pt x="681" y="183"/>
                  </a:cubicBezTo>
                  <a:cubicBezTo>
                    <a:pt x="681" y="179"/>
                    <a:pt x="683" y="176"/>
                    <a:pt x="683" y="170"/>
                  </a:cubicBezTo>
                  <a:close/>
                  <a:moveTo>
                    <a:pt x="562" y="120"/>
                  </a:moveTo>
                  <a:lnTo>
                    <a:pt x="458" y="233"/>
                  </a:lnTo>
                  <a:cubicBezTo>
                    <a:pt x="443" y="245"/>
                    <a:pt x="430" y="258"/>
                    <a:pt x="417" y="271"/>
                  </a:cubicBezTo>
                  <a:cubicBezTo>
                    <a:pt x="465" y="213"/>
                    <a:pt x="523" y="149"/>
                    <a:pt x="562" y="120"/>
                  </a:cubicBezTo>
                  <a:close/>
                  <a:moveTo>
                    <a:pt x="234" y="593"/>
                  </a:moveTo>
                  <a:cubicBezTo>
                    <a:pt x="238" y="599"/>
                    <a:pt x="241" y="602"/>
                    <a:pt x="245" y="608"/>
                  </a:cubicBezTo>
                  <a:cubicBezTo>
                    <a:pt x="243" y="612"/>
                    <a:pt x="243" y="616"/>
                    <a:pt x="243" y="619"/>
                  </a:cubicBezTo>
                  <a:cubicBezTo>
                    <a:pt x="236" y="616"/>
                    <a:pt x="230" y="610"/>
                    <a:pt x="223" y="606"/>
                  </a:cubicBezTo>
                  <a:cubicBezTo>
                    <a:pt x="226" y="602"/>
                    <a:pt x="230" y="597"/>
                    <a:pt x="234" y="593"/>
                  </a:cubicBezTo>
                  <a:close/>
                  <a:moveTo>
                    <a:pt x="599" y="379"/>
                  </a:moveTo>
                  <a:cubicBezTo>
                    <a:pt x="681" y="451"/>
                    <a:pt x="763" y="522"/>
                    <a:pt x="843" y="595"/>
                  </a:cubicBezTo>
                  <a:cubicBezTo>
                    <a:pt x="849" y="599"/>
                    <a:pt x="853" y="602"/>
                    <a:pt x="858" y="606"/>
                  </a:cubicBezTo>
                  <a:cubicBezTo>
                    <a:pt x="849" y="621"/>
                    <a:pt x="834" y="634"/>
                    <a:pt x="814" y="647"/>
                  </a:cubicBezTo>
                  <a:cubicBezTo>
                    <a:pt x="784" y="670"/>
                    <a:pt x="754" y="694"/>
                    <a:pt x="724" y="718"/>
                  </a:cubicBezTo>
                  <a:cubicBezTo>
                    <a:pt x="691" y="746"/>
                    <a:pt x="650" y="780"/>
                    <a:pt x="625" y="819"/>
                  </a:cubicBezTo>
                  <a:cubicBezTo>
                    <a:pt x="553" y="737"/>
                    <a:pt x="480" y="653"/>
                    <a:pt x="405" y="571"/>
                  </a:cubicBezTo>
                  <a:cubicBezTo>
                    <a:pt x="467" y="502"/>
                    <a:pt x="530" y="438"/>
                    <a:pt x="599" y="379"/>
                  </a:cubicBezTo>
                  <a:close/>
                  <a:moveTo>
                    <a:pt x="588" y="0"/>
                  </a:moveTo>
                  <a:cubicBezTo>
                    <a:pt x="553" y="0"/>
                    <a:pt x="530" y="13"/>
                    <a:pt x="504" y="39"/>
                  </a:cubicBezTo>
                  <a:cubicBezTo>
                    <a:pt x="444" y="99"/>
                    <a:pt x="390" y="168"/>
                    <a:pt x="334" y="231"/>
                  </a:cubicBezTo>
                  <a:cubicBezTo>
                    <a:pt x="228" y="349"/>
                    <a:pt x="124" y="468"/>
                    <a:pt x="18" y="588"/>
                  </a:cubicBezTo>
                  <a:cubicBezTo>
                    <a:pt x="1" y="606"/>
                    <a:pt x="1" y="632"/>
                    <a:pt x="18" y="651"/>
                  </a:cubicBezTo>
                  <a:lnTo>
                    <a:pt x="541" y="1220"/>
                  </a:lnTo>
                  <a:cubicBezTo>
                    <a:pt x="551" y="1229"/>
                    <a:pt x="561" y="1233"/>
                    <a:pt x="571" y="1233"/>
                  </a:cubicBezTo>
                  <a:cubicBezTo>
                    <a:pt x="596" y="1233"/>
                    <a:pt x="619" y="1209"/>
                    <a:pt x="618" y="1182"/>
                  </a:cubicBezTo>
                  <a:cubicBezTo>
                    <a:pt x="631" y="1180"/>
                    <a:pt x="640" y="1173"/>
                    <a:pt x="650" y="1162"/>
                  </a:cubicBezTo>
                  <a:cubicBezTo>
                    <a:pt x="717" y="1061"/>
                    <a:pt x="793" y="968"/>
                    <a:pt x="879" y="880"/>
                  </a:cubicBezTo>
                  <a:cubicBezTo>
                    <a:pt x="950" y="809"/>
                    <a:pt x="1039" y="755"/>
                    <a:pt x="1093" y="668"/>
                  </a:cubicBezTo>
                  <a:cubicBezTo>
                    <a:pt x="1106" y="647"/>
                    <a:pt x="1112" y="625"/>
                    <a:pt x="1112" y="604"/>
                  </a:cubicBezTo>
                  <a:cubicBezTo>
                    <a:pt x="1118" y="610"/>
                    <a:pt x="1121" y="616"/>
                    <a:pt x="1127" y="621"/>
                  </a:cubicBezTo>
                  <a:cubicBezTo>
                    <a:pt x="1136" y="631"/>
                    <a:pt x="1147" y="635"/>
                    <a:pt x="1157" y="635"/>
                  </a:cubicBezTo>
                  <a:cubicBezTo>
                    <a:pt x="1192" y="635"/>
                    <a:pt x="1222" y="589"/>
                    <a:pt x="1192" y="556"/>
                  </a:cubicBezTo>
                  <a:cubicBezTo>
                    <a:pt x="1090" y="444"/>
                    <a:pt x="983" y="336"/>
                    <a:pt x="875" y="230"/>
                  </a:cubicBezTo>
                  <a:cubicBezTo>
                    <a:pt x="825" y="181"/>
                    <a:pt x="773" y="135"/>
                    <a:pt x="722" y="88"/>
                  </a:cubicBezTo>
                  <a:cubicBezTo>
                    <a:pt x="691" y="58"/>
                    <a:pt x="644" y="2"/>
                    <a:pt x="595" y="0"/>
                  </a:cubicBezTo>
                  <a:cubicBezTo>
                    <a:pt x="593" y="0"/>
                    <a:pt x="59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2"/>
            <p:cNvSpPr/>
            <p:nvPr/>
          </p:nvSpPr>
          <p:spPr>
            <a:xfrm>
              <a:off x="6308663" y="-352808"/>
              <a:ext cx="125920" cy="118289"/>
            </a:xfrm>
            <a:custGeom>
              <a:avLst/>
              <a:gdLst/>
              <a:ahLst/>
              <a:cxnLst/>
              <a:rect l="l" t="t" r="r" b="b"/>
              <a:pathLst>
                <a:path w="577" h="542" extrusionOk="0">
                  <a:moveTo>
                    <a:pt x="215" y="257"/>
                  </a:moveTo>
                  <a:lnTo>
                    <a:pt x="220" y="283"/>
                  </a:lnTo>
                  <a:cubicBezTo>
                    <a:pt x="215" y="278"/>
                    <a:pt x="209" y="272"/>
                    <a:pt x="202" y="268"/>
                  </a:cubicBezTo>
                  <a:cubicBezTo>
                    <a:pt x="206" y="265"/>
                    <a:pt x="211" y="261"/>
                    <a:pt x="215" y="257"/>
                  </a:cubicBezTo>
                  <a:close/>
                  <a:moveTo>
                    <a:pt x="405" y="278"/>
                  </a:moveTo>
                  <a:cubicBezTo>
                    <a:pt x="412" y="281"/>
                    <a:pt x="420" y="287"/>
                    <a:pt x="427" y="291"/>
                  </a:cubicBezTo>
                  <a:cubicBezTo>
                    <a:pt x="424" y="294"/>
                    <a:pt x="418" y="300"/>
                    <a:pt x="414" y="304"/>
                  </a:cubicBezTo>
                  <a:cubicBezTo>
                    <a:pt x="411" y="294"/>
                    <a:pt x="409" y="287"/>
                    <a:pt x="405" y="278"/>
                  </a:cubicBezTo>
                  <a:close/>
                  <a:moveTo>
                    <a:pt x="336" y="362"/>
                  </a:moveTo>
                  <a:cubicBezTo>
                    <a:pt x="338" y="363"/>
                    <a:pt x="340" y="365"/>
                    <a:pt x="343" y="367"/>
                  </a:cubicBezTo>
                  <a:lnTo>
                    <a:pt x="338" y="373"/>
                  </a:lnTo>
                  <a:cubicBezTo>
                    <a:pt x="338" y="369"/>
                    <a:pt x="336" y="365"/>
                    <a:pt x="336" y="362"/>
                  </a:cubicBezTo>
                  <a:close/>
                  <a:moveTo>
                    <a:pt x="248" y="431"/>
                  </a:moveTo>
                  <a:cubicBezTo>
                    <a:pt x="252" y="434"/>
                    <a:pt x="256" y="438"/>
                    <a:pt x="260" y="444"/>
                  </a:cubicBezTo>
                  <a:cubicBezTo>
                    <a:pt x="258" y="445"/>
                    <a:pt x="256" y="447"/>
                    <a:pt x="254" y="449"/>
                  </a:cubicBezTo>
                  <a:cubicBezTo>
                    <a:pt x="258" y="445"/>
                    <a:pt x="254" y="440"/>
                    <a:pt x="248" y="431"/>
                  </a:cubicBezTo>
                  <a:close/>
                  <a:moveTo>
                    <a:pt x="304" y="1"/>
                  </a:moveTo>
                  <a:cubicBezTo>
                    <a:pt x="292" y="1"/>
                    <a:pt x="278" y="5"/>
                    <a:pt x="269" y="13"/>
                  </a:cubicBezTo>
                  <a:cubicBezTo>
                    <a:pt x="224" y="54"/>
                    <a:pt x="181" y="93"/>
                    <a:pt x="137" y="134"/>
                  </a:cubicBezTo>
                  <a:cubicBezTo>
                    <a:pt x="103" y="164"/>
                    <a:pt x="38" y="201"/>
                    <a:pt x="25" y="246"/>
                  </a:cubicBezTo>
                  <a:cubicBezTo>
                    <a:pt x="0" y="330"/>
                    <a:pt x="79" y="386"/>
                    <a:pt x="131" y="442"/>
                  </a:cubicBezTo>
                  <a:cubicBezTo>
                    <a:pt x="163" y="477"/>
                    <a:pt x="208" y="541"/>
                    <a:pt x="261" y="541"/>
                  </a:cubicBezTo>
                  <a:cubicBezTo>
                    <a:pt x="273" y="541"/>
                    <a:pt x="285" y="538"/>
                    <a:pt x="297" y="531"/>
                  </a:cubicBezTo>
                  <a:cubicBezTo>
                    <a:pt x="377" y="485"/>
                    <a:pt x="448" y="401"/>
                    <a:pt x="519" y="335"/>
                  </a:cubicBezTo>
                  <a:cubicBezTo>
                    <a:pt x="547" y="335"/>
                    <a:pt x="577" y="309"/>
                    <a:pt x="565" y="278"/>
                  </a:cubicBezTo>
                  <a:cubicBezTo>
                    <a:pt x="522" y="160"/>
                    <a:pt x="390" y="132"/>
                    <a:pt x="342" y="22"/>
                  </a:cubicBezTo>
                  <a:cubicBezTo>
                    <a:pt x="335" y="7"/>
                    <a:pt x="320" y="1"/>
                    <a:pt x="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9" name="Google Shape;2799;p22"/>
          <p:cNvGrpSpPr/>
          <p:nvPr/>
        </p:nvGrpSpPr>
        <p:grpSpPr>
          <a:xfrm>
            <a:off x="115658" y="125775"/>
            <a:ext cx="747842" cy="797100"/>
            <a:chOff x="3911458" y="-419250"/>
            <a:chExt cx="747842" cy="797100"/>
          </a:xfrm>
        </p:grpSpPr>
        <p:sp>
          <p:nvSpPr>
            <p:cNvPr id="2800" name="Google Shape;2800;p22"/>
            <p:cNvSpPr/>
            <p:nvPr/>
          </p:nvSpPr>
          <p:spPr>
            <a:xfrm>
              <a:off x="4028189" y="-419250"/>
              <a:ext cx="501560" cy="266299"/>
            </a:xfrm>
            <a:custGeom>
              <a:avLst/>
              <a:gdLst/>
              <a:ahLst/>
              <a:cxnLst/>
              <a:rect l="l" t="t" r="r" b="b"/>
              <a:pathLst>
                <a:path w="2230" h="1184" extrusionOk="0">
                  <a:moveTo>
                    <a:pt x="1324" y="163"/>
                  </a:moveTo>
                  <a:cubicBezTo>
                    <a:pt x="1361" y="165"/>
                    <a:pt x="1398" y="171"/>
                    <a:pt x="1434" y="175"/>
                  </a:cubicBezTo>
                  <a:cubicBezTo>
                    <a:pt x="1408" y="193"/>
                    <a:pt x="1378" y="212"/>
                    <a:pt x="1359" y="227"/>
                  </a:cubicBezTo>
                  <a:cubicBezTo>
                    <a:pt x="1354" y="203"/>
                    <a:pt x="1342" y="180"/>
                    <a:pt x="1324" y="163"/>
                  </a:cubicBezTo>
                  <a:close/>
                  <a:moveTo>
                    <a:pt x="871" y="725"/>
                  </a:moveTo>
                  <a:lnTo>
                    <a:pt x="871" y="725"/>
                  </a:lnTo>
                  <a:cubicBezTo>
                    <a:pt x="906" y="728"/>
                    <a:pt x="943" y="732"/>
                    <a:pt x="979" y="738"/>
                  </a:cubicBezTo>
                  <a:cubicBezTo>
                    <a:pt x="953" y="756"/>
                    <a:pt x="923" y="775"/>
                    <a:pt x="904" y="788"/>
                  </a:cubicBezTo>
                  <a:cubicBezTo>
                    <a:pt x="901" y="764"/>
                    <a:pt x="887" y="741"/>
                    <a:pt x="871" y="725"/>
                  </a:cubicBezTo>
                  <a:close/>
                  <a:moveTo>
                    <a:pt x="1905" y="725"/>
                  </a:moveTo>
                  <a:lnTo>
                    <a:pt x="1905" y="725"/>
                  </a:lnTo>
                  <a:cubicBezTo>
                    <a:pt x="1943" y="728"/>
                    <a:pt x="1978" y="732"/>
                    <a:pt x="2015" y="738"/>
                  </a:cubicBezTo>
                  <a:cubicBezTo>
                    <a:pt x="1987" y="756"/>
                    <a:pt x="1958" y="775"/>
                    <a:pt x="1939" y="788"/>
                  </a:cubicBezTo>
                  <a:cubicBezTo>
                    <a:pt x="1935" y="764"/>
                    <a:pt x="1922" y="741"/>
                    <a:pt x="1905" y="725"/>
                  </a:cubicBezTo>
                  <a:close/>
                  <a:moveTo>
                    <a:pt x="643" y="0"/>
                  </a:moveTo>
                  <a:cubicBezTo>
                    <a:pt x="586" y="0"/>
                    <a:pt x="532" y="12"/>
                    <a:pt x="503" y="57"/>
                  </a:cubicBezTo>
                  <a:cubicBezTo>
                    <a:pt x="455" y="139"/>
                    <a:pt x="543" y="214"/>
                    <a:pt x="591" y="266"/>
                  </a:cubicBezTo>
                  <a:cubicBezTo>
                    <a:pt x="684" y="361"/>
                    <a:pt x="774" y="430"/>
                    <a:pt x="880" y="505"/>
                  </a:cubicBezTo>
                  <a:cubicBezTo>
                    <a:pt x="919" y="534"/>
                    <a:pt x="962" y="572"/>
                    <a:pt x="1009" y="596"/>
                  </a:cubicBezTo>
                  <a:cubicBezTo>
                    <a:pt x="958" y="589"/>
                    <a:pt x="910" y="583"/>
                    <a:pt x="860" y="577"/>
                  </a:cubicBezTo>
                  <a:cubicBezTo>
                    <a:pt x="837" y="572"/>
                    <a:pt x="813" y="572"/>
                    <a:pt x="789" y="572"/>
                  </a:cubicBezTo>
                  <a:cubicBezTo>
                    <a:pt x="738" y="568"/>
                    <a:pt x="688" y="565"/>
                    <a:pt x="639" y="565"/>
                  </a:cubicBezTo>
                  <a:cubicBezTo>
                    <a:pt x="580" y="565"/>
                    <a:pt x="521" y="568"/>
                    <a:pt x="462" y="575"/>
                  </a:cubicBezTo>
                  <a:cubicBezTo>
                    <a:pt x="440" y="576"/>
                    <a:pt x="418" y="577"/>
                    <a:pt x="396" y="577"/>
                  </a:cubicBezTo>
                  <a:cubicBezTo>
                    <a:pt x="374" y="577"/>
                    <a:pt x="352" y="576"/>
                    <a:pt x="330" y="575"/>
                  </a:cubicBezTo>
                  <a:cubicBezTo>
                    <a:pt x="292" y="573"/>
                    <a:pt x="238" y="563"/>
                    <a:pt x="186" y="563"/>
                  </a:cubicBezTo>
                  <a:cubicBezTo>
                    <a:pt x="131" y="563"/>
                    <a:pt x="78" y="575"/>
                    <a:pt x="50" y="620"/>
                  </a:cubicBezTo>
                  <a:cubicBezTo>
                    <a:pt x="0" y="702"/>
                    <a:pt x="88" y="777"/>
                    <a:pt x="138" y="827"/>
                  </a:cubicBezTo>
                  <a:cubicBezTo>
                    <a:pt x="229" y="924"/>
                    <a:pt x="319" y="991"/>
                    <a:pt x="425" y="1068"/>
                  </a:cubicBezTo>
                  <a:cubicBezTo>
                    <a:pt x="489" y="1114"/>
                    <a:pt x="557" y="1184"/>
                    <a:pt x="641" y="1184"/>
                  </a:cubicBezTo>
                  <a:cubicBezTo>
                    <a:pt x="653" y="1184"/>
                    <a:pt x="665" y="1183"/>
                    <a:pt x="677" y="1180"/>
                  </a:cubicBezTo>
                  <a:cubicBezTo>
                    <a:pt x="787" y="1153"/>
                    <a:pt x="878" y="999"/>
                    <a:pt x="958" y="928"/>
                  </a:cubicBezTo>
                  <a:cubicBezTo>
                    <a:pt x="1009" y="883"/>
                    <a:pt x="1085" y="844"/>
                    <a:pt x="1135" y="792"/>
                  </a:cubicBezTo>
                  <a:cubicBezTo>
                    <a:pt x="1148" y="805"/>
                    <a:pt x="1162" y="816"/>
                    <a:pt x="1173" y="827"/>
                  </a:cubicBezTo>
                  <a:cubicBezTo>
                    <a:pt x="1264" y="924"/>
                    <a:pt x="1354" y="991"/>
                    <a:pt x="1460" y="1068"/>
                  </a:cubicBezTo>
                  <a:cubicBezTo>
                    <a:pt x="1524" y="1114"/>
                    <a:pt x="1592" y="1184"/>
                    <a:pt x="1676" y="1184"/>
                  </a:cubicBezTo>
                  <a:cubicBezTo>
                    <a:pt x="1687" y="1184"/>
                    <a:pt x="1699" y="1183"/>
                    <a:pt x="1712" y="1180"/>
                  </a:cubicBezTo>
                  <a:cubicBezTo>
                    <a:pt x="1822" y="1153"/>
                    <a:pt x="1913" y="999"/>
                    <a:pt x="1993" y="928"/>
                  </a:cubicBezTo>
                  <a:cubicBezTo>
                    <a:pt x="2066" y="863"/>
                    <a:pt x="2196" y="809"/>
                    <a:pt x="2221" y="706"/>
                  </a:cubicBezTo>
                  <a:cubicBezTo>
                    <a:pt x="2230" y="672"/>
                    <a:pt x="2209" y="626"/>
                    <a:pt x="2172" y="618"/>
                  </a:cubicBezTo>
                  <a:cubicBezTo>
                    <a:pt x="2081" y="602"/>
                    <a:pt x="1987" y="587"/>
                    <a:pt x="1896" y="577"/>
                  </a:cubicBezTo>
                  <a:cubicBezTo>
                    <a:pt x="1872" y="572"/>
                    <a:pt x="1848" y="572"/>
                    <a:pt x="1823" y="572"/>
                  </a:cubicBezTo>
                  <a:cubicBezTo>
                    <a:pt x="1773" y="568"/>
                    <a:pt x="1723" y="565"/>
                    <a:pt x="1673" y="565"/>
                  </a:cubicBezTo>
                  <a:cubicBezTo>
                    <a:pt x="1614" y="565"/>
                    <a:pt x="1556" y="568"/>
                    <a:pt x="1497" y="575"/>
                  </a:cubicBezTo>
                  <a:cubicBezTo>
                    <a:pt x="1475" y="576"/>
                    <a:pt x="1453" y="577"/>
                    <a:pt x="1431" y="577"/>
                  </a:cubicBezTo>
                  <a:cubicBezTo>
                    <a:pt x="1409" y="577"/>
                    <a:pt x="1387" y="576"/>
                    <a:pt x="1365" y="575"/>
                  </a:cubicBezTo>
                  <a:cubicBezTo>
                    <a:pt x="1327" y="572"/>
                    <a:pt x="1277" y="564"/>
                    <a:pt x="1229" y="562"/>
                  </a:cubicBezTo>
                  <a:cubicBezTo>
                    <a:pt x="1296" y="505"/>
                    <a:pt x="1357" y="415"/>
                    <a:pt x="1413" y="365"/>
                  </a:cubicBezTo>
                  <a:cubicBezTo>
                    <a:pt x="1486" y="300"/>
                    <a:pt x="1615" y="247"/>
                    <a:pt x="1641" y="145"/>
                  </a:cubicBezTo>
                  <a:cubicBezTo>
                    <a:pt x="1650" y="109"/>
                    <a:pt x="1630" y="65"/>
                    <a:pt x="1590" y="57"/>
                  </a:cubicBezTo>
                  <a:cubicBezTo>
                    <a:pt x="1499" y="39"/>
                    <a:pt x="1408" y="25"/>
                    <a:pt x="1314" y="14"/>
                  </a:cubicBezTo>
                  <a:cubicBezTo>
                    <a:pt x="1292" y="11"/>
                    <a:pt x="1268" y="9"/>
                    <a:pt x="1242" y="9"/>
                  </a:cubicBezTo>
                  <a:cubicBezTo>
                    <a:pt x="1193" y="5"/>
                    <a:pt x="1145" y="4"/>
                    <a:pt x="1096" y="4"/>
                  </a:cubicBezTo>
                  <a:cubicBezTo>
                    <a:pt x="1036" y="4"/>
                    <a:pt x="976" y="6"/>
                    <a:pt x="915" y="12"/>
                  </a:cubicBezTo>
                  <a:cubicBezTo>
                    <a:pt x="894" y="13"/>
                    <a:pt x="873" y="14"/>
                    <a:pt x="851" y="14"/>
                  </a:cubicBezTo>
                  <a:cubicBezTo>
                    <a:pt x="829" y="14"/>
                    <a:pt x="807" y="13"/>
                    <a:pt x="785" y="12"/>
                  </a:cubicBezTo>
                  <a:cubicBezTo>
                    <a:pt x="747" y="10"/>
                    <a:pt x="694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2"/>
            <p:cNvSpPr/>
            <p:nvPr/>
          </p:nvSpPr>
          <p:spPr>
            <a:xfrm>
              <a:off x="3911458" y="-153175"/>
              <a:ext cx="747842" cy="264725"/>
            </a:xfrm>
            <a:custGeom>
              <a:avLst/>
              <a:gdLst/>
              <a:ahLst/>
              <a:cxnLst/>
              <a:rect l="l" t="t" r="r" b="b"/>
              <a:pathLst>
                <a:path w="3325" h="1177" extrusionOk="0">
                  <a:moveTo>
                    <a:pt x="871" y="163"/>
                  </a:moveTo>
                  <a:lnTo>
                    <a:pt x="871" y="163"/>
                  </a:lnTo>
                  <a:cubicBezTo>
                    <a:pt x="909" y="166"/>
                    <a:pt x="944" y="170"/>
                    <a:pt x="981" y="176"/>
                  </a:cubicBezTo>
                  <a:cubicBezTo>
                    <a:pt x="953" y="194"/>
                    <a:pt x="925" y="213"/>
                    <a:pt x="905" y="226"/>
                  </a:cubicBezTo>
                  <a:cubicBezTo>
                    <a:pt x="901" y="202"/>
                    <a:pt x="888" y="179"/>
                    <a:pt x="871" y="163"/>
                  </a:cubicBezTo>
                  <a:close/>
                  <a:moveTo>
                    <a:pt x="1906" y="163"/>
                  </a:moveTo>
                  <a:cubicBezTo>
                    <a:pt x="1943" y="166"/>
                    <a:pt x="1981" y="170"/>
                    <a:pt x="2016" y="176"/>
                  </a:cubicBezTo>
                  <a:cubicBezTo>
                    <a:pt x="1988" y="194"/>
                    <a:pt x="1960" y="213"/>
                    <a:pt x="1940" y="226"/>
                  </a:cubicBezTo>
                  <a:cubicBezTo>
                    <a:pt x="1936" y="202"/>
                    <a:pt x="1925" y="179"/>
                    <a:pt x="1906" y="163"/>
                  </a:cubicBezTo>
                  <a:close/>
                  <a:moveTo>
                    <a:pt x="3001" y="163"/>
                  </a:moveTo>
                  <a:cubicBezTo>
                    <a:pt x="3038" y="166"/>
                    <a:pt x="3073" y="170"/>
                    <a:pt x="3111" y="176"/>
                  </a:cubicBezTo>
                  <a:cubicBezTo>
                    <a:pt x="3083" y="194"/>
                    <a:pt x="3055" y="213"/>
                    <a:pt x="3034" y="226"/>
                  </a:cubicBezTo>
                  <a:cubicBezTo>
                    <a:pt x="3030" y="202"/>
                    <a:pt x="3019" y="179"/>
                    <a:pt x="3001" y="163"/>
                  </a:cubicBezTo>
                  <a:close/>
                  <a:moveTo>
                    <a:pt x="2201" y="192"/>
                  </a:moveTo>
                  <a:cubicBezTo>
                    <a:pt x="2221" y="220"/>
                    <a:pt x="2247" y="245"/>
                    <a:pt x="2268" y="265"/>
                  </a:cubicBezTo>
                  <a:cubicBezTo>
                    <a:pt x="2361" y="362"/>
                    <a:pt x="2449" y="429"/>
                    <a:pt x="2555" y="506"/>
                  </a:cubicBezTo>
                  <a:cubicBezTo>
                    <a:pt x="2581" y="522"/>
                    <a:pt x="2605" y="545"/>
                    <a:pt x="2633" y="565"/>
                  </a:cubicBezTo>
                  <a:cubicBezTo>
                    <a:pt x="2531" y="599"/>
                    <a:pt x="2443" y="744"/>
                    <a:pt x="2367" y="811"/>
                  </a:cubicBezTo>
                  <a:cubicBezTo>
                    <a:pt x="2316" y="856"/>
                    <a:pt x="2240" y="895"/>
                    <a:pt x="2188" y="949"/>
                  </a:cubicBezTo>
                  <a:cubicBezTo>
                    <a:pt x="2176" y="936"/>
                    <a:pt x="2163" y="923"/>
                    <a:pt x="2152" y="912"/>
                  </a:cubicBezTo>
                  <a:cubicBezTo>
                    <a:pt x="2061" y="817"/>
                    <a:pt x="1971" y="748"/>
                    <a:pt x="1865" y="672"/>
                  </a:cubicBezTo>
                  <a:cubicBezTo>
                    <a:pt x="1833" y="649"/>
                    <a:pt x="1800" y="619"/>
                    <a:pt x="1763" y="597"/>
                  </a:cubicBezTo>
                  <a:cubicBezTo>
                    <a:pt x="1852" y="545"/>
                    <a:pt x="1927" y="425"/>
                    <a:pt x="1996" y="366"/>
                  </a:cubicBezTo>
                  <a:cubicBezTo>
                    <a:pt x="2055" y="312"/>
                    <a:pt x="2154" y="265"/>
                    <a:pt x="2201" y="192"/>
                  </a:cubicBezTo>
                  <a:close/>
                  <a:moveTo>
                    <a:pt x="1138" y="230"/>
                  </a:moveTo>
                  <a:cubicBezTo>
                    <a:pt x="1151" y="243"/>
                    <a:pt x="1162" y="254"/>
                    <a:pt x="1173" y="265"/>
                  </a:cubicBezTo>
                  <a:cubicBezTo>
                    <a:pt x="1267" y="362"/>
                    <a:pt x="1354" y="429"/>
                    <a:pt x="1461" y="506"/>
                  </a:cubicBezTo>
                  <a:cubicBezTo>
                    <a:pt x="1494" y="528"/>
                    <a:pt x="1526" y="558"/>
                    <a:pt x="1563" y="580"/>
                  </a:cubicBezTo>
                  <a:cubicBezTo>
                    <a:pt x="1475" y="632"/>
                    <a:pt x="1399" y="752"/>
                    <a:pt x="1332" y="811"/>
                  </a:cubicBezTo>
                  <a:cubicBezTo>
                    <a:pt x="1270" y="865"/>
                    <a:pt x="1172" y="912"/>
                    <a:pt x="1125" y="985"/>
                  </a:cubicBezTo>
                  <a:cubicBezTo>
                    <a:pt x="1104" y="957"/>
                    <a:pt x="1078" y="933"/>
                    <a:pt x="1058" y="912"/>
                  </a:cubicBezTo>
                  <a:cubicBezTo>
                    <a:pt x="966" y="817"/>
                    <a:pt x="877" y="748"/>
                    <a:pt x="771" y="672"/>
                  </a:cubicBezTo>
                  <a:cubicBezTo>
                    <a:pt x="746" y="655"/>
                    <a:pt x="720" y="632"/>
                    <a:pt x="692" y="614"/>
                  </a:cubicBezTo>
                  <a:cubicBezTo>
                    <a:pt x="797" y="578"/>
                    <a:pt x="883" y="435"/>
                    <a:pt x="959" y="366"/>
                  </a:cubicBezTo>
                  <a:cubicBezTo>
                    <a:pt x="1009" y="321"/>
                    <a:pt x="1086" y="282"/>
                    <a:pt x="1138" y="230"/>
                  </a:cubicBezTo>
                  <a:close/>
                  <a:moveTo>
                    <a:pt x="292" y="951"/>
                  </a:moveTo>
                  <a:cubicBezTo>
                    <a:pt x="295" y="975"/>
                    <a:pt x="308" y="998"/>
                    <a:pt x="325" y="1015"/>
                  </a:cubicBezTo>
                  <a:cubicBezTo>
                    <a:pt x="288" y="1011"/>
                    <a:pt x="252" y="1007"/>
                    <a:pt x="215" y="1002"/>
                  </a:cubicBezTo>
                  <a:cubicBezTo>
                    <a:pt x="243" y="983"/>
                    <a:pt x="271" y="966"/>
                    <a:pt x="292" y="951"/>
                  </a:cubicBezTo>
                  <a:close/>
                  <a:moveTo>
                    <a:pt x="1386" y="951"/>
                  </a:moveTo>
                  <a:cubicBezTo>
                    <a:pt x="1390" y="975"/>
                    <a:pt x="1403" y="998"/>
                    <a:pt x="1420" y="1015"/>
                  </a:cubicBezTo>
                  <a:cubicBezTo>
                    <a:pt x="1382" y="1011"/>
                    <a:pt x="1347" y="1007"/>
                    <a:pt x="1310" y="1002"/>
                  </a:cubicBezTo>
                  <a:cubicBezTo>
                    <a:pt x="1337" y="983"/>
                    <a:pt x="1365" y="966"/>
                    <a:pt x="1386" y="951"/>
                  </a:cubicBezTo>
                  <a:close/>
                  <a:moveTo>
                    <a:pt x="2421" y="951"/>
                  </a:moveTo>
                  <a:cubicBezTo>
                    <a:pt x="2424" y="975"/>
                    <a:pt x="2438" y="998"/>
                    <a:pt x="2454" y="1015"/>
                  </a:cubicBezTo>
                  <a:cubicBezTo>
                    <a:pt x="2417" y="1011"/>
                    <a:pt x="2382" y="1007"/>
                    <a:pt x="2344" y="1002"/>
                  </a:cubicBezTo>
                  <a:cubicBezTo>
                    <a:pt x="2372" y="983"/>
                    <a:pt x="2402" y="966"/>
                    <a:pt x="2421" y="951"/>
                  </a:cubicBezTo>
                  <a:close/>
                  <a:moveTo>
                    <a:pt x="187" y="1"/>
                  </a:moveTo>
                  <a:cubicBezTo>
                    <a:pt x="131" y="1"/>
                    <a:pt x="78" y="12"/>
                    <a:pt x="51" y="58"/>
                  </a:cubicBezTo>
                  <a:cubicBezTo>
                    <a:pt x="1" y="140"/>
                    <a:pt x="88" y="213"/>
                    <a:pt x="139" y="265"/>
                  </a:cubicBezTo>
                  <a:cubicBezTo>
                    <a:pt x="230" y="362"/>
                    <a:pt x="320" y="429"/>
                    <a:pt x="426" y="506"/>
                  </a:cubicBezTo>
                  <a:cubicBezTo>
                    <a:pt x="452" y="522"/>
                    <a:pt x="476" y="545"/>
                    <a:pt x="504" y="565"/>
                  </a:cubicBezTo>
                  <a:cubicBezTo>
                    <a:pt x="400" y="599"/>
                    <a:pt x="314" y="744"/>
                    <a:pt x="237" y="811"/>
                  </a:cubicBezTo>
                  <a:cubicBezTo>
                    <a:pt x="163" y="877"/>
                    <a:pt x="34" y="931"/>
                    <a:pt x="8" y="1033"/>
                  </a:cubicBezTo>
                  <a:cubicBezTo>
                    <a:pt x="1" y="1069"/>
                    <a:pt x="19" y="1113"/>
                    <a:pt x="59" y="1121"/>
                  </a:cubicBezTo>
                  <a:cubicBezTo>
                    <a:pt x="150" y="1138"/>
                    <a:pt x="243" y="1153"/>
                    <a:pt x="334" y="1162"/>
                  </a:cubicBezTo>
                  <a:cubicBezTo>
                    <a:pt x="359" y="1167"/>
                    <a:pt x="383" y="1169"/>
                    <a:pt x="407" y="1169"/>
                  </a:cubicBezTo>
                  <a:cubicBezTo>
                    <a:pt x="456" y="1173"/>
                    <a:pt x="505" y="1175"/>
                    <a:pt x="554" y="1175"/>
                  </a:cubicBezTo>
                  <a:cubicBezTo>
                    <a:pt x="614" y="1175"/>
                    <a:pt x="674" y="1172"/>
                    <a:pt x="733" y="1166"/>
                  </a:cubicBezTo>
                  <a:cubicBezTo>
                    <a:pt x="759" y="1165"/>
                    <a:pt x="784" y="1163"/>
                    <a:pt x="810" y="1163"/>
                  </a:cubicBezTo>
                  <a:cubicBezTo>
                    <a:pt x="828" y="1163"/>
                    <a:pt x="847" y="1164"/>
                    <a:pt x="866" y="1166"/>
                  </a:cubicBezTo>
                  <a:cubicBezTo>
                    <a:pt x="904" y="1167"/>
                    <a:pt x="957" y="1177"/>
                    <a:pt x="1008" y="1177"/>
                  </a:cubicBezTo>
                  <a:cubicBezTo>
                    <a:pt x="1064" y="1177"/>
                    <a:pt x="1118" y="1165"/>
                    <a:pt x="1145" y="1119"/>
                  </a:cubicBezTo>
                  <a:cubicBezTo>
                    <a:pt x="1149" y="1119"/>
                    <a:pt x="1151" y="1121"/>
                    <a:pt x="1153" y="1121"/>
                  </a:cubicBezTo>
                  <a:cubicBezTo>
                    <a:pt x="1244" y="1138"/>
                    <a:pt x="1336" y="1153"/>
                    <a:pt x="1429" y="1162"/>
                  </a:cubicBezTo>
                  <a:cubicBezTo>
                    <a:pt x="1453" y="1167"/>
                    <a:pt x="1477" y="1169"/>
                    <a:pt x="1502" y="1169"/>
                  </a:cubicBezTo>
                  <a:cubicBezTo>
                    <a:pt x="1550" y="1173"/>
                    <a:pt x="1599" y="1175"/>
                    <a:pt x="1648" y="1175"/>
                  </a:cubicBezTo>
                  <a:cubicBezTo>
                    <a:pt x="1708" y="1175"/>
                    <a:pt x="1768" y="1172"/>
                    <a:pt x="1828" y="1166"/>
                  </a:cubicBezTo>
                  <a:cubicBezTo>
                    <a:pt x="1853" y="1165"/>
                    <a:pt x="1878" y="1163"/>
                    <a:pt x="1904" y="1163"/>
                  </a:cubicBezTo>
                  <a:cubicBezTo>
                    <a:pt x="1922" y="1163"/>
                    <a:pt x="1941" y="1164"/>
                    <a:pt x="1960" y="1166"/>
                  </a:cubicBezTo>
                  <a:cubicBezTo>
                    <a:pt x="1998" y="1167"/>
                    <a:pt x="2050" y="1176"/>
                    <a:pt x="2100" y="1176"/>
                  </a:cubicBezTo>
                  <a:cubicBezTo>
                    <a:pt x="2153" y="1176"/>
                    <a:pt x="2204" y="1167"/>
                    <a:pt x="2232" y="1128"/>
                  </a:cubicBezTo>
                  <a:cubicBezTo>
                    <a:pt x="2309" y="1143"/>
                    <a:pt x="2387" y="1154"/>
                    <a:pt x="2464" y="1162"/>
                  </a:cubicBezTo>
                  <a:cubicBezTo>
                    <a:pt x="2488" y="1167"/>
                    <a:pt x="2512" y="1169"/>
                    <a:pt x="2536" y="1169"/>
                  </a:cubicBezTo>
                  <a:cubicBezTo>
                    <a:pt x="2586" y="1173"/>
                    <a:pt x="2635" y="1175"/>
                    <a:pt x="2684" y="1175"/>
                  </a:cubicBezTo>
                  <a:cubicBezTo>
                    <a:pt x="2744" y="1175"/>
                    <a:pt x="2803" y="1172"/>
                    <a:pt x="2863" y="1166"/>
                  </a:cubicBezTo>
                  <a:cubicBezTo>
                    <a:pt x="2888" y="1165"/>
                    <a:pt x="2914" y="1163"/>
                    <a:pt x="2939" y="1163"/>
                  </a:cubicBezTo>
                  <a:cubicBezTo>
                    <a:pt x="2957" y="1163"/>
                    <a:pt x="2976" y="1164"/>
                    <a:pt x="2995" y="1166"/>
                  </a:cubicBezTo>
                  <a:cubicBezTo>
                    <a:pt x="3033" y="1167"/>
                    <a:pt x="3086" y="1177"/>
                    <a:pt x="3137" y="1177"/>
                  </a:cubicBezTo>
                  <a:cubicBezTo>
                    <a:pt x="3193" y="1177"/>
                    <a:pt x="3247" y="1165"/>
                    <a:pt x="3275" y="1119"/>
                  </a:cubicBezTo>
                  <a:cubicBezTo>
                    <a:pt x="3325" y="1039"/>
                    <a:pt x="3237" y="964"/>
                    <a:pt x="3187" y="912"/>
                  </a:cubicBezTo>
                  <a:cubicBezTo>
                    <a:pt x="3096" y="817"/>
                    <a:pt x="3006" y="748"/>
                    <a:pt x="2900" y="672"/>
                  </a:cubicBezTo>
                  <a:cubicBezTo>
                    <a:pt x="2876" y="655"/>
                    <a:pt x="2850" y="632"/>
                    <a:pt x="2822" y="614"/>
                  </a:cubicBezTo>
                  <a:cubicBezTo>
                    <a:pt x="2926" y="578"/>
                    <a:pt x="3012" y="435"/>
                    <a:pt x="3088" y="366"/>
                  </a:cubicBezTo>
                  <a:cubicBezTo>
                    <a:pt x="3163" y="300"/>
                    <a:pt x="3291" y="246"/>
                    <a:pt x="3318" y="144"/>
                  </a:cubicBezTo>
                  <a:cubicBezTo>
                    <a:pt x="3325" y="110"/>
                    <a:pt x="3306" y="64"/>
                    <a:pt x="3267" y="56"/>
                  </a:cubicBezTo>
                  <a:cubicBezTo>
                    <a:pt x="3176" y="39"/>
                    <a:pt x="3084" y="25"/>
                    <a:pt x="2991" y="15"/>
                  </a:cubicBezTo>
                  <a:cubicBezTo>
                    <a:pt x="2967" y="10"/>
                    <a:pt x="2943" y="10"/>
                    <a:pt x="2919" y="10"/>
                  </a:cubicBezTo>
                  <a:cubicBezTo>
                    <a:pt x="2869" y="5"/>
                    <a:pt x="2819" y="3"/>
                    <a:pt x="2769" y="3"/>
                  </a:cubicBezTo>
                  <a:cubicBezTo>
                    <a:pt x="2710" y="3"/>
                    <a:pt x="2651" y="6"/>
                    <a:pt x="2592" y="13"/>
                  </a:cubicBezTo>
                  <a:cubicBezTo>
                    <a:pt x="2571" y="14"/>
                    <a:pt x="2549" y="15"/>
                    <a:pt x="2527" y="15"/>
                  </a:cubicBezTo>
                  <a:cubicBezTo>
                    <a:pt x="2505" y="15"/>
                    <a:pt x="2482" y="14"/>
                    <a:pt x="2460" y="13"/>
                  </a:cubicBezTo>
                  <a:cubicBezTo>
                    <a:pt x="2421" y="11"/>
                    <a:pt x="2368" y="1"/>
                    <a:pt x="2317" y="1"/>
                  </a:cubicBezTo>
                  <a:cubicBezTo>
                    <a:pt x="2261" y="1"/>
                    <a:pt x="2208" y="12"/>
                    <a:pt x="2180" y="58"/>
                  </a:cubicBezTo>
                  <a:cubicBezTo>
                    <a:pt x="2180" y="58"/>
                    <a:pt x="2180" y="58"/>
                    <a:pt x="2180" y="60"/>
                  </a:cubicBezTo>
                  <a:cubicBezTo>
                    <a:pt x="2178" y="58"/>
                    <a:pt x="2175" y="58"/>
                    <a:pt x="2173" y="56"/>
                  </a:cubicBezTo>
                  <a:cubicBezTo>
                    <a:pt x="2081" y="39"/>
                    <a:pt x="1990" y="25"/>
                    <a:pt x="1897" y="15"/>
                  </a:cubicBezTo>
                  <a:cubicBezTo>
                    <a:pt x="1874" y="10"/>
                    <a:pt x="1848" y="10"/>
                    <a:pt x="1824" y="10"/>
                  </a:cubicBezTo>
                  <a:cubicBezTo>
                    <a:pt x="1775" y="5"/>
                    <a:pt x="1725" y="3"/>
                    <a:pt x="1675" y="3"/>
                  </a:cubicBezTo>
                  <a:cubicBezTo>
                    <a:pt x="1616" y="3"/>
                    <a:pt x="1556" y="6"/>
                    <a:pt x="1498" y="13"/>
                  </a:cubicBezTo>
                  <a:cubicBezTo>
                    <a:pt x="1476" y="14"/>
                    <a:pt x="1454" y="15"/>
                    <a:pt x="1432" y="15"/>
                  </a:cubicBezTo>
                  <a:cubicBezTo>
                    <a:pt x="1410" y="15"/>
                    <a:pt x="1388" y="14"/>
                    <a:pt x="1365" y="13"/>
                  </a:cubicBezTo>
                  <a:cubicBezTo>
                    <a:pt x="1328" y="11"/>
                    <a:pt x="1275" y="1"/>
                    <a:pt x="1224" y="1"/>
                  </a:cubicBezTo>
                  <a:cubicBezTo>
                    <a:pt x="1172" y="1"/>
                    <a:pt x="1122" y="11"/>
                    <a:pt x="1093" y="49"/>
                  </a:cubicBezTo>
                  <a:cubicBezTo>
                    <a:pt x="1017" y="36"/>
                    <a:pt x="939" y="23"/>
                    <a:pt x="862" y="15"/>
                  </a:cubicBezTo>
                  <a:cubicBezTo>
                    <a:pt x="838" y="10"/>
                    <a:pt x="814" y="10"/>
                    <a:pt x="789" y="10"/>
                  </a:cubicBezTo>
                  <a:cubicBezTo>
                    <a:pt x="740" y="5"/>
                    <a:pt x="690" y="3"/>
                    <a:pt x="640" y="3"/>
                  </a:cubicBezTo>
                  <a:cubicBezTo>
                    <a:pt x="581" y="3"/>
                    <a:pt x="522" y="6"/>
                    <a:pt x="463" y="13"/>
                  </a:cubicBezTo>
                  <a:cubicBezTo>
                    <a:pt x="442" y="14"/>
                    <a:pt x="420" y="15"/>
                    <a:pt x="398" y="15"/>
                  </a:cubicBezTo>
                  <a:cubicBezTo>
                    <a:pt x="375" y="15"/>
                    <a:pt x="353" y="14"/>
                    <a:pt x="331" y="13"/>
                  </a:cubicBezTo>
                  <a:cubicBezTo>
                    <a:pt x="292" y="11"/>
                    <a:pt x="238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2"/>
            <p:cNvSpPr/>
            <p:nvPr/>
          </p:nvSpPr>
          <p:spPr>
            <a:xfrm>
              <a:off x="4041009" y="111325"/>
              <a:ext cx="501785" cy="266524"/>
            </a:xfrm>
            <a:custGeom>
              <a:avLst/>
              <a:gdLst/>
              <a:ahLst/>
              <a:cxnLst/>
              <a:rect l="l" t="t" r="r" b="b"/>
              <a:pathLst>
                <a:path w="2231" h="1185" extrusionOk="0">
                  <a:moveTo>
                    <a:pt x="292" y="396"/>
                  </a:moveTo>
                  <a:cubicBezTo>
                    <a:pt x="295" y="420"/>
                    <a:pt x="308" y="443"/>
                    <a:pt x="325" y="459"/>
                  </a:cubicBezTo>
                  <a:cubicBezTo>
                    <a:pt x="290" y="456"/>
                    <a:pt x="253" y="452"/>
                    <a:pt x="217" y="446"/>
                  </a:cubicBezTo>
                  <a:cubicBezTo>
                    <a:pt x="243" y="428"/>
                    <a:pt x="273" y="411"/>
                    <a:pt x="292" y="396"/>
                  </a:cubicBezTo>
                  <a:close/>
                  <a:moveTo>
                    <a:pt x="1326" y="396"/>
                  </a:moveTo>
                  <a:cubicBezTo>
                    <a:pt x="1332" y="420"/>
                    <a:pt x="1343" y="443"/>
                    <a:pt x="1362" y="459"/>
                  </a:cubicBezTo>
                  <a:cubicBezTo>
                    <a:pt x="1325" y="456"/>
                    <a:pt x="1287" y="452"/>
                    <a:pt x="1252" y="446"/>
                  </a:cubicBezTo>
                  <a:cubicBezTo>
                    <a:pt x="1278" y="428"/>
                    <a:pt x="1308" y="411"/>
                    <a:pt x="1326" y="396"/>
                  </a:cubicBezTo>
                  <a:close/>
                  <a:moveTo>
                    <a:pt x="873" y="959"/>
                  </a:moveTo>
                  <a:cubicBezTo>
                    <a:pt x="877" y="983"/>
                    <a:pt x="888" y="1006"/>
                    <a:pt x="907" y="1023"/>
                  </a:cubicBezTo>
                  <a:cubicBezTo>
                    <a:pt x="870" y="1019"/>
                    <a:pt x="832" y="1015"/>
                    <a:pt x="797" y="1009"/>
                  </a:cubicBezTo>
                  <a:cubicBezTo>
                    <a:pt x="825" y="991"/>
                    <a:pt x="853" y="972"/>
                    <a:pt x="873" y="959"/>
                  </a:cubicBezTo>
                  <a:close/>
                  <a:moveTo>
                    <a:pt x="553" y="1"/>
                  </a:moveTo>
                  <a:cubicBezTo>
                    <a:pt x="542" y="1"/>
                    <a:pt x="531" y="2"/>
                    <a:pt x="519" y="5"/>
                  </a:cubicBezTo>
                  <a:cubicBezTo>
                    <a:pt x="409" y="31"/>
                    <a:pt x="318" y="185"/>
                    <a:pt x="238" y="256"/>
                  </a:cubicBezTo>
                  <a:cubicBezTo>
                    <a:pt x="165" y="321"/>
                    <a:pt x="34" y="376"/>
                    <a:pt x="10" y="478"/>
                  </a:cubicBezTo>
                  <a:cubicBezTo>
                    <a:pt x="1" y="514"/>
                    <a:pt x="21" y="558"/>
                    <a:pt x="60" y="566"/>
                  </a:cubicBezTo>
                  <a:cubicBezTo>
                    <a:pt x="150" y="582"/>
                    <a:pt x="243" y="597"/>
                    <a:pt x="335" y="607"/>
                  </a:cubicBezTo>
                  <a:cubicBezTo>
                    <a:pt x="359" y="612"/>
                    <a:pt x="383" y="614"/>
                    <a:pt x="407" y="614"/>
                  </a:cubicBezTo>
                  <a:cubicBezTo>
                    <a:pt x="457" y="618"/>
                    <a:pt x="506" y="619"/>
                    <a:pt x="555" y="619"/>
                  </a:cubicBezTo>
                  <a:cubicBezTo>
                    <a:pt x="614" y="619"/>
                    <a:pt x="674" y="617"/>
                    <a:pt x="734" y="610"/>
                  </a:cubicBezTo>
                  <a:cubicBezTo>
                    <a:pt x="759" y="609"/>
                    <a:pt x="785" y="608"/>
                    <a:pt x="810" y="608"/>
                  </a:cubicBezTo>
                  <a:cubicBezTo>
                    <a:pt x="828" y="608"/>
                    <a:pt x="847" y="609"/>
                    <a:pt x="866" y="610"/>
                  </a:cubicBezTo>
                  <a:cubicBezTo>
                    <a:pt x="903" y="612"/>
                    <a:pt x="954" y="622"/>
                    <a:pt x="1004" y="622"/>
                  </a:cubicBezTo>
                  <a:cubicBezTo>
                    <a:pt x="935" y="679"/>
                    <a:pt x="873" y="769"/>
                    <a:pt x="817" y="819"/>
                  </a:cubicBezTo>
                  <a:cubicBezTo>
                    <a:pt x="745" y="885"/>
                    <a:pt x="616" y="937"/>
                    <a:pt x="590" y="1039"/>
                  </a:cubicBezTo>
                  <a:cubicBezTo>
                    <a:pt x="581" y="1075"/>
                    <a:pt x="601" y="1121"/>
                    <a:pt x="640" y="1129"/>
                  </a:cubicBezTo>
                  <a:cubicBezTo>
                    <a:pt x="732" y="1146"/>
                    <a:pt x="823" y="1160"/>
                    <a:pt x="916" y="1170"/>
                  </a:cubicBezTo>
                  <a:cubicBezTo>
                    <a:pt x="939" y="1174"/>
                    <a:pt x="965" y="1175"/>
                    <a:pt x="989" y="1175"/>
                  </a:cubicBezTo>
                  <a:cubicBezTo>
                    <a:pt x="1038" y="1180"/>
                    <a:pt x="1088" y="1182"/>
                    <a:pt x="1138" y="1182"/>
                  </a:cubicBezTo>
                  <a:cubicBezTo>
                    <a:pt x="1197" y="1182"/>
                    <a:pt x="1257" y="1179"/>
                    <a:pt x="1315" y="1172"/>
                  </a:cubicBezTo>
                  <a:cubicBezTo>
                    <a:pt x="1337" y="1171"/>
                    <a:pt x="1359" y="1170"/>
                    <a:pt x="1381" y="1170"/>
                  </a:cubicBezTo>
                  <a:cubicBezTo>
                    <a:pt x="1403" y="1170"/>
                    <a:pt x="1425" y="1171"/>
                    <a:pt x="1448" y="1172"/>
                  </a:cubicBezTo>
                  <a:cubicBezTo>
                    <a:pt x="1486" y="1174"/>
                    <a:pt x="1539" y="1184"/>
                    <a:pt x="1591" y="1184"/>
                  </a:cubicBezTo>
                  <a:cubicBezTo>
                    <a:pt x="1646" y="1184"/>
                    <a:pt x="1699" y="1173"/>
                    <a:pt x="1727" y="1127"/>
                  </a:cubicBezTo>
                  <a:cubicBezTo>
                    <a:pt x="1776" y="1045"/>
                    <a:pt x="1690" y="970"/>
                    <a:pt x="1640" y="918"/>
                  </a:cubicBezTo>
                  <a:cubicBezTo>
                    <a:pt x="1546" y="823"/>
                    <a:pt x="1457" y="756"/>
                    <a:pt x="1351" y="679"/>
                  </a:cubicBezTo>
                  <a:cubicBezTo>
                    <a:pt x="1312" y="651"/>
                    <a:pt x="1270" y="612"/>
                    <a:pt x="1224" y="588"/>
                  </a:cubicBezTo>
                  <a:lnTo>
                    <a:pt x="1224" y="588"/>
                  </a:lnTo>
                  <a:cubicBezTo>
                    <a:pt x="1272" y="596"/>
                    <a:pt x="1321" y="603"/>
                    <a:pt x="1371" y="607"/>
                  </a:cubicBezTo>
                  <a:cubicBezTo>
                    <a:pt x="1394" y="612"/>
                    <a:pt x="1418" y="614"/>
                    <a:pt x="1444" y="614"/>
                  </a:cubicBezTo>
                  <a:cubicBezTo>
                    <a:pt x="1492" y="618"/>
                    <a:pt x="1541" y="619"/>
                    <a:pt x="1590" y="619"/>
                  </a:cubicBezTo>
                  <a:cubicBezTo>
                    <a:pt x="1650" y="619"/>
                    <a:pt x="1710" y="617"/>
                    <a:pt x="1770" y="610"/>
                  </a:cubicBezTo>
                  <a:cubicBezTo>
                    <a:pt x="1795" y="609"/>
                    <a:pt x="1820" y="608"/>
                    <a:pt x="1845" y="608"/>
                  </a:cubicBezTo>
                  <a:cubicBezTo>
                    <a:pt x="1863" y="608"/>
                    <a:pt x="1882" y="609"/>
                    <a:pt x="1901" y="610"/>
                  </a:cubicBezTo>
                  <a:cubicBezTo>
                    <a:pt x="1939" y="612"/>
                    <a:pt x="1992" y="622"/>
                    <a:pt x="2043" y="622"/>
                  </a:cubicBezTo>
                  <a:cubicBezTo>
                    <a:pt x="2099" y="622"/>
                    <a:pt x="2154" y="610"/>
                    <a:pt x="2182" y="564"/>
                  </a:cubicBezTo>
                  <a:cubicBezTo>
                    <a:pt x="2231" y="484"/>
                    <a:pt x="2143" y="409"/>
                    <a:pt x="2095" y="357"/>
                  </a:cubicBezTo>
                  <a:cubicBezTo>
                    <a:pt x="2001" y="262"/>
                    <a:pt x="1912" y="193"/>
                    <a:pt x="1806" y="116"/>
                  </a:cubicBezTo>
                  <a:cubicBezTo>
                    <a:pt x="1743" y="72"/>
                    <a:pt x="1673" y="1"/>
                    <a:pt x="1587" y="1"/>
                  </a:cubicBezTo>
                  <a:cubicBezTo>
                    <a:pt x="1577" y="1"/>
                    <a:pt x="1565" y="2"/>
                    <a:pt x="1554" y="5"/>
                  </a:cubicBezTo>
                  <a:cubicBezTo>
                    <a:pt x="1444" y="31"/>
                    <a:pt x="1354" y="185"/>
                    <a:pt x="1272" y="256"/>
                  </a:cubicBezTo>
                  <a:cubicBezTo>
                    <a:pt x="1222" y="301"/>
                    <a:pt x="1146" y="340"/>
                    <a:pt x="1095" y="394"/>
                  </a:cubicBezTo>
                  <a:cubicBezTo>
                    <a:pt x="1082" y="381"/>
                    <a:pt x="1069" y="368"/>
                    <a:pt x="1058" y="357"/>
                  </a:cubicBezTo>
                  <a:cubicBezTo>
                    <a:pt x="967" y="262"/>
                    <a:pt x="877" y="193"/>
                    <a:pt x="771" y="116"/>
                  </a:cubicBezTo>
                  <a:cubicBezTo>
                    <a:pt x="706" y="72"/>
                    <a:pt x="638" y="1"/>
                    <a:pt x="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4" name="Google Shape;2804;p23"/>
          <p:cNvGrpSpPr/>
          <p:nvPr/>
        </p:nvGrpSpPr>
        <p:grpSpPr>
          <a:xfrm rot="-5400000" flipH="1">
            <a:off x="4278358" y="4832377"/>
            <a:ext cx="9307445" cy="423818"/>
            <a:chOff x="-137276" y="4457830"/>
            <a:chExt cx="8522521" cy="388076"/>
          </a:xfrm>
        </p:grpSpPr>
        <p:grpSp>
          <p:nvGrpSpPr>
            <p:cNvPr id="2805" name="Google Shape;2805;p23"/>
            <p:cNvGrpSpPr/>
            <p:nvPr/>
          </p:nvGrpSpPr>
          <p:grpSpPr>
            <a:xfrm rot="5400000">
              <a:off x="1080260" y="3240295"/>
              <a:ext cx="388076" cy="2823147"/>
              <a:chOff x="434225" y="628490"/>
              <a:chExt cx="516952" cy="3760185"/>
            </a:xfrm>
          </p:grpSpPr>
          <p:sp>
            <p:nvSpPr>
              <p:cNvPr id="2806" name="Google Shape;2806;p23"/>
              <p:cNvSpPr/>
              <p:nvPr/>
            </p:nvSpPr>
            <p:spPr>
              <a:xfrm>
                <a:off x="449538" y="1427693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4"/>
                    </a:moveTo>
                    <a:cubicBezTo>
                      <a:pt x="2780" y="254"/>
                      <a:pt x="2767" y="315"/>
                      <a:pt x="2760" y="377"/>
                    </a:cubicBezTo>
                    <a:cubicBezTo>
                      <a:pt x="2752" y="332"/>
                      <a:pt x="2743" y="285"/>
                      <a:pt x="2733" y="239"/>
                    </a:cubicBezTo>
                    <a:cubicBezTo>
                      <a:pt x="2754" y="224"/>
                      <a:pt x="2776" y="207"/>
                      <a:pt x="2799" y="194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90"/>
                      <a:pt x="202" y="407"/>
                      <a:pt x="235" y="425"/>
                    </a:cubicBezTo>
                    <a:cubicBezTo>
                      <a:pt x="203" y="427"/>
                      <a:pt x="170" y="433"/>
                      <a:pt x="138" y="440"/>
                    </a:cubicBezTo>
                    <a:cubicBezTo>
                      <a:pt x="136" y="420"/>
                      <a:pt x="134" y="399"/>
                      <a:pt x="133" y="379"/>
                    </a:cubicBezTo>
                    <a:close/>
                    <a:moveTo>
                      <a:pt x="2625" y="326"/>
                    </a:moveTo>
                    <a:cubicBezTo>
                      <a:pt x="2635" y="377"/>
                      <a:pt x="2644" y="425"/>
                      <a:pt x="2655" y="474"/>
                    </a:cubicBezTo>
                    <a:cubicBezTo>
                      <a:pt x="2635" y="435"/>
                      <a:pt x="2614" y="395"/>
                      <a:pt x="2594" y="356"/>
                    </a:cubicBezTo>
                    <a:cubicBezTo>
                      <a:pt x="2605" y="347"/>
                      <a:pt x="2616" y="338"/>
                      <a:pt x="2625" y="326"/>
                    </a:cubicBezTo>
                    <a:close/>
                    <a:moveTo>
                      <a:pt x="2493" y="455"/>
                    </a:moveTo>
                    <a:cubicBezTo>
                      <a:pt x="2499" y="472"/>
                      <a:pt x="2506" y="489"/>
                      <a:pt x="2513" y="505"/>
                    </a:cubicBezTo>
                    <a:cubicBezTo>
                      <a:pt x="2508" y="500"/>
                      <a:pt x="2502" y="496"/>
                      <a:pt x="2499" y="492"/>
                    </a:cubicBezTo>
                    <a:cubicBezTo>
                      <a:pt x="2489" y="486"/>
                      <a:pt x="2480" y="483"/>
                      <a:pt x="2471" y="483"/>
                    </a:cubicBezTo>
                    <a:cubicBezTo>
                      <a:pt x="2469" y="483"/>
                      <a:pt x="2467" y="483"/>
                      <a:pt x="2465" y="483"/>
                    </a:cubicBezTo>
                    <a:cubicBezTo>
                      <a:pt x="2474" y="474"/>
                      <a:pt x="2484" y="464"/>
                      <a:pt x="2493" y="455"/>
                    </a:cubicBezTo>
                    <a:close/>
                    <a:moveTo>
                      <a:pt x="414" y="517"/>
                    </a:moveTo>
                    <a:cubicBezTo>
                      <a:pt x="425" y="522"/>
                      <a:pt x="437" y="528"/>
                      <a:pt x="448" y="533"/>
                    </a:cubicBezTo>
                    <a:cubicBezTo>
                      <a:pt x="405" y="556"/>
                      <a:pt x="360" y="578"/>
                      <a:pt x="317" y="599"/>
                    </a:cubicBezTo>
                    <a:cubicBezTo>
                      <a:pt x="340" y="576"/>
                      <a:pt x="366" y="556"/>
                      <a:pt x="394" y="537"/>
                    </a:cubicBezTo>
                    <a:cubicBezTo>
                      <a:pt x="403" y="531"/>
                      <a:pt x="409" y="524"/>
                      <a:pt x="414" y="517"/>
                    </a:cubicBezTo>
                    <a:close/>
                    <a:moveTo>
                      <a:pt x="2879" y="392"/>
                    </a:moveTo>
                    <a:cubicBezTo>
                      <a:pt x="2883" y="483"/>
                      <a:pt x="2888" y="574"/>
                      <a:pt x="2894" y="666"/>
                    </a:cubicBezTo>
                    <a:cubicBezTo>
                      <a:pt x="2871" y="576"/>
                      <a:pt x="2868" y="483"/>
                      <a:pt x="2879" y="392"/>
                    </a:cubicBezTo>
                    <a:close/>
                    <a:moveTo>
                      <a:pt x="466" y="705"/>
                    </a:moveTo>
                    <a:cubicBezTo>
                      <a:pt x="468" y="707"/>
                      <a:pt x="468" y="707"/>
                      <a:pt x="468" y="709"/>
                    </a:cubicBezTo>
                    <a:cubicBezTo>
                      <a:pt x="466" y="709"/>
                      <a:pt x="464" y="710"/>
                      <a:pt x="461" y="712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3"/>
                    </a:moveTo>
                    <a:cubicBezTo>
                      <a:pt x="2334" y="664"/>
                      <a:pt x="2359" y="684"/>
                      <a:pt x="2383" y="705"/>
                    </a:cubicBezTo>
                    <a:cubicBezTo>
                      <a:pt x="2387" y="714"/>
                      <a:pt x="2390" y="724"/>
                      <a:pt x="2398" y="731"/>
                    </a:cubicBezTo>
                    <a:cubicBezTo>
                      <a:pt x="2415" y="750"/>
                      <a:pt x="2433" y="761"/>
                      <a:pt x="2454" y="765"/>
                    </a:cubicBezTo>
                    <a:cubicBezTo>
                      <a:pt x="2486" y="794"/>
                      <a:pt x="2515" y="822"/>
                      <a:pt x="2547" y="852"/>
                    </a:cubicBezTo>
                    <a:cubicBezTo>
                      <a:pt x="2463" y="787"/>
                      <a:pt x="2379" y="722"/>
                      <a:pt x="2297" y="656"/>
                    </a:cubicBezTo>
                    <a:cubicBezTo>
                      <a:pt x="2301" y="651"/>
                      <a:pt x="2305" y="647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3"/>
                      <a:pt x="547" y="878"/>
                      <a:pt x="494" y="914"/>
                    </a:cubicBezTo>
                    <a:cubicBezTo>
                      <a:pt x="545" y="875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6"/>
                      <a:pt x="230" y="1046"/>
                    </a:cubicBezTo>
                    <a:cubicBezTo>
                      <a:pt x="230" y="1048"/>
                      <a:pt x="228" y="1050"/>
                      <a:pt x="226" y="1052"/>
                    </a:cubicBezTo>
                    <a:cubicBezTo>
                      <a:pt x="226" y="1050"/>
                      <a:pt x="226" y="1046"/>
                      <a:pt x="226" y="1044"/>
                    </a:cubicBezTo>
                    <a:close/>
                    <a:moveTo>
                      <a:pt x="2894" y="1098"/>
                    </a:moveTo>
                    <a:cubicBezTo>
                      <a:pt x="2903" y="1111"/>
                      <a:pt x="2912" y="1124"/>
                      <a:pt x="2920" y="1136"/>
                    </a:cubicBezTo>
                    <a:cubicBezTo>
                      <a:pt x="2909" y="1130"/>
                      <a:pt x="2898" y="1124"/>
                      <a:pt x="2884" y="1117"/>
                    </a:cubicBezTo>
                    <a:cubicBezTo>
                      <a:pt x="2888" y="1111"/>
                      <a:pt x="2892" y="1104"/>
                      <a:pt x="2894" y="1098"/>
                    </a:cubicBezTo>
                    <a:close/>
                    <a:moveTo>
                      <a:pt x="2914" y="1"/>
                    </a:moveTo>
                    <a:cubicBezTo>
                      <a:pt x="2904" y="1"/>
                      <a:pt x="2894" y="3"/>
                      <a:pt x="2884" y="8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21"/>
                    </a:cubicBezTo>
                    <a:cubicBezTo>
                      <a:pt x="2400" y="373"/>
                      <a:pt x="2348" y="429"/>
                      <a:pt x="2295" y="485"/>
                    </a:cubicBezTo>
                    <a:cubicBezTo>
                      <a:pt x="2293" y="483"/>
                      <a:pt x="2293" y="483"/>
                      <a:pt x="2292" y="483"/>
                    </a:cubicBez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9"/>
                    </a:cubicBezTo>
                    <a:cubicBezTo>
                      <a:pt x="2202" y="580"/>
                      <a:pt x="2182" y="599"/>
                      <a:pt x="2163" y="619"/>
                    </a:cubicBezTo>
                    <a:cubicBezTo>
                      <a:pt x="2141" y="640"/>
                      <a:pt x="2137" y="684"/>
                      <a:pt x="2163" y="705"/>
                    </a:cubicBezTo>
                    <a:cubicBezTo>
                      <a:pt x="2314" y="822"/>
                      <a:pt x="2465" y="942"/>
                      <a:pt x="2616" y="1061"/>
                    </a:cubicBezTo>
                    <a:cubicBezTo>
                      <a:pt x="2728" y="1149"/>
                      <a:pt x="2836" y="1253"/>
                      <a:pt x="2978" y="1287"/>
                    </a:cubicBezTo>
                    <a:cubicBezTo>
                      <a:pt x="2982" y="1287"/>
                      <a:pt x="2986" y="1288"/>
                      <a:pt x="2991" y="1288"/>
                    </a:cubicBezTo>
                    <a:cubicBezTo>
                      <a:pt x="3024" y="1288"/>
                      <a:pt x="3057" y="1263"/>
                      <a:pt x="3054" y="1227"/>
                    </a:cubicBezTo>
                    <a:cubicBezTo>
                      <a:pt x="3026" y="850"/>
                      <a:pt x="2998" y="474"/>
                      <a:pt x="2987" y="95"/>
                    </a:cubicBezTo>
                    <a:cubicBezTo>
                      <a:pt x="2987" y="78"/>
                      <a:pt x="2983" y="67"/>
                      <a:pt x="2974" y="58"/>
                    </a:cubicBezTo>
                    <a:cubicBezTo>
                      <a:pt x="2974" y="26"/>
                      <a:pt x="2947" y="1"/>
                      <a:pt x="2914" y="1"/>
                    </a:cubicBezTo>
                    <a:close/>
                    <a:moveTo>
                      <a:pt x="89" y="251"/>
                    </a:moveTo>
                    <a:cubicBezTo>
                      <a:pt x="80" y="251"/>
                      <a:pt x="72" y="251"/>
                      <a:pt x="64" y="252"/>
                    </a:cubicBezTo>
                    <a:cubicBezTo>
                      <a:pt x="34" y="254"/>
                      <a:pt x="0" y="276"/>
                      <a:pt x="4" y="311"/>
                    </a:cubicBezTo>
                    <a:cubicBezTo>
                      <a:pt x="6" y="328"/>
                      <a:pt x="8" y="347"/>
                      <a:pt x="10" y="364"/>
                    </a:cubicBezTo>
                    <a:cubicBezTo>
                      <a:pt x="8" y="371"/>
                      <a:pt x="8" y="379"/>
                      <a:pt x="8" y="386"/>
                    </a:cubicBezTo>
                    <a:cubicBezTo>
                      <a:pt x="11" y="407"/>
                      <a:pt x="15" y="427"/>
                      <a:pt x="17" y="448"/>
                    </a:cubicBezTo>
                    <a:cubicBezTo>
                      <a:pt x="41" y="720"/>
                      <a:pt x="51" y="994"/>
                      <a:pt x="45" y="1268"/>
                    </a:cubicBezTo>
                    <a:cubicBezTo>
                      <a:pt x="44" y="1302"/>
                      <a:pt x="75" y="1328"/>
                      <a:pt x="107" y="1328"/>
                    </a:cubicBezTo>
                    <a:cubicBezTo>
                      <a:pt x="117" y="1328"/>
                      <a:pt x="127" y="1325"/>
                      <a:pt x="136" y="1320"/>
                    </a:cubicBezTo>
                    <a:cubicBezTo>
                      <a:pt x="155" y="1309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8"/>
                    </a:cubicBezTo>
                    <a:cubicBezTo>
                      <a:pt x="453" y="1082"/>
                      <a:pt x="688" y="919"/>
                      <a:pt x="940" y="781"/>
                    </a:cubicBezTo>
                    <a:cubicBezTo>
                      <a:pt x="981" y="757"/>
                      <a:pt x="977" y="699"/>
                      <a:pt x="940" y="675"/>
                    </a:cubicBezTo>
                    <a:cubicBezTo>
                      <a:pt x="789" y="582"/>
                      <a:pt x="636" y="494"/>
                      <a:pt x="479" y="414"/>
                    </a:cubicBezTo>
                    <a:cubicBezTo>
                      <a:pt x="371" y="356"/>
                      <a:pt x="221" y="251"/>
                      <a:pt x="89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23"/>
              <p:cNvSpPr/>
              <p:nvPr/>
            </p:nvSpPr>
            <p:spPr>
              <a:xfrm>
                <a:off x="450989" y="1180581"/>
                <a:ext cx="491000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0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5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4"/>
                    </a:cubicBezTo>
                    <a:cubicBezTo>
                      <a:pt x="227" y="167"/>
                      <a:pt x="199" y="156"/>
                      <a:pt x="171" y="156"/>
                    </a:cubicBezTo>
                    <a:cubicBezTo>
                      <a:pt x="82" y="156"/>
                      <a:pt x="1" y="277"/>
                      <a:pt x="81" y="364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1"/>
                      <a:pt x="1114" y="1313"/>
                    </a:cubicBezTo>
                    <a:cubicBezTo>
                      <a:pt x="1209" y="1416"/>
                      <a:pt x="1300" y="1518"/>
                      <a:pt x="1421" y="1591"/>
                    </a:cubicBezTo>
                    <a:cubicBezTo>
                      <a:pt x="1443" y="1605"/>
                      <a:pt x="1464" y="1610"/>
                      <a:pt x="1483" y="1610"/>
                    </a:cubicBezTo>
                    <a:cubicBezTo>
                      <a:pt x="1495" y="1610"/>
                      <a:pt x="1507" y="1608"/>
                      <a:pt x="1518" y="1604"/>
                    </a:cubicBezTo>
                    <a:cubicBezTo>
                      <a:pt x="1542" y="1600"/>
                      <a:pt x="1567" y="1591"/>
                      <a:pt x="1589" y="1569"/>
                    </a:cubicBezTo>
                    <a:cubicBezTo>
                      <a:pt x="2042" y="1112"/>
                      <a:pt x="2499" y="657"/>
                      <a:pt x="2959" y="208"/>
                    </a:cubicBezTo>
                    <a:cubicBezTo>
                      <a:pt x="3046" y="122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23"/>
              <p:cNvSpPr/>
              <p:nvPr/>
            </p:nvSpPr>
            <p:spPr>
              <a:xfrm>
                <a:off x="437932" y="1279555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2"/>
                      <a:pt x="2515" y="546"/>
                      <a:pt x="2278" y="774"/>
                    </a:cubicBezTo>
                    <a:cubicBezTo>
                      <a:pt x="2155" y="893"/>
                      <a:pt x="2024" y="1007"/>
                      <a:pt x="1894" y="1117"/>
                    </a:cubicBezTo>
                    <a:cubicBezTo>
                      <a:pt x="1797" y="1195"/>
                      <a:pt x="1678" y="1266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8"/>
                    </a:cubicBezTo>
                    <a:cubicBezTo>
                      <a:pt x="611" y="915"/>
                      <a:pt x="1092" y="1285"/>
                      <a:pt x="1575" y="1650"/>
                    </a:cubicBezTo>
                    <a:cubicBezTo>
                      <a:pt x="1597" y="1666"/>
                      <a:pt x="1619" y="1673"/>
                      <a:pt x="1639" y="1673"/>
                    </a:cubicBezTo>
                    <a:cubicBezTo>
                      <a:pt x="1680" y="1673"/>
                      <a:pt x="1715" y="1645"/>
                      <a:pt x="1733" y="1607"/>
                    </a:cubicBezTo>
                    <a:cubicBezTo>
                      <a:pt x="1748" y="1596"/>
                      <a:pt x="1763" y="1581"/>
                      <a:pt x="1773" y="1561"/>
                    </a:cubicBezTo>
                    <a:cubicBezTo>
                      <a:pt x="1829" y="1434"/>
                      <a:pt x="1993" y="1348"/>
                      <a:pt x="2097" y="1260"/>
                    </a:cubicBezTo>
                    <a:cubicBezTo>
                      <a:pt x="2218" y="1160"/>
                      <a:pt x="2336" y="1055"/>
                      <a:pt x="2449" y="945"/>
                    </a:cubicBezTo>
                    <a:cubicBezTo>
                      <a:pt x="2688" y="720"/>
                      <a:pt x="2908" y="474"/>
                      <a:pt x="3111" y="214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23"/>
              <p:cNvSpPr/>
              <p:nvPr/>
            </p:nvSpPr>
            <p:spPr>
              <a:xfrm>
                <a:off x="434386" y="743583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8" y="1"/>
                    </a:moveTo>
                    <a:cubicBezTo>
                      <a:pt x="1590" y="1"/>
                      <a:pt x="1561" y="11"/>
                      <a:pt x="1535" y="34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5"/>
                      <a:pt x="163" y="1425"/>
                    </a:cubicBezTo>
                    <a:cubicBezTo>
                      <a:pt x="183" y="1425"/>
                      <a:pt x="205" y="1418"/>
                      <a:pt x="227" y="1403"/>
                    </a:cubicBezTo>
                    <a:cubicBezTo>
                      <a:pt x="715" y="1056"/>
                      <a:pt x="1183" y="681"/>
                      <a:pt x="1627" y="278"/>
                    </a:cubicBezTo>
                    <a:cubicBezTo>
                      <a:pt x="1834" y="484"/>
                      <a:pt x="2041" y="687"/>
                      <a:pt x="2250" y="892"/>
                    </a:cubicBezTo>
                    <a:cubicBezTo>
                      <a:pt x="2466" y="1104"/>
                      <a:pt x="2673" y="1343"/>
                      <a:pt x="2930" y="1507"/>
                    </a:cubicBezTo>
                    <a:cubicBezTo>
                      <a:pt x="2951" y="1521"/>
                      <a:pt x="2973" y="1527"/>
                      <a:pt x="2992" y="1527"/>
                    </a:cubicBezTo>
                    <a:cubicBezTo>
                      <a:pt x="3095" y="1527"/>
                      <a:pt x="3162" y="1369"/>
                      <a:pt x="3053" y="1298"/>
                    </a:cubicBezTo>
                    <a:cubicBezTo>
                      <a:pt x="2814" y="1145"/>
                      <a:pt x="2621" y="918"/>
                      <a:pt x="2421" y="720"/>
                    </a:cubicBezTo>
                    <a:cubicBezTo>
                      <a:pt x="2194" y="497"/>
                      <a:pt x="1966" y="273"/>
                      <a:pt x="1741" y="51"/>
                    </a:cubicBezTo>
                    <a:cubicBezTo>
                      <a:pt x="1720" y="30"/>
                      <a:pt x="1698" y="19"/>
                      <a:pt x="1675" y="16"/>
                    </a:cubicBezTo>
                    <a:cubicBezTo>
                      <a:pt x="1658" y="6"/>
                      <a:pt x="1638" y="1"/>
                      <a:pt x="1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23"/>
              <p:cNvSpPr/>
              <p:nvPr/>
            </p:nvSpPr>
            <p:spPr>
              <a:xfrm>
                <a:off x="451956" y="628490"/>
                <a:ext cx="497448" cy="240664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3" extrusionOk="0">
                    <a:moveTo>
                      <a:pt x="1510" y="1"/>
                    </a:moveTo>
                    <a:cubicBezTo>
                      <a:pt x="1483" y="1"/>
                      <a:pt x="1455" y="13"/>
                      <a:pt x="1432" y="42"/>
                    </a:cubicBezTo>
                    <a:cubicBezTo>
                      <a:pt x="1061" y="496"/>
                      <a:pt x="556" y="836"/>
                      <a:pt x="97" y="1198"/>
                    </a:cubicBezTo>
                    <a:cubicBezTo>
                      <a:pt x="1" y="1274"/>
                      <a:pt x="89" y="1397"/>
                      <a:pt x="190" y="1397"/>
                    </a:cubicBezTo>
                    <a:cubicBezTo>
                      <a:pt x="216" y="1397"/>
                      <a:pt x="244" y="1389"/>
                      <a:pt x="269" y="1369"/>
                    </a:cubicBezTo>
                    <a:cubicBezTo>
                      <a:pt x="709" y="1022"/>
                      <a:pt x="1192" y="694"/>
                      <a:pt x="1559" y="265"/>
                    </a:cubicBezTo>
                    <a:cubicBezTo>
                      <a:pt x="1991" y="653"/>
                      <a:pt x="2415" y="1050"/>
                      <a:pt x="2828" y="1457"/>
                    </a:cubicBezTo>
                    <a:cubicBezTo>
                      <a:pt x="2853" y="1482"/>
                      <a:pt x="2882" y="1492"/>
                      <a:pt x="2909" y="1492"/>
                    </a:cubicBezTo>
                    <a:cubicBezTo>
                      <a:pt x="3002" y="1492"/>
                      <a:pt x="3085" y="1370"/>
                      <a:pt x="3000" y="1285"/>
                    </a:cubicBezTo>
                    <a:cubicBezTo>
                      <a:pt x="2573" y="866"/>
                      <a:pt x="2137" y="455"/>
                      <a:pt x="1689" y="58"/>
                    </a:cubicBezTo>
                    <a:cubicBezTo>
                      <a:pt x="1664" y="35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1" y="29"/>
                    </a:cubicBezTo>
                    <a:cubicBezTo>
                      <a:pt x="1560" y="11"/>
                      <a:pt x="1535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23"/>
              <p:cNvSpPr/>
              <p:nvPr/>
            </p:nvSpPr>
            <p:spPr>
              <a:xfrm>
                <a:off x="473234" y="86335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1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6"/>
                      <a:pt x="1294" y="352"/>
                    </a:cubicBezTo>
                    <a:cubicBezTo>
                      <a:pt x="1311" y="335"/>
                      <a:pt x="1328" y="317"/>
                      <a:pt x="1345" y="300"/>
                    </a:cubicBezTo>
                    <a:close/>
                    <a:moveTo>
                      <a:pt x="1086" y="568"/>
                    </a:moveTo>
                    <a:cubicBezTo>
                      <a:pt x="1134" y="772"/>
                      <a:pt x="1188" y="975"/>
                      <a:pt x="1244" y="1176"/>
                    </a:cubicBezTo>
                    <a:cubicBezTo>
                      <a:pt x="1170" y="1001"/>
                      <a:pt x="1089" y="829"/>
                      <a:pt x="991" y="667"/>
                    </a:cubicBezTo>
                    <a:cubicBezTo>
                      <a:pt x="1022" y="634"/>
                      <a:pt x="1054" y="602"/>
                      <a:pt x="1086" y="568"/>
                    </a:cubicBezTo>
                    <a:close/>
                    <a:moveTo>
                      <a:pt x="496" y="1178"/>
                    </a:moveTo>
                    <a:cubicBezTo>
                      <a:pt x="496" y="1187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1"/>
                      <a:pt x="323" y="1363"/>
                      <a:pt x="323" y="1364"/>
                    </a:cubicBezTo>
                    <a:cubicBezTo>
                      <a:pt x="347" y="1402"/>
                      <a:pt x="372" y="1439"/>
                      <a:pt x="394" y="1474"/>
                    </a:cubicBezTo>
                    <a:cubicBezTo>
                      <a:pt x="364" y="1443"/>
                      <a:pt x="332" y="1411"/>
                      <a:pt x="303" y="1379"/>
                    </a:cubicBezTo>
                    <a:cubicBezTo>
                      <a:pt x="308" y="1374"/>
                      <a:pt x="316" y="1366"/>
                      <a:pt x="321" y="1361"/>
                    </a:cubicBezTo>
                    <a:close/>
                    <a:moveTo>
                      <a:pt x="1932" y="1480"/>
                    </a:moveTo>
                    <a:cubicBezTo>
                      <a:pt x="1977" y="1586"/>
                      <a:pt x="2018" y="1696"/>
                      <a:pt x="2057" y="1806"/>
                    </a:cubicBezTo>
                    <a:cubicBezTo>
                      <a:pt x="2050" y="1814"/>
                      <a:pt x="2042" y="1819"/>
                      <a:pt x="2035" y="1827"/>
                    </a:cubicBezTo>
                    <a:cubicBezTo>
                      <a:pt x="2001" y="1711"/>
                      <a:pt x="1966" y="1596"/>
                      <a:pt x="1932" y="1480"/>
                    </a:cubicBezTo>
                    <a:close/>
                    <a:moveTo>
                      <a:pt x="733" y="1797"/>
                    </a:moveTo>
                    <a:cubicBezTo>
                      <a:pt x="746" y="1821"/>
                      <a:pt x="757" y="1847"/>
                      <a:pt x="771" y="1872"/>
                    </a:cubicBezTo>
                    <a:cubicBezTo>
                      <a:pt x="750" y="1849"/>
                      <a:pt x="730" y="1829"/>
                      <a:pt x="709" y="1806"/>
                    </a:cubicBezTo>
                    <a:cubicBezTo>
                      <a:pt x="718" y="1804"/>
                      <a:pt x="726" y="1801"/>
                      <a:pt x="733" y="1797"/>
                    </a:cubicBezTo>
                    <a:close/>
                    <a:moveTo>
                      <a:pt x="1302" y="2373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79"/>
                      <a:pt x="1332" y="2485"/>
                      <a:pt x="1326" y="2491"/>
                    </a:cubicBezTo>
                    <a:cubicBezTo>
                      <a:pt x="1306" y="2466"/>
                      <a:pt x="1283" y="2444"/>
                      <a:pt x="1263" y="2420"/>
                    </a:cubicBezTo>
                    <a:cubicBezTo>
                      <a:pt x="1278" y="2407"/>
                      <a:pt x="1291" y="2392"/>
                      <a:pt x="1302" y="2373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6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0"/>
                      <a:pt x="2275" y="1933"/>
                      <a:pt x="2715" y="1529"/>
                    </a:cubicBezTo>
                    <a:cubicBezTo>
                      <a:pt x="2732" y="1512"/>
                      <a:pt x="2743" y="1495"/>
                      <a:pt x="2749" y="1476"/>
                    </a:cubicBezTo>
                    <a:cubicBezTo>
                      <a:pt x="2786" y="1433"/>
                      <a:pt x="2793" y="1372"/>
                      <a:pt x="2737" y="1323"/>
                    </a:cubicBezTo>
                    <a:cubicBezTo>
                      <a:pt x="2268" y="930"/>
                      <a:pt x="1833" y="499"/>
                      <a:pt x="1434" y="35"/>
                    </a:cubicBezTo>
                    <a:cubicBezTo>
                      <a:pt x="1413" y="11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23"/>
              <p:cNvSpPr/>
              <p:nvPr/>
            </p:nvSpPr>
            <p:spPr>
              <a:xfrm>
                <a:off x="554960" y="944915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59"/>
                      <a:pt x="823" y="165"/>
                    </a:cubicBezTo>
                    <a:cubicBezTo>
                      <a:pt x="815" y="163"/>
                      <a:pt x="806" y="163"/>
                      <a:pt x="799" y="163"/>
                    </a:cubicBezTo>
                    <a:cubicBezTo>
                      <a:pt x="802" y="159"/>
                      <a:pt x="806" y="156"/>
                      <a:pt x="810" y="152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30"/>
                    </a:cubicBezTo>
                    <a:cubicBezTo>
                      <a:pt x="239" y="728"/>
                      <a:pt x="232" y="728"/>
                      <a:pt x="226" y="728"/>
                    </a:cubicBez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6"/>
                    </a:moveTo>
                    <a:lnTo>
                      <a:pt x="159" y="886"/>
                    </a:lnTo>
                    <a:cubicBezTo>
                      <a:pt x="209" y="933"/>
                      <a:pt x="258" y="978"/>
                      <a:pt x="308" y="1024"/>
                    </a:cubicBezTo>
                    <a:cubicBezTo>
                      <a:pt x="323" y="1043"/>
                      <a:pt x="340" y="1060"/>
                      <a:pt x="355" y="1078"/>
                    </a:cubicBezTo>
                    <a:cubicBezTo>
                      <a:pt x="280" y="1013"/>
                      <a:pt x="196" y="939"/>
                      <a:pt x="159" y="886"/>
                    </a:cubicBezTo>
                    <a:close/>
                    <a:moveTo>
                      <a:pt x="800" y="497"/>
                    </a:moveTo>
                    <a:cubicBezTo>
                      <a:pt x="819" y="508"/>
                      <a:pt x="838" y="528"/>
                      <a:pt x="856" y="555"/>
                    </a:cubicBezTo>
                    <a:cubicBezTo>
                      <a:pt x="886" y="596"/>
                      <a:pt x="918" y="635"/>
                      <a:pt x="950" y="674"/>
                    </a:cubicBezTo>
                    <a:cubicBezTo>
                      <a:pt x="985" y="717"/>
                      <a:pt x="1030" y="773"/>
                      <a:pt x="1082" y="804"/>
                    </a:cubicBezTo>
                    <a:cubicBezTo>
                      <a:pt x="974" y="899"/>
                      <a:pt x="864" y="996"/>
                      <a:pt x="754" y="1093"/>
                    </a:cubicBezTo>
                    <a:cubicBezTo>
                      <a:pt x="664" y="1013"/>
                      <a:pt x="580" y="927"/>
                      <a:pt x="502" y="836"/>
                    </a:cubicBezTo>
                    <a:cubicBezTo>
                      <a:pt x="597" y="730"/>
                      <a:pt x="690" y="622"/>
                      <a:pt x="786" y="515"/>
                    </a:cubicBezTo>
                    <a:cubicBezTo>
                      <a:pt x="791" y="510"/>
                      <a:pt x="797" y="502"/>
                      <a:pt x="800" y="497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7"/>
                      <a:pt x="806" y="1326"/>
                      <a:pt x="800" y="1334"/>
                    </a:cubicBezTo>
                    <a:cubicBezTo>
                      <a:pt x="795" y="1330"/>
                      <a:pt x="789" y="1325"/>
                      <a:pt x="784" y="1319"/>
                    </a:cubicBezTo>
                    <a:cubicBezTo>
                      <a:pt x="791" y="1315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51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4"/>
                    </a:cubicBezTo>
                    <a:cubicBezTo>
                      <a:pt x="241" y="542"/>
                      <a:pt x="180" y="609"/>
                      <a:pt x="116" y="676"/>
                    </a:cubicBezTo>
                    <a:cubicBezTo>
                      <a:pt x="79" y="719"/>
                      <a:pt x="4" y="780"/>
                      <a:pt x="3" y="844"/>
                    </a:cubicBezTo>
                    <a:cubicBezTo>
                      <a:pt x="1" y="896"/>
                      <a:pt x="16" y="926"/>
                      <a:pt x="53" y="963"/>
                    </a:cubicBezTo>
                    <a:cubicBezTo>
                      <a:pt x="133" y="1041"/>
                      <a:pt x="223" y="1112"/>
                      <a:pt x="306" y="1187"/>
                    </a:cubicBezTo>
                    <a:cubicBezTo>
                      <a:pt x="463" y="1326"/>
                      <a:pt x="620" y="1466"/>
                      <a:pt x="776" y="1604"/>
                    </a:cubicBezTo>
                    <a:cubicBezTo>
                      <a:pt x="789" y="1616"/>
                      <a:pt x="804" y="1622"/>
                      <a:pt x="819" y="1622"/>
                    </a:cubicBezTo>
                    <a:cubicBezTo>
                      <a:pt x="834" y="1622"/>
                      <a:pt x="849" y="1616"/>
                      <a:pt x="862" y="1604"/>
                    </a:cubicBezTo>
                    <a:cubicBezTo>
                      <a:pt x="1099" y="1384"/>
                      <a:pt x="1337" y="1166"/>
                      <a:pt x="1576" y="946"/>
                    </a:cubicBezTo>
                    <a:cubicBezTo>
                      <a:pt x="1589" y="940"/>
                      <a:pt x="1600" y="931"/>
                      <a:pt x="1606" y="918"/>
                    </a:cubicBezTo>
                    <a:cubicBezTo>
                      <a:pt x="1608" y="916"/>
                      <a:pt x="1608" y="916"/>
                      <a:pt x="1610" y="914"/>
                    </a:cubicBezTo>
                    <a:cubicBezTo>
                      <a:pt x="1632" y="894"/>
                      <a:pt x="1632" y="870"/>
                      <a:pt x="1621" y="849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6"/>
                      <a:pt x="1013" y="182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23"/>
              <p:cNvSpPr/>
              <p:nvPr/>
            </p:nvSpPr>
            <p:spPr>
              <a:xfrm>
                <a:off x="622661" y="1018420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0"/>
                      <a:pt x="403" y="197"/>
                      <a:pt x="408" y="203"/>
                    </a:cubicBezTo>
                    <a:cubicBezTo>
                      <a:pt x="397" y="207"/>
                      <a:pt x="386" y="210"/>
                      <a:pt x="375" y="214"/>
                    </a:cubicBezTo>
                    <a:cubicBezTo>
                      <a:pt x="380" y="205"/>
                      <a:pt x="386" y="194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0"/>
                      <a:pt x="498" y="304"/>
                    </a:cubicBezTo>
                    <a:cubicBezTo>
                      <a:pt x="492" y="304"/>
                      <a:pt x="489" y="306"/>
                      <a:pt x="483" y="307"/>
                    </a:cubicBezTo>
                    <a:cubicBezTo>
                      <a:pt x="487" y="304"/>
                      <a:pt x="489" y="300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8"/>
                    </a:moveTo>
                    <a:cubicBezTo>
                      <a:pt x="373" y="466"/>
                      <a:pt x="367" y="473"/>
                      <a:pt x="360" y="483"/>
                    </a:cubicBezTo>
                    <a:cubicBezTo>
                      <a:pt x="356" y="477"/>
                      <a:pt x="353" y="471"/>
                      <a:pt x="349" y="466"/>
                    </a:cubicBezTo>
                    <a:cubicBezTo>
                      <a:pt x="358" y="464"/>
                      <a:pt x="369" y="460"/>
                      <a:pt x="380" y="458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3"/>
                    </a:cubicBezTo>
                    <a:cubicBezTo>
                      <a:pt x="220" y="59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699"/>
                      <a:pt x="332" y="718"/>
                    </a:cubicBezTo>
                    <a:cubicBezTo>
                      <a:pt x="346" y="722"/>
                      <a:pt x="360" y="723"/>
                      <a:pt x="373" y="723"/>
                    </a:cubicBezTo>
                    <a:cubicBezTo>
                      <a:pt x="462" y="723"/>
                      <a:pt x="526" y="636"/>
                      <a:pt x="591" y="576"/>
                    </a:cubicBezTo>
                    <a:cubicBezTo>
                      <a:pt x="647" y="524"/>
                      <a:pt x="761" y="447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23"/>
              <p:cNvSpPr/>
              <p:nvPr/>
            </p:nvSpPr>
            <p:spPr>
              <a:xfrm>
                <a:off x="449538" y="2374227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3"/>
                    </a:moveTo>
                    <a:cubicBezTo>
                      <a:pt x="2780" y="253"/>
                      <a:pt x="2767" y="314"/>
                      <a:pt x="2760" y="376"/>
                    </a:cubicBezTo>
                    <a:cubicBezTo>
                      <a:pt x="2752" y="331"/>
                      <a:pt x="2743" y="285"/>
                      <a:pt x="2733" y="240"/>
                    </a:cubicBezTo>
                    <a:cubicBezTo>
                      <a:pt x="2754" y="223"/>
                      <a:pt x="2776" y="208"/>
                      <a:pt x="2799" y="193"/>
                    </a:cubicBezTo>
                    <a:close/>
                    <a:moveTo>
                      <a:pt x="133" y="380"/>
                    </a:moveTo>
                    <a:cubicBezTo>
                      <a:pt x="166" y="389"/>
                      <a:pt x="202" y="406"/>
                      <a:pt x="235" y="424"/>
                    </a:cubicBezTo>
                    <a:cubicBezTo>
                      <a:pt x="203" y="426"/>
                      <a:pt x="170" y="432"/>
                      <a:pt x="138" y="439"/>
                    </a:cubicBezTo>
                    <a:cubicBezTo>
                      <a:pt x="136" y="419"/>
                      <a:pt x="134" y="398"/>
                      <a:pt x="133" y="380"/>
                    </a:cubicBezTo>
                    <a:close/>
                    <a:moveTo>
                      <a:pt x="2625" y="327"/>
                    </a:moveTo>
                    <a:cubicBezTo>
                      <a:pt x="2635" y="376"/>
                      <a:pt x="2644" y="424"/>
                      <a:pt x="2655" y="475"/>
                    </a:cubicBezTo>
                    <a:cubicBezTo>
                      <a:pt x="2635" y="434"/>
                      <a:pt x="2614" y="395"/>
                      <a:pt x="2594" y="355"/>
                    </a:cubicBezTo>
                    <a:cubicBezTo>
                      <a:pt x="2605" y="346"/>
                      <a:pt x="2616" y="337"/>
                      <a:pt x="2625" y="327"/>
                    </a:cubicBezTo>
                    <a:close/>
                    <a:moveTo>
                      <a:pt x="2493" y="454"/>
                    </a:moveTo>
                    <a:cubicBezTo>
                      <a:pt x="2499" y="471"/>
                      <a:pt x="2506" y="488"/>
                      <a:pt x="2513" y="505"/>
                    </a:cubicBezTo>
                    <a:cubicBezTo>
                      <a:pt x="2508" y="501"/>
                      <a:pt x="2502" y="495"/>
                      <a:pt x="2499" y="492"/>
                    </a:cubicBezTo>
                    <a:cubicBezTo>
                      <a:pt x="2489" y="485"/>
                      <a:pt x="2480" y="482"/>
                      <a:pt x="2471" y="482"/>
                    </a:cubicBezTo>
                    <a:cubicBezTo>
                      <a:pt x="2469" y="482"/>
                      <a:pt x="2467" y="482"/>
                      <a:pt x="2465" y="482"/>
                    </a:cubicBezTo>
                    <a:cubicBezTo>
                      <a:pt x="2474" y="473"/>
                      <a:pt x="2484" y="464"/>
                      <a:pt x="2493" y="454"/>
                    </a:cubicBezTo>
                    <a:close/>
                    <a:moveTo>
                      <a:pt x="414" y="516"/>
                    </a:moveTo>
                    <a:cubicBezTo>
                      <a:pt x="425" y="521"/>
                      <a:pt x="437" y="527"/>
                      <a:pt x="448" y="533"/>
                    </a:cubicBezTo>
                    <a:cubicBezTo>
                      <a:pt x="405" y="555"/>
                      <a:pt x="360" y="577"/>
                      <a:pt x="317" y="600"/>
                    </a:cubicBezTo>
                    <a:cubicBezTo>
                      <a:pt x="340" y="575"/>
                      <a:pt x="366" y="555"/>
                      <a:pt x="394" y="536"/>
                    </a:cubicBezTo>
                    <a:cubicBezTo>
                      <a:pt x="403" y="531"/>
                      <a:pt x="409" y="523"/>
                      <a:pt x="414" y="516"/>
                    </a:cubicBezTo>
                    <a:close/>
                    <a:moveTo>
                      <a:pt x="2879" y="391"/>
                    </a:moveTo>
                    <a:cubicBezTo>
                      <a:pt x="2883" y="482"/>
                      <a:pt x="2888" y="574"/>
                      <a:pt x="2894" y="667"/>
                    </a:cubicBezTo>
                    <a:cubicBezTo>
                      <a:pt x="2871" y="575"/>
                      <a:pt x="2868" y="482"/>
                      <a:pt x="2879" y="391"/>
                    </a:cubicBezTo>
                    <a:close/>
                    <a:moveTo>
                      <a:pt x="466" y="704"/>
                    </a:moveTo>
                    <a:cubicBezTo>
                      <a:pt x="468" y="706"/>
                      <a:pt x="468" y="708"/>
                      <a:pt x="468" y="708"/>
                    </a:cubicBezTo>
                    <a:cubicBezTo>
                      <a:pt x="466" y="710"/>
                      <a:pt x="464" y="710"/>
                      <a:pt x="461" y="712"/>
                    </a:cubicBezTo>
                    <a:cubicBezTo>
                      <a:pt x="463" y="710"/>
                      <a:pt x="464" y="708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3"/>
                      <a:pt x="2359" y="684"/>
                      <a:pt x="2383" y="704"/>
                    </a:cubicBezTo>
                    <a:cubicBezTo>
                      <a:pt x="2387" y="713"/>
                      <a:pt x="2390" y="723"/>
                      <a:pt x="2398" y="730"/>
                    </a:cubicBezTo>
                    <a:cubicBezTo>
                      <a:pt x="2415" y="749"/>
                      <a:pt x="2433" y="760"/>
                      <a:pt x="2454" y="766"/>
                    </a:cubicBezTo>
                    <a:cubicBezTo>
                      <a:pt x="2486" y="794"/>
                      <a:pt x="2515" y="823"/>
                      <a:pt x="2547" y="853"/>
                    </a:cubicBezTo>
                    <a:cubicBezTo>
                      <a:pt x="2463" y="786"/>
                      <a:pt x="2379" y="721"/>
                      <a:pt x="2297" y="656"/>
                    </a:cubicBezTo>
                    <a:cubicBezTo>
                      <a:pt x="2301" y="652"/>
                      <a:pt x="2305" y="646"/>
                      <a:pt x="2308" y="643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2"/>
                      <a:pt x="547" y="877"/>
                      <a:pt x="494" y="915"/>
                    </a:cubicBezTo>
                    <a:cubicBezTo>
                      <a:pt x="545" y="874"/>
                      <a:pt x="599" y="838"/>
                      <a:pt x="655" y="808"/>
                    </a:cubicBezTo>
                    <a:close/>
                    <a:moveTo>
                      <a:pt x="226" y="1043"/>
                    </a:moveTo>
                    <a:cubicBezTo>
                      <a:pt x="228" y="1045"/>
                      <a:pt x="228" y="1045"/>
                      <a:pt x="230" y="1045"/>
                    </a:cubicBezTo>
                    <a:cubicBezTo>
                      <a:pt x="230" y="1047"/>
                      <a:pt x="228" y="1049"/>
                      <a:pt x="226" y="1051"/>
                    </a:cubicBezTo>
                    <a:lnTo>
                      <a:pt x="226" y="1043"/>
                    </a:lnTo>
                    <a:close/>
                    <a:moveTo>
                      <a:pt x="2894" y="1097"/>
                    </a:moveTo>
                    <a:cubicBezTo>
                      <a:pt x="2903" y="1111"/>
                      <a:pt x="2912" y="1124"/>
                      <a:pt x="2920" y="1135"/>
                    </a:cubicBezTo>
                    <a:cubicBezTo>
                      <a:pt x="2909" y="1129"/>
                      <a:pt x="2898" y="1124"/>
                      <a:pt x="2884" y="1116"/>
                    </a:cubicBezTo>
                    <a:cubicBezTo>
                      <a:pt x="2888" y="1111"/>
                      <a:pt x="2892" y="1105"/>
                      <a:pt x="2894" y="1097"/>
                    </a:cubicBezTo>
                    <a:close/>
                    <a:moveTo>
                      <a:pt x="2913" y="1"/>
                    </a:moveTo>
                    <a:cubicBezTo>
                      <a:pt x="2904" y="1"/>
                      <a:pt x="2894" y="3"/>
                      <a:pt x="2884" y="7"/>
                    </a:cubicBezTo>
                    <a:cubicBezTo>
                      <a:pt x="2743" y="68"/>
                      <a:pt x="2620" y="167"/>
                      <a:pt x="2502" y="275"/>
                    </a:cubicBezTo>
                    <a:cubicBezTo>
                      <a:pt x="2482" y="281"/>
                      <a:pt x="2461" y="298"/>
                      <a:pt x="2456" y="320"/>
                    </a:cubicBezTo>
                    <a:cubicBezTo>
                      <a:pt x="2400" y="374"/>
                      <a:pt x="2348" y="428"/>
                      <a:pt x="2295" y="484"/>
                    </a:cubicBezTo>
                    <a:cubicBezTo>
                      <a:pt x="2293" y="484"/>
                      <a:pt x="2293" y="482"/>
                      <a:pt x="2292" y="482"/>
                    </a:cubicBezTo>
                    <a:cubicBezTo>
                      <a:pt x="2284" y="480"/>
                      <a:pt x="2278" y="479"/>
                      <a:pt x="2272" y="479"/>
                    </a:cubicBezTo>
                    <a:cubicBezTo>
                      <a:pt x="2231" y="479"/>
                      <a:pt x="2211" y="523"/>
                      <a:pt x="2221" y="559"/>
                    </a:cubicBezTo>
                    <a:cubicBezTo>
                      <a:pt x="2202" y="579"/>
                      <a:pt x="2182" y="598"/>
                      <a:pt x="2163" y="618"/>
                    </a:cubicBezTo>
                    <a:cubicBezTo>
                      <a:pt x="2141" y="639"/>
                      <a:pt x="2137" y="684"/>
                      <a:pt x="2163" y="704"/>
                    </a:cubicBezTo>
                    <a:cubicBezTo>
                      <a:pt x="2314" y="823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6"/>
                    </a:cubicBezTo>
                    <a:cubicBezTo>
                      <a:pt x="2982" y="1287"/>
                      <a:pt x="2987" y="1287"/>
                      <a:pt x="2991" y="1287"/>
                    </a:cubicBezTo>
                    <a:cubicBezTo>
                      <a:pt x="3025" y="1287"/>
                      <a:pt x="3057" y="1264"/>
                      <a:pt x="3054" y="1228"/>
                    </a:cubicBezTo>
                    <a:cubicBezTo>
                      <a:pt x="3026" y="849"/>
                      <a:pt x="2998" y="473"/>
                      <a:pt x="2987" y="94"/>
                    </a:cubicBezTo>
                    <a:cubicBezTo>
                      <a:pt x="2987" y="79"/>
                      <a:pt x="2983" y="66"/>
                      <a:pt x="2974" y="57"/>
                    </a:cubicBezTo>
                    <a:cubicBezTo>
                      <a:pt x="2974" y="25"/>
                      <a:pt x="2947" y="1"/>
                      <a:pt x="2913" y="1"/>
                    </a:cubicBezTo>
                    <a:close/>
                    <a:moveTo>
                      <a:pt x="89" y="250"/>
                    </a:moveTo>
                    <a:cubicBezTo>
                      <a:pt x="80" y="250"/>
                      <a:pt x="72" y="250"/>
                      <a:pt x="64" y="251"/>
                    </a:cubicBezTo>
                    <a:cubicBezTo>
                      <a:pt x="34" y="255"/>
                      <a:pt x="0" y="275"/>
                      <a:pt x="4" y="311"/>
                    </a:cubicBezTo>
                    <a:cubicBezTo>
                      <a:pt x="6" y="329"/>
                      <a:pt x="8" y="346"/>
                      <a:pt x="10" y="363"/>
                    </a:cubicBezTo>
                    <a:cubicBezTo>
                      <a:pt x="8" y="370"/>
                      <a:pt x="8" y="378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3"/>
                      <a:pt x="45" y="1267"/>
                    </a:cubicBezTo>
                    <a:cubicBezTo>
                      <a:pt x="44" y="1301"/>
                      <a:pt x="75" y="1327"/>
                      <a:pt x="107" y="1327"/>
                    </a:cubicBezTo>
                    <a:cubicBezTo>
                      <a:pt x="117" y="1327"/>
                      <a:pt x="127" y="1325"/>
                      <a:pt x="136" y="1319"/>
                    </a:cubicBezTo>
                    <a:cubicBezTo>
                      <a:pt x="155" y="1308"/>
                      <a:pt x="170" y="1295"/>
                      <a:pt x="187" y="1282"/>
                    </a:cubicBezTo>
                    <a:cubicBezTo>
                      <a:pt x="203" y="1282"/>
                      <a:pt x="222" y="1278"/>
                      <a:pt x="233" y="1267"/>
                    </a:cubicBezTo>
                    <a:cubicBezTo>
                      <a:pt x="453" y="1081"/>
                      <a:pt x="688" y="918"/>
                      <a:pt x="940" y="781"/>
                    </a:cubicBezTo>
                    <a:cubicBezTo>
                      <a:pt x="981" y="758"/>
                      <a:pt x="977" y="698"/>
                      <a:pt x="940" y="676"/>
                    </a:cubicBezTo>
                    <a:cubicBezTo>
                      <a:pt x="789" y="583"/>
                      <a:pt x="636" y="495"/>
                      <a:pt x="479" y="413"/>
                    </a:cubicBezTo>
                    <a:cubicBezTo>
                      <a:pt x="371" y="355"/>
                      <a:pt x="221" y="250"/>
                      <a:pt x="89" y="2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23"/>
              <p:cNvSpPr/>
              <p:nvPr/>
            </p:nvSpPr>
            <p:spPr>
              <a:xfrm>
                <a:off x="450989" y="2126954"/>
                <a:ext cx="491000" cy="25968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1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6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3"/>
                      <a:pt x="1114" y="1313"/>
                    </a:cubicBezTo>
                    <a:cubicBezTo>
                      <a:pt x="1209" y="1418"/>
                      <a:pt x="1300" y="1518"/>
                      <a:pt x="1421" y="1593"/>
                    </a:cubicBezTo>
                    <a:cubicBezTo>
                      <a:pt x="1443" y="1605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23"/>
              <p:cNvSpPr/>
              <p:nvPr/>
            </p:nvSpPr>
            <p:spPr>
              <a:xfrm>
                <a:off x="437932" y="2226089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2"/>
                    </a:cubicBezTo>
                    <a:cubicBezTo>
                      <a:pt x="2736" y="301"/>
                      <a:pt x="2515" y="545"/>
                      <a:pt x="2278" y="775"/>
                    </a:cubicBezTo>
                    <a:cubicBezTo>
                      <a:pt x="2155" y="894"/>
                      <a:pt x="2024" y="1006"/>
                      <a:pt x="1894" y="1116"/>
                    </a:cubicBezTo>
                    <a:cubicBezTo>
                      <a:pt x="1797" y="1196"/>
                      <a:pt x="1678" y="1267"/>
                      <a:pt x="1603" y="1368"/>
                    </a:cubicBezTo>
                    <a:cubicBezTo>
                      <a:pt x="1152" y="1028"/>
                      <a:pt x="701" y="683"/>
                      <a:pt x="231" y="368"/>
                    </a:cubicBezTo>
                    <a:cubicBezTo>
                      <a:pt x="209" y="354"/>
                      <a:pt x="188" y="347"/>
                      <a:pt x="167" y="347"/>
                    </a:cubicBezTo>
                    <a:cubicBezTo>
                      <a:pt x="67" y="347"/>
                      <a:pt x="0" y="506"/>
                      <a:pt x="108" y="579"/>
                    </a:cubicBezTo>
                    <a:cubicBezTo>
                      <a:pt x="611" y="916"/>
                      <a:pt x="1092" y="1286"/>
                      <a:pt x="1575" y="1649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5"/>
                      <a:pt x="1733" y="1606"/>
                    </a:cubicBezTo>
                    <a:cubicBezTo>
                      <a:pt x="1748" y="1595"/>
                      <a:pt x="1763" y="1580"/>
                      <a:pt x="1773" y="1560"/>
                    </a:cubicBezTo>
                    <a:cubicBezTo>
                      <a:pt x="1829" y="1433"/>
                      <a:pt x="1993" y="1347"/>
                      <a:pt x="2097" y="1259"/>
                    </a:cubicBezTo>
                    <a:cubicBezTo>
                      <a:pt x="2218" y="1159"/>
                      <a:pt x="2336" y="1054"/>
                      <a:pt x="2449" y="946"/>
                    </a:cubicBezTo>
                    <a:cubicBezTo>
                      <a:pt x="2688" y="719"/>
                      <a:pt x="2908" y="473"/>
                      <a:pt x="3111" y="214"/>
                    </a:cubicBezTo>
                    <a:cubicBezTo>
                      <a:pt x="3183" y="122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23"/>
              <p:cNvSpPr/>
              <p:nvPr/>
            </p:nvSpPr>
            <p:spPr>
              <a:xfrm>
                <a:off x="434225" y="1690117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1"/>
                    </a:moveTo>
                    <a:cubicBezTo>
                      <a:pt x="1589" y="1"/>
                      <a:pt x="1562" y="10"/>
                      <a:pt x="1536" y="33"/>
                    </a:cubicBezTo>
                    <a:cubicBezTo>
                      <a:pt x="1085" y="449"/>
                      <a:pt x="606" y="837"/>
                      <a:pt x="105" y="1193"/>
                    </a:cubicBezTo>
                    <a:cubicBezTo>
                      <a:pt x="1" y="1267"/>
                      <a:pt x="67" y="1425"/>
                      <a:pt x="165" y="1425"/>
                    </a:cubicBezTo>
                    <a:cubicBezTo>
                      <a:pt x="185" y="1425"/>
                      <a:pt x="206" y="1419"/>
                      <a:pt x="228" y="1404"/>
                    </a:cubicBezTo>
                    <a:cubicBezTo>
                      <a:pt x="716" y="1057"/>
                      <a:pt x="1184" y="680"/>
                      <a:pt x="1628" y="278"/>
                    </a:cubicBezTo>
                    <a:cubicBezTo>
                      <a:pt x="1835" y="483"/>
                      <a:pt x="2042" y="688"/>
                      <a:pt x="2251" y="891"/>
                    </a:cubicBezTo>
                    <a:cubicBezTo>
                      <a:pt x="2467" y="1104"/>
                      <a:pt x="2674" y="1342"/>
                      <a:pt x="2931" y="1506"/>
                    </a:cubicBezTo>
                    <a:cubicBezTo>
                      <a:pt x="2953" y="1520"/>
                      <a:pt x="2974" y="1526"/>
                      <a:pt x="2994" y="1526"/>
                    </a:cubicBezTo>
                    <a:cubicBezTo>
                      <a:pt x="3096" y="1526"/>
                      <a:pt x="3163" y="1368"/>
                      <a:pt x="3054" y="1297"/>
                    </a:cubicBezTo>
                    <a:cubicBezTo>
                      <a:pt x="2815" y="1145"/>
                      <a:pt x="2622" y="917"/>
                      <a:pt x="2422" y="719"/>
                    </a:cubicBezTo>
                    <a:cubicBezTo>
                      <a:pt x="2195" y="496"/>
                      <a:pt x="1967" y="274"/>
                      <a:pt x="1742" y="50"/>
                    </a:cubicBezTo>
                    <a:cubicBezTo>
                      <a:pt x="1721" y="30"/>
                      <a:pt x="1699" y="20"/>
                      <a:pt x="1676" y="17"/>
                    </a:cubicBezTo>
                    <a:cubicBezTo>
                      <a:pt x="1658" y="7"/>
                      <a:pt x="1638" y="1"/>
                      <a:pt x="1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23"/>
              <p:cNvSpPr/>
              <p:nvPr/>
            </p:nvSpPr>
            <p:spPr>
              <a:xfrm>
                <a:off x="451956" y="1575024"/>
                <a:ext cx="497448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2" extrusionOk="0">
                    <a:moveTo>
                      <a:pt x="1509" y="0"/>
                    </a:moveTo>
                    <a:cubicBezTo>
                      <a:pt x="1482" y="0"/>
                      <a:pt x="1455" y="12"/>
                      <a:pt x="1432" y="41"/>
                    </a:cubicBezTo>
                    <a:cubicBezTo>
                      <a:pt x="1061" y="496"/>
                      <a:pt x="556" y="837"/>
                      <a:pt x="97" y="1197"/>
                    </a:cubicBezTo>
                    <a:cubicBezTo>
                      <a:pt x="1" y="1274"/>
                      <a:pt x="89" y="1396"/>
                      <a:pt x="190" y="1396"/>
                    </a:cubicBezTo>
                    <a:cubicBezTo>
                      <a:pt x="216" y="1396"/>
                      <a:pt x="244" y="1388"/>
                      <a:pt x="269" y="1368"/>
                    </a:cubicBezTo>
                    <a:cubicBezTo>
                      <a:pt x="709" y="1021"/>
                      <a:pt x="1192" y="693"/>
                      <a:pt x="1559" y="266"/>
                    </a:cubicBezTo>
                    <a:cubicBezTo>
                      <a:pt x="1991" y="652"/>
                      <a:pt x="2415" y="1049"/>
                      <a:pt x="2828" y="1456"/>
                    </a:cubicBezTo>
                    <a:cubicBezTo>
                      <a:pt x="2853" y="1481"/>
                      <a:pt x="2882" y="1491"/>
                      <a:pt x="2909" y="1491"/>
                    </a:cubicBezTo>
                    <a:cubicBezTo>
                      <a:pt x="3002" y="1491"/>
                      <a:pt x="3085" y="1369"/>
                      <a:pt x="3000" y="1284"/>
                    </a:cubicBezTo>
                    <a:cubicBezTo>
                      <a:pt x="2573" y="865"/>
                      <a:pt x="2137" y="457"/>
                      <a:pt x="1689" y="58"/>
                    </a:cubicBezTo>
                    <a:cubicBezTo>
                      <a:pt x="1665" y="36"/>
                      <a:pt x="1637" y="26"/>
                      <a:pt x="1610" y="26"/>
                    </a:cubicBezTo>
                    <a:cubicBezTo>
                      <a:pt x="1600" y="26"/>
                      <a:pt x="1591" y="27"/>
                      <a:pt x="1581" y="30"/>
                    </a:cubicBezTo>
                    <a:cubicBezTo>
                      <a:pt x="1560" y="11"/>
                      <a:pt x="1535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23"/>
              <p:cNvSpPr/>
              <p:nvPr/>
            </p:nvSpPr>
            <p:spPr>
              <a:xfrm>
                <a:off x="473234" y="1809724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2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8"/>
                      <a:pt x="1294" y="352"/>
                    </a:cubicBezTo>
                    <a:cubicBezTo>
                      <a:pt x="1311" y="335"/>
                      <a:pt x="1328" y="319"/>
                      <a:pt x="1345" y="300"/>
                    </a:cubicBezTo>
                    <a:close/>
                    <a:moveTo>
                      <a:pt x="1086" y="569"/>
                    </a:moveTo>
                    <a:cubicBezTo>
                      <a:pt x="1134" y="774"/>
                      <a:pt x="1188" y="975"/>
                      <a:pt x="1244" y="1178"/>
                    </a:cubicBezTo>
                    <a:cubicBezTo>
                      <a:pt x="1170" y="1003"/>
                      <a:pt x="1089" y="830"/>
                      <a:pt x="991" y="667"/>
                    </a:cubicBezTo>
                    <a:cubicBezTo>
                      <a:pt x="1022" y="634"/>
                      <a:pt x="1054" y="602"/>
                      <a:pt x="1086" y="569"/>
                    </a:cubicBezTo>
                    <a:close/>
                    <a:moveTo>
                      <a:pt x="496" y="1178"/>
                    </a:moveTo>
                    <a:cubicBezTo>
                      <a:pt x="496" y="1188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3"/>
                      <a:pt x="323" y="1365"/>
                      <a:pt x="323" y="1365"/>
                    </a:cubicBezTo>
                    <a:cubicBezTo>
                      <a:pt x="347" y="1402"/>
                      <a:pt x="372" y="1439"/>
                      <a:pt x="394" y="1477"/>
                    </a:cubicBezTo>
                    <a:cubicBezTo>
                      <a:pt x="364" y="1445"/>
                      <a:pt x="332" y="1411"/>
                      <a:pt x="303" y="1380"/>
                    </a:cubicBezTo>
                    <a:cubicBezTo>
                      <a:pt x="308" y="1374"/>
                      <a:pt x="316" y="1367"/>
                      <a:pt x="321" y="1361"/>
                    </a:cubicBezTo>
                    <a:close/>
                    <a:moveTo>
                      <a:pt x="1932" y="1480"/>
                    </a:moveTo>
                    <a:lnTo>
                      <a:pt x="1932" y="1480"/>
                    </a:lnTo>
                    <a:cubicBezTo>
                      <a:pt x="1977" y="1588"/>
                      <a:pt x="2018" y="1697"/>
                      <a:pt x="2057" y="1808"/>
                    </a:cubicBezTo>
                    <a:cubicBezTo>
                      <a:pt x="2050" y="1814"/>
                      <a:pt x="2042" y="1821"/>
                      <a:pt x="2035" y="1827"/>
                    </a:cubicBezTo>
                    <a:lnTo>
                      <a:pt x="1932" y="1480"/>
                    </a:lnTo>
                    <a:close/>
                    <a:moveTo>
                      <a:pt x="733" y="1797"/>
                    </a:moveTo>
                    <a:cubicBezTo>
                      <a:pt x="746" y="1823"/>
                      <a:pt x="757" y="1848"/>
                      <a:pt x="771" y="1872"/>
                    </a:cubicBezTo>
                    <a:cubicBezTo>
                      <a:pt x="750" y="1851"/>
                      <a:pt x="730" y="1829"/>
                      <a:pt x="709" y="1807"/>
                    </a:cubicBezTo>
                    <a:cubicBezTo>
                      <a:pt x="718" y="1805"/>
                      <a:pt x="726" y="1801"/>
                      <a:pt x="733" y="1797"/>
                    </a:cubicBezTo>
                    <a:close/>
                    <a:moveTo>
                      <a:pt x="1302" y="2375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80"/>
                      <a:pt x="1332" y="2485"/>
                      <a:pt x="1326" y="2493"/>
                    </a:cubicBezTo>
                    <a:cubicBezTo>
                      <a:pt x="1306" y="2468"/>
                      <a:pt x="1283" y="2444"/>
                      <a:pt x="1263" y="2420"/>
                    </a:cubicBezTo>
                    <a:cubicBezTo>
                      <a:pt x="1278" y="2409"/>
                      <a:pt x="1291" y="2392"/>
                      <a:pt x="1302" y="2375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8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2"/>
                      <a:pt x="2275" y="1933"/>
                      <a:pt x="2715" y="1529"/>
                    </a:cubicBezTo>
                    <a:cubicBezTo>
                      <a:pt x="2732" y="1514"/>
                      <a:pt x="2743" y="1495"/>
                      <a:pt x="2749" y="1478"/>
                    </a:cubicBezTo>
                    <a:cubicBezTo>
                      <a:pt x="2786" y="1435"/>
                      <a:pt x="2793" y="1372"/>
                      <a:pt x="2737" y="1325"/>
                    </a:cubicBezTo>
                    <a:cubicBezTo>
                      <a:pt x="2268" y="932"/>
                      <a:pt x="1833" y="501"/>
                      <a:pt x="1434" y="35"/>
                    </a:cubicBezTo>
                    <a:cubicBezTo>
                      <a:pt x="1413" y="12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23"/>
              <p:cNvSpPr/>
              <p:nvPr/>
            </p:nvSpPr>
            <p:spPr>
              <a:xfrm>
                <a:off x="554960" y="1891610"/>
                <a:ext cx="263231" cy="261297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1" extrusionOk="0">
                    <a:moveTo>
                      <a:pt x="810" y="150"/>
                    </a:moveTo>
                    <a:cubicBezTo>
                      <a:pt x="814" y="154"/>
                      <a:pt x="819" y="159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7"/>
                      <a:pt x="806" y="154"/>
                      <a:pt x="810" y="150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4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6"/>
                      <a:pt x="308" y="1023"/>
                    </a:cubicBezTo>
                    <a:cubicBezTo>
                      <a:pt x="323" y="1041"/>
                      <a:pt x="340" y="1058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6"/>
                      <a:pt x="838" y="528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5"/>
                      <a:pt x="1030" y="771"/>
                      <a:pt x="1082" y="803"/>
                    </a:cubicBezTo>
                    <a:cubicBezTo>
                      <a:pt x="974" y="898"/>
                      <a:pt x="864" y="995"/>
                      <a:pt x="754" y="1092"/>
                    </a:cubicBezTo>
                    <a:cubicBezTo>
                      <a:pt x="664" y="1011"/>
                      <a:pt x="580" y="927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2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2"/>
                    </a:cubicBezTo>
                    <a:cubicBezTo>
                      <a:pt x="795" y="1328"/>
                      <a:pt x="789" y="1323"/>
                      <a:pt x="784" y="1319"/>
                    </a:cubicBezTo>
                    <a:cubicBezTo>
                      <a:pt x="791" y="1313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49"/>
                      <a:pt x="739" y="51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8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39"/>
                      <a:pt x="223" y="1112"/>
                      <a:pt x="306" y="1187"/>
                    </a:cubicBezTo>
                    <a:cubicBezTo>
                      <a:pt x="463" y="1325"/>
                      <a:pt x="620" y="1464"/>
                      <a:pt x="776" y="1602"/>
                    </a:cubicBezTo>
                    <a:cubicBezTo>
                      <a:pt x="788" y="1615"/>
                      <a:pt x="803" y="1621"/>
                      <a:pt x="818" y="1621"/>
                    </a:cubicBezTo>
                    <a:cubicBezTo>
                      <a:pt x="834" y="1621"/>
                      <a:pt x="849" y="1615"/>
                      <a:pt x="862" y="1602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29"/>
                      <a:pt x="1606" y="916"/>
                    </a:cubicBezTo>
                    <a:cubicBezTo>
                      <a:pt x="1608" y="914"/>
                      <a:pt x="1608" y="914"/>
                      <a:pt x="1610" y="914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1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23"/>
              <p:cNvSpPr/>
              <p:nvPr/>
            </p:nvSpPr>
            <p:spPr>
              <a:xfrm>
                <a:off x="622661" y="1964793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2"/>
                      <a:pt x="403" y="198"/>
                      <a:pt x="408" y="203"/>
                    </a:cubicBezTo>
                    <a:cubicBezTo>
                      <a:pt x="397" y="207"/>
                      <a:pt x="386" y="211"/>
                      <a:pt x="375" y="216"/>
                    </a:cubicBezTo>
                    <a:cubicBezTo>
                      <a:pt x="380" y="205"/>
                      <a:pt x="386" y="196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2"/>
                      <a:pt x="498" y="304"/>
                    </a:cubicBezTo>
                    <a:cubicBezTo>
                      <a:pt x="492" y="306"/>
                      <a:pt x="489" y="306"/>
                      <a:pt x="483" y="308"/>
                    </a:cubicBezTo>
                    <a:cubicBezTo>
                      <a:pt x="487" y="304"/>
                      <a:pt x="489" y="300"/>
                      <a:pt x="492" y="298"/>
                    </a:cubicBezTo>
                    <a:cubicBezTo>
                      <a:pt x="492" y="296"/>
                      <a:pt x="492" y="296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5"/>
                      <a:pt x="360" y="483"/>
                    </a:cubicBezTo>
                    <a:cubicBezTo>
                      <a:pt x="356" y="477"/>
                      <a:pt x="353" y="472"/>
                      <a:pt x="349" y="468"/>
                    </a:cubicBezTo>
                    <a:cubicBezTo>
                      <a:pt x="358" y="464"/>
                      <a:pt x="369" y="462"/>
                      <a:pt x="380" y="459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4"/>
                    </a:cubicBezTo>
                    <a:cubicBezTo>
                      <a:pt x="220" y="60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701"/>
                      <a:pt x="332" y="718"/>
                    </a:cubicBezTo>
                    <a:cubicBezTo>
                      <a:pt x="346" y="722"/>
                      <a:pt x="360" y="724"/>
                      <a:pt x="373" y="724"/>
                    </a:cubicBezTo>
                    <a:cubicBezTo>
                      <a:pt x="462" y="724"/>
                      <a:pt x="526" y="636"/>
                      <a:pt x="591" y="576"/>
                    </a:cubicBezTo>
                    <a:cubicBezTo>
                      <a:pt x="647" y="526"/>
                      <a:pt x="761" y="449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23"/>
              <p:cNvSpPr/>
              <p:nvPr/>
            </p:nvSpPr>
            <p:spPr>
              <a:xfrm>
                <a:off x="449538" y="3320761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2"/>
                    </a:moveTo>
                    <a:cubicBezTo>
                      <a:pt x="2780" y="252"/>
                      <a:pt x="2767" y="314"/>
                      <a:pt x="2760" y="377"/>
                    </a:cubicBezTo>
                    <a:cubicBezTo>
                      <a:pt x="2752" y="330"/>
                      <a:pt x="2743" y="284"/>
                      <a:pt x="2733" y="239"/>
                    </a:cubicBezTo>
                    <a:cubicBezTo>
                      <a:pt x="2754" y="222"/>
                      <a:pt x="2776" y="207"/>
                      <a:pt x="2799" y="192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88"/>
                      <a:pt x="202" y="405"/>
                      <a:pt x="235" y="424"/>
                    </a:cubicBezTo>
                    <a:cubicBezTo>
                      <a:pt x="203" y="427"/>
                      <a:pt x="170" y="431"/>
                      <a:pt x="138" y="438"/>
                    </a:cubicBezTo>
                    <a:cubicBezTo>
                      <a:pt x="136" y="418"/>
                      <a:pt x="134" y="399"/>
                      <a:pt x="133" y="379"/>
                    </a:cubicBezTo>
                    <a:close/>
                    <a:moveTo>
                      <a:pt x="2625" y="327"/>
                    </a:moveTo>
                    <a:cubicBezTo>
                      <a:pt x="2635" y="375"/>
                      <a:pt x="2644" y="425"/>
                      <a:pt x="2655" y="474"/>
                    </a:cubicBezTo>
                    <a:cubicBezTo>
                      <a:pt x="2635" y="435"/>
                      <a:pt x="2614" y="394"/>
                      <a:pt x="2594" y="355"/>
                    </a:cubicBezTo>
                    <a:cubicBezTo>
                      <a:pt x="2605" y="345"/>
                      <a:pt x="2616" y="336"/>
                      <a:pt x="2625" y="327"/>
                    </a:cubicBezTo>
                    <a:close/>
                    <a:moveTo>
                      <a:pt x="2493" y="453"/>
                    </a:moveTo>
                    <a:cubicBezTo>
                      <a:pt x="2499" y="470"/>
                      <a:pt x="2506" y="487"/>
                      <a:pt x="2513" y="504"/>
                    </a:cubicBezTo>
                    <a:cubicBezTo>
                      <a:pt x="2508" y="500"/>
                      <a:pt x="2502" y="496"/>
                      <a:pt x="2499" y="493"/>
                    </a:cubicBezTo>
                    <a:cubicBezTo>
                      <a:pt x="2487" y="483"/>
                      <a:pt x="2476" y="481"/>
                      <a:pt x="2465" y="481"/>
                    </a:cubicBezTo>
                    <a:cubicBezTo>
                      <a:pt x="2474" y="472"/>
                      <a:pt x="2484" y="463"/>
                      <a:pt x="2493" y="453"/>
                    </a:cubicBezTo>
                    <a:close/>
                    <a:moveTo>
                      <a:pt x="414" y="515"/>
                    </a:moveTo>
                    <a:cubicBezTo>
                      <a:pt x="425" y="521"/>
                      <a:pt x="437" y="526"/>
                      <a:pt x="448" y="534"/>
                    </a:cubicBezTo>
                    <a:cubicBezTo>
                      <a:pt x="405" y="554"/>
                      <a:pt x="360" y="576"/>
                      <a:pt x="317" y="599"/>
                    </a:cubicBezTo>
                    <a:cubicBezTo>
                      <a:pt x="340" y="575"/>
                      <a:pt x="366" y="554"/>
                      <a:pt x="394" y="535"/>
                    </a:cubicBezTo>
                    <a:cubicBezTo>
                      <a:pt x="403" y="530"/>
                      <a:pt x="409" y="522"/>
                      <a:pt x="414" y="515"/>
                    </a:cubicBezTo>
                    <a:close/>
                    <a:moveTo>
                      <a:pt x="2879" y="390"/>
                    </a:moveTo>
                    <a:lnTo>
                      <a:pt x="2879" y="390"/>
                    </a:lnTo>
                    <a:cubicBezTo>
                      <a:pt x="2883" y="481"/>
                      <a:pt x="2888" y="575"/>
                      <a:pt x="2894" y="666"/>
                    </a:cubicBezTo>
                    <a:cubicBezTo>
                      <a:pt x="2871" y="576"/>
                      <a:pt x="2868" y="483"/>
                      <a:pt x="2879" y="390"/>
                    </a:cubicBezTo>
                    <a:close/>
                    <a:moveTo>
                      <a:pt x="466" y="705"/>
                    </a:moveTo>
                    <a:cubicBezTo>
                      <a:pt x="468" y="705"/>
                      <a:pt x="468" y="707"/>
                      <a:pt x="468" y="707"/>
                    </a:cubicBezTo>
                    <a:cubicBezTo>
                      <a:pt x="466" y="709"/>
                      <a:pt x="464" y="709"/>
                      <a:pt x="461" y="711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2"/>
                    </a:moveTo>
                    <a:cubicBezTo>
                      <a:pt x="2334" y="662"/>
                      <a:pt x="2359" y="683"/>
                      <a:pt x="2383" y="703"/>
                    </a:cubicBezTo>
                    <a:cubicBezTo>
                      <a:pt x="2387" y="713"/>
                      <a:pt x="2390" y="722"/>
                      <a:pt x="2398" y="731"/>
                    </a:cubicBezTo>
                    <a:cubicBezTo>
                      <a:pt x="2415" y="750"/>
                      <a:pt x="2433" y="759"/>
                      <a:pt x="2454" y="765"/>
                    </a:cubicBezTo>
                    <a:cubicBezTo>
                      <a:pt x="2486" y="793"/>
                      <a:pt x="2515" y="823"/>
                      <a:pt x="2547" y="852"/>
                    </a:cubicBezTo>
                    <a:cubicBezTo>
                      <a:pt x="2463" y="787"/>
                      <a:pt x="2379" y="720"/>
                      <a:pt x="2297" y="655"/>
                    </a:cubicBezTo>
                    <a:cubicBezTo>
                      <a:pt x="2301" y="651"/>
                      <a:pt x="2305" y="647"/>
                      <a:pt x="2308" y="642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1"/>
                      <a:pt x="547" y="877"/>
                      <a:pt x="494" y="914"/>
                    </a:cubicBezTo>
                    <a:cubicBezTo>
                      <a:pt x="545" y="873"/>
                      <a:pt x="599" y="839"/>
                      <a:pt x="655" y="808"/>
                    </a:cubicBezTo>
                    <a:close/>
                    <a:moveTo>
                      <a:pt x="230" y="1044"/>
                    </a:moveTo>
                    <a:cubicBezTo>
                      <a:pt x="230" y="1046"/>
                      <a:pt x="228" y="1048"/>
                      <a:pt x="226" y="1050"/>
                    </a:cubicBezTo>
                    <a:lnTo>
                      <a:pt x="226" y="1044"/>
                    </a:lnTo>
                    <a:close/>
                    <a:moveTo>
                      <a:pt x="2894" y="1097"/>
                    </a:moveTo>
                    <a:cubicBezTo>
                      <a:pt x="2903" y="1110"/>
                      <a:pt x="2912" y="1123"/>
                      <a:pt x="2920" y="1136"/>
                    </a:cubicBezTo>
                    <a:cubicBezTo>
                      <a:pt x="2909" y="1128"/>
                      <a:pt x="2898" y="1123"/>
                      <a:pt x="2884" y="1115"/>
                    </a:cubicBezTo>
                    <a:cubicBezTo>
                      <a:pt x="2888" y="1110"/>
                      <a:pt x="2892" y="1104"/>
                      <a:pt x="2894" y="1097"/>
                    </a:cubicBezTo>
                    <a:close/>
                    <a:moveTo>
                      <a:pt x="2913" y="0"/>
                    </a:moveTo>
                    <a:cubicBezTo>
                      <a:pt x="2904" y="0"/>
                      <a:pt x="2894" y="2"/>
                      <a:pt x="2884" y="6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19"/>
                    </a:cubicBezTo>
                    <a:cubicBezTo>
                      <a:pt x="2400" y="373"/>
                      <a:pt x="2348" y="429"/>
                      <a:pt x="2295" y="483"/>
                    </a:cubicBezTo>
                    <a:lnTo>
                      <a:pt x="2292" y="483"/>
                    </a:ln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8"/>
                    </a:cubicBezTo>
                    <a:cubicBezTo>
                      <a:pt x="2202" y="578"/>
                      <a:pt x="2182" y="599"/>
                      <a:pt x="2163" y="617"/>
                    </a:cubicBezTo>
                    <a:cubicBezTo>
                      <a:pt x="2141" y="638"/>
                      <a:pt x="2137" y="683"/>
                      <a:pt x="2163" y="703"/>
                    </a:cubicBezTo>
                    <a:cubicBezTo>
                      <a:pt x="2314" y="823"/>
                      <a:pt x="2465" y="942"/>
                      <a:pt x="2616" y="1059"/>
                    </a:cubicBezTo>
                    <a:cubicBezTo>
                      <a:pt x="2728" y="1147"/>
                      <a:pt x="2836" y="1251"/>
                      <a:pt x="2978" y="1285"/>
                    </a:cubicBezTo>
                    <a:cubicBezTo>
                      <a:pt x="2983" y="1286"/>
                      <a:pt x="2988" y="1287"/>
                      <a:pt x="2993" y="1287"/>
                    </a:cubicBezTo>
                    <a:cubicBezTo>
                      <a:pt x="3026" y="1287"/>
                      <a:pt x="3057" y="1263"/>
                      <a:pt x="3054" y="1227"/>
                    </a:cubicBezTo>
                    <a:cubicBezTo>
                      <a:pt x="3026" y="849"/>
                      <a:pt x="2998" y="472"/>
                      <a:pt x="2987" y="94"/>
                    </a:cubicBezTo>
                    <a:cubicBezTo>
                      <a:pt x="2987" y="79"/>
                      <a:pt x="2983" y="66"/>
                      <a:pt x="2974" y="56"/>
                    </a:cubicBezTo>
                    <a:cubicBezTo>
                      <a:pt x="2974" y="24"/>
                      <a:pt x="2947" y="0"/>
                      <a:pt x="2913" y="0"/>
                    </a:cubicBezTo>
                    <a:close/>
                    <a:moveTo>
                      <a:pt x="88" y="249"/>
                    </a:moveTo>
                    <a:cubicBezTo>
                      <a:pt x="80" y="249"/>
                      <a:pt x="72" y="249"/>
                      <a:pt x="64" y="250"/>
                    </a:cubicBezTo>
                    <a:cubicBezTo>
                      <a:pt x="34" y="254"/>
                      <a:pt x="0" y="276"/>
                      <a:pt x="4" y="312"/>
                    </a:cubicBezTo>
                    <a:cubicBezTo>
                      <a:pt x="6" y="328"/>
                      <a:pt x="8" y="345"/>
                      <a:pt x="10" y="362"/>
                    </a:cubicBezTo>
                    <a:cubicBezTo>
                      <a:pt x="8" y="370"/>
                      <a:pt x="8" y="377"/>
                      <a:pt x="8" y="384"/>
                    </a:cubicBezTo>
                    <a:cubicBezTo>
                      <a:pt x="11" y="405"/>
                      <a:pt x="15" y="425"/>
                      <a:pt x="17" y="446"/>
                    </a:cubicBezTo>
                    <a:cubicBezTo>
                      <a:pt x="41" y="720"/>
                      <a:pt x="51" y="992"/>
                      <a:pt x="45" y="1266"/>
                    </a:cubicBezTo>
                    <a:cubicBezTo>
                      <a:pt x="44" y="1302"/>
                      <a:pt x="74" y="1327"/>
                      <a:pt x="106" y="1327"/>
                    </a:cubicBezTo>
                    <a:cubicBezTo>
                      <a:pt x="116" y="1327"/>
                      <a:pt x="127" y="1324"/>
                      <a:pt x="136" y="1319"/>
                    </a:cubicBezTo>
                    <a:cubicBezTo>
                      <a:pt x="155" y="1307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6"/>
                    </a:cubicBezTo>
                    <a:cubicBezTo>
                      <a:pt x="453" y="1080"/>
                      <a:pt x="688" y="918"/>
                      <a:pt x="940" y="780"/>
                    </a:cubicBezTo>
                    <a:cubicBezTo>
                      <a:pt x="981" y="757"/>
                      <a:pt x="977" y="698"/>
                      <a:pt x="940" y="675"/>
                    </a:cubicBezTo>
                    <a:cubicBezTo>
                      <a:pt x="789" y="582"/>
                      <a:pt x="636" y="494"/>
                      <a:pt x="479" y="412"/>
                    </a:cubicBezTo>
                    <a:cubicBezTo>
                      <a:pt x="371" y="356"/>
                      <a:pt x="221" y="249"/>
                      <a:pt x="88" y="2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23"/>
              <p:cNvSpPr/>
              <p:nvPr/>
            </p:nvSpPr>
            <p:spPr>
              <a:xfrm>
                <a:off x="450989" y="3073327"/>
                <a:ext cx="491000" cy="259846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2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901"/>
                      <a:pt x="1479" y="1336"/>
                    </a:cubicBezTo>
                    <a:cubicBezTo>
                      <a:pt x="1397" y="1272"/>
                      <a:pt x="1330" y="1190"/>
                      <a:pt x="1259" y="1114"/>
                    </a:cubicBezTo>
                    <a:cubicBezTo>
                      <a:pt x="1158" y="1004"/>
                      <a:pt x="1039" y="909"/>
                      <a:pt x="920" y="818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6"/>
                      <a:pt x="782" y="1015"/>
                    </a:cubicBezTo>
                    <a:cubicBezTo>
                      <a:pt x="899" y="1107"/>
                      <a:pt x="1013" y="1203"/>
                      <a:pt x="1114" y="1313"/>
                    </a:cubicBezTo>
                    <a:cubicBezTo>
                      <a:pt x="1209" y="1418"/>
                      <a:pt x="1300" y="1519"/>
                      <a:pt x="1421" y="1593"/>
                    </a:cubicBezTo>
                    <a:cubicBezTo>
                      <a:pt x="1443" y="1606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23"/>
              <p:cNvSpPr/>
              <p:nvPr/>
            </p:nvSpPr>
            <p:spPr>
              <a:xfrm>
                <a:off x="437932" y="3172623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0"/>
                      <a:pt x="2515" y="545"/>
                      <a:pt x="2278" y="774"/>
                    </a:cubicBezTo>
                    <a:cubicBezTo>
                      <a:pt x="2155" y="893"/>
                      <a:pt x="2024" y="1007"/>
                      <a:pt x="1894" y="1115"/>
                    </a:cubicBezTo>
                    <a:cubicBezTo>
                      <a:pt x="1797" y="1195"/>
                      <a:pt x="1678" y="1266"/>
                      <a:pt x="1603" y="1369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7" y="348"/>
                      <a:pt x="167" y="348"/>
                    </a:cubicBezTo>
                    <a:cubicBezTo>
                      <a:pt x="67" y="348"/>
                      <a:pt x="1" y="505"/>
                      <a:pt x="108" y="578"/>
                    </a:cubicBezTo>
                    <a:cubicBezTo>
                      <a:pt x="611" y="916"/>
                      <a:pt x="1092" y="1285"/>
                      <a:pt x="1575" y="1648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4"/>
                      <a:pt x="1733" y="1605"/>
                    </a:cubicBezTo>
                    <a:cubicBezTo>
                      <a:pt x="1748" y="1596"/>
                      <a:pt x="1763" y="1581"/>
                      <a:pt x="1773" y="1559"/>
                    </a:cubicBezTo>
                    <a:cubicBezTo>
                      <a:pt x="1829" y="1432"/>
                      <a:pt x="1993" y="1346"/>
                      <a:pt x="2097" y="1261"/>
                    </a:cubicBezTo>
                    <a:cubicBezTo>
                      <a:pt x="2218" y="1160"/>
                      <a:pt x="2336" y="1054"/>
                      <a:pt x="2449" y="945"/>
                    </a:cubicBezTo>
                    <a:cubicBezTo>
                      <a:pt x="2688" y="718"/>
                      <a:pt x="2908" y="472"/>
                      <a:pt x="3111" y="215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23"/>
              <p:cNvSpPr/>
              <p:nvPr/>
            </p:nvSpPr>
            <p:spPr>
              <a:xfrm>
                <a:off x="434225" y="2636651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0"/>
                    </a:moveTo>
                    <a:cubicBezTo>
                      <a:pt x="1589" y="0"/>
                      <a:pt x="1562" y="10"/>
                      <a:pt x="1536" y="33"/>
                    </a:cubicBezTo>
                    <a:cubicBezTo>
                      <a:pt x="1085" y="450"/>
                      <a:pt x="606" y="838"/>
                      <a:pt x="105" y="1192"/>
                    </a:cubicBezTo>
                    <a:cubicBezTo>
                      <a:pt x="1" y="1268"/>
                      <a:pt x="67" y="1425"/>
                      <a:pt x="165" y="1425"/>
                    </a:cubicBezTo>
                    <a:cubicBezTo>
                      <a:pt x="185" y="1425"/>
                      <a:pt x="206" y="1418"/>
                      <a:pt x="228" y="1403"/>
                    </a:cubicBezTo>
                    <a:cubicBezTo>
                      <a:pt x="716" y="1056"/>
                      <a:pt x="1184" y="680"/>
                      <a:pt x="1628" y="279"/>
                    </a:cubicBezTo>
                    <a:cubicBezTo>
                      <a:pt x="1835" y="482"/>
                      <a:pt x="2042" y="687"/>
                      <a:pt x="2251" y="890"/>
                    </a:cubicBezTo>
                    <a:cubicBezTo>
                      <a:pt x="2467" y="1103"/>
                      <a:pt x="2674" y="1343"/>
                      <a:pt x="2931" y="1507"/>
                    </a:cubicBezTo>
                    <a:cubicBezTo>
                      <a:pt x="2952" y="1521"/>
                      <a:pt x="2973" y="1527"/>
                      <a:pt x="2993" y="1527"/>
                    </a:cubicBezTo>
                    <a:cubicBezTo>
                      <a:pt x="3096" y="1527"/>
                      <a:pt x="3164" y="1367"/>
                      <a:pt x="3054" y="1297"/>
                    </a:cubicBezTo>
                    <a:cubicBezTo>
                      <a:pt x="2815" y="1146"/>
                      <a:pt x="2622" y="916"/>
                      <a:pt x="2422" y="719"/>
                    </a:cubicBezTo>
                    <a:cubicBezTo>
                      <a:pt x="2195" y="497"/>
                      <a:pt x="1967" y="273"/>
                      <a:pt x="1742" y="49"/>
                    </a:cubicBezTo>
                    <a:cubicBezTo>
                      <a:pt x="1721" y="29"/>
                      <a:pt x="1699" y="19"/>
                      <a:pt x="1676" y="16"/>
                    </a:cubicBezTo>
                    <a:cubicBezTo>
                      <a:pt x="1658" y="6"/>
                      <a:pt x="1638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23"/>
              <p:cNvSpPr/>
              <p:nvPr/>
            </p:nvSpPr>
            <p:spPr>
              <a:xfrm>
                <a:off x="452118" y="2521397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1"/>
                    </a:moveTo>
                    <a:cubicBezTo>
                      <a:pt x="1482" y="1"/>
                      <a:pt x="1454" y="13"/>
                      <a:pt x="1431" y="43"/>
                    </a:cubicBezTo>
                    <a:cubicBezTo>
                      <a:pt x="1060" y="496"/>
                      <a:pt x="555" y="837"/>
                      <a:pt x="96" y="1197"/>
                    </a:cubicBezTo>
                    <a:cubicBezTo>
                      <a:pt x="0" y="1274"/>
                      <a:pt x="88" y="1397"/>
                      <a:pt x="188" y="1397"/>
                    </a:cubicBezTo>
                    <a:cubicBezTo>
                      <a:pt x="215" y="1397"/>
                      <a:pt x="242" y="1389"/>
                      <a:pt x="268" y="1368"/>
                    </a:cubicBezTo>
                    <a:cubicBezTo>
                      <a:pt x="708" y="1022"/>
                      <a:pt x="1191" y="695"/>
                      <a:pt x="1558" y="267"/>
                    </a:cubicBezTo>
                    <a:cubicBezTo>
                      <a:pt x="1990" y="652"/>
                      <a:pt x="2414" y="1050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4"/>
                    </a:cubicBezTo>
                    <a:cubicBezTo>
                      <a:pt x="2572" y="865"/>
                      <a:pt x="2136" y="457"/>
                      <a:pt x="1688" y="58"/>
                    </a:cubicBezTo>
                    <a:cubicBezTo>
                      <a:pt x="1664" y="36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0" y="30"/>
                    </a:cubicBezTo>
                    <a:cubicBezTo>
                      <a:pt x="1559" y="12"/>
                      <a:pt x="1534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23"/>
              <p:cNvSpPr/>
              <p:nvPr/>
            </p:nvSpPr>
            <p:spPr>
              <a:xfrm>
                <a:off x="473234" y="2756258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6"/>
                    </a:cubicBezTo>
                    <a:cubicBezTo>
                      <a:pt x="1360" y="361"/>
                      <a:pt x="1354" y="394"/>
                      <a:pt x="1365" y="432"/>
                    </a:cubicBezTo>
                    <a:cubicBezTo>
                      <a:pt x="1382" y="489"/>
                      <a:pt x="1401" y="547"/>
                      <a:pt x="1417" y="605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7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7"/>
                    </a:moveTo>
                    <a:cubicBezTo>
                      <a:pt x="496" y="1187"/>
                      <a:pt x="496" y="1196"/>
                      <a:pt x="496" y="1205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7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1"/>
                      <a:pt x="372" y="1438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79"/>
                    </a:moveTo>
                    <a:lnTo>
                      <a:pt x="1932" y="1479"/>
                    </a:ln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3"/>
                      <a:pt x="2042" y="1821"/>
                      <a:pt x="2035" y="1826"/>
                    </a:cubicBezTo>
                    <a:lnTo>
                      <a:pt x="1932" y="1479"/>
                    </a:lnTo>
                    <a:close/>
                    <a:moveTo>
                      <a:pt x="733" y="1796"/>
                    </a:moveTo>
                    <a:cubicBezTo>
                      <a:pt x="746" y="1822"/>
                      <a:pt x="757" y="1847"/>
                      <a:pt x="771" y="1873"/>
                    </a:cubicBezTo>
                    <a:cubicBezTo>
                      <a:pt x="750" y="1850"/>
                      <a:pt x="730" y="1828"/>
                      <a:pt x="709" y="1808"/>
                    </a:cubicBezTo>
                    <a:cubicBezTo>
                      <a:pt x="718" y="1804"/>
                      <a:pt x="726" y="1802"/>
                      <a:pt x="733" y="1796"/>
                    </a:cubicBezTo>
                    <a:close/>
                    <a:moveTo>
                      <a:pt x="1302" y="2374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4"/>
                      <a:pt x="1326" y="2492"/>
                    </a:cubicBezTo>
                    <a:cubicBezTo>
                      <a:pt x="1306" y="2468"/>
                      <a:pt x="1283" y="2443"/>
                      <a:pt x="1263" y="2419"/>
                    </a:cubicBezTo>
                    <a:cubicBezTo>
                      <a:pt x="1278" y="2408"/>
                      <a:pt x="1291" y="2391"/>
                      <a:pt x="1302" y="2374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0"/>
                      <a:pt x="946" y="364"/>
                      <a:pt x="785" y="530"/>
                    </a:cubicBezTo>
                    <a:cubicBezTo>
                      <a:pt x="746" y="542"/>
                      <a:pt x="713" y="571"/>
                      <a:pt x="705" y="612"/>
                    </a:cubicBezTo>
                    <a:cubicBezTo>
                      <a:pt x="487" y="840"/>
                      <a:pt x="267" y="1067"/>
                      <a:pt x="47" y="1295"/>
                    </a:cubicBezTo>
                    <a:cubicBezTo>
                      <a:pt x="2" y="1341"/>
                      <a:pt x="1" y="1418"/>
                      <a:pt x="47" y="1466"/>
                    </a:cubicBezTo>
                    <a:cubicBezTo>
                      <a:pt x="457" y="1880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3"/>
                      <a:pt x="1403" y="2751"/>
                    </a:cubicBezTo>
                    <a:cubicBezTo>
                      <a:pt x="1837" y="2341"/>
                      <a:pt x="2275" y="1932"/>
                      <a:pt x="2715" y="1528"/>
                    </a:cubicBezTo>
                    <a:cubicBezTo>
                      <a:pt x="2732" y="1513"/>
                      <a:pt x="2743" y="1494"/>
                      <a:pt x="2749" y="1478"/>
                    </a:cubicBezTo>
                    <a:cubicBezTo>
                      <a:pt x="2786" y="1435"/>
                      <a:pt x="2793" y="1371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23"/>
              <p:cNvSpPr/>
              <p:nvPr/>
            </p:nvSpPr>
            <p:spPr>
              <a:xfrm>
                <a:off x="554960" y="2837983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0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8"/>
                      <a:pt x="806" y="154"/>
                      <a:pt x="810" y="150"/>
                    </a:cubicBezTo>
                    <a:close/>
                    <a:moveTo>
                      <a:pt x="232" y="723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3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8"/>
                      <a:pt x="308" y="1023"/>
                    </a:cubicBezTo>
                    <a:cubicBezTo>
                      <a:pt x="323" y="1041"/>
                      <a:pt x="340" y="1060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5"/>
                      <a:pt x="754" y="1092"/>
                    </a:cubicBezTo>
                    <a:cubicBezTo>
                      <a:pt x="664" y="1012"/>
                      <a:pt x="580" y="928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3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4"/>
                    </a:cubicBezTo>
                    <a:cubicBezTo>
                      <a:pt x="795" y="1329"/>
                      <a:pt x="789" y="1323"/>
                      <a:pt x="784" y="1319"/>
                    </a:cubicBezTo>
                    <a:cubicBezTo>
                      <a:pt x="791" y="1314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8"/>
                    </a:cubicBezTo>
                    <a:cubicBezTo>
                      <a:pt x="743" y="50"/>
                      <a:pt x="739" y="53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9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40"/>
                      <a:pt x="223" y="1112"/>
                      <a:pt x="306" y="1187"/>
                    </a:cubicBezTo>
                    <a:cubicBezTo>
                      <a:pt x="463" y="1325"/>
                      <a:pt x="620" y="1465"/>
                      <a:pt x="776" y="1604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4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30"/>
                      <a:pt x="1606" y="916"/>
                    </a:cubicBezTo>
                    <a:cubicBezTo>
                      <a:pt x="1608" y="916"/>
                      <a:pt x="1608" y="915"/>
                      <a:pt x="1610" y="915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23"/>
              <p:cNvSpPr/>
              <p:nvPr/>
            </p:nvSpPr>
            <p:spPr>
              <a:xfrm>
                <a:off x="622661" y="2911327"/>
                <a:ext cx="122669" cy="116544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3" extrusionOk="0">
                    <a:moveTo>
                      <a:pt x="392" y="184"/>
                    </a:moveTo>
                    <a:cubicBezTo>
                      <a:pt x="397" y="191"/>
                      <a:pt x="403" y="197"/>
                      <a:pt x="408" y="204"/>
                    </a:cubicBezTo>
                    <a:cubicBezTo>
                      <a:pt x="397" y="206"/>
                      <a:pt x="386" y="212"/>
                      <a:pt x="375" y="215"/>
                    </a:cubicBezTo>
                    <a:cubicBezTo>
                      <a:pt x="380" y="204"/>
                      <a:pt x="386" y="195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9"/>
                      <a:pt x="496" y="301"/>
                      <a:pt x="498" y="303"/>
                    </a:cubicBezTo>
                    <a:cubicBezTo>
                      <a:pt x="492" y="305"/>
                      <a:pt x="489" y="305"/>
                      <a:pt x="483" y="307"/>
                    </a:cubicBezTo>
                    <a:cubicBezTo>
                      <a:pt x="487" y="303"/>
                      <a:pt x="489" y="301"/>
                      <a:pt x="492" y="297"/>
                    </a:cubicBezTo>
                    <a:cubicBezTo>
                      <a:pt x="492" y="297"/>
                      <a:pt x="492" y="297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5"/>
                    </a:lnTo>
                    <a:cubicBezTo>
                      <a:pt x="599" y="414"/>
                      <a:pt x="597" y="413"/>
                      <a:pt x="594" y="413"/>
                    </a:cubicBezTo>
                    <a:cubicBezTo>
                      <a:pt x="590" y="413"/>
                      <a:pt x="584" y="415"/>
                      <a:pt x="578" y="420"/>
                    </a:cubicBezTo>
                    <a:cubicBezTo>
                      <a:pt x="582" y="415"/>
                      <a:pt x="587" y="411"/>
                      <a:pt x="591" y="406"/>
                    </a:cubicBezTo>
                    <a:close/>
                    <a:moveTo>
                      <a:pt x="380" y="458"/>
                    </a:moveTo>
                    <a:lnTo>
                      <a:pt x="380" y="458"/>
                    </a:lnTo>
                    <a:cubicBezTo>
                      <a:pt x="373" y="467"/>
                      <a:pt x="367" y="475"/>
                      <a:pt x="360" y="482"/>
                    </a:cubicBezTo>
                    <a:cubicBezTo>
                      <a:pt x="356" y="476"/>
                      <a:pt x="353" y="473"/>
                      <a:pt x="349" y="467"/>
                    </a:cubicBezTo>
                    <a:cubicBezTo>
                      <a:pt x="358" y="463"/>
                      <a:pt x="369" y="461"/>
                      <a:pt x="380" y="458"/>
                    </a:cubicBezTo>
                    <a:close/>
                    <a:moveTo>
                      <a:pt x="393" y="1"/>
                    </a:moveTo>
                    <a:cubicBezTo>
                      <a:pt x="386" y="1"/>
                      <a:pt x="380" y="2"/>
                      <a:pt x="373" y="5"/>
                    </a:cubicBezTo>
                    <a:cubicBezTo>
                      <a:pt x="220" y="59"/>
                      <a:pt x="181" y="236"/>
                      <a:pt x="37" y="297"/>
                    </a:cubicBezTo>
                    <a:cubicBezTo>
                      <a:pt x="0" y="314"/>
                      <a:pt x="2" y="368"/>
                      <a:pt x="26" y="394"/>
                    </a:cubicBezTo>
                    <a:cubicBezTo>
                      <a:pt x="78" y="452"/>
                      <a:pt x="131" y="512"/>
                      <a:pt x="183" y="570"/>
                    </a:cubicBezTo>
                    <a:cubicBezTo>
                      <a:pt x="222" y="614"/>
                      <a:pt x="274" y="700"/>
                      <a:pt x="332" y="717"/>
                    </a:cubicBezTo>
                    <a:cubicBezTo>
                      <a:pt x="346" y="721"/>
                      <a:pt x="360" y="723"/>
                      <a:pt x="373" y="723"/>
                    </a:cubicBezTo>
                    <a:cubicBezTo>
                      <a:pt x="462" y="723"/>
                      <a:pt x="526" y="635"/>
                      <a:pt x="591" y="575"/>
                    </a:cubicBezTo>
                    <a:cubicBezTo>
                      <a:pt x="647" y="525"/>
                      <a:pt x="761" y="448"/>
                      <a:pt x="709" y="357"/>
                    </a:cubicBezTo>
                    <a:cubicBezTo>
                      <a:pt x="647" y="253"/>
                      <a:pt x="537" y="158"/>
                      <a:pt x="449" y="66"/>
                    </a:cubicBezTo>
                    <a:cubicBezTo>
                      <a:pt x="451" y="35"/>
                      <a:pt x="426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23"/>
              <p:cNvSpPr/>
              <p:nvPr/>
            </p:nvSpPr>
            <p:spPr>
              <a:xfrm>
                <a:off x="450989" y="4020023"/>
                <a:ext cx="491161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610" extrusionOk="0">
                    <a:moveTo>
                      <a:pt x="2868" y="0"/>
                    </a:moveTo>
                    <a:cubicBezTo>
                      <a:pt x="2841" y="0"/>
                      <a:pt x="2813" y="10"/>
                      <a:pt x="2788" y="34"/>
                    </a:cubicBezTo>
                    <a:cubicBezTo>
                      <a:pt x="2348" y="465"/>
                      <a:pt x="1912" y="900"/>
                      <a:pt x="1479" y="1336"/>
                    </a:cubicBezTo>
                    <a:cubicBezTo>
                      <a:pt x="1397" y="1271"/>
                      <a:pt x="1330" y="1190"/>
                      <a:pt x="1259" y="1112"/>
                    </a:cubicBezTo>
                    <a:cubicBezTo>
                      <a:pt x="1158" y="1002"/>
                      <a:pt x="1039" y="909"/>
                      <a:pt x="920" y="816"/>
                    </a:cubicBezTo>
                    <a:cubicBezTo>
                      <a:pt x="677" y="627"/>
                      <a:pt x="461" y="420"/>
                      <a:pt x="252" y="193"/>
                    </a:cubicBezTo>
                    <a:cubicBezTo>
                      <a:pt x="228" y="166"/>
                      <a:pt x="199" y="155"/>
                      <a:pt x="172" y="155"/>
                    </a:cubicBezTo>
                    <a:cubicBezTo>
                      <a:pt x="82" y="155"/>
                      <a:pt x="1" y="277"/>
                      <a:pt x="81" y="365"/>
                    </a:cubicBezTo>
                    <a:cubicBezTo>
                      <a:pt x="301" y="601"/>
                      <a:pt x="526" y="816"/>
                      <a:pt x="782" y="1013"/>
                    </a:cubicBezTo>
                    <a:cubicBezTo>
                      <a:pt x="899" y="1105"/>
                      <a:pt x="1013" y="1202"/>
                      <a:pt x="1114" y="1314"/>
                    </a:cubicBezTo>
                    <a:cubicBezTo>
                      <a:pt x="1209" y="1416"/>
                      <a:pt x="1300" y="1517"/>
                      <a:pt x="1421" y="1591"/>
                    </a:cubicBezTo>
                    <a:cubicBezTo>
                      <a:pt x="1443" y="1604"/>
                      <a:pt x="1463" y="1609"/>
                      <a:pt x="1483" y="1609"/>
                    </a:cubicBezTo>
                    <a:cubicBezTo>
                      <a:pt x="1495" y="1609"/>
                      <a:pt x="1507" y="1607"/>
                      <a:pt x="1518" y="1602"/>
                    </a:cubicBezTo>
                    <a:cubicBezTo>
                      <a:pt x="1542" y="1601"/>
                      <a:pt x="1567" y="1589"/>
                      <a:pt x="1589" y="1569"/>
                    </a:cubicBezTo>
                    <a:cubicBezTo>
                      <a:pt x="2042" y="1112"/>
                      <a:pt x="2499" y="657"/>
                      <a:pt x="2959" y="206"/>
                    </a:cubicBezTo>
                    <a:cubicBezTo>
                      <a:pt x="3046" y="122"/>
                      <a:pt x="2962" y="0"/>
                      <a:pt x="2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23"/>
              <p:cNvSpPr/>
              <p:nvPr/>
            </p:nvSpPr>
            <p:spPr>
              <a:xfrm>
                <a:off x="437932" y="4119157"/>
                <a:ext cx="513245" cy="26951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2" extrusionOk="0">
                    <a:moveTo>
                      <a:pt x="3018" y="0"/>
                    </a:moveTo>
                    <a:cubicBezTo>
                      <a:pt x="2991" y="0"/>
                      <a:pt x="2963" y="12"/>
                      <a:pt x="2940" y="42"/>
                    </a:cubicBezTo>
                    <a:cubicBezTo>
                      <a:pt x="2736" y="301"/>
                      <a:pt x="2515" y="544"/>
                      <a:pt x="2278" y="773"/>
                    </a:cubicBezTo>
                    <a:cubicBezTo>
                      <a:pt x="2155" y="892"/>
                      <a:pt x="2024" y="1006"/>
                      <a:pt x="1894" y="1116"/>
                    </a:cubicBezTo>
                    <a:cubicBezTo>
                      <a:pt x="1797" y="1194"/>
                      <a:pt x="1678" y="1265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4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7"/>
                    </a:cubicBezTo>
                    <a:cubicBezTo>
                      <a:pt x="611" y="915"/>
                      <a:pt x="1092" y="1284"/>
                      <a:pt x="1575" y="1648"/>
                    </a:cubicBezTo>
                    <a:cubicBezTo>
                      <a:pt x="1597" y="1664"/>
                      <a:pt x="1620" y="1672"/>
                      <a:pt x="1640" y="1672"/>
                    </a:cubicBezTo>
                    <a:cubicBezTo>
                      <a:pt x="1681" y="1672"/>
                      <a:pt x="1715" y="1643"/>
                      <a:pt x="1733" y="1605"/>
                    </a:cubicBezTo>
                    <a:cubicBezTo>
                      <a:pt x="1748" y="1595"/>
                      <a:pt x="1763" y="1580"/>
                      <a:pt x="1773" y="1558"/>
                    </a:cubicBezTo>
                    <a:cubicBezTo>
                      <a:pt x="1829" y="1431"/>
                      <a:pt x="1993" y="1345"/>
                      <a:pt x="2097" y="1260"/>
                    </a:cubicBezTo>
                    <a:cubicBezTo>
                      <a:pt x="2218" y="1159"/>
                      <a:pt x="2336" y="1053"/>
                      <a:pt x="2449" y="945"/>
                    </a:cubicBezTo>
                    <a:cubicBezTo>
                      <a:pt x="2688" y="717"/>
                      <a:pt x="2908" y="471"/>
                      <a:pt x="3111" y="214"/>
                    </a:cubicBezTo>
                    <a:cubicBezTo>
                      <a:pt x="3183" y="122"/>
                      <a:pt x="3103" y="0"/>
                      <a:pt x="3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23"/>
              <p:cNvSpPr/>
              <p:nvPr/>
            </p:nvSpPr>
            <p:spPr>
              <a:xfrm>
                <a:off x="434386" y="3583024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5" y="0"/>
                    </a:moveTo>
                    <a:cubicBezTo>
                      <a:pt x="1588" y="0"/>
                      <a:pt x="1561" y="10"/>
                      <a:pt x="1535" y="33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6"/>
                      <a:pt x="163" y="1426"/>
                    </a:cubicBezTo>
                    <a:cubicBezTo>
                      <a:pt x="183" y="1426"/>
                      <a:pt x="205" y="1419"/>
                      <a:pt x="227" y="1403"/>
                    </a:cubicBezTo>
                    <a:cubicBezTo>
                      <a:pt x="715" y="1056"/>
                      <a:pt x="1183" y="682"/>
                      <a:pt x="1627" y="279"/>
                    </a:cubicBezTo>
                    <a:cubicBezTo>
                      <a:pt x="1834" y="482"/>
                      <a:pt x="2041" y="687"/>
                      <a:pt x="2250" y="892"/>
                    </a:cubicBezTo>
                    <a:cubicBezTo>
                      <a:pt x="2466" y="1105"/>
                      <a:pt x="2673" y="1343"/>
                      <a:pt x="2930" y="1507"/>
                    </a:cubicBezTo>
                    <a:cubicBezTo>
                      <a:pt x="2951" y="1521"/>
                      <a:pt x="2972" y="1527"/>
                      <a:pt x="2992" y="1527"/>
                    </a:cubicBezTo>
                    <a:cubicBezTo>
                      <a:pt x="3095" y="1527"/>
                      <a:pt x="3163" y="1367"/>
                      <a:pt x="3053" y="1297"/>
                    </a:cubicBezTo>
                    <a:cubicBezTo>
                      <a:pt x="2814" y="1146"/>
                      <a:pt x="2621" y="916"/>
                      <a:pt x="2421" y="721"/>
                    </a:cubicBezTo>
                    <a:cubicBezTo>
                      <a:pt x="2194" y="497"/>
                      <a:pt x="1966" y="273"/>
                      <a:pt x="1741" y="49"/>
                    </a:cubicBezTo>
                    <a:cubicBezTo>
                      <a:pt x="1720" y="31"/>
                      <a:pt x="1698" y="20"/>
                      <a:pt x="1675" y="16"/>
                    </a:cubicBezTo>
                    <a:cubicBezTo>
                      <a:pt x="1657" y="6"/>
                      <a:pt x="1637" y="0"/>
                      <a:pt x="16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23"/>
              <p:cNvSpPr/>
              <p:nvPr/>
            </p:nvSpPr>
            <p:spPr>
              <a:xfrm>
                <a:off x="452118" y="3468093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0"/>
                    </a:moveTo>
                    <a:cubicBezTo>
                      <a:pt x="1482" y="0"/>
                      <a:pt x="1454" y="12"/>
                      <a:pt x="1431" y="41"/>
                    </a:cubicBezTo>
                    <a:cubicBezTo>
                      <a:pt x="1060" y="496"/>
                      <a:pt x="555" y="835"/>
                      <a:pt x="96" y="1195"/>
                    </a:cubicBezTo>
                    <a:cubicBezTo>
                      <a:pt x="0" y="1272"/>
                      <a:pt x="88" y="1395"/>
                      <a:pt x="188" y="1395"/>
                    </a:cubicBezTo>
                    <a:cubicBezTo>
                      <a:pt x="215" y="1395"/>
                      <a:pt x="242" y="1387"/>
                      <a:pt x="268" y="1367"/>
                    </a:cubicBezTo>
                    <a:cubicBezTo>
                      <a:pt x="708" y="1022"/>
                      <a:pt x="1191" y="694"/>
                      <a:pt x="1558" y="265"/>
                    </a:cubicBezTo>
                    <a:cubicBezTo>
                      <a:pt x="1990" y="651"/>
                      <a:pt x="2414" y="1048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5"/>
                    </a:cubicBezTo>
                    <a:cubicBezTo>
                      <a:pt x="2572" y="863"/>
                      <a:pt x="2136" y="455"/>
                      <a:pt x="1688" y="56"/>
                    </a:cubicBezTo>
                    <a:cubicBezTo>
                      <a:pt x="1663" y="34"/>
                      <a:pt x="1635" y="25"/>
                      <a:pt x="1608" y="25"/>
                    </a:cubicBezTo>
                    <a:cubicBezTo>
                      <a:pt x="1599" y="25"/>
                      <a:pt x="1589" y="26"/>
                      <a:pt x="1580" y="28"/>
                    </a:cubicBezTo>
                    <a:cubicBezTo>
                      <a:pt x="1559" y="11"/>
                      <a:pt x="153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23"/>
              <p:cNvSpPr/>
              <p:nvPr/>
            </p:nvSpPr>
            <p:spPr>
              <a:xfrm>
                <a:off x="473234" y="370263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7"/>
                    </a:cubicBezTo>
                    <a:cubicBezTo>
                      <a:pt x="1360" y="363"/>
                      <a:pt x="1354" y="394"/>
                      <a:pt x="1365" y="432"/>
                    </a:cubicBezTo>
                    <a:cubicBezTo>
                      <a:pt x="1382" y="490"/>
                      <a:pt x="1401" y="547"/>
                      <a:pt x="1417" y="607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8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9"/>
                    </a:moveTo>
                    <a:cubicBezTo>
                      <a:pt x="496" y="1189"/>
                      <a:pt x="496" y="1196"/>
                      <a:pt x="496" y="1206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9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3"/>
                      <a:pt x="372" y="1439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80"/>
                    </a:move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5"/>
                      <a:pt x="2042" y="1821"/>
                      <a:pt x="2035" y="1828"/>
                    </a:cubicBezTo>
                    <a:cubicBezTo>
                      <a:pt x="2001" y="1713"/>
                      <a:pt x="1966" y="1595"/>
                      <a:pt x="1932" y="1480"/>
                    </a:cubicBezTo>
                    <a:close/>
                    <a:moveTo>
                      <a:pt x="733" y="1798"/>
                    </a:moveTo>
                    <a:cubicBezTo>
                      <a:pt x="746" y="1823"/>
                      <a:pt x="757" y="1849"/>
                      <a:pt x="771" y="1873"/>
                    </a:cubicBezTo>
                    <a:cubicBezTo>
                      <a:pt x="750" y="1851"/>
                      <a:pt x="730" y="1828"/>
                      <a:pt x="709" y="1808"/>
                    </a:cubicBezTo>
                    <a:cubicBezTo>
                      <a:pt x="718" y="1806"/>
                      <a:pt x="726" y="1802"/>
                      <a:pt x="733" y="1798"/>
                    </a:cubicBezTo>
                    <a:close/>
                    <a:moveTo>
                      <a:pt x="1302" y="2375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6"/>
                      <a:pt x="1326" y="2492"/>
                    </a:cubicBezTo>
                    <a:cubicBezTo>
                      <a:pt x="1306" y="2468"/>
                      <a:pt x="1283" y="2444"/>
                      <a:pt x="1263" y="2421"/>
                    </a:cubicBezTo>
                    <a:cubicBezTo>
                      <a:pt x="1278" y="2408"/>
                      <a:pt x="1291" y="2393"/>
                      <a:pt x="1302" y="2375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1"/>
                      <a:pt x="946" y="365"/>
                      <a:pt x="785" y="531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0"/>
                      <a:pt x="267" y="1068"/>
                      <a:pt x="47" y="1295"/>
                    </a:cubicBezTo>
                    <a:cubicBezTo>
                      <a:pt x="2" y="1343"/>
                      <a:pt x="1" y="1418"/>
                      <a:pt x="47" y="1467"/>
                    </a:cubicBezTo>
                    <a:cubicBezTo>
                      <a:pt x="457" y="1882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4"/>
                      <a:pt x="1403" y="2751"/>
                    </a:cubicBezTo>
                    <a:cubicBezTo>
                      <a:pt x="1837" y="2341"/>
                      <a:pt x="2275" y="1933"/>
                      <a:pt x="2715" y="1530"/>
                    </a:cubicBezTo>
                    <a:cubicBezTo>
                      <a:pt x="2732" y="1513"/>
                      <a:pt x="2743" y="1496"/>
                      <a:pt x="2749" y="1478"/>
                    </a:cubicBezTo>
                    <a:cubicBezTo>
                      <a:pt x="2786" y="1435"/>
                      <a:pt x="2793" y="1373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23"/>
              <p:cNvSpPr/>
              <p:nvPr/>
            </p:nvSpPr>
            <p:spPr>
              <a:xfrm>
                <a:off x="554960" y="3784356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3"/>
                      <a:pt x="806" y="162"/>
                      <a:pt x="799" y="162"/>
                    </a:cubicBezTo>
                    <a:cubicBezTo>
                      <a:pt x="802" y="158"/>
                      <a:pt x="806" y="154"/>
                      <a:pt x="810" y="152"/>
                    </a:cubicBezTo>
                    <a:close/>
                    <a:moveTo>
                      <a:pt x="232" y="723"/>
                    </a:moveTo>
                    <a:cubicBezTo>
                      <a:pt x="236" y="725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5"/>
                      <a:pt x="232" y="723"/>
                    </a:cubicBezTo>
                    <a:close/>
                    <a:moveTo>
                      <a:pt x="159" y="887"/>
                    </a:moveTo>
                    <a:lnTo>
                      <a:pt x="159" y="887"/>
                    </a:lnTo>
                    <a:cubicBezTo>
                      <a:pt x="209" y="932"/>
                      <a:pt x="258" y="978"/>
                      <a:pt x="308" y="1023"/>
                    </a:cubicBezTo>
                    <a:cubicBezTo>
                      <a:pt x="323" y="1042"/>
                      <a:pt x="340" y="1060"/>
                      <a:pt x="355" y="1077"/>
                    </a:cubicBezTo>
                    <a:cubicBezTo>
                      <a:pt x="280" y="1014"/>
                      <a:pt x="196" y="939"/>
                      <a:pt x="159" y="887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5"/>
                    </a:cubicBezTo>
                    <a:cubicBezTo>
                      <a:pt x="886" y="596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7"/>
                      <a:pt x="754" y="1092"/>
                    </a:cubicBezTo>
                    <a:cubicBezTo>
                      <a:pt x="664" y="1014"/>
                      <a:pt x="580" y="928"/>
                      <a:pt x="502" y="836"/>
                    </a:cubicBezTo>
                    <a:cubicBezTo>
                      <a:pt x="597" y="730"/>
                      <a:pt x="690" y="622"/>
                      <a:pt x="786" y="516"/>
                    </a:cubicBezTo>
                    <a:cubicBezTo>
                      <a:pt x="791" y="510"/>
                      <a:pt x="797" y="503"/>
                      <a:pt x="800" y="495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8"/>
                      <a:pt x="806" y="1325"/>
                      <a:pt x="800" y="1334"/>
                    </a:cubicBezTo>
                    <a:cubicBezTo>
                      <a:pt x="795" y="1329"/>
                      <a:pt x="789" y="1325"/>
                      <a:pt x="784" y="1319"/>
                    </a:cubicBezTo>
                    <a:cubicBezTo>
                      <a:pt x="791" y="1316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2"/>
                      <a:pt x="746" y="48"/>
                    </a:cubicBezTo>
                    <a:cubicBezTo>
                      <a:pt x="743" y="50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5"/>
                    </a:cubicBezTo>
                    <a:cubicBezTo>
                      <a:pt x="241" y="540"/>
                      <a:pt x="180" y="609"/>
                      <a:pt x="116" y="676"/>
                    </a:cubicBezTo>
                    <a:cubicBezTo>
                      <a:pt x="79" y="719"/>
                      <a:pt x="4" y="779"/>
                      <a:pt x="3" y="842"/>
                    </a:cubicBezTo>
                    <a:cubicBezTo>
                      <a:pt x="1" y="896"/>
                      <a:pt x="16" y="926"/>
                      <a:pt x="53" y="961"/>
                    </a:cubicBezTo>
                    <a:cubicBezTo>
                      <a:pt x="133" y="1042"/>
                      <a:pt x="223" y="1112"/>
                      <a:pt x="306" y="1187"/>
                    </a:cubicBezTo>
                    <a:cubicBezTo>
                      <a:pt x="463" y="1327"/>
                      <a:pt x="620" y="1465"/>
                      <a:pt x="776" y="1605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5"/>
                    </a:cubicBezTo>
                    <a:cubicBezTo>
                      <a:pt x="1099" y="1385"/>
                      <a:pt x="1337" y="1165"/>
                      <a:pt x="1576" y="945"/>
                    </a:cubicBezTo>
                    <a:cubicBezTo>
                      <a:pt x="1589" y="941"/>
                      <a:pt x="1600" y="932"/>
                      <a:pt x="1606" y="917"/>
                    </a:cubicBezTo>
                    <a:cubicBezTo>
                      <a:pt x="1608" y="917"/>
                      <a:pt x="1608" y="917"/>
                      <a:pt x="1610" y="915"/>
                    </a:cubicBezTo>
                    <a:cubicBezTo>
                      <a:pt x="1632" y="894"/>
                      <a:pt x="1632" y="868"/>
                      <a:pt x="1621" y="848"/>
                    </a:cubicBezTo>
                    <a:cubicBezTo>
                      <a:pt x="1615" y="713"/>
                      <a:pt x="1427" y="589"/>
                      <a:pt x="1347" y="508"/>
                    </a:cubicBezTo>
                    <a:cubicBezTo>
                      <a:pt x="1179" y="344"/>
                      <a:pt x="1013" y="182"/>
                      <a:pt x="847" y="18"/>
                    </a:cubicBezTo>
                    <a:cubicBezTo>
                      <a:pt x="835" y="6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23"/>
              <p:cNvSpPr/>
              <p:nvPr/>
            </p:nvSpPr>
            <p:spPr>
              <a:xfrm>
                <a:off x="622661" y="3857861"/>
                <a:ext cx="122669" cy="11638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2" extrusionOk="0">
                    <a:moveTo>
                      <a:pt x="392" y="185"/>
                    </a:moveTo>
                    <a:cubicBezTo>
                      <a:pt x="397" y="190"/>
                      <a:pt x="403" y="196"/>
                      <a:pt x="408" y="203"/>
                    </a:cubicBezTo>
                    <a:cubicBezTo>
                      <a:pt x="397" y="207"/>
                      <a:pt x="386" y="211"/>
                      <a:pt x="375" y="215"/>
                    </a:cubicBezTo>
                    <a:cubicBezTo>
                      <a:pt x="380" y="205"/>
                      <a:pt x="386" y="194"/>
                      <a:pt x="392" y="185"/>
                    </a:cubicBezTo>
                    <a:close/>
                    <a:moveTo>
                      <a:pt x="492" y="297"/>
                    </a:moveTo>
                    <a:cubicBezTo>
                      <a:pt x="494" y="298"/>
                      <a:pt x="496" y="300"/>
                      <a:pt x="498" y="302"/>
                    </a:cubicBezTo>
                    <a:cubicBezTo>
                      <a:pt x="492" y="304"/>
                      <a:pt x="489" y="306"/>
                      <a:pt x="483" y="306"/>
                    </a:cubicBezTo>
                    <a:cubicBezTo>
                      <a:pt x="487" y="304"/>
                      <a:pt x="489" y="300"/>
                      <a:pt x="492" y="297"/>
                    </a:cubicBezTo>
                    <a:close/>
                    <a:moveTo>
                      <a:pt x="591" y="405"/>
                    </a:moveTo>
                    <a:lnTo>
                      <a:pt x="600" y="414"/>
                    </a:lnTo>
                    <a:cubicBezTo>
                      <a:pt x="599" y="413"/>
                      <a:pt x="597" y="412"/>
                      <a:pt x="594" y="412"/>
                    </a:cubicBezTo>
                    <a:cubicBezTo>
                      <a:pt x="590" y="412"/>
                      <a:pt x="584" y="415"/>
                      <a:pt x="578" y="420"/>
                    </a:cubicBezTo>
                    <a:cubicBezTo>
                      <a:pt x="582" y="414"/>
                      <a:pt x="587" y="410"/>
                      <a:pt x="591" y="405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4"/>
                      <a:pt x="360" y="483"/>
                    </a:cubicBezTo>
                    <a:cubicBezTo>
                      <a:pt x="356" y="477"/>
                      <a:pt x="353" y="472"/>
                      <a:pt x="349" y="466"/>
                    </a:cubicBezTo>
                    <a:cubicBezTo>
                      <a:pt x="358" y="463"/>
                      <a:pt x="369" y="461"/>
                      <a:pt x="380" y="459"/>
                    </a:cubicBezTo>
                    <a:close/>
                    <a:moveTo>
                      <a:pt x="392" y="1"/>
                    </a:moveTo>
                    <a:cubicBezTo>
                      <a:pt x="386" y="1"/>
                      <a:pt x="379" y="2"/>
                      <a:pt x="373" y="4"/>
                    </a:cubicBezTo>
                    <a:cubicBezTo>
                      <a:pt x="220" y="60"/>
                      <a:pt x="181" y="235"/>
                      <a:pt x="37" y="298"/>
                    </a:cubicBezTo>
                    <a:cubicBezTo>
                      <a:pt x="0" y="315"/>
                      <a:pt x="2" y="367"/>
                      <a:pt x="26" y="394"/>
                    </a:cubicBezTo>
                    <a:cubicBezTo>
                      <a:pt x="78" y="451"/>
                      <a:pt x="131" y="511"/>
                      <a:pt x="183" y="569"/>
                    </a:cubicBezTo>
                    <a:cubicBezTo>
                      <a:pt x="222" y="614"/>
                      <a:pt x="274" y="699"/>
                      <a:pt x="332" y="716"/>
                    </a:cubicBezTo>
                    <a:cubicBezTo>
                      <a:pt x="346" y="720"/>
                      <a:pt x="360" y="722"/>
                      <a:pt x="373" y="722"/>
                    </a:cubicBezTo>
                    <a:cubicBezTo>
                      <a:pt x="463" y="722"/>
                      <a:pt x="526" y="636"/>
                      <a:pt x="591" y="576"/>
                    </a:cubicBezTo>
                    <a:cubicBezTo>
                      <a:pt x="647" y="524"/>
                      <a:pt x="761" y="448"/>
                      <a:pt x="709" y="358"/>
                    </a:cubicBezTo>
                    <a:cubicBezTo>
                      <a:pt x="647" y="252"/>
                      <a:pt x="537" y="157"/>
                      <a:pt x="449" y="67"/>
                    </a:cubicBezTo>
                    <a:cubicBezTo>
                      <a:pt x="451" y="34"/>
                      <a:pt x="426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7" name="Google Shape;2837;p23"/>
            <p:cNvGrpSpPr/>
            <p:nvPr/>
          </p:nvGrpSpPr>
          <p:grpSpPr>
            <a:xfrm rot="5400000">
              <a:off x="3897850" y="3205561"/>
              <a:ext cx="388076" cy="2892615"/>
              <a:chOff x="434225" y="628490"/>
              <a:chExt cx="516952" cy="3852710"/>
            </a:xfrm>
          </p:grpSpPr>
          <p:sp>
            <p:nvSpPr>
              <p:cNvPr id="2838" name="Google Shape;2838;p23"/>
              <p:cNvSpPr/>
              <p:nvPr/>
            </p:nvSpPr>
            <p:spPr>
              <a:xfrm>
                <a:off x="449538" y="1427693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4"/>
                    </a:moveTo>
                    <a:cubicBezTo>
                      <a:pt x="2780" y="254"/>
                      <a:pt x="2767" y="315"/>
                      <a:pt x="2760" y="377"/>
                    </a:cubicBezTo>
                    <a:cubicBezTo>
                      <a:pt x="2752" y="332"/>
                      <a:pt x="2743" y="285"/>
                      <a:pt x="2733" y="239"/>
                    </a:cubicBezTo>
                    <a:cubicBezTo>
                      <a:pt x="2754" y="224"/>
                      <a:pt x="2776" y="207"/>
                      <a:pt x="2799" y="194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90"/>
                      <a:pt x="202" y="407"/>
                      <a:pt x="235" y="425"/>
                    </a:cubicBezTo>
                    <a:cubicBezTo>
                      <a:pt x="203" y="427"/>
                      <a:pt x="170" y="433"/>
                      <a:pt x="138" y="440"/>
                    </a:cubicBezTo>
                    <a:cubicBezTo>
                      <a:pt x="136" y="420"/>
                      <a:pt x="134" y="399"/>
                      <a:pt x="133" y="379"/>
                    </a:cubicBezTo>
                    <a:close/>
                    <a:moveTo>
                      <a:pt x="2625" y="326"/>
                    </a:moveTo>
                    <a:cubicBezTo>
                      <a:pt x="2635" y="377"/>
                      <a:pt x="2644" y="425"/>
                      <a:pt x="2655" y="474"/>
                    </a:cubicBezTo>
                    <a:cubicBezTo>
                      <a:pt x="2635" y="435"/>
                      <a:pt x="2614" y="395"/>
                      <a:pt x="2594" y="356"/>
                    </a:cubicBezTo>
                    <a:cubicBezTo>
                      <a:pt x="2605" y="347"/>
                      <a:pt x="2616" y="338"/>
                      <a:pt x="2625" y="326"/>
                    </a:cubicBezTo>
                    <a:close/>
                    <a:moveTo>
                      <a:pt x="2493" y="455"/>
                    </a:moveTo>
                    <a:cubicBezTo>
                      <a:pt x="2499" y="472"/>
                      <a:pt x="2506" y="489"/>
                      <a:pt x="2513" y="505"/>
                    </a:cubicBezTo>
                    <a:cubicBezTo>
                      <a:pt x="2508" y="500"/>
                      <a:pt x="2502" y="496"/>
                      <a:pt x="2499" y="492"/>
                    </a:cubicBezTo>
                    <a:cubicBezTo>
                      <a:pt x="2489" y="486"/>
                      <a:pt x="2480" y="483"/>
                      <a:pt x="2471" y="483"/>
                    </a:cubicBezTo>
                    <a:cubicBezTo>
                      <a:pt x="2469" y="483"/>
                      <a:pt x="2467" y="483"/>
                      <a:pt x="2465" y="483"/>
                    </a:cubicBezTo>
                    <a:cubicBezTo>
                      <a:pt x="2474" y="474"/>
                      <a:pt x="2484" y="464"/>
                      <a:pt x="2493" y="455"/>
                    </a:cubicBezTo>
                    <a:close/>
                    <a:moveTo>
                      <a:pt x="414" y="517"/>
                    </a:moveTo>
                    <a:cubicBezTo>
                      <a:pt x="425" y="522"/>
                      <a:pt x="437" y="528"/>
                      <a:pt x="448" y="533"/>
                    </a:cubicBezTo>
                    <a:cubicBezTo>
                      <a:pt x="405" y="556"/>
                      <a:pt x="360" y="578"/>
                      <a:pt x="317" y="599"/>
                    </a:cubicBezTo>
                    <a:cubicBezTo>
                      <a:pt x="340" y="576"/>
                      <a:pt x="366" y="556"/>
                      <a:pt x="394" y="537"/>
                    </a:cubicBezTo>
                    <a:cubicBezTo>
                      <a:pt x="403" y="531"/>
                      <a:pt x="409" y="524"/>
                      <a:pt x="414" y="517"/>
                    </a:cubicBezTo>
                    <a:close/>
                    <a:moveTo>
                      <a:pt x="2879" y="392"/>
                    </a:moveTo>
                    <a:cubicBezTo>
                      <a:pt x="2883" y="483"/>
                      <a:pt x="2888" y="574"/>
                      <a:pt x="2894" y="666"/>
                    </a:cubicBezTo>
                    <a:cubicBezTo>
                      <a:pt x="2871" y="576"/>
                      <a:pt x="2868" y="483"/>
                      <a:pt x="2879" y="392"/>
                    </a:cubicBezTo>
                    <a:close/>
                    <a:moveTo>
                      <a:pt x="466" y="705"/>
                    </a:moveTo>
                    <a:cubicBezTo>
                      <a:pt x="468" y="707"/>
                      <a:pt x="468" y="707"/>
                      <a:pt x="468" y="709"/>
                    </a:cubicBezTo>
                    <a:cubicBezTo>
                      <a:pt x="466" y="709"/>
                      <a:pt x="464" y="710"/>
                      <a:pt x="461" y="712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3"/>
                    </a:moveTo>
                    <a:cubicBezTo>
                      <a:pt x="2334" y="664"/>
                      <a:pt x="2359" y="684"/>
                      <a:pt x="2383" y="705"/>
                    </a:cubicBezTo>
                    <a:cubicBezTo>
                      <a:pt x="2387" y="714"/>
                      <a:pt x="2390" y="724"/>
                      <a:pt x="2398" y="731"/>
                    </a:cubicBezTo>
                    <a:cubicBezTo>
                      <a:pt x="2415" y="750"/>
                      <a:pt x="2433" y="761"/>
                      <a:pt x="2454" y="765"/>
                    </a:cubicBezTo>
                    <a:cubicBezTo>
                      <a:pt x="2486" y="794"/>
                      <a:pt x="2515" y="822"/>
                      <a:pt x="2547" y="852"/>
                    </a:cubicBezTo>
                    <a:cubicBezTo>
                      <a:pt x="2463" y="787"/>
                      <a:pt x="2379" y="722"/>
                      <a:pt x="2297" y="656"/>
                    </a:cubicBezTo>
                    <a:cubicBezTo>
                      <a:pt x="2301" y="651"/>
                      <a:pt x="2305" y="647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3"/>
                      <a:pt x="547" y="878"/>
                      <a:pt x="494" y="914"/>
                    </a:cubicBezTo>
                    <a:cubicBezTo>
                      <a:pt x="545" y="875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6"/>
                      <a:pt x="230" y="1046"/>
                    </a:cubicBezTo>
                    <a:cubicBezTo>
                      <a:pt x="230" y="1048"/>
                      <a:pt x="228" y="1050"/>
                      <a:pt x="226" y="1052"/>
                    </a:cubicBezTo>
                    <a:cubicBezTo>
                      <a:pt x="226" y="1050"/>
                      <a:pt x="226" y="1046"/>
                      <a:pt x="226" y="1044"/>
                    </a:cubicBezTo>
                    <a:close/>
                    <a:moveTo>
                      <a:pt x="2894" y="1098"/>
                    </a:moveTo>
                    <a:cubicBezTo>
                      <a:pt x="2903" y="1111"/>
                      <a:pt x="2912" y="1124"/>
                      <a:pt x="2920" y="1136"/>
                    </a:cubicBezTo>
                    <a:cubicBezTo>
                      <a:pt x="2909" y="1130"/>
                      <a:pt x="2898" y="1124"/>
                      <a:pt x="2884" y="1117"/>
                    </a:cubicBezTo>
                    <a:cubicBezTo>
                      <a:pt x="2888" y="1111"/>
                      <a:pt x="2892" y="1104"/>
                      <a:pt x="2894" y="1098"/>
                    </a:cubicBezTo>
                    <a:close/>
                    <a:moveTo>
                      <a:pt x="2914" y="1"/>
                    </a:moveTo>
                    <a:cubicBezTo>
                      <a:pt x="2904" y="1"/>
                      <a:pt x="2894" y="3"/>
                      <a:pt x="2884" y="8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21"/>
                    </a:cubicBezTo>
                    <a:cubicBezTo>
                      <a:pt x="2400" y="373"/>
                      <a:pt x="2348" y="429"/>
                      <a:pt x="2295" y="485"/>
                    </a:cubicBezTo>
                    <a:cubicBezTo>
                      <a:pt x="2293" y="483"/>
                      <a:pt x="2293" y="483"/>
                      <a:pt x="2292" y="483"/>
                    </a:cubicBez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9"/>
                    </a:cubicBezTo>
                    <a:cubicBezTo>
                      <a:pt x="2202" y="580"/>
                      <a:pt x="2182" y="599"/>
                      <a:pt x="2163" y="619"/>
                    </a:cubicBezTo>
                    <a:cubicBezTo>
                      <a:pt x="2141" y="640"/>
                      <a:pt x="2137" y="684"/>
                      <a:pt x="2163" y="705"/>
                    </a:cubicBezTo>
                    <a:cubicBezTo>
                      <a:pt x="2314" y="822"/>
                      <a:pt x="2465" y="942"/>
                      <a:pt x="2616" y="1061"/>
                    </a:cubicBezTo>
                    <a:cubicBezTo>
                      <a:pt x="2728" y="1149"/>
                      <a:pt x="2836" y="1253"/>
                      <a:pt x="2978" y="1287"/>
                    </a:cubicBezTo>
                    <a:cubicBezTo>
                      <a:pt x="2982" y="1287"/>
                      <a:pt x="2986" y="1288"/>
                      <a:pt x="2991" y="1288"/>
                    </a:cubicBezTo>
                    <a:cubicBezTo>
                      <a:pt x="3024" y="1288"/>
                      <a:pt x="3057" y="1263"/>
                      <a:pt x="3054" y="1227"/>
                    </a:cubicBezTo>
                    <a:cubicBezTo>
                      <a:pt x="3026" y="850"/>
                      <a:pt x="2998" y="474"/>
                      <a:pt x="2987" y="95"/>
                    </a:cubicBezTo>
                    <a:cubicBezTo>
                      <a:pt x="2987" y="78"/>
                      <a:pt x="2983" y="67"/>
                      <a:pt x="2974" y="58"/>
                    </a:cubicBezTo>
                    <a:cubicBezTo>
                      <a:pt x="2974" y="26"/>
                      <a:pt x="2947" y="1"/>
                      <a:pt x="2914" y="1"/>
                    </a:cubicBezTo>
                    <a:close/>
                    <a:moveTo>
                      <a:pt x="89" y="251"/>
                    </a:moveTo>
                    <a:cubicBezTo>
                      <a:pt x="80" y="251"/>
                      <a:pt x="72" y="251"/>
                      <a:pt x="64" y="252"/>
                    </a:cubicBezTo>
                    <a:cubicBezTo>
                      <a:pt x="34" y="254"/>
                      <a:pt x="0" y="276"/>
                      <a:pt x="4" y="311"/>
                    </a:cubicBezTo>
                    <a:cubicBezTo>
                      <a:pt x="6" y="328"/>
                      <a:pt x="8" y="347"/>
                      <a:pt x="10" y="364"/>
                    </a:cubicBezTo>
                    <a:cubicBezTo>
                      <a:pt x="8" y="371"/>
                      <a:pt x="8" y="379"/>
                      <a:pt x="8" y="386"/>
                    </a:cubicBezTo>
                    <a:cubicBezTo>
                      <a:pt x="11" y="407"/>
                      <a:pt x="15" y="427"/>
                      <a:pt x="17" y="448"/>
                    </a:cubicBezTo>
                    <a:cubicBezTo>
                      <a:pt x="41" y="720"/>
                      <a:pt x="51" y="994"/>
                      <a:pt x="45" y="1268"/>
                    </a:cubicBezTo>
                    <a:cubicBezTo>
                      <a:pt x="44" y="1302"/>
                      <a:pt x="75" y="1328"/>
                      <a:pt x="107" y="1328"/>
                    </a:cubicBezTo>
                    <a:cubicBezTo>
                      <a:pt x="117" y="1328"/>
                      <a:pt x="127" y="1325"/>
                      <a:pt x="136" y="1320"/>
                    </a:cubicBezTo>
                    <a:cubicBezTo>
                      <a:pt x="155" y="1309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8"/>
                    </a:cubicBezTo>
                    <a:cubicBezTo>
                      <a:pt x="453" y="1082"/>
                      <a:pt x="688" y="919"/>
                      <a:pt x="940" y="781"/>
                    </a:cubicBezTo>
                    <a:cubicBezTo>
                      <a:pt x="981" y="757"/>
                      <a:pt x="977" y="699"/>
                      <a:pt x="940" y="675"/>
                    </a:cubicBezTo>
                    <a:cubicBezTo>
                      <a:pt x="789" y="582"/>
                      <a:pt x="636" y="494"/>
                      <a:pt x="479" y="414"/>
                    </a:cubicBezTo>
                    <a:cubicBezTo>
                      <a:pt x="371" y="356"/>
                      <a:pt x="221" y="251"/>
                      <a:pt x="89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23"/>
              <p:cNvSpPr/>
              <p:nvPr/>
            </p:nvSpPr>
            <p:spPr>
              <a:xfrm>
                <a:off x="450989" y="1180581"/>
                <a:ext cx="491000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0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5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4"/>
                    </a:cubicBezTo>
                    <a:cubicBezTo>
                      <a:pt x="227" y="167"/>
                      <a:pt x="199" y="156"/>
                      <a:pt x="171" y="156"/>
                    </a:cubicBezTo>
                    <a:cubicBezTo>
                      <a:pt x="82" y="156"/>
                      <a:pt x="1" y="277"/>
                      <a:pt x="81" y="364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1"/>
                      <a:pt x="1114" y="1313"/>
                    </a:cubicBezTo>
                    <a:cubicBezTo>
                      <a:pt x="1209" y="1416"/>
                      <a:pt x="1300" y="1518"/>
                      <a:pt x="1421" y="1591"/>
                    </a:cubicBezTo>
                    <a:cubicBezTo>
                      <a:pt x="1443" y="1605"/>
                      <a:pt x="1464" y="1610"/>
                      <a:pt x="1483" y="1610"/>
                    </a:cubicBezTo>
                    <a:cubicBezTo>
                      <a:pt x="1495" y="1610"/>
                      <a:pt x="1507" y="1608"/>
                      <a:pt x="1518" y="1604"/>
                    </a:cubicBezTo>
                    <a:cubicBezTo>
                      <a:pt x="1542" y="1600"/>
                      <a:pt x="1567" y="1591"/>
                      <a:pt x="1589" y="1569"/>
                    </a:cubicBezTo>
                    <a:cubicBezTo>
                      <a:pt x="2042" y="1112"/>
                      <a:pt x="2499" y="657"/>
                      <a:pt x="2959" y="208"/>
                    </a:cubicBezTo>
                    <a:cubicBezTo>
                      <a:pt x="3046" y="122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23"/>
              <p:cNvSpPr/>
              <p:nvPr/>
            </p:nvSpPr>
            <p:spPr>
              <a:xfrm>
                <a:off x="437932" y="1279555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2"/>
                      <a:pt x="2515" y="546"/>
                      <a:pt x="2278" y="774"/>
                    </a:cubicBezTo>
                    <a:cubicBezTo>
                      <a:pt x="2155" y="893"/>
                      <a:pt x="2024" y="1007"/>
                      <a:pt x="1894" y="1117"/>
                    </a:cubicBezTo>
                    <a:cubicBezTo>
                      <a:pt x="1797" y="1195"/>
                      <a:pt x="1678" y="1266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8"/>
                    </a:cubicBezTo>
                    <a:cubicBezTo>
                      <a:pt x="611" y="915"/>
                      <a:pt x="1092" y="1285"/>
                      <a:pt x="1575" y="1650"/>
                    </a:cubicBezTo>
                    <a:cubicBezTo>
                      <a:pt x="1597" y="1666"/>
                      <a:pt x="1619" y="1673"/>
                      <a:pt x="1639" y="1673"/>
                    </a:cubicBezTo>
                    <a:cubicBezTo>
                      <a:pt x="1680" y="1673"/>
                      <a:pt x="1715" y="1645"/>
                      <a:pt x="1733" y="1607"/>
                    </a:cubicBezTo>
                    <a:cubicBezTo>
                      <a:pt x="1748" y="1596"/>
                      <a:pt x="1763" y="1581"/>
                      <a:pt x="1773" y="1561"/>
                    </a:cubicBezTo>
                    <a:cubicBezTo>
                      <a:pt x="1829" y="1434"/>
                      <a:pt x="1993" y="1348"/>
                      <a:pt x="2097" y="1260"/>
                    </a:cubicBezTo>
                    <a:cubicBezTo>
                      <a:pt x="2218" y="1160"/>
                      <a:pt x="2336" y="1055"/>
                      <a:pt x="2449" y="945"/>
                    </a:cubicBezTo>
                    <a:cubicBezTo>
                      <a:pt x="2688" y="720"/>
                      <a:pt x="2908" y="474"/>
                      <a:pt x="3111" y="214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23"/>
              <p:cNvSpPr/>
              <p:nvPr/>
            </p:nvSpPr>
            <p:spPr>
              <a:xfrm>
                <a:off x="434386" y="743583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8" y="1"/>
                    </a:moveTo>
                    <a:cubicBezTo>
                      <a:pt x="1590" y="1"/>
                      <a:pt x="1561" y="11"/>
                      <a:pt x="1535" y="34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5"/>
                      <a:pt x="163" y="1425"/>
                    </a:cubicBezTo>
                    <a:cubicBezTo>
                      <a:pt x="183" y="1425"/>
                      <a:pt x="205" y="1418"/>
                      <a:pt x="227" y="1403"/>
                    </a:cubicBezTo>
                    <a:cubicBezTo>
                      <a:pt x="715" y="1056"/>
                      <a:pt x="1183" y="681"/>
                      <a:pt x="1627" y="278"/>
                    </a:cubicBezTo>
                    <a:cubicBezTo>
                      <a:pt x="1834" y="484"/>
                      <a:pt x="2041" y="687"/>
                      <a:pt x="2250" y="892"/>
                    </a:cubicBezTo>
                    <a:cubicBezTo>
                      <a:pt x="2466" y="1104"/>
                      <a:pt x="2673" y="1343"/>
                      <a:pt x="2930" y="1507"/>
                    </a:cubicBezTo>
                    <a:cubicBezTo>
                      <a:pt x="2951" y="1521"/>
                      <a:pt x="2973" y="1527"/>
                      <a:pt x="2992" y="1527"/>
                    </a:cubicBezTo>
                    <a:cubicBezTo>
                      <a:pt x="3095" y="1527"/>
                      <a:pt x="3162" y="1369"/>
                      <a:pt x="3053" y="1298"/>
                    </a:cubicBezTo>
                    <a:cubicBezTo>
                      <a:pt x="2814" y="1145"/>
                      <a:pt x="2621" y="918"/>
                      <a:pt x="2421" y="720"/>
                    </a:cubicBezTo>
                    <a:cubicBezTo>
                      <a:pt x="2194" y="497"/>
                      <a:pt x="1966" y="273"/>
                      <a:pt x="1741" y="51"/>
                    </a:cubicBezTo>
                    <a:cubicBezTo>
                      <a:pt x="1720" y="30"/>
                      <a:pt x="1698" y="19"/>
                      <a:pt x="1675" y="16"/>
                    </a:cubicBezTo>
                    <a:cubicBezTo>
                      <a:pt x="1658" y="6"/>
                      <a:pt x="1638" y="1"/>
                      <a:pt x="1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23"/>
              <p:cNvSpPr/>
              <p:nvPr/>
            </p:nvSpPr>
            <p:spPr>
              <a:xfrm>
                <a:off x="451956" y="628490"/>
                <a:ext cx="497448" cy="240664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3" extrusionOk="0">
                    <a:moveTo>
                      <a:pt x="1510" y="1"/>
                    </a:moveTo>
                    <a:cubicBezTo>
                      <a:pt x="1483" y="1"/>
                      <a:pt x="1455" y="13"/>
                      <a:pt x="1432" y="42"/>
                    </a:cubicBezTo>
                    <a:cubicBezTo>
                      <a:pt x="1061" y="496"/>
                      <a:pt x="556" y="836"/>
                      <a:pt x="97" y="1198"/>
                    </a:cubicBezTo>
                    <a:cubicBezTo>
                      <a:pt x="1" y="1274"/>
                      <a:pt x="89" y="1397"/>
                      <a:pt x="190" y="1397"/>
                    </a:cubicBezTo>
                    <a:cubicBezTo>
                      <a:pt x="216" y="1397"/>
                      <a:pt x="244" y="1389"/>
                      <a:pt x="269" y="1369"/>
                    </a:cubicBezTo>
                    <a:cubicBezTo>
                      <a:pt x="709" y="1022"/>
                      <a:pt x="1192" y="694"/>
                      <a:pt x="1559" y="265"/>
                    </a:cubicBezTo>
                    <a:cubicBezTo>
                      <a:pt x="1991" y="653"/>
                      <a:pt x="2415" y="1050"/>
                      <a:pt x="2828" y="1457"/>
                    </a:cubicBezTo>
                    <a:cubicBezTo>
                      <a:pt x="2853" y="1482"/>
                      <a:pt x="2882" y="1492"/>
                      <a:pt x="2909" y="1492"/>
                    </a:cubicBezTo>
                    <a:cubicBezTo>
                      <a:pt x="3002" y="1492"/>
                      <a:pt x="3085" y="1370"/>
                      <a:pt x="3000" y="1285"/>
                    </a:cubicBezTo>
                    <a:cubicBezTo>
                      <a:pt x="2573" y="866"/>
                      <a:pt x="2137" y="455"/>
                      <a:pt x="1689" y="58"/>
                    </a:cubicBezTo>
                    <a:cubicBezTo>
                      <a:pt x="1664" y="35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1" y="29"/>
                    </a:cubicBezTo>
                    <a:cubicBezTo>
                      <a:pt x="1560" y="11"/>
                      <a:pt x="1535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23"/>
              <p:cNvSpPr/>
              <p:nvPr/>
            </p:nvSpPr>
            <p:spPr>
              <a:xfrm>
                <a:off x="473234" y="86335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1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6"/>
                      <a:pt x="1294" y="352"/>
                    </a:cubicBezTo>
                    <a:cubicBezTo>
                      <a:pt x="1311" y="335"/>
                      <a:pt x="1328" y="317"/>
                      <a:pt x="1345" y="300"/>
                    </a:cubicBezTo>
                    <a:close/>
                    <a:moveTo>
                      <a:pt x="1086" y="568"/>
                    </a:moveTo>
                    <a:cubicBezTo>
                      <a:pt x="1134" y="772"/>
                      <a:pt x="1188" y="975"/>
                      <a:pt x="1244" y="1176"/>
                    </a:cubicBezTo>
                    <a:cubicBezTo>
                      <a:pt x="1170" y="1001"/>
                      <a:pt x="1089" y="829"/>
                      <a:pt x="991" y="667"/>
                    </a:cubicBezTo>
                    <a:cubicBezTo>
                      <a:pt x="1022" y="634"/>
                      <a:pt x="1054" y="602"/>
                      <a:pt x="1086" y="568"/>
                    </a:cubicBezTo>
                    <a:close/>
                    <a:moveTo>
                      <a:pt x="496" y="1178"/>
                    </a:moveTo>
                    <a:cubicBezTo>
                      <a:pt x="496" y="1187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1"/>
                      <a:pt x="323" y="1363"/>
                      <a:pt x="323" y="1364"/>
                    </a:cubicBezTo>
                    <a:cubicBezTo>
                      <a:pt x="347" y="1402"/>
                      <a:pt x="372" y="1439"/>
                      <a:pt x="394" y="1474"/>
                    </a:cubicBezTo>
                    <a:cubicBezTo>
                      <a:pt x="364" y="1443"/>
                      <a:pt x="332" y="1411"/>
                      <a:pt x="303" y="1379"/>
                    </a:cubicBezTo>
                    <a:cubicBezTo>
                      <a:pt x="308" y="1374"/>
                      <a:pt x="316" y="1366"/>
                      <a:pt x="321" y="1361"/>
                    </a:cubicBezTo>
                    <a:close/>
                    <a:moveTo>
                      <a:pt x="1932" y="1480"/>
                    </a:moveTo>
                    <a:cubicBezTo>
                      <a:pt x="1977" y="1586"/>
                      <a:pt x="2018" y="1696"/>
                      <a:pt x="2057" y="1806"/>
                    </a:cubicBezTo>
                    <a:cubicBezTo>
                      <a:pt x="2050" y="1814"/>
                      <a:pt x="2042" y="1819"/>
                      <a:pt x="2035" y="1827"/>
                    </a:cubicBezTo>
                    <a:cubicBezTo>
                      <a:pt x="2001" y="1711"/>
                      <a:pt x="1966" y="1596"/>
                      <a:pt x="1932" y="1480"/>
                    </a:cubicBezTo>
                    <a:close/>
                    <a:moveTo>
                      <a:pt x="733" y="1797"/>
                    </a:moveTo>
                    <a:cubicBezTo>
                      <a:pt x="746" y="1821"/>
                      <a:pt x="757" y="1847"/>
                      <a:pt x="771" y="1872"/>
                    </a:cubicBezTo>
                    <a:cubicBezTo>
                      <a:pt x="750" y="1849"/>
                      <a:pt x="730" y="1829"/>
                      <a:pt x="709" y="1806"/>
                    </a:cubicBezTo>
                    <a:cubicBezTo>
                      <a:pt x="718" y="1804"/>
                      <a:pt x="726" y="1801"/>
                      <a:pt x="733" y="1797"/>
                    </a:cubicBezTo>
                    <a:close/>
                    <a:moveTo>
                      <a:pt x="1302" y="2373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79"/>
                      <a:pt x="1332" y="2485"/>
                      <a:pt x="1326" y="2491"/>
                    </a:cubicBezTo>
                    <a:cubicBezTo>
                      <a:pt x="1306" y="2466"/>
                      <a:pt x="1283" y="2444"/>
                      <a:pt x="1263" y="2420"/>
                    </a:cubicBezTo>
                    <a:cubicBezTo>
                      <a:pt x="1278" y="2407"/>
                      <a:pt x="1291" y="2392"/>
                      <a:pt x="1302" y="2373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6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0"/>
                      <a:pt x="2275" y="1933"/>
                      <a:pt x="2715" y="1529"/>
                    </a:cubicBezTo>
                    <a:cubicBezTo>
                      <a:pt x="2732" y="1512"/>
                      <a:pt x="2743" y="1495"/>
                      <a:pt x="2749" y="1476"/>
                    </a:cubicBezTo>
                    <a:cubicBezTo>
                      <a:pt x="2786" y="1433"/>
                      <a:pt x="2793" y="1372"/>
                      <a:pt x="2737" y="1323"/>
                    </a:cubicBezTo>
                    <a:cubicBezTo>
                      <a:pt x="2268" y="930"/>
                      <a:pt x="1833" y="499"/>
                      <a:pt x="1434" y="35"/>
                    </a:cubicBezTo>
                    <a:cubicBezTo>
                      <a:pt x="1413" y="11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23"/>
              <p:cNvSpPr/>
              <p:nvPr/>
            </p:nvSpPr>
            <p:spPr>
              <a:xfrm>
                <a:off x="554960" y="944915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59"/>
                      <a:pt x="823" y="165"/>
                    </a:cubicBezTo>
                    <a:cubicBezTo>
                      <a:pt x="815" y="163"/>
                      <a:pt x="806" y="163"/>
                      <a:pt x="799" y="163"/>
                    </a:cubicBezTo>
                    <a:cubicBezTo>
                      <a:pt x="802" y="159"/>
                      <a:pt x="806" y="156"/>
                      <a:pt x="810" y="152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30"/>
                    </a:cubicBezTo>
                    <a:cubicBezTo>
                      <a:pt x="239" y="728"/>
                      <a:pt x="232" y="728"/>
                      <a:pt x="226" y="728"/>
                    </a:cubicBez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6"/>
                    </a:moveTo>
                    <a:lnTo>
                      <a:pt x="159" y="886"/>
                    </a:lnTo>
                    <a:cubicBezTo>
                      <a:pt x="209" y="933"/>
                      <a:pt x="258" y="978"/>
                      <a:pt x="308" y="1024"/>
                    </a:cubicBezTo>
                    <a:cubicBezTo>
                      <a:pt x="323" y="1043"/>
                      <a:pt x="340" y="1060"/>
                      <a:pt x="355" y="1078"/>
                    </a:cubicBezTo>
                    <a:cubicBezTo>
                      <a:pt x="280" y="1013"/>
                      <a:pt x="196" y="939"/>
                      <a:pt x="159" y="886"/>
                    </a:cubicBezTo>
                    <a:close/>
                    <a:moveTo>
                      <a:pt x="800" y="497"/>
                    </a:moveTo>
                    <a:cubicBezTo>
                      <a:pt x="819" y="508"/>
                      <a:pt x="838" y="528"/>
                      <a:pt x="856" y="555"/>
                    </a:cubicBezTo>
                    <a:cubicBezTo>
                      <a:pt x="886" y="596"/>
                      <a:pt x="918" y="635"/>
                      <a:pt x="950" y="674"/>
                    </a:cubicBezTo>
                    <a:cubicBezTo>
                      <a:pt x="985" y="717"/>
                      <a:pt x="1030" y="773"/>
                      <a:pt x="1082" y="804"/>
                    </a:cubicBezTo>
                    <a:cubicBezTo>
                      <a:pt x="974" y="899"/>
                      <a:pt x="864" y="996"/>
                      <a:pt x="754" y="1093"/>
                    </a:cubicBezTo>
                    <a:cubicBezTo>
                      <a:pt x="664" y="1013"/>
                      <a:pt x="580" y="927"/>
                      <a:pt x="502" y="836"/>
                    </a:cubicBezTo>
                    <a:cubicBezTo>
                      <a:pt x="597" y="730"/>
                      <a:pt x="690" y="622"/>
                      <a:pt x="786" y="515"/>
                    </a:cubicBezTo>
                    <a:cubicBezTo>
                      <a:pt x="791" y="510"/>
                      <a:pt x="797" y="502"/>
                      <a:pt x="800" y="497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7"/>
                      <a:pt x="806" y="1326"/>
                      <a:pt x="800" y="1334"/>
                    </a:cubicBezTo>
                    <a:cubicBezTo>
                      <a:pt x="795" y="1330"/>
                      <a:pt x="789" y="1325"/>
                      <a:pt x="784" y="1319"/>
                    </a:cubicBezTo>
                    <a:cubicBezTo>
                      <a:pt x="791" y="1315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51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4"/>
                    </a:cubicBezTo>
                    <a:cubicBezTo>
                      <a:pt x="241" y="542"/>
                      <a:pt x="180" y="609"/>
                      <a:pt x="116" y="676"/>
                    </a:cubicBezTo>
                    <a:cubicBezTo>
                      <a:pt x="79" y="719"/>
                      <a:pt x="4" y="780"/>
                      <a:pt x="3" y="844"/>
                    </a:cubicBezTo>
                    <a:cubicBezTo>
                      <a:pt x="1" y="896"/>
                      <a:pt x="16" y="926"/>
                      <a:pt x="53" y="963"/>
                    </a:cubicBezTo>
                    <a:cubicBezTo>
                      <a:pt x="133" y="1041"/>
                      <a:pt x="223" y="1112"/>
                      <a:pt x="306" y="1187"/>
                    </a:cubicBezTo>
                    <a:cubicBezTo>
                      <a:pt x="463" y="1326"/>
                      <a:pt x="620" y="1466"/>
                      <a:pt x="776" y="1604"/>
                    </a:cubicBezTo>
                    <a:cubicBezTo>
                      <a:pt x="789" y="1616"/>
                      <a:pt x="804" y="1622"/>
                      <a:pt x="819" y="1622"/>
                    </a:cubicBezTo>
                    <a:cubicBezTo>
                      <a:pt x="834" y="1622"/>
                      <a:pt x="849" y="1616"/>
                      <a:pt x="862" y="1604"/>
                    </a:cubicBezTo>
                    <a:cubicBezTo>
                      <a:pt x="1099" y="1384"/>
                      <a:pt x="1337" y="1166"/>
                      <a:pt x="1576" y="946"/>
                    </a:cubicBezTo>
                    <a:cubicBezTo>
                      <a:pt x="1589" y="940"/>
                      <a:pt x="1600" y="931"/>
                      <a:pt x="1606" y="918"/>
                    </a:cubicBezTo>
                    <a:cubicBezTo>
                      <a:pt x="1608" y="916"/>
                      <a:pt x="1608" y="916"/>
                      <a:pt x="1610" y="914"/>
                    </a:cubicBezTo>
                    <a:cubicBezTo>
                      <a:pt x="1632" y="894"/>
                      <a:pt x="1632" y="870"/>
                      <a:pt x="1621" y="849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6"/>
                      <a:pt x="1013" y="182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23"/>
              <p:cNvSpPr/>
              <p:nvPr/>
            </p:nvSpPr>
            <p:spPr>
              <a:xfrm>
                <a:off x="622661" y="1018420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0"/>
                      <a:pt x="403" y="197"/>
                      <a:pt x="408" y="203"/>
                    </a:cubicBezTo>
                    <a:cubicBezTo>
                      <a:pt x="397" y="207"/>
                      <a:pt x="386" y="210"/>
                      <a:pt x="375" y="214"/>
                    </a:cubicBezTo>
                    <a:cubicBezTo>
                      <a:pt x="380" y="205"/>
                      <a:pt x="386" y="194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0"/>
                      <a:pt x="498" y="304"/>
                    </a:cubicBezTo>
                    <a:cubicBezTo>
                      <a:pt x="492" y="304"/>
                      <a:pt x="489" y="306"/>
                      <a:pt x="483" y="307"/>
                    </a:cubicBezTo>
                    <a:cubicBezTo>
                      <a:pt x="487" y="304"/>
                      <a:pt x="489" y="300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8"/>
                    </a:moveTo>
                    <a:cubicBezTo>
                      <a:pt x="373" y="466"/>
                      <a:pt x="367" y="473"/>
                      <a:pt x="360" y="483"/>
                    </a:cubicBezTo>
                    <a:cubicBezTo>
                      <a:pt x="356" y="477"/>
                      <a:pt x="353" y="471"/>
                      <a:pt x="349" y="466"/>
                    </a:cubicBezTo>
                    <a:cubicBezTo>
                      <a:pt x="358" y="464"/>
                      <a:pt x="369" y="460"/>
                      <a:pt x="380" y="458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3"/>
                    </a:cubicBezTo>
                    <a:cubicBezTo>
                      <a:pt x="220" y="59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699"/>
                      <a:pt x="332" y="718"/>
                    </a:cubicBezTo>
                    <a:cubicBezTo>
                      <a:pt x="346" y="722"/>
                      <a:pt x="360" y="723"/>
                      <a:pt x="373" y="723"/>
                    </a:cubicBezTo>
                    <a:cubicBezTo>
                      <a:pt x="462" y="723"/>
                      <a:pt x="526" y="636"/>
                      <a:pt x="591" y="576"/>
                    </a:cubicBezTo>
                    <a:cubicBezTo>
                      <a:pt x="647" y="524"/>
                      <a:pt x="761" y="447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23"/>
              <p:cNvSpPr/>
              <p:nvPr/>
            </p:nvSpPr>
            <p:spPr>
              <a:xfrm>
                <a:off x="449538" y="2374227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3"/>
                    </a:moveTo>
                    <a:cubicBezTo>
                      <a:pt x="2780" y="253"/>
                      <a:pt x="2767" y="314"/>
                      <a:pt x="2760" y="376"/>
                    </a:cubicBezTo>
                    <a:cubicBezTo>
                      <a:pt x="2752" y="331"/>
                      <a:pt x="2743" y="285"/>
                      <a:pt x="2733" y="240"/>
                    </a:cubicBezTo>
                    <a:cubicBezTo>
                      <a:pt x="2754" y="223"/>
                      <a:pt x="2776" y="208"/>
                      <a:pt x="2799" y="193"/>
                    </a:cubicBezTo>
                    <a:close/>
                    <a:moveTo>
                      <a:pt x="133" y="380"/>
                    </a:moveTo>
                    <a:cubicBezTo>
                      <a:pt x="166" y="389"/>
                      <a:pt x="202" y="406"/>
                      <a:pt x="235" y="424"/>
                    </a:cubicBezTo>
                    <a:cubicBezTo>
                      <a:pt x="203" y="426"/>
                      <a:pt x="170" y="432"/>
                      <a:pt x="138" y="439"/>
                    </a:cubicBezTo>
                    <a:cubicBezTo>
                      <a:pt x="136" y="419"/>
                      <a:pt x="134" y="398"/>
                      <a:pt x="133" y="380"/>
                    </a:cubicBezTo>
                    <a:close/>
                    <a:moveTo>
                      <a:pt x="2625" y="327"/>
                    </a:moveTo>
                    <a:cubicBezTo>
                      <a:pt x="2635" y="376"/>
                      <a:pt x="2644" y="424"/>
                      <a:pt x="2655" y="475"/>
                    </a:cubicBezTo>
                    <a:cubicBezTo>
                      <a:pt x="2635" y="434"/>
                      <a:pt x="2614" y="395"/>
                      <a:pt x="2594" y="355"/>
                    </a:cubicBezTo>
                    <a:cubicBezTo>
                      <a:pt x="2605" y="346"/>
                      <a:pt x="2616" y="337"/>
                      <a:pt x="2625" y="327"/>
                    </a:cubicBezTo>
                    <a:close/>
                    <a:moveTo>
                      <a:pt x="2493" y="454"/>
                    </a:moveTo>
                    <a:cubicBezTo>
                      <a:pt x="2499" y="471"/>
                      <a:pt x="2506" y="488"/>
                      <a:pt x="2513" y="505"/>
                    </a:cubicBezTo>
                    <a:cubicBezTo>
                      <a:pt x="2508" y="501"/>
                      <a:pt x="2502" y="495"/>
                      <a:pt x="2499" y="492"/>
                    </a:cubicBezTo>
                    <a:cubicBezTo>
                      <a:pt x="2489" y="485"/>
                      <a:pt x="2480" y="482"/>
                      <a:pt x="2471" y="482"/>
                    </a:cubicBezTo>
                    <a:cubicBezTo>
                      <a:pt x="2469" y="482"/>
                      <a:pt x="2467" y="482"/>
                      <a:pt x="2465" y="482"/>
                    </a:cubicBezTo>
                    <a:cubicBezTo>
                      <a:pt x="2474" y="473"/>
                      <a:pt x="2484" y="464"/>
                      <a:pt x="2493" y="454"/>
                    </a:cubicBezTo>
                    <a:close/>
                    <a:moveTo>
                      <a:pt x="414" y="516"/>
                    </a:moveTo>
                    <a:cubicBezTo>
                      <a:pt x="425" y="521"/>
                      <a:pt x="437" y="527"/>
                      <a:pt x="448" y="533"/>
                    </a:cubicBezTo>
                    <a:cubicBezTo>
                      <a:pt x="405" y="555"/>
                      <a:pt x="360" y="577"/>
                      <a:pt x="317" y="600"/>
                    </a:cubicBezTo>
                    <a:cubicBezTo>
                      <a:pt x="340" y="575"/>
                      <a:pt x="366" y="555"/>
                      <a:pt x="394" y="536"/>
                    </a:cubicBezTo>
                    <a:cubicBezTo>
                      <a:pt x="403" y="531"/>
                      <a:pt x="409" y="523"/>
                      <a:pt x="414" y="516"/>
                    </a:cubicBezTo>
                    <a:close/>
                    <a:moveTo>
                      <a:pt x="2879" y="391"/>
                    </a:moveTo>
                    <a:cubicBezTo>
                      <a:pt x="2883" y="482"/>
                      <a:pt x="2888" y="574"/>
                      <a:pt x="2894" y="667"/>
                    </a:cubicBezTo>
                    <a:cubicBezTo>
                      <a:pt x="2871" y="575"/>
                      <a:pt x="2868" y="482"/>
                      <a:pt x="2879" y="391"/>
                    </a:cubicBezTo>
                    <a:close/>
                    <a:moveTo>
                      <a:pt x="466" y="704"/>
                    </a:moveTo>
                    <a:cubicBezTo>
                      <a:pt x="468" y="706"/>
                      <a:pt x="468" y="708"/>
                      <a:pt x="468" y="708"/>
                    </a:cubicBezTo>
                    <a:cubicBezTo>
                      <a:pt x="466" y="710"/>
                      <a:pt x="464" y="710"/>
                      <a:pt x="461" y="712"/>
                    </a:cubicBezTo>
                    <a:cubicBezTo>
                      <a:pt x="463" y="710"/>
                      <a:pt x="464" y="708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3"/>
                      <a:pt x="2359" y="684"/>
                      <a:pt x="2383" y="704"/>
                    </a:cubicBezTo>
                    <a:cubicBezTo>
                      <a:pt x="2387" y="713"/>
                      <a:pt x="2390" y="723"/>
                      <a:pt x="2398" y="730"/>
                    </a:cubicBezTo>
                    <a:cubicBezTo>
                      <a:pt x="2415" y="749"/>
                      <a:pt x="2433" y="760"/>
                      <a:pt x="2454" y="766"/>
                    </a:cubicBezTo>
                    <a:cubicBezTo>
                      <a:pt x="2486" y="794"/>
                      <a:pt x="2515" y="823"/>
                      <a:pt x="2547" y="853"/>
                    </a:cubicBezTo>
                    <a:cubicBezTo>
                      <a:pt x="2463" y="786"/>
                      <a:pt x="2379" y="721"/>
                      <a:pt x="2297" y="656"/>
                    </a:cubicBezTo>
                    <a:cubicBezTo>
                      <a:pt x="2301" y="652"/>
                      <a:pt x="2305" y="646"/>
                      <a:pt x="2308" y="643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2"/>
                      <a:pt x="547" y="877"/>
                      <a:pt x="494" y="915"/>
                    </a:cubicBezTo>
                    <a:cubicBezTo>
                      <a:pt x="545" y="874"/>
                      <a:pt x="599" y="838"/>
                      <a:pt x="655" y="808"/>
                    </a:cubicBezTo>
                    <a:close/>
                    <a:moveTo>
                      <a:pt x="226" y="1043"/>
                    </a:moveTo>
                    <a:cubicBezTo>
                      <a:pt x="228" y="1045"/>
                      <a:pt x="228" y="1045"/>
                      <a:pt x="230" y="1045"/>
                    </a:cubicBezTo>
                    <a:cubicBezTo>
                      <a:pt x="230" y="1047"/>
                      <a:pt x="228" y="1049"/>
                      <a:pt x="226" y="1051"/>
                    </a:cubicBezTo>
                    <a:lnTo>
                      <a:pt x="226" y="1043"/>
                    </a:lnTo>
                    <a:close/>
                    <a:moveTo>
                      <a:pt x="2894" y="1097"/>
                    </a:moveTo>
                    <a:cubicBezTo>
                      <a:pt x="2903" y="1111"/>
                      <a:pt x="2912" y="1124"/>
                      <a:pt x="2920" y="1135"/>
                    </a:cubicBezTo>
                    <a:cubicBezTo>
                      <a:pt x="2909" y="1129"/>
                      <a:pt x="2898" y="1124"/>
                      <a:pt x="2884" y="1116"/>
                    </a:cubicBezTo>
                    <a:cubicBezTo>
                      <a:pt x="2888" y="1111"/>
                      <a:pt x="2892" y="1105"/>
                      <a:pt x="2894" y="1097"/>
                    </a:cubicBezTo>
                    <a:close/>
                    <a:moveTo>
                      <a:pt x="2913" y="1"/>
                    </a:moveTo>
                    <a:cubicBezTo>
                      <a:pt x="2904" y="1"/>
                      <a:pt x="2894" y="3"/>
                      <a:pt x="2884" y="7"/>
                    </a:cubicBezTo>
                    <a:cubicBezTo>
                      <a:pt x="2743" y="68"/>
                      <a:pt x="2620" y="167"/>
                      <a:pt x="2502" y="275"/>
                    </a:cubicBezTo>
                    <a:cubicBezTo>
                      <a:pt x="2482" y="281"/>
                      <a:pt x="2461" y="298"/>
                      <a:pt x="2456" y="320"/>
                    </a:cubicBezTo>
                    <a:cubicBezTo>
                      <a:pt x="2400" y="374"/>
                      <a:pt x="2348" y="428"/>
                      <a:pt x="2295" y="484"/>
                    </a:cubicBezTo>
                    <a:cubicBezTo>
                      <a:pt x="2293" y="484"/>
                      <a:pt x="2293" y="482"/>
                      <a:pt x="2292" y="482"/>
                    </a:cubicBezTo>
                    <a:cubicBezTo>
                      <a:pt x="2284" y="480"/>
                      <a:pt x="2278" y="479"/>
                      <a:pt x="2272" y="479"/>
                    </a:cubicBezTo>
                    <a:cubicBezTo>
                      <a:pt x="2231" y="479"/>
                      <a:pt x="2211" y="523"/>
                      <a:pt x="2221" y="559"/>
                    </a:cubicBezTo>
                    <a:cubicBezTo>
                      <a:pt x="2202" y="579"/>
                      <a:pt x="2182" y="598"/>
                      <a:pt x="2163" y="618"/>
                    </a:cubicBezTo>
                    <a:cubicBezTo>
                      <a:pt x="2141" y="639"/>
                      <a:pt x="2137" y="684"/>
                      <a:pt x="2163" y="704"/>
                    </a:cubicBezTo>
                    <a:cubicBezTo>
                      <a:pt x="2314" y="823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6"/>
                    </a:cubicBezTo>
                    <a:cubicBezTo>
                      <a:pt x="2982" y="1287"/>
                      <a:pt x="2987" y="1287"/>
                      <a:pt x="2991" y="1287"/>
                    </a:cubicBezTo>
                    <a:cubicBezTo>
                      <a:pt x="3025" y="1287"/>
                      <a:pt x="3057" y="1264"/>
                      <a:pt x="3054" y="1228"/>
                    </a:cubicBezTo>
                    <a:cubicBezTo>
                      <a:pt x="3026" y="849"/>
                      <a:pt x="2998" y="473"/>
                      <a:pt x="2987" y="94"/>
                    </a:cubicBezTo>
                    <a:cubicBezTo>
                      <a:pt x="2987" y="79"/>
                      <a:pt x="2983" y="66"/>
                      <a:pt x="2974" y="57"/>
                    </a:cubicBezTo>
                    <a:cubicBezTo>
                      <a:pt x="2974" y="25"/>
                      <a:pt x="2947" y="1"/>
                      <a:pt x="2913" y="1"/>
                    </a:cubicBezTo>
                    <a:close/>
                    <a:moveTo>
                      <a:pt x="89" y="250"/>
                    </a:moveTo>
                    <a:cubicBezTo>
                      <a:pt x="80" y="250"/>
                      <a:pt x="72" y="250"/>
                      <a:pt x="64" y="251"/>
                    </a:cubicBezTo>
                    <a:cubicBezTo>
                      <a:pt x="34" y="255"/>
                      <a:pt x="0" y="275"/>
                      <a:pt x="4" y="311"/>
                    </a:cubicBezTo>
                    <a:cubicBezTo>
                      <a:pt x="6" y="329"/>
                      <a:pt x="8" y="346"/>
                      <a:pt x="10" y="363"/>
                    </a:cubicBezTo>
                    <a:cubicBezTo>
                      <a:pt x="8" y="370"/>
                      <a:pt x="8" y="378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3"/>
                      <a:pt x="45" y="1267"/>
                    </a:cubicBezTo>
                    <a:cubicBezTo>
                      <a:pt x="44" y="1301"/>
                      <a:pt x="75" y="1327"/>
                      <a:pt x="107" y="1327"/>
                    </a:cubicBezTo>
                    <a:cubicBezTo>
                      <a:pt x="117" y="1327"/>
                      <a:pt x="127" y="1325"/>
                      <a:pt x="136" y="1319"/>
                    </a:cubicBezTo>
                    <a:cubicBezTo>
                      <a:pt x="155" y="1308"/>
                      <a:pt x="170" y="1295"/>
                      <a:pt x="187" y="1282"/>
                    </a:cubicBezTo>
                    <a:cubicBezTo>
                      <a:pt x="203" y="1282"/>
                      <a:pt x="222" y="1278"/>
                      <a:pt x="233" y="1267"/>
                    </a:cubicBezTo>
                    <a:cubicBezTo>
                      <a:pt x="453" y="1081"/>
                      <a:pt x="688" y="918"/>
                      <a:pt x="940" y="781"/>
                    </a:cubicBezTo>
                    <a:cubicBezTo>
                      <a:pt x="981" y="758"/>
                      <a:pt x="977" y="698"/>
                      <a:pt x="940" y="676"/>
                    </a:cubicBezTo>
                    <a:cubicBezTo>
                      <a:pt x="789" y="583"/>
                      <a:pt x="636" y="495"/>
                      <a:pt x="479" y="413"/>
                    </a:cubicBezTo>
                    <a:cubicBezTo>
                      <a:pt x="371" y="355"/>
                      <a:pt x="221" y="250"/>
                      <a:pt x="89" y="2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23"/>
              <p:cNvSpPr/>
              <p:nvPr/>
            </p:nvSpPr>
            <p:spPr>
              <a:xfrm>
                <a:off x="450989" y="2126954"/>
                <a:ext cx="491000" cy="25968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1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6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3"/>
                      <a:pt x="1114" y="1313"/>
                    </a:cubicBezTo>
                    <a:cubicBezTo>
                      <a:pt x="1209" y="1418"/>
                      <a:pt x="1300" y="1518"/>
                      <a:pt x="1421" y="1593"/>
                    </a:cubicBezTo>
                    <a:cubicBezTo>
                      <a:pt x="1443" y="1605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23"/>
              <p:cNvSpPr/>
              <p:nvPr/>
            </p:nvSpPr>
            <p:spPr>
              <a:xfrm>
                <a:off x="437932" y="2226089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2"/>
                    </a:cubicBezTo>
                    <a:cubicBezTo>
                      <a:pt x="2736" y="301"/>
                      <a:pt x="2515" y="545"/>
                      <a:pt x="2278" y="775"/>
                    </a:cubicBezTo>
                    <a:cubicBezTo>
                      <a:pt x="2155" y="894"/>
                      <a:pt x="2024" y="1006"/>
                      <a:pt x="1894" y="1116"/>
                    </a:cubicBezTo>
                    <a:cubicBezTo>
                      <a:pt x="1797" y="1196"/>
                      <a:pt x="1678" y="1267"/>
                      <a:pt x="1603" y="1368"/>
                    </a:cubicBezTo>
                    <a:cubicBezTo>
                      <a:pt x="1152" y="1028"/>
                      <a:pt x="701" y="683"/>
                      <a:pt x="231" y="368"/>
                    </a:cubicBezTo>
                    <a:cubicBezTo>
                      <a:pt x="209" y="354"/>
                      <a:pt x="188" y="347"/>
                      <a:pt x="167" y="347"/>
                    </a:cubicBezTo>
                    <a:cubicBezTo>
                      <a:pt x="67" y="347"/>
                      <a:pt x="0" y="506"/>
                      <a:pt x="108" y="579"/>
                    </a:cubicBezTo>
                    <a:cubicBezTo>
                      <a:pt x="611" y="916"/>
                      <a:pt x="1092" y="1286"/>
                      <a:pt x="1575" y="1649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5"/>
                      <a:pt x="1733" y="1606"/>
                    </a:cubicBezTo>
                    <a:cubicBezTo>
                      <a:pt x="1748" y="1595"/>
                      <a:pt x="1763" y="1580"/>
                      <a:pt x="1773" y="1560"/>
                    </a:cubicBezTo>
                    <a:cubicBezTo>
                      <a:pt x="1829" y="1433"/>
                      <a:pt x="1993" y="1347"/>
                      <a:pt x="2097" y="1259"/>
                    </a:cubicBezTo>
                    <a:cubicBezTo>
                      <a:pt x="2218" y="1159"/>
                      <a:pt x="2336" y="1054"/>
                      <a:pt x="2449" y="946"/>
                    </a:cubicBezTo>
                    <a:cubicBezTo>
                      <a:pt x="2688" y="719"/>
                      <a:pt x="2908" y="473"/>
                      <a:pt x="3111" y="214"/>
                    </a:cubicBezTo>
                    <a:cubicBezTo>
                      <a:pt x="3183" y="122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23"/>
              <p:cNvSpPr/>
              <p:nvPr/>
            </p:nvSpPr>
            <p:spPr>
              <a:xfrm>
                <a:off x="434225" y="1690117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1"/>
                    </a:moveTo>
                    <a:cubicBezTo>
                      <a:pt x="1589" y="1"/>
                      <a:pt x="1562" y="10"/>
                      <a:pt x="1536" y="33"/>
                    </a:cubicBezTo>
                    <a:cubicBezTo>
                      <a:pt x="1085" y="449"/>
                      <a:pt x="606" y="837"/>
                      <a:pt x="105" y="1193"/>
                    </a:cubicBezTo>
                    <a:cubicBezTo>
                      <a:pt x="1" y="1267"/>
                      <a:pt x="67" y="1425"/>
                      <a:pt x="165" y="1425"/>
                    </a:cubicBezTo>
                    <a:cubicBezTo>
                      <a:pt x="185" y="1425"/>
                      <a:pt x="206" y="1419"/>
                      <a:pt x="228" y="1404"/>
                    </a:cubicBezTo>
                    <a:cubicBezTo>
                      <a:pt x="716" y="1057"/>
                      <a:pt x="1184" y="680"/>
                      <a:pt x="1628" y="278"/>
                    </a:cubicBezTo>
                    <a:cubicBezTo>
                      <a:pt x="1835" y="483"/>
                      <a:pt x="2042" y="688"/>
                      <a:pt x="2251" y="891"/>
                    </a:cubicBezTo>
                    <a:cubicBezTo>
                      <a:pt x="2467" y="1104"/>
                      <a:pt x="2674" y="1342"/>
                      <a:pt x="2931" y="1506"/>
                    </a:cubicBezTo>
                    <a:cubicBezTo>
                      <a:pt x="2953" y="1520"/>
                      <a:pt x="2974" y="1526"/>
                      <a:pt x="2994" y="1526"/>
                    </a:cubicBezTo>
                    <a:cubicBezTo>
                      <a:pt x="3096" y="1526"/>
                      <a:pt x="3163" y="1368"/>
                      <a:pt x="3054" y="1297"/>
                    </a:cubicBezTo>
                    <a:cubicBezTo>
                      <a:pt x="2815" y="1145"/>
                      <a:pt x="2622" y="917"/>
                      <a:pt x="2422" y="719"/>
                    </a:cubicBezTo>
                    <a:cubicBezTo>
                      <a:pt x="2195" y="496"/>
                      <a:pt x="1967" y="274"/>
                      <a:pt x="1742" y="50"/>
                    </a:cubicBezTo>
                    <a:cubicBezTo>
                      <a:pt x="1721" y="30"/>
                      <a:pt x="1699" y="20"/>
                      <a:pt x="1676" y="17"/>
                    </a:cubicBezTo>
                    <a:cubicBezTo>
                      <a:pt x="1658" y="7"/>
                      <a:pt x="1638" y="1"/>
                      <a:pt x="1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23"/>
              <p:cNvSpPr/>
              <p:nvPr/>
            </p:nvSpPr>
            <p:spPr>
              <a:xfrm>
                <a:off x="451956" y="1575024"/>
                <a:ext cx="497448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2" extrusionOk="0">
                    <a:moveTo>
                      <a:pt x="1509" y="0"/>
                    </a:moveTo>
                    <a:cubicBezTo>
                      <a:pt x="1482" y="0"/>
                      <a:pt x="1455" y="12"/>
                      <a:pt x="1432" y="41"/>
                    </a:cubicBezTo>
                    <a:cubicBezTo>
                      <a:pt x="1061" y="496"/>
                      <a:pt x="556" y="837"/>
                      <a:pt x="97" y="1197"/>
                    </a:cubicBezTo>
                    <a:cubicBezTo>
                      <a:pt x="1" y="1274"/>
                      <a:pt x="89" y="1396"/>
                      <a:pt x="190" y="1396"/>
                    </a:cubicBezTo>
                    <a:cubicBezTo>
                      <a:pt x="216" y="1396"/>
                      <a:pt x="244" y="1388"/>
                      <a:pt x="269" y="1368"/>
                    </a:cubicBezTo>
                    <a:cubicBezTo>
                      <a:pt x="709" y="1021"/>
                      <a:pt x="1192" y="693"/>
                      <a:pt x="1559" y="266"/>
                    </a:cubicBezTo>
                    <a:cubicBezTo>
                      <a:pt x="1991" y="652"/>
                      <a:pt x="2415" y="1049"/>
                      <a:pt x="2828" y="1456"/>
                    </a:cubicBezTo>
                    <a:cubicBezTo>
                      <a:pt x="2853" y="1481"/>
                      <a:pt x="2882" y="1491"/>
                      <a:pt x="2909" y="1491"/>
                    </a:cubicBezTo>
                    <a:cubicBezTo>
                      <a:pt x="3002" y="1491"/>
                      <a:pt x="3085" y="1369"/>
                      <a:pt x="3000" y="1284"/>
                    </a:cubicBezTo>
                    <a:cubicBezTo>
                      <a:pt x="2573" y="865"/>
                      <a:pt x="2137" y="457"/>
                      <a:pt x="1689" y="58"/>
                    </a:cubicBezTo>
                    <a:cubicBezTo>
                      <a:pt x="1665" y="36"/>
                      <a:pt x="1637" y="26"/>
                      <a:pt x="1610" y="26"/>
                    </a:cubicBezTo>
                    <a:cubicBezTo>
                      <a:pt x="1600" y="26"/>
                      <a:pt x="1591" y="27"/>
                      <a:pt x="1581" y="30"/>
                    </a:cubicBezTo>
                    <a:cubicBezTo>
                      <a:pt x="1560" y="11"/>
                      <a:pt x="1535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23"/>
              <p:cNvSpPr/>
              <p:nvPr/>
            </p:nvSpPr>
            <p:spPr>
              <a:xfrm>
                <a:off x="473234" y="1809724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2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8"/>
                      <a:pt x="1294" y="352"/>
                    </a:cubicBezTo>
                    <a:cubicBezTo>
                      <a:pt x="1311" y="335"/>
                      <a:pt x="1328" y="319"/>
                      <a:pt x="1345" y="300"/>
                    </a:cubicBezTo>
                    <a:close/>
                    <a:moveTo>
                      <a:pt x="1086" y="569"/>
                    </a:moveTo>
                    <a:cubicBezTo>
                      <a:pt x="1134" y="774"/>
                      <a:pt x="1188" y="975"/>
                      <a:pt x="1244" y="1178"/>
                    </a:cubicBezTo>
                    <a:cubicBezTo>
                      <a:pt x="1170" y="1003"/>
                      <a:pt x="1089" y="830"/>
                      <a:pt x="991" y="667"/>
                    </a:cubicBezTo>
                    <a:cubicBezTo>
                      <a:pt x="1022" y="634"/>
                      <a:pt x="1054" y="602"/>
                      <a:pt x="1086" y="569"/>
                    </a:cubicBezTo>
                    <a:close/>
                    <a:moveTo>
                      <a:pt x="496" y="1178"/>
                    </a:moveTo>
                    <a:cubicBezTo>
                      <a:pt x="496" y="1188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3"/>
                      <a:pt x="323" y="1365"/>
                      <a:pt x="323" y="1365"/>
                    </a:cubicBezTo>
                    <a:cubicBezTo>
                      <a:pt x="347" y="1402"/>
                      <a:pt x="372" y="1439"/>
                      <a:pt x="394" y="1477"/>
                    </a:cubicBezTo>
                    <a:cubicBezTo>
                      <a:pt x="364" y="1445"/>
                      <a:pt x="332" y="1411"/>
                      <a:pt x="303" y="1380"/>
                    </a:cubicBezTo>
                    <a:cubicBezTo>
                      <a:pt x="308" y="1374"/>
                      <a:pt x="316" y="1367"/>
                      <a:pt x="321" y="1361"/>
                    </a:cubicBezTo>
                    <a:close/>
                    <a:moveTo>
                      <a:pt x="1932" y="1480"/>
                    </a:moveTo>
                    <a:lnTo>
                      <a:pt x="1932" y="1480"/>
                    </a:lnTo>
                    <a:cubicBezTo>
                      <a:pt x="1977" y="1588"/>
                      <a:pt x="2018" y="1697"/>
                      <a:pt x="2057" y="1808"/>
                    </a:cubicBezTo>
                    <a:cubicBezTo>
                      <a:pt x="2050" y="1814"/>
                      <a:pt x="2042" y="1821"/>
                      <a:pt x="2035" y="1827"/>
                    </a:cubicBezTo>
                    <a:lnTo>
                      <a:pt x="1932" y="1480"/>
                    </a:lnTo>
                    <a:close/>
                    <a:moveTo>
                      <a:pt x="733" y="1797"/>
                    </a:moveTo>
                    <a:cubicBezTo>
                      <a:pt x="746" y="1823"/>
                      <a:pt x="757" y="1848"/>
                      <a:pt x="771" y="1872"/>
                    </a:cubicBezTo>
                    <a:cubicBezTo>
                      <a:pt x="750" y="1851"/>
                      <a:pt x="730" y="1829"/>
                      <a:pt x="709" y="1807"/>
                    </a:cubicBezTo>
                    <a:cubicBezTo>
                      <a:pt x="718" y="1805"/>
                      <a:pt x="726" y="1801"/>
                      <a:pt x="733" y="1797"/>
                    </a:cubicBezTo>
                    <a:close/>
                    <a:moveTo>
                      <a:pt x="1302" y="2375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80"/>
                      <a:pt x="1332" y="2485"/>
                      <a:pt x="1326" y="2493"/>
                    </a:cubicBezTo>
                    <a:cubicBezTo>
                      <a:pt x="1306" y="2468"/>
                      <a:pt x="1283" y="2444"/>
                      <a:pt x="1263" y="2420"/>
                    </a:cubicBezTo>
                    <a:cubicBezTo>
                      <a:pt x="1278" y="2409"/>
                      <a:pt x="1291" y="2392"/>
                      <a:pt x="1302" y="2375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8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2"/>
                      <a:pt x="2275" y="1933"/>
                      <a:pt x="2715" y="1529"/>
                    </a:cubicBezTo>
                    <a:cubicBezTo>
                      <a:pt x="2732" y="1514"/>
                      <a:pt x="2743" y="1495"/>
                      <a:pt x="2749" y="1478"/>
                    </a:cubicBezTo>
                    <a:cubicBezTo>
                      <a:pt x="2786" y="1435"/>
                      <a:pt x="2793" y="1372"/>
                      <a:pt x="2737" y="1325"/>
                    </a:cubicBezTo>
                    <a:cubicBezTo>
                      <a:pt x="2268" y="932"/>
                      <a:pt x="1833" y="501"/>
                      <a:pt x="1434" y="35"/>
                    </a:cubicBezTo>
                    <a:cubicBezTo>
                      <a:pt x="1413" y="12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23"/>
              <p:cNvSpPr/>
              <p:nvPr/>
            </p:nvSpPr>
            <p:spPr>
              <a:xfrm>
                <a:off x="554960" y="1891610"/>
                <a:ext cx="263231" cy="261297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1" extrusionOk="0">
                    <a:moveTo>
                      <a:pt x="810" y="150"/>
                    </a:moveTo>
                    <a:cubicBezTo>
                      <a:pt x="814" y="154"/>
                      <a:pt x="819" y="159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7"/>
                      <a:pt x="806" y="154"/>
                      <a:pt x="810" y="150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4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6"/>
                      <a:pt x="308" y="1023"/>
                    </a:cubicBezTo>
                    <a:cubicBezTo>
                      <a:pt x="323" y="1041"/>
                      <a:pt x="340" y="1058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6"/>
                      <a:pt x="838" y="528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5"/>
                      <a:pt x="1030" y="771"/>
                      <a:pt x="1082" y="803"/>
                    </a:cubicBezTo>
                    <a:cubicBezTo>
                      <a:pt x="974" y="898"/>
                      <a:pt x="864" y="995"/>
                      <a:pt x="754" y="1092"/>
                    </a:cubicBezTo>
                    <a:cubicBezTo>
                      <a:pt x="664" y="1011"/>
                      <a:pt x="580" y="927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2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2"/>
                    </a:cubicBezTo>
                    <a:cubicBezTo>
                      <a:pt x="795" y="1328"/>
                      <a:pt x="789" y="1323"/>
                      <a:pt x="784" y="1319"/>
                    </a:cubicBezTo>
                    <a:cubicBezTo>
                      <a:pt x="791" y="1313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49"/>
                      <a:pt x="739" y="51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8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39"/>
                      <a:pt x="223" y="1112"/>
                      <a:pt x="306" y="1187"/>
                    </a:cubicBezTo>
                    <a:cubicBezTo>
                      <a:pt x="463" y="1325"/>
                      <a:pt x="620" y="1464"/>
                      <a:pt x="776" y="1602"/>
                    </a:cubicBezTo>
                    <a:cubicBezTo>
                      <a:pt x="788" y="1615"/>
                      <a:pt x="803" y="1621"/>
                      <a:pt x="818" y="1621"/>
                    </a:cubicBezTo>
                    <a:cubicBezTo>
                      <a:pt x="834" y="1621"/>
                      <a:pt x="849" y="1615"/>
                      <a:pt x="862" y="1602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29"/>
                      <a:pt x="1606" y="916"/>
                    </a:cubicBezTo>
                    <a:cubicBezTo>
                      <a:pt x="1608" y="914"/>
                      <a:pt x="1608" y="914"/>
                      <a:pt x="1610" y="914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1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23"/>
              <p:cNvSpPr/>
              <p:nvPr/>
            </p:nvSpPr>
            <p:spPr>
              <a:xfrm>
                <a:off x="622661" y="1964793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2"/>
                      <a:pt x="403" y="198"/>
                      <a:pt x="408" y="203"/>
                    </a:cubicBezTo>
                    <a:cubicBezTo>
                      <a:pt x="397" y="207"/>
                      <a:pt x="386" y="211"/>
                      <a:pt x="375" y="216"/>
                    </a:cubicBezTo>
                    <a:cubicBezTo>
                      <a:pt x="380" y="205"/>
                      <a:pt x="386" y="196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2"/>
                      <a:pt x="498" y="304"/>
                    </a:cubicBezTo>
                    <a:cubicBezTo>
                      <a:pt x="492" y="306"/>
                      <a:pt x="489" y="306"/>
                      <a:pt x="483" y="308"/>
                    </a:cubicBezTo>
                    <a:cubicBezTo>
                      <a:pt x="487" y="304"/>
                      <a:pt x="489" y="300"/>
                      <a:pt x="492" y="298"/>
                    </a:cubicBezTo>
                    <a:cubicBezTo>
                      <a:pt x="492" y="296"/>
                      <a:pt x="492" y="296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5"/>
                      <a:pt x="360" y="483"/>
                    </a:cubicBezTo>
                    <a:cubicBezTo>
                      <a:pt x="356" y="477"/>
                      <a:pt x="353" y="472"/>
                      <a:pt x="349" y="468"/>
                    </a:cubicBezTo>
                    <a:cubicBezTo>
                      <a:pt x="358" y="464"/>
                      <a:pt x="369" y="462"/>
                      <a:pt x="380" y="459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4"/>
                    </a:cubicBezTo>
                    <a:cubicBezTo>
                      <a:pt x="220" y="60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701"/>
                      <a:pt x="332" y="718"/>
                    </a:cubicBezTo>
                    <a:cubicBezTo>
                      <a:pt x="346" y="722"/>
                      <a:pt x="360" y="724"/>
                      <a:pt x="373" y="724"/>
                    </a:cubicBezTo>
                    <a:cubicBezTo>
                      <a:pt x="462" y="724"/>
                      <a:pt x="526" y="636"/>
                      <a:pt x="591" y="576"/>
                    </a:cubicBezTo>
                    <a:cubicBezTo>
                      <a:pt x="647" y="526"/>
                      <a:pt x="761" y="449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23"/>
              <p:cNvSpPr/>
              <p:nvPr/>
            </p:nvSpPr>
            <p:spPr>
              <a:xfrm>
                <a:off x="449538" y="3320761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2"/>
                    </a:moveTo>
                    <a:cubicBezTo>
                      <a:pt x="2780" y="252"/>
                      <a:pt x="2767" y="314"/>
                      <a:pt x="2760" y="377"/>
                    </a:cubicBezTo>
                    <a:cubicBezTo>
                      <a:pt x="2752" y="330"/>
                      <a:pt x="2743" y="284"/>
                      <a:pt x="2733" y="239"/>
                    </a:cubicBezTo>
                    <a:cubicBezTo>
                      <a:pt x="2754" y="222"/>
                      <a:pt x="2776" y="207"/>
                      <a:pt x="2799" y="192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88"/>
                      <a:pt x="202" y="405"/>
                      <a:pt x="235" y="424"/>
                    </a:cubicBezTo>
                    <a:cubicBezTo>
                      <a:pt x="203" y="427"/>
                      <a:pt x="170" y="431"/>
                      <a:pt x="138" y="438"/>
                    </a:cubicBezTo>
                    <a:cubicBezTo>
                      <a:pt x="136" y="418"/>
                      <a:pt x="134" y="399"/>
                      <a:pt x="133" y="379"/>
                    </a:cubicBezTo>
                    <a:close/>
                    <a:moveTo>
                      <a:pt x="2625" y="327"/>
                    </a:moveTo>
                    <a:cubicBezTo>
                      <a:pt x="2635" y="375"/>
                      <a:pt x="2644" y="425"/>
                      <a:pt x="2655" y="474"/>
                    </a:cubicBezTo>
                    <a:cubicBezTo>
                      <a:pt x="2635" y="435"/>
                      <a:pt x="2614" y="394"/>
                      <a:pt x="2594" y="355"/>
                    </a:cubicBezTo>
                    <a:cubicBezTo>
                      <a:pt x="2605" y="345"/>
                      <a:pt x="2616" y="336"/>
                      <a:pt x="2625" y="327"/>
                    </a:cubicBezTo>
                    <a:close/>
                    <a:moveTo>
                      <a:pt x="2493" y="453"/>
                    </a:moveTo>
                    <a:cubicBezTo>
                      <a:pt x="2499" y="470"/>
                      <a:pt x="2506" y="487"/>
                      <a:pt x="2513" y="504"/>
                    </a:cubicBezTo>
                    <a:cubicBezTo>
                      <a:pt x="2508" y="500"/>
                      <a:pt x="2502" y="496"/>
                      <a:pt x="2499" y="493"/>
                    </a:cubicBezTo>
                    <a:cubicBezTo>
                      <a:pt x="2487" y="483"/>
                      <a:pt x="2476" y="481"/>
                      <a:pt x="2465" y="481"/>
                    </a:cubicBezTo>
                    <a:cubicBezTo>
                      <a:pt x="2474" y="472"/>
                      <a:pt x="2484" y="463"/>
                      <a:pt x="2493" y="453"/>
                    </a:cubicBezTo>
                    <a:close/>
                    <a:moveTo>
                      <a:pt x="414" y="515"/>
                    </a:moveTo>
                    <a:cubicBezTo>
                      <a:pt x="425" y="521"/>
                      <a:pt x="437" y="526"/>
                      <a:pt x="448" y="534"/>
                    </a:cubicBezTo>
                    <a:cubicBezTo>
                      <a:pt x="405" y="554"/>
                      <a:pt x="360" y="576"/>
                      <a:pt x="317" y="599"/>
                    </a:cubicBezTo>
                    <a:cubicBezTo>
                      <a:pt x="340" y="575"/>
                      <a:pt x="366" y="554"/>
                      <a:pt x="394" y="535"/>
                    </a:cubicBezTo>
                    <a:cubicBezTo>
                      <a:pt x="403" y="530"/>
                      <a:pt x="409" y="522"/>
                      <a:pt x="414" y="515"/>
                    </a:cubicBezTo>
                    <a:close/>
                    <a:moveTo>
                      <a:pt x="2879" y="390"/>
                    </a:moveTo>
                    <a:lnTo>
                      <a:pt x="2879" y="390"/>
                    </a:lnTo>
                    <a:cubicBezTo>
                      <a:pt x="2883" y="481"/>
                      <a:pt x="2888" y="575"/>
                      <a:pt x="2894" y="666"/>
                    </a:cubicBezTo>
                    <a:cubicBezTo>
                      <a:pt x="2871" y="576"/>
                      <a:pt x="2868" y="483"/>
                      <a:pt x="2879" y="390"/>
                    </a:cubicBezTo>
                    <a:close/>
                    <a:moveTo>
                      <a:pt x="466" y="705"/>
                    </a:moveTo>
                    <a:cubicBezTo>
                      <a:pt x="468" y="705"/>
                      <a:pt x="468" y="707"/>
                      <a:pt x="468" y="707"/>
                    </a:cubicBezTo>
                    <a:cubicBezTo>
                      <a:pt x="466" y="709"/>
                      <a:pt x="464" y="709"/>
                      <a:pt x="461" y="711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2"/>
                    </a:moveTo>
                    <a:cubicBezTo>
                      <a:pt x="2334" y="662"/>
                      <a:pt x="2359" y="683"/>
                      <a:pt x="2383" y="703"/>
                    </a:cubicBezTo>
                    <a:cubicBezTo>
                      <a:pt x="2387" y="713"/>
                      <a:pt x="2390" y="722"/>
                      <a:pt x="2398" y="731"/>
                    </a:cubicBezTo>
                    <a:cubicBezTo>
                      <a:pt x="2415" y="750"/>
                      <a:pt x="2433" y="759"/>
                      <a:pt x="2454" y="765"/>
                    </a:cubicBezTo>
                    <a:cubicBezTo>
                      <a:pt x="2486" y="793"/>
                      <a:pt x="2515" y="823"/>
                      <a:pt x="2547" y="852"/>
                    </a:cubicBezTo>
                    <a:cubicBezTo>
                      <a:pt x="2463" y="787"/>
                      <a:pt x="2379" y="720"/>
                      <a:pt x="2297" y="655"/>
                    </a:cubicBezTo>
                    <a:cubicBezTo>
                      <a:pt x="2301" y="651"/>
                      <a:pt x="2305" y="647"/>
                      <a:pt x="2308" y="642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1"/>
                      <a:pt x="547" y="877"/>
                      <a:pt x="494" y="914"/>
                    </a:cubicBezTo>
                    <a:cubicBezTo>
                      <a:pt x="545" y="873"/>
                      <a:pt x="599" y="839"/>
                      <a:pt x="655" y="808"/>
                    </a:cubicBezTo>
                    <a:close/>
                    <a:moveTo>
                      <a:pt x="230" y="1044"/>
                    </a:moveTo>
                    <a:cubicBezTo>
                      <a:pt x="230" y="1046"/>
                      <a:pt x="228" y="1048"/>
                      <a:pt x="226" y="1050"/>
                    </a:cubicBezTo>
                    <a:lnTo>
                      <a:pt x="226" y="1044"/>
                    </a:lnTo>
                    <a:close/>
                    <a:moveTo>
                      <a:pt x="2894" y="1097"/>
                    </a:moveTo>
                    <a:cubicBezTo>
                      <a:pt x="2903" y="1110"/>
                      <a:pt x="2912" y="1123"/>
                      <a:pt x="2920" y="1136"/>
                    </a:cubicBezTo>
                    <a:cubicBezTo>
                      <a:pt x="2909" y="1128"/>
                      <a:pt x="2898" y="1123"/>
                      <a:pt x="2884" y="1115"/>
                    </a:cubicBezTo>
                    <a:cubicBezTo>
                      <a:pt x="2888" y="1110"/>
                      <a:pt x="2892" y="1104"/>
                      <a:pt x="2894" y="1097"/>
                    </a:cubicBezTo>
                    <a:close/>
                    <a:moveTo>
                      <a:pt x="2913" y="0"/>
                    </a:moveTo>
                    <a:cubicBezTo>
                      <a:pt x="2904" y="0"/>
                      <a:pt x="2894" y="2"/>
                      <a:pt x="2884" y="6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19"/>
                    </a:cubicBezTo>
                    <a:cubicBezTo>
                      <a:pt x="2400" y="373"/>
                      <a:pt x="2348" y="429"/>
                      <a:pt x="2295" y="483"/>
                    </a:cubicBezTo>
                    <a:lnTo>
                      <a:pt x="2292" y="483"/>
                    </a:ln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8"/>
                    </a:cubicBezTo>
                    <a:cubicBezTo>
                      <a:pt x="2202" y="578"/>
                      <a:pt x="2182" y="599"/>
                      <a:pt x="2163" y="617"/>
                    </a:cubicBezTo>
                    <a:cubicBezTo>
                      <a:pt x="2141" y="638"/>
                      <a:pt x="2137" y="683"/>
                      <a:pt x="2163" y="703"/>
                    </a:cubicBezTo>
                    <a:cubicBezTo>
                      <a:pt x="2314" y="823"/>
                      <a:pt x="2465" y="942"/>
                      <a:pt x="2616" y="1059"/>
                    </a:cubicBezTo>
                    <a:cubicBezTo>
                      <a:pt x="2728" y="1147"/>
                      <a:pt x="2836" y="1251"/>
                      <a:pt x="2978" y="1285"/>
                    </a:cubicBezTo>
                    <a:cubicBezTo>
                      <a:pt x="2983" y="1286"/>
                      <a:pt x="2988" y="1287"/>
                      <a:pt x="2993" y="1287"/>
                    </a:cubicBezTo>
                    <a:cubicBezTo>
                      <a:pt x="3026" y="1287"/>
                      <a:pt x="3057" y="1263"/>
                      <a:pt x="3054" y="1227"/>
                    </a:cubicBezTo>
                    <a:cubicBezTo>
                      <a:pt x="3026" y="849"/>
                      <a:pt x="2998" y="472"/>
                      <a:pt x="2987" y="94"/>
                    </a:cubicBezTo>
                    <a:cubicBezTo>
                      <a:pt x="2987" y="79"/>
                      <a:pt x="2983" y="66"/>
                      <a:pt x="2974" y="56"/>
                    </a:cubicBezTo>
                    <a:cubicBezTo>
                      <a:pt x="2974" y="24"/>
                      <a:pt x="2947" y="0"/>
                      <a:pt x="2913" y="0"/>
                    </a:cubicBezTo>
                    <a:close/>
                    <a:moveTo>
                      <a:pt x="88" y="249"/>
                    </a:moveTo>
                    <a:cubicBezTo>
                      <a:pt x="80" y="249"/>
                      <a:pt x="72" y="249"/>
                      <a:pt x="64" y="250"/>
                    </a:cubicBezTo>
                    <a:cubicBezTo>
                      <a:pt x="34" y="254"/>
                      <a:pt x="0" y="276"/>
                      <a:pt x="4" y="312"/>
                    </a:cubicBezTo>
                    <a:cubicBezTo>
                      <a:pt x="6" y="328"/>
                      <a:pt x="8" y="345"/>
                      <a:pt x="10" y="362"/>
                    </a:cubicBezTo>
                    <a:cubicBezTo>
                      <a:pt x="8" y="370"/>
                      <a:pt x="8" y="377"/>
                      <a:pt x="8" y="384"/>
                    </a:cubicBezTo>
                    <a:cubicBezTo>
                      <a:pt x="11" y="405"/>
                      <a:pt x="15" y="425"/>
                      <a:pt x="17" y="446"/>
                    </a:cubicBezTo>
                    <a:cubicBezTo>
                      <a:pt x="41" y="720"/>
                      <a:pt x="51" y="992"/>
                      <a:pt x="45" y="1266"/>
                    </a:cubicBezTo>
                    <a:cubicBezTo>
                      <a:pt x="44" y="1302"/>
                      <a:pt x="74" y="1327"/>
                      <a:pt x="106" y="1327"/>
                    </a:cubicBezTo>
                    <a:cubicBezTo>
                      <a:pt x="116" y="1327"/>
                      <a:pt x="127" y="1324"/>
                      <a:pt x="136" y="1319"/>
                    </a:cubicBezTo>
                    <a:cubicBezTo>
                      <a:pt x="155" y="1307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6"/>
                    </a:cubicBezTo>
                    <a:cubicBezTo>
                      <a:pt x="453" y="1080"/>
                      <a:pt x="688" y="918"/>
                      <a:pt x="940" y="780"/>
                    </a:cubicBezTo>
                    <a:cubicBezTo>
                      <a:pt x="981" y="757"/>
                      <a:pt x="977" y="698"/>
                      <a:pt x="940" y="675"/>
                    </a:cubicBezTo>
                    <a:cubicBezTo>
                      <a:pt x="789" y="582"/>
                      <a:pt x="636" y="494"/>
                      <a:pt x="479" y="412"/>
                    </a:cubicBezTo>
                    <a:cubicBezTo>
                      <a:pt x="371" y="356"/>
                      <a:pt x="221" y="249"/>
                      <a:pt x="88" y="2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23"/>
              <p:cNvSpPr/>
              <p:nvPr/>
            </p:nvSpPr>
            <p:spPr>
              <a:xfrm>
                <a:off x="450989" y="3073327"/>
                <a:ext cx="491000" cy="259846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2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901"/>
                      <a:pt x="1479" y="1336"/>
                    </a:cubicBezTo>
                    <a:cubicBezTo>
                      <a:pt x="1397" y="1272"/>
                      <a:pt x="1330" y="1190"/>
                      <a:pt x="1259" y="1114"/>
                    </a:cubicBezTo>
                    <a:cubicBezTo>
                      <a:pt x="1158" y="1004"/>
                      <a:pt x="1039" y="909"/>
                      <a:pt x="920" y="818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6"/>
                      <a:pt x="782" y="1015"/>
                    </a:cubicBezTo>
                    <a:cubicBezTo>
                      <a:pt x="899" y="1107"/>
                      <a:pt x="1013" y="1203"/>
                      <a:pt x="1114" y="1313"/>
                    </a:cubicBezTo>
                    <a:cubicBezTo>
                      <a:pt x="1209" y="1418"/>
                      <a:pt x="1300" y="1519"/>
                      <a:pt x="1421" y="1593"/>
                    </a:cubicBezTo>
                    <a:cubicBezTo>
                      <a:pt x="1443" y="1606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23"/>
              <p:cNvSpPr/>
              <p:nvPr/>
            </p:nvSpPr>
            <p:spPr>
              <a:xfrm>
                <a:off x="437932" y="3172623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0"/>
                      <a:pt x="2515" y="545"/>
                      <a:pt x="2278" y="774"/>
                    </a:cubicBezTo>
                    <a:cubicBezTo>
                      <a:pt x="2155" y="893"/>
                      <a:pt x="2024" y="1007"/>
                      <a:pt x="1894" y="1115"/>
                    </a:cubicBezTo>
                    <a:cubicBezTo>
                      <a:pt x="1797" y="1195"/>
                      <a:pt x="1678" y="1266"/>
                      <a:pt x="1603" y="1369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7" y="348"/>
                      <a:pt x="167" y="348"/>
                    </a:cubicBezTo>
                    <a:cubicBezTo>
                      <a:pt x="67" y="348"/>
                      <a:pt x="1" y="505"/>
                      <a:pt x="108" y="578"/>
                    </a:cubicBezTo>
                    <a:cubicBezTo>
                      <a:pt x="611" y="916"/>
                      <a:pt x="1092" y="1285"/>
                      <a:pt x="1575" y="1648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4"/>
                      <a:pt x="1733" y="1605"/>
                    </a:cubicBezTo>
                    <a:cubicBezTo>
                      <a:pt x="1748" y="1596"/>
                      <a:pt x="1763" y="1581"/>
                      <a:pt x="1773" y="1559"/>
                    </a:cubicBezTo>
                    <a:cubicBezTo>
                      <a:pt x="1829" y="1432"/>
                      <a:pt x="1993" y="1346"/>
                      <a:pt x="2097" y="1261"/>
                    </a:cubicBezTo>
                    <a:cubicBezTo>
                      <a:pt x="2218" y="1160"/>
                      <a:pt x="2336" y="1054"/>
                      <a:pt x="2449" y="945"/>
                    </a:cubicBezTo>
                    <a:cubicBezTo>
                      <a:pt x="2688" y="718"/>
                      <a:pt x="2908" y="472"/>
                      <a:pt x="3111" y="215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23"/>
              <p:cNvSpPr/>
              <p:nvPr/>
            </p:nvSpPr>
            <p:spPr>
              <a:xfrm>
                <a:off x="434225" y="2636651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0"/>
                    </a:moveTo>
                    <a:cubicBezTo>
                      <a:pt x="1589" y="0"/>
                      <a:pt x="1562" y="10"/>
                      <a:pt x="1536" y="33"/>
                    </a:cubicBezTo>
                    <a:cubicBezTo>
                      <a:pt x="1085" y="450"/>
                      <a:pt x="606" y="838"/>
                      <a:pt x="105" y="1192"/>
                    </a:cubicBezTo>
                    <a:cubicBezTo>
                      <a:pt x="1" y="1268"/>
                      <a:pt x="67" y="1425"/>
                      <a:pt x="165" y="1425"/>
                    </a:cubicBezTo>
                    <a:cubicBezTo>
                      <a:pt x="185" y="1425"/>
                      <a:pt x="206" y="1418"/>
                      <a:pt x="228" y="1403"/>
                    </a:cubicBezTo>
                    <a:cubicBezTo>
                      <a:pt x="716" y="1056"/>
                      <a:pt x="1184" y="680"/>
                      <a:pt x="1628" y="279"/>
                    </a:cubicBezTo>
                    <a:cubicBezTo>
                      <a:pt x="1835" y="482"/>
                      <a:pt x="2042" y="687"/>
                      <a:pt x="2251" y="890"/>
                    </a:cubicBezTo>
                    <a:cubicBezTo>
                      <a:pt x="2467" y="1103"/>
                      <a:pt x="2674" y="1343"/>
                      <a:pt x="2931" y="1507"/>
                    </a:cubicBezTo>
                    <a:cubicBezTo>
                      <a:pt x="2952" y="1521"/>
                      <a:pt x="2973" y="1527"/>
                      <a:pt x="2993" y="1527"/>
                    </a:cubicBezTo>
                    <a:cubicBezTo>
                      <a:pt x="3096" y="1527"/>
                      <a:pt x="3164" y="1367"/>
                      <a:pt x="3054" y="1297"/>
                    </a:cubicBezTo>
                    <a:cubicBezTo>
                      <a:pt x="2815" y="1146"/>
                      <a:pt x="2622" y="916"/>
                      <a:pt x="2422" y="719"/>
                    </a:cubicBezTo>
                    <a:cubicBezTo>
                      <a:pt x="2195" y="497"/>
                      <a:pt x="1967" y="273"/>
                      <a:pt x="1742" y="49"/>
                    </a:cubicBezTo>
                    <a:cubicBezTo>
                      <a:pt x="1721" y="29"/>
                      <a:pt x="1699" y="19"/>
                      <a:pt x="1676" y="16"/>
                    </a:cubicBezTo>
                    <a:cubicBezTo>
                      <a:pt x="1658" y="6"/>
                      <a:pt x="1638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23"/>
              <p:cNvSpPr/>
              <p:nvPr/>
            </p:nvSpPr>
            <p:spPr>
              <a:xfrm>
                <a:off x="452118" y="2521397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1"/>
                    </a:moveTo>
                    <a:cubicBezTo>
                      <a:pt x="1482" y="1"/>
                      <a:pt x="1454" y="13"/>
                      <a:pt x="1431" y="43"/>
                    </a:cubicBezTo>
                    <a:cubicBezTo>
                      <a:pt x="1060" y="496"/>
                      <a:pt x="555" y="837"/>
                      <a:pt x="96" y="1197"/>
                    </a:cubicBezTo>
                    <a:cubicBezTo>
                      <a:pt x="0" y="1274"/>
                      <a:pt x="88" y="1397"/>
                      <a:pt x="188" y="1397"/>
                    </a:cubicBezTo>
                    <a:cubicBezTo>
                      <a:pt x="215" y="1397"/>
                      <a:pt x="242" y="1389"/>
                      <a:pt x="268" y="1368"/>
                    </a:cubicBezTo>
                    <a:cubicBezTo>
                      <a:pt x="708" y="1022"/>
                      <a:pt x="1191" y="695"/>
                      <a:pt x="1558" y="267"/>
                    </a:cubicBezTo>
                    <a:cubicBezTo>
                      <a:pt x="1990" y="652"/>
                      <a:pt x="2414" y="1050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4"/>
                    </a:cubicBezTo>
                    <a:cubicBezTo>
                      <a:pt x="2572" y="865"/>
                      <a:pt x="2136" y="457"/>
                      <a:pt x="1688" y="58"/>
                    </a:cubicBezTo>
                    <a:cubicBezTo>
                      <a:pt x="1664" y="36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0" y="30"/>
                    </a:cubicBezTo>
                    <a:cubicBezTo>
                      <a:pt x="1559" y="12"/>
                      <a:pt x="1534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23"/>
              <p:cNvSpPr/>
              <p:nvPr/>
            </p:nvSpPr>
            <p:spPr>
              <a:xfrm>
                <a:off x="473234" y="2756258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6"/>
                    </a:cubicBezTo>
                    <a:cubicBezTo>
                      <a:pt x="1360" y="361"/>
                      <a:pt x="1354" y="394"/>
                      <a:pt x="1365" y="432"/>
                    </a:cubicBezTo>
                    <a:cubicBezTo>
                      <a:pt x="1382" y="489"/>
                      <a:pt x="1401" y="547"/>
                      <a:pt x="1417" y="605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7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7"/>
                    </a:moveTo>
                    <a:cubicBezTo>
                      <a:pt x="496" y="1187"/>
                      <a:pt x="496" y="1196"/>
                      <a:pt x="496" y="1205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7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1"/>
                      <a:pt x="372" y="1438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79"/>
                    </a:moveTo>
                    <a:lnTo>
                      <a:pt x="1932" y="1479"/>
                    </a:ln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3"/>
                      <a:pt x="2042" y="1821"/>
                      <a:pt x="2035" y="1826"/>
                    </a:cubicBezTo>
                    <a:lnTo>
                      <a:pt x="1932" y="1479"/>
                    </a:lnTo>
                    <a:close/>
                    <a:moveTo>
                      <a:pt x="733" y="1796"/>
                    </a:moveTo>
                    <a:cubicBezTo>
                      <a:pt x="746" y="1822"/>
                      <a:pt x="757" y="1847"/>
                      <a:pt x="771" y="1873"/>
                    </a:cubicBezTo>
                    <a:cubicBezTo>
                      <a:pt x="750" y="1850"/>
                      <a:pt x="730" y="1828"/>
                      <a:pt x="709" y="1808"/>
                    </a:cubicBezTo>
                    <a:cubicBezTo>
                      <a:pt x="718" y="1804"/>
                      <a:pt x="726" y="1802"/>
                      <a:pt x="733" y="1796"/>
                    </a:cubicBezTo>
                    <a:close/>
                    <a:moveTo>
                      <a:pt x="1302" y="2374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4"/>
                      <a:pt x="1326" y="2492"/>
                    </a:cubicBezTo>
                    <a:cubicBezTo>
                      <a:pt x="1306" y="2468"/>
                      <a:pt x="1283" y="2443"/>
                      <a:pt x="1263" y="2419"/>
                    </a:cubicBezTo>
                    <a:cubicBezTo>
                      <a:pt x="1278" y="2408"/>
                      <a:pt x="1291" y="2391"/>
                      <a:pt x="1302" y="2374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0"/>
                      <a:pt x="946" y="364"/>
                      <a:pt x="785" y="530"/>
                    </a:cubicBezTo>
                    <a:cubicBezTo>
                      <a:pt x="746" y="542"/>
                      <a:pt x="713" y="571"/>
                      <a:pt x="705" y="612"/>
                    </a:cubicBezTo>
                    <a:cubicBezTo>
                      <a:pt x="487" y="840"/>
                      <a:pt x="267" y="1067"/>
                      <a:pt x="47" y="1295"/>
                    </a:cubicBezTo>
                    <a:cubicBezTo>
                      <a:pt x="2" y="1341"/>
                      <a:pt x="1" y="1418"/>
                      <a:pt x="47" y="1466"/>
                    </a:cubicBezTo>
                    <a:cubicBezTo>
                      <a:pt x="457" y="1880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3"/>
                      <a:pt x="1403" y="2751"/>
                    </a:cubicBezTo>
                    <a:cubicBezTo>
                      <a:pt x="1837" y="2341"/>
                      <a:pt x="2275" y="1932"/>
                      <a:pt x="2715" y="1528"/>
                    </a:cubicBezTo>
                    <a:cubicBezTo>
                      <a:pt x="2732" y="1513"/>
                      <a:pt x="2743" y="1494"/>
                      <a:pt x="2749" y="1478"/>
                    </a:cubicBezTo>
                    <a:cubicBezTo>
                      <a:pt x="2786" y="1435"/>
                      <a:pt x="2793" y="1371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23"/>
              <p:cNvSpPr/>
              <p:nvPr/>
            </p:nvSpPr>
            <p:spPr>
              <a:xfrm>
                <a:off x="554960" y="2837983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0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8"/>
                      <a:pt x="806" y="154"/>
                      <a:pt x="810" y="150"/>
                    </a:cubicBezTo>
                    <a:close/>
                    <a:moveTo>
                      <a:pt x="232" y="723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3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8"/>
                      <a:pt x="308" y="1023"/>
                    </a:cubicBezTo>
                    <a:cubicBezTo>
                      <a:pt x="323" y="1041"/>
                      <a:pt x="340" y="1060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5"/>
                      <a:pt x="754" y="1092"/>
                    </a:cubicBezTo>
                    <a:cubicBezTo>
                      <a:pt x="664" y="1012"/>
                      <a:pt x="580" y="928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3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4"/>
                    </a:cubicBezTo>
                    <a:cubicBezTo>
                      <a:pt x="795" y="1329"/>
                      <a:pt x="789" y="1323"/>
                      <a:pt x="784" y="1319"/>
                    </a:cubicBezTo>
                    <a:cubicBezTo>
                      <a:pt x="791" y="1314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8"/>
                    </a:cubicBezTo>
                    <a:cubicBezTo>
                      <a:pt x="743" y="50"/>
                      <a:pt x="739" y="53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9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40"/>
                      <a:pt x="223" y="1112"/>
                      <a:pt x="306" y="1187"/>
                    </a:cubicBezTo>
                    <a:cubicBezTo>
                      <a:pt x="463" y="1325"/>
                      <a:pt x="620" y="1465"/>
                      <a:pt x="776" y="1604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4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30"/>
                      <a:pt x="1606" y="916"/>
                    </a:cubicBezTo>
                    <a:cubicBezTo>
                      <a:pt x="1608" y="916"/>
                      <a:pt x="1608" y="915"/>
                      <a:pt x="1610" y="915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23"/>
              <p:cNvSpPr/>
              <p:nvPr/>
            </p:nvSpPr>
            <p:spPr>
              <a:xfrm>
                <a:off x="622661" y="2911327"/>
                <a:ext cx="122669" cy="116544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3" extrusionOk="0">
                    <a:moveTo>
                      <a:pt x="392" y="184"/>
                    </a:moveTo>
                    <a:cubicBezTo>
                      <a:pt x="397" y="191"/>
                      <a:pt x="403" y="197"/>
                      <a:pt x="408" y="204"/>
                    </a:cubicBezTo>
                    <a:cubicBezTo>
                      <a:pt x="397" y="206"/>
                      <a:pt x="386" y="212"/>
                      <a:pt x="375" y="215"/>
                    </a:cubicBezTo>
                    <a:cubicBezTo>
                      <a:pt x="380" y="204"/>
                      <a:pt x="386" y="195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9"/>
                      <a:pt x="496" y="301"/>
                      <a:pt x="498" y="303"/>
                    </a:cubicBezTo>
                    <a:cubicBezTo>
                      <a:pt x="492" y="305"/>
                      <a:pt x="489" y="305"/>
                      <a:pt x="483" y="307"/>
                    </a:cubicBezTo>
                    <a:cubicBezTo>
                      <a:pt x="487" y="303"/>
                      <a:pt x="489" y="301"/>
                      <a:pt x="492" y="297"/>
                    </a:cubicBezTo>
                    <a:cubicBezTo>
                      <a:pt x="492" y="297"/>
                      <a:pt x="492" y="297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5"/>
                    </a:lnTo>
                    <a:cubicBezTo>
                      <a:pt x="599" y="414"/>
                      <a:pt x="597" y="413"/>
                      <a:pt x="594" y="413"/>
                    </a:cubicBezTo>
                    <a:cubicBezTo>
                      <a:pt x="590" y="413"/>
                      <a:pt x="584" y="415"/>
                      <a:pt x="578" y="420"/>
                    </a:cubicBezTo>
                    <a:cubicBezTo>
                      <a:pt x="582" y="415"/>
                      <a:pt x="587" y="411"/>
                      <a:pt x="591" y="406"/>
                    </a:cubicBezTo>
                    <a:close/>
                    <a:moveTo>
                      <a:pt x="380" y="458"/>
                    </a:moveTo>
                    <a:lnTo>
                      <a:pt x="380" y="458"/>
                    </a:lnTo>
                    <a:cubicBezTo>
                      <a:pt x="373" y="467"/>
                      <a:pt x="367" y="475"/>
                      <a:pt x="360" y="482"/>
                    </a:cubicBezTo>
                    <a:cubicBezTo>
                      <a:pt x="356" y="476"/>
                      <a:pt x="353" y="473"/>
                      <a:pt x="349" y="467"/>
                    </a:cubicBezTo>
                    <a:cubicBezTo>
                      <a:pt x="358" y="463"/>
                      <a:pt x="369" y="461"/>
                      <a:pt x="380" y="458"/>
                    </a:cubicBezTo>
                    <a:close/>
                    <a:moveTo>
                      <a:pt x="393" y="1"/>
                    </a:moveTo>
                    <a:cubicBezTo>
                      <a:pt x="386" y="1"/>
                      <a:pt x="380" y="2"/>
                      <a:pt x="373" y="5"/>
                    </a:cubicBezTo>
                    <a:cubicBezTo>
                      <a:pt x="220" y="59"/>
                      <a:pt x="181" y="236"/>
                      <a:pt x="37" y="297"/>
                    </a:cubicBezTo>
                    <a:cubicBezTo>
                      <a:pt x="0" y="314"/>
                      <a:pt x="2" y="368"/>
                      <a:pt x="26" y="394"/>
                    </a:cubicBezTo>
                    <a:cubicBezTo>
                      <a:pt x="78" y="452"/>
                      <a:pt x="131" y="512"/>
                      <a:pt x="183" y="570"/>
                    </a:cubicBezTo>
                    <a:cubicBezTo>
                      <a:pt x="222" y="614"/>
                      <a:pt x="274" y="700"/>
                      <a:pt x="332" y="717"/>
                    </a:cubicBezTo>
                    <a:cubicBezTo>
                      <a:pt x="346" y="721"/>
                      <a:pt x="360" y="723"/>
                      <a:pt x="373" y="723"/>
                    </a:cubicBezTo>
                    <a:cubicBezTo>
                      <a:pt x="462" y="723"/>
                      <a:pt x="526" y="635"/>
                      <a:pt x="591" y="575"/>
                    </a:cubicBezTo>
                    <a:cubicBezTo>
                      <a:pt x="647" y="525"/>
                      <a:pt x="761" y="448"/>
                      <a:pt x="709" y="357"/>
                    </a:cubicBezTo>
                    <a:cubicBezTo>
                      <a:pt x="647" y="253"/>
                      <a:pt x="537" y="158"/>
                      <a:pt x="449" y="66"/>
                    </a:cubicBezTo>
                    <a:cubicBezTo>
                      <a:pt x="451" y="35"/>
                      <a:pt x="426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23"/>
              <p:cNvSpPr/>
              <p:nvPr/>
            </p:nvSpPr>
            <p:spPr>
              <a:xfrm>
                <a:off x="449538" y="4267295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2"/>
                    </a:moveTo>
                    <a:lnTo>
                      <a:pt x="2799" y="192"/>
                    </a:lnTo>
                    <a:cubicBezTo>
                      <a:pt x="2780" y="253"/>
                      <a:pt x="2767" y="313"/>
                      <a:pt x="2760" y="376"/>
                    </a:cubicBezTo>
                    <a:cubicBezTo>
                      <a:pt x="2752" y="330"/>
                      <a:pt x="2743" y="285"/>
                      <a:pt x="2733" y="238"/>
                    </a:cubicBezTo>
                    <a:cubicBezTo>
                      <a:pt x="2754" y="221"/>
                      <a:pt x="2776" y="206"/>
                      <a:pt x="2799" y="192"/>
                    </a:cubicBezTo>
                    <a:close/>
                    <a:moveTo>
                      <a:pt x="133" y="378"/>
                    </a:moveTo>
                    <a:lnTo>
                      <a:pt x="133" y="378"/>
                    </a:lnTo>
                    <a:cubicBezTo>
                      <a:pt x="166" y="387"/>
                      <a:pt x="202" y="406"/>
                      <a:pt x="235" y="423"/>
                    </a:cubicBezTo>
                    <a:cubicBezTo>
                      <a:pt x="203" y="426"/>
                      <a:pt x="170" y="430"/>
                      <a:pt x="138" y="438"/>
                    </a:cubicBezTo>
                    <a:cubicBezTo>
                      <a:pt x="136" y="419"/>
                      <a:pt x="134" y="399"/>
                      <a:pt x="133" y="378"/>
                    </a:cubicBezTo>
                    <a:close/>
                    <a:moveTo>
                      <a:pt x="2625" y="326"/>
                    </a:moveTo>
                    <a:cubicBezTo>
                      <a:pt x="2635" y="374"/>
                      <a:pt x="2644" y="425"/>
                      <a:pt x="2655" y="473"/>
                    </a:cubicBezTo>
                    <a:cubicBezTo>
                      <a:pt x="2635" y="434"/>
                      <a:pt x="2614" y="395"/>
                      <a:pt x="2594" y="354"/>
                    </a:cubicBezTo>
                    <a:cubicBezTo>
                      <a:pt x="2605" y="344"/>
                      <a:pt x="2616" y="335"/>
                      <a:pt x="2625" y="326"/>
                    </a:cubicBezTo>
                    <a:close/>
                    <a:moveTo>
                      <a:pt x="2493" y="453"/>
                    </a:moveTo>
                    <a:cubicBezTo>
                      <a:pt x="2499" y="469"/>
                      <a:pt x="2506" y="486"/>
                      <a:pt x="2513" y="503"/>
                    </a:cubicBezTo>
                    <a:cubicBezTo>
                      <a:pt x="2508" y="499"/>
                      <a:pt x="2502" y="495"/>
                      <a:pt x="2499" y="492"/>
                    </a:cubicBezTo>
                    <a:cubicBezTo>
                      <a:pt x="2487" y="482"/>
                      <a:pt x="2476" y="481"/>
                      <a:pt x="2465" y="481"/>
                    </a:cubicBezTo>
                    <a:cubicBezTo>
                      <a:pt x="2474" y="471"/>
                      <a:pt x="2484" y="462"/>
                      <a:pt x="2493" y="453"/>
                    </a:cubicBezTo>
                    <a:close/>
                    <a:moveTo>
                      <a:pt x="414" y="514"/>
                    </a:moveTo>
                    <a:cubicBezTo>
                      <a:pt x="425" y="520"/>
                      <a:pt x="437" y="527"/>
                      <a:pt x="448" y="533"/>
                    </a:cubicBezTo>
                    <a:cubicBezTo>
                      <a:pt x="405" y="553"/>
                      <a:pt x="360" y="576"/>
                      <a:pt x="317" y="598"/>
                    </a:cubicBezTo>
                    <a:cubicBezTo>
                      <a:pt x="340" y="576"/>
                      <a:pt x="366" y="553"/>
                      <a:pt x="394" y="535"/>
                    </a:cubicBezTo>
                    <a:cubicBezTo>
                      <a:pt x="403" y="529"/>
                      <a:pt x="409" y="522"/>
                      <a:pt x="414" y="514"/>
                    </a:cubicBezTo>
                    <a:close/>
                    <a:moveTo>
                      <a:pt x="2879" y="389"/>
                    </a:moveTo>
                    <a:cubicBezTo>
                      <a:pt x="2883" y="482"/>
                      <a:pt x="2888" y="574"/>
                      <a:pt x="2894" y="665"/>
                    </a:cubicBezTo>
                    <a:cubicBezTo>
                      <a:pt x="2871" y="576"/>
                      <a:pt x="2868" y="482"/>
                      <a:pt x="2879" y="389"/>
                    </a:cubicBezTo>
                    <a:close/>
                    <a:moveTo>
                      <a:pt x="466" y="704"/>
                    </a:moveTo>
                    <a:cubicBezTo>
                      <a:pt x="468" y="704"/>
                      <a:pt x="468" y="706"/>
                      <a:pt x="468" y="708"/>
                    </a:cubicBezTo>
                    <a:cubicBezTo>
                      <a:pt x="466" y="708"/>
                      <a:pt x="464" y="710"/>
                      <a:pt x="461" y="710"/>
                    </a:cubicBezTo>
                    <a:cubicBezTo>
                      <a:pt x="463" y="708"/>
                      <a:pt x="464" y="706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1"/>
                      <a:pt x="2359" y="682"/>
                      <a:pt x="2383" y="702"/>
                    </a:cubicBezTo>
                    <a:cubicBezTo>
                      <a:pt x="2387" y="712"/>
                      <a:pt x="2390" y="721"/>
                      <a:pt x="2398" y="730"/>
                    </a:cubicBezTo>
                    <a:cubicBezTo>
                      <a:pt x="2415" y="749"/>
                      <a:pt x="2433" y="758"/>
                      <a:pt x="2454" y="764"/>
                    </a:cubicBezTo>
                    <a:cubicBezTo>
                      <a:pt x="2486" y="792"/>
                      <a:pt x="2515" y="822"/>
                      <a:pt x="2547" y="852"/>
                    </a:cubicBezTo>
                    <a:cubicBezTo>
                      <a:pt x="2463" y="786"/>
                      <a:pt x="2379" y="721"/>
                      <a:pt x="2297" y="654"/>
                    </a:cubicBezTo>
                    <a:cubicBezTo>
                      <a:pt x="2301" y="650"/>
                      <a:pt x="2305" y="646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0"/>
                      <a:pt x="547" y="876"/>
                      <a:pt x="494" y="913"/>
                    </a:cubicBezTo>
                    <a:cubicBezTo>
                      <a:pt x="545" y="872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4"/>
                      <a:pt x="230" y="1045"/>
                    </a:cubicBezTo>
                    <a:cubicBezTo>
                      <a:pt x="230" y="1045"/>
                      <a:pt x="228" y="1047"/>
                      <a:pt x="226" y="1049"/>
                    </a:cubicBezTo>
                    <a:lnTo>
                      <a:pt x="226" y="1044"/>
                    </a:lnTo>
                    <a:close/>
                    <a:moveTo>
                      <a:pt x="2894" y="1098"/>
                    </a:moveTo>
                    <a:cubicBezTo>
                      <a:pt x="2903" y="1109"/>
                      <a:pt x="2912" y="1122"/>
                      <a:pt x="2920" y="1135"/>
                    </a:cubicBezTo>
                    <a:cubicBezTo>
                      <a:pt x="2909" y="1129"/>
                      <a:pt x="2898" y="1122"/>
                      <a:pt x="2884" y="1116"/>
                    </a:cubicBezTo>
                    <a:cubicBezTo>
                      <a:pt x="2888" y="1109"/>
                      <a:pt x="2892" y="1103"/>
                      <a:pt x="2894" y="1098"/>
                    </a:cubicBezTo>
                    <a:close/>
                    <a:moveTo>
                      <a:pt x="2915" y="0"/>
                    </a:moveTo>
                    <a:cubicBezTo>
                      <a:pt x="2905" y="0"/>
                      <a:pt x="2895" y="2"/>
                      <a:pt x="2884" y="7"/>
                    </a:cubicBezTo>
                    <a:cubicBezTo>
                      <a:pt x="2743" y="68"/>
                      <a:pt x="2620" y="165"/>
                      <a:pt x="2502" y="274"/>
                    </a:cubicBezTo>
                    <a:cubicBezTo>
                      <a:pt x="2482" y="279"/>
                      <a:pt x="2461" y="296"/>
                      <a:pt x="2456" y="318"/>
                    </a:cubicBezTo>
                    <a:cubicBezTo>
                      <a:pt x="2400" y="372"/>
                      <a:pt x="2348" y="428"/>
                      <a:pt x="2295" y="482"/>
                    </a:cubicBezTo>
                    <a:lnTo>
                      <a:pt x="2292" y="482"/>
                    </a:lnTo>
                    <a:cubicBezTo>
                      <a:pt x="2284" y="480"/>
                      <a:pt x="2277" y="479"/>
                      <a:pt x="2271" y="479"/>
                    </a:cubicBezTo>
                    <a:cubicBezTo>
                      <a:pt x="2231" y="479"/>
                      <a:pt x="2211" y="522"/>
                      <a:pt x="2221" y="559"/>
                    </a:cubicBezTo>
                    <a:cubicBezTo>
                      <a:pt x="2202" y="577"/>
                      <a:pt x="2182" y="598"/>
                      <a:pt x="2163" y="617"/>
                    </a:cubicBezTo>
                    <a:cubicBezTo>
                      <a:pt x="2141" y="637"/>
                      <a:pt x="2137" y="682"/>
                      <a:pt x="2163" y="702"/>
                    </a:cubicBezTo>
                    <a:cubicBezTo>
                      <a:pt x="2314" y="822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4"/>
                    </a:cubicBezTo>
                    <a:cubicBezTo>
                      <a:pt x="2983" y="1285"/>
                      <a:pt x="2988" y="1286"/>
                      <a:pt x="2993" y="1286"/>
                    </a:cubicBezTo>
                    <a:cubicBezTo>
                      <a:pt x="3026" y="1286"/>
                      <a:pt x="3057" y="1262"/>
                      <a:pt x="3054" y="1226"/>
                    </a:cubicBezTo>
                    <a:cubicBezTo>
                      <a:pt x="3026" y="850"/>
                      <a:pt x="2998" y="471"/>
                      <a:pt x="2987" y="93"/>
                    </a:cubicBezTo>
                    <a:cubicBezTo>
                      <a:pt x="2987" y="78"/>
                      <a:pt x="2983" y="67"/>
                      <a:pt x="2974" y="57"/>
                    </a:cubicBezTo>
                    <a:cubicBezTo>
                      <a:pt x="2974" y="24"/>
                      <a:pt x="2947" y="0"/>
                      <a:pt x="2915" y="0"/>
                    </a:cubicBezTo>
                    <a:close/>
                    <a:moveTo>
                      <a:pt x="88" y="248"/>
                    </a:moveTo>
                    <a:cubicBezTo>
                      <a:pt x="80" y="248"/>
                      <a:pt x="72" y="248"/>
                      <a:pt x="64" y="249"/>
                    </a:cubicBezTo>
                    <a:cubicBezTo>
                      <a:pt x="34" y="253"/>
                      <a:pt x="0" y="275"/>
                      <a:pt x="4" y="311"/>
                    </a:cubicBezTo>
                    <a:cubicBezTo>
                      <a:pt x="6" y="328"/>
                      <a:pt x="8" y="344"/>
                      <a:pt x="10" y="361"/>
                    </a:cubicBezTo>
                    <a:cubicBezTo>
                      <a:pt x="8" y="369"/>
                      <a:pt x="8" y="376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1"/>
                      <a:pt x="45" y="1265"/>
                    </a:cubicBezTo>
                    <a:cubicBezTo>
                      <a:pt x="44" y="1301"/>
                      <a:pt x="74" y="1326"/>
                      <a:pt x="106" y="1326"/>
                    </a:cubicBezTo>
                    <a:cubicBezTo>
                      <a:pt x="116" y="1326"/>
                      <a:pt x="127" y="1324"/>
                      <a:pt x="136" y="1318"/>
                    </a:cubicBezTo>
                    <a:cubicBezTo>
                      <a:pt x="155" y="1306"/>
                      <a:pt x="170" y="1295"/>
                      <a:pt x="187" y="1282"/>
                    </a:cubicBezTo>
                    <a:cubicBezTo>
                      <a:pt x="203" y="1282"/>
                      <a:pt x="222" y="1277"/>
                      <a:pt x="233" y="1265"/>
                    </a:cubicBezTo>
                    <a:cubicBezTo>
                      <a:pt x="453" y="1079"/>
                      <a:pt x="688" y="919"/>
                      <a:pt x="940" y="779"/>
                    </a:cubicBezTo>
                    <a:cubicBezTo>
                      <a:pt x="981" y="756"/>
                      <a:pt x="977" y="699"/>
                      <a:pt x="940" y="674"/>
                    </a:cubicBezTo>
                    <a:cubicBezTo>
                      <a:pt x="789" y="581"/>
                      <a:pt x="636" y="494"/>
                      <a:pt x="479" y="412"/>
                    </a:cubicBezTo>
                    <a:cubicBezTo>
                      <a:pt x="371" y="355"/>
                      <a:pt x="221" y="248"/>
                      <a:pt x="88" y="2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23"/>
              <p:cNvSpPr/>
              <p:nvPr/>
            </p:nvSpPr>
            <p:spPr>
              <a:xfrm>
                <a:off x="450989" y="4020023"/>
                <a:ext cx="491161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610" extrusionOk="0">
                    <a:moveTo>
                      <a:pt x="2868" y="0"/>
                    </a:moveTo>
                    <a:cubicBezTo>
                      <a:pt x="2841" y="0"/>
                      <a:pt x="2813" y="10"/>
                      <a:pt x="2788" y="34"/>
                    </a:cubicBezTo>
                    <a:cubicBezTo>
                      <a:pt x="2348" y="465"/>
                      <a:pt x="1912" y="900"/>
                      <a:pt x="1479" y="1336"/>
                    </a:cubicBezTo>
                    <a:cubicBezTo>
                      <a:pt x="1397" y="1271"/>
                      <a:pt x="1330" y="1190"/>
                      <a:pt x="1259" y="1112"/>
                    </a:cubicBezTo>
                    <a:cubicBezTo>
                      <a:pt x="1158" y="1002"/>
                      <a:pt x="1039" y="909"/>
                      <a:pt x="920" y="816"/>
                    </a:cubicBezTo>
                    <a:cubicBezTo>
                      <a:pt x="677" y="627"/>
                      <a:pt x="461" y="420"/>
                      <a:pt x="252" y="193"/>
                    </a:cubicBezTo>
                    <a:cubicBezTo>
                      <a:pt x="228" y="166"/>
                      <a:pt x="199" y="155"/>
                      <a:pt x="172" y="155"/>
                    </a:cubicBezTo>
                    <a:cubicBezTo>
                      <a:pt x="82" y="155"/>
                      <a:pt x="1" y="277"/>
                      <a:pt x="81" y="365"/>
                    </a:cubicBezTo>
                    <a:cubicBezTo>
                      <a:pt x="301" y="601"/>
                      <a:pt x="526" y="816"/>
                      <a:pt x="782" y="1013"/>
                    </a:cubicBezTo>
                    <a:cubicBezTo>
                      <a:pt x="899" y="1105"/>
                      <a:pt x="1013" y="1202"/>
                      <a:pt x="1114" y="1314"/>
                    </a:cubicBezTo>
                    <a:cubicBezTo>
                      <a:pt x="1209" y="1416"/>
                      <a:pt x="1300" y="1517"/>
                      <a:pt x="1421" y="1591"/>
                    </a:cubicBezTo>
                    <a:cubicBezTo>
                      <a:pt x="1443" y="1604"/>
                      <a:pt x="1463" y="1609"/>
                      <a:pt x="1483" y="1609"/>
                    </a:cubicBezTo>
                    <a:cubicBezTo>
                      <a:pt x="1495" y="1609"/>
                      <a:pt x="1507" y="1607"/>
                      <a:pt x="1518" y="1602"/>
                    </a:cubicBezTo>
                    <a:cubicBezTo>
                      <a:pt x="1542" y="1601"/>
                      <a:pt x="1567" y="1589"/>
                      <a:pt x="1589" y="1569"/>
                    </a:cubicBezTo>
                    <a:cubicBezTo>
                      <a:pt x="2042" y="1112"/>
                      <a:pt x="2499" y="657"/>
                      <a:pt x="2959" y="206"/>
                    </a:cubicBezTo>
                    <a:cubicBezTo>
                      <a:pt x="3046" y="122"/>
                      <a:pt x="2962" y="0"/>
                      <a:pt x="2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23"/>
              <p:cNvSpPr/>
              <p:nvPr/>
            </p:nvSpPr>
            <p:spPr>
              <a:xfrm>
                <a:off x="437932" y="4119157"/>
                <a:ext cx="513245" cy="26951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2" extrusionOk="0">
                    <a:moveTo>
                      <a:pt x="3018" y="0"/>
                    </a:moveTo>
                    <a:cubicBezTo>
                      <a:pt x="2991" y="0"/>
                      <a:pt x="2963" y="12"/>
                      <a:pt x="2940" y="42"/>
                    </a:cubicBezTo>
                    <a:cubicBezTo>
                      <a:pt x="2736" y="301"/>
                      <a:pt x="2515" y="544"/>
                      <a:pt x="2278" y="773"/>
                    </a:cubicBezTo>
                    <a:cubicBezTo>
                      <a:pt x="2155" y="892"/>
                      <a:pt x="2024" y="1006"/>
                      <a:pt x="1894" y="1116"/>
                    </a:cubicBezTo>
                    <a:cubicBezTo>
                      <a:pt x="1797" y="1194"/>
                      <a:pt x="1678" y="1265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4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7"/>
                    </a:cubicBezTo>
                    <a:cubicBezTo>
                      <a:pt x="611" y="915"/>
                      <a:pt x="1092" y="1284"/>
                      <a:pt x="1575" y="1648"/>
                    </a:cubicBezTo>
                    <a:cubicBezTo>
                      <a:pt x="1597" y="1664"/>
                      <a:pt x="1620" y="1672"/>
                      <a:pt x="1640" y="1672"/>
                    </a:cubicBezTo>
                    <a:cubicBezTo>
                      <a:pt x="1681" y="1672"/>
                      <a:pt x="1715" y="1643"/>
                      <a:pt x="1733" y="1605"/>
                    </a:cubicBezTo>
                    <a:cubicBezTo>
                      <a:pt x="1748" y="1595"/>
                      <a:pt x="1763" y="1580"/>
                      <a:pt x="1773" y="1558"/>
                    </a:cubicBezTo>
                    <a:cubicBezTo>
                      <a:pt x="1829" y="1431"/>
                      <a:pt x="1993" y="1345"/>
                      <a:pt x="2097" y="1260"/>
                    </a:cubicBezTo>
                    <a:cubicBezTo>
                      <a:pt x="2218" y="1159"/>
                      <a:pt x="2336" y="1053"/>
                      <a:pt x="2449" y="945"/>
                    </a:cubicBezTo>
                    <a:cubicBezTo>
                      <a:pt x="2688" y="717"/>
                      <a:pt x="2908" y="471"/>
                      <a:pt x="3111" y="214"/>
                    </a:cubicBezTo>
                    <a:cubicBezTo>
                      <a:pt x="3183" y="122"/>
                      <a:pt x="3103" y="0"/>
                      <a:pt x="3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23"/>
              <p:cNvSpPr/>
              <p:nvPr/>
            </p:nvSpPr>
            <p:spPr>
              <a:xfrm>
                <a:off x="434386" y="3583024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5" y="0"/>
                    </a:moveTo>
                    <a:cubicBezTo>
                      <a:pt x="1588" y="0"/>
                      <a:pt x="1561" y="10"/>
                      <a:pt x="1535" y="33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6"/>
                      <a:pt x="163" y="1426"/>
                    </a:cubicBezTo>
                    <a:cubicBezTo>
                      <a:pt x="183" y="1426"/>
                      <a:pt x="205" y="1419"/>
                      <a:pt x="227" y="1403"/>
                    </a:cubicBezTo>
                    <a:cubicBezTo>
                      <a:pt x="715" y="1056"/>
                      <a:pt x="1183" y="682"/>
                      <a:pt x="1627" y="279"/>
                    </a:cubicBezTo>
                    <a:cubicBezTo>
                      <a:pt x="1834" y="482"/>
                      <a:pt x="2041" y="687"/>
                      <a:pt x="2250" y="892"/>
                    </a:cubicBezTo>
                    <a:cubicBezTo>
                      <a:pt x="2466" y="1105"/>
                      <a:pt x="2673" y="1343"/>
                      <a:pt x="2930" y="1507"/>
                    </a:cubicBezTo>
                    <a:cubicBezTo>
                      <a:pt x="2951" y="1521"/>
                      <a:pt x="2972" y="1527"/>
                      <a:pt x="2992" y="1527"/>
                    </a:cubicBezTo>
                    <a:cubicBezTo>
                      <a:pt x="3095" y="1527"/>
                      <a:pt x="3163" y="1367"/>
                      <a:pt x="3053" y="1297"/>
                    </a:cubicBezTo>
                    <a:cubicBezTo>
                      <a:pt x="2814" y="1146"/>
                      <a:pt x="2621" y="916"/>
                      <a:pt x="2421" y="721"/>
                    </a:cubicBezTo>
                    <a:cubicBezTo>
                      <a:pt x="2194" y="497"/>
                      <a:pt x="1966" y="273"/>
                      <a:pt x="1741" y="49"/>
                    </a:cubicBezTo>
                    <a:cubicBezTo>
                      <a:pt x="1720" y="31"/>
                      <a:pt x="1698" y="20"/>
                      <a:pt x="1675" y="16"/>
                    </a:cubicBezTo>
                    <a:cubicBezTo>
                      <a:pt x="1657" y="6"/>
                      <a:pt x="1637" y="0"/>
                      <a:pt x="16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23"/>
              <p:cNvSpPr/>
              <p:nvPr/>
            </p:nvSpPr>
            <p:spPr>
              <a:xfrm>
                <a:off x="452118" y="3468093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0"/>
                    </a:moveTo>
                    <a:cubicBezTo>
                      <a:pt x="1482" y="0"/>
                      <a:pt x="1454" y="12"/>
                      <a:pt x="1431" y="41"/>
                    </a:cubicBezTo>
                    <a:cubicBezTo>
                      <a:pt x="1060" y="496"/>
                      <a:pt x="555" y="835"/>
                      <a:pt x="96" y="1195"/>
                    </a:cubicBezTo>
                    <a:cubicBezTo>
                      <a:pt x="0" y="1272"/>
                      <a:pt x="88" y="1395"/>
                      <a:pt x="188" y="1395"/>
                    </a:cubicBezTo>
                    <a:cubicBezTo>
                      <a:pt x="215" y="1395"/>
                      <a:pt x="242" y="1387"/>
                      <a:pt x="268" y="1367"/>
                    </a:cubicBezTo>
                    <a:cubicBezTo>
                      <a:pt x="708" y="1022"/>
                      <a:pt x="1191" y="694"/>
                      <a:pt x="1558" y="265"/>
                    </a:cubicBezTo>
                    <a:cubicBezTo>
                      <a:pt x="1990" y="651"/>
                      <a:pt x="2414" y="1048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5"/>
                    </a:cubicBezTo>
                    <a:cubicBezTo>
                      <a:pt x="2572" y="863"/>
                      <a:pt x="2136" y="455"/>
                      <a:pt x="1688" y="56"/>
                    </a:cubicBezTo>
                    <a:cubicBezTo>
                      <a:pt x="1663" y="34"/>
                      <a:pt x="1635" y="25"/>
                      <a:pt x="1608" y="25"/>
                    </a:cubicBezTo>
                    <a:cubicBezTo>
                      <a:pt x="1599" y="25"/>
                      <a:pt x="1589" y="26"/>
                      <a:pt x="1580" y="28"/>
                    </a:cubicBezTo>
                    <a:cubicBezTo>
                      <a:pt x="1559" y="11"/>
                      <a:pt x="153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23"/>
              <p:cNvSpPr/>
              <p:nvPr/>
            </p:nvSpPr>
            <p:spPr>
              <a:xfrm>
                <a:off x="473234" y="370263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7"/>
                    </a:cubicBezTo>
                    <a:cubicBezTo>
                      <a:pt x="1360" y="363"/>
                      <a:pt x="1354" y="394"/>
                      <a:pt x="1365" y="432"/>
                    </a:cubicBezTo>
                    <a:cubicBezTo>
                      <a:pt x="1382" y="490"/>
                      <a:pt x="1401" y="547"/>
                      <a:pt x="1417" y="607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8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9"/>
                    </a:moveTo>
                    <a:cubicBezTo>
                      <a:pt x="496" y="1189"/>
                      <a:pt x="496" y="1196"/>
                      <a:pt x="496" y="1206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9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3"/>
                      <a:pt x="372" y="1439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80"/>
                    </a:move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5"/>
                      <a:pt x="2042" y="1821"/>
                      <a:pt x="2035" y="1828"/>
                    </a:cubicBezTo>
                    <a:cubicBezTo>
                      <a:pt x="2001" y="1713"/>
                      <a:pt x="1966" y="1595"/>
                      <a:pt x="1932" y="1480"/>
                    </a:cubicBezTo>
                    <a:close/>
                    <a:moveTo>
                      <a:pt x="733" y="1798"/>
                    </a:moveTo>
                    <a:cubicBezTo>
                      <a:pt x="746" y="1823"/>
                      <a:pt x="757" y="1849"/>
                      <a:pt x="771" y="1873"/>
                    </a:cubicBezTo>
                    <a:cubicBezTo>
                      <a:pt x="750" y="1851"/>
                      <a:pt x="730" y="1828"/>
                      <a:pt x="709" y="1808"/>
                    </a:cubicBezTo>
                    <a:cubicBezTo>
                      <a:pt x="718" y="1806"/>
                      <a:pt x="726" y="1802"/>
                      <a:pt x="733" y="1798"/>
                    </a:cubicBezTo>
                    <a:close/>
                    <a:moveTo>
                      <a:pt x="1302" y="2375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6"/>
                      <a:pt x="1326" y="2492"/>
                    </a:cubicBezTo>
                    <a:cubicBezTo>
                      <a:pt x="1306" y="2468"/>
                      <a:pt x="1283" y="2444"/>
                      <a:pt x="1263" y="2421"/>
                    </a:cubicBezTo>
                    <a:cubicBezTo>
                      <a:pt x="1278" y="2408"/>
                      <a:pt x="1291" y="2393"/>
                      <a:pt x="1302" y="2375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1"/>
                      <a:pt x="946" y="365"/>
                      <a:pt x="785" y="531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0"/>
                      <a:pt x="267" y="1068"/>
                      <a:pt x="47" y="1295"/>
                    </a:cubicBezTo>
                    <a:cubicBezTo>
                      <a:pt x="2" y="1343"/>
                      <a:pt x="1" y="1418"/>
                      <a:pt x="47" y="1467"/>
                    </a:cubicBezTo>
                    <a:cubicBezTo>
                      <a:pt x="457" y="1882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4"/>
                      <a:pt x="1403" y="2751"/>
                    </a:cubicBezTo>
                    <a:cubicBezTo>
                      <a:pt x="1837" y="2341"/>
                      <a:pt x="2275" y="1933"/>
                      <a:pt x="2715" y="1530"/>
                    </a:cubicBezTo>
                    <a:cubicBezTo>
                      <a:pt x="2732" y="1513"/>
                      <a:pt x="2743" y="1496"/>
                      <a:pt x="2749" y="1478"/>
                    </a:cubicBezTo>
                    <a:cubicBezTo>
                      <a:pt x="2786" y="1435"/>
                      <a:pt x="2793" y="1373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23"/>
              <p:cNvSpPr/>
              <p:nvPr/>
            </p:nvSpPr>
            <p:spPr>
              <a:xfrm>
                <a:off x="554960" y="3784356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3"/>
                      <a:pt x="806" y="162"/>
                      <a:pt x="799" y="162"/>
                    </a:cubicBezTo>
                    <a:cubicBezTo>
                      <a:pt x="802" y="158"/>
                      <a:pt x="806" y="154"/>
                      <a:pt x="810" y="152"/>
                    </a:cubicBezTo>
                    <a:close/>
                    <a:moveTo>
                      <a:pt x="232" y="723"/>
                    </a:moveTo>
                    <a:cubicBezTo>
                      <a:pt x="236" y="725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5"/>
                      <a:pt x="232" y="723"/>
                    </a:cubicBezTo>
                    <a:close/>
                    <a:moveTo>
                      <a:pt x="159" y="887"/>
                    </a:moveTo>
                    <a:lnTo>
                      <a:pt x="159" y="887"/>
                    </a:lnTo>
                    <a:cubicBezTo>
                      <a:pt x="209" y="932"/>
                      <a:pt x="258" y="978"/>
                      <a:pt x="308" y="1023"/>
                    </a:cubicBezTo>
                    <a:cubicBezTo>
                      <a:pt x="323" y="1042"/>
                      <a:pt x="340" y="1060"/>
                      <a:pt x="355" y="1077"/>
                    </a:cubicBezTo>
                    <a:cubicBezTo>
                      <a:pt x="280" y="1014"/>
                      <a:pt x="196" y="939"/>
                      <a:pt x="159" y="887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5"/>
                    </a:cubicBezTo>
                    <a:cubicBezTo>
                      <a:pt x="886" y="596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7"/>
                      <a:pt x="754" y="1092"/>
                    </a:cubicBezTo>
                    <a:cubicBezTo>
                      <a:pt x="664" y="1014"/>
                      <a:pt x="580" y="928"/>
                      <a:pt x="502" y="836"/>
                    </a:cubicBezTo>
                    <a:cubicBezTo>
                      <a:pt x="597" y="730"/>
                      <a:pt x="690" y="622"/>
                      <a:pt x="786" y="516"/>
                    </a:cubicBezTo>
                    <a:cubicBezTo>
                      <a:pt x="791" y="510"/>
                      <a:pt x="797" y="503"/>
                      <a:pt x="800" y="495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8"/>
                      <a:pt x="806" y="1325"/>
                      <a:pt x="800" y="1334"/>
                    </a:cubicBezTo>
                    <a:cubicBezTo>
                      <a:pt x="795" y="1329"/>
                      <a:pt x="789" y="1325"/>
                      <a:pt x="784" y="1319"/>
                    </a:cubicBezTo>
                    <a:cubicBezTo>
                      <a:pt x="791" y="1316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2"/>
                      <a:pt x="746" y="48"/>
                    </a:cubicBezTo>
                    <a:cubicBezTo>
                      <a:pt x="743" y="50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5"/>
                    </a:cubicBezTo>
                    <a:cubicBezTo>
                      <a:pt x="241" y="540"/>
                      <a:pt x="180" y="609"/>
                      <a:pt x="116" y="676"/>
                    </a:cubicBezTo>
                    <a:cubicBezTo>
                      <a:pt x="79" y="719"/>
                      <a:pt x="4" y="779"/>
                      <a:pt x="3" y="842"/>
                    </a:cubicBezTo>
                    <a:cubicBezTo>
                      <a:pt x="1" y="896"/>
                      <a:pt x="16" y="926"/>
                      <a:pt x="53" y="961"/>
                    </a:cubicBezTo>
                    <a:cubicBezTo>
                      <a:pt x="133" y="1042"/>
                      <a:pt x="223" y="1112"/>
                      <a:pt x="306" y="1187"/>
                    </a:cubicBezTo>
                    <a:cubicBezTo>
                      <a:pt x="463" y="1327"/>
                      <a:pt x="620" y="1465"/>
                      <a:pt x="776" y="1605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5"/>
                    </a:cubicBezTo>
                    <a:cubicBezTo>
                      <a:pt x="1099" y="1385"/>
                      <a:pt x="1337" y="1165"/>
                      <a:pt x="1576" y="945"/>
                    </a:cubicBezTo>
                    <a:cubicBezTo>
                      <a:pt x="1589" y="941"/>
                      <a:pt x="1600" y="932"/>
                      <a:pt x="1606" y="917"/>
                    </a:cubicBezTo>
                    <a:cubicBezTo>
                      <a:pt x="1608" y="917"/>
                      <a:pt x="1608" y="917"/>
                      <a:pt x="1610" y="915"/>
                    </a:cubicBezTo>
                    <a:cubicBezTo>
                      <a:pt x="1632" y="894"/>
                      <a:pt x="1632" y="868"/>
                      <a:pt x="1621" y="848"/>
                    </a:cubicBezTo>
                    <a:cubicBezTo>
                      <a:pt x="1615" y="713"/>
                      <a:pt x="1427" y="589"/>
                      <a:pt x="1347" y="508"/>
                    </a:cubicBezTo>
                    <a:cubicBezTo>
                      <a:pt x="1179" y="344"/>
                      <a:pt x="1013" y="182"/>
                      <a:pt x="847" y="18"/>
                    </a:cubicBezTo>
                    <a:cubicBezTo>
                      <a:pt x="835" y="6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23"/>
              <p:cNvSpPr/>
              <p:nvPr/>
            </p:nvSpPr>
            <p:spPr>
              <a:xfrm>
                <a:off x="622661" y="3857861"/>
                <a:ext cx="122669" cy="11638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2" extrusionOk="0">
                    <a:moveTo>
                      <a:pt x="392" y="185"/>
                    </a:moveTo>
                    <a:cubicBezTo>
                      <a:pt x="397" y="190"/>
                      <a:pt x="403" y="196"/>
                      <a:pt x="408" y="203"/>
                    </a:cubicBezTo>
                    <a:cubicBezTo>
                      <a:pt x="397" y="207"/>
                      <a:pt x="386" y="211"/>
                      <a:pt x="375" y="215"/>
                    </a:cubicBezTo>
                    <a:cubicBezTo>
                      <a:pt x="380" y="205"/>
                      <a:pt x="386" y="194"/>
                      <a:pt x="392" y="185"/>
                    </a:cubicBezTo>
                    <a:close/>
                    <a:moveTo>
                      <a:pt x="492" y="297"/>
                    </a:moveTo>
                    <a:cubicBezTo>
                      <a:pt x="494" y="298"/>
                      <a:pt x="496" y="300"/>
                      <a:pt x="498" y="302"/>
                    </a:cubicBezTo>
                    <a:cubicBezTo>
                      <a:pt x="492" y="304"/>
                      <a:pt x="489" y="306"/>
                      <a:pt x="483" y="306"/>
                    </a:cubicBezTo>
                    <a:cubicBezTo>
                      <a:pt x="487" y="304"/>
                      <a:pt x="489" y="300"/>
                      <a:pt x="492" y="297"/>
                    </a:cubicBezTo>
                    <a:close/>
                    <a:moveTo>
                      <a:pt x="591" y="405"/>
                    </a:moveTo>
                    <a:lnTo>
                      <a:pt x="600" y="414"/>
                    </a:lnTo>
                    <a:cubicBezTo>
                      <a:pt x="599" y="413"/>
                      <a:pt x="597" y="412"/>
                      <a:pt x="594" y="412"/>
                    </a:cubicBezTo>
                    <a:cubicBezTo>
                      <a:pt x="590" y="412"/>
                      <a:pt x="584" y="415"/>
                      <a:pt x="578" y="420"/>
                    </a:cubicBezTo>
                    <a:cubicBezTo>
                      <a:pt x="582" y="414"/>
                      <a:pt x="587" y="410"/>
                      <a:pt x="591" y="405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4"/>
                      <a:pt x="360" y="483"/>
                    </a:cubicBezTo>
                    <a:cubicBezTo>
                      <a:pt x="356" y="477"/>
                      <a:pt x="353" y="472"/>
                      <a:pt x="349" y="466"/>
                    </a:cubicBezTo>
                    <a:cubicBezTo>
                      <a:pt x="358" y="463"/>
                      <a:pt x="369" y="461"/>
                      <a:pt x="380" y="459"/>
                    </a:cubicBezTo>
                    <a:close/>
                    <a:moveTo>
                      <a:pt x="392" y="1"/>
                    </a:moveTo>
                    <a:cubicBezTo>
                      <a:pt x="386" y="1"/>
                      <a:pt x="379" y="2"/>
                      <a:pt x="373" y="4"/>
                    </a:cubicBezTo>
                    <a:cubicBezTo>
                      <a:pt x="220" y="60"/>
                      <a:pt x="181" y="235"/>
                      <a:pt x="37" y="298"/>
                    </a:cubicBezTo>
                    <a:cubicBezTo>
                      <a:pt x="0" y="315"/>
                      <a:pt x="2" y="367"/>
                      <a:pt x="26" y="394"/>
                    </a:cubicBezTo>
                    <a:cubicBezTo>
                      <a:pt x="78" y="451"/>
                      <a:pt x="131" y="511"/>
                      <a:pt x="183" y="569"/>
                    </a:cubicBezTo>
                    <a:cubicBezTo>
                      <a:pt x="222" y="614"/>
                      <a:pt x="274" y="699"/>
                      <a:pt x="332" y="716"/>
                    </a:cubicBezTo>
                    <a:cubicBezTo>
                      <a:pt x="346" y="720"/>
                      <a:pt x="360" y="722"/>
                      <a:pt x="373" y="722"/>
                    </a:cubicBezTo>
                    <a:cubicBezTo>
                      <a:pt x="463" y="722"/>
                      <a:pt x="526" y="636"/>
                      <a:pt x="591" y="576"/>
                    </a:cubicBezTo>
                    <a:cubicBezTo>
                      <a:pt x="647" y="524"/>
                      <a:pt x="761" y="448"/>
                      <a:pt x="709" y="358"/>
                    </a:cubicBezTo>
                    <a:cubicBezTo>
                      <a:pt x="647" y="252"/>
                      <a:pt x="537" y="157"/>
                      <a:pt x="449" y="67"/>
                    </a:cubicBezTo>
                    <a:cubicBezTo>
                      <a:pt x="451" y="34"/>
                      <a:pt x="426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0" name="Google Shape;2870;p23"/>
            <p:cNvGrpSpPr/>
            <p:nvPr/>
          </p:nvGrpSpPr>
          <p:grpSpPr>
            <a:xfrm rot="5400000">
              <a:off x="6744900" y="3205561"/>
              <a:ext cx="388076" cy="2892615"/>
              <a:chOff x="434225" y="628490"/>
              <a:chExt cx="516952" cy="3852710"/>
            </a:xfrm>
          </p:grpSpPr>
          <p:sp>
            <p:nvSpPr>
              <p:cNvPr id="2871" name="Google Shape;2871;p23"/>
              <p:cNvSpPr/>
              <p:nvPr/>
            </p:nvSpPr>
            <p:spPr>
              <a:xfrm>
                <a:off x="449538" y="1427693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4"/>
                    </a:moveTo>
                    <a:cubicBezTo>
                      <a:pt x="2780" y="254"/>
                      <a:pt x="2767" y="315"/>
                      <a:pt x="2760" y="377"/>
                    </a:cubicBezTo>
                    <a:cubicBezTo>
                      <a:pt x="2752" y="332"/>
                      <a:pt x="2743" y="285"/>
                      <a:pt x="2733" y="239"/>
                    </a:cubicBezTo>
                    <a:cubicBezTo>
                      <a:pt x="2754" y="224"/>
                      <a:pt x="2776" y="207"/>
                      <a:pt x="2799" y="194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90"/>
                      <a:pt x="202" y="407"/>
                      <a:pt x="235" y="425"/>
                    </a:cubicBezTo>
                    <a:cubicBezTo>
                      <a:pt x="203" y="427"/>
                      <a:pt x="170" y="433"/>
                      <a:pt x="138" y="440"/>
                    </a:cubicBezTo>
                    <a:cubicBezTo>
                      <a:pt x="136" y="420"/>
                      <a:pt x="134" y="399"/>
                      <a:pt x="133" y="379"/>
                    </a:cubicBezTo>
                    <a:close/>
                    <a:moveTo>
                      <a:pt x="2625" y="326"/>
                    </a:moveTo>
                    <a:cubicBezTo>
                      <a:pt x="2635" y="377"/>
                      <a:pt x="2644" y="425"/>
                      <a:pt x="2655" y="474"/>
                    </a:cubicBezTo>
                    <a:cubicBezTo>
                      <a:pt x="2635" y="435"/>
                      <a:pt x="2614" y="395"/>
                      <a:pt x="2594" y="356"/>
                    </a:cubicBezTo>
                    <a:cubicBezTo>
                      <a:pt x="2605" y="347"/>
                      <a:pt x="2616" y="338"/>
                      <a:pt x="2625" y="326"/>
                    </a:cubicBezTo>
                    <a:close/>
                    <a:moveTo>
                      <a:pt x="2493" y="455"/>
                    </a:moveTo>
                    <a:cubicBezTo>
                      <a:pt x="2499" y="472"/>
                      <a:pt x="2506" y="489"/>
                      <a:pt x="2513" y="505"/>
                    </a:cubicBezTo>
                    <a:cubicBezTo>
                      <a:pt x="2508" y="500"/>
                      <a:pt x="2502" y="496"/>
                      <a:pt x="2499" y="492"/>
                    </a:cubicBezTo>
                    <a:cubicBezTo>
                      <a:pt x="2489" y="486"/>
                      <a:pt x="2480" y="483"/>
                      <a:pt x="2471" y="483"/>
                    </a:cubicBezTo>
                    <a:cubicBezTo>
                      <a:pt x="2469" y="483"/>
                      <a:pt x="2467" y="483"/>
                      <a:pt x="2465" y="483"/>
                    </a:cubicBezTo>
                    <a:cubicBezTo>
                      <a:pt x="2474" y="474"/>
                      <a:pt x="2484" y="464"/>
                      <a:pt x="2493" y="455"/>
                    </a:cubicBezTo>
                    <a:close/>
                    <a:moveTo>
                      <a:pt x="414" y="517"/>
                    </a:moveTo>
                    <a:cubicBezTo>
                      <a:pt x="425" y="522"/>
                      <a:pt x="437" y="528"/>
                      <a:pt x="448" y="533"/>
                    </a:cubicBezTo>
                    <a:cubicBezTo>
                      <a:pt x="405" y="556"/>
                      <a:pt x="360" y="578"/>
                      <a:pt x="317" y="599"/>
                    </a:cubicBezTo>
                    <a:cubicBezTo>
                      <a:pt x="340" y="576"/>
                      <a:pt x="366" y="556"/>
                      <a:pt x="394" y="537"/>
                    </a:cubicBezTo>
                    <a:cubicBezTo>
                      <a:pt x="403" y="531"/>
                      <a:pt x="409" y="524"/>
                      <a:pt x="414" y="517"/>
                    </a:cubicBezTo>
                    <a:close/>
                    <a:moveTo>
                      <a:pt x="2879" y="392"/>
                    </a:moveTo>
                    <a:cubicBezTo>
                      <a:pt x="2883" y="483"/>
                      <a:pt x="2888" y="574"/>
                      <a:pt x="2894" y="666"/>
                    </a:cubicBezTo>
                    <a:cubicBezTo>
                      <a:pt x="2871" y="576"/>
                      <a:pt x="2868" y="483"/>
                      <a:pt x="2879" y="392"/>
                    </a:cubicBezTo>
                    <a:close/>
                    <a:moveTo>
                      <a:pt x="466" y="705"/>
                    </a:moveTo>
                    <a:cubicBezTo>
                      <a:pt x="468" y="707"/>
                      <a:pt x="468" y="707"/>
                      <a:pt x="468" y="709"/>
                    </a:cubicBezTo>
                    <a:cubicBezTo>
                      <a:pt x="466" y="709"/>
                      <a:pt x="464" y="710"/>
                      <a:pt x="461" y="712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3"/>
                    </a:moveTo>
                    <a:cubicBezTo>
                      <a:pt x="2334" y="664"/>
                      <a:pt x="2359" y="684"/>
                      <a:pt x="2383" y="705"/>
                    </a:cubicBezTo>
                    <a:cubicBezTo>
                      <a:pt x="2387" y="714"/>
                      <a:pt x="2390" y="724"/>
                      <a:pt x="2398" y="731"/>
                    </a:cubicBezTo>
                    <a:cubicBezTo>
                      <a:pt x="2415" y="750"/>
                      <a:pt x="2433" y="761"/>
                      <a:pt x="2454" y="765"/>
                    </a:cubicBezTo>
                    <a:cubicBezTo>
                      <a:pt x="2486" y="794"/>
                      <a:pt x="2515" y="822"/>
                      <a:pt x="2547" y="852"/>
                    </a:cubicBezTo>
                    <a:cubicBezTo>
                      <a:pt x="2463" y="787"/>
                      <a:pt x="2379" y="722"/>
                      <a:pt x="2297" y="656"/>
                    </a:cubicBezTo>
                    <a:cubicBezTo>
                      <a:pt x="2301" y="651"/>
                      <a:pt x="2305" y="647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3"/>
                      <a:pt x="547" y="878"/>
                      <a:pt x="494" y="914"/>
                    </a:cubicBezTo>
                    <a:cubicBezTo>
                      <a:pt x="545" y="875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6"/>
                      <a:pt x="230" y="1046"/>
                    </a:cubicBezTo>
                    <a:cubicBezTo>
                      <a:pt x="230" y="1048"/>
                      <a:pt x="228" y="1050"/>
                      <a:pt x="226" y="1052"/>
                    </a:cubicBezTo>
                    <a:cubicBezTo>
                      <a:pt x="226" y="1050"/>
                      <a:pt x="226" y="1046"/>
                      <a:pt x="226" y="1044"/>
                    </a:cubicBezTo>
                    <a:close/>
                    <a:moveTo>
                      <a:pt x="2894" y="1098"/>
                    </a:moveTo>
                    <a:cubicBezTo>
                      <a:pt x="2903" y="1111"/>
                      <a:pt x="2912" y="1124"/>
                      <a:pt x="2920" y="1136"/>
                    </a:cubicBezTo>
                    <a:cubicBezTo>
                      <a:pt x="2909" y="1130"/>
                      <a:pt x="2898" y="1124"/>
                      <a:pt x="2884" y="1117"/>
                    </a:cubicBezTo>
                    <a:cubicBezTo>
                      <a:pt x="2888" y="1111"/>
                      <a:pt x="2892" y="1104"/>
                      <a:pt x="2894" y="1098"/>
                    </a:cubicBezTo>
                    <a:close/>
                    <a:moveTo>
                      <a:pt x="2914" y="1"/>
                    </a:moveTo>
                    <a:cubicBezTo>
                      <a:pt x="2904" y="1"/>
                      <a:pt x="2894" y="3"/>
                      <a:pt x="2884" y="8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21"/>
                    </a:cubicBezTo>
                    <a:cubicBezTo>
                      <a:pt x="2400" y="373"/>
                      <a:pt x="2348" y="429"/>
                      <a:pt x="2295" y="485"/>
                    </a:cubicBezTo>
                    <a:cubicBezTo>
                      <a:pt x="2293" y="483"/>
                      <a:pt x="2293" y="483"/>
                      <a:pt x="2292" y="483"/>
                    </a:cubicBez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9"/>
                    </a:cubicBezTo>
                    <a:cubicBezTo>
                      <a:pt x="2202" y="580"/>
                      <a:pt x="2182" y="599"/>
                      <a:pt x="2163" y="619"/>
                    </a:cubicBezTo>
                    <a:cubicBezTo>
                      <a:pt x="2141" y="640"/>
                      <a:pt x="2137" y="684"/>
                      <a:pt x="2163" y="705"/>
                    </a:cubicBezTo>
                    <a:cubicBezTo>
                      <a:pt x="2314" y="822"/>
                      <a:pt x="2465" y="942"/>
                      <a:pt x="2616" y="1061"/>
                    </a:cubicBezTo>
                    <a:cubicBezTo>
                      <a:pt x="2728" y="1149"/>
                      <a:pt x="2836" y="1253"/>
                      <a:pt x="2978" y="1287"/>
                    </a:cubicBezTo>
                    <a:cubicBezTo>
                      <a:pt x="2982" y="1287"/>
                      <a:pt x="2986" y="1288"/>
                      <a:pt x="2991" y="1288"/>
                    </a:cubicBezTo>
                    <a:cubicBezTo>
                      <a:pt x="3024" y="1288"/>
                      <a:pt x="3057" y="1263"/>
                      <a:pt x="3054" y="1227"/>
                    </a:cubicBezTo>
                    <a:cubicBezTo>
                      <a:pt x="3026" y="850"/>
                      <a:pt x="2998" y="474"/>
                      <a:pt x="2987" y="95"/>
                    </a:cubicBezTo>
                    <a:cubicBezTo>
                      <a:pt x="2987" y="78"/>
                      <a:pt x="2983" y="67"/>
                      <a:pt x="2974" y="58"/>
                    </a:cubicBezTo>
                    <a:cubicBezTo>
                      <a:pt x="2974" y="26"/>
                      <a:pt x="2947" y="1"/>
                      <a:pt x="2914" y="1"/>
                    </a:cubicBezTo>
                    <a:close/>
                    <a:moveTo>
                      <a:pt x="89" y="251"/>
                    </a:moveTo>
                    <a:cubicBezTo>
                      <a:pt x="80" y="251"/>
                      <a:pt x="72" y="251"/>
                      <a:pt x="64" y="252"/>
                    </a:cubicBezTo>
                    <a:cubicBezTo>
                      <a:pt x="34" y="254"/>
                      <a:pt x="0" y="276"/>
                      <a:pt x="4" y="311"/>
                    </a:cubicBezTo>
                    <a:cubicBezTo>
                      <a:pt x="6" y="328"/>
                      <a:pt x="8" y="347"/>
                      <a:pt x="10" y="364"/>
                    </a:cubicBezTo>
                    <a:cubicBezTo>
                      <a:pt x="8" y="371"/>
                      <a:pt x="8" y="379"/>
                      <a:pt x="8" y="386"/>
                    </a:cubicBezTo>
                    <a:cubicBezTo>
                      <a:pt x="11" y="407"/>
                      <a:pt x="15" y="427"/>
                      <a:pt x="17" y="448"/>
                    </a:cubicBezTo>
                    <a:cubicBezTo>
                      <a:pt x="41" y="720"/>
                      <a:pt x="51" y="994"/>
                      <a:pt x="45" y="1268"/>
                    </a:cubicBezTo>
                    <a:cubicBezTo>
                      <a:pt x="44" y="1302"/>
                      <a:pt x="75" y="1328"/>
                      <a:pt x="107" y="1328"/>
                    </a:cubicBezTo>
                    <a:cubicBezTo>
                      <a:pt x="117" y="1328"/>
                      <a:pt x="127" y="1325"/>
                      <a:pt x="136" y="1320"/>
                    </a:cubicBezTo>
                    <a:cubicBezTo>
                      <a:pt x="155" y="1309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8"/>
                    </a:cubicBezTo>
                    <a:cubicBezTo>
                      <a:pt x="453" y="1082"/>
                      <a:pt x="688" y="919"/>
                      <a:pt x="940" y="781"/>
                    </a:cubicBezTo>
                    <a:cubicBezTo>
                      <a:pt x="981" y="757"/>
                      <a:pt x="977" y="699"/>
                      <a:pt x="940" y="675"/>
                    </a:cubicBezTo>
                    <a:cubicBezTo>
                      <a:pt x="789" y="582"/>
                      <a:pt x="636" y="494"/>
                      <a:pt x="479" y="414"/>
                    </a:cubicBezTo>
                    <a:cubicBezTo>
                      <a:pt x="371" y="356"/>
                      <a:pt x="221" y="251"/>
                      <a:pt x="89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23"/>
              <p:cNvSpPr/>
              <p:nvPr/>
            </p:nvSpPr>
            <p:spPr>
              <a:xfrm>
                <a:off x="450989" y="1180581"/>
                <a:ext cx="491000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0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5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4"/>
                    </a:cubicBezTo>
                    <a:cubicBezTo>
                      <a:pt x="227" y="167"/>
                      <a:pt x="199" y="156"/>
                      <a:pt x="171" y="156"/>
                    </a:cubicBezTo>
                    <a:cubicBezTo>
                      <a:pt x="82" y="156"/>
                      <a:pt x="1" y="277"/>
                      <a:pt x="81" y="364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1"/>
                      <a:pt x="1114" y="1313"/>
                    </a:cubicBezTo>
                    <a:cubicBezTo>
                      <a:pt x="1209" y="1416"/>
                      <a:pt x="1300" y="1518"/>
                      <a:pt x="1421" y="1591"/>
                    </a:cubicBezTo>
                    <a:cubicBezTo>
                      <a:pt x="1443" y="1605"/>
                      <a:pt x="1464" y="1610"/>
                      <a:pt x="1483" y="1610"/>
                    </a:cubicBezTo>
                    <a:cubicBezTo>
                      <a:pt x="1495" y="1610"/>
                      <a:pt x="1507" y="1608"/>
                      <a:pt x="1518" y="1604"/>
                    </a:cubicBezTo>
                    <a:cubicBezTo>
                      <a:pt x="1542" y="1600"/>
                      <a:pt x="1567" y="1591"/>
                      <a:pt x="1589" y="1569"/>
                    </a:cubicBezTo>
                    <a:cubicBezTo>
                      <a:pt x="2042" y="1112"/>
                      <a:pt x="2499" y="657"/>
                      <a:pt x="2959" y="208"/>
                    </a:cubicBezTo>
                    <a:cubicBezTo>
                      <a:pt x="3046" y="122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23"/>
              <p:cNvSpPr/>
              <p:nvPr/>
            </p:nvSpPr>
            <p:spPr>
              <a:xfrm>
                <a:off x="437932" y="1279555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2"/>
                      <a:pt x="2515" y="546"/>
                      <a:pt x="2278" y="774"/>
                    </a:cubicBezTo>
                    <a:cubicBezTo>
                      <a:pt x="2155" y="893"/>
                      <a:pt x="2024" y="1007"/>
                      <a:pt x="1894" y="1117"/>
                    </a:cubicBezTo>
                    <a:cubicBezTo>
                      <a:pt x="1797" y="1195"/>
                      <a:pt x="1678" y="1266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8"/>
                    </a:cubicBezTo>
                    <a:cubicBezTo>
                      <a:pt x="611" y="915"/>
                      <a:pt x="1092" y="1285"/>
                      <a:pt x="1575" y="1650"/>
                    </a:cubicBezTo>
                    <a:cubicBezTo>
                      <a:pt x="1597" y="1666"/>
                      <a:pt x="1619" y="1673"/>
                      <a:pt x="1639" y="1673"/>
                    </a:cubicBezTo>
                    <a:cubicBezTo>
                      <a:pt x="1680" y="1673"/>
                      <a:pt x="1715" y="1645"/>
                      <a:pt x="1733" y="1607"/>
                    </a:cubicBezTo>
                    <a:cubicBezTo>
                      <a:pt x="1748" y="1596"/>
                      <a:pt x="1763" y="1581"/>
                      <a:pt x="1773" y="1561"/>
                    </a:cubicBezTo>
                    <a:cubicBezTo>
                      <a:pt x="1829" y="1434"/>
                      <a:pt x="1993" y="1348"/>
                      <a:pt x="2097" y="1260"/>
                    </a:cubicBezTo>
                    <a:cubicBezTo>
                      <a:pt x="2218" y="1160"/>
                      <a:pt x="2336" y="1055"/>
                      <a:pt x="2449" y="945"/>
                    </a:cubicBezTo>
                    <a:cubicBezTo>
                      <a:pt x="2688" y="720"/>
                      <a:pt x="2908" y="474"/>
                      <a:pt x="3111" y="214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23"/>
              <p:cNvSpPr/>
              <p:nvPr/>
            </p:nvSpPr>
            <p:spPr>
              <a:xfrm>
                <a:off x="434386" y="743583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8" y="1"/>
                    </a:moveTo>
                    <a:cubicBezTo>
                      <a:pt x="1590" y="1"/>
                      <a:pt x="1561" y="11"/>
                      <a:pt x="1535" y="34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5"/>
                      <a:pt x="163" y="1425"/>
                    </a:cubicBezTo>
                    <a:cubicBezTo>
                      <a:pt x="183" y="1425"/>
                      <a:pt x="205" y="1418"/>
                      <a:pt x="227" y="1403"/>
                    </a:cubicBezTo>
                    <a:cubicBezTo>
                      <a:pt x="715" y="1056"/>
                      <a:pt x="1183" y="681"/>
                      <a:pt x="1627" y="278"/>
                    </a:cubicBezTo>
                    <a:cubicBezTo>
                      <a:pt x="1834" y="484"/>
                      <a:pt x="2041" y="687"/>
                      <a:pt x="2250" y="892"/>
                    </a:cubicBezTo>
                    <a:cubicBezTo>
                      <a:pt x="2466" y="1104"/>
                      <a:pt x="2673" y="1343"/>
                      <a:pt x="2930" y="1507"/>
                    </a:cubicBezTo>
                    <a:cubicBezTo>
                      <a:pt x="2951" y="1521"/>
                      <a:pt x="2973" y="1527"/>
                      <a:pt x="2992" y="1527"/>
                    </a:cubicBezTo>
                    <a:cubicBezTo>
                      <a:pt x="3095" y="1527"/>
                      <a:pt x="3162" y="1369"/>
                      <a:pt x="3053" y="1298"/>
                    </a:cubicBezTo>
                    <a:cubicBezTo>
                      <a:pt x="2814" y="1145"/>
                      <a:pt x="2621" y="918"/>
                      <a:pt x="2421" y="720"/>
                    </a:cubicBezTo>
                    <a:cubicBezTo>
                      <a:pt x="2194" y="497"/>
                      <a:pt x="1966" y="273"/>
                      <a:pt x="1741" y="51"/>
                    </a:cubicBezTo>
                    <a:cubicBezTo>
                      <a:pt x="1720" y="30"/>
                      <a:pt x="1698" y="19"/>
                      <a:pt x="1675" y="16"/>
                    </a:cubicBezTo>
                    <a:cubicBezTo>
                      <a:pt x="1658" y="6"/>
                      <a:pt x="1638" y="1"/>
                      <a:pt x="1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23"/>
              <p:cNvSpPr/>
              <p:nvPr/>
            </p:nvSpPr>
            <p:spPr>
              <a:xfrm>
                <a:off x="451956" y="628490"/>
                <a:ext cx="497448" cy="240664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3" extrusionOk="0">
                    <a:moveTo>
                      <a:pt x="1510" y="1"/>
                    </a:moveTo>
                    <a:cubicBezTo>
                      <a:pt x="1483" y="1"/>
                      <a:pt x="1455" y="13"/>
                      <a:pt x="1432" y="42"/>
                    </a:cubicBezTo>
                    <a:cubicBezTo>
                      <a:pt x="1061" y="496"/>
                      <a:pt x="556" y="836"/>
                      <a:pt x="97" y="1198"/>
                    </a:cubicBezTo>
                    <a:cubicBezTo>
                      <a:pt x="1" y="1274"/>
                      <a:pt x="89" y="1397"/>
                      <a:pt x="190" y="1397"/>
                    </a:cubicBezTo>
                    <a:cubicBezTo>
                      <a:pt x="216" y="1397"/>
                      <a:pt x="244" y="1389"/>
                      <a:pt x="269" y="1369"/>
                    </a:cubicBezTo>
                    <a:cubicBezTo>
                      <a:pt x="709" y="1022"/>
                      <a:pt x="1192" y="694"/>
                      <a:pt x="1559" y="265"/>
                    </a:cubicBezTo>
                    <a:cubicBezTo>
                      <a:pt x="1991" y="653"/>
                      <a:pt x="2415" y="1050"/>
                      <a:pt x="2828" y="1457"/>
                    </a:cubicBezTo>
                    <a:cubicBezTo>
                      <a:pt x="2853" y="1482"/>
                      <a:pt x="2882" y="1492"/>
                      <a:pt x="2909" y="1492"/>
                    </a:cubicBezTo>
                    <a:cubicBezTo>
                      <a:pt x="3002" y="1492"/>
                      <a:pt x="3085" y="1370"/>
                      <a:pt x="3000" y="1285"/>
                    </a:cubicBezTo>
                    <a:cubicBezTo>
                      <a:pt x="2573" y="866"/>
                      <a:pt x="2137" y="455"/>
                      <a:pt x="1689" y="58"/>
                    </a:cubicBezTo>
                    <a:cubicBezTo>
                      <a:pt x="1664" y="35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1" y="29"/>
                    </a:cubicBezTo>
                    <a:cubicBezTo>
                      <a:pt x="1560" y="11"/>
                      <a:pt x="1535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23"/>
              <p:cNvSpPr/>
              <p:nvPr/>
            </p:nvSpPr>
            <p:spPr>
              <a:xfrm>
                <a:off x="473234" y="86335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1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6"/>
                      <a:pt x="1294" y="352"/>
                    </a:cubicBezTo>
                    <a:cubicBezTo>
                      <a:pt x="1311" y="335"/>
                      <a:pt x="1328" y="317"/>
                      <a:pt x="1345" y="300"/>
                    </a:cubicBezTo>
                    <a:close/>
                    <a:moveTo>
                      <a:pt x="1086" y="568"/>
                    </a:moveTo>
                    <a:cubicBezTo>
                      <a:pt x="1134" y="772"/>
                      <a:pt x="1188" y="975"/>
                      <a:pt x="1244" y="1176"/>
                    </a:cubicBezTo>
                    <a:cubicBezTo>
                      <a:pt x="1170" y="1001"/>
                      <a:pt x="1089" y="829"/>
                      <a:pt x="991" y="667"/>
                    </a:cubicBezTo>
                    <a:cubicBezTo>
                      <a:pt x="1022" y="634"/>
                      <a:pt x="1054" y="602"/>
                      <a:pt x="1086" y="568"/>
                    </a:cubicBezTo>
                    <a:close/>
                    <a:moveTo>
                      <a:pt x="496" y="1178"/>
                    </a:moveTo>
                    <a:cubicBezTo>
                      <a:pt x="496" y="1187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1"/>
                      <a:pt x="323" y="1363"/>
                      <a:pt x="323" y="1364"/>
                    </a:cubicBezTo>
                    <a:cubicBezTo>
                      <a:pt x="347" y="1402"/>
                      <a:pt x="372" y="1439"/>
                      <a:pt x="394" y="1474"/>
                    </a:cubicBezTo>
                    <a:cubicBezTo>
                      <a:pt x="364" y="1443"/>
                      <a:pt x="332" y="1411"/>
                      <a:pt x="303" y="1379"/>
                    </a:cubicBezTo>
                    <a:cubicBezTo>
                      <a:pt x="308" y="1374"/>
                      <a:pt x="316" y="1366"/>
                      <a:pt x="321" y="1361"/>
                    </a:cubicBezTo>
                    <a:close/>
                    <a:moveTo>
                      <a:pt x="1932" y="1480"/>
                    </a:moveTo>
                    <a:cubicBezTo>
                      <a:pt x="1977" y="1586"/>
                      <a:pt x="2018" y="1696"/>
                      <a:pt x="2057" y="1806"/>
                    </a:cubicBezTo>
                    <a:cubicBezTo>
                      <a:pt x="2050" y="1814"/>
                      <a:pt x="2042" y="1819"/>
                      <a:pt x="2035" y="1827"/>
                    </a:cubicBezTo>
                    <a:cubicBezTo>
                      <a:pt x="2001" y="1711"/>
                      <a:pt x="1966" y="1596"/>
                      <a:pt x="1932" y="1480"/>
                    </a:cubicBezTo>
                    <a:close/>
                    <a:moveTo>
                      <a:pt x="733" y="1797"/>
                    </a:moveTo>
                    <a:cubicBezTo>
                      <a:pt x="746" y="1821"/>
                      <a:pt x="757" y="1847"/>
                      <a:pt x="771" y="1872"/>
                    </a:cubicBezTo>
                    <a:cubicBezTo>
                      <a:pt x="750" y="1849"/>
                      <a:pt x="730" y="1829"/>
                      <a:pt x="709" y="1806"/>
                    </a:cubicBezTo>
                    <a:cubicBezTo>
                      <a:pt x="718" y="1804"/>
                      <a:pt x="726" y="1801"/>
                      <a:pt x="733" y="1797"/>
                    </a:cubicBezTo>
                    <a:close/>
                    <a:moveTo>
                      <a:pt x="1302" y="2373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79"/>
                      <a:pt x="1332" y="2485"/>
                      <a:pt x="1326" y="2491"/>
                    </a:cubicBezTo>
                    <a:cubicBezTo>
                      <a:pt x="1306" y="2466"/>
                      <a:pt x="1283" y="2444"/>
                      <a:pt x="1263" y="2420"/>
                    </a:cubicBezTo>
                    <a:cubicBezTo>
                      <a:pt x="1278" y="2407"/>
                      <a:pt x="1291" y="2392"/>
                      <a:pt x="1302" y="2373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6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0"/>
                      <a:pt x="2275" y="1933"/>
                      <a:pt x="2715" y="1529"/>
                    </a:cubicBezTo>
                    <a:cubicBezTo>
                      <a:pt x="2732" y="1512"/>
                      <a:pt x="2743" y="1495"/>
                      <a:pt x="2749" y="1476"/>
                    </a:cubicBezTo>
                    <a:cubicBezTo>
                      <a:pt x="2786" y="1433"/>
                      <a:pt x="2793" y="1372"/>
                      <a:pt x="2737" y="1323"/>
                    </a:cubicBezTo>
                    <a:cubicBezTo>
                      <a:pt x="2268" y="930"/>
                      <a:pt x="1833" y="499"/>
                      <a:pt x="1434" y="35"/>
                    </a:cubicBezTo>
                    <a:cubicBezTo>
                      <a:pt x="1413" y="11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23"/>
              <p:cNvSpPr/>
              <p:nvPr/>
            </p:nvSpPr>
            <p:spPr>
              <a:xfrm>
                <a:off x="554960" y="944915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59"/>
                      <a:pt x="823" y="165"/>
                    </a:cubicBezTo>
                    <a:cubicBezTo>
                      <a:pt x="815" y="163"/>
                      <a:pt x="806" y="163"/>
                      <a:pt x="799" y="163"/>
                    </a:cubicBezTo>
                    <a:cubicBezTo>
                      <a:pt x="802" y="159"/>
                      <a:pt x="806" y="156"/>
                      <a:pt x="810" y="152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30"/>
                    </a:cubicBezTo>
                    <a:cubicBezTo>
                      <a:pt x="239" y="728"/>
                      <a:pt x="232" y="728"/>
                      <a:pt x="226" y="728"/>
                    </a:cubicBez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6"/>
                    </a:moveTo>
                    <a:lnTo>
                      <a:pt x="159" y="886"/>
                    </a:lnTo>
                    <a:cubicBezTo>
                      <a:pt x="209" y="933"/>
                      <a:pt x="258" y="978"/>
                      <a:pt x="308" y="1024"/>
                    </a:cubicBezTo>
                    <a:cubicBezTo>
                      <a:pt x="323" y="1043"/>
                      <a:pt x="340" y="1060"/>
                      <a:pt x="355" y="1078"/>
                    </a:cubicBezTo>
                    <a:cubicBezTo>
                      <a:pt x="280" y="1013"/>
                      <a:pt x="196" y="939"/>
                      <a:pt x="159" y="886"/>
                    </a:cubicBezTo>
                    <a:close/>
                    <a:moveTo>
                      <a:pt x="800" y="497"/>
                    </a:moveTo>
                    <a:cubicBezTo>
                      <a:pt x="819" y="508"/>
                      <a:pt x="838" y="528"/>
                      <a:pt x="856" y="555"/>
                    </a:cubicBezTo>
                    <a:cubicBezTo>
                      <a:pt x="886" y="596"/>
                      <a:pt x="918" y="635"/>
                      <a:pt x="950" y="674"/>
                    </a:cubicBezTo>
                    <a:cubicBezTo>
                      <a:pt x="985" y="717"/>
                      <a:pt x="1030" y="773"/>
                      <a:pt x="1082" y="804"/>
                    </a:cubicBezTo>
                    <a:cubicBezTo>
                      <a:pt x="974" y="899"/>
                      <a:pt x="864" y="996"/>
                      <a:pt x="754" y="1093"/>
                    </a:cubicBezTo>
                    <a:cubicBezTo>
                      <a:pt x="664" y="1013"/>
                      <a:pt x="580" y="927"/>
                      <a:pt x="502" y="836"/>
                    </a:cubicBezTo>
                    <a:cubicBezTo>
                      <a:pt x="597" y="730"/>
                      <a:pt x="690" y="622"/>
                      <a:pt x="786" y="515"/>
                    </a:cubicBezTo>
                    <a:cubicBezTo>
                      <a:pt x="791" y="510"/>
                      <a:pt x="797" y="502"/>
                      <a:pt x="800" y="497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7"/>
                      <a:pt x="806" y="1326"/>
                      <a:pt x="800" y="1334"/>
                    </a:cubicBezTo>
                    <a:cubicBezTo>
                      <a:pt x="795" y="1330"/>
                      <a:pt x="789" y="1325"/>
                      <a:pt x="784" y="1319"/>
                    </a:cubicBezTo>
                    <a:cubicBezTo>
                      <a:pt x="791" y="1315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51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4"/>
                    </a:cubicBezTo>
                    <a:cubicBezTo>
                      <a:pt x="241" y="542"/>
                      <a:pt x="180" y="609"/>
                      <a:pt x="116" y="676"/>
                    </a:cubicBezTo>
                    <a:cubicBezTo>
                      <a:pt x="79" y="719"/>
                      <a:pt x="4" y="780"/>
                      <a:pt x="3" y="844"/>
                    </a:cubicBezTo>
                    <a:cubicBezTo>
                      <a:pt x="1" y="896"/>
                      <a:pt x="16" y="926"/>
                      <a:pt x="53" y="963"/>
                    </a:cubicBezTo>
                    <a:cubicBezTo>
                      <a:pt x="133" y="1041"/>
                      <a:pt x="223" y="1112"/>
                      <a:pt x="306" y="1187"/>
                    </a:cubicBezTo>
                    <a:cubicBezTo>
                      <a:pt x="463" y="1326"/>
                      <a:pt x="620" y="1466"/>
                      <a:pt x="776" y="1604"/>
                    </a:cubicBezTo>
                    <a:cubicBezTo>
                      <a:pt x="789" y="1616"/>
                      <a:pt x="804" y="1622"/>
                      <a:pt x="819" y="1622"/>
                    </a:cubicBezTo>
                    <a:cubicBezTo>
                      <a:pt x="834" y="1622"/>
                      <a:pt x="849" y="1616"/>
                      <a:pt x="862" y="1604"/>
                    </a:cubicBezTo>
                    <a:cubicBezTo>
                      <a:pt x="1099" y="1384"/>
                      <a:pt x="1337" y="1166"/>
                      <a:pt x="1576" y="946"/>
                    </a:cubicBezTo>
                    <a:cubicBezTo>
                      <a:pt x="1589" y="940"/>
                      <a:pt x="1600" y="931"/>
                      <a:pt x="1606" y="918"/>
                    </a:cubicBezTo>
                    <a:cubicBezTo>
                      <a:pt x="1608" y="916"/>
                      <a:pt x="1608" y="916"/>
                      <a:pt x="1610" y="914"/>
                    </a:cubicBezTo>
                    <a:cubicBezTo>
                      <a:pt x="1632" y="894"/>
                      <a:pt x="1632" y="870"/>
                      <a:pt x="1621" y="849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6"/>
                      <a:pt x="1013" y="182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23"/>
              <p:cNvSpPr/>
              <p:nvPr/>
            </p:nvSpPr>
            <p:spPr>
              <a:xfrm>
                <a:off x="622661" y="1018420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0"/>
                      <a:pt x="403" y="197"/>
                      <a:pt x="408" y="203"/>
                    </a:cubicBezTo>
                    <a:cubicBezTo>
                      <a:pt x="397" y="207"/>
                      <a:pt x="386" y="210"/>
                      <a:pt x="375" y="214"/>
                    </a:cubicBezTo>
                    <a:cubicBezTo>
                      <a:pt x="380" y="205"/>
                      <a:pt x="386" y="194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0"/>
                      <a:pt x="498" y="304"/>
                    </a:cubicBezTo>
                    <a:cubicBezTo>
                      <a:pt x="492" y="304"/>
                      <a:pt x="489" y="306"/>
                      <a:pt x="483" y="307"/>
                    </a:cubicBezTo>
                    <a:cubicBezTo>
                      <a:pt x="487" y="304"/>
                      <a:pt x="489" y="300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8"/>
                    </a:moveTo>
                    <a:cubicBezTo>
                      <a:pt x="373" y="466"/>
                      <a:pt x="367" y="473"/>
                      <a:pt x="360" y="483"/>
                    </a:cubicBezTo>
                    <a:cubicBezTo>
                      <a:pt x="356" y="477"/>
                      <a:pt x="353" y="471"/>
                      <a:pt x="349" y="466"/>
                    </a:cubicBezTo>
                    <a:cubicBezTo>
                      <a:pt x="358" y="464"/>
                      <a:pt x="369" y="460"/>
                      <a:pt x="380" y="458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3"/>
                    </a:cubicBezTo>
                    <a:cubicBezTo>
                      <a:pt x="220" y="59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699"/>
                      <a:pt x="332" y="718"/>
                    </a:cubicBezTo>
                    <a:cubicBezTo>
                      <a:pt x="346" y="722"/>
                      <a:pt x="360" y="723"/>
                      <a:pt x="373" y="723"/>
                    </a:cubicBezTo>
                    <a:cubicBezTo>
                      <a:pt x="462" y="723"/>
                      <a:pt x="526" y="636"/>
                      <a:pt x="591" y="576"/>
                    </a:cubicBezTo>
                    <a:cubicBezTo>
                      <a:pt x="647" y="524"/>
                      <a:pt x="761" y="447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23"/>
              <p:cNvSpPr/>
              <p:nvPr/>
            </p:nvSpPr>
            <p:spPr>
              <a:xfrm>
                <a:off x="449538" y="2374227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3"/>
                    </a:moveTo>
                    <a:cubicBezTo>
                      <a:pt x="2780" y="253"/>
                      <a:pt x="2767" y="314"/>
                      <a:pt x="2760" y="376"/>
                    </a:cubicBezTo>
                    <a:cubicBezTo>
                      <a:pt x="2752" y="331"/>
                      <a:pt x="2743" y="285"/>
                      <a:pt x="2733" y="240"/>
                    </a:cubicBezTo>
                    <a:cubicBezTo>
                      <a:pt x="2754" y="223"/>
                      <a:pt x="2776" y="208"/>
                      <a:pt x="2799" y="193"/>
                    </a:cubicBezTo>
                    <a:close/>
                    <a:moveTo>
                      <a:pt x="133" y="380"/>
                    </a:moveTo>
                    <a:cubicBezTo>
                      <a:pt x="166" y="389"/>
                      <a:pt x="202" y="406"/>
                      <a:pt x="235" y="424"/>
                    </a:cubicBezTo>
                    <a:cubicBezTo>
                      <a:pt x="203" y="426"/>
                      <a:pt x="170" y="432"/>
                      <a:pt x="138" y="439"/>
                    </a:cubicBezTo>
                    <a:cubicBezTo>
                      <a:pt x="136" y="419"/>
                      <a:pt x="134" y="398"/>
                      <a:pt x="133" y="380"/>
                    </a:cubicBezTo>
                    <a:close/>
                    <a:moveTo>
                      <a:pt x="2625" y="327"/>
                    </a:moveTo>
                    <a:cubicBezTo>
                      <a:pt x="2635" y="376"/>
                      <a:pt x="2644" y="424"/>
                      <a:pt x="2655" y="475"/>
                    </a:cubicBezTo>
                    <a:cubicBezTo>
                      <a:pt x="2635" y="434"/>
                      <a:pt x="2614" y="395"/>
                      <a:pt x="2594" y="355"/>
                    </a:cubicBezTo>
                    <a:cubicBezTo>
                      <a:pt x="2605" y="346"/>
                      <a:pt x="2616" y="337"/>
                      <a:pt x="2625" y="327"/>
                    </a:cubicBezTo>
                    <a:close/>
                    <a:moveTo>
                      <a:pt x="2493" y="454"/>
                    </a:moveTo>
                    <a:cubicBezTo>
                      <a:pt x="2499" y="471"/>
                      <a:pt x="2506" y="488"/>
                      <a:pt x="2513" y="505"/>
                    </a:cubicBezTo>
                    <a:cubicBezTo>
                      <a:pt x="2508" y="501"/>
                      <a:pt x="2502" y="495"/>
                      <a:pt x="2499" y="492"/>
                    </a:cubicBezTo>
                    <a:cubicBezTo>
                      <a:pt x="2489" y="485"/>
                      <a:pt x="2480" y="482"/>
                      <a:pt x="2471" y="482"/>
                    </a:cubicBezTo>
                    <a:cubicBezTo>
                      <a:pt x="2469" y="482"/>
                      <a:pt x="2467" y="482"/>
                      <a:pt x="2465" y="482"/>
                    </a:cubicBezTo>
                    <a:cubicBezTo>
                      <a:pt x="2474" y="473"/>
                      <a:pt x="2484" y="464"/>
                      <a:pt x="2493" y="454"/>
                    </a:cubicBezTo>
                    <a:close/>
                    <a:moveTo>
                      <a:pt x="414" y="516"/>
                    </a:moveTo>
                    <a:cubicBezTo>
                      <a:pt x="425" y="521"/>
                      <a:pt x="437" y="527"/>
                      <a:pt x="448" y="533"/>
                    </a:cubicBezTo>
                    <a:cubicBezTo>
                      <a:pt x="405" y="555"/>
                      <a:pt x="360" y="577"/>
                      <a:pt x="317" y="600"/>
                    </a:cubicBezTo>
                    <a:cubicBezTo>
                      <a:pt x="340" y="575"/>
                      <a:pt x="366" y="555"/>
                      <a:pt x="394" y="536"/>
                    </a:cubicBezTo>
                    <a:cubicBezTo>
                      <a:pt x="403" y="531"/>
                      <a:pt x="409" y="523"/>
                      <a:pt x="414" y="516"/>
                    </a:cubicBezTo>
                    <a:close/>
                    <a:moveTo>
                      <a:pt x="2879" y="391"/>
                    </a:moveTo>
                    <a:cubicBezTo>
                      <a:pt x="2883" y="482"/>
                      <a:pt x="2888" y="574"/>
                      <a:pt x="2894" y="667"/>
                    </a:cubicBezTo>
                    <a:cubicBezTo>
                      <a:pt x="2871" y="575"/>
                      <a:pt x="2868" y="482"/>
                      <a:pt x="2879" y="391"/>
                    </a:cubicBezTo>
                    <a:close/>
                    <a:moveTo>
                      <a:pt x="466" y="704"/>
                    </a:moveTo>
                    <a:cubicBezTo>
                      <a:pt x="468" y="706"/>
                      <a:pt x="468" y="708"/>
                      <a:pt x="468" y="708"/>
                    </a:cubicBezTo>
                    <a:cubicBezTo>
                      <a:pt x="466" y="710"/>
                      <a:pt x="464" y="710"/>
                      <a:pt x="461" y="712"/>
                    </a:cubicBezTo>
                    <a:cubicBezTo>
                      <a:pt x="463" y="710"/>
                      <a:pt x="464" y="708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3"/>
                      <a:pt x="2359" y="684"/>
                      <a:pt x="2383" y="704"/>
                    </a:cubicBezTo>
                    <a:cubicBezTo>
                      <a:pt x="2387" y="713"/>
                      <a:pt x="2390" y="723"/>
                      <a:pt x="2398" y="730"/>
                    </a:cubicBezTo>
                    <a:cubicBezTo>
                      <a:pt x="2415" y="749"/>
                      <a:pt x="2433" y="760"/>
                      <a:pt x="2454" y="766"/>
                    </a:cubicBezTo>
                    <a:cubicBezTo>
                      <a:pt x="2486" y="794"/>
                      <a:pt x="2515" y="823"/>
                      <a:pt x="2547" y="853"/>
                    </a:cubicBezTo>
                    <a:cubicBezTo>
                      <a:pt x="2463" y="786"/>
                      <a:pt x="2379" y="721"/>
                      <a:pt x="2297" y="656"/>
                    </a:cubicBezTo>
                    <a:cubicBezTo>
                      <a:pt x="2301" y="652"/>
                      <a:pt x="2305" y="646"/>
                      <a:pt x="2308" y="643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2"/>
                      <a:pt x="547" y="877"/>
                      <a:pt x="494" y="915"/>
                    </a:cubicBezTo>
                    <a:cubicBezTo>
                      <a:pt x="545" y="874"/>
                      <a:pt x="599" y="838"/>
                      <a:pt x="655" y="808"/>
                    </a:cubicBezTo>
                    <a:close/>
                    <a:moveTo>
                      <a:pt x="226" y="1043"/>
                    </a:moveTo>
                    <a:cubicBezTo>
                      <a:pt x="228" y="1045"/>
                      <a:pt x="228" y="1045"/>
                      <a:pt x="230" y="1045"/>
                    </a:cubicBezTo>
                    <a:cubicBezTo>
                      <a:pt x="230" y="1047"/>
                      <a:pt x="228" y="1049"/>
                      <a:pt x="226" y="1051"/>
                    </a:cubicBezTo>
                    <a:lnTo>
                      <a:pt x="226" y="1043"/>
                    </a:lnTo>
                    <a:close/>
                    <a:moveTo>
                      <a:pt x="2894" y="1097"/>
                    </a:moveTo>
                    <a:cubicBezTo>
                      <a:pt x="2903" y="1111"/>
                      <a:pt x="2912" y="1124"/>
                      <a:pt x="2920" y="1135"/>
                    </a:cubicBezTo>
                    <a:cubicBezTo>
                      <a:pt x="2909" y="1129"/>
                      <a:pt x="2898" y="1124"/>
                      <a:pt x="2884" y="1116"/>
                    </a:cubicBezTo>
                    <a:cubicBezTo>
                      <a:pt x="2888" y="1111"/>
                      <a:pt x="2892" y="1105"/>
                      <a:pt x="2894" y="1097"/>
                    </a:cubicBezTo>
                    <a:close/>
                    <a:moveTo>
                      <a:pt x="2913" y="1"/>
                    </a:moveTo>
                    <a:cubicBezTo>
                      <a:pt x="2904" y="1"/>
                      <a:pt x="2894" y="3"/>
                      <a:pt x="2884" y="7"/>
                    </a:cubicBezTo>
                    <a:cubicBezTo>
                      <a:pt x="2743" y="68"/>
                      <a:pt x="2620" y="167"/>
                      <a:pt x="2502" y="275"/>
                    </a:cubicBezTo>
                    <a:cubicBezTo>
                      <a:pt x="2482" y="281"/>
                      <a:pt x="2461" y="298"/>
                      <a:pt x="2456" y="320"/>
                    </a:cubicBezTo>
                    <a:cubicBezTo>
                      <a:pt x="2400" y="374"/>
                      <a:pt x="2348" y="428"/>
                      <a:pt x="2295" y="484"/>
                    </a:cubicBezTo>
                    <a:cubicBezTo>
                      <a:pt x="2293" y="484"/>
                      <a:pt x="2293" y="482"/>
                      <a:pt x="2292" y="482"/>
                    </a:cubicBezTo>
                    <a:cubicBezTo>
                      <a:pt x="2284" y="480"/>
                      <a:pt x="2278" y="479"/>
                      <a:pt x="2272" y="479"/>
                    </a:cubicBezTo>
                    <a:cubicBezTo>
                      <a:pt x="2231" y="479"/>
                      <a:pt x="2211" y="523"/>
                      <a:pt x="2221" y="559"/>
                    </a:cubicBezTo>
                    <a:cubicBezTo>
                      <a:pt x="2202" y="579"/>
                      <a:pt x="2182" y="598"/>
                      <a:pt x="2163" y="618"/>
                    </a:cubicBezTo>
                    <a:cubicBezTo>
                      <a:pt x="2141" y="639"/>
                      <a:pt x="2137" y="684"/>
                      <a:pt x="2163" y="704"/>
                    </a:cubicBezTo>
                    <a:cubicBezTo>
                      <a:pt x="2314" y="823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6"/>
                    </a:cubicBezTo>
                    <a:cubicBezTo>
                      <a:pt x="2982" y="1287"/>
                      <a:pt x="2987" y="1287"/>
                      <a:pt x="2991" y="1287"/>
                    </a:cubicBezTo>
                    <a:cubicBezTo>
                      <a:pt x="3025" y="1287"/>
                      <a:pt x="3057" y="1264"/>
                      <a:pt x="3054" y="1228"/>
                    </a:cubicBezTo>
                    <a:cubicBezTo>
                      <a:pt x="3026" y="849"/>
                      <a:pt x="2998" y="473"/>
                      <a:pt x="2987" y="94"/>
                    </a:cubicBezTo>
                    <a:cubicBezTo>
                      <a:pt x="2987" y="79"/>
                      <a:pt x="2983" y="66"/>
                      <a:pt x="2974" y="57"/>
                    </a:cubicBezTo>
                    <a:cubicBezTo>
                      <a:pt x="2974" y="25"/>
                      <a:pt x="2947" y="1"/>
                      <a:pt x="2913" y="1"/>
                    </a:cubicBezTo>
                    <a:close/>
                    <a:moveTo>
                      <a:pt x="89" y="250"/>
                    </a:moveTo>
                    <a:cubicBezTo>
                      <a:pt x="80" y="250"/>
                      <a:pt x="72" y="250"/>
                      <a:pt x="64" y="251"/>
                    </a:cubicBezTo>
                    <a:cubicBezTo>
                      <a:pt x="34" y="255"/>
                      <a:pt x="0" y="275"/>
                      <a:pt x="4" y="311"/>
                    </a:cubicBezTo>
                    <a:cubicBezTo>
                      <a:pt x="6" y="329"/>
                      <a:pt x="8" y="346"/>
                      <a:pt x="10" y="363"/>
                    </a:cubicBezTo>
                    <a:cubicBezTo>
                      <a:pt x="8" y="370"/>
                      <a:pt x="8" y="378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3"/>
                      <a:pt x="45" y="1267"/>
                    </a:cubicBezTo>
                    <a:cubicBezTo>
                      <a:pt x="44" y="1301"/>
                      <a:pt x="75" y="1327"/>
                      <a:pt x="107" y="1327"/>
                    </a:cubicBezTo>
                    <a:cubicBezTo>
                      <a:pt x="117" y="1327"/>
                      <a:pt x="127" y="1325"/>
                      <a:pt x="136" y="1319"/>
                    </a:cubicBezTo>
                    <a:cubicBezTo>
                      <a:pt x="155" y="1308"/>
                      <a:pt x="170" y="1295"/>
                      <a:pt x="187" y="1282"/>
                    </a:cubicBezTo>
                    <a:cubicBezTo>
                      <a:pt x="203" y="1282"/>
                      <a:pt x="222" y="1278"/>
                      <a:pt x="233" y="1267"/>
                    </a:cubicBezTo>
                    <a:cubicBezTo>
                      <a:pt x="453" y="1081"/>
                      <a:pt x="688" y="918"/>
                      <a:pt x="940" y="781"/>
                    </a:cubicBezTo>
                    <a:cubicBezTo>
                      <a:pt x="981" y="758"/>
                      <a:pt x="977" y="698"/>
                      <a:pt x="940" y="676"/>
                    </a:cubicBezTo>
                    <a:cubicBezTo>
                      <a:pt x="789" y="583"/>
                      <a:pt x="636" y="495"/>
                      <a:pt x="479" y="413"/>
                    </a:cubicBezTo>
                    <a:cubicBezTo>
                      <a:pt x="371" y="355"/>
                      <a:pt x="221" y="250"/>
                      <a:pt x="89" y="2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23"/>
              <p:cNvSpPr/>
              <p:nvPr/>
            </p:nvSpPr>
            <p:spPr>
              <a:xfrm>
                <a:off x="450989" y="2126954"/>
                <a:ext cx="491000" cy="25968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1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6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3"/>
                      <a:pt x="1114" y="1313"/>
                    </a:cubicBezTo>
                    <a:cubicBezTo>
                      <a:pt x="1209" y="1418"/>
                      <a:pt x="1300" y="1518"/>
                      <a:pt x="1421" y="1593"/>
                    </a:cubicBezTo>
                    <a:cubicBezTo>
                      <a:pt x="1443" y="1605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23"/>
              <p:cNvSpPr/>
              <p:nvPr/>
            </p:nvSpPr>
            <p:spPr>
              <a:xfrm>
                <a:off x="437932" y="2226089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2"/>
                    </a:cubicBezTo>
                    <a:cubicBezTo>
                      <a:pt x="2736" y="301"/>
                      <a:pt x="2515" y="545"/>
                      <a:pt x="2278" y="775"/>
                    </a:cubicBezTo>
                    <a:cubicBezTo>
                      <a:pt x="2155" y="894"/>
                      <a:pt x="2024" y="1006"/>
                      <a:pt x="1894" y="1116"/>
                    </a:cubicBezTo>
                    <a:cubicBezTo>
                      <a:pt x="1797" y="1196"/>
                      <a:pt x="1678" y="1267"/>
                      <a:pt x="1603" y="1368"/>
                    </a:cubicBezTo>
                    <a:cubicBezTo>
                      <a:pt x="1152" y="1028"/>
                      <a:pt x="701" y="683"/>
                      <a:pt x="231" y="368"/>
                    </a:cubicBezTo>
                    <a:cubicBezTo>
                      <a:pt x="209" y="354"/>
                      <a:pt x="188" y="347"/>
                      <a:pt x="167" y="347"/>
                    </a:cubicBezTo>
                    <a:cubicBezTo>
                      <a:pt x="67" y="347"/>
                      <a:pt x="0" y="506"/>
                      <a:pt x="108" y="579"/>
                    </a:cubicBezTo>
                    <a:cubicBezTo>
                      <a:pt x="611" y="916"/>
                      <a:pt x="1092" y="1286"/>
                      <a:pt x="1575" y="1649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5"/>
                      <a:pt x="1733" y="1606"/>
                    </a:cubicBezTo>
                    <a:cubicBezTo>
                      <a:pt x="1748" y="1595"/>
                      <a:pt x="1763" y="1580"/>
                      <a:pt x="1773" y="1560"/>
                    </a:cubicBezTo>
                    <a:cubicBezTo>
                      <a:pt x="1829" y="1433"/>
                      <a:pt x="1993" y="1347"/>
                      <a:pt x="2097" y="1259"/>
                    </a:cubicBezTo>
                    <a:cubicBezTo>
                      <a:pt x="2218" y="1159"/>
                      <a:pt x="2336" y="1054"/>
                      <a:pt x="2449" y="946"/>
                    </a:cubicBezTo>
                    <a:cubicBezTo>
                      <a:pt x="2688" y="719"/>
                      <a:pt x="2908" y="473"/>
                      <a:pt x="3111" y="214"/>
                    </a:cubicBezTo>
                    <a:cubicBezTo>
                      <a:pt x="3183" y="122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23"/>
              <p:cNvSpPr/>
              <p:nvPr/>
            </p:nvSpPr>
            <p:spPr>
              <a:xfrm>
                <a:off x="434225" y="1690117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1"/>
                    </a:moveTo>
                    <a:cubicBezTo>
                      <a:pt x="1589" y="1"/>
                      <a:pt x="1562" y="10"/>
                      <a:pt x="1536" y="33"/>
                    </a:cubicBezTo>
                    <a:cubicBezTo>
                      <a:pt x="1085" y="449"/>
                      <a:pt x="606" y="837"/>
                      <a:pt x="105" y="1193"/>
                    </a:cubicBezTo>
                    <a:cubicBezTo>
                      <a:pt x="1" y="1267"/>
                      <a:pt x="67" y="1425"/>
                      <a:pt x="165" y="1425"/>
                    </a:cubicBezTo>
                    <a:cubicBezTo>
                      <a:pt x="185" y="1425"/>
                      <a:pt x="206" y="1419"/>
                      <a:pt x="228" y="1404"/>
                    </a:cubicBezTo>
                    <a:cubicBezTo>
                      <a:pt x="716" y="1057"/>
                      <a:pt x="1184" y="680"/>
                      <a:pt x="1628" y="278"/>
                    </a:cubicBezTo>
                    <a:cubicBezTo>
                      <a:pt x="1835" y="483"/>
                      <a:pt x="2042" y="688"/>
                      <a:pt x="2251" y="891"/>
                    </a:cubicBezTo>
                    <a:cubicBezTo>
                      <a:pt x="2467" y="1104"/>
                      <a:pt x="2674" y="1342"/>
                      <a:pt x="2931" y="1506"/>
                    </a:cubicBezTo>
                    <a:cubicBezTo>
                      <a:pt x="2953" y="1520"/>
                      <a:pt x="2974" y="1526"/>
                      <a:pt x="2994" y="1526"/>
                    </a:cubicBezTo>
                    <a:cubicBezTo>
                      <a:pt x="3096" y="1526"/>
                      <a:pt x="3163" y="1368"/>
                      <a:pt x="3054" y="1297"/>
                    </a:cubicBezTo>
                    <a:cubicBezTo>
                      <a:pt x="2815" y="1145"/>
                      <a:pt x="2622" y="917"/>
                      <a:pt x="2422" y="719"/>
                    </a:cubicBezTo>
                    <a:cubicBezTo>
                      <a:pt x="2195" y="496"/>
                      <a:pt x="1967" y="274"/>
                      <a:pt x="1742" y="50"/>
                    </a:cubicBezTo>
                    <a:cubicBezTo>
                      <a:pt x="1721" y="30"/>
                      <a:pt x="1699" y="20"/>
                      <a:pt x="1676" y="17"/>
                    </a:cubicBezTo>
                    <a:cubicBezTo>
                      <a:pt x="1658" y="7"/>
                      <a:pt x="1638" y="1"/>
                      <a:pt x="1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23"/>
              <p:cNvSpPr/>
              <p:nvPr/>
            </p:nvSpPr>
            <p:spPr>
              <a:xfrm>
                <a:off x="451956" y="1575024"/>
                <a:ext cx="497448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2" extrusionOk="0">
                    <a:moveTo>
                      <a:pt x="1509" y="0"/>
                    </a:moveTo>
                    <a:cubicBezTo>
                      <a:pt x="1482" y="0"/>
                      <a:pt x="1455" y="12"/>
                      <a:pt x="1432" y="41"/>
                    </a:cubicBezTo>
                    <a:cubicBezTo>
                      <a:pt x="1061" y="496"/>
                      <a:pt x="556" y="837"/>
                      <a:pt x="97" y="1197"/>
                    </a:cubicBezTo>
                    <a:cubicBezTo>
                      <a:pt x="1" y="1274"/>
                      <a:pt x="89" y="1396"/>
                      <a:pt x="190" y="1396"/>
                    </a:cubicBezTo>
                    <a:cubicBezTo>
                      <a:pt x="216" y="1396"/>
                      <a:pt x="244" y="1388"/>
                      <a:pt x="269" y="1368"/>
                    </a:cubicBezTo>
                    <a:cubicBezTo>
                      <a:pt x="709" y="1021"/>
                      <a:pt x="1192" y="693"/>
                      <a:pt x="1559" y="266"/>
                    </a:cubicBezTo>
                    <a:cubicBezTo>
                      <a:pt x="1991" y="652"/>
                      <a:pt x="2415" y="1049"/>
                      <a:pt x="2828" y="1456"/>
                    </a:cubicBezTo>
                    <a:cubicBezTo>
                      <a:pt x="2853" y="1481"/>
                      <a:pt x="2882" y="1491"/>
                      <a:pt x="2909" y="1491"/>
                    </a:cubicBezTo>
                    <a:cubicBezTo>
                      <a:pt x="3002" y="1491"/>
                      <a:pt x="3085" y="1369"/>
                      <a:pt x="3000" y="1284"/>
                    </a:cubicBezTo>
                    <a:cubicBezTo>
                      <a:pt x="2573" y="865"/>
                      <a:pt x="2137" y="457"/>
                      <a:pt x="1689" y="58"/>
                    </a:cubicBezTo>
                    <a:cubicBezTo>
                      <a:pt x="1665" y="36"/>
                      <a:pt x="1637" y="26"/>
                      <a:pt x="1610" y="26"/>
                    </a:cubicBezTo>
                    <a:cubicBezTo>
                      <a:pt x="1600" y="26"/>
                      <a:pt x="1591" y="27"/>
                      <a:pt x="1581" y="30"/>
                    </a:cubicBezTo>
                    <a:cubicBezTo>
                      <a:pt x="1560" y="11"/>
                      <a:pt x="1535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23"/>
              <p:cNvSpPr/>
              <p:nvPr/>
            </p:nvSpPr>
            <p:spPr>
              <a:xfrm>
                <a:off x="473234" y="1809724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2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8"/>
                      <a:pt x="1294" y="352"/>
                    </a:cubicBezTo>
                    <a:cubicBezTo>
                      <a:pt x="1311" y="335"/>
                      <a:pt x="1328" y="319"/>
                      <a:pt x="1345" y="300"/>
                    </a:cubicBezTo>
                    <a:close/>
                    <a:moveTo>
                      <a:pt x="1086" y="569"/>
                    </a:moveTo>
                    <a:cubicBezTo>
                      <a:pt x="1134" y="774"/>
                      <a:pt x="1188" y="975"/>
                      <a:pt x="1244" y="1178"/>
                    </a:cubicBezTo>
                    <a:cubicBezTo>
                      <a:pt x="1170" y="1003"/>
                      <a:pt x="1089" y="830"/>
                      <a:pt x="991" y="667"/>
                    </a:cubicBezTo>
                    <a:cubicBezTo>
                      <a:pt x="1022" y="634"/>
                      <a:pt x="1054" y="602"/>
                      <a:pt x="1086" y="569"/>
                    </a:cubicBezTo>
                    <a:close/>
                    <a:moveTo>
                      <a:pt x="496" y="1178"/>
                    </a:moveTo>
                    <a:cubicBezTo>
                      <a:pt x="496" y="1188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3"/>
                      <a:pt x="323" y="1365"/>
                      <a:pt x="323" y="1365"/>
                    </a:cubicBezTo>
                    <a:cubicBezTo>
                      <a:pt x="347" y="1402"/>
                      <a:pt x="372" y="1439"/>
                      <a:pt x="394" y="1477"/>
                    </a:cubicBezTo>
                    <a:cubicBezTo>
                      <a:pt x="364" y="1445"/>
                      <a:pt x="332" y="1411"/>
                      <a:pt x="303" y="1380"/>
                    </a:cubicBezTo>
                    <a:cubicBezTo>
                      <a:pt x="308" y="1374"/>
                      <a:pt x="316" y="1367"/>
                      <a:pt x="321" y="1361"/>
                    </a:cubicBezTo>
                    <a:close/>
                    <a:moveTo>
                      <a:pt x="1932" y="1480"/>
                    </a:moveTo>
                    <a:lnTo>
                      <a:pt x="1932" y="1480"/>
                    </a:lnTo>
                    <a:cubicBezTo>
                      <a:pt x="1977" y="1588"/>
                      <a:pt x="2018" y="1697"/>
                      <a:pt x="2057" y="1808"/>
                    </a:cubicBezTo>
                    <a:cubicBezTo>
                      <a:pt x="2050" y="1814"/>
                      <a:pt x="2042" y="1821"/>
                      <a:pt x="2035" y="1827"/>
                    </a:cubicBezTo>
                    <a:lnTo>
                      <a:pt x="1932" y="1480"/>
                    </a:lnTo>
                    <a:close/>
                    <a:moveTo>
                      <a:pt x="733" y="1797"/>
                    </a:moveTo>
                    <a:cubicBezTo>
                      <a:pt x="746" y="1823"/>
                      <a:pt x="757" y="1848"/>
                      <a:pt x="771" y="1872"/>
                    </a:cubicBezTo>
                    <a:cubicBezTo>
                      <a:pt x="750" y="1851"/>
                      <a:pt x="730" y="1829"/>
                      <a:pt x="709" y="1807"/>
                    </a:cubicBezTo>
                    <a:cubicBezTo>
                      <a:pt x="718" y="1805"/>
                      <a:pt x="726" y="1801"/>
                      <a:pt x="733" y="1797"/>
                    </a:cubicBezTo>
                    <a:close/>
                    <a:moveTo>
                      <a:pt x="1302" y="2375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80"/>
                      <a:pt x="1332" y="2485"/>
                      <a:pt x="1326" y="2493"/>
                    </a:cubicBezTo>
                    <a:cubicBezTo>
                      <a:pt x="1306" y="2468"/>
                      <a:pt x="1283" y="2444"/>
                      <a:pt x="1263" y="2420"/>
                    </a:cubicBezTo>
                    <a:cubicBezTo>
                      <a:pt x="1278" y="2409"/>
                      <a:pt x="1291" y="2392"/>
                      <a:pt x="1302" y="2375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8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2"/>
                      <a:pt x="2275" y="1933"/>
                      <a:pt x="2715" y="1529"/>
                    </a:cubicBezTo>
                    <a:cubicBezTo>
                      <a:pt x="2732" y="1514"/>
                      <a:pt x="2743" y="1495"/>
                      <a:pt x="2749" y="1478"/>
                    </a:cubicBezTo>
                    <a:cubicBezTo>
                      <a:pt x="2786" y="1435"/>
                      <a:pt x="2793" y="1372"/>
                      <a:pt x="2737" y="1325"/>
                    </a:cubicBezTo>
                    <a:cubicBezTo>
                      <a:pt x="2268" y="932"/>
                      <a:pt x="1833" y="501"/>
                      <a:pt x="1434" y="35"/>
                    </a:cubicBezTo>
                    <a:cubicBezTo>
                      <a:pt x="1413" y="12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23"/>
              <p:cNvSpPr/>
              <p:nvPr/>
            </p:nvSpPr>
            <p:spPr>
              <a:xfrm>
                <a:off x="554960" y="1891610"/>
                <a:ext cx="263231" cy="261297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1" extrusionOk="0">
                    <a:moveTo>
                      <a:pt x="810" y="150"/>
                    </a:moveTo>
                    <a:cubicBezTo>
                      <a:pt x="814" y="154"/>
                      <a:pt x="819" y="159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7"/>
                      <a:pt x="806" y="154"/>
                      <a:pt x="810" y="150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4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6"/>
                      <a:pt x="308" y="1023"/>
                    </a:cubicBezTo>
                    <a:cubicBezTo>
                      <a:pt x="323" y="1041"/>
                      <a:pt x="340" y="1058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6"/>
                      <a:pt x="838" y="528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5"/>
                      <a:pt x="1030" y="771"/>
                      <a:pt x="1082" y="803"/>
                    </a:cubicBezTo>
                    <a:cubicBezTo>
                      <a:pt x="974" y="898"/>
                      <a:pt x="864" y="995"/>
                      <a:pt x="754" y="1092"/>
                    </a:cubicBezTo>
                    <a:cubicBezTo>
                      <a:pt x="664" y="1011"/>
                      <a:pt x="580" y="927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2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2"/>
                    </a:cubicBezTo>
                    <a:cubicBezTo>
                      <a:pt x="795" y="1328"/>
                      <a:pt x="789" y="1323"/>
                      <a:pt x="784" y="1319"/>
                    </a:cubicBezTo>
                    <a:cubicBezTo>
                      <a:pt x="791" y="1313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49"/>
                      <a:pt x="739" y="51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8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39"/>
                      <a:pt x="223" y="1112"/>
                      <a:pt x="306" y="1187"/>
                    </a:cubicBezTo>
                    <a:cubicBezTo>
                      <a:pt x="463" y="1325"/>
                      <a:pt x="620" y="1464"/>
                      <a:pt x="776" y="1602"/>
                    </a:cubicBezTo>
                    <a:cubicBezTo>
                      <a:pt x="788" y="1615"/>
                      <a:pt x="803" y="1621"/>
                      <a:pt x="818" y="1621"/>
                    </a:cubicBezTo>
                    <a:cubicBezTo>
                      <a:pt x="834" y="1621"/>
                      <a:pt x="849" y="1615"/>
                      <a:pt x="862" y="1602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29"/>
                      <a:pt x="1606" y="916"/>
                    </a:cubicBezTo>
                    <a:cubicBezTo>
                      <a:pt x="1608" y="914"/>
                      <a:pt x="1608" y="914"/>
                      <a:pt x="1610" y="914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1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23"/>
              <p:cNvSpPr/>
              <p:nvPr/>
            </p:nvSpPr>
            <p:spPr>
              <a:xfrm>
                <a:off x="622661" y="1964793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2"/>
                      <a:pt x="403" y="198"/>
                      <a:pt x="408" y="203"/>
                    </a:cubicBezTo>
                    <a:cubicBezTo>
                      <a:pt x="397" y="207"/>
                      <a:pt x="386" y="211"/>
                      <a:pt x="375" y="216"/>
                    </a:cubicBezTo>
                    <a:cubicBezTo>
                      <a:pt x="380" y="205"/>
                      <a:pt x="386" y="196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2"/>
                      <a:pt x="498" y="304"/>
                    </a:cubicBezTo>
                    <a:cubicBezTo>
                      <a:pt x="492" y="306"/>
                      <a:pt x="489" y="306"/>
                      <a:pt x="483" y="308"/>
                    </a:cubicBezTo>
                    <a:cubicBezTo>
                      <a:pt x="487" y="304"/>
                      <a:pt x="489" y="300"/>
                      <a:pt x="492" y="298"/>
                    </a:cubicBezTo>
                    <a:cubicBezTo>
                      <a:pt x="492" y="296"/>
                      <a:pt x="492" y="296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5"/>
                      <a:pt x="360" y="483"/>
                    </a:cubicBezTo>
                    <a:cubicBezTo>
                      <a:pt x="356" y="477"/>
                      <a:pt x="353" y="472"/>
                      <a:pt x="349" y="468"/>
                    </a:cubicBezTo>
                    <a:cubicBezTo>
                      <a:pt x="358" y="464"/>
                      <a:pt x="369" y="462"/>
                      <a:pt x="380" y="459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4"/>
                    </a:cubicBezTo>
                    <a:cubicBezTo>
                      <a:pt x="220" y="60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701"/>
                      <a:pt x="332" y="718"/>
                    </a:cubicBezTo>
                    <a:cubicBezTo>
                      <a:pt x="346" y="722"/>
                      <a:pt x="360" y="724"/>
                      <a:pt x="373" y="724"/>
                    </a:cubicBezTo>
                    <a:cubicBezTo>
                      <a:pt x="462" y="724"/>
                      <a:pt x="526" y="636"/>
                      <a:pt x="591" y="576"/>
                    </a:cubicBezTo>
                    <a:cubicBezTo>
                      <a:pt x="647" y="526"/>
                      <a:pt x="761" y="449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23"/>
              <p:cNvSpPr/>
              <p:nvPr/>
            </p:nvSpPr>
            <p:spPr>
              <a:xfrm>
                <a:off x="449538" y="3320761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2"/>
                    </a:moveTo>
                    <a:cubicBezTo>
                      <a:pt x="2780" y="252"/>
                      <a:pt x="2767" y="314"/>
                      <a:pt x="2760" y="377"/>
                    </a:cubicBezTo>
                    <a:cubicBezTo>
                      <a:pt x="2752" y="330"/>
                      <a:pt x="2743" y="284"/>
                      <a:pt x="2733" y="239"/>
                    </a:cubicBezTo>
                    <a:cubicBezTo>
                      <a:pt x="2754" y="222"/>
                      <a:pt x="2776" y="207"/>
                      <a:pt x="2799" y="192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88"/>
                      <a:pt x="202" y="405"/>
                      <a:pt x="235" y="424"/>
                    </a:cubicBezTo>
                    <a:cubicBezTo>
                      <a:pt x="203" y="427"/>
                      <a:pt x="170" y="431"/>
                      <a:pt x="138" y="438"/>
                    </a:cubicBezTo>
                    <a:cubicBezTo>
                      <a:pt x="136" y="418"/>
                      <a:pt x="134" y="399"/>
                      <a:pt x="133" y="379"/>
                    </a:cubicBezTo>
                    <a:close/>
                    <a:moveTo>
                      <a:pt x="2625" y="327"/>
                    </a:moveTo>
                    <a:cubicBezTo>
                      <a:pt x="2635" y="375"/>
                      <a:pt x="2644" y="425"/>
                      <a:pt x="2655" y="474"/>
                    </a:cubicBezTo>
                    <a:cubicBezTo>
                      <a:pt x="2635" y="435"/>
                      <a:pt x="2614" y="394"/>
                      <a:pt x="2594" y="355"/>
                    </a:cubicBezTo>
                    <a:cubicBezTo>
                      <a:pt x="2605" y="345"/>
                      <a:pt x="2616" y="336"/>
                      <a:pt x="2625" y="327"/>
                    </a:cubicBezTo>
                    <a:close/>
                    <a:moveTo>
                      <a:pt x="2493" y="453"/>
                    </a:moveTo>
                    <a:cubicBezTo>
                      <a:pt x="2499" y="470"/>
                      <a:pt x="2506" y="487"/>
                      <a:pt x="2513" y="504"/>
                    </a:cubicBezTo>
                    <a:cubicBezTo>
                      <a:pt x="2508" y="500"/>
                      <a:pt x="2502" y="496"/>
                      <a:pt x="2499" y="493"/>
                    </a:cubicBezTo>
                    <a:cubicBezTo>
                      <a:pt x="2487" y="483"/>
                      <a:pt x="2476" y="481"/>
                      <a:pt x="2465" y="481"/>
                    </a:cubicBezTo>
                    <a:cubicBezTo>
                      <a:pt x="2474" y="472"/>
                      <a:pt x="2484" y="463"/>
                      <a:pt x="2493" y="453"/>
                    </a:cubicBezTo>
                    <a:close/>
                    <a:moveTo>
                      <a:pt x="414" y="515"/>
                    </a:moveTo>
                    <a:cubicBezTo>
                      <a:pt x="425" y="521"/>
                      <a:pt x="437" y="526"/>
                      <a:pt x="448" y="534"/>
                    </a:cubicBezTo>
                    <a:cubicBezTo>
                      <a:pt x="405" y="554"/>
                      <a:pt x="360" y="576"/>
                      <a:pt x="317" y="599"/>
                    </a:cubicBezTo>
                    <a:cubicBezTo>
                      <a:pt x="340" y="575"/>
                      <a:pt x="366" y="554"/>
                      <a:pt x="394" y="535"/>
                    </a:cubicBezTo>
                    <a:cubicBezTo>
                      <a:pt x="403" y="530"/>
                      <a:pt x="409" y="522"/>
                      <a:pt x="414" y="515"/>
                    </a:cubicBezTo>
                    <a:close/>
                    <a:moveTo>
                      <a:pt x="2879" y="390"/>
                    </a:moveTo>
                    <a:lnTo>
                      <a:pt x="2879" y="390"/>
                    </a:lnTo>
                    <a:cubicBezTo>
                      <a:pt x="2883" y="481"/>
                      <a:pt x="2888" y="575"/>
                      <a:pt x="2894" y="666"/>
                    </a:cubicBezTo>
                    <a:cubicBezTo>
                      <a:pt x="2871" y="576"/>
                      <a:pt x="2868" y="483"/>
                      <a:pt x="2879" y="390"/>
                    </a:cubicBezTo>
                    <a:close/>
                    <a:moveTo>
                      <a:pt x="466" y="705"/>
                    </a:moveTo>
                    <a:cubicBezTo>
                      <a:pt x="468" y="705"/>
                      <a:pt x="468" y="707"/>
                      <a:pt x="468" y="707"/>
                    </a:cubicBezTo>
                    <a:cubicBezTo>
                      <a:pt x="466" y="709"/>
                      <a:pt x="464" y="709"/>
                      <a:pt x="461" y="711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2"/>
                    </a:moveTo>
                    <a:cubicBezTo>
                      <a:pt x="2334" y="662"/>
                      <a:pt x="2359" y="683"/>
                      <a:pt x="2383" y="703"/>
                    </a:cubicBezTo>
                    <a:cubicBezTo>
                      <a:pt x="2387" y="713"/>
                      <a:pt x="2390" y="722"/>
                      <a:pt x="2398" y="731"/>
                    </a:cubicBezTo>
                    <a:cubicBezTo>
                      <a:pt x="2415" y="750"/>
                      <a:pt x="2433" y="759"/>
                      <a:pt x="2454" y="765"/>
                    </a:cubicBezTo>
                    <a:cubicBezTo>
                      <a:pt x="2486" y="793"/>
                      <a:pt x="2515" y="823"/>
                      <a:pt x="2547" y="852"/>
                    </a:cubicBezTo>
                    <a:cubicBezTo>
                      <a:pt x="2463" y="787"/>
                      <a:pt x="2379" y="720"/>
                      <a:pt x="2297" y="655"/>
                    </a:cubicBezTo>
                    <a:cubicBezTo>
                      <a:pt x="2301" y="651"/>
                      <a:pt x="2305" y="647"/>
                      <a:pt x="2308" y="642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1"/>
                      <a:pt x="547" y="877"/>
                      <a:pt x="494" y="914"/>
                    </a:cubicBezTo>
                    <a:cubicBezTo>
                      <a:pt x="545" y="873"/>
                      <a:pt x="599" y="839"/>
                      <a:pt x="655" y="808"/>
                    </a:cubicBezTo>
                    <a:close/>
                    <a:moveTo>
                      <a:pt x="230" y="1044"/>
                    </a:moveTo>
                    <a:cubicBezTo>
                      <a:pt x="230" y="1046"/>
                      <a:pt x="228" y="1048"/>
                      <a:pt x="226" y="1050"/>
                    </a:cubicBezTo>
                    <a:lnTo>
                      <a:pt x="226" y="1044"/>
                    </a:lnTo>
                    <a:close/>
                    <a:moveTo>
                      <a:pt x="2894" y="1097"/>
                    </a:moveTo>
                    <a:cubicBezTo>
                      <a:pt x="2903" y="1110"/>
                      <a:pt x="2912" y="1123"/>
                      <a:pt x="2920" y="1136"/>
                    </a:cubicBezTo>
                    <a:cubicBezTo>
                      <a:pt x="2909" y="1128"/>
                      <a:pt x="2898" y="1123"/>
                      <a:pt x="2884" y="1115"/>
                    </a:cubicBezTo>
                    <a:cubicBezTo>
                      <a:pt x="2888" y="1110"/>
                      <a:pt x="2892" y="1104"/>
                      <a:pt x="2894" y="1097"/>
                    </a:cubicBezTo>
                    <a:close/>
                    <a:moveTo>
                      <a:pt x="2913" y="0"/>
                    </a:moveTo>
                    <a:cubicBezTo>
                      <a:pt x="2904" y="0"/>
                      <a:pt x="2894" y="2"/>
                      <a:pt x="2884" y="6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19"/>
                    </a:cubicBezTo>
                    <a:cubicBezTo>
                      <a:pt x="2400" y="373"/>
                      <a:pt x="2348" y="429"/>
                      <a:pt x="2295" y="483"/>
                    </a:cubicBezTo>
                    <a:lnTo>
                      <a:pt x="2292" y="483"/>
                    </a:ln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8"/>
                    </a:cubicBezTo>
                    <a:cubicBezTo>
                      <a:pt x="2202" y="578"/>
                      <a:pt x="2182" y="599"/>
                      <a:pt x="2163" y="617"/>
                    </a:cubicBezTo>
                    <a:cubicBezTo>
                      <a:pt x="2141" y="638"/>
                      <a:pt x="2137" y="683"/>
                      <a:pt x="2163" y="703"/>
                    </a:cubicBezTo>
                    <a:cubicBezTo>
                      <a:pt x="2314" y="823"/>
                      <a:pt x="2465" y="942"/>
                      <a:pt x="2616" y="1059"/>
                    </a:cubicBezTo>
                    <a:cubicBezTo>
                      <a:pt x="2728" y="1147"/>
                      <a:pt x="2836" y="1251"/>
                      <a:pt x="2978" y="1285"/>
                    </a:cubicBezTo>
                    <a:cubicBezTo>
                      <a:pt x="2983" y="1286"/>
                      <a:pt x="2988" y="1287"/>
                      <a:pt x="2993" y="1287"/>
                    </a:cubicBezTo>
                    <a:cubicBezTo>
                      <a:pt x="3026" y="1287"/>
                      <a:pt x="3057" y="1263"/>
                      <a:pt x="3054" y="1227"/>
                    </a:cubicBezTo>
                    <a:cubicBezTo>
                      <a:pt x="3026" y="849"/>
                      <a:pt x="2998" y="472"/>
                      <a:pt x="2987" y="94"/>
                    </a:cubicBezTo>
                    <a:cubicBezTo>
                      <a:pt x="2987" y="79"/>
                      <a:pt x="2983" y="66"/>
                      <a:pt x="2974" y="56"/>
                    </a:cubicBezTo>
                    <a:cubicBezTo>
                      <a:pt x="2974" y="24"/>
                      <a:pt x="2947" y="0"/>
                      <a:pt x="2913" y="0"/>
                    </a:cubicBezTo>
                    <a:close/>
                    <a:moveTo>
                      <a:pt x="88" y="249"/>
                    </a:moveTo>
                    <a:cubicBezTo>
                      <a:pt x="80" y="249"/>
                      <a:pt x="72" y="249"/>
                      <a:pt x="64" y="250"/>
                    </a:cubicBezTo>
                    <a:cubicBezTo>
                      <a:pt x="34" y="254"/>
                      <a:pt x="0" y="276"/>
                      <a:pt x="4" y="312"/>
                    </a:cubicBezTo>
                    <a:cubicBezTo>
                      <a:pt x="6" y="328"/>
                      <a:pt x="8" y="345"/>
                      <a:pt x="10" y="362"/>
                    </a:cubicBezTo>
                    <a:cubicBezTo>
                      <a:pt x="8" y="370"/>
                      <a:pt x="8" y="377"/>
                      <a:pt x="8" y="384"/>
                    </a:cubicBezTo>
                    <a:cubicBezTo>
                      <a:pt x="11" y="405"/>
                      <a:pt x="15" y="425"/>
                      <a:pt x="17" y="446"/>
                    </a:cubicBezTo>
                    <a:cubicBezTo>
                      <a:pt x="41" y="720"/>
                      <a:pt x="51" y="992"/>
                      <a:pt x="45" y="1266"/>
                    </a:cubicBezTo>
                    <a:cubicBezTo>
                      <a:pt x="44" y="1302"/>
                      <a:pt x="74" y="1327"/>
                      <a:pt x="106" y="1327"/>
                    </a:cubicBezTo>
                    <a:cubicBezTo>
                      <a:pt x="116" y="1327"/>
                      <a:pt x="127" y="1324"/>
                      <a:pt x="136" y="1319"/>
                    </a:cubicBezTo>
                    <a:cubicBezTo>
                      <a:pt x="155" y="1307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6"/>
                    </a:cubicBezTo>
                    <a:cubicBezTo>
                      <a:pt x="453" y="1080"/>
                      <a:pt x="688" y="918"/>
                      <a:pt x="940" y="780"/>
                    </a:cubicBezTo>
                    <a:cubicBezTo>
                      <a:pt x="981" y="757"/>
                      <a:pt x="977" y="698"/>
                      <a:pt x="940" y="675"/>
                    </a:cubicBezTo>
                    <a:cubicBezTo>
                      <a:pt x="789" y="582"/>
                      <a:pt x="636" y="494"/>
                      <a:pt x="479" y="412"/>
                    </a:cubicBezTo>
                    <a:cubicBezTo>
                      <a:pt x="371" y="356"/>
                      <a:pt x="221" y="249"/>
                      <a:pt x="88" y="2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23"/>
              <p:cNvSpPr/>
              <p:nvPr/>
            </p:nvSpPr>
            <p:spPr>
              <a:xfrm>
                <a:off x="450989" y="3073327"/>
                <a:ext cx="491000" cy="259846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2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901"/>
                      <a:pt x="1479" y="1336"/>
                    </a:cubicBezTo>
                    <a:cubicBezTo>
                      <a:pt x="1397" y="1272"/>
                      <a:pt x="1330" y="1190"/>
                      <a:pt x="1259" y="1114"/>
                    </a:cubicBezTo>
                    <a:cubicBezTo>
                      <a:pt x="1158" y="1004"/>
                      <a:pt x="1039" y="909"/>
                      <a:pt x="920" y="818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6"/>
                      <a:pt x="782" y="1015"/>
                    </a:cubicBezTo>
                    <a:cubicBezTo>
                      <a:pt x="899" y="1107"/>
                      <a:pt x="1013" y="1203"/>
                      <a:pt x="1114" y="1313"/>
                    </a:cubicBezTo>
                    <a:cubicBezTo>
                      <a:pt x="1209" y="1418"/>
                      <a:pt x="1300" y="1519"/>
                      <a:pt x="1421" y="1593"/>
                    </a:cubicBezTo>
                    <a:cubicBezTo>
                      <a:pt x="1443" y="1606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23"/>
              <p:cNvSpPr/>
              <p:nvPr/>
            </p:nvSpPr>
            <p:spPr>
              <a:xfrm>
                <a:off x="437932" y="3172623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0"/>
                      <a:pt x="2515" y="545"/>
                      <a:pt x="2278" y="774"/>
                    </a:cubicBezTo>
                    <a:cubicBezTo>
                      <a:pt x="2155" y="893"/>
                      <a:pt x="2024" y="1007"/>
                      <a:pt x="1894" y="1115"/>
                    </a:cubicBezTo>
                    <a:cubicBezTo>
                      <a:pt x="1797" y="1195"/>
                      <a:pt x="1678" y="1266"/>
                      <a:pt x="1603" y="1369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7" y="348"/>
                      <a:pt x="167" y="348"/>
                    </a:cubicBezTo>
                    <a:cubicBezTo>
                      <a:pt x="67" y="348"/>
                      <a:pt x="1" y="505"/>
                      <a:pt x="108" y="578"/>
                    </a:cubicBezTo>
                    <a:cubicBezTo>
                      <a:pt x="611" y="916"/>
                      <a:pt x="1092" y="1285"/>
                      <a:pt x="1575" y="1648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4"/>
                      <a:pt x="1733" y="1605"/>
                    </a:cubicBezTo>
                    <a:cubicBezTo>
                      <a:pt x="1748" y="1596"/>
                      <a:pt x="1763" y="1581"/>
                      <a:pt x="1773" y="1559"/>
                    </a:cubicBezTo>
                    <a:cubicBezTo>
                      <a:pt x="1829" y="1432"/>
                      <a:pt x="1993" y="1346"/>
                      <a:pt x="2097" y="1261"/>
                    </a:cubicBezTo>
                    <a:cubicBezTo>
                      <a:pt x="2218" y="1160"/>
                      <a:pt x="2336" y="1054"/>
                      <a:pt x="2449" y="945"/>
                    </a:cubicBezTo>
                    <a:cubicBezTo>
                      <a:pt x="2688" y="718"/>
                      <a:pt x="2908" y="472"/>
                      <a:pt x="3111" y="215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23"/>
              <p:cNvSpPr/>
              <p:nvPr/>
            </p:nvSpPr>
            <p:spPr>
              <a:xfrm>
                <a:off x="434225" y="2636651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0"/>
                    </a:moveTo>
                    <a:cubicBezTo>
                      <a:pt x="1589" y="0"/>
                      <a:pt x="1562" y="10"/>
                      <a:pt x="1536" y="33"/>
                    </a:cubicBezTo>
                    <a:cubicBezTo>
                      <a:pt x="1085" y="450"/>
                      <a:pt x="606" y="838"/>
                      <a:pt x="105" y="1192"/>
                    </a:cubicBezTo>
                    <a:cubicBezTo>
                      <a:pt x="1" y="1268"/>
                      <a:pt x="67" y="1425"/>
                      <a:pt x="165" y="1425"/>
                    </a:cubicBezTo>
                    <a:cubicBezTo>
                      <a:pt x="185" y="1425"/>
                      <a:pt x="206" y="1418"/>
                      <a:pt x="228" y="1403"/>
                    </a:cubicBezTo>
                    <a:cubicBezTo>
                      <a:pt x="716" y="1056"/>
                      <a:pt x="1184" y="680"/>
                      <a:pt x="1628" y="279"/>
                    </a:cubicBezTo>
                    <a:cubicBezTo>
                      <a:pt x="1835" y="482"/>
                      <a:pt x="2042" y="687"/>
                      <a:pt x="2251" y="890"/>
                    </a:cubicBezTo>
                    <a:cubicBezTo>
                      <a:pt x="2467" y="1103"/>
                      <a:pt x="2674" y="1343"/>
                      <a:pt x="2931" y="1507"/>
                    </a:cubicBezTo>
                    <a:cubicBezTo>
                      <a:pt x="2952" y="1521"/>
                      <a:pt x="2973" y="1527"/>
                      <a:pt x="2993" y="1527"/>
                    </a:cubicBezTo>
                    <a:cubicBezTo>
                      <a:pt x="3096" y="1527"/>
                      <a:pt x="3164" y="1367"/>
                      <a:pt x="3054" y="1297"/>
                    </a:cubicBezTo>
                    <a:cubicBezTo>
                      <a:pt x="2815" y="1146"/>
                      <a:pt x="2622" y="916"/>
                      <a:pt x="2422" y="719"/>
                    </a:cubicBezTo>
                    <a:cubicBezTo>
                      <a:pt x="2195" y="497"/>
                      <a:pt x="1967" y="273"/>
                      <a:pt x="1742" y="49"/>
                    </a:cubicBezTo>
                    <a:cubicBezTo>
                      <a:pt x="1721" y="29"/>
                      <a:pt x="1699" y="19"/>
                      <a:pt x="1676" y="16"/>
                    </a:cubicBezTo>
                    <a:cubicBezTo>
                      <a:pt x="1658" y="6"/>
                      <a:pt x="1638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23"/>
              <p:cNvSpPr/>
              <p:nvPr/>
            </p:nvSpPr>
            <p:spPr>
              <a:xfrm>
                <a:off x="452118" y="2521397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1"/>
                    </a:moveTo>
                    <a:cubicBezTo>
                      <a:pt x="1482" y="1"/>
                      <a:pt x="1454" y="13"/>
                      <a:pt x="1431" y="43"/>
                    </a:cubicBezTo>
                    <a:cubicBezTo>
                      <a:pt x="1060" y="496"/>
                      <a:pt x="555" y="837"/>
                      <a:pt x="96" y="1197"/>
                    </a:cubicBezTo>
                    <a:cubicBezTo>
                      <a:pt x="0" y="1274"/>
                      <a:pt x="88" y="1397"/>
                      <a:pt x="188" y="1397"/>
                    </a:cubicBezTo>
                    <a:cubicBezTo>
                      <a:pt x="215" y="1397"/>
                      <a:pt x="242" y="1389"/>
                      <a:pt x="268" y="1368"/>
                    </a:cubicBezTo>
                    <a:cubicBezTo>
                      <a:pt x="708" y="1022"/>
                      <a:pt x="1191" y="695"/>
                      <a:pt x="1558" y="267"/>
                    </a:cubicBezTo>
                    <a:cubicBezTo>
                      <a:pt x="1990" y="652"/>
                      <a:pt x="2414" y="1050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4"/>
                    </a:cubicBezTo>
                    <a:cubicBezTo>
                      <a:pt x="2572" y="865"/>
                      <a:pt x="2136" y="457"/>
                      <a:pt x="1688" y="58"/>
                    </a:cubicBezTo>
                    <a:cubicBezTo>
                      <a:pt x="1664" y="36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0" y="30"/>
                    </a:cubicBezTo>
                    <a:cubicBezTo>
                      <a:pt x="1559" y="12"/>
                      <a:pt x="1534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23"/>
              <p:cNvSpPr/>
              <p:nvPr/>
            </p:nvSpPr>
            <p:spPr>
              <a:xfrm>
                <a:off x="473234" y="2756258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6"/>
                    </a:cubicBezTo>
                    <a:cubicBezTo>
                      <a:pt x="1360" y="361"/>
                      <a:pt x="1354" y="394"/>
                      <a:pt x="1365" y="432"/>
                    </a:cubicBezTo>
                    <a:cubicBezTo>
                      <a:pt x="1382" y="489"/>
                      <a:pt x="1401" y="547"/>
                      <a:pt x="1417" y="605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7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7"/>
                    </a:moveTo>
                    <a:cubicBezTo>
                      <a:pt x="496" y="1187"/>
                      <a:pt x="496" y="1196"/>
                      <a:pt x="496" y="1205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7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1"/>
                      <a:pt x="372" y="1438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79"/>
                    </a:moveTo>
                    <a:lnTo>
                      <a:pt x="1932" y="1479"/>
                    </a:ln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3"/>
                      <a:pt x="2042" y="1821"/>
                      <a:pt x="2035" y="1826"/>
                    </a:cubicBezTo>
                    <a:lnTo>
                      <a:pt x="1932" y="1479"/>
                    </a:lnTo>
                    <a:close/>
                    <a:moveTo>
                      <a:pt x="733" y="1796"/>
                    </a:moveTo>
                    <a:cubicBezTo>
                      <a:pt x="746" y="1822"/>
                      <a:pt x="757" y="1847"/>
                      <a:pt x="771" y="1873"/>
                    </a:cubicBezTo>
                    <a:cubicBezTo>
                      <a:pt x="750" y="1850"/>
                      <a:pt x="730" y="1828"/>
                      <a:pt x="709" y="1808"/>
                    </a:cubicBezTo>
                    <a:cubicBezTo>
                      <a:pt x="718" y="1804"/>
                      <a:pt x="726" y="1802"/>
                      <a:pt x="733" y="1796"/>
                    </a:cubicBezTo>
                    <a:close/>
                    <a:moveTo>
                      <a:pt x="1302" y="2374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4"/>
                      <a:pt x="1326" y="2492"/>
                    </a:cubicBezTo>
                    <a:cubicBezTo>
                      <a:pt x="1306" y="2468"/>
                      <a:pt x="1283" y="2443"/>
                      <a:pt x="1263" y="2419"/>
                    </a:cubicBezTo>
                    <a:cubicBezTo>
                      <a:pt x="1278" y="2408"/>
                      <a:pt x="1291" y="2391"/>
                      <a:pt x="1302" y="2374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0"/>
                      <a:pt x="946" y="364"/>
                      <a:pt x="785" y="530"/>
                    </a:cubicBezTo>
                    <a:cubicBezTo>
                      <a:pt x="746" y="542"/>
                      <a:pt x="713" y="571"/>
                      <a:pt x="705" y="612"/>
                    </a:cubicBezTo>
                    <a:cubicBezTo>
                      <a:pt x="487" y="840"/>
                      <a:pt x="267" y="1067"/>
                      <a:pt x="47" y="1295"/>
                    </a:cubicBezTo>
                    <a:cubicBezTo>
                      <a:pt x="2" y="1341"/>
                      <a:pt x="1" y="1418"/>
                      <a:pt x="47" y="1466"/>
                    </a:cubicBezTo>
                    <a:cubicBezTo>
                      <a:pt x="457" y="1880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3"/>
                      <a:pt x="1403" y="2751"/>
                    </a:cubicBezTo>
                    <a:cubicBezTo>
                      <a:pt x="1837" y="2341"/>
                      <a:pt x="2275" y="1932"/>
                      <a:pt x="2715" y="1528"/>
                    </a:cubicBezTo>
                    <a:cubicBezTo>
                      <a:pt x="2732" y="1513"/>
                      <a:pt x="2743" y="1494"/>
                      <a:pt x="2749" y="1478"/>
                    </a:cubicBezTo>
                    <a:cubicBezTo>
                      <a:pt x="2786" y="1435"/>
                      <a:pt x="2793" y="1371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23"/>
              <p:cNvSpPr/>
              <p:nvPr/>
            </p:nvSpPr>
            <p:spPr>
              <a:xfrm>
                <a:off x="554960" y="2837983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0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8"/>
                      <a:pt x="806" y="154"/>
                      <a:pt x="810" y="150"/>
                    </a:cubicBezTo>
                    <a:close/>
                    <a:moveTo>
                      <a:pt x="232" y="723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3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8"/>
                      <a:pt x="308" y="1023"/>
                    </a:cubicBezTo>
                    <a:cubicBezTo>
                      <a:pt x="323" y="1041"/>
                      <a:pt x="340" y="1060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5"/>
                      <a:pt x="754" y="1092"/>
                    </a:cubicBezTo>
                    <a:cubicBezTo>
                      <a:pt x="664" y="1012"/>
                      <a:pt x="580" y="928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3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4"/>
                    </a:cubicBezTo>
                    <a:cubicBezTo>
                      <a:pt x="795" y="1329"/>
                      <a:pt x="789" y="1323"/>
                      <a:pt x="784" y="1319"/>
                    </a:cubicBezTo>
                    <a:cubicBezTo>
                      <a:pt x="791" y="1314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8"/>
                    </a:cubicBezTo>
                    <a:cubicBezTo>
                      <a:pt x="743" y="50"/>
                      <a:pt x="739" y="53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9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40"/>
                      <a:pt x="223" y="1112"/>
                      <a:pt x="306" y="1187"/>
                    </a:cubicBezTo>
                    <a:cubicBezTo>
                      <a:pt x="463" y="1325"/>
                      <a:pt x="620" y="1465"/>
                      <a:pt x="776" y="1604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4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30"/>
                      <a:pt x="1606" y="916"/>
                    </a:cubicBezTo>
                    <a:cubicBezTo>
                      <a:pt x="1608" y="916"/>
                      <a:pt x="1608" y="915"/>
                      <a:pt x="1610" y="915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23"/>
              <p:cNvSpPr/>
              <p:nvPr/>
            </p:nvSpPr>
            <p:spPr>
              <a:xfrm>
                <a:off x="622661" y="2911327"/>
                <a:ext cx="122669" cy="116544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3" extrusionOk="0">
                    <a:moveTo>
                      <a:pt x="392" y="184"/>
                    </a:moveTo>
                    <a:cubicBezTo>
                      <a:pt x="397" y="191"/>
                      <a:pt x="403" y="197"/>
                      <a:pt x="408" y="204"/>
                    </a:cubicBezTo>
                    <a:cubicBezTo>
                      <a:pt x="397" y="206"/>
                      <a:pt x="386" y="212"/>
                      <a:pt x="375" y="215"/>
                    </a:cubicBezTo>
                    <a:cubicBezTo>
                      <a:pt x="380" y="204"/>
                      <a:pt x="386" y="195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9"/>
                      <a:pt x="496" y="301"/>
                      <a:pt x="498" y="303"/>
                    </a:cubicBezTo>
                    <a:cubicBezTo>
                      <a:pt x="492" y="305"/>
                      <a:pt x="489" y="305"/>
                      <a:pt x="483" y="307"/>
                    </a:cubicBezTo>
                    <a:cubicBezTo>
                      <a:pt x="487" y="303"/>
                      <a:pt x="489" y="301"/>
                      <a:pt x="492" y="297"/>
                    </a:cubicBezTo>
                    <a:cubicBezTo>
                      <a:pt x="492" y="297"/>
                      <a:pt x="492" y="297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5"/>
                    </a:lnTo>
                    <a:cubicBezTo>
                      <a:pt x="599" y="414"/>
                      <a:pt x="597" y="413"/>
                      <a:pt x="594" y="413"/>
                    </a:cubicBezTo>
                    <a:cubicBezTo>
                      <a:pt x="590" y="413"/>
                      <a:pt x="584" y="415"/>
                      <a:pt x="578" y="420"/>
                    </a:cubicBezTo>
                    <a:cubicBezTo>
                      <a:pt x="582" y="415"/>
                      <a:pt x="587" y="411"/>
                      <a:pt x="591" y="406"/>
                    </a:cubicBezTo>
                    <a:close/>
                    <a:moveTo>
                      <a:pt x="380" y="458"/>
                    </a:moveTo>
                    <a:lnTo>
                      <a:pt x="380" y="458"/>
                    </a:lnTo>
                    <a:cubicBezTo>
                      <a:pt x="373" y="467"/>
                      <a:pt x="367" y="475"/>
                      <a:pt x="360" y="482"/>
                    </a:cubicBezTo>
                    <a:cubicBezTo>
                      <a:pt x="356" y="476"/>
                      <a:pt x="353" y="473"/>
                      <a:pt x="349" y="467"/>
                    </a:cubicBezTo>
                    <a:cubicBezTo>
                      <a:pt x="358" y="463"/>
                      <a:pt x="369" y="461"/>
                      <a:pt x="380" y="458"/>
                    </a:cubicBezTo>
                    <a:close/>
                    <a:moveTo>
                      <a:pt x="393" y="1"/>
                    </a:moveTo>
                    <a:cubicBezTo>
                      <a:pt x="386" y="1"/>
                      <a:pt x="380" y="2"/>
                      <a:pt x="373" y="5"/>
                    </a:cubicBezTo>
                    <a:cubicBezTo>
                      <a:pt x="220" y="59"/>
                      <a:pt x="181" y="236"/>
                      <a:pt x="37" y="297"/>
                    </a:cubicBezTo>
                    <a:cubicBezTo>
                      <a:pt x="0" y="314"/>
                      <a:pt x="2" y="368"/>
                      <a:pt x="26" y="394"/>
                    </a:cubicBezTo>
                    <a:cubicBezTo>
                      <a:pt x="78" y="452"/>
                      <a:pt x="131" y="512"/>
                      <a:pt x="183" y="570"/>
                    </a:cubicBezTo>
                    <a:cubicBezTo>
                      <a:pt x="222" y="614"/>
                      <a:pt x="274" y="700"/>
                      <a:pt x="332" y="717"/>
                    </a:cubicBezTo>
                    <a:cubicBezTo>
                      <a:pt x="346" y="721"/>
                      <a:pt x="360" y="723"/>
                      <a:pt x="373" y="723"/>
                    </a:cubicBezTo>
                    <a:cubicBezTo>
                      <a:pt x="462" y="723"/>
                      <a:pt x="526" y="635"/>
                      <a:pt x="591" y="575"/>
                    </a:cubicBezTo>
                    <a:cubicBezTo>
                      <a:pt x="647" y="525"/>
                      <a:pt x="761" y="448"/>
                      <a:pt x="709" y="357"/>
                    </a:cubicBezTo>
                    <a:cubicBezTo>
                      <a:pt x="647" y="253"/>
                      <a:pt x="537" y="158"/>
                      <a:pt x="449" y="66"/>
                    </a:cubicBezTo>
                    <a:cubicBezTo>
                      <a:pt x="451" y="35"/>
                      <a:pt x="426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23"/>
              <p:cNvSpPr/>
              <p:nvPr/>
            </p:nvSpPr>
            <p:spPr>
              <a:xfrm>
                <a:off x="449538" y="4267295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2"/>
                    </a:moveTo>
                    <a:lnTo>
                      <a:pt x="2799" y="192"/>
                    </a:lnTo>
                    <a:cubicBezTo>
                      <a:pt x="2780" y="253"/>
                      <a:pt x="2767" y="313"/>
                      <a:pt x="2760" y="376"/>
                    </a:cubicBezTo>
                    <a:cubicBezTo>
                      <a:pt x="2752" y="330"/>
                      <a:pt x="2743" y="285"/>
                      <a:pt x="2733" y="238"/>
                    </a:cubicBezTo>
                    <a:cubicBezTo>
                      <a:pt x="2754" y="221"/>
                      <a:pt x="2776" y="206"/>
                      <a:pt x="2799" y="192"/>
                    </a:cubicBezTo>
                    <a:close/>
                    <a:moveTo>
                      <a:pt x="133" y="378"/>
                    </a:moveTo>
                    <a:lnTo>
                      <a:pt x="133" y="378"/>
                    </a:lnTo>
                    <a:cubicBezTo>
                      <a:pt x="166" y="387"/>
                      <a:pt x="202" y="406"/>
                      <a:pt x="235" y="423"/>
                    </a:cubicBezTo>
                    <a:cubicBezTo>
                      <a:pt x="203" y="426"/>
                      <a:pt x="170" y="430"/>
                      <a:pt x="138" y="438"/>
                    </a:cubicBezTo>
                    <a:cubicBezTo>
                      <a:pt x="136" y="419"/>
                      <a:pt x="134" y="399"/>
                      <a:pt x="133" y="378"/>
                    </a:cubicBezTo>
                    <a:close/>
                    <a:moveTo>
                      <a:pt x="2625" y="326"/>
                    </a:moveTo>
                    <a:cubicBezTo>
                      <a:pt x="2635" y="374"/>
                      <a:pt x="2644" y="425"/>
                      <a:pt x="2655" y="473"/>
                    </a:cubicBezTo>
                    <a:cubicBezTo>
                      <a:pt x="2635" y="434"/>
                      <a:pt x="2614" y="395"/>
                      <a:pt x="2594" y="354"/>
                    </a:cubicBezTo>
                    <a:cubicBezTo>
                      <a:pt x="2605" y="344"/>
                      <a:pt x="2616" y="335"/>
                      <a:pt x="2625" y="326"/>
                    </a:cubicBezTo>
                    <a:close/>
                    <a:moveTo>
                      <a:pt x="2493" y="453"/>
                    </a:moveTo>
                    <a:cubicBezTo>
                      <a:pt x="2499" y="469"/>
                      <a:pt x="2506" y="486"/>
                      <a:pt x="2513" y="503"/>
                    </a:cubicBezTo>
                    <a:cubicBezTo>
                      <a:pt x="2508" y="499"/>
                      <a:pt x="2502" y="495"/>
                      <a:pt x="2499" y="492"/>
                    </a:cubicBezTo>
                    <a:cubicBezTo>
                      <a:pt x="2487" y="482"/>
                      <a:pt x="2476" y="481"/>
                      <a:pt x="2465" y="481"/>
                    </a:cubicBezTo>
                    <a:cubicBezTo>
                      <a:pt x="2474" y="471"/>
                      <a:pt x="2484" y="462"/>
                      <a:pt x="2493" y="453"/>
                    </a:cubicBezTo>
                    <a:close/>
                    <a:moveTo>
                      <a:pt x="414" y="514"/>
                    </a:moveTo>
                    <a:cubicBezTo>
                      <a:pt x="425" y="520"/>
                      <a:pt x="437" y="527"/>
                      <a:pt x="448" y="533"/>
                    </a:cubicBezTo>
                    <a:cubicBezTo>
                      <a:pt x="405" y="553"/>
                      <a:pt x="360" y="576"/>
                      <a:pt x="317" y="598"/>
                    </a:cubicBezTo>
                    <a:cubicBezTo>
                      <a:pt x="340" y="576"/>
                      <a:pt x="366" y="553"/>
                      <a:pt x="394" y="535"/>
                    </a:cubicBezTo>
                    <a:cubicBezTo>
                      <a:pt x="403" y="529"/>
                      <a:pt x="409" y="522"/>
                      <a:pt x="414" y="514"/>
                    </a:cubicBezTo>
                    <a:close/>
                    <a:moveTo>
                      <a:pt x="2879" y="389"/>
                    </a:moveTo>
                    <a:cubicBezTo>
                      <a:pt x="2883" y="482"/>
                      <a:pt x="2888" y="574"/>
                      <a:pt x="2894" y="665"/>
                    </a:cubicBezTo>
                    <a:cubicBezTo>
                      <a:pt x="2871" y="576"/>
                      <a:pt x="2868" y="482"/>
                      <a:pt x="2879" y="389"/>
                    </a:cubicBezTo>
                    <a:close/>
                    <a:moveTo>
                      <a:pt x="466" y="704"/>
                    </a:moveTo>
                    <a:cubicBezTo>
                      <a:pt x="468" y="704"/>
                      <a:pt x="468" y="706"/>
                      <a:pt x="468" y="708"/>
                    </a:cubicBezTo>
                    <a:cubicBezTo>
                      <a:pt x="466" y="708"/>
                      <a:pt x="464" y="710"/>
                      <a:pt x="461" y="710"/>
                    </a:cubicBezTo>
                    <a:cubicBezTo>
                      <a:pt x="463" y="708"/>
                      <a:pt x="464" y="706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1"/>
                      <a:pt x="2359" y="682"/>
                      <a:pt x="2383" y="702"/>
                    </a:cubicBezTo>
                    <a:cubicBezTo>
                      <a:pt x="2387" y="712"/>
                      <a:pt x="2390" y="721"/>
                      <a:pt x="2398" y="730"/>
                    </a:cubicBezTo>
                    <a:cubicBezTo>
                      <a:pt x="2415" y="749"/>
                      <a:pt x="2433" y="758"/>
                      <a:pt x="2454" y="764"/>
                    </a:cubicBezTo>
                    <a:cubicBezTo>
                      <a:pt x="2486" y="792"/>
                      <a:pt x="2515" y="822"/>
                      <a:pt x="2547" y="852"/>
                    </a:cubicBezTo>
                    <a:cubicBezTo>
                      <a:pt x="2463" y="786"/>
                      <a:pt x="2379" y="721"/>
                      <a:pt x="2297" y="654"/>
                    </a:cubicBezTo>
                    <a:cubicBezTo>
                      <a:pt x="2301" y="650"/>
                      <a:pt x="2305" y="646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0"/>
                      <a:pt x="547" y="876"/>
                      <a:pt x="494" y="913"/>
                    </a:cubicBezTo>
                    <a:cubicBezTo>
                      <a:pt x="545" y="872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4"/>
                      <a:pt x="230" y="1045"/>
                    </a:cubicBezTo>
                    <a:cubicBezTo>
                      <a:pt x="230" y="1045"/>
                      <a:pt x="228" y="1047"/>
                      <a:pt x="226" y="1049"/>
                    </a:cubicBezTo>
                    <a:lnTo>
                      <a:pt x="226" y="1044"/>
                    </a:lnTo>
                    <a:close/>
                    <a:moveTo>
                      <a:pt x="2894" y="1098"/>
                    </a:moveTo>
                    <a:cubicBezTo>
                      <a:pt x="2903" y="1109"/>
                      <a:pt x="2912" y="1122"/>
                      <a:pt x="2920" y="1135"/>
                    </a:cubicBezTo>
                    <a:cubicBezTo>
                      <a:pt x="2909" y="1129"/>
                      <a:pt x="2898" y="1122"/>
                      <a:pt x="2884" y="1116"/>
                    </a:cubicBezTo>
                    <a:cubicBezTo>
                      <a:pt x="2888" y="1109"/>
                      <a:pt x="2892" y="1103"/>
                      <a:pt x="2894" y="1098"/>
                    </a:cubicBezTo>
                    <a:close/>
                    <a:moveTo>
                      <a:pt x="2915" y="0"/>
                    </a:moveTo>
                    <a:cubicBezTo>
                      <a:pt x="2905" y="0"/>
                      <a:pt x="2895" y="2"/>
                      <a:pt x="2884" y="7"/>
                    </a:cubicBezTo>
                    <a:cubicBezTo>
                      <a:pt x="2743" y="68"/>
                      <a:pt x="2620" y="165"/>
                      <a:pt x="2502" y="274"/>
                    </a:cubicBezTo>
                    <a:cubicBezTo>
                      <a:pt x="2482" y="279"/>
                      <a:pt x="2461" y="296"/>
                      <a:pt x="2456" y="318"/>
                    </a:cubicBezTo>
                    <a:cubicBezTo>
                      <a:pt x="2400" y="372"/>
                      <a:pt x="2348" y="428"/>
                      <a:pt x="2295" y="482"/>
                    </a:cubicBezTo>
                    <a:lnTo>
                      <a:pt x="2292" y="482"/>
                    </a:lnTo>
                    <a:cubicBezTo>
                      <a:pt x="2284" y="480"/>
                      <a:pt x="2277" y="479"/>
                      <a:pt x="2271" y="479"/>
                    </a:cubicBezTo>
                    <a:cubicBezTo>
                      <a:pt x="2231" y="479"/>
                      <a:pt x="2211" y="522"/>
                      <a:pt x="2221" y="559"/>
                    </a:cubicBezTo>
                    <a:cubicBezTo>
                      <a:pt x="2202" y="577"/>
                      <a:pt x="2182" y="598"/>
                      <a:pt x="2163" y="617"/>
                    </a:cubicBezTo>
                    <a:cubicBezTo>
                      <a:pt x="2141" y="637"/>
                      <a:pt x="2137" y="682"/>
                      <a:pt x="2163" y="702"/>
                    </a:cubicBezTo>
                    <a:cubicBezTo>
                      <a:pt x="2314" y="822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4"/>
                    </a:cubicBezTo>
                    <a:cubicBezTo>
                      <a:pt x="2983" y="1285"/>
                      <a:pt x="2988" y="1286"/>
                      <a:pt x="2993" y="1286"/>
                    </a:cubicBezTo>
                    <a:cubicBezTo>
                      <a:pt x="3026" y="1286"/>
                      <a:pt x="3057" y="1262"/>
                      <a:pt x="3054" y="1226"/>
                    </a:cubicBezTo>
                    <a:cubicBezTo>
                      <a:pt x="3026" y="850"/>
                      <a:pt x="2998" y="471"/>
                      <a:pt x="2987" y="93"/>
                    </a:cubicBezTo>
                    <a:cubicBezTo>
                      <a:pt x="2987" y="78"/>
                      <a:pt x="2983" y="67"/>
                      <a:pt x="2974" y="57"/>
                    </a:cubicBezTo>
                    <a:cubicBezTo>
                      <a:pt x="2974" y="24"/>
                      <a:pt x="2947" y="0"/>
                      <a:pt x="2915" y="0"/>
                    </a:cubicBezTo>
                    <a:close/>
                    <a:moveTo>
                      <a:pt x="88" y="248"/>
                    </a:moveTo>
                    <a:cubicBezTo>
                      <a:pt x="80" y="248"/>
                      <a:pt x="72" y="248"/>
                      <a:pt x="64" y="249"/>
                    </a:cubicBezTo>
                    <a:cubicBezTo>
                      <a:pt x="34" y="253"/>
                      <a:pt x="0" y="275"/>
                      <a:pt x="4" y="311"/>
                    </a:cubicBezTo>
                    <a:cubicBezTo>
                      <a:pt x="6" y="328"/>
                      <a:pt x="8" y="344"/>
                      <a:pt x="10" y="361"/>
                    </a:cubicBezTo>
                    <a:cubicBezTo>
                      <a:pt x="8" y="369"/>
                      <a:pt x="8" y="376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1"/>
                      <a:pt x="45" y="1265"/>
                    </a:cubicBezTo>
                    <a:cubicBezTo>
                      <a:pt x="44" y="1301"/>
                      <a:pt x="74" y="1326"/>
                      <a:pt x="106" y="1326"/>
                    </a:cubicBezTo>
                    <a:cubicBezTo>
                      <a:pt x="116" y="1326"/>
                      <a:pt x="127" y="1324"/>
                      <a:pt x="136" y="1318"/>
                    </a:cubicBezTo>
                    <a:cubicBezTo>
                      <a:pt x="155" y="1306"/>
                      <a:pt x="170" y="1295"/>
                      <a:pt x="187" y="1282"/>
                    </a:cubicBezTo>
                    <a:cubicBezTo>
                      <a:pt x="203" y="1282"/>
                      <a:pt x="222" y="1277"/>
                      <a:pt x="233" y="1265"/>
                    </a:cubicBezTo>
                    <a:cubicBezTo>
                      <a:pt x="453" y="1079"/>
                      <a:pt x="688" y="919"/>
                      <a:pt x="940" y="779"/>
                    </a:cubicBezTo>
                    <a:cubicBezTo>
                      <a:pt x="981" y="756"/>
                      <a:pt x="977" y="699"/>
                      <a:pt x="940" y="674"/>
                    </a:cubicBezTo>
                    <a:cubicBezTo>
                      <a:pt x="789" y="581"/>
                      <a:pt x="636" y="494"/>
                      <a:pt x="479" y="412"/>
                    </a:cubicBezTo>
                    <a:cubicBezTo>
                      <a:pt x="371" y="355"/>
                      <a:pt x="221" y="248"/>
                      <a:pt x="88" y="2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23"/>
              <p:cNvSpPr/>
              <p:nvPr/>
            </p:nvSpPr>
            <p:spPr>
              <a:xfrm>
                <a:off x="450989" y="4020023"/>
                <a:ext cx="491161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610" extrusionOk="0">
                    <a:moveTo>
                      <a:pt x="2868" y="0"/>
                    </a:moveTo>
                    <a:cubicBezTo>
                      <a:pt x="2841" y="0"/>
                      <a:pt x="2813" y="10"/>
                      <a:pt x="2788" y="34"/>
                    </a:cubicBezTo>
                    <a:cubicBezTo>
                      <a:pt x="2348" y="465"/>
                      <a:pt x="1912" y="900"/>
                      <a:pt x="1479" y="1336"/>
                    </a:cubicBezTo>
                    <a:cubicBezTo>
                      <a:pt x="1397" y="1271"/>
                      <a:pt x="1330" y="1190"/>
                      <a:pt x="1259" y="1112"/>
                    </a:cubicBezTo>
                    <a:cubicBezTo>
                      <a:pt x="1158" y="1002"/>
                      <a:pt x="1039" y="909"/>
                      <a:pt x="920" y="816"/>
                    </a:cubicBezTo>
                    <a:cubicBezTo>
                      <a:pt x="677" y="627"/>
                      <a:pt x="461" y="420"/>
                      <a:pt x="252" y="193"/>
                    </a:cubicBezTo>
                    <a:cubicBezTo>
                      <a:pt x="228" y="166"/>
                      <a:pt x="199" y="155"/>
                      <a:pt x="172" y="155"/>
                    </a:cubicBezTo>
                    <a:cubicBezTo>
                      <a:pt x="82" y="155"/>
                      <a:pt x="1" y="277"/>
                      <a:pt x="81" y="365"/>
                    </a:cubicBezTo>
                    <a:cubicBezTo>
                      <a:pt x="301" y="601"/>
                      <a:pt x="526" y="816"/>
                      <a:pt x="782" y="1013"/>
                    </a:cubicBezTo>
                    <a:cubicBezTo>
                      <a:pt x="899" y="1105"/>
                      <a:pt x="1013" y="1202"/>
                      <a:pt x="1114" y="1314"/>
                    </a:cubicBezTo>
                    <a:cubicBezTo>
                      <a:pt x="1209" y="1416"/>
                      <a:pt x="1300" y="1517"/>
                      <a:pt x="1421" y="1591"/>
                    </a:cubicBezTo>
                    <a:cubicBezTo>
                      <a:pt x="1443" y="1604"/>
                      <a:pt x="1463" y="1609"/>
                      <a:pt x="1483" y="1609"/>
                    </a:cubicBezTo>
                    <a:cubicBezTo>
                      <a:pt x="1495" y="1609"/>
                      <a:pt x="1507" y="1607"/>
                      <a:pt x="1518" y="1602"/>
                    </a:cubicBezTo>
                    <a:cubicBezTo>
                      <a:pt x="1542" y="1601"/>
                      <a:pt x="1567" y="1589"/>
                      <a:pt x="1589" y="1569"/>
                    </a:cubicBezTo>
                    <a:cubicBezTo>
                      <a:pt x="2042" y="1112"/>
                      <a:pt x="2499" y="657"/>
                      <a:pt x="2959" y="206"/>
                    </a:cubicBezTo>
                    <a:cubicBezTo>
                      <a:pt x="3046" y="122"/>
                      <a:pt x="2962" y="0"/>
                      <a:pt x="2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23"/>
              <p:cNvSpPr/>
              <p:nvPr/>
            </p:nvSpPr>
            <p:spPr>
              <a:xfrm>
                <a:off x="437932" y="4119157"/>
                <a:ext cx="513245" cy="26951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2" extrusionOk="0">
                    <a:moveTo>
                      <a:pt x="3018" y="0"/>
                    </a:moveTo>
                    <a:cubicBezTo>
                      <a:pt x="2991" y="0"/>
                      <a:pt x="2963" y="12"/>
                      <a:pt x="2940" y="42"/>
                    </a:cubicBezTo>
                    <a:cubicBezTo>
                      <a:pt x="2736" y="301"/>
                      <a:pt x="2515" y="544"/>
                      <a:pt x="2278" y="773"/>
                    </a:cubicBezTo>
                    <a:cubicBezTo>
                      <a:pt x="2155" y="892"/>
                      <a:pt x="2024" y="1006"/>
                      <a:pt x="1894" y="1116"/>
                    </a:cubicBezTo>
                    <a:cubicBezTo>
                      <a:pt x="1797" y="1194"/>
                      <a:pt x="1678" y="1265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4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7"/>
                    </a:cubicBezTo>
                    <a:cubicBezTo>
                      <a:pt x="611" y="915"/>
                      <a:pt x="1092" y="1284"/>
                      <a:pt x="1575" y="1648"/>
                    </a:cubicBezTo>
                    <a:cubicBezTo>
                      <a:pt x="1597" y="1664"/>
                      <a:pt x="1620" y="1672"/>
                      <a:pt x="1640" y="1672"/>
                    </a:cubicBezTo>
                    <a:cubicBezTo>
                      <a:pt x="1681" y="1672"/>
                      <a:pt x="1715" y="1643"/>
                      <a:pt x="1733" y="1605"/>
                    </a:cubicBezTo>
                    <a:cubicBezTo>
                      <a:pt x="1748" y="1595"/>
                      <a:pt x="1763" y="1580"/>
                      <a:pt x="1773" y="1558"/>
                    </a:cubicBezTo>
                    <a:cubicBezTo>
                      <a:pt x="1829" y="1431"/>
                      <a:pt x="1993" y="1345"/>
                      <a:pt x="2097" y="1260"/>
                    </a:cubicBezTo>
                    <a:cubicBezTo>
                      <a:pt x="2218" y="1159"/>
                      <a:pt x="2336" y="1053"/>
                      <a:pt x="2449" y="945"/>
                    </a:cubicBezTo>
                    <a:cubicBezTo>
                      <a:pt x="2688" y="717"/>
                      <a:pt x="2908" y="471"/>
                      <a:pt x="3111" y="214"/>
                    </a:cubicBezTo>
                    <a:cubicBezTo>
                      <a:pt x="3183" y="122"/>
                      <a:pt x="3103" y="0"/>
                      <a:pt x="3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23"/>
              <p:cNvSpPr/>
              <p:nvPr/>
            </p:nvSpPr>
            <p:spPr>
              <a:xfrm>
                <a:off x="434386" y="3583024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5" y="0"/>
                    </a:moveTo>
                    <a:cubicBezTo>
                      <a:pt x="1588" y="0"/>
                      <a:pt x="1561" y="10"/>
                      <a:pt x="1535" y="33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6"/>
                      <a:pt x="163" y="1426"/>
                    </a:cubicBezTo>
                    <a:cubicBezTo>
                      <a:pt x="183" y="1426"/>
                      <a:pt x="205" y="1419"/>
                      <a:pt x="227" y="1403"/>
                    </a:cubicBezTo>
                    <a:cubicBezTo>
                      <a:pt x="715" y="1056"/>
                      <a:pt x="1183" y="682"/>
                      <a:pt x="1627" y="279"/>
                    </a:cubicBezTo>
                    <a:cubicBezTo>
                      <a:pt x="1834" y="482"/>
                      <a:pt x="2041" y="687"/>
                      <a:pt x="2250" y="892"/>
                    </a:cubicBezTo>
                    <a:cubicBezTo>
                      <a:pt x="2466" y="1105"/>
                      <a:pt x="2673" y="1343"/>
                      <a:pt x="2930" y="1507"/>
                    </a:cubicBezTo>
                    <a:cubicBezTo>
                      <a:pt x="2951" y="1521"/>
                      <a:pt x="2972" y="1527"/>
                      <a:pt x="2992" y="1527"/>
                    </a:cubicBezTo>
                    <a:cubicBezTo>
                      <a:pt x="3095" y="1527"/>
                      <a:pt x="3163" y="1367"/>
                      <a:pt x="3053" y="1297"/>
                    </a:cubicBezTo>
                    <a:cubicBezTo>
                      <a:pt x="2814" y="1146"/>
                      <a:pt x="2621" y="916"/>
                      <a:pt x="2421" y="721"/>
                    </a:cubicBezTo>
                    <a:cubicBezTo>
                      <a:pt x="2194" y="497"/>
                      <a:pt x="1966" y="273"/>
                      <a:pt x="1741" y="49"/>
                    </a:cubicBezTo>
                    <a:cubicBezTo>
                      <a:pt x="1720" y="31"/>
                      <a:pt x="1698" y="20"/>
                      <a:pt x="1675" y="16"/>
                    </a:cubicBezTo>
                    <a:cubicBezTo>
                      <a:pt x="1657" y="6"/>
                      <a:pt x="1637" y="0"/>
                      <a:pt x="16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23"/>
              <p:cNvSpPr/>
              <p:nvPr/>
            </p:nvSpPr>
            <p:spPr>
              <a:xfrm>
                <a:off x="452118" y="3468093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0"/>
                    </a:moveTo>
                    <a:cubicBezTo>
                      <a:pt x="1482" y="0"/>
                      <a:pt x="1454" y="12"/>
                      <a:pt x="1431" y="41"/>
                    </a:cubicBezTo>
                    <a:cubicBezTo>
                      <a:pt x="1060" y="496"/>
                      <a:pt x="555" y="835"/>
                      <a:pt x="96" y="1195"/>
                    </a:cubicBezTo>
                    <a:cubicBezTo>
                      <a:pt x="0" y="1272"/>
                      <a:pt x="88" y="1395"/>
                      <a:pt x="188" y="1395"/>
                    </a:cubicBezTo>
                    <a:cubicBezTo>
                      <a:pt x="215" y="1395"/>
                      <a:pt x="242" y="1387"/>
                      <a:pt x="268" y="1367"/>
                    </a:cubicBezTo>
                    <a:cubicBezTo>
                      <a:pt x="708" y="1022"/>
                      <a:pt x="1191" y="694"/>
                      <a:pt x="1558" y="265"/>
                    </a:cubicBezTo>
                    <a:cubicBezTo>
                      <a:pt x="1990" y="651"/>
                      <a:pt x="2414" y="1048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5"/>
                    </a:cubicBezTo>
                    <a:cubicBezTo>
                      <a:pt x="2572" y="863"/>
                      <a:pt x="2136" y="455"/>
                      <a:pt x="1688" y="56"/>
                    </a:cubicBezTo>
                    <a:cubicBezTo>
                      <a:pt x="1663" y="34"/>
                      <a:pt x="1635" y="25"/>
                      <a:pt x="1608" y="25"/>
                    </a:cubicBezTo>
                    <a:cubicBezTo>
                      <a:pt x="1599" y="25"/>
                      <a:pt x="1589" y="26"/>
                      <a:pt x="1580" y="28"/>
                    </a:cubicBezTo>
                    <a:cubicBezTo>
                      <a:pt x="1559" y="11"/>
                      <a:pt x="153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23"/>
              <p:cNvSpPr/>
              <p:nvPr/>
            </p:nvSpPr>
            <p:spPr>
              <a:xfrm>
                <a:off x="473234" y="370263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7"/>
                    </a:cubicBezTo>
                    <a:cubicBezTo>
                      <a:pt x="1360" y="363"/>
                      <a:pt x="1354" y="394"/>
                      <a:pt x="1365" y="432"/>
                    </a:cubicBezTo>
                    <a:cubicBezTo>
                      <a:pt x="1382" y="490"/>
                      <a:pt x="1401" y="547"/>
                      <a:pt x="1417" y="607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8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9"/>
                    </a:moveTo>
                    <a:cubicBezTo>
                      <a:pt x="496" y="1189"/>
                      <a:pt x="496" y="1196"/>
                      <a:pt x="496" y="1206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9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3"/>
                      <a:pt x="372" y="1439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80"/>
                    </a:move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5"/>
                      <a:pt x="2042" y="1821"/>
                      <a:pt x="2035" y="1828"/>
                    </a:cubicBezTo>
                    <a:cubicBezTo>
                      <a:pt x="2001" y="1713"/>
                      <a:pt x="1966" y="1595"/>
                      <a:pt x="1932" y="1480"/>
                    </a:cubicBezTo>
                    <a:close/>
                    <a:moveTo>
                      <a:pt x="733" y="1798"/>
                    </a:moveTo>
                    <a:cubicBezTo>
                      <a:pt x="746" y="1823"/>
                      <a:pt x="757" y="1849"/>
                      <a:pt x="771" y="1873"/>
                    </a:cubicBezTo>
                    <a:cubicBezTo>
                      <a:pt x="750" y="1851"/>
                      <a:pt x="730" y="1828"/>
                      <a:pt x="709" y="1808"/>
                    </a:cubicBezTo>
                    <a:cubicBezTo>
                      <a:pt x="718" y="1806"/>
                      <a:pt x="726" y="1802"/>
                      <a:pt x="733" y="1798"/>
                    </a:cubicBezTo>
                    <a:close/>
                    <a:moveTo>
                      <a:pt x="1302" y="2375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6"/>
                      <a:pt x="1326" y="2492"/>
                    </a:cubicBezTo>
                    <a:cubicBezTo>
                      <a:pt x="1306" y="2468"/>
                      <a:pt x="1283" y="2444"/>
                      <a:pt x="1263" y="2421"/>
                    </a:cubicBezTo>
                    <a:cubicBezTo>
                      <a:pt x="1278" y="2408"/>
                      <a:pt x="1291" y="2393"/>
                      <a:pt x="1302" y="2375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1"/>
                      <a:pt x="946" y="365"/>
                      <a:pt x="785" y="531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0"/>
                      <a:pt x="267" y="1068"/>
                      <a:pt x="47" y="1295"/>
                    </a:cubicBezTo>
                    <a:cubicBezTo>
                      <a:pt x="2" y="1343"/>
                      <a:pt x="1" y="1418"/>
                      <a:pt x="47" y="1467"/>
                    </a:cubicBezTo>
                    <a:cubicBezTo>
                      <a:pt x="457" y="1882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4"/>
                      <a:pt x="1403" y="2751"/>
                    </a:cubicBezTo>
                    <a:cubicBezTo>
                      <a:pt x="1837" y="2341"/>
                      <a:pt x="2275" y="1933"/>
                      <a:pt x="2715" y="1530"/>
                    </a:cubicBezTo>
                    <a:cubicBezTo>
                      <a:pt x="2732" y="1513"/>
                      <a:pt x="2743" y="1496"/>
                      <a:pt x="2749" y="1478"/>
                    </a:cubicBezTo>
                    <a:cubicBezTo>
                      <a:pt x="2786" y="1435"/>
                      <a:pt x="2793" y="1373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23"/>
              <p:cNvSpPr/>
              <p:nvPr/>
            </p:nvSpPr>
            <p:spPr>
              <a:xfrm>
                <a:off x="554960" y="3784356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3"/>
                      <a:pt x="806" y="162"/>
                      <a:pt x="799" y="162"/>
                    </a:cubicBezTo>
                    <a:cubicBezTo>
                      <a:pt x="802" y="158"/>
                      <a:pt x="806" y="154"/>
                      <a:pt x="810" y="152"/>
                    </a:cubicBezTo>
                    <a:close/>
                    <a:moveTo>
                      <a:pt x="232" y="723"/>
                    </a:moveTo>
                    <a:cubicBezTo>
                      <a:pt x="236" y="725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5"/>
                      <a:pt x="232" y="723"/>
                    </a:cubicBezTo>
                    <a:close/>
                    <a:moveTo>
                      <a:pt x="159" y="887"/>
                    </a:moveTo>
                    <a:lnTo>
                      <a:pt x="159" y="887"/>
                    </a:lnTo>
                    <a:cubicBezTo>
                      <a:pt x="209" y="932"/>
                      <a:pt x="258" y="978"/>
                      <a:pt x="308" y="1023"/>
                    </a:cubicBezTo>
                    <a:cubicBezTo>
                      <a:pt x="323" y="1042"/>
                      <a:pt x="340" y="1060"/>
                      <a:pt x="355" y="1077"/>
                    </a:cubicBezTo>
                    <a:cubicBezTo>
                      <a:pt x="280" y="1014"/>
                      <a:pt x="196" y="939"/>
                      <a:pt x="159" y="887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5"/>
                    </a:cubicBezTo>
                    <a:cubicBezTo>
                      <a:pt x="886" y="596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7"/>
                      <a:pt x="754" y="1092"/>
                    </a:cubicBezTo>
                    <a:cubicBezTo>
                      <a:pt x="664" y="1014"/>
                      <a:pt x="580" y="928"/>
                      <a:pt x="502" y="836"/>
                    </a:cubicBezTo>
                    <a:cubicBezTo>
                      <a:pt x="597" y="730"/>
                      <a:pt x="690" y="622"/>
                      <a:pt x="786" y="516"/>
                    </a:cubicBezTo>
                    <a:cubicBezTo>
                      <a:pt x="791" y="510"/>
                      <a:pt x="797" y="503"/>
                      <a:pt x="800" y="495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8"/>
                      <a:pt x="806" y="1325"/>
                      <a:pt x="800" y="1334"/>
                    </a:cubicBezTo>
                    <a:cubicBezTo>
                      <a:pt x="795" y="1329"/>
                      <a:pt x="789" y="1325"/>
                      <a:pt x="784" y="1319"/>
                    </a:cubicBezTo>
                    <a:cubicBezTo>
                      <a:pt x="791" y="1316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2"/>
                      <a:pt x="746" y="48"/>
                    </a:cubicBezTo>
                    <a:cubicBezTo>
                      <a:pt x="743" y="50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5"/>
                    </a:cubicBezTo>
                    <a:cubicBezTo>
                      <a:pt x="241" y="540"/>
                      <a:pt x="180" y="609"/>
                      <a:pt x="116" y="676"/>
                    </a:cubicBezTo>
                    <a:cubicBezTo>
                      <a:pt x="79" y="719"/>
                      <a:pt x="4" y="779"/>
                      <a:pt x="3" y="842"/>
                    </a:cubicBezTo>
                    <a:cubicBezTo>
                      <a:pt x="1" y="896"/>
                      <a:pt x="16" y="926"/>
                      <a:pt x="53" y="961"/>
                    </a:cubicBezTo>
                    <a:cubicBezTo>
                      <a:pt x="133" y="1042"/>
                      <a:pt x="223" y="1112"/>
                      <a:pt x="306" y="1187"/>
                    </a:cubicBezTo>
                    <a:cubicBezTo>
                      <a:pt x="463" y="1327"/>
                      <a:pt x="620" y="1465"/>
                      <a:pt x="776" y="1605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5"/>
                    </a:cubicBezTo>
                    <a:cubicBezTo>
                      <a:pt x="1099" y="1385"/>
                      <a:pt x="1337" y="1165"/>
                      <a:pt x="1576" y="945"/>
                    </a:cubicBezTo>
                    <a:cubicBezTo>
                      <a:pt x="1589" y="941"/>
                      <a:pt x="1600" y="932"/>
                      <a:pt x="1606" y="917"/>
                    </a:cubicBezTo>
                    <a:cubicBezTo>
                      <a:pt x="1608" y="917"/>
                      <a:pt x="1608" y="917"/>
                      <a:pt x="1610" y="915"/>
                    </a:cubicBezTo>
                    <a:cubicBezTo>
                      <a:pt x="1632" y="894"/>
                      <a:pt x="1632" y="868"/>
                      <a:pt x="1621" y="848"/>
                    </a:cubicBezTo>
                    <a:cubicBezTo>
                      <a:pt x="1615" y="713"/>
                      <a:pt x="1427" y="589"/>
                      <a:pt x="1347" y="508"/>
                    </a:cubicBezTo>
                    <a:cubicBezTo>
                      <a:pt x="1179" y="344"/>
                      <a:pt x="1013" y="182"/>
                      <a:pt x="847" y="18"/>
                    </a:cubicBezTo>
                    <a:cubicBezTo>
                      <a:pt x="835" y="6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23"/>
              <p:cNvSpPr/>
              <p:nvPr/>
            </p:nvSpPr>
            <p:spPr>
              <a:xfrm>
                <a:off x="622661" y="3857861"/>
                <a:ext cx="122669" cy="11638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2" extrusionOk="0">
                    <a:moveTo>
                      <a:pt x="392" y="185"/>
                    </a:moveTo>
                    <a:cubicBezTo>
                      <a:pt x="397" y="190"/>
                      <a:pt x="403" y="196"/>
                      <a:pt x="408" y="203"/>
                    </a:cubicBezTo>
                    <a:cubicBezTo>
                      <a:pt x="397" y="207"/>
                      <a:pt x="386" y="211"/>
                      <a:pt x="375" y="215"/>
                    </a:cubicBezTo>
                    <a:cubicBezTo>
                      <a:pt x="380" y="205"/>
                      <a:pt x="386" y="194"/>
                      <a:pt x="392" y="185"/>
                    </a:cubicBezTo>
                    <a:close/>
                    <a:moveTo>
                      <a:pt x="492" y="297"/>
                    </a:moveTo>
                    <a:cubicBezTo>
                      <a:pt x="494" y="298"/>
                      <a:pt x="496" y="300"/>
                      <a:pt x="498" y="302"/>
                    </a:cubicBezTo>
                    <a:cubicBezTo>
                      <a:pt x="492" y="304"/>
                      <a:pt x="489" y="306"/>
                      <a:pt x="483" y="306"/>
                    </a:cubicBezTo>
                    <a:cubicBezTo>
                      <a:pt x="487" y="304"/>
                      <a:pt x="489" y="300"/>
                      <a:pt x="492" y="297"/>
                    </a:cubicBezTo>
                    <a:close/>
                    <a:moveTo>
                      <a:pt x="591" y="405"/>
                    </a:moveTo>
                    <a:lnTo>
                      <a:pt x="600" y="414"/>
                    </a:lnTo>
                    <a:cubicBezTo>
                      <a:pt x="599" y="413"/>
                      <a:pt x="597" y="412"/>
                      <a:pt x="594" y="412"/>
                    </a:cubicBezTo>
                    <a:cubicBezTo>
                      <a:pt x="590" y="412"/>
                      <a:pt x="584" y="415"/>
                      <a:pt x="578" y="420"/>
                    </a:cubicBezTo>
                    <a:cubicBezTo>
                      <a:pt x="582" y="414"/>
                      <a:pt x="587" y="410"/>
                      <a:pt x="591" y="405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4"/>
                      <a:pt x="360" y="483"/>
                    </a:cubicBezTo>
                    <a:cubicBezTo>
                      <a:pt x="356" y="477"/>
                      <a:pt x="353" y="472"/>
                      <a:pt x="349" y="466"/>
                    </a:cubicBezTo>
                    <a:cubicBezTo>
                      <a:pt x="358" y="463"/>
                      <a:pt x="369" y="461"/>
                      <a:pt x="380" y="459"/>
                    </a:cubicBezTo>
                    <a:close/>
                    <a:moveTo>
                      <a:pt x="392" y="1"/>
                    </a:moveTo>
                    <a:cubicBezTo>
                      <a:pt x="386" y="1"/>
                      <a:pt x="379" y="2"/>
                      <a:pt x="373" y="4"/>
                    </a:cubicBezTo>
                    <a:cubicBezTo>
                      <a:pt x="220" y="60"/>
                      <a:pt x="181" y="235"/>
                      <a:pt x="37" y="298"/>
                    </a:cubicBezTo>
                    <a:cubicBezTo>
                      <a:pt x="0" y="315"/>
                      <a:pt x="2" y="367"/>
                      <a:pt x="26" y="394"/>
                    </a:cubicBezTo>
                    <a:cubicBezTo>
                      <a:pt x="78" y="451"/>
                      <a:pt x="131" y="511"/>
                      <a:pt x="183" y="569"/>
                    </a:cubicBezTo>
                    <a:cubicBezTo>
                      <a:pt x="222" y="614"/>
                      <a:pt x="274" y="699"/>
                      <a:pt x="332" y="716"/>
                    </a:cubicBezTo>
                    <a:cubicBezTo>
                      <a:pt x="346" y="720"/>
                      <a:pt x="360" y="722"/>
                      <a:pt x="373" y="722"/>
                    </a:cubicBezTo>
                    <a:cubicBezTo>
                      <a:pt x="463" y="722"/>
                      <a:pt x="526" y="636"/>
                      <a:pt x="591" y="576"/>
                    </a:cubicBezTo>
                    <a:cubicBezTo>
                      <a:pt x="647" y="524"/>
                      <a:pt x="761" y="448"/>
                      <a:pt x="709" y="358"/>
                    </a:cubicBezTo>
                    <a:cubicBezTo>
                      <a:pt x="647" y="252"/>
                      <a:pt x="537" y="157"/>
                      <a:pt x="449" y="67"/>
                    </a:cubicBezTo>
                    <a:cubicBezTo>
                      <a:pt x="451" y="34"/>
                      <a:pt x="426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03" name="Google Shape;2903;p23"/>
          <p:cNvGrpSpPr/>
          <p:nvPr/>
        </p:nvGrpSpPr>
        <p:grpSpPr>
          <a:xfrm>
            <a:off x="-2032172" y="1"/>
            <a:ext cx="11582880" cy="390578"/>
            <a:chOff x="2976925" y="1133350"/>
            <a:chExt cx="1755700" cy="59200"/>
          </a:xfrm>
        </p:grpSpPr>
        <p:sp>
          <p:nvSpPr>
            <p:cNvPr id="2904" name="Google Shape;2904;p23"/>
            <p:cNvSpPr/>
            <p:nvPr/>
          </p:nvSpPr>
          <p:spPr>
            <a:xfrm>
              <a:off x="2976925" y="1133350"/>
              <a:ext cx="1755700" cy="59200"/>
            </a:xfrm>
            <a:custGeom>
              <a:avLst/>
              <a:gdLst/>
              <a:ahLst/>
              <a:cxnLst/>
              <a:rect l="l" t="t" r="r" b="b"/>
              <a:pathLst>
                <a:path w="70228" h="2368" extrusionOk="0">
                  <a:moveTo>
                    <a:pt x="3379" y="110"/>
                  </a:moveTo>
                  <a:cubicBezTo>
                    <a:pt x="3451" y="110"/>
                    <a:pt x="3522" y="112"/>
                    <a:pt x="3595" y="115"/>
                  </a:cubicBezTo>
                  <a:cubicBezTo>
                    <a:pt x="3554" y="186"/>
                    <a:pt x="3505" y="253"/>
                    <a:pt x="3470" y="326"/>
                  </a:cubicBezTo>
                  <a:cubicBezTo>
                    <a:pt x="3438" y="386"/>
                    <a:pt x="3384" y="443"/>
                    <a:pt x="3356" y="507"/>
                  </a:cubicBezTo>
                  <a:cubicBezTo>
                    <a:pt x="3326" y="449"/>
                    <a:pt x="3285" y="393"/>
                    <a:pt x="3256" y="337"/>
                  </a:cubicBezTo>
                  <a:cubicBezTo>
                    <a:pt x="3233" y="291"/>
                    <a:pt x="3215" y="246"/>
                    <a:pt x="3198" y="196"/>
                  </a:cubicBezTo>
                  <a:cubicBezTo>
                    <a:pt x="3194" y="184"/>
                    <a:pt x="3190" y="168"/>
                    <a:pt x="3183" y="156"/>
                  </a:cubicBezTo>
                  <a:cubicBezTo>
                    <a:pt x="3181" y="151"/>
                    <a:pt x="3177" y="147"/>
                    <a:pt x="3175" y="141"/>
                  </a:cubicBezTo>
                  <a:cubicBezTo>
                    <a:pt x="3174" y="140"/>
                    <a:pt x="3174" y="138"/>
                    <a:pt x="3174" y="136"/>
                  </a:cubicBezTo>
                  <a:cubicBezTo>
                    <a:pt x="3183" y="134"/>
                    <a:pt x="3194" y="128"/>
                    <a:pt x="3203" y="125"/>
                  </a:cubicBezTo>
                  <a:cubicBezTo>
                    <a:pt x="3263" y="112"/>
                    <a:pt x="3319" y="112"/>
                    <a:pt x="3379" y="110"/>
                  </a:cubicBezTo>
                  <a:close/>
                  <a:moveTo>
                    <a:pt x="6520" y="110"/>
                  </a:moveTo>
                  <a:cubicBezTo>
                    <a:pt x="6591" y="110"/>
                    <a:pt x="6664" y="112"/>
                    <a:pt x="6735" y="115"/>
                  </a:cubicBezTo>
                  <a:cubicBezTo>
                    <a:pt x="6695" y="186"/>
                    <a:pt x="6647" y="253"/>
                    <a:pt x="6610" y="326"/>
                  </a:cubicBezTo>
                  <a:cubicBezTo>
                    <a:pt x="6580" y="386"/>
                    <a:pt x="6526" y="443"/>
                    <a:pt x="6498" y="507"/>
                  </a:cubicBezTo>
                  <a:cubicBezTo>
                    <a:pt x="6466" y="449"/>
                    <a:pt x="6427" y="393"/>
                    <a:pt x="6397" y="337"/>
                  </a:cubicBezTo>
                  <a:cubicBezTo>
                    <a:pt x="6373" y="291"/>
                    <a:pt x="6354" y="246"/>
                    <a:pt x="6339" y="196"/>
                  </a:cubicBezTo>
                  <a:cubicBezTo>
                    <a:pt x="6334" y="184"/>
                    <a:pt x="6332" y="168"/>
                    <a:pt x="6324" y="156"/>
                  </a:cubicBezTo>
                  <a:cubicBezTo>
                    <a:pt x="6321" y="151"/>
                    <a:pt x="6319" y="147"/>
                    <a:pt x="6315" y="141"/>
                  </a:cubicBezTo>
                  <a:cubicBezTo>
                    <a:pt x="6315" y="140"/>
                    <a:pt x="6315" y="138"/>
                    <a:pt x="6315" y="136"/>
                  </a:cubicBezTo>
                  <a:cubicBezTo>
                    <a:pt x="6324" y="134"/>
                    <a:pt x="6336" y="128"/>
                    <a:pt x="6345" y="125"/>
                  </a:cubicBezTo>
                  <a:cubicBezTo>
                    <a:pt x="6405" y="112"/>
                    <a:pt x="6459" y="112"/>
                    <a:pt x="6520" y="110"/>
                  </a:cubicBezTo>
                  <a:close/>
                  <a:moveTo>
                    <a:pt x="9660" y="110"/>
                  </a:moveTo>
                  <a:cubicBezTo>
                    <a:pt x="9733" y="110"/>
                    <a:pt x="9803" y="112"/>
                    <a:pt x="9876" y="115"/>
                  </a:cubicBezTo>
                  <a:cubicBezTo>
                    <a:pt x="9837" y="186"/>
                    <a:pt x="9788" y="253"/>
                    <a:pt x="9751" y="326"/>
                  </a:cubicBezTo>
                  <a:cubicBezTo>
                    <a:pt x="9721" y="386"/>
                    <a:pt x="9665" y="443"/>
                    <a:pt x="9637" y="507"/>
                  </a:cubicBezTo>
                  <a:cubicBezTo>
                    <a:pt x="9608" y="449"/>
                    <a:pt x="9567" y="393"/>
                    <a:pt x="9539" y="337"/>
                  </a:cubicBezTo>
                  <a:cubicBezTo>
                    <a:pt x="9514" y="291"/>
                    <a:pt x="9496" y="246"/>
                    <a:pt x="9479" y="196"/>
                  </a:cubicBezTo>
                  <a:cubicBezTo>
                    <a:pt x="9475" y="184"/>
                    <a:pt x="9472" y="168"/>
                    <a:pt x="9464" y="156"/>
                  </a:cubicBezTo>
                  <a:cubicBezTo>
                    <a:pt x="9462" y="151"/>
                    <a:pt x="9460" y="147"/>
                    <a:pt x="9457" y="141"/>
                  </a:cubicBezTo>
                  <a:cubicBezTo>
                    <a:pt x="9457" y="140"/>
                    <a:pt x="9457" y="138"/>
                    <a:pt x="9455" y="136"/>
                  </a:cubicBezTo>
                  <a:cubicBezTo>
                    <a:pt x="9466" y="134"/>
                    <a:pt x="9475" y="128"/>
                    <a:pt x="9486" y="125"/>
                  </a:cubicBezTo>
                  <a:cubicBezTo>
                    <a:pt x="9546" y="112"/>
                    <a:pt x="9600" y="112"/>
                    <a:pt x="9660" y="110"/>
                  </a:cubicBezTo>
                  <a:close/>
                  <a:moveTo>
                    <a:pt x="12801" y="110"/>
                  </a:moveTo>
                  <a:cubicBezTo>
                    <a:pt x="12874" y="110"/>
                    <a:pt x="12945" y="112"/>
                    <a:pt x="13018" y="115"/>
                  </a:cubicBezTo>
                  <a:cubicBezTo>
                    <a:pt x="12977" y="186"/>
                    <a:pt x="12928" y="253"/>
                    <a:pt x="12893" y="326"/>
                  </a:cubicBezTo>
                  <a:cubicBezTo>
                    <a:pt x="12861" y="386"/>
                    <a:pt x="12807" y="443"/>
                    <a:pt x="12779" y="507"/>
                  </a:cubicBezTo>
                  <a:cubicBezTo>
                    <a:pt x="12749" y="449"/>
                    <a:pt x="12708" y="393"/>
                    <a:pt x="12678" y="337"/>
                  </a:cubicBezTo>
                  <a:cubicBezTo>
                    <a:pt x="12656" y="291"/>
                    <a:pt x="12637" y="246"/>
                    <a:pt x="12621" y="196"/>
                  </a:cubicBezTo>
                  <a:cubicBezTo>
                    <a:pt x="12617" y="184"/>
                    <a:pt x="12613" y="168"/>
                    <a:pt x="12606" y="156"/>
                  </a:cubicBezTo>
                  <a:cubicBezTo>
                    <a:pt x="12604" y="151"/>
                    <a:pt x="12600" y="147"/>
                    <a:pt x="12598" y="141"/>
                  </a:cubicBezTo>
                  <a:cubicBezTo>
                    <a:pt x="12598" y="140"/>
                    <a:pt x="12596" y="138"/>
                    <a:pt x="12596" y="136"/>
                  </a:cubicBezTo>
                  <a:cubicBezTo>
                    <a:pt x="12607" y="134"/>
                    <a:pt x="12617" y="128"/>
                    <a:pt x="12628" y="125"/>
                  </a:cubicBezTo>
                  <a:cubicBezTo>
                    <a:pt x="12686" y="112"/>
                    <a:pt x="12742" y="112"/>
                    <a:pt x="12801" y="110"/>
                  </a:cubicBezTo>
                  <a:close/>
                  <a:moveTo>
                    <a:pt x="15943" y="110"/>
                  </a:moveTo>
                  <a:cubicBezTo>
                    <a:pt x="16014" y="110"/>
                    <a:pt x="16086" y="112"/>
                    <a:pt x="16157" y="115"/>
                  </a:cubicBezTo>
                  <a:cubicBezTo>
                    <a:pt x="16118" y="186"/>
                    <a:pt x="16070" y="253"/>
                    <a:pt x="16032" y="326"/>
                  </a:cubicBezTo>
                  <a:cubicBezTo>
                    <a:pt x="16003" y="386"/>
                    <a:pt x="15949" y="443"/>
                    <a:pt x="15921" y="507"/>
                  </a:cubicBezTo>
                  <a:cubicBezTo>
                    <a:pt x="15891" y="449"/>
                    <a:pt x="15850" y="393"/>
                    <a:pt x="15820" y="337"/>
                  </a:cubicBezTo>
                  <a:cubicBezTo>
                    <a:pt x="15796" y="291"/>
                    <a:pt x="15779" y="246"/>
                    <a:pt x="15762" y="196"/>
                  </a:cubicBezTo>
                  <a:cubicBezTo>
                    <a:pt x="15756" y="184"/>
                    <a:pt x="15755" y="168"/>
                    <a:pt x="15747" y="156"/>
                  </a:cubicBezTo>
                  <a:cubicBezTo>
                    <a:pt x="15743" y="151"/>
                    <a:pt x="15742" y="147"/>
                    <a:pt x="15738" y="141"/>
                  </a:cubicBezTo>
                  <a:cubicBezTo>
                    <a:pt x="15738" y="140"/>
                    <a:pt x="15738" y="138"/>
                    <a:pt x="15738" y="136"/>
                  </a:cubicBezTo>
                  <a:cubicBezTo>
                    <a:pt x="15747" y="134"/>
                    <a:pt x="15758" y="128"/>
                    <a:pt x="15768" y="125"/>
                  </a:cubicBezTo>
                  <a:cubicBezTo>
                    <a:pt x="15827" y="112"/>
                    <a:pt x="15883" y="112"/>
                    <a:pt x="15943" y="110"/>
                  </a:cubicBezTo>
                  <a:close/>
                  <a:moveTo>
                    <a:pt x="19084" y="110"/>
                  </a:moveTo>
                  <a:cubicBezTo>
                    <a:pt x="19155" y="110"/>
                    <a:pt x="19228" y="112"/>
                    <a:pt x="19299" y="115"/>
                  </a:cubicBezTo>
                  <a:cubicBezTo>
                    <a:pt x="19260" y="186"/>
                    <a:pt x="19211" y="253"/>
                    <a:pt x="19174" y="326"/>
                  </a:cubicBezTo>
                  <a:cubicBezTo>
                    <a:pt x="19144" y="386"/>
                    <a:pt x="19088" y="443"/>
                    <a:pt x="19062" y="507"/>
                  </a:cubicBezTo>
                  <a:cubicBezTo>
                    <a:pt x="19030" y="449"/>
                    <a:pt x="18989" y="393"/>
                    <a:pt x="18961" y="337"/>
                  </a:cubicBezTo>
                  <a:cubicBezTo>
                    <a:pt x="18937" y="291"/>
                    <a:pt x="18919" y="246"/>
                    <a:pt x="18902" y="196"/>
                  </a:cubicBezTo>
                  <a:cubicBezTo>
                    <a:pt x="18898" y="184"/>
                    <a:pt x="18896" y="168"/>
                    <a:pt x="18889" y="156"/>
                  </a:cubicBezTo>
                  <a:cubicBezTo>
                    <a:pt x="18885" y="151"/>
                    <a:pt x="18883" y="147"/>
                    <a:pt x="18879" y="141"/>
                  </a:cubicBezTo>
                  <a:cubicBezTo>
                    <a:pt x="18879" y="140"/>
                    <a:pt x="18879" y="138"/>
                    <a:pt x="18878" y="136"/>
                  </a:cubicBezTo>
                  <a:cubicBezTo>
                    <a:pt x="18889" y="134"/>
                    <a:pt x="18900" y="128"/>
                    <a:pt x="18909" y="125"/>
                  </a:cubicBezTo>
                  <a:cubicBezTo>
                    <a:pt x="18969" y="112"/>
                    <a:pt x="19023" y="112"/>
                    <a:pt x="19084" y="110"/>
                  </a:cubicBezTo>
                  <a:close/>
                  <a:moveTo>
                    <a:pt x="22224" y="110"/>
                  </a:moveTo>
                  <a:cubicBezTo>
                    <a:pt x="22297" y="110"/>
                    <a:pt x="22368" y="112"/>
                    <a:pt x="22440" y="115"/>
                  </a:cubicBezTo>
                  <a:cubicBezTo>
                    <a:pt x="22399" y="186"/>
                    <a:pt x="22353" y="253"/>
                    <a:pt x="22315" y="326"/>
                  </a:cubicBezTo>
                  <a:cubicBezTo>
                    <a:pt x="22284" y="386"/>
                    <a:pt x="22230" y="443"/>
                    <a:pt x="22202" y="507"/>
                  </a:cubicBezTo>
                  <a:cubicBezTo>
                    <a:pt x="22172" y="449"/>
                    <a:pt x="22131" y="393"/>
                    <a:pt x="22103" y="337"/>
                  </a:cubicBezTo>
                  <a:cubicBezTo>
                    <a:pt x="22079" y="291"/>
                    <a:pt x="22060" y="246"/>
                    <a:pt x="22043" y="196"/>
                  </a:cubicBezTo>
                  <a:cubicBezTo>
                    <a:pt x="22040" y="184"/>
                    <a:pt x="22036" y="168"/>
                    <a:pt x="22028" y="156"/>
                  </a:cubicBezTo>
                  <a:cubicBezTo>
                    <a:pt x="22027" y="151"/>
                    <a:pt x="22023" y="147"/>
                    <a:pt x="22021" y="141"/>
                  </a:cubicBezTo>
                  <a:cubicBezTo>
                    <a:pt x="22021" y="140"/>
                    <a:pt x="22019" y="138"/>
                    <a:pt x="22019" y="136"/>
                  </a:cubicBezTo>
                  <a:cubicBezTo>
                    <a:pt x="22030" y="134"/>
                    <a:pt x="22040" y="128"/>
                    <a:pt x="22051" y="125"/>
                  </a:cubicBezTo>
                  <a:cubicBezTo>
                    <a:pt x="22109" y="112"/>
                    <a:pt x="22164" y="112"/>
                    <a:pt x="22224" y="110"/>
                  </a:cubicBezTo>
                  <a:close/>
                  <a:moveTo>
                    <a:pt x="25366" y="110"/>
                  </a:moveTo>
                  <a:cubicBezTo>
                    <a:pt x="25438" y="110"/>
                    <a:pt x="25509" y="112"/>
                    <a:pt x="25580" y="115"/>
                  </a:cubicBezTo>
                  <a:cubicBezTo>
                    <a:pt x="25541" y="186"/>
                    <a:pt x="25492" y="253"/>
                    <a:pt x="25457" y="326"/>
                  </a:cubicBezTo>
                  <a:cubicBezTo>
                    <a:pt x="25425" y="386"/>
                    <a:pt x="25371" y="443"/>
                    <a:pt x="25343" y="507"/>
                  </a:cubicBezTo>
                  <a:cubicBezTo>
                    <a:pt x="25313" y="449"/>
                    <a:pt x="25272" y="393"/>
                    <a:pt x="25243" y="337"/>
                  </a:cubicBezTo>
                  <a:cubicBezTo>
                    <a:pt x="25218" y="291"/>
                    <a:pt x="25202" y="246"/>
                    <a:pt x="25185" y="196"/>
                  </a:cubicBezTo>
                  <a:cubicBezTo>
                    <a:pt x="25181" y="184"/>
                    <a:pt x="25177" y="168"/>
                    <a:pt x="25170" y="156"/>
                  </a:cubicBezTo>
                  <a:cubicBezTo>
                    <a:pt x="25168" y="151"/>
                    <a:pt x="25164" y="147"/>
                    <a:pt x="25162" y="141"/>
                  </a:cubicBezTo>
                  <a:cubicBezTo>
                    <a:pt x="25161" y="140"/>
                    <a:pt x="25161" y="138"/>
                    <a:pt x="25161" y="136"/>
                  </a:cubicBezTo>
                  <a:cubicBezTo>
                    <a:pt x="25170" y="134"/>
                    <a:pt x="25181" y="128"/>
                    <a:pt x="25190" y="125"/>
                  </a:cubicBezTo>
                  <a:cubicBezTo>
                    <a:pt x="25250" y="112"/>
                    <a:pt x="25306" y="112"/>
                    <a:pt x="25366" y="110"/>
                  </a:cubicBezTo>
                  <a:close/>
                  <a:moveTo>
                    <a:pt x="28507" y="110"/>
                  </a:moveTo>
                  <a:cubicBezTo>
                    <a:pt x="28578" y="110"/>
                    <a:pt x="28651" y="112"/>
                    <a:pt x="28722" y="115"/>
                  </a:cubicBezTo>
                  <a:cubicBezTo>
                    <a:pt x="28682" y="186"/>
                    <a:pt x="28634" y="253"/>
                    <a:pt x="28597" y="326"/>
                  </a:cubicBezTo>
                  <a:cubicBezTo>
                    <a:pt x="28567" y="386"/>
                    <a:pt x="28513" y="443"/>
                    <a:pt x="28485" y="507"/>
                  </a:cubicBezTo>
                  <a:cubicBezTo>
                    <a:pt x="28453" y="449"/>
                    <a:pt x="28414" y="393"/>
                    <a:pt x="28384" y="337"/>
                  </a:cubicBezTo>
                  <a:cubicBezTo>
                    <a:pt x="28360" y="291"/>
                    <a:pt x="28341" y="246"/>
                    <a:pt x="28326" y="196"/>
                  </a:cubicBezTo>
                  <a:cubicBezTo>
                    <a:pt x="28321" y="184"/>
                    <a:pt x="28319" y="168"/>
                    <a:pt x="28311" y="156"/>
                  </a:cubicBezTo>
                  <a:cubicBezTo>
                    <a:pt x="28308" y="151"/>
                    <a:pt x="28306" y="147"/>
                    <a:pt x="28302" y="141"/>
                  </a:cubicBezTo>
                  <a:cubicBezTo>
                    <a:pt x="28302" y="140"/>
                    <a:pt x="28302" y="138"/>
                    <a:pt x="28300" y="136"/>
                  </a:cubicBezTo>
                  <a:cubicBezTo>
                    <a:pt x="28311" y="134"/>
                    <a:pt x="28323" y="128"/>
                    <a:pt x="28332" y="125"/>
                  </a:cubicBezTo>
                  <a:cubicBezTo>
                    <a:pt x="28392" y="112"/>
                    <a:pt x="28446" y="112"/>
                    <a:pt x="28507" y="110"/>
                  </a:cubicBezTo>
                  <a:close/>
                  <a:moveTo>
                    <a:pt x="31647" y="110"/>
                  </a:moveTo>
                  <a:cubicBezTo>
                    <a:pt x="31720" y="110"/>
                    <a:pt x="31790" y="112"/>
                    <a:pt x="31863" y="115"/>
                  </a:cubicBezTo>
                  <a:cubicBezTo>
                    <a:pt x="31824" y="186"/>
                    <a:pt x="31776" y="253"/>
                    <a:pt x="31738" y="326"/>
                  </a:cubicBezTo>
                  <a:cubicBezTo>
                    <a:pt x="31707" y="386"/>
                    <a:pt x="31652" y="443"/>
                    <a:pt x="31625" y="507"/>
                  </a:cubicBezTo>
                  <a:cubicBezTo>
                    <a:pt x="31595" y="449"/>
                    <a:pt x="31554" y="393"/>
                    <a:pt x="31526" y="337"/>
                  </a:cubicBezTo>
                  <a:cubicBezTo>
                    <a:pt x="31501" y="291"/>
                    <a:pt x="31483" y="246"/>
                    <a:pt x="31466" y="196"/>
                  </a:cubicBezTo>
                  <a:cubicBezTo>
                    <a:pt x="31462" y="184"/>
                    <a:pt x="31459" y="168"/>
                    <a:pt x="31451" y="156"/>
                  </a:cubicBezTo>
                  <a:cubicBezTo>
                    <a:pt x="31449" y="151"/>
                    <a:pt x="31446" y="147"/>
                    <a:pt x="31444" y="141"/>
                  </a:cubicBezTo>
                  <a:cubicBezTo>
                    <a:pt x="31444" y="140"/>
                    <a:pt x="31442" y="138"/>
                    <a:pt x="31442" y="136"/>
                  </a:cubicBezTo>
                  <a:cubicBezTo>
                    <a:pt x="31453" y="134"/>
                    <a:pt x="31462" y="128"/>
                    <a:pt x="31474" y="125"/>
                  </a:cubicBezTo>
                  <a:cubicBezTo>
                    <a:pt x="31533" y="112"/>
                    <a:pt x="31587" y="112"/>
                    <a:pt x="31647" y="110"/>
                  </a:cubicBezTo>
                  <a:close/>
                  <a:moveTo>
                    <a:pt x="34788" y="110"/>
                  </a:moveTo>
                  <a:cubicBezTo>
                    <a:pt x="34861" y="110"/>
                    <a:pt x="34932" y="112"/>
                    <a:pt x="35005" y="115"/>
                  </a:cubicBezTo>
                  <a:cubicBezTo>
                    <a:pt x="34964" y="186"/>
                    <a:pt x="34915" y="253"/>
                    <a:pt x="34880" y="326"/>
                  </a:cubicBezTo>
                  <a:cubicBezTo>
                    <a:pt x="34848" y="386"/>
                    <a:pt x="34794" y="443"/>
                    <a:pt x="34766" y="507"/>
                  </a:cubicBezTo>
                  <a:cubicBezTo>
                    <a:pt x="34736" y="449"/>
                    <a:pt x="34695" y="393"/>
                    <a:pt x="34665" y="337"/>
                  </a:cubicBezTo>
                  <a:cubicBezTo>
                    <a:pt x="34643" y="291"/>
                    <a:pt x="34624" y="246"/>
                    <a:pt x="34608" y="196"/>
                  </a:cubicBezTo>
                  <a:cubicBezTo>
                    <a:pt x="34604" y="184"/>
                    <a:pt x="34600" y="168"/>
                    <a:pt x="34593" y="156"/>
                  </a:cubicBezTo>
                  <a:cubicBezTo>
                    <a:pt x="34591" y="151"/>
                    <a:pt x="34587" y="147"/>
                    <a:pt x="34585" y="141"/>
                  </a:cubicBezTo>
                  <a:cubicBezTo>
                    <a:pt x="34585" y="140"/>
                    <a:pt x="34583" y="138"/>
                    <a:pt x="34583" y="136"/>
                  </a:cubicBezTo>
                  <a:cubicBezTo>
                    <a:pt x="34593" y="134"/>
                    <a:pt x="34604" y="128"/>
                    <a:pt x="34615" y="125"/>
                  </a:cubicBezTo>
                  <a:cubicBezTo>
                    <a:pt x="34673" y="112"/>
                    <a:pt x="34729" y="112"/>
                    <a:pt x="34788" y="110"/>
                  </a:cubicBezTo>
                  <a:close/>
                  <a:moveTo>
                    <a:pt x="38072" y="110"/>
                  </a:moveTo>
                  <a:cubicBezTo>
                    <a:pt x="38144" y="110"/>
                    <a:pt x="38215" y="112"/>
                    <a:pt x="38288" y="115"/>
                  </a:cubicBezTo>
                  <a:cubicBezTo>
                    <a:pt x="38247" y="186"/>
                    <a:pt x="38198" y="253"/>
                    <a:pt x="38163" y="326"/>
                  </a:cubicBezTo>
                  <a:cubicBezTo>
                    <a:pt x="38131" y="386"/>
                    <a:pt x="38077" y="443"/>
                    <a:pt x="38049" y="507"/>
                  </a:cubicBezTo>
                  <a:cubicBezTo>
                    <a:pt x="38019" y="449"/>
                    <a:pt x="37978" y="393"/>
                    <a:pt x="37950" y="337"/>
                  </a:cubicBezTo>
                  <a:cubicBezTo>
                    <a:pt x="37926" y="291"/>
                    <a:pt x="37908" y="246"/>
                    <a:pt x="37891" y="196"/>
                  </a:cubicBezTo>
                  <a:cubicBezTo>
                    <a:pt x="37887" y="184"/>
                    <a:pt x="37883" y="168"/>
                    <a:pt x="37876" y="156"/>
                  </a:cubicBezTo>
                  <a:cubicBezTo>
                    <a:pt x="37874" y="151"/>
                    <a:pt x="37870" y="147"/>
                    <a:pt x="37868" y="141"/>
                  </a:cubicBezTo>
                  <a:cubicBezTo>
                    <a:pt x="37868" y="140"/>
                    <a:pt x="37867" y="138"/>
                    <a:pt x="37867" y="136"/>
                  </a:cubicBezTo>
                  <a:cubicBezTo>
                    <a:pt x="37878" y="134"/>
                    <a:pt x="37887" y="128"/>
                    <a:pt x="37898" y="125"/>
                  </a:cubicBezTo>
                  <a:cubicBezTo>
                    <a:pt x="37956" y="112"/>
                    <a:pt x="38012" y="112"/>
                    <a:pt x="38072" y="110"/>
                  </a:cubicBezTo>
                  <a:close/>
                  <a:moveTo>
                    <a:pt x="41213" y="110"/>
                  </a:moveTo>
                  <a:cubicBezTo>
                    <a:pt x="41286" y="110"/>
                    <a:pt x="41357" y="112"/>
                    <a:pt x="41428" y="115"/>
                  </a:cubicBezTo>
                  <a:cubicBezTo>
                    <a:pt x="41388" y="186"/>
                    <a:pt x="41340" y="253"/>
                    <a:pt x="41305" y="326"/>
                  </a:cubicBezTo>
                  <a:cubicBezTo>
                    <a:pt x="41273" y="386"/>
                    <a:pt x="41219" y="443"/>
                    <a:pt x="41191" y="507"/>
                  </a:cubicBezTo>
                  <a:cubicBezTo>
                    <a:pt x="41161" y="449"/>
                    <a:pt x="41120" y="393"/>
                    <a:pt x="41090" y="337"/>
                  </a:cubicBezTo>
                  <a:cubicBezTo>
                    <a:pt x="41066" y="291"/>
                    <a:pt x="41049" y="246"/>
                    <a:pt x="41032" y="196"/>
                  </a:cubicBezTo>
                  <a:cubicBezTo>
                    <a:pt x="41029" y="184"/>
                    <a:pt x="41025" y="168"/>
                    <a:pt x="41017" y="156"/>
                  </a:cubicBezTo>
                  <a:cubicBezTo>
                    <a:pt x="41014" y="151"/>
                    <a:pt x="41012" y="147"/>
                    <a:pt x="41010" y="141"/>
                  </a:cubicBezTo>
                  <a:cubicBezTo>
                    <a:pt x="41008" y="140"/>
                    <a:pt x="41008" y="138"/>
                    <a:pt x="41008" y="136"/>
                  </a:cubicBezTo>
                  <a:cubicBezTo>
                    <a:pt x="41017" y="134"/>
                    <a:pt x="41029" y="128"/>
                    <a:pt x="41038" y="125"/>
                  </a:cubicBezTo>
                  <a:cubicBezTo>
                    <a:pt x="41098" y="112"/>
                    <a:pt x="41154" y="112"/>
                    <a:pt x="41213" y="110"/>
                  </a:cubicBezTo>
                  <a:close/>
                  <a:moveTo>
                    <a:pt x="44355" y="110"/>
                  </a:moveTo>
                  <a:cubicBezTo>
                    <a:pt x="44426" y="110"/>
                    <a:pt x="44498" y="112"/>
                    <a:pt x="44569" y="115"/>
                  </a:cubicBezTo>
                  <a:cubicBezTo>
                    <a:pt x="44530" y="186"/>
                    <a:pt x="44482" y="253"/>
                    <a:pt x="44444" y="326"/>
                  </a:cubicBezTo>
                  <a:cubicBezTo>
                    <a:pt x="44414" y="386"/>
                    <a:pt x="44358" y="443"/>
                    <a:pt x="44332" y="507"/>
                  </a:cubicBezTo>
                  <a:cubicBezTo>
                    <a:pt x="44301" y="449"/>
                    <a:pt x="44260" y="393"/>
                    <a:pt x="44232" y="337"/>
                  </a:cubicBezTo>
                  <a:cubicBezTo>
                    <a:pt x="44207" y="291"/>
                    <a:pt x="44189" y="246"/>
                    <a:pt x="44174" y="196"/>
                  </a:cubicBezTo>
                  <a:cubicBezTo>
                    <a:pt x="44168" y="184"/>
                    <a:pt x="44166" y="168"/>
                    <a:pt x="44159" y="156"/>
                  </a:cubicBezTo>
                  <a:cubicBezTo>
                    <a:pt x="44155" y="151"/>
                    <a:pt x="44153" y="147"/>
                    <a:pt x="44150" y="141"/>
                  </a:cubicBezTo>
                  <a:cubicBezTo>
                    <a:pt x="44150" y="140"/>
                    <a:pt x="44150" y="138"/>
                    <a:pt x="44148" y="136"/>
                  </a:cubicBezTo>
                  <a:cubicBezTo>
                    <a:pt x="44159" y="134"/>
                    <a:pt x="44170" y="128"/>
                    <a:pt x="44180" y="125"/>
                  </a:cubicBezTo>
                  <a:cubicBezTo>
                    <a:pt x="44239" y="112"/>
                    <a:pt x="44293" y="112"/>
                    <a:pt x="44355" y="110"/>
                  </a:cubicBezTo>
                  <a:close/>
                  <a:moveTo>
                    <a:pt x="47494" y="110"/>
                  </a:moveTo>
                  <a:cubicBezTo>
                    <a:pt x="47567" y="110"/>
                    <a:pt x="47638" y="112"/>
                    <a:pt x="47711" y="115"/>
                  </a:cubicBezTo>
                  <a:cubicBezTo>
                    <a:pt x="47670" y="186"/>
                    <a:pt x="47623" y="253"/>
                    <a:pt x="47586" y="326"/>
                  </a:cubicBezTo>
                  <a:cubicBezTo>
                    <a:pt x="47554" y="386"/>
                    <a:pt x="47500" y="443"/>
                    <a:pt x="47472" y="507"/>
                  </a:cubicBezTo>
                  <a:cubicBezTo>
                    <a:pt x="47442" y="449"/>
                    <a:pt x="47401" y="393"/>
                    <a:pt x="47373" y="337"/>
                  </a:cubicBezTo>
                  <a:cubicBezTo>
                    <a:pt x="47349" y="291"/>
                    <a:pt x="47330" y="246"/>
                    <a:pt x="47314" y="196"/>
                  </a:cubicBezTo>
                  <a:cubicBezTo>
                    <a:pt x="47310" y="184"/>
                    <a:pt x="47306" y="168"/>
                    <a:pt x="47299" y="156"/>
                  </a:cubicBezTo>
                  <a:cubicBezTo>
                    <a:pt x="47297" y="151"/>
                    <a:pt x="47293" y="147"/>
                    <a:pt x="47291" y="141"/>
                  </a:cubicBezTo>
                  <a:cubicBezTo>
                    <a:pt x="47291" y="140"/>
                    <a:pt x="47289" y="138"/>
                    <a:pt x="47289" y="136"/>
                  </a:cubicBezTo>
                  <a:cubicBezTo>
                    <a:pt x="47301" y="134"/>
                    <a:pt x="47310" y="128"/>
                    <a:pt x="47321" y="125"/>
                  </a:cubicBezTo>
                  <a:cubicBezTo>
                    <a:pt x="47379" y="112"/>
                    <a:pt x="47435" y="112"/>
                    <a:pt x="47494" y="110"/>
                  </a:cubicBezTo>
                  <a:close/>
                  <a:moveTo>
                    <a:pt x="50636" y="110"/>
                  </a:moveTo>
                  <a:cubicBezTo>
                    <a:pt x="50709" y="110"/>
                    <a:pt x="50780" y="112"/>
                    <a:pt x="50850" y="115"/>
                  </a:cubicBezTo>
                  <a:cubicBezTo>
                    <a:pt x="50811" y="186"/>
                    <a:pt x="50763" y="253"/>
                    <a:pt x="50727" y="326"/>
                  </a:cubicBezTo>
                  <a:cubicBezTo>
                    <a:pt x="50696" y="386"/>
                    <a:pt x="50642" y="443"/>
                    <a:pt x="50614" y="507"/>
                  </a:cubicBezTo>
                  <a:cubicBezTo>
                    <a:pt x="50584" y="449"/>
                    <a:pt x="50543" y="393"/>
                    <a:pt x="50513" y="337"/>
                  </a:cubicBezTo>
                  <a:cubicBezTo>
                    <a:pt x="50491" y="291"/>
                    <a:pt x="50472" y="246"/>
                    <a:pt x="50455" y="196"/>
                  </a:cubicBezTo>
                  <a:cubicBezTo>
                    <a:pt x="50451" y="184"/>
                    <a:pt x="50448" y="168"/>
                    <a:pt x="50440" y="156"/>
                  </a:cubicBezTo>
                  <a:cubicBezTo>
                    <a:pt x="50438" y="151"/>
                    <a:pt x="50435" y="147"/>
                    <a:pt x="50433" y="141"/>
                  </a:cubicBezTo>
                  <a:cubicBezTo>
                    <a:pt x="50431" y="140"/>
                    <a:pt x="50431" y="138"/>
                    <a:pt x="50431" y="136"/>
                  </a:cubicBezTo>
                  <a:cubicBezTo>
                    <a:pt x="50440" y="134"/>
                    <a:pt x="50451" y="128"/>
                    <a:pt x="50461" y="125"/>
                  </a:cubicBezTo>
                  <a:cubicBezTo>
                    <a:pt x="50520" y="112"/>
                    <a:pt x="50576" y="112"/>
                    <a:pt x="50636" y="110"/>
                  </a:cubicBezTo>
                  <a:close/>
                  <a:moveTo>
                    <a:pt x="53778" y="110"/>
                  </a:moveTo>
                  <a:cubicBezTo>
                    <a:pt x="53848" y="110"/>
                    <a:pt x="53921" y="112"/>
                    <a:pt x="53992" y="115"/>
                  </a:cubicBezTo>
                  <a:cubicBezTo>
                    <a:pt x="53953" y="186"/>
                    <a:pt x="53904" y="253"/>
                    <a:pt x="53867" y="326"/>
                  </a:cubicBezTo>
                  <a:cubicBezTo>
                    <a:pt x="53837" y="386"/>
                    <a:pt x="53783" y="443"/>
                    <a:pt x="53755" y="507"/>
                  </a:cubicBezTo>
                  <a:cubicBezTo>
                    <a:pt x="53723" y="449"/>
                    <a:pt x="53684" y="393"/>
                    <a:pt x="53654" y="337"/>
                  </a:cubicBezTo>
                  <a:cubicBezTo>
                    <a:pt x="53630" y="291"/>
                    <a:pt x="53612" y="246"/>
                    <a:pt x="53597" y="196"/>
                  </a:cubicBezTo>
                  <a:cubicBezTo>
                    <a:pt x="53591" y="184"/>
                    <a:pt x="53589" y="168"/>
                    <a:pt x="53582" y="156"/>
                  </a:cubicBezTo>
                  <a:cubicBezTo>
                    <a:pt x="53578" y="151"/>
                    <a:pt x="53576" y="147"/>
                    <a:pt x="53572" y="141"/>
                  </a:cubicBezTo>
                  <a:cubicBezTo>
                    <a:pt x="53572" y="140"/>
                    <a:pt x="53572" y="138"/>
                    <a:pt x="53571" y="136"/>
                  </a:cubicBezTo>
                  <a:cubicBezTo>
                    <a:pt x="53582" y="134"/>
                    <a:pt x="53593" y="128"/>
                    <a:pt x="53602" y="125"/>
                  </a:cubicBezTo>
                  <a:cubicBezTo>
                    <a:pt x="53662" y="112"/>
                    <a:pt x="53716" y="112"/>
                    <a:pt x="53778" y="110"/>
                  </a:cubicBezTo>
                  <a:close/>
                  <a:moveTo>
                    <a:pt x="56917" y="110"/>
                  </a:moveTo>
                  <a:cubicBezTo>
                    <a:pt x="56990" y="110"/>
                    <a:pt x="57061" y="112"/>
                    <a:pt x="57133" y="115"/>
                  </a:cubicBezTo>
                  <a:cubicBezTo>
                    <a:pt x="57094" y="186"/>
                    <a:pt x="57046" y="253"/>
                    <a:pt x="57009" y="326"/>
                  </a:cubicBezTo>
                  <a:cubicBezTo>
                    <a:pt x="56979" y="386"/>
                    <a:pt x="56923" y="443"/>
                    <a:pt x="56895" y="507"/>
                  </a:cubicBezTo>
                  <a:cubicBezTo>
                    <a:pt x="56865" y="449"/>
                    <a:pt x="56824" y="393"/>
                    <a:pt x="56796" y="337"/>
                  </a:cubicBezTo>
                  <a:cubicBezTo>
                    <a:pt x="56772" y="291"/>
                    <a:pt x="56753" y="246"/>
                    <a:pt x="56736" y="196"/>
                  </a:cubicBezTo>
                  <a:cubicBezTo>
                    <a:pt x="56733" y="184"/>
                    <a:pt x="56729" y="168"/>
                    <a:pt x="56721" y="156"/>
                  </a:cubicBezTo>
                  <a:cubicBezTo>
                    <a:pt x="56720" y="151"/>
                    <a:pt x="56718" y="147"/>
                    <a:pt x="56714" y="141"/>
                  </a:cubicBezTo>
                  <a:cubicBezTo>
                    <a:pt x="56714" y="140"/>
                    <a:pt x="56714" y="138"/>
                    <a:pt x="56712" y="136"/>
                  </a:cubicBezTo>
                  <a:cubicBezTo>
                    <a:pt x="56723" y="134"/>
                    <a:pt x="56733" y="128"/>
                    <a:pt x="56744" y="125"/>
                  </a:cubicBezTo>
                  <a:cubicBezTo>
                    <a:pt x="56803" y="112"/>
                    <a:pt x="56858" y="112"/>
                    <a:pt x="56917" y="110"/>
                  </a:cubicBezTo>
                  <a:close/>
                  <a:moveTo>
                    <a:pt x="60059" y="110"/>
                  </a:moveTo>
                  <a:cubicBezTo>
                    <a:pt x="60131" y="110"/>
                    <a:pt x="60202" y="112"/>
                    <a:pt x="60275" y="115"/>
                  </a:cubicBezTo>
                  <a:cubicBezTo>
                    <a:pt x="60234" y="186"/>
                    <a:pt x="60186" y="253"/>
                    <a:pt x="60150" y="326"/>
                  </a:cubicBezTo>
                  <a:cubicBezTo>
                    <a:pt x="60118" y="386"/>
                    <a:pt x="60064" y="443"/>
                    <a:pt x="60036" y="507"/>
                  </a:cubicBezTo>
                  <a:cubicBezTo>
                    <a:pt x="60007" y="449"/>
                    <a:pt x="59966" y="393"/>
                    <a:pt x="59936" y="337"/>
                  </a:cubicBezTo>
                  <a:cubicBezTo>
                    <a:pt x="59913" y="291"/>
                    <a:pt x="59895" y="246"/>
                    <a:pt x="59878" y="196"/>
                  </a:cubicBezTo>
                  <a:cubicBezTo>
                    <a:pt x="59874" y="184"/>
                    <a:pt x="59870" y="168"/>
                    <a:pt x="59863" y="156"/>
                  </a:cubicBezTo>
                  <a:cubicBezTo>
                    <a:pt x="59861" y="151"/>
                    <a:pt x="59857" y="147"/>
                    <a:pt x="59856" y="141"/>
                  </a:cubicBezTo>
                  <a:cubicBezTo>
                    <a:pt x="59856" y="140"/>
                    <a:pt x="59854" y="138"/>
                    <a:pt x="59854" y="136"/>
                  </a:cubicBezTo>
                  <a:cubicBezTo>
                    <a:pt x="59865" y="134"/>
                    <a:pt x="59874" y="128"/>
                    <a:pt x="59885" y="125"/>
                  </a:cubicBezTo>
                  <a:cubicBezTo>
                    <a:pt x="59943" y="112"/>
                    <a:pt x="59999" y="112"/>
                    <a:pt x="60059" y="110"/>
                  </a:cubicBezTo>
                  <a:close/>
                  <a:moveTo>
                    <a:pt x="63200" y="110"/>
                  </a:moveTo>
                  <a:cubicBezTo>
                    <a:pt x="63271" y="110"/>
                    <a:pt x="63344" y="112"/>
                    <a:pt x="63415" y="115"/>
                  </a:cubicBezTo>
                  <a:cubicBezTo>
                    <a:pt x="63376" y="186"/>
                    <a:pt x="63327" y="253"/>
                    <a:pt x="63290" y="326"/>
                  </a:cubicBezTo>
                  <a:cubicBezTo>
                    <a:pt x="63260" y="386"/>
                    <a:pt x="63206" y="443"/>
                    <a:pt x="63178" y="507"/>
                  </a:cubicBezTo>
                  <a:cubicBezTo>
                    <a:pt x="63148" y="449"/>
                    <a:pt x="63107" y="393"/>
                    <a:pt x="63077" y="337"/>
                  </a:cubicBezTo>
                  <a:cubicBezTo>
                    <a:pt x="63053" y="291"/>
                    <a:pt x="63036" y="246"/>
                    <a:pt x="63019" y="196"/>
                  </a:cubicBezTo>
                  <a:cubicBezTo>
                    <a:pt x="63014" y="184"/>
                    <a:pt x="63012" y="168"/>
                    <a:pt x="63005" y="156"/>
                  </a:cubicBezTo>
                  <a:cubicBezTo>
                    <a:pt x="63001" y="151"/>
                    <a:pt x="62999" y="147"/>
                    <a:pt x="62995" y="141"/>
                  </a:cubicBezTo>
                  <a:cubicBezTo>
                    <a:pt x="62995" y="140"/>
                    <a:pt x="62995" y="138"/>
                    <a:pt x="62995" y="136"/>
                  </a:cubicBezTo>
                  <a:cubicBezTo>
                    <a:pt x="63005" y="134"/>
                    <a:pt x="63016" y="128"/>
                    <a:pt x="63025" y="125"/>
                  </a:cubicBezTo>
                  <a:cubicBezTo>
                    <a:pt x="63085" y="112"/>
                    <a:pt x="63141" y="112"/>
                    <a:pt x="63200" y="110"/>
                  </a:cubicBezTo>
                  <a:close/>
                  <a:moveTo>
                    <a:pt x="66342" y="110"/>
                  </a:moveTo>
                  <a:cubicBezTo>
                    <a:pt x="66413" y="110"/>
                    <a:pt x="66485" y="112"/>
                    <a:pt x="66556" y="115"/>
                  </a:cubicBezTo>
                  <a:cubicBezTo>
                    <a:pt x="66517" y="186"/>
                    <a:pt x="66469" y="253"/>
                    <a:pt x="66431" y="326"/>
                  </a:cubicBezTo>
                  <a:cubicBezTo>
                    <a:pt x="66401" y="386"/>
                    <a:pt x="66346" y="443"/>
                    <a:pt x="66319" y="507"/>
                  </a:cubicBezTo>
                  <a:cubicBezTo>
                    <a:pt x="66288" y="449"/>
                    <a:pt x="66247" y="393"/>
                    <a:pt x="66219" y="337"/>
                  </a:cubicBezTo>
                  <a:cubicBezTo>
                    <a:pt x="66195" y="291"/>
                    <a:pt x="66176" y="246"/>
                    <a:pt x="66159" y="196"/>
                  </a:cubicBezTo>
                  <a:cubicBezTo>
                    <a:pt x="66155" y="184"/>
                    <a:pt x="66154" y="168"/>
                    <a:pt x="66146" y="156"/>
                  </a:cubicBezTo>
                  <a:cubicBezTo>
                    <a:pt x="66142" y="151"/>
                    <a:pt x="66140" y="147"/>
                    <a:pt x="66137" y="141"/>
                  </a:cubicBezTo>
                  <a:cubicBezTo>
                    <a:pt x="66137" y="140"/>
                    <a:pt x="66137" y="138"/>
                    <a:pt x="66135" y="136"/>
                  </a:cubicBezTo>
                  <a:cubicBezTo>
                    <a:pt x="66146" y="134"/>
                    <a:pt x="66157" y="128"/>
                    <a:pt x="66167" y="125"/>
                  </a:cubicBezTo>
                  <a:cubicBezTo>
                    <a:pt x="66226" y="112"/>
                    <a:pt x="66280" y="112"/>
                    <a:pt x="66342" y="110"/>
                  </a:cubicBezTo>
                  <a:close/>
                  <a:moveTo>
                    <a:pt x="69482" y="110"/>
                  </a:moveTo>
                  <a:cubicBezTo>
                    <a:pt x="69554" y="110"/>
                    <a:pt x="69625" y="112"/>
                    <a:pt x="69698" y="115"/>
                  </a:cubicBezTo>
                  <a:cubicBezTo>
                    <a:pt x="69657" y="186"/>
                    <a:pt x="69610" y="253"/>
                    <a:pt x="69573" y="326"/>
                  </a:cubicBezTo>
                  <a:cubicBezTo>
                    <a:pt x="69541" y="386"/>
                    <a:pt x="69487" y="443"/>
                    <a:pt x="69459" y="507"/>
                  </a:cubicBezTo>
                  <a:cubicBezTo>
                    <a:pt x="69429" y="449"/>
                    <a:pt x="69388" y="393"/>
                    <a:pt x="69360" y="337"/>
                  </a:cubicBezTo>
                  <a:cubicBezTo>
                    <a:pt x="69336" y="291"/>
                    <a:pt x="69317" y="246"/>
                    <a:pt x="69301" y="196"/>
                  </a:cubicBezTo>
                  <a:cubicBezTo>
                    <a:pt x="69297" y="184"/>
                    <a:pt x="69293" y="168"/>
                    <a:pt x="69286" y="156"/>
                  </a:cubicBezTo>
                  <a:cubicBezTo>
                    <a:pt x="69284" y="151"/>
                    <a:pt x="69280" y="147"/>
                    <a:pt x="69278" y="141"/>
                  </a:cubicBezTo>
                  <a:cubicBezTo>
                    <a:pt x="69278" y="140"/>
                    <a:pt x="69276" y="138"/>
                    <a:pt x="69276" y="136"/>
                  </a:cubicBezTo>
                  <a:cubicBezTo>
                    <a:pt x="69288" y="134"/>
                    <a:pt x="69297" y="128"/>
                    <a:pt x="69308" y="125"/>
                  </a:cubicBezTo>
                  <a:cubicBezTo>
                    <a:pt x="69366" y="112"/>
                    <a:pt x="69422" y="112"/>
                    <a:pt x="69482" y="110"/>
                  </a:cubicBezTo>
                  <a:close/>
                  <a:moveTo>
                    <a:pt x="3351" y="716"/>
                  </a:moveTo>
                  <a:cubicBezTo>
                    <a:pt x="3366" y="740"/>
                    <a:pt x="3379" y="772"/>
                    <a:pt x="3392" y="792"/>
                  </a:cubicBezTo>
                  <a:cubicBezTo>
                    <a:pt x="3423" y="841"/>
                    <a:pt x="3464" y="882"/>
                    <a:pt x="3502" y="925"/>
                  </a:cubicBezTo>
                  <a:cubicBezTo>
                    <a:pt x="3578" y="1008"/>
                    <a:pt x="3664" y="1090"/>
                    <a:pt x="3727" y="1184"/>
                  </a:cubicBezTo>
                  <a:cubicBezTo>
                    <a:pt x="3779" y="1260"/>
                    <a:pt x="3837" y="1327"/>
                    <a:pt x="3897" y="1396"/>
                  </a:cubicBezTo>
                  <a:cubicBezTo>
                    <a:pt x="3929" y="1434"/>
                    <a:pt x="3955" y="1478"/>
                    <a:pt x="3983" y="1519"/>
                  </a:cubicBezTo>
                  <a:cubicBezTo>
                    <a:pt x="3999" y="1542"/>
                    <a:pt x="4044" y="1577"/>
                    <a:pt x="4063" y="1605"/>
                  </a:cubicBezTo>
                  <a:cubicBezTo>
                    <a:pt x="3895" y="1607"/>
                    <a:pt x="3729" y="1620"/>
                    <a:pt x="3563" y="1622"/>
                  </a:cubicBezTo>
                  <a:cubicBezTo>
                    <a:pt x="3483" y="1624"/>
                    <a:pt x="3407" y="1639"/>
                    <a:pt x="3328" y="1642"/>
                  </a:cubicBezTo>
                  <a:cubicBezTo>
                    <a:pt x="3297" y="1644"/>
                    <a:pt x="3267" y="1644"/>
                    <a:pt x="3237" y="1650"/>
                  </a:cubicBezTo>
                  <a:cubicBezTo>
                    <a:pt x="3216" y="1648"/>
                    <a:pt x="3196" y="1648"/>
                    <a:pt x="3175" y="1644"/>
                  </a:cubicBezTo>
                  <a:cubicBezTo>
                    <a:pt x="3078" y="1635"/>
                    <a:pt x="2978" y="1642"/>
                    <a:pt x="2879" y="1633"/>
                  </a:cubicBezTo>
                  <a:cubicBezTo>
                    <a:pt x="2840" y="1627"/>
                    <a:pt x="2801" y="1626"/>
                    <a:pt x="2760" y="1626"/>
                  </a:cubicBezTo>
                  <a:cubicBezTo>
                    <a:pt x="2806" y="1564"/>
                    <a:pt x="2827" y="1486"/>
                    <a:pt x="2877" y="1422"/>
                  </a:cubicBezTo>
                  <a:cubicBezTo>
                    <a:pt x="2935" y="1351"/>
                    <a:pt x="2980" y="1275"/>
                    <a:pt x="3030" y="1199"/>
                  </a:cubicBezTo>
                  <a:cubicBezTo>
                    <a:pt x="3088" y="1107"/>
                    <a:pt x="3157" y="1025"/>
                    <a:pt x="3216" y="934"/>
                  </a:cubicBezTo>
                  <a:cubicBezTo>
                    <a:pt x="3241" y="900"/>
                    <a:pt x="3267" y="865"/>
                    <a:pt x="3289" y="829"/>
                  </a:cubicBezTo>
                  <a:cubicBezTo>
                    <a:pt x="3310" y="798"/>
                    <a:pt x="3326" y="751"/>
                    <a:pt x="3351" y="716"/>
                  </a:cubicBezTo>
                  <a:close/>
                  <a:moveTo>
                    <a:pt x="6492" y="716"/>
                  </a:moveTo>
                  <a:cubicBezTo>
                    <a:pt x="6507" y="740"/>
                    <a:pt x="6520" y="772"/>
                    <a:pt x="6533" y="792"/>
                  </a:cubicBezTo>
                  <a:cubicBezTo>
                    <a:pt x="6563" y="841"/>
                    <a:pt x="6604" y="882"/>
                    <a:pt x="6643" y="925"/>
                  </a:cubicBezTo>
                  <a:cubicBezTo>
                    <a:pt x="6718" y="1008"/>
                    <a:pt x="6805" y="1090"/>
                    <a:pt x="6869" y="1184"/>
                  </a:cubicBezTo>
                  <a:cubicBezTo>
                    <a:pt x="6921" y="1260"/>
                    <a:pt x="6979" y="1327"/>
                    <a:pt x="7038" y="1396"/>
                  </a:cubicBezTo>
                  <a:cubicBezTo>
                    <a:pt x="7070" y="1434"/>
                    <a:pt x="7094" y="1478"/>
                    <a:pt x="7124" y="1519"/>
                  </a:cubicBezTo>
                  <a:cubicBezTo>
                    <a:pt x="7141" y="1542"/>
                    <a:pt x="7186" y="1577"/>
                    <a:pt x="7203" y="1605"/>
                  </a:cubicBezTo>
                  <a:cubicBezTo>
                    <a:pt x="7037" y="1607"/>
                    <a:pt x="6871" y="1620"/>
                    <a:pt x="6705" y="1622"/>
                  </a:cubicBezTo>
                  <a:cubicBezTo>
                    <a:pt x="6625" y="1624"/>
                    <a:pt x="6548" y="1639"/>
                    <a:pt x="6468" y="1642"/>
                  </a:cubicBezTo>
                  <a:cubicBezTo>
                    <a:pt x="6438" y="1644"/>
                    <a:pt x="6406" y="1644"/>
                    <a:pt x="6378" y="1650"/>
                  </a:cubicBezTo>
                  <a:cubicBezTo>
                    <a:pt x="6358" y="1648"/>
                    <a:pt x="6337" y="1648"/>
                    <a:pt x="6317" y="1644"/>
                  </a:cubicBezTo>
                  <a:cubicBezTo>
                    <a:pt x="6218" y="1635"/>
                    <a:pt x="6119" y="1642"/>
                    <a:pt x="6019" y="1633"/>
                  </a:cubicBezTo>
                  <a:cubicBezTo>
                    <a:pt x="5979" y="1627"/>
                    <a:pt x="5940" y="1626"/>
                    <a:pt x="5901" y="1626"/>
                  </a:cubicBezTo>
                  <a:cubicBezTo>
                    <a:pt x="5948" y="1564"/>
                    <a:pt x="5968" y="1486"/>
                    <a:pt x="6019" y="1422"/>
                  </a:cubicBezTo>
                  <a:cubicBezTo>
                    <a:pt x="6076" y="1351"/>
                    <a:pt x="6119" y="1275"/>
                    <a:pt x="6170" y="1199"/>
                  </a:cubicBezTo>
                  <a:cubicBezTo>
                    <a:pt x="6229" y="1107"/>
                    <a:pt x="6298" y="1025"/>
                    <a:pt x="6358" y="934"/>
                  </a:cubicBezTo>
                  <a:cubicBezTo>
                    <a:pt x="6382" y="900"/>
                    <a:pt x="6408" y="865"/>
                    <a:pt x="6431" y="829"/>
                  </a:cubicBezTo>
                  <a:cubicBezTo>
                    <a:pt x="6451" y="798"/>
                    <a:pt x="6468" y="751"/>
                    <a:pt x="6492" y="716"/>
                  </a:cubicBezTo>
                  <a:close/>
                  <a:moveTo>
                    <a:pt x="9632" y="716"/>
                  </a:moveTo>
                  <a:cubicBezTo>
                    <a:pt x="9649" y="740"/>
                    <a:pt x="9662" y="772"/>
                    <a:pt x="9675" y="792"/>
                  </a:cubicBezTo>
                  <a:cubicBezTo>
                    <a:pt x="9705" y="841"/>
                    <a:pt x="9746" y="882"/>
                    <a:pt x="9783" y="925"/>
                  </a:cubicBezTo>
                  <a:cubicBezTo>
                    <a:pt x="9859" y="1008"/>
                    <a:pt x="9945" y="1090"/>
                    <a:pt x="10010" y="1184"/>
                  </a:cubicBezTo>
                  <a:cubicBezTo>
                    <a:pt x="10063" y="1260"/>
                    <a:pt x="10120" y="1327"/>
                    <a:pt x="10178" y="1396"/>
                  </a:cubicBezTo>
                  <a:cubicBezTo>
                    <a:pt x="10212" y="1434"/>
                    <a:pt x="10236" y="1478"/>
                    <a:pt x="10264" y="1519"/>
                  </a:cubicBezTo>
                  <a:cubicBezTo>
                    <a:pt x="10283" y="1542"/>
                    <a:pt x="10325" y="1577"/>
                    <a:pt x="10344" y="1605"/>
                  </a:cubicBezTo>
                  <a:cubicBezTo>
                    <a:pt x="10176" y="1607"/>
                    <a:pt x="10012" y="1620"/>
                    <a:pt x="9844" y="1622"/>
                  </a:cubicBezTo>
                  <a:cubicBezTo>
                    <a:pt x="9764" y="1624"/>
                    <a:pt x="9690" y="1639"/>
                    <a:pt x="9609" y="1642"/>
                  </a:cubicBezTo>
                  <a:cubicBezTo>
                    <a:pt x="9580" y="1644"/>
                    <a:pt x="9548" y="1644"/>
                    <a:pt x="9520" y="1650"/>
                  </a:cubicBezTo>
                  <a:cubicBezTo>
                    <a:pt x="9499" y="1648"/>
                    <a:pt x="9479" y="1648"/>
                    <a:pt x="9458" y="1644"/>
                  </a:cubicBezTo>
                  <a:cubicBezTo>
                    <a:pt x="9360" y="1635"/>
                    <a:pt x="9259" y="1642"/>
                    <a:pt x="9160" y="1633"/>
                  </a:cubicBezTo>
                  <a:cubicBezTo>
                    <a:pt x="9121" y="1627"/>
                    <a:pt x="9082" y="1626"/>
                    <a:pt x="9043" y="1626"/>
                  </a:cubicBezTo>
                  <a:cubicBezTo>
                    <a:pt x="9087" y="1564"/>
                    <a:pt x="9110" y="1486"/>
                    <a:pt x="9160" y="1422"/>
                  </a:cubicBezTo>
                  <a:cubicBezTo>
                    <a:pt x="9218" y="1351"/>
                    <a:pt x="9261" y="1275"/>
                    <a:pt x="9311" y="1199"/>
                  </a:cubicBezTo>
                  <a:cubicBezTo>
                    <a:pt x="9371" y="1107"/>
                    <a:pt x="9440" y="1025"/>
                    <a:pt x="9499" y="934"/>
                  </a:cubicBezTo>
                  <a:cubicBezTo>
                    <a:pt x="9522" y="900"/>
                    <a:pt x="9550" y="865"/>
                    <a:pt x="9572" y="829"/>
                  </a:cubicBezTo>
                  <a:cubicBezTo>
                    <a:pt x="9593" y="798"/>
                    <a:pt x="9608" y="751"/>
                    <a:pt x="9632" y="716"/>
                  </a:cubicBezTo>
                  <a:close/>
                  <a:moveTo>
                    <a:pt x="12773" y="716"/>
                  </a:moveTo>
                  <a:cubicBezTo>
                    <a:pt x="12790" y="740"/>
                    <a:pt x="12801" y="772"/>
                    <a:pt x="12814" y="792"/>
                  </a:cubicBezTo>
                  <a:cubicBezTo>
                    <a:pt x="12846" y="841"/>
                    <a:pt x="12887" y="882"/>
                    <a:pt x="12924" y="925"/>
                  </a:cubicBezTo>
                  <a:cubicBezTo>
                    <a:pt x="13001" y="1008"/>
                    <a:pt x="13087" y="1090"/>
                    <a:pt x="13152" y="1184"/>
                  </a:cubicBezTo>
                  <a:cubicBezTo>
                    <a:pt x="13202" y="1260"/>
                    <a:pt x="13262" y="1327"/>
                    <a:pt x="13320" y="1396"/>
                  </a:cubicBezTo>
                  <a:cubicBezTo>
                    <a:pt x="13351" y="1434"/>
                    <a:pt x="13377" y="1478"/>
                    <a:pt x="13405" y="1519"/>
                  </a:cubicBezTo>
                  <a:cubicBezTo>
                    <a:pt x="13422" y="1542"/>
                    <a:pt x="13467" y="1577"/>
                    <a:pt x="13486" y="1605"/>
                  </a:cubicBezTo>
                  <a:cubicBezTo>
                    <a:pt x="13318" y="1607"/>
                    <a:pt x="13152" y="1620"/>
                    <a:pt x="12986" y="1622"/>
                  </a:cubicBezTo>
                  <a:cubicBezTo>
                    <a:pt x="12906" y="1624"/>
                    <a:pt x="12829" y="1639"/>
                    <a:pt x="12751" y="1642"/>
                  </a:cubicBezTo>
                  <a:cubicBezTo>
                    <a:pt x="12719" y="1644"/>
                    <a:pt x="12690" y="1644"/>
                    <a:pt x="12660" y="1650"/>
                  </a:cubicBezTo>
                  <a:cubicBezTo>
                    <a:pt x="12639" y="1648"/>
                    <a:pt x="12621" y="1648"/>
                    <a:pt x="12600" y="1644"/>
                  </a:cubicBezTo>
                  <a:cubicBezTo>
                    <a:pt x="12501" y="1635"/>
                    <a:pt x="12401" y="1642"/>
                    <a:pt x="12302" y="1633"/>
                  </a:cubicBezTo>
                  <a:cubicBezTo>
                    <a:pt x="12263" y="1627"/>
                    <a:pt x="12223" y="1626"/>
                    <a:pt x="12182" y="1626"/>
                  </a:cubicBezTo>
                  <a:cubicBezTo>
                    <a:pt x="12229" y="1564"/>
                    <a:pt x="12251" y="1486"/>
                    <a:pt x="12300" y="1422"/>
                  </a:cubicBezTo>
                  <a:cubicBezTo>
                    <a:pt x="12358" y="1351"/>
                    <a:pt x="12402" y="1275"/>
                    <a:pt x="12453" y="1199"/>
                  </a:cubicBezTo>
                  <a:cubicBezTo>
                    <a:pt x="12511" y="1107"/>
                    <a:pt x="12581" y="1025"/>
                    <a:pt x="12641" y="934"/>
                  </a:cubicBezTo>
                  <a:cubicBezTo>
                    <a:pt x="12663" y="900"/>
                    <a:pt x="12690" y="865"/>
                    <a:pt x="12712" y="829"/>
                  </a:cubicBezTo>
                  <a:cubicBezTo>
                    <a:pt x="12732" y="798"/>
                    <a:pt x="12749" y="751"/>
                    <a:pt x="12773" y="716"/>
                  </a:cubicBezTo>
                  <a:close/>
                  <a:moveTo>
                    <a:pt x="15915" y="716"/>
                  </a:moveTo>
                  <a:cubicBezTo>
                    <a:pt x="15930" y="740"/>
                    <a:pt x="15943" y="772"/>
                    <a:pt x="15956" y="792"/>
                  </a:cubicBezTo>
                  <a:cubicBezTo>
                    <a:pt x="15988" y="841"/>
                    <a:pt x="16027" y="882"/>
                    <a:pt x="16066" y="925"/>
                  </a:cubicBezTo>
                  <a:cubicBezTo>
                    <a:pt x="16141" y="1008"/>
                    <a:pt x="16228" y="1090"/>
                    <a:pt x="16292" y="1184"/>
                  </a:cubicBezTo>
                  <a:cubicBezTo>
                    <a:pt x="16344" y="1260"/>
                    <a:pt x="16402" y="1327"/>
                    <a:pt x="16461" y="1396"/>
                  </a:cubicBezTo>
                  <a:cubicBezTo>
                    <a:pt x="16493" y="1434"/>
                    <a:pt x="16517" y="1478"/>
                    <a:pt x="16547" y="1519"/>
                  </a:cubicBezTo>
                  <a:cubicBezTo>
                    <a:pt x="16564" y="1542"/>
                    <a:pt x="16609" y="1577"/>
                    <a:pt x="16625" y="1605"/>
                  </a:cubicBezTo>
                  <a:cubicBezTo>
                    <a:pt x="16459" y="1607"/>
                    <a:pt x="16293" y="1620"/>
                    <a:pt x="16127" y="1622"/>
                  </a:cubicBezTo>
                  <a:cubicBezTo>
                    <a:pt x="16047" y="1624"/>
                    <a:pt x="15971" y="1639"/>
                    <a:pt x="15891" y="1642"/>
                  </a:cubicBezTo>
                  <a:cubicBezTo>
                    <a:pt x="15861" y="1644"/>
                    <a:pt x="15831" y="1644"/>
                    <a:pt x="15801" y="1650"/>
                  </a:cubicBezTo>
                  <a:cubicBezTo>
                    <a:pt x="15781" y="1648"/>
                    <a:pt x="15760" y="1648"/>
                    <a:pt x="15740" y="1644"/>
                  </a:cubicBezTo>
                  <a:cubicBezTo>
                    <a:pt x="15641" y="1635"/>
                    <a:pt x="15542" y="1642"/>
                    <a:pt x="15443" y="1633"/>
                  </a:cubicBezTo>
                  <a:cubicBezTo>
                    <a:pt x="15404" y="1627"/>
                    <a:pt x="15363" y="1626"/>
                    <a:pt x="15324" y="1626"/>
                  </a:cubicBezTo>
                  <a:cubicBezTo>
                    <a:pt x="15371" y="1564"/>
                    <a:pt x="15391" y="1486"/>
                    <a:pt x="15441" y="1422"/>
                  </a:cubicBezTo>
                  <a:cubicBezTo>
                    <a:pt x="15499" y="1351"/>
                    <a:pt x="15542" y="1275"/>
                    <a:pt x="15592" y="1199"/>
                  </a:cubicBezTo>
                  <a:cubicBezTo>
                    <a:pt x="15652" y="1107"/>
                    <a:pt x="15721" y="1025"/>
                    <a:pt x="15781" y="934"/>
                  </a:cubicBezTo>
                  <a:cubicBezTo>
                    <a:pt x="15805" y="900"/>
                    <a:pt x="15831" y="865"/>
                    <a:pt x="15853" y="829"/>
                  </a:cubicBezTo>
                  <a:cubicBezTo>
                    <a:pt x="15874" y="798"/>
                    <a:pt x="15891" y="751"/>
                    <a:pt x="15915" y="716"/>
                  </a:cubicBezTo>
                  <a:close/>
                  <a:moveTo>
                    <a:pt x="19055" y="716"/>
                  </a:moveTo>
                  <a:cubicBezTo>
                    <a:pt x="19071" y="740"/>
                    <a:pt x="19084" y="772"/>
                    <a:pt x="19098" y="792"/>
                  </a:cubicBezTo>
                  <a:cubicBezTo>
                    <a:pt x="19127" y="841"/>
                    <a:pt x="19168" y="882"/>
                    <a:pt x="19206" y="925"/>
                  </a:cubicBezTo>
                  <a:cubicBezTo>
                    <a:pt x="19282" y="1008"/>
                    <a:pt x="19370" y="1090"/>
                    <a:pt x="19433" y="1184"/>
                  </a:cubicBezTo>
                  <a:cubicBezTo>
                    <a:pt x="19485" y="1260"/>
                    <a:pt x="19543" y="1327"/>
                    <a:pt x="19603" y="1396"/>
                  </a:cubicBezTo>
                  <a:cubicBezTo>
                    <a:pt x="19634" y="1434"/>
                    <a:pt x="19659" y="1478"/>
                    <a:pt x="19689" y="1519"/>
                  </a:cubicBezTo>
                  <a:cubicBezTo>
                    <a:pt x="19705" y="1542"/>
                    <a:pt x="19748" y="1577"/>
                    <a:pt x="19767" y="1605"/>
                  </a:cubicBezTo>
                  <a:cubicBezTo>
                    <a:pt x="19599" y="1607"/>
                    <a:pt x="19435" y="1620"/>
                    <a:pt x="19267" y="1622"/>
                  </a:cubicBezTo>
                  <a:cubicBezTo>
                    <a:pt x="19189" y="1624"/>
                    <a:pt x="19112" y="1639"/>
                    <a:pt x="19032" y="1642"/>
                  </a:cubicBezTo>
                  <a:cubicBezTo>
                    <a:pt x="19002" y="1644"/>
                    <a:pt x="18971" y="1644"/>
                    <a:pt x="18943" y="1650"/>
                  </a:cubicBezTo>
                  <a:cubicBezTo>
                    <a:pt x="18922" y="1648"/>
                    <a:pt x="18902" y="1648"/>
                    <a:pt x="18881" y="1644"/>
                  </a:cubicBezTo>
                  <a:cubicBezTo>
                    <a:pt x="18782" y="1635"/>
                    <a:pt x="18682" y="1642"/>
                    <a:pt x="18583" y="1633"/>
                  </a:cubicBezTo>
                  <a:cubicBezTo>
                    <a:pt x="18544" y="1627"/>
                    <a:pt x="18505" y="1626"/>
                    <a:pt x="18465" y="1626"/>
                  </a:cubicBezTo>
                  <a:cubicBezTo>
                    <a:pt x="18510" y="1564"/>
                    <a:pt x="18533" y="1486"/>
                    <a:pt x="18583" y="1422"/>
                  </a:cubicBezTo>
                  <a:cubicBezTo>
                    <a:pt x="18641" y="1351"/>
                    <a:pt x="18684" y="1275"/>
                    <a:pt x="18734" y="1199"/>
                  </a:cubicBezTo>
                  <a:cubicBezTo>
                    <a:pt x="18794" y="1107"/>
                    <a:pt x="18863" y="1025"/>
                    <a:pt x="18922" y="934"/>
                  </a:cubicBezTo>
                  <a:cubicBezTo>
                    <a:pt x="18946" y="900"/>
                    <a:pt x="18973" y="865"/>
                    <a:pt x="18995" y="829"/>
                  </a:cubicBezTo>
                  <a:cubicBezTo>
                    <a:pt x="19015" y="798"/>
                    <a:pt x="19030" y="751"/>
                    <a:pt x="19055" y="716"/>
                  </a:cubicBezTo>
                  <a:close/>
                  <a:moveTo>
                    <a:pt x="22196" y="716"/>
                  </a:moveTo>
                  <a:cubicBezTo>
                    <a:pt x="22213" y="740"/>
                    <a:pt x="22226" y="772"/>
                    <a:pt x="22237" y="792"/>
                  </a:cubicBezTo>
                  <a:cubicBezTo>
                    <a:pt x="22269" y="841"/>
                    <a:pt x="22310" y="882"/>
                    <a:pt x="22347" y="925"/>
                  </a:cubicBezTo>
                  <a:cubicBezTo>
                    <a:pt x="22424" y="1008"/>
                    <a:pt x="22509" y="1090"/>
                    <a:pt x="22575" y="1184"/>
                  </a:cubicBezTo>
                  <a:cubicBezTo>
                    <a:pt x="22627" y="1260"/>
                    <a:pt x="22685" y="1327"/>
                    <a:pt x="22742" y="1396"/>
                  </a:cubicBezTo>
                  <a:cubicBezTo>
                    <a:pt x="22774" y="1434"/>
                    <a:pt x="22800" y="1478"/>
                    <a:pt x="22828" y="1519"/>
                  </a:cubicBezTo>
                  <a:cubicBezTo>
                    <a:pt x="22847" y="1542"/>
                    <a:pt x="22890" y="1577"/>
                    <a:pt x="22908" y="1605"/>
                  </a:cubicBezTo>
                  <a:cubicBezTo>
                    <a:pt x="22741" y="1607"/>
                    <a:pt x="22577" y="1620"/>
                    <a:pt x="22409" y="1622"/>
                  </a:cubicBezTo>
                  <a:cubicBezTo>
                    <a:pt x="22329" y="1624"/>
                    <a:pt x="22252" y="1639"/>
                    <a:pt x="22174" y="1642"/>
                  </a:cubicBezTo>
                  <a:cubicBezTo>
                    <a:pt x="22144" y="1644"/>
                    <a:pt x="22112" y="1644"/>
                    <a:pt x="22084" y="1650"/>
                  </a:cubicBezTo>
                  <a:cubicBezTo>
                    <a:pt x="22064" y="1648"/>
                    <a:pt x="22043" y="1648"/>
                    <a:pt x="22023" y="1644"/>
                  </a:cubicBezTo>
                  <a:cubicBezTo>
                    <a:pt x="21924" y="1635"/>
                    <a:pt x="21823" y="1642"/>
                    <a:pt x="21724" y="1633"/>
                  </a:cubicBezTo>
                  <a:cubicBezTo>
                    <a:pt x="21685" y="1627"/>
                    <a:pt x="21646" y="1626"/>
                    <a:pt x="21605" y="1626"/>
                  </a:cubicBezTo>
                  <a:cubicBezTo>
                    <a:pt x="21652" y="1564"/>
                    <a:pt x="21674" y="1486"/>
                    <a:pt x="21724" y="1422"/>
                  </a:cubicBezTo>
                  <a:cubicBezTo>
                    <a:pt x="21782" y="1351"/>
                    <a:pt x="21825" y="1275"/>
                    <a:pt x="21875" y="1199"/>
                  </a:cubicBezTo>
                  <a:cubicBezTo>
                    <a:pt x="21935" y="1107"/>
                    <a:pt x="22004" y="1025"/>
                    <a:pt x="22064" y="934"/>
                  </a:cubicBezTo>
                  <a:cubicBezTo>
                    <a:pt x="22086" y="900"/>
                    <a:pt x="22114" y="865"/>
                    <a:pt x="22137" y="829"/>
                  </a:cubicBezTo>
                  <a:cubicBezTo>
                    <a:pt x="22157" y="798"/>
                    <a:pt x="22172" y="751"/>
                    <a:pt x="22196" y="716"/>
                  </a:cubicBezTo>
                  <a:close/>
                  <a:moveTo>
                    <a:pt x="25338" y="716"/>
                  </a:moveTo>
                  <a:cubicBezTo>
                    <a:pt x="25353" y="740"/>
                    <a:pt x="25366" y="772"/>
                    <a:pt x="25379" y="792"/>
                  </a:cubicBezTo>
                  <a:cubicBezTo>
                    <a:pt x="25410" y="841"/>
                    <a:pt x="25450" y="882"/>
                    <a:pt x="25489" y="925"/>
                  </a:cubicBezTo>
                  <a:cubicBezTo>
                    <a:pt x="25563" y="1008"/>
                    <a:pt x="25651" y="1090"/>
                    <a:pt x="25714" y="1184"/>
                  </a:cubicBezTo>
                  <a:cubicBezTo>
                    <a:pt x="25767" y="1260"/>
                    <a:pt x="25824" y="1327"/>
                    <a:pt x="25884" y="1396"/>
                  </a:cubicBezTo>
                  <a:cubicBezTo>
                    <a:pt x="25916" y="1434"/>
                    <a:pt x="25940" y="1478"/>
                    <a:pt x="25970" y="1519"/>
                  </a:cubicBezTo>
                  <a:cubicBezTo>
                    <a:pt x="25987" y="1542"/>
                    <a:pt x="26031" y="1577"/>
                    <a:pt x="26048" y="1605"/>
                  </a:cubicBezTo>
                  <a:cubicBezTo>
                    <a:pt x="25882" y="1607"/>
                    <a:pt x="25716" y="1620"/>
                    <a:pt x="25550" y="1622"/>
                  </a:cubicBezTo>
                  <a:cubicBezTo>
                    <a:pt x="25470" y="1624"/>
                    <a:pt x="25394" y="1639"/>
                    <a:pt x="25315" y="1642"/>
                  </a:cubicBezTo>
                  <a:cubicBezTo>
                    <a:pt x="25284" y="1644"/>
                    <a:pt x="25254" y="1644"/>
                    <a:pt x="25224" y="1650"/>
                  </a:cubicBezTo>
                  <a:cubicBezTo>
                    <a:pt x="25203" y="1648"/>
                    <a:pt x="25183" y="1648"/>
                    <a:pt x="25162" y="1644"/>
                  </a:cubicBezTo>
                  <a:cubicBezTo>
                    <a:pt x="25064" y="1635"/>
                    <a:pt x="24965" y="1642"/>
                    <a:pt x="24866" y="1633"/>
                  </a:cubicBezTo>
                  <a:cubicBezTo>
                    <a:pt x="24827" y="1627"/>
                    <a:pt x="24786" y="1626"/>
                    <a:pt x="24747" y="1626"/>
                  </a:cubicBezTo>
                  <a:cubicBezTo>
                    <a:pt x="24793" y="1564"/>
                    <a:pt x="24814" y="1486"/>
                    <a:pt x="24864" y="1422"/>
                  </a:cubicBezTo>
                  <a:cubicBezTo>
                    <a:pt x="24922" y="1351"/>
                    <a:pt x="24967" y="1275"/>
                    <a:pt x="25015" y="1199"/>
                  </a:cubicBezTo>
                  <a:cubicBezTo>
                    <a:pt x="25075" y="1107"/>
                    <a:pt x="25144" y="1025"/>
                    <a:pt x="25203" y="934"/>
                  </a:cubicBezTo>
                  <a:cubicBezTo>
                    <a:pt x="25228" y="900"/>
                    <a:pt x="25254" y="865"/>
                    <a:pt x="25276" y="829"/>
                  </a:cubicBezTo>
                  <a:cubicBezTo>
                    <a:pt x="25297" y="798"/>
                    <a:pt x="25313" y="751"/>
                    <a:pt x="25338" y="716"/>
                  </a:cubicBezTo>
                  <a:close/>
                  <a:moveTo>
                    <a:pt x="28479" y="716"/>
                  </a:moveTo>
                  <a:cubicBezTo>
                    <a:pt x="28494" y="740"/>
                    <a:pt x="28507" y="772"/>
                    <a:pt x="28520" y="792"/>
                  </a:cubicBezTo>
                  <a:cubicBezTo>
                    <a:pt x="28550" y="841"/>
                    <a:pt x="28591" y="882"/>
                    <a:pt x="28630" y="925"/>
                  </a:cubicBezTo>
                  <a:cubicBezTo>
                    <a:pt x="28705" y="1008"/>
                    <a:pt x="28792" y="1090"/>
                    <a:pt x="28856" y="1184"/>
                  </a:cubicBezTo>
                  <a:cubicBezTo>
                    <a:pt x="28908" y="1260"/>
                    <a:pt x="28966" y="1327"/>
                    <a:pt x="29026" y="1396"/>
                  </a:cubicBezTo>
                  <a:cubicBezTo>
                    <a:pt x="29057" y="1434"/>
                    <a:pt x="29081" y="1478"/>
                    <a:pt x="29111" y="1519"/>
                  </a:cubicBezTo>
                  <a:cubicBezTo>
                    <a:pt x="29128" y="1542"/>
                    <a:pt x="29173" y="1577"/>
                    <a:pt x="29190" y="1605"/>
                  </a:cubicBezTo>
                  <a:cubicBezTo>
                    <a:pt x="29024" y="1607"/>
                    <a:pt x="28858" y="1620"/>
                    <a:pt x="28690" y="1622"/>
                  </a:cubicBezTo>
                  <a:cubicBezTo>
                    <a:pt x="28612" y="1624"/>
                    <a:pt x="28535" y="1639"/>
                    <a:pt x="28455" y="1642"/>
                  </a:cubicBezTo>
                  <a:cubicBezTo>
                    <a:pt x="28425" y="1644"/>
                    <a:pt x="28393" y="1644"/>
                    <a:pt x="28366" y="1650"/>
                  </a:cubicBezTo>
                  <a:cubicBezTo>
                    <a:pt x="28345" y="1648"/>
                    <a:pt x="28325" y="1648"/>
                    <a:pt x="28304" y="1644"/>
                  </a:cubicBezTo>
                  <a:cubicBezTo>
                    <a:pt x="28205" y="1635"/>
                    <a:pt x="28106" y="1642"/>
                    <a:pt x="28006" y="1633"/>
                  </a:cubicBezTo>
                  <a:cubicBezTo>
                    <a:pt x="27967" y="1627"/>
                    <a:pt x="27927" y="1626"/>
                    <a:pt x="27888" y="1626"/>
                  </a:cubicBezTo>
                  <a:cubicBezTo>
                    <a:pt x="27935" y="1564"/>
                    <a:pt x="27955" y="1486"/>
                    <a:pt x="28006" y="1422"/>
                  </a:cubicBezTo>
                  <a:cubicBezTo>
                    <a:pt x="28063" y="1351"/>
                    <a:pt x="28106" y="1275"/>
                    <a:pt x="28157" y="1199"/>
                  </a:cubicBezTo>
                  <a:cubicBezTo>
                    <a:pt x="28216" y="1107"/>
                    <a:pt x="28285" y="1025"/>
                    <a:pt x="28345" y="934"/>
                  </a:cubicBezTo>
                  <a:cubicBezTo>
                    <a:pt x="28369" y="900"/>
                    <a:pt x="28395" y="865"/>
                    <a:pt x="28418" y="829"/>
                  </a:cubicBezTo>
                  <a:cubicBezTo>
                    <a:pt x="28438" y="798"/>
                    <a:pt x="28455" y="751"/>
                    <a:pt x="28479" y="716"/>
                  </a:cubicBezTo>
                  <a:close/>
                  <a:moveTo>
                    <a:pt x="31619" y="716"/>
                  </a:moveTo>
                  <a:cubicBezTo>
                    <a:pt x="31636" y="740"/>
                    <a:pt x="31649" y="772"/>
                    <a:pt x="31662" y="792"/>
                  </a:cubicBezTo>
                  <a:cubicBezTo>
                    <a:pt x="31692" y="841"/>
                    <a:pt x="31733" y="882"/>
                    <a:pt x="31770" y="925"/>
                  </a:cubicBezTo>
                  <a:cubicBezTo>
                    <a:pt x="31846" y="1008"/>
                    <a:pt x="31932" y="1090"/>
                    <a:pt x="31997" y="1184"/>
                  </a:cubicBezTo>
                  <a:cubicBezTo>
                    <a:pt x="32050" y="1260"/>
                    <a:pt x="32107" y="1327"/>
                    <a:pt x="32165" y="1396"/>
                  </a:cubicBezTo>
                  <a:cubicBezTo>
                    <a:pt x="32197" y="1434"/>
                    <a:pt x="32223" y="1478"/>
                    <a:pt x="32251" y="1519"/>
                  </a:cubicBezTo>
                  <a:cubicBezTo>
                    <a:pt x="32270" y="1542"/>
                    <a:pt x="32312" y="1577"/>
                    <a:pt x="32331" y="1605"/>
                  </a:cubicBezTo>
                  <a:cubicBezTo>
                    <a:pt x="32163" y="1607"/>
                    <a:pt x="31999" y="1620"/>
                    <a:pt x="31831" y="1622"/>
                  </a:cubicBezTo>
                  <a:cubicBezTo>
                    <a:pt x="31751" y="1624"/>
                    <a:pt x="31675" y="1639"/>
                    <a:pt x="31597" y="1642"/>
                  </a:cubicBezTo>
                  <a:cubicBezTo>
                    <a:pt x="31567" y="1644"/>
                    <a:pt x="31535" y="1644"/>
                    <a:pt x="31507" y="1650"/>
                  </a:cubicBezTo>
                  <a:cubicBezTo>
                    <a:pt x="31487" y="1648"/>
                    <a:pt x="31466" y="1648"/>
                    <a:pt x="31446" y="1644"/>
                  </a:cubicBezTo>
                  <a:cubicBezTo>
                    <a:pt x="31347" y="1635"/>
                    <a:pt x="31246" y="1642"/>
                    <a:pt x="31147" y="1633"/>
                  </a:cubicBezTo>
                  <a:cubicBezTo>
                    <a:pt x="31108" y="1627"/>
                    <a:pt x="31069" y="1626"/>
                    <a:pt x="31030" y="1626"/>
                  </a:cubicBezTo>
                  <a:cubicBezTo>
                    <a:pt x="31075" y="1564"/>
                    <a:pt x="31097" y="1486"/>
                    <a:pt x="31147" y="1422"/>
                  </a:cubicBezTo>
                  <a:cubicBezTo>
                    <a:pt x="31205" y="1351"/>
                    <a:pt x="31248" y="1275"/>
                    <a:pt x="31298" y="1199"/>
                  </a:cubicBezTo>
                  <a:cubicBezTo>
                    <a:pt x="31358" y="1107"/>
                    <a:pt x="31427" y="1025"/>
                    <a:pt x="31487" y="934"/>
                  </a:cubicBezTo>
                  <a:cubicBezTo>
                    <a:pt x="31509" y="900"/>
                    <a:pt x="31537" y="865"/>
                    <a:pt x="31559" y="829"/>
                  </a:cubicBezTo>
                  <a:cubicBezTo>
                    <a:pt x="31580" y="798"/>
                    <a:pt x="31595" y="751"/>
                    <a:pt x="31619" y="716"/>
                  </a:cubicBezTo>
                  <a:close/>
                  <a:moveTo>
                    <a:pt x="38044" y="716"/>
                  </a:moveTo>
                  <a:cubicBezTo>
                    <a:pt x="38060" y="740"/>
                    <a:pt x="38072" y="772"/>
                    <a:pt x="38085" y="792"/>
                  </a:cubicBezTo>
                  <a:cubicBezTo>
                    <a:pt x="38116" y="841"/>
                    <a:pt x="38157" y="882"/>
                    <a:pt x="38195" y="925"/>
                  </a:cubicBezTo>
                  <a:cubicBezTo>
                    <a:pt x="38271" y="1008"/>
                    <a:pt x="38357" y="1090"/>
                    <a:pt x="38422" y="1184"/>
                  </a:cubicBezTo>
                  <a:cubicBezTo>
                    <a:pt x="38473" y="1260"/>
                    <a:pt x="38532" y="1327"/>
                    <a:pt x="38590" y="1396"/>
                  </a:cubicBezTo>
                  <a:cubicBezTo>
                    <a:pt x="38622" y="1434"/>
                    <a:pt x="38648" y="1478"/>
                    <a:pt x="38676" y="1519"/>
                  </a:cubicBezTo>
                  <a:cubicBezTo>
                    <a:pt x="38694" y="1542"/>
                    <a:pt x="38737" y="1577"/>
                    <a:pt x="38756" y="1605"/>
                  </a:cubicBezTo>
                  <a:cubicBezTo>
                    <a:pt x="38588" y="1607"/>
                    <a:pt x="38422" y="1620"/>
                    <a:pt x="38256" y="1622"/>
                  </a:cubicBezTo>
                  <a:cubicBezTo>
                    <a:pt x="38176" y="1624"/>
                    <a:pt x="38100" y="1639"/>
                    <a:pt x="38021" y="1642"/>
                  </a:cubicBezTo>
                  <a:cubicBezTo>
                    <a:pt x="37990" y="1644"/>
                    <a:pt x="37960" y="1644"/>
                    <a:pt x="37932" y="1650"/>
                  </a:cubicBezTo>
                  <a:cubicBezTo>
                    <a:pt x="37911" y="1648"/>
                    <a:pt x="37891" y="1648"/>
                    <a:pt x="37870" y="1644"/>
                  </a:cubicBezTo>
                  <a:cubicBezTo>
                    <a:pt x="37772" y="1635"/>
                    <a:pt x="37671" y="1642"/>
                    <a:pt x="37572" y="1633"/>
                  </a:cubicBezTo>
                  <a:cubicBezTo>
                    <a:pt x="37533" y="1627"/>
                    <a:pt x="37494" y="1626"/>
                    <a:pt x="37453" y="1626"/>
                  </a:cubicBezTo>
                  <a:cubicBezTo>
                    <a:pt x="37499" y="1564"/>
                    <a:pt x="37522" y="1486"/>
                    <a:pt x="37572" y="1422"/>
                  </a:cubicBezTo>
                  <a:cubicBezTo>
                    <a:pt x="37630" y="1351"/>
                    <a:pt x="37673" y="1275"/>
                    <a:pt x="37723" y="1199"/>
                  </a:cubicBezTo>
                  <a:cubicBezTo>
                    <a:pt x="37781" y="1107"/>
                    <a:pt x="37852" y="1025"/>
                    <a:pt x="37911" y="934"/>
                  </a:cubicBezTo>
                  <a:cubicBezTo>
                    <a:pt x="37934" y="900"/>
                    <a:pt x="37960" y="865"/>
                    <a:pt x="37982" y="829"/>
                  </a:cubicBezTo>
                  <a:cubicBezTo>
                    <a:pt x="38005" y="798"/>
                    <a:pt x="38019" y="751"/>
                    <a:pt x="38044" y="716"/>
                  </a:cubicBezTo>
                  <a:close/>
                  <a:moveTo>
                    <a:pt x="41185" y="716"/>
                  </a:moveTo>
                  <a:cubicBezTo>
                    <a:pt x="41200" y="740"/>
                    <a:pt x="41213" y="772"/>
                    <a:pt x="41226" y="792"/>
                  </a:cubicBezTo>
                  <a:cubicBezTo>
                    <a:pt x="41258" y="841"/>
                    <a:pt x="41297" y="882"/>
                    <a:pt x="41336" y="925"/>
                  </a:cubicBezTo>
                  <a:cubicBezTo>
                    <a:pt x="41411" y="1008"/>
                    <a:pt x="41498" y="1090"/>
                    <a:pt x="41562" y="1184"/>
                  </a:cubicBezTo>
                  <a:cubicBezTo>
                    <a:pt x="41614" y="1260"/>
                    <a:pt x="41672" y="1327"/>
                    <a:pt x="41732" y="1396"/>
                  </a:cubicBezTo>
                  <a:cubicBezTo>
                    <a:pt x="41763" y="1434"/>
                    <a:pt x="41787" y="1478"/>
                    <a:pt x="41817" y="1519"/>
                  </a:cubicBezTo>
                  <a:cubicBezTo>
                    <a:pt x="41834" y="1542"/>
                    <a:pt x="41879" y="1577"/>
                    <a:pt x="41896" y="1605"/>
                  </a:cubicBezTo>
                  <a:cubicBezTo>
                    <a:pt x="41730" y="1607"/>
                    <a:pt x="41564" y="1620"/>
                    <a:pt x="41398" y="1622"/>
                  </a:cubicBezTo>
                  <a:cubicBezTo>
                    <a:pt x="41318" y="1624"/>
                    <a:pt x="41241" y="1639"/>
                    <a:pt x="41163" y="1642"/>
                  </a:cubicBezTo>
                  <a:cubicBezTo>
                    <a:pt x="41131" y="1644"/>
                    <a:pt x="41101" y="1644"/>
                    <a:pt x="41072" y="1650"/>
                  </a:cubicBezTo>
                  <a:cubicBezTo>
                    <a:pt x="41051" y="1648"/>
                    <a:pt x="41031" y="1648"/>
                    <a:pt x="41010" y="1644"/>
                  </a:cubicBezTo>
                  <a:cubicBezTo>
                    <a:pt x="40911" y="1635"/>
                    <a:pt x="40812" y="1642"/>
                    <a:pt x="40714" y="1633"/>
                  </a:cubicBezTo>
                  <a:cubicBezTo>
                    <a:pt x="40674" y="1627"/>
                    <a:pt x="40633" y="1626"/>
                    <a:pt x="40594" y="1626"/>
                  </a:cubicBezTo>
                  <a:cubicBezTo>
                    <a:pt x="40641" y="1564"/>
                    <a:pt x="40661" y="1486"/>
                    <a:pt x="40712" y="1422"/>
                  </a:cubicBezTo>
                  <a:cubicBezTo>
                    <a:pt x="40769" y="1351"/>
                    <a:pt x="40814" y="1275"/>
                    <a:pt x="40863" y="1199"/>
                  </a:cubicBezTo>
                  <a:cubicBezTo>
                    <a:pt x="40922" y="1107"/>
                    <a:pt x="40991" y="1025"/>
                    <a:pt x="41051" y="934"/>
                  </a:cubicBezTo>
                  <a:cubicBezTo>
                    <a:pt x="41075" y="900"/>
                    <a:pt x="41101" y="865"/>
                    <a:pt x="41124" y="829"/>
                  </a:cubicBezTo>
                  <a:cubicBezTo>
                    <a:pt x="41144" y="798"/>
                    <a:pt x="41161" y="751"/>
                    <a:pt x="41185" y="716"/>
                  </a:cubicBezTo>
                  <a:close/>
                  <a:moveTo>
                    <a:pt x="44327" y="716"/>
                  </a:moveTo>
                  <a:cubicBezTo>
                    <a:pt x="44342" y="740"/>
                    <a:pt x="44355" y="772"/>
                    <a:pt x="44368" y="792"/>
                  </a:cubicBezTo>
                  <a:cubicBezTo>
                    <a:pt x="44398" y="841"/>
                    <a:pt x="44439" y="882"/>
                    <a:pt x="44476" y="925"/>
                  </a:cubicBezTo>
                  <a:cubicBezTo>
                    <a:pt x="44552" y="1008"/>
                    <a:pt x="44640" y="1090"/>
                    <a:pt x="44703" y="1184"/>
                  </a:cubicBezTo>
                  <a:cubicBezTo>
                    <a:pt x="44756" y="1260"/>
                    <a:pt x="44813" y="1327"/>
                    <a:pt x="44873" y="1396"/>
                  </a:cubicBezTo>
                  <a:cubicBezTo>
                    <a:pt x="44905" y="1434"/>
                    <a:pt x="44929" y="1478"/>
                    <a:pt x="44959" y="1519"/>
                  </a:cubicBezTo>
                  <a:cubicBezTo>
                    <a:pt x="44976" y="1542"/>
                    <a:pt x="45018" y="1577"/>
                    <a:pt x="45037" y="1605"/>
                  </a:cubicBezTo>
                  <a:cubicBezTo>
                    <a:pt x="44871" y="1607"/>
                    <a:pt x="44705" y="1620"/>
                    <a:pt x="44537" y="1622"/>
                  </a:cubicBezTo>
                  <a:cubicBezTo>
                    <a:pt x="44459" y="1624"/>
                    <a:pt x="44383" y="1639"/>
                    <a:pt x="44303" y="1642"/>
                  </a:cubicBezTo>
                  <a:cubicBezTo>
                    <a:pt x="44273" y="1644"/>
                    <a:pt x="44241" y="1644"/>
                    <a:pt x="44213" y="1650"/>
                  </a:cubicBezTo>
                  <a:cubicBezTo>
                    <a:pt x="44193" y="1648"/>
                    <a:pt x="44172" y="1648"/>
                    <a:pt x="44152" y="1644"/>
                  </a:cubicBezTo>
                  <a:cubicBezTo>
                    <a:pt x="44053" y="1635"/>
                    <a:pt x="43954" y="1642"/>
                    <a:pt x="43853" y="1633"/>
                  </a:cubicBezTo>
                  <a:cubicBezTo>
                    <a:pt x="43814" y="1627"/>
                    <a:pt x="43775" y="1626"/>
                    <a:pt x="43736" y="1626"/>
                  </a:cubicBezTo>
                  <a:cubicBezTo>
                    <a:pt x="43782" y="1564"/>
                    <a:pt x="43803" y="1486"/>
                    <a:pt x="43853" y="1422"/>
                  </a:cubicBezTo>
                  <a:cubicBezTo>
                    <a:pt x="43911" y="1351"/>
                    <a:pt x="43954" y="1275"/>
                    <a:pt x="44004" y="1199"/>
                  </a:cubicBezTo>
                  <a:cubicBezTo>
                    <a:pt x="44064" y="1107"/>
                    <a:pt x="44133" y="1025"/>
                    <a:pt x="44193" y="934"/>
                  </a:cubicBezTo>
                  <a:cubicBezTo>
                    <a:pt x="44217" y="900"/>
                    <a:pt x="44243" y="865"/>
                    <a:pt x="44265" y="829"/>
                  </a:cubicBezTo>
                  <a:cubicBezTo>
                    <a:pt x="44286" y="798"/>
                    <a:pt x="44301" y="751"/>
                    <a:pt x="44327" y="716"/>
                  </a:cubicBezTo>
                  <a:close/>
                  <a:moveTo>
                    <a:pt x="47466" y="716"/>
                  </a:moveTo>
                  <a:cubicBezTo>
                    <a:pt x="47483" y="740"/>
                    <a:pt x="47496" y="772"/>
                    <a:pt x="47507" y="792"/>
                  </a:cubicBezTo>
                  <a:cubicBezTo>
                    <a:pt x="47539" y="841"/>
                    <a:pt x="47580" y="882"/>
                    <a:pt x="47617" y="925"/>
                  </a:cubicBezTo>
                  <a:cubicBezTo>
                    <a:pt x="47694" y="1008"/>
                    <a:pt x="47780" y="1090"/>
                    <a:pt x="47845" y="1184"/>
                  </a:cubicBezTo>
                  <a:cubicBezTo>
                    <a:pt x="47897" y="1260"/>
                    <a:pt x="47955" y="1327"/>
                    <a:pt x="48013" y="1396"/>
                  </a:cubicBezTo>
                  <a:cubicBezTo>
                    <a:pt x="48044" y="1434"/>
                    <a:pt x="48071" y="1478"/>
                    <a:pt x="48099" y="1519"/>
                  </a:cubicBezTo>
                  <a:cubicBezTo>
                    <a:pt x="48117" y="1542"/>
                    <a:pt x="48160" y="1577"/>
                    <a:pt x="48179" y="1605"/>
                  </a:cubicBezTo>
                  <a:cubicBezTo>
                    <a:pt x="48011" y="1607"/>
                    <a:pt x="47847" y="1620"/>
                    <a:pt x="47679" y="1622"/>
                  </a:cubicBezTo>
                  <a:cubicBezTo>
                    <a:pt x="47599" y="1624"/>
                    <a:pt x="47522" y="1639"/>
                    <a:pt x="47444" y="1642"/>
                  </a:cubicBezTo>
                  <a:cubicBezTo>
                    <a:pt x="47414" y="1644"/>
                    <a:pt x="47383" y="1644"/>
                    <a:pt x="47355" y="1650"/>
                  </a:cubicBezTo>
                  <a:cubicBezTo>
                    <a:pt x="47334" y="1648"/>
                    <a:pt x="47314" y="1648"/>
                    <a:pt x="47293" y="1644"/>
                  </a:cubicBezTo>
                  <a:cubicBezTo>
                    <a:pt x="47194" y="1635"/>
                    <a:pt x="47094" y="1642"/>
                    <a:pt x="46995" y="1633"/>
                  </a:cubicBezTo>
                  <a:cubicBezTo>
                    <a:pt x="46956" y="1627"/>
                    <a:pt x="46916" y="1626"/>
                    <a:pt x="46875" y="1626"/>
                  </a:cubicBezTo>
                  <a:cubicBezTo>
                    <a:pt x="46922" y="1564"/>
                    <a:pt x="46944" y="1486"/>
                    <a:pt x="46995" y="1422"/>
                  </a:cubicBezTo>
                  <a:cubicBezTo>
                    <a:pt x="47053" y="1351"/>
                    <a:pt x="47095" y="1275"/>
                    <a:pt x="47146" y="1199"/>
                  </a:cubicBezTo>
                  <a:cubicBezTo>
                    <a:pt x="47205" y="1107"/>
                    <a:pt x="47274" y="1025"/>
                    <a:pt x="47334" y="934"/>
                  </a:cubicBezTo>
                  <a:cubicBezTo>
                    <a:pt x="47356" y="900"/>
                    <a:pt x="47384" y="865"/>
                    <a:pt x="47407" y="829"/>
                  </a:cubicBezTo>
                  <a:cubicBezTo>
                    <a:pt x="47427" y="798"/>
                    <a:pt x="47442" y="751"/>
                    <a:pt x="47466" y="716"/>
                  </a:cubicBezTo>
                  <a:close/>
                  <a:moveTo>
                    <a:pt x="50608" y="716"/>
                  </a:moveTo>
                  <a:cubicBezTo>
                    <a:pt x="50623" y="740"/>
                    <a:pt x="50636" y="772"/>
                    <a:pt x="50649" y="792"/>
                  </a:cubicBezTo>
                  <a:cubicBezTo>
                    <a:pt x="50681" y="841"/>
                    <a:pt x="50722" y="882"/>
                    <a:pt x="50759" y="925"/>
                  </a:cubicBezTo>
                  <a:cubicBezTo>
                    <a:pt x="50835" y="1008"/>
                    <a:pt x="50921" y="1090"/>
                    <a:pt x="50985" y="1184"/>
                  </a:cubicBezTo>
                  <a:cubicBezTo>
                    <a:pt x="51037" y="1260"/>
                    <a:pt x="51095" y="1327"/>
                    <a:pt x="51154" y="1396"/>
                  </a:cubicBezTo>
                  <a:cubicBezTo>
                    <a:pt x="51186" y="1434"/>
                    <a:pt x="51212" y="1478"/>
                    <a:pt x="51240" y="1519"/>
                  </a:cubicBezTo>
                  <a:cubicBezTo>
                    <a:pt x="51257" y="1542"/>
                    <a:pt x="51302" y="1577"/>
                    <a:pt x="51320" y="1605"/>
                  </a:cubicBezTo>
                  <a:cubicBezTo>
                    <a:pt x="51152" y="1607"/>
                    <a:pt x="50986" y="1620"/>
                    <a:pt x="50821" y="1622"/>
                  </a:cubicBezTo>
                  <a:cubicBezTo>
                    <a:pt x="50740" y="1624"/>
                    <a:pt x="50664" y="1639"/>
                    <a:pt x="50586" y="1642"/>
                  </a:cubicBezTo>
                  <a:cubicBezTo>
                    <a:pt x="50554" y="1644"/>
                    <a:pt x="50524" y="1644"/>
                    <a:pt x="50494" y="1650"/>
                  </a:cubicBezTo>
                  <a:cubicBezTo>
                    <a:pt x="50474" y="1648"/>
                    <a:pt x="50453" y="1648"/>
                    <a:pt x="50433" y="1644"/>
                  </a:cubicBezTo>
                  <a:cubicBezTo>
                    <a:pt x="50336" y="1635"/>
                    <a:pt x="50235" y="1642"/>
                    <a:pt x="50136" y="1633"/>
                  </a:cubicBezTo>
                  <a:cubicBezTo>
                    <a:pt x="50097" y="1627"/>
                    <a:pt x="50058" y="1626"/>
                    <a:pt x="50017" y="1626"/>
                  </a:cubicBezTo>
                  <a:cubicBezTo>
                    <a:pt x="50064" y="1564"/>
                    <a:pt x="50084" y="1486"/>
                    <a:pt x="50134" y="1422"/>
                  </a:cubicBezTo>
                  <a:cubicBezTo>
                    <a:pt x="50192" y="1351"/>
                    <a:pt x="50237" y="1275"/>
                    <a:pt x="50287" y="1199"/>
                  </a:cubicBezTo>
                  <a:cubicBezTo>
                    <a:pt x="50345" y="1107"/>
                    <a:pt x="50414" y="1025"/>
                    <a:pt x="50474" y="934"/>
                  </a:cubicBezTo>
                  <a:cubicBezTo>
                    <a:pt x="50498" y="900"/>
                    <a:pt x="50524" y="865"/>
                    <a:pt x="50546" y="829"/>
                  </a:cubicBezTo>
                  <a:cubicBezTo>
                    <a:pt x="50567" y="798"/>
                    <a:pt x="50584" y="751"/>
                    <a:pt x="50608" y="716"/>
                  </a:cubicBezTo>
                  <a:close/>
                  <a:moveTo>
                    <a:pt x="53750" y="716"/>
                  </a:moveTo>
                  <a:cubicBezTo>
                    <a:pt x="53764" y="740"/>
                    <a:pt x="53778" y="772"/>
                    <a:pt x="53791" y="792"/>
                  </a:cubicBezTo>
                  <a:cubicBezTo>
                    <a:pt x="53820" y="841"/>
                    <a:pt x="53861" y="882"/>
                    <a:pt x="53901" y="925"/>
                  </a:cubicBezTo>
                  <a:cubicBezTo>
                    <a:pt x="53975" y="1008"/>
                    <a:pt x="54063" y="1090"/>
                    <a:pt x="54126" y="1184"/>
                  </a:cubicBezTo>
                  <a:cubicBezTo>
                    <a:pt x="54178" y="1260"/>
                    <a:pt x="54236" y="1327"/>
                    <a:pt x="54296" y="1396"/>
                  </a:cubicBezTo>
                  <a:cubicBezTo>
                    <a:pt x="54328" y="1434"/>
                    <a:pt x="54352" y="1478"/>
                    <a:pt x="54382" y="1519"/>
                  </a:cubicBezTo>
                  <a:cubicBezTo>
                    <a:pt x="54398" y="1542"/>
                    <a:pt x="54443" y="1577"/>
                    <a:pt x="54460" y="1605"/>
                  </a:cubicBezTo>
                  <a:cubicBezTo>
                    <a:pt x="54294" y="1607"/>
                    <a:pt x="54128" y="1620"/>
                    <a:pt x="53960" y="1622"/>
                  </a:cubicBezTo>
                  <a:cubicBezTo>
                    <a:pt x="53882" y="1624"/>
                    <a:pt x="53805" y="1639"/>
                    <a:pt x="53725" y="1642"/>
                  </a:cubicBezTo>
                  <a:cubicBezTo>
                    <a:pt x="53695" y="1644"/>
                    <a:pt x="53664" y="1644"/>
                    <a:pt x="53636" y="1650"/>
                  </a:cubicBezTo>
                  <a:cubicBezTo>
                    <a:pt x="53615" y="1648"/>
                    <a:pt x="53595" y="1648"/>
                    <a:pt x="53574" y="1644"/>
                  </a:cubicBezTo>
                  <a:cubicBezTo>
                    <a:pt x="53475" y="1635"/>
                    <a:pt x="53377" y="1642"/>
                    <a:pt x="53276" y="1633"/>
                  </a:cubicBezTo>
                  <a:cubicBezTo>
                    <a:pt x="53237" y="1627"/>
                    <a:pt x="53198" y="1626"/>
                    <a:pt x="53159" y="1626"/>
                  </a:cubicBezTo>
                  <a:cubicBezTo>
                    <a:pt x="53205" y="1564"/>
                    <a:pt x="53226" y="1486"/>
                    <a:pt x="53276" y="1422"/>
                  </a:cubicBezTo>
                  <a:cubicBezTo>
                    <a:pt x="53334" y="1351"/>
                    <a:pt x="53377" y="1275"/>
                    <a:pt x="53427" y="1199"/>
                  </a:cubicBezTo>
                  <a:cubicBezTo>
                    <a:pt x="53487" y="1107"/>
                    <a:pt x="53556" y="1025"/>
                    <a:pt x="53615" y="934"/>
                  </a:cubicBezTo>
                  <a:cubicBezTo>
                    <a:pt x="53640" y="900"/>
                    <a:pt x="53666" y="865"/>
                    <a:pt x="53688" y="829"/>
                  </a:cubicBezTo>
                  <a:cubicBezTo>
                    <a:pt x="53709" y="798"/>
                    <a:pt x="53725" y="751"/>
                    <a:pt x="53750" y="716"/>
                  </a:cubicBezTo>
                  <a:close/>
                  <a:moveTo>
                    <a:pt x="56889" y="716"/>
                  </a:moveTo>
                  <a:cubicBezTo>
                    <a:pt x="56906" y="740"/>
                    <a:pt x="56919" y="772"/>
                    <a:pt x="56932" y="792"/>
                  </a:cubicBezTo>
                  <a:cubicBezTo>
                    <a:pt x="56962" y="841"/>
                    <a:pt x="57003" y="882"/>
                    <a:pt x="57040" y="925"/>
                  </a:cubicBezTo>
                  <a:cubicBezTo>
                    <a:pt x="57117" y="1008"/>
                    <a:pt x="57202" y="1090"/>
                    <a:pt x="57268" y="1184"/>
                  </a:cubicBezTo>
                  <a:cubicBezTo>
                    <a:pt x="57320" y="1260"/>
                    <a:pt x="57378" y="1327"/>
                    <a:pt x="57436" y="1396"/>
                  </a:cubicBezTo>
                  <a:cubicBezTo>
                    <a:pt x="57469" y="1434"/>
                    <a:pt x="57493" y="1478"/>
                    <a:pt x="57521" y="1519"/>
                  </a:cubicBezTo>
                  <a:cubicBezTo>
                    <a:pt x="57540" y="1542"/>
                    <a:pt x="57583" y="1577"/>
                    <a:pt x="57601" y="1605"/>
                  </a:cubicBezTo>
                  <a:cubicBezTo>
                    <a:pt x="57434" y="1607"/>
                    <a:pt x="57270" y="1620"/>
                    <a:pt x="57102" y="1622"/>
                  </a:cubicBezTo>
                  <a:cubicBezTo>
                    <a:pt x="57022" y="1624"/>
                    <a:pt x="56947" y="1639"/>
                    <a:pt x="56867" y="1642"/>
                  </a:cubicBezTo>
                  <a:cubicBezTo>
                    <a:pt x="56837" y="1644"/>
                    <a:pt x="56805" y="1644"/>
                    <a:pt x="56777" y="1650"/>
                  </a:cubicBezTo>
                  <a:cubicBezTo>
                    <a:pt x="56757" y="1648"/>
                    <a:pt x="56736" y="1648"/>
                    <a:pt x="56716" y="1644"/>
                  </a:cubicBezTo>
                  <a:cubicBezTo>
                    <a:pt x="56617" y="1635"/>
                    <a:pt x="56516" y="1642"/>
                    <a:pt x="56418" y="1633"/>
                  </a:cubicBezTo>
                  <a:cubicBezTo>
                    <a:pt x="56378" y="1627"/>
                    <a:pt x="56339" y="1626"/>
                    <a:pt x="56300" y="1626"/>
                  </a:cubicBezTo>
                  <a:cubicBezTo>
                    <a:pt x="56345" y="1564"/>
                    <a:pt x="56367" y="1486"/>
                    <a:pt x="56418" y="1422"/>
                  </a:cubicBezTo>
                  <a:cubicBezTo>
                    <a:pt x="56475" y="1351"/>
                    <a:pt x="56518" y="1275"/>
                    <a:pt x="56569" y="1199"/>
                  </a:cubicBezTo>
                  <a:cubicBezTo>
                    <a:pt x="56628" y="1107"/>
                    <a:pt x="56697" y="1025"/>
                    <a:pt x="56757" y="934"/>
                  </a:cubicBezTo>
                  <a:cubicBezTo>
                    <a:pt x="56779" y="900"/>
                    <a:pt x="56807" y="865"/>
                    <a:pt x="56830" y="829"/>
                  </a:cubicBezTo>
                  <a:cubicBezTo>
                    <a:pt x="56850" y="798"/>
                    <a:pt x="56865" y="751"/>
                    <a:pt x="56889" y="716"/>
                  </a:cubicBezTo>
                  <a:close/>
                  <a:moveTo>
                    <a:pt x="60031" y="716"/>
                  </a:moveTo>
                  <a:cubicBezTo>
                    <a:pt x="60048" y="740"/>
                    <a:pt x="60059" y="772"/>
                    <a:pt x="60072" y="792"/>
                  </a:cubicBezTo>
                  <a:cubicBezTo>
                    <a:pt x="60103" y="841"/>
                    <a:pt x="60145" y="882"/>
                    <a:pt x="60182" y="925"/>
                  </a:cubicBezTo>
                  <a:cubicBezTo>
                    <a:pt x="60258" y="1008"/>
                    <a:pt x="60344" y="1090"/>
                    <a:pt x="60409" y="1184"/>
                  </a:cubicBezTo>
                  <a:cubicBezTo>
                    <a:pt x="60460" y="1260"/>
                    <a:pt x="60519" y="1327"/>
                    <a:pt x="60577" y="1396"/>
                  </a:cubicBezTo>
                  <a:cubicBezTo>
                    <a:pt x="60609" y="1434"/>
                    <a:pt x="60635" y="1478"/>
                    <a:pt x="60663" y="1519"/>
                  </a:cubicBezTo>
                  <a:cubicBezTo>
                    <a:pt x="60680" y="1542"/>
                    <a:pt x="60724" y="1577"/>
                    <a:pt x="60743" y="1605"/>
                  </a:cubicBezTo>
                  <a:cubicBezTo>
                    <a:pt x="60575" y="1607"/>
                    <a:pt x="60409" y="1620"/>
                    <a:pt x="60243" y="1622"/>
                  </a:cubicBezTo>
                  <a:cubicBezTo>
                    <a:pt x="60163" y="1624"/>
                    <a:pt x="60087" y="1639"/>
                    <a:pt x="60008" y="1642"/>
                  </a:cubicBezTo>
                  <a:cubicBezTo>
                    <a:pt x="59977" y="1644"/>
                    <a:pt x="59947" y="1644"/>
                    <a:pt x="59917" y="1650"/>
                  </a:cubicBezTo>
                  <a:cubicBezTo>
                    <a:pt x="59897" y="1648"/>
                    <a:pt x="59878" y="1648"/>
                    <a:pt x="59857" y="1644"/>
                  </a:cubicBezTo>
                  <a:cubicBezTo>
                    <a:pt x="59759" y="1635"/>
                    <a:pt x="59658" y="1642"/>
                    <a:pt x="59559" y="1633"/>
                  </a:cubicBezTo>
                  <a:cubicBezTo>
                    <a:pt x="59520" y="1627"/>
                    <a:pt x="59481" y="1626"/>
                    <a:pt x="59440" y="1626"/>
                  </a:cubicBezTo>
                  <a:cubicBezTo>
                    <a:pt x="59486" y="1564"/>
                    <a:pt x="59509" y="1486"/>
                    <a:pt x="59557" y="1422"/>
                  </a:cubicBezTo>
                  <a:cubicBezTo>
                    <a:pt x="59615" y="1351"/>
                    <a:pt x="59660" y="1275"/>
                    <a:pt x="59710" y="1199"/>
                  </a:cubicBezTo>
                  <a:cubicBezTo>
                    <a:pt x="59768" y="1107"/>
                    <a:pt x="59839" y="1025"/>
                    <a:pt x="59898" y="934"/>
                  </a:cubicBezTo>
                  <a:cubicBezTo>
                    <a:pt x="59921" y="900"/>
                    <a:pt x="59947" y="865"/>
                    <a:pt x="59969" y="829"/>
                  </a:cubicBezTo>
                  <a:cubicBezTo>
                    <a:pt x="59990" y="798"/>
                    <a:pt x="60007" y="751"/>
                    <a:pt x="60031" y="716"/>
                  </a:cubicBezTo>
                  <a:close/>
                  <a:moveTo>
                    <a:pt x="63172" y="716"/>
                  </a:moveTo>
                  <a:cubicBezTo>
                    <a:pt x="63187" y="740"/>
                    <a:pt x="63200" y="772"/>
                    <a:pt x="63213" y="792"/>
                  </a:cubicBezTo>
                  <a:cubicBezTo>
                    <a:pt x="63245" y="841"/>
                    <a:pt x="63284" y="882"/>
                    <a:pt x="63323" y="925"/>
                  </a:cubicBezTo>
                  <a:cubicBezTo>
                    <a:pt x="63398" y="1008"/>
                    <a:pt x="63486" y="1090"/>
                    <a:pt x="63549" y="1184"/>
                  </a:cubicBezTo>
                  <a:cubicBezTo>
                    <a:pt x="63601" y="1260"/>
                    <a:pt x="63659" y="1327"/>
                    <a:pt x="63719" y="1396"/>
                  </a:cubicBezTo>
                  <a:cubicBezTo>
                    <a:pt x="63750" y="1434"/>
                    <a:pt x="63775" y="1478"/>
                    <a:pt x="63804" y="1519"/>
                  </a:cubicBezTo>
                  <a:cubicBezTo>
                    <a:pt x="63821" y="1542"/>
                    <a:pt x="63866" y="1577"/>
                    <a:pt x="63883" y="1605"/>
                  </a:cubicBezTo>
                  <a:cubicBezTo>
                    <a:pt x="63717" y="1607"/>
                    <a:pt x="63551" y="1620"/>
                    <a:pt x="63385" y="1622"/>
                  </a:cubicBezTo>
                  <a:cubicBezTo>
                    <a:pt x="63305" y="1624"/>
                    <a:pt x="63228" y="1639"/>
                    <a:pt x="63148" y="1642"/>
                  </a:cubicBezTo>
                  <a:cubicBezTo>
                    <a:pt x="63118" y="1644"/>
                    <a:pt x="63088" y="1644"/>
                    <a:pt x="63059" y="1650"/>
                  </a:cubicBezTo>
                  <a:cubicBezTo>
                    <a:pt x="63038" y="1648"/>
                    <a:pt x="63018" y="1648"/>
                    <a:pt x="62997" y="1644"/>
                  </a:cubicBezTo>
                  <a:cubicBezTo>
                    <a:pt x="62898" y="1635"/>
                    <a:pt x="62799" y="1642"/>
                    <a:pt x="62701" y="1633"/>
                  </a:cubicBezTo>
                  <a:cubicBezTo>
                    <a:pt x="62661" y="1627"/>
                    <a:pt x="62620" y="1626"/>
                    <a:pt x="62581" y="1626"/>
                  </a:cubicBezTo>
                  <a:cubicBezTo>
                    <a:pt x="62628" y="1564"/>
                    <a:pt x="62648" y="1486"/>
                    <a:pt x="62699" y="1422"/>
                  </a:cubicBezTo>
                  <a:cubicBezTo>
                    <a:pt x="62757" y="1351"/>
                    <a:pt x="62799" y="1275"/>
                    <a:pt x="62850" y="1199"/>
                  </a:cubicBezTo>
                  <a:cubicBezTo>
                    <a:pt x="62909" y="1107"/>
                    <a:pt x="62978" y="1025"/>
                    <a:pt x="63038" y="934"/>
                  </a:cubicBezTo>
                  <a:cubicBezTo>
                    <a:pt x="63062" y="900"/>
                    <a:pt x="63088" y="865"/>
                    <a:pt x="63111" y="829"/>
                  </a:cubicBezTo>
                  <a:cubicBezTo>
                    <a:pt x="63131" y="798"/>
                    <a:pt x="63148" y="751"/>
                    <a:pt x="63172" y="716"/>
                  </a:cubicBezTo>
                  <a:close/>
                  <a:moveTo>
                    <a:pt x="66312" y="716"/>
                  </a:moveTo>
                  <a:cubicBezTo>
                    <a:pt x="66329" y="740"/>
                    <a:pt x="66342" y="772"/>
                    <a:pt x="66355" y="792"/>
                  </a:cubicBezTo>
                  <a:cubicBezTo>
                    <a:pt x="66385" y="841"/>
                    <a:pt x="66426" y="882"/>
                    <a:pt x="66463" y="925"/>
                  </a:cubicBezTo>
                  <a:cubicBezTo>
                    <a:pt x="66539" y="1008"/>
                    <a:pt x="66627" y="1090"/>
                    <a:pt x="66690" y="1184"/>
                  </a:cubicBezTo>
                  <a:cubicBezTo>
                    <a:pt x="66743" y="1260"/>
                    <a:pt x="66800" y="1327"/>
                    <a:pt x="66860" y="1396"/>
                  </a:cubicBezTo>
                  <a:cubicBezTo>
                    <a:pt x="66892" y="1434"/>
                    <a:pt x="66916" y="1478"/>
                    <a:pt x="66946" y="1519"/>
                  </a:cubicBezTo>
                  <a:cubicBezTo>
                    <a:pt x="66963" y="1542"/>
                    <a:pt x="67006" y="1577"/>
                    <a:pt x="67024" y="1605"/>
                  </a:cubicBezTo>
                  <a:cubicBezTo>
                    <a:pt x="66856" y="1607"/>
                    <a:pt x="66692" y="1620"/>
                    <a:pt x="66525" y="1622"/>
                  </a:cubicBezTo>
                  <a:cubicBezTo>
                    <a:pt x="66446" y="1624"/>
                    <a:pt x="66370" y="1639"/>
                    <a:pt x="66290" y="1642"/>
                  </a:cubicBezTo>
                  <a:cubicBezTo>
                    <a:pt x="66260" y="1644"/>
                    <a:pt x="66228" y="1644"/>
                    <a:pt x="66200" y="1650"/>
                  </a:cubicBezTo>
                  <a:cubicBezTo>
                    <a:pt x="66180" y="1648"/>
                    <a:pt x="66159" y="1648"/>
                    <a:pt x="66139" y="1644"/>
                  </a:cubicBezTo>
                  <a:cubicBezTo>
                    <a:pt x="66040" y="1635"/>
                    <a:pt x="65939" y="1642"/>
                    <a:pt x="65840" y="1633"/>
                  </a:cubicBezTo>
                  <a:cubicBezTo>
                    <a:pt x="65801" y="1627"/>
                    <a:pt x="65762" y="1626"/>
                    <a:pt x="65723" y="1626"/>
                  </a:cubicBezTo>
                  <a:cubicBezTo>
                    <a:pt x="65768" y="1564"/>
                    <a:pt x="65790" y="1486"/>
                    <a:pt x="65840" y="1422"/>
                  </a:cubicBezTo>
                  <a:cubicBezTo>
                    <a:pt x="65898" y="1351"/>
                    <a:pt x="65941" y="1275"/>
                    <a:pt x="65991" y="1199"/>
                  </a:cubicBezTo>
                  <a:cubicBezTo>
                    <a:pt x="66051" y="1107"/>
                    <a:pt x="66120" y="1025"/>
                    <a:pt x="66180" y="934"/>
                  </a:cubicBezTo>
                  <a:cubicBezTo>
                    <a:pt x="66202" y="900"/>
                    <a:pt x="66230" y="865"/>
                    <a:pt x="66252" y="829"/>
                  </a:cubicBezTo>
                  <a:cubicBezTo>
                    <a:pt x="66273" y="798"/>
                    <a:pt x="66288" y="751"/>
                    <a:pt x="66312" y="716"/>
                  </a:cubicBezTo>
                  <a:close/>
                  <a:moveTo>
                    <a:pt x="34760" y="716"/>
                  </a:moveTo>
                  <a:cubicBezTo>
                    <a:pt x="34777" y="740"/>
                    <a:pt x="34788" y="772"/>
                    <a:pt x="34801" y="792"/>
                  </a:cubicBezTo>
                  <a:cubicBezTo>
                    <a:pt x="34833" y="841"/>
                    <a:pt x="34874" y="882"/>
                    <a:pt x="34911" y="925"/>
                  </a:cubicBezTo>
                  <a:cubicBezTo>
                    <a:pt x="34988" y="1008"/>
                    <a:pt x="35074" y="1090"/>
                    <a:pt x="35139" y="1184"/>
                  </a:cubicBezTo>
                  <a:cubicBezTo>
                    <a:pt x="35189" y="1260"/>
                    <a:pt x="35249" y="1327"/>
                    <a:pt x="35307" y="1396"/>
                  </a:cubicBezTo>
                  <a:cubicBezTo>
                    <a:pt x="35338" y="1434"/>
                    <a:pt x="35365" y="1478"/>
                    <a:pt x="35393" y="1519"/>
                  </a:cubicBezTo>
                  <a:cubicBezTo>
                    <a:pt x="35411" y="1544"/>
                    <a:pt x="35458" y="1581"/>
                    <a:pt x="35475" y="1609"/>
                  </a:cubicBezTo>
                  <a:cubicBezTo>
                    <a:pt x="35355" y="1613"/>
                    <a:pt x="35236" y="1620"/>
                    <a:pt x="35115" y="1622"/>
                  </a:cubicBezTo>
                  <a:cubicBezTo>
                    <a:pt x="35036" y="1624"/>
                    <a:pt x="34960" y="1639"/>
                    <a:pt x="34880" y="1642"/>
                  </a:cubicBezTo>
                  <a:cubicBezTo>
                    <a:pt x="34841" y="1644"/>
                    <a:pt x="34800" y="1644"/>
                    <a:pt x="34762" y="1659"/>
                  </a:cubicBezTo>
                  <a:cubicBezTo>
                    <a:pt x="34705" y="1655"/>
                    <a:pt x="34645" y="1652"/>
                    <a:pt x="34587" y="1644"/>
                  </a:cubicBezTo>
                  <a:cubicBezTo>
                    <a:pt x="34488" y="1635"/>
                    <a:pt x="34388" y="1642"/>
                    <a:pt x="34289" y="1633"/>
                  </a:cubicBezTo>
                  <a:cubicBezTo>
                    <a:pt x="34250" y="1627"/>
                    <a:pt x="34210" y="1626"/>
                    <a:pt x="34169" y="1626"/>
                  </a:cubicBezTo>
                  <a:cubicBezTo>
                    <a:pt x="34216" y="1564"/>
                    <a:pt x="34238" y="1486"/>
                    <a:pt x="34287" y="1422"/>
                  </a:cubicBezTo>
                  <a:cubicBezTo>
                    <a:pt x="34345" y="1351"/>
                    <a:pt x="34389" y="1275"/>
                    <a:pt x="34440" y="1199"/>
                  </a:cubicBezTo>
                  <a:cubicBezTo>
                    <a:pt x="34498" y="1107"/>
                    <a:pt x="34568" y="1025"/>
                    <a:pt x="34628" y="934"/>
                  </a:cubicBezTo>
                  <a:cubicBezTo>
                    <a:pt x="34650" y="900"/>
                    <a:pt x="34677" y="865"/>
                    <a:pt x="34699" y="829"/>
                  </a:cubicBezTo>
                  <a:cubicBezTo>
                    <a:pt x="34719" y="798"/>
                    <a:pt x="34736" y="751"/>
                    <a:pt x="34760" y="716"/>
                  </a:cubicBezTo>
                  <a:close/>
                  <a:moveTo>
                    <a:pt x="1469" y="1736"/>
                  </a:moveTo>
                  <a:cubicBezTo>
                    <a:pt x="1592" y="1743"/>
                    <a:pt x="1717" y="1745"/>
                    <a:pt x="1837" y="1747"/>
                  </a:cubicBezTo>
                  <a:cubicBezTo>
                    <a:pt x="1930" y="1749"/>
                    <a:pt x="2021" y="1749"/>
                    <a:pt x="2115" y="1749"/>
                  </a:cubicBezTo>
                  <a:cubicBezTo>
                    <a:pt x="2111" y="1758"/>
                    <a:pt x="2109" y="1769"/>
                    <a:pt x="2109" y="1780"/>
                  </a:cubicBezTo>
                  <a:cubicBezTo>
                    <a:pt x="2107" y="1916"/>
                    <a:pt x="2090" y="2058"/>
                    <a:pt x="2109" y="2190"/>
                  </a:cubicBezTo>
                  <a:cubicBezTo>
                    <a:pt x="2111" y="2200"/>
                    <a:pt x="2113" y="2207"/>
                    <a:pt x="2116" y="2215"/>
                  </a:cubicBezTo>
                  <a:cubicBezTo>
                    <a:pt x="2053" y="2215"/>
                    <a:pt x="1988" y="2215"/>
                    <a:pt x="1926" y="2207"/>
                  </a:cubicBezTo>
                  <a:cubicBezTo>
                    <a:pt x="1901" y="2204"/>
                    <a:pt x="1876" y="2203"/>
                    <a:pt x="1852" y="2203"/>
                  </a:cubicBezTo>
                  <a:cubicBezTo>
                    <a:pt x="1787" y="2203"/>
                    <a:pt x="1724" y="2211"/>
                    <a:pt x="1658" y="2211"/>
                  </a:cubicBezTo>
                  <a:cubicBezTo>
                    <a:pt x="1627" y="2211"/>
                    <a:pt x="1597" y="2210"/>
                    <a:pt x="1566" y="2210"/>
                  </a:cubicBezTo>
                  <a:cubicBezTo>
                    <a:pt x="1483" y="2210"/>
                    <a:pt x="1400" y="2212"/>
                    <a:pt x="1318" y="2215"/>
                  </a:cubicBezTo>
                  <a:cubicBezTo>
                    <a:pt x="1318" y="2094"/>
                    <a:pt x="1328" y="1972"/>
                    <a:pt x="1331" y="1851"/>
                  </a:cubicBezTo>
                  <a:cubicBezTo>
                    <a:pt x="1337" y="1814"/>
                    <a:pt x="1343" y="1778"/>
                    <a:pt x="1341" y="1741"/>
                  </a:cubicBezTo>
                  <a:cubicBezTo>
                    <a:pt x="1384" y="1739"/>
                    <a:pt x="1427" y="1737"/>
                    <a:pt x="1469" y="1736"/>
                  </a:cubicBezTo>
                  <a:close/>
                  <a:moveTo>
                    <a:pt x="4611" y="1736"/>
                  </a:moveTo>
                  <a:cubicBezTo>
                    <a:pt x="4734" y="1743"/>
                    <a:pt x="4859" y="1745"/>
                    <a:pt x="4976" y="1747"/>
                  </a:cubicBezTo>
                  <a:cubicBezTo>
                    <a:pt x="5070" y="1749"/>
                    <a:pt x="5163" y="1749"/>
                    <a:pt x="5256" y="1749"/>
                  </a:cubicBezTo>
                  <a:cubicBezTo>
                    <a:pt x="5252" y="1758"/>
                    <a:pt x="5250" y="1769"/>
                    <a:pt x="5250" y="1780"/>
                  </a:cubicBezTo>
                  <a:cubicBezTo>
                    <a:pt x="5249" y="1916"/>
                    <a:pt x="5232" y="2058"/>
                    <a:pt x="5250" y="2190"/>
                  </a:cubicBezTo>
                  <a:cubicBezTo>
                    <a:pt x="5250" y="2200"/>
                    <a:pt x="5254" y="2207"/>
                    <a:pt x="5258" y="2215"/>
                  </a:cubicBezTo>
                  <a:cubicBezTo>
                    <a:pt x="5193" y="2215"/>
                    <a:pt x="5129" y="2215"/>
                    <a:pt x="5066" y="2207"/>
                  </a:cubicBezTo>
                  <a:cubicBezTo>
                    <a:pt x="5041" y="2204"/>
                    <a:pt x="5017" y="2203"/>
                    <a:pt x="4993" y="2203"/>
                  </a:cubicBezTo>
                  <a:cubicBezTo>
                    <a:pt x="4928" y="2203"/>
                    <a:pt x="4866" y="2211"/>
                    <a:pt x="4799" y="2211"/>
                  </a:cubicBezTo>
                  <a:cubicBezTo>
                    <a:pt x="4769" y="2211"/>
                    <a:pt x="4738" y="2210"/>
                    <a:pt x="4708" y="2210"/>
                  </a:cubicBezTo>
                  <a:cubicBezTo>
                    <a:pt x="4625" y="2210"/>
                    <a:pt x="4542" y="2212"/>
                    <a:pt x="4460" y="2215"/>
                  </a:cubicBezTo>
                  <a:cubicBezTo>
                    <a:pt x="4458" y="2094"/>
                    <a:pt x="4469" y="1972"/>
                    <a:pt x="4473" y="1851"/>
                  </a:cubicBezTo>
                  <a:cubicBezTo>
                    <a:pt x="4479" y="1814"/>
                    <a:pt x="4484" y="1778"/>
                    <a:pt x="4482" y="1741"/>
                  </a:cubicBezTo>
                  <a:cubicBezTo>
                    <a:pt x="4525" y="1739"/>
                    <a:pt x="4568" y="1737"/>
                    <a:pt x="4611" y="1736"/>
                  </a:cubicBezTo>
                  <a:close/>
                  <a:moveTo>
                    <a:pt x="7751" y="1736"/>
                  </a:moveTo>
                  <a:cubicBezTo>
                    <a:pt x="7874" y="1743"/>
                    <a:pt x="7999" y="1745"/>
                    <a:pt x="8118" y="1747"/>
                  </a:cubicBezTo>
                  <a:cubicBezTo>
                    <a:pt x="8211" y="1749"/>
                    <a:pt x="8304" y="1749"/>
                    <a:pt x="8398" y="1749"/>
                  </a:cubicBezTo>
                  <a:cubicBezTo>
                    <a:pt x="8394" y="1758"/>
                    <a:pt x="8392" y="1769"/>
                    <a:pt x="8390" y="1780"/>
                  </a:cubicBezTo>
                  <a:cubicBezTo>
                    <a:pt x="8390" y="1916"/>
                    <a:pt x="8373" y="2058"/>
                    <a:pt x="8390" y="2190"/>
                  </a:cubicBezTo>
                  <a:cubicBezTo>
                    <a:pt x="8392" y="2200"/>
                    <a:pt x="8394" y="2207"/>
                    <a:pt x="8398" y="2215"/>
                  </a:cubicBezTo>
                  <a:cubicBezTo>
                    <a:pt x="8334" y="2215"/>
                    <a:pt x="8271" y="2215"/>
                    <a:pt x="8207" y="2207"/>
                  </a:cubicBezTo>
                  <a:cubicBezTo>
                    <a:pt x="8183" y="2204"/>
                    <a:pt x="8158" y="2203"/>
                    <a:pt x="8134" y="2203"/>
                  </a:cubicBezTo>
                  <a:cubicBezTo>
                    <a:pt x="8070" y="2203"/>
                    <a:pt x="8007" y="2211"/>
                    <a:pt x="7939" y="2211"/>
                  </a:cubicBezTo>
                  <a:cubicBezTo>
                    <a:pt x="7908" y="2211"/>
                    <a:pt x="7878" y="2210"/>
                    <a:pt x="7848" y="2210"/>
                  </a:cubicBezTo>
                  <a:cubicBezTo>
                    <a:pt x="7765" y="2210"/>
                    <a:pt x="7683" y="2212"/>
                    <a:pt x="7600" y="2215"/>
                  </a:cubicBezTo>
                  <a:cubicBezTo>
                    <a:pt x="7600" y="2094"/>
                    <a:pt x="7611" y="1972"/>
                    <a:pt x="7613" y="1851"/>
                  </a:cubicBezTo>
                  <a:cubicBezTo>
                    <a:pt x="7618" y="1814"/>
                    <a:pt x="7626" y="1778"/>
                    <a:pt x="7624" y="1741"/>
                  </a:cubicBezTo>
                  <a:cubicBezTo>
                    <a:pt x="7667" y="1739"/>
                    <a:pt x="7708" y="1737"/>
                    <a:pt x="7751" y="1736"/>
                  </a:cubicBezTo>
                  <a:close/>
                  <a:moveTo>
                    <a:pt x="10892" y="1736"/>
                  </a:moveTo>
                  <a:cubicBezTo>
                    <a:pt x="11015" y="1743"/>
                    <a:pt x="11140" y="1745"/>
                    <a:pt x="11259" y="1747"/>
                  </a:cubicBezTo>
                  <a:cubicBezTo>
                    <a:pt x="11353" y="1749"/>
                    <a:pt x="11446" y="1749"/>
                    <a:pt x="11539" y="1749"/>
                  </a:cubicBezTo>
                  <a:cubicBezTo>
                    <a:pt x="11535" y="1758"/>
                    <a:pt x="11532" y="1769"/>
                    <a:pt x="11532" y="1780"/>
                  </a:cubicBezTo>
                  <a:cubicBezTo>
                    <a:pt x="11530" y="1916"/>
                    <a:pt x="11515" y="2058"/>
                    <a:pt x="11532" y="2190"/>
                  </a:cubicBezTo>
                  <a:cubicBezTo>
                    <a:pt x="11534" y="2200"/>
                    <a:pt x="11535" y="2207"/>
                    <a:pt x="11539" y="2215"/>
                  </a:cubicBezTo>
                  <a:cubicBezTo>
                    <a:pt x="11476" y="2215"/>
                    <a:pt x="11412" y="2215"/>
                    <a:pt x="11349" y="2207"/>
                  </a:cubicBezTo>
                  <a:cubicBezTo>
                    <a:pt x="11324" y="2204"/>
                    <a:pt x="11299" y="2203"/>
                    <a:pt x="11274" y="2203"/>
                  </a:cubicBezTo>
                  <a:cubicBezTo>
                    <a:pt x="11209" y="2203"/>
                    <a:pt x="11147" y="2211"/>
                    <a:pt x="11081" y="2211"/>
                  </a:cubicBezTo>
                  <a:cubicBezTo>
                    <a:pt x="11050" y="2211"/>
                    <a:pt x="11020" y="2210"/>
                    <a:pt x="10989" y="2210"/>
                  </a:cubicBezTo>
                  <a:cubicBezTo>
                    <a:pt x="10907" y="2210"/>
                    <a:pt x="10824" y="2212"/>
                    <a:pt x="10741" y="2215"/>
                  </a:cubicBezTo>
                  <a:cubicBezTo>
                    <a:pt x="10741" y="2094"/>
                    <a:pt x="10751" y="1972"/>
                    <a:pt x="10754" y="1851"/>
                  </a:cubicBezTo>
                  <a:cubicBezTo>
                    <a:pt x="10760" y="1814"/>
                    <a:pt x="10765" y="1778"/>
                    <a:pt x="10765" y="1741"/>
                  </a:cubicBezTo>
                  <a:cubicBezTo>
                    <a:pt x="10806" y="1739"/>
                    <a:pt x="10849" y="1737"/>
                    <a:pt x="10892" y="1736"/>
                  </a:cubicBezTo>
                  <a:close/>
                  <a:moveTo>
                    <a:pt x="14034" y="1736"/>
                  </a:moveTo>
                  <a:cubicBezTo>
                    <a:pt x="14157" y="1743"/>
                    <a:pt x="14282" y="1745"/>
                    <a:pt x="14399" y="1747"/>
                  </a:cubicBezTo>
                  <a:cubicBezTo>
                    <a:pt x="14492" y="1749"/>
                    <a:pt x="14586" y="1749"/>
                    <a:pt x="14679" y="1749"/>
                  </a:cubicBezTo>
                  <a:cubicBezTo>
                    <a:pt x="14675" y="1758"/>
                    <a:pt x="14673" y="1769"/>
                    <a:pt x="14673" y="1780"/>
                  </a:cubicBezTo>
                  <a:cubicBezTo>
                    <a:pt x="14671" y="1916"/>
                    <a:pt x="14655" y="2058"/>
                    <a:pt x="14673" y="2190"/>
                  </a:cubicBezTo>
                  <a:cubicBezTo>
                    <a:pt x="14673" y="2200"/>
                    <a:pt x="14677" y="2207"/>
                    <a:pt x="14681" y="2215"/>
                  </a:cubicBezTo>
                  <a:cubicBezTo>
                    <a:pt x="14615" y="2215"/>
                    <a:pt x="14552" y="2215"/>
                    <a:pt x="14491" y="2207"/>
                  </a:cubicBezTo>
                  <a:cubicBezTo>
                    <a:pt x="14465" y="2204"/>
                    <a:pt x="14440" y="2203"/>
                    <a:pt x="14416" y="2203"/>
                  </a:cubicBezTo>
                  <a:cubicBezTo>
                    <a:pt x="14351" y="2203"/>
                    <a:pt x="14289" y="2211"/>
                    <a:pt x="14222" y="2211"/>
                  </a:cubicBezTo>
                  <a:cubicBezTo>
                    <a:pt x="14192" y="2211"/>
                    <a:pt x="14161" y="2210"/>
                    <a:pt x="14131" y="2210"/>
                  </a:cubicBezTo>
                  <a:cubicBezTo>
                    <a:pt x="14048" y="2210"/>
                    <a:pt x="13965" y="2212"/>
                    <a:pt x="13883" y="2215"/>
                  </a:cubicBezTo>
                  <a:cubicBezTo>
                    <a:pt x="13883" y="2094"/>
                    <a:pt x="13892" y="1972"/>
                    <a:pt x="13896" y="1851"/>
                  </a:cubicBezTo>
                  <a:cubicBezTo>
                    <a:pt x="13901" y="1814"/>
                    <a:pt x="13907" y="1778"/>
                    <a:pt x="13905" y="1741"/>
                  </a:cubicBezTo>
                  <a:cubicBezTo>
                    <a:pt x="13948" y="1739"/>
                    <a:pt x="13991" y="1737"/>
                    <a:pt x="14034" y="1736"/>
                  </a:cubicBezTo>
                  <a:close/>
                  <a:moveTo>
                    <a:pt x="17173" y="1736"/>
                  </a:moveTo>
                  <a:cubicBezTo>
                    <a:pt x="17298" y="1743"/>
                    <a:pt x="17421" y="1745"/>
                    <a:pt x="17541" y="1747"/>
                  </a:cubicBezTo>
                  <a:cubicBezTo>
                    <a:pt x="17634" y="1749"/>
                    <a:pt x="17727" y="1749"/>
                    <a:pt x="17820" y="1749"/>
                  </a:cubicBezTo>
                  <a:cubicBezTo>
                    <a:pt x="17817" y="1758"/>
                    <a:pt x="17815" y="1769"/>
                    <a:pt x="17815" y="1780"/>
                  </a:cubicBezTo>
                  <a:cubicBezTo>
                    <a:pt x="17813" y="1916"/>
                    <a:pt x="17796" y="2058"/>
                    <a:pt x="17815" y="2190"/>
                  </a:cubicBezTo>
                  <a:cubicBezTo>
                    <a:pt x="17815" y="2200"/>
                    <a:pt x="17819" y="2207"/>
                    <a:pt x="17820" y="2215"/>
                  </a:cubicBezTo>
                  <a:cubicBezTo>
                    <a:pt x="17757" y="2215"/>
                    <a:pt x="17694" y="2215"/>
                    <a:pt x="17630" y="2207"/>
                  </a:cubicBezTo>
                  <a:cubicBezTo>
                    <a:pt x="17605" y="2204"/>
                    <a:pt x="17581" y="2203"/>
                    <a:pt x="17557" y="2203"/>
                  </a:cubicBezTo>
                  <a:cubicBezTo>
                    <a:pt x="17492" y="2203"/>
                    <a:pt x="17430" y="2211"/>
                    <a:pt x="17362" y="2211"/>
                  </a:cubicBezTo>
                  <a:cubicBezTo>
                    <a:pt x="17332" y="2211"/>
                    <a:pt x="17302" y="2210"/>
                    <a:pt x="17271" y="2210"/>
                  </a:cubicBezTo>
                  <a:cubicBezTo>
                    <a:pt x="17189" y="2210"/>
                    <a:pt x="17106" y="2212"/>
                    <a:pt x="17022" y="2215"/>
                  </a:cubicBezTo>
                  <a:cubicBezTo>
                    <a:pt x="17022" y="2094"/>
                    <a:pt x="17034" y="1972"/>
                    <a:pt x="17035" y="1851"/>
                  </a:cubicBezTo>
                  <a:cubicBezTo>
                    <a:pt x="17041" y="1814"/>
                    <a:pt x="17049" y="1778"/>
                    <a:pt x="17047" y="1741"/>
                  </a:cubicBezTo>
                  <a:cubicBezTo>
                    <a:pt x="17090" y="1739"/>
                    <a:pt x="17132" y="1737"/>
                    <a:pt x="17173" y="1736"/>
                  </a:cubicBezTo>
                  <a:close/>
                  <a:moveTo>
                    <a:pt x="20315" y="1736"/>
                  </a:moveTo>
                  <a:cubicBezTo>
                    <a:pt x="20438" y="1743"/>
                    <a:pt x="20563" y="1745"/>
                    <a:pt x="20682" y="1747"/>
                  </a:cubicBezTo>
                  <a:cubicBezTo>
                    <a:pt x="20775" y="1749"/>
                    <a:pt x="20869" y="1749"/>
                    <a:pt x="20962" y="1749"/>
                  </a:cubicBezTo>
                  <a:cubicBezTo>
                    <a:pt x="20958" y="1758"/>
                    <a:pt x="20954" y="1769"/>
                    <a:pt x="20954" y="1780"/>
                  </a:cubicBezTo>
                  <a:cubicBezTo>
                    <a:pt x="20953" y="1916"/>
                    <a:pt x="20938" y="2058"/>
                    <a:pt x="20954" y="2190"/>
                  </a:cubicBezTo>
                  <a:cubicBezTo>
                    <a:pt x="20956" y="2200"/>
                    <a:pt x="20958" y="2207"/>
                    <a:pt x="20962" y="2215"/>
                  </a:cubicBezTo>
                  <a:cubicBezTo>
                    <a:pt x="20899" y="2215"/>
                    <a:pt x="20835" y="2215"/>
                    <a:pt x="20772" y="2207"/>
                  </a:cubicBezTo>
                  <a:cubicBezTo>
                    <a:pt x="20747" y="2204"/>
                    <a:pt x="20722" y="2203"/>
                    <a:pt x="20698" y="2203"/>
                  </a:cubicBezTo>
                  <a:cubicBezTo>
                    <a:pt x="20633" y="2203"/>
                    <a:pt x="20570" y="2211"/>
                    <a:pt x="20503" y="2211"/>
                  </a:cubicBezTo>
                  <a:cubicBezTo>
                    <a:pt x="20473" y="2211"/>
                    <a:pt x="20442" y="2210"/>
                    <a:pt x="20412" y="2210"/>
                  </a:cubicBezTo>
                  <a:cubicBezTo>
                    <a:pt x="20329" y="2210"/>
                    <a:pt x="20247" y="2212"/>
                    <a:pt x="20164" y="2215"/>
                  </a:cubicBezTo>
                  <a:cubicBezTo>
                    <a:pt x="20164" y="2094"/>
                    <a:pt x="20173" y="1972"/>
                    <a:pt x="20177" y="1851"/>
                  </a:cubicBezTo>
                  <a:cubicBezTo>
                    <a:pt x="20183" y="1814"/>
                    <a:pt x="20190" y="1778"/>
                    <a:pt x="20188" y="1741"/>
                  </a:cubicBezTo>
                  <a:cubicBezTo>
                    <a:pt x="20229" y="1739"/>
                    <a:pt x="20272" y="1737"/>
                    <a:pt x="20315" y="1736"/>
                  </a:cubicBezTo>
                  <a:close/>
                  <a:moveTo>
                    <a:pt x="23457" y="1736"/>
                  </a:moveTo>
                  <a:cubicBezTo>
                    <a:pt x="23580" y="1743"/>
                    <a:pt x="23704" y="1745"/>
                    <a:pt x="23824" y="1747"/>
                  </a:cubicBezTo>
                  <a:cubicBezTo>
                    <a:pt x="23915" y="1749"/>
                    <a:pt x="24008" y="1749"/>
                    <a:pt x="24102" y="1749"/>
                  </a:cubicBezTo>
                  <a:cubicBezTo>
                    <a:pt x="24098" y="1758"/>
                    <a:pt x="24096" y="1769"/>
                    <a:pt x="24096" y="1780"/>
                  </a:cubicBezTo>
                  <a:cubicBezTo>
                    <a:pt x="24094" y="1916"/>
                    <a:pt x="24077" y="2058"/>
                    <a:pt x="24096" y="2190"/>
                  </a:cubicBezTo>
                  <a:cubicBezTo>
                    <a:pt x="24098" y="2200"/>
                    <a:pt x="24100" y="2207"/>
                    <a:pt x="24103" y="2215"/>
                  </a:cubicBezTo>
                  <a:cubicBezTo>
                    <a:pt x="24040" y="2215"/>
                    <a:pt x="23975" y="2215"/>
                    <a:pt x="23913" y="2207"/>
                  </a:cubicBezTo>
                  <a:cubicBezTo>
                    <a:pt x="23888" y="2204"/>
                    <a:pt x="23863" y="2203"/>
                    <a:pt x="23839" y="2203"/>
                  </a:cubicBezTo>
                  <a:cubicBezTo>
                    <a:pt x="23774" y="2203"/>
                    <a:pt x="23711" y="2211"/>
                    <a:pt x="23645" y="2211"/>
                  </a:cubicBezTo>
                  <a:cubicBezTo>
                    <a:pt x="23614" y="2211"/>
                    <a:pt x="23584" y="2210"/>
                    <a:pt x="23553" y="2210"/>
                  </a:cubicBezTo>
                  <a:cubicBezTo>
                    <a:pt x="23470" y="2210"/>
                    <a:pt x="23387" y="2212"/>
                    <a:pt x="23305" y="2215"/>
                  </a:cubicBezTo>
                  <a:cubicBezTo>
                    <a:pt x="23305" y="2094"/>
                    <a:pt x="23315" y="1972"/>
                    <a:pt x="23319" y="1851"/>
                  </a:cubicBezTo>
                  <a:cubicBezTo>
                    <a:pt x="23324" y="1814"/>
                    <a:pt x="23330" y="1778"/>
                    <a:pt x="23328" y="1741"/>
                  </a:cubicBezTo>
                  <a:cubicBezTo>
                    <a:pt x="23371" y="1739"/>
                    <a:pt x="23414" y="1737"/>
                    <a:pt x="23457" y="1736"/>
                  </a:cubicBezTo>
                  <a:close/>
                  <a:moveTo>
                    <a:pt x="26598" y="1736"/>
                  </a:moveTo>
                  <a:cubicBezTo>
                    <a:pt x="26721" y="1743"/>
                    <a:pt x="26846" y="1745"/>
                    <a:pt x="26963" y="1747"/>
                  </a:cubicBezTo>
                  <a:cubicBezTo>
                    <a:pt x="27057" y="1749"/>
                    <a:pt x="27150" y="1749"/>
                    <a:pt x="27243" y="1749"/>
                  </a:cubicBezTo>
                  <a:cubicBezTo>
                    <a:pt x="27239" y="1758"/>
                    <a:pt x="27238" y="1769"/>
                    <a:pt x="27238" y="1780"/>
                  </a:cubicBezTo>
                  <a:cubicBezTo>
                    <a:pt x="27236" y="1916"/>
                    <a:pt x="27219" y="2058"/>
                    <a:pt x="27238" y="2190"/>
                  </a:cubicBezTo>
                  <a:cubicBezTo>
                    <a:pt x="27238" y="2200"/>
                    <a:pt x="27241" y="2207"/>
                    <a:pt x="27245" y="2215"/>
                  </a:cubicBezTo>
                  <a:cubicBezTo>
                    <a:pt x="27180" y="2215"/>
                    <a:pt x="27116" y="2215"/>
                    <a:pt x="27053" y="2207"/>
                  </a:cubicBezTo>
                  <a:cubicBezTo>
                    <a:pt x="27028" y="2204"/>
                    <a:pt x="27004" y="2203"/>
                    <a:pt x="26980" y="2203"/>
                  </a:cubicBezTo>
                  <a:cubicBezTo>
                    <a:pt x="26915" y="2203"/>
                    <a:pt x="26853" y="2211"/>
                    <a:pt x="26786" y="2211"/>
                  </a:cubicBezTo>
                  <a:cubicBezTo>
                    <a:pt x="26756" y="2211"/>
                    <a:pt x="26725" y="2210"/>
                    <a:pt x="26695" y="2210"/>
                  </a:cubicBezTo>
                  <a:cubicBezTo>
                    <a:pt x="26612" y="2210"/>
                    <a:pt x="26528" y="2212"/>
                    <a:pt x="26445" y="2215"/>
                  </a:cubicBezTo>
                  <a:cubicBezTo>
                    <a:pt x="26445" y="2094"/>
                    <a:pt x="26456" y="1972"/>
                    <a:pt x="26460" y="1851"/>
                  </a:cubicBezTo>
                  <a:cubicBezTo>
                    <a:pt x="26466" y="1814"/>
                    <a:pt x="26471" y="1778"/>
                    <a:pt x="26469" y="1741"/>
                  </a:cubicBezTo>
                  <a:cubicBezTo>
                    <a:pt x="26512" y="1739"/>
                    <a:pt x="26555" y="1737"/>
                    <a:pt x="26598" y="1736"/>
                  </a:cubicBezTo>
                  <a:close/>
                  <a:moveTo>
                    <a:pt x="29738" y="1736"/>
                  </a:moveTo>
                  <a:cubicBezTo>
                    <a:pt x="29861" y="1743"/>
                    <a:pt x="29986" y="1745"/>
                    <a:pt x="30105" y="1747"/>
                  </a:cubicBezTo>
                  <a:cubicBezTo>
                    <a:pt x="30198" y="1749"/>
                    <a:pt x="30291" y="1749"/>
                    <a:pt x="30385" y="1749"/>
                  </a:cubicBezTo>
                  <a:cubicBezTo>
                    <a:pt x="30381" y="1758"/>
                    <a:pt x="30379" y="1769"/>
                    <a:pt x="30377" y="1780"/>
                  </a:cubicBezTo>
                  <a:cubicBezTo>
                    <a:pt x="30377" y="1916"/>
                    <a:pt x="30360" y="2058"/>
                    <a:pt x="30377" y="2190"/>
                  </a:cubicBezTo>
                  <a:cubicBezTo>
                    <a:pt x="30379" y="2200"/>
                    <a:pt x="30381" y="2207"/>
                    <a:pt x="30385" y="2215"/>
                  </a:cubicBezTo>
                  <a:cubicBezTo>
                    <a:pt x="30321" y="2215"/>
                    <a:pt x="30258" y="2215"/>
                    <a:pt x="30195" y="2207"/>
                  </a:cubicBezTo>
                  <a:cubicBezTo>
                    <a:pt x="30170" y="2204"/>
                    <a:pt x="30145" y="2203"/>
                    <a:pt x="30121" y="2203"/>
                  </a:cubicBezTo>
                  <a:cubicBezTo>
                    <a:pt x="30057" y="2203"/>
                    <a:pt x="29994" y="2211"/>
                    <a:pt x="29926" y="2211"/>
                  </a:cubicBezTo>
                  <a:cubicBezTo>
                    <a:pt x="29896" y="2211"/>
                    <a:pt x="29865" y="2210"/>
                    <a:pt x="29835" y="2210"/>
                  </a:cubicBezTo>
                  <a:cubicBezTo>
                    <a:pt x="29752" y="2210"/>
                    <a:pt x="29670" y="2212"/>
                    <a:pt x="29587" y="2215"/>
                  </a:cubicBezTo>
                  <a:cubicBezTo>
                    <a:pt x="29587" y="2094"/>
                    <a:pt x="29598" y="1972"/>
                    <a:pt x="29600" y="1851"/>
                  </a:cubicBezTo>
                  <a:cubicBezTo>
                    <a:pt x="29605" y="1814"/>
                    <a:pt x="29613" y="1778"/>
                    <a:pt x="29611" y="1741"/>
                  </a:cubicBezTo>
                  <a:cubicBezTo>
                    <a:pt x="29654" y="1739"/>
                    <a:pt x="29695" y="1737"/>
                    <a:pt x="29738" y="1736"/>
                  </a:cubicBezTo>
                  <a:close/>
                  <a:moveTo>
                    <a:pt x="32879" y="1736"/>
                  </a:moveTo>
                  <a:cubicBezTo>
                    <a:pt x="33002" y="1743"/>
                    <a:pt x="33127" y="1745"/>
                    <a:pt x="33247" y="1747"/>
                  </a:cubicBezTo>
                  <a:cubicBezTo>
                    <a:pt x="33340" y="1749"/>
                    <a:pt x="33433" y="1749"/>
                    <a:pt x="33524" y="1749"/>
                  </a:cubicBezTo>
                  <a:cubicBezTo>
                    <a:pt x="33521" y="1758"/>
                    <a:pt x="33519" y="1769"/>
                    <a:pt x="33519" y="1780"/>
                  </a:cubicBezTo>
                  <a:cubicBezTo>
                    <a:pt x="33517" y="1916"/>
                    <a:pt x="33502" y="2058"/>
                    <a:pt x="33519" y="2190"/>
                  </a:cubicBezTo>
                  <a:cubicBezTo>
                    <a:pt x="33521" y="2200"/>
                    <a:pt x="33523" y="2207"/>
                    <a:pt x="33526" y="2215"/>
                  </a:cubicBezTo>
                  <a:cubicBezTo>
                    <a:pt x="33463" y="2215"/>
                    <a:pt x="33399" y="2215"/>
                    <a:pt x="33336" y="2207"/>
                  </a:cubicBezTo>
                  <a:cubicBezTo>
                    <a:pt x="33311" y="2204"/>
                    <a:pt x="33286" y="2203"/>
                    <a:pt x="33262" y="2203"/>
                  </a:cubicBezTo>
                  <a:cubicBezTo>
                    <a:pt x="33197" y="2203"/>
                    <a:pt x="33134" y="2211"/>
                    <a:pt x="33068" y="2211"/>
                  </a:cubicBezTo>
                  <a:cubicBezTo>
                    <a:pt x="33037" y="2211"/>
                    <a:pt x="33007" y="2210"/>
                    <a:pt x="32976" y="2210"/>
                  </a:cubicBezTo>
                  <a:cubicBezTo>
                    <a:pt x="32893" y="2210"/>
                    <a:pt x="32810" y="2212"/>
                    <a:pt x="32728" y="2215"/>
                  </a:cubicBezTo>
                  <a:cubicBezTo>
                    <a:pt x="32728" y="2094"/>
                    <a:pt x="32738" y="1972"/>
                    <a:pt x="32741" y="1851"/>
                  </a:cubicBezTo>
                  <a:cubicBezTo>
                    <a:pt x="32747" y="1814"/>
                    <a:pt x="32752" y="1778"/>
                    <a:pt x="32751" y="1741"/>
                  </a:cubicBezTo>
                  <a:cubicBezTo>
                    <a:pt x="32794" y="1739"/>
                    <a:pt x="32836" y="1737"/>
                    <a:pt x="32879" y="1736"/>
                  </a:cubicBezTo>
                  <a:close/>
                  <a:moveTo>
                    <a:pt x="36163" y="1736"/>
                  </a:moveTo>
                  <a:cubicBezTo>
                    <a:pt x="36286" y="1743"/>
                    <a:pt x="36410" y="1745"/>
                    <a:pt x="36530" y="1747"/>
                  </a:cubicBezTo>
                  <a:cubicBezTo>
                    <a:pt x="36623" y="1749"/>
                    <a:pt x="36716" y="1749"/>
                    <a:pt x="36809" y="1749"/>
                  </a:cubicBezTo>
                  <a:cubicBezTo>
                    <a:pt x="36806" y="1758"/>
                    <a:pt x="36802" y="1769"/>
                    <a:pt x="36802" y="1780"/>
                  </a:cubicBezTo>
                  <a:cubicBezTo>
                    <a:pt x="36800" y="1916"/>
                    <a:pt x="36785" y="2058"/>
                    <a:pt x="36802" y="2190"/>
                  </a:cubicBezTo>
                  <a:cubicBezTo>
                    <a:pt x="36804" y="2200"/>
                    <a:pt x="36806" y="2207"/>
                    <a:pt x="36809" y="2215"/>
                  </a:cubicBezTo>
                  <a:cubicBezTo>
                    <a:pt x="36746" y="2215"/>
                    <a:pt x="36683" y="2215"/>
                    <a:pt x="36619" y="2207"/>
                  </a:cubicBezTo>
                  <a:cubicBezTo>
                    <a:pt x="36594" y="2204"/>
                    <a:pt x="36570" y="2203"/>
                    <a:pt x="36546" y="2203"/>
                  </a:cubicBezTo>
                  <a:cubicBezTo>
                    <a:pt x="36481" y="2203"/>
                    <a:pt x="36417" y="2211"/>
                    <a:pt x="36351" y="2211"/>
                  </a:cubicBezTo>
                  <a:cubicBezTo>
                    <a:pt x="36320" y="2211"/>
                    <a:pt x="36290" y="2210"/>
                    <a:pt x="36260" y="2210"/>
                  </a:cubicBezTo>
                  <a:cubicBezTo>
                    <a:pt x="36177" y="2210"/>
                    <a:pt x="36095" y="2212"/>
                    <a:pt x="36011" y="2215"/>
                  </a:cubicBezTo>
                  <a:cubicBezTo>
                    <a:pt x="36011" y="2094"/>
                    <a:pt x="36021" y="1972"/>
                    <a:pt x="36025" y="1851"/>
                  </a:cubicBezTo>
                  <a:cubicBezTo>
                    <a:pt x="36030" y="1814"/>
                    <a:pt x="36038" y="1778"/>
                    <a:pt x="36036" y="1741"/>
                  </a:cubicBezTo>
                  <a:cubicBezTo>
                    <a:pt x="36077" y="1739"/>
                    <a:pt x="36120" y="1737"/>
                    <a:pt x="36163" y="1736"/>
                  </a:cubicBezTo>
                  <a:close/>
                  <a:moveTo>
                    <a:pt x="39304" y="1736"/>
                  </a:moveTo>
                  <a:cubicBezTo>
                    <a:pt x="39427" y="1743"/>
                    <a:pt x="39552" y="1745"/>
                    <a:pt x="39671" y="1747"/>
                  </a:cubicBezTo>
                  <a:cubicBezTo>
                    <a:pt x="39763" y="1749"/>
                    <a:pt x="39856" y="1749"/>
                    <a:pt x="39949" y="1749"/>
                  </a:cubicBezTo>
                  <a:cubicBezTo>
                    <a:pt x="39945" y="1758"/>
                    <a:pt x="39944" y="1769"/>
                    <a:pt x="39944" y="1780"/>
                  </a:cubicBezTo>
                  <a:cubicBezTo>
                    <a:pt x="39942" y="1916"/>
                    <a:pt x="39925" y="2058"/>
                    <a:pt x="39944" y="2190"/>
                  </a:cubicBezTo>
                  <a:cubicBezTo>
                    <a:pt x="39945" y="2200"/>
                    <a:pt x="39947" y="2207"/>
                    <a:pt x="39951" y="2215"/>
                  </a:cubicBezTo>
                  <a:cubicBezTo>
                    <a:pt x="39888" y="2215"/>
                    <a:pt x="39822" y="2215"/>
                    <a:pt x="39761" y="2207"/>
                  </a:cubicBezTo>
                  <a:cubicBezTo>
                    <a:pt x="39735" y="2204"/>
                    <a:pt x="39711" y="2203"/>
                    <a:pt x="39686" y="2203"/>
                  </a:cubicBezTo>
                  <a:cubicBezTo>
                    <a:pt x="39621" y="2203"/>
                    <a:pt x="39559" y="2211"/>
                    <a:pt x="39492" y="2211"/>
                  </a:cubicBezTo>
                  <a:cubicBezTo>
                    <a:pt x="39462" y="2211"/>
                    <a:pt x="39431" y="2210"/>
                    <a:pt x="39401" y="2210"/>
                  </a:cubicBezTo>
                  <a:cubicBezTo>
                    <a:pt x="39318" y="2210"/>
                    <a:pt x="39235" y="2212"/>
                    <a:pt x="39153" y="2215"/>
                  </a:cubicBezTo>
                  <a:cubicBezTo>
                    <a:pt x="39153" y="2094"/>
                    <a:pt x="39162" y="1972"/>
                    <a:pt x="39166" y="1851"/>
                  </a:cubicBezTo>
                  <a:cubicBezTo>
                    <a:pt x="39172" y="1814"/>
                    <a:pt x="39177" y="1778"/>
                    <a:pt x="39175" y="1741"/>
                  </a:cubicBezTo>
                  <a:cubicBezTo>
                    <a:pt x="39218" y="1739"/>
                    <a:pt x="39261" y="1737"/>
                    <a:pt x="39304" y="1736"/>
                  </a:cubicBezTo>
                  <a:close/>
                  <a:moveTo>
                    <a:pt x="42444" y="1736"/>
                  </a:moveTo>
                  <a:cubicBezTo>
                    <a:pt x="42569" y="1743"/>
                    <a:pt x="42692" y="1745"/>
                    <a:pt x="42811" y="1747"/>
                  </a:cubicBezTo>
                  <a:cubicBezTo>
                    <a:pt x="42904" y="1749"/>
                    <a:pt x="42997" y="1749"/>
                    <a:pt x="43091" y="1749"/>
                  </a:cubicBezTo>
                  <a:cubicBezTo>
                    <a:pt x="43087" y="1758"/>
                    <a:pt x="43085" y="1769"/>
                    <a:pt x="43085" y="1780"/>
                  </a:cubicBezTo>
                  <a:cubicBezTo>
                    <a:pt x="43083" y="1916"/>
                    <a:pt x="43066" y="2058"/>
                    <a:pt x="43085" y="2190"/>
                  </a:cubicBezTo>
                  <a:cubicBezTo>
                    <a:pt x="43085" y="2200"/>
                    <a:pt x="43089" y="2207"/>
                    <a:pt x="43091" y="2215"/>
                  </a:cubicBezTo>
                  <a:cubicBezTo>
                    <a:pt x="43027" y="2215"/>
                    <a:pt x="42964" y="2215"/>
                    <a:pt x="42901" y="2207"/>
                  </a:cubicBezTo>
                  <a:cubicBezTo>
                    <a:pt x="42876" y="2204"/>
                    <a:pt x="42851" y="2203"/>
                    <a:pt x="42827" y="2203"/>
                  </a:cubicBezTo>
                  <a:cubicBezTo>
                    <a:pt x="42763" y="2203"/>
                    <a:pt x="42700" y="2211"/>
                    <a:pt x="42632" y="2211"/>
                  </a:cubicBezTo>
                  <a:cubicBezTo>
                    <a:pt x="42602" y="2211"/>
                    <a:pt x="42572" y="2210"/>
                    <a:pt x="42542" y="2210"/>
                  </a:cubicBezTo>
                  <a:cubicBezTo>
                    <a:pt x="42459" y="2210"/>
                    <a:pt x="42376" y="2212"/>
                    <a:pt x="42293" y="2215"/>
                  </a:cubicBezTo>
                  <a:cubicBezTo>
                    <a:pt x="42293" y="2094"/>
                    <a:pt x="42304" y="1972"/>
                    <a:pt x="42308" y="1851"/>
                  </a:cubicBezTo>
                  <a:cubicBezTo>
                    <a:pt x="42311" y="1814"/>
                    <a:pt x="42319" y="1778"/>
                    <a:pt x="42317" y="1741"/>
                  </a:cubicBezTo>
                  <a:cubicBezTo>
                    <a:pt x="42360" y="1739"/>
                    <a:pt x="42403" y="1737"/>
                    <a:pt x="42444" y="1736"/>
                  </a:cubicBezTo>
                  <a:close/>
                  <a:moveTo>
                    <a:pt x="45585" y="1736"/>
                  </a:moveTo>
                  <a:cubicBezTo>
                    <a:pt x="45708" y="1743"/>
                    <a:pt x="45833" y="1745"/>
                    <a:pt x="45953" y="1747"/>
                  </a:cubicBezTo>
                  <a:cubicBezTo>
                    <a:pt x="46046" y="1749"/>
                    <a:pt x="46139" y="1749"/>
                    <a:pt x="46232" y="1749"/>
                  </a:cubicBezTo>
                  <a:cubicBezTo>
                    <a:pt x="46228" y="1758"/>
                    <a:pt x="46225" y="1769"/>
                    <a:pt x="46225" y="1780"/>
                  </a:cubicBezTo>
                  <a:cubicBezTo>
                    <a:pt x="46223" y="1916"/>
                    <a:pt x="46208" y="2058"/>
                    <a:pt x="46225" y="2190"/>
                  </a:cubicBezTo>
                  <a:cubicBezTo>
                    <a:pt x="46227" y="2200"/>
                    <a:pt x="46228" y="2207"/>
                    <a:pt x="46232" y="2215"/>
                  </a:cubicBezTo>
                  <a:cubicBezTo>
                    <a:pt x="46169" y="2215"/>
                    <a:pt x="46105" y="2215"/>
                    <a:pt x="46042" y="2207"/>
                  </a:cubicBezTo>
                  <a:cubicBezTo>
                    <a:pt x="46017" y="2204"/>
                    <a:pt x="45993" y="2203"/>
                    <a:pt x="45968" y="2203"/>
                  </a:cubicBezTo>
                  <a:cubicBezTo>
                    <a:pt x="45904" y="2203"/>
                    <a:pt x="45840" y="2211"/>
                    <a:pt x="45774" y="2211"/>
                  </a:cubicBezTo>
                  <a:cubicBezTo>
                    <a:pt x="45743" y="2211"/>
                    <a:pt x="45713" y="2210"/>
                    <a:pt x="45682" y="2210"/>
                  </a:cubicBezTo>
                  <a:cubicBezTo>
                    <a:pt x="45600" y="2210"/>
                    <a:pt x="45518" y="2212"/>
                    <a:pt x="45434" y="2215"/>
                  </a:cubicBezTo>
                  <a:cubicBezTo>
                    <a:pt x="45434" y="2094"/>
                    <a:pt x="45444" y="1972"/>
                    <a:pt x="45447" y="1851"/>
                  </a:cubicBezTo>
                  <a:cubicBezTo>
                    <a:pt x="45453" y="1814"/>
                    <a:pt x="45460" y="1778"/>
                    <a:pt x="45458" y="1741"/>
                  </a:cubicBezTo>
                  <a:cubicBezTo>
                    <a:pt x="45501" y="1739"/>
                    <a:pt x="45542" y="1737"/>
                    <a:pt x="45585" y="1736"/>
                  </a:cubicBezTo>
                  <a:close/>
                  <a:moveTo>
                    <a:pt x="48727" y="1736"/>
                  </a:moveTo>
                  <a:cubicBezTo>
                    <a:pt x="48850" y="1743"/>
                    <a:pt x="48975" y="1745"/>
                    <a:pt x="49094" y="1747"/>
                  </a:cubicBezTo>
                  <a:cubicBezTo>
                    <a:pt x="49187" y="1749"/>
                    <a:pt x="49279" y="1749"/>
                    <a:pt x="49372" y="1749"/>
                  </a:cubicBezTo>
                  <a:cubicBezTo>
                    <a:pt x="49368" y="1758"/>
                    <a:pt x="49366" y="1769"/>
                    <a:pt x="49366" y="1780"/>
                  </a:cubicBezTo>
                  <a:cubicBezTo>
                    <a:pt x="49364" y="1916"/>
                    <a:pt x="49348" y="2058"/>
                    <a:pt x="49366" y="2190"/>
                  </a:cubicBezTo>
                  <a:cubicBezTo>
                    <a:pt x="49368" y="2200"/>
                    <a:pt x="49370" y="2207"/>
                    <a:pt x="49374" y="2215"/>
                  </a:cubicBezTo>
                  <a:cubicBezTo>
                    <a:pt x="49310" y="2215"/>
                    <a:pt x="49245" y="2215"/>
                    <a:pt x="49184" y="2207"/>
                  </a:cubicBezTo>
                  <a:cubicBezTo>
                    <a:pt x="49158" y="2204"/>
                    <a:pt x="49133" y="2203"/>
                    <a:pt x="49109" y="2203"/>
                  </a:cubicBezTo>
                  <a:cubicBezTo>
                    <a:pt x="49044" y="2203"/>
                    <a:pt x="48982" y="2211"/>
                    <a:pt x="48915" y="2211"/>
                  </a:cubicBezTo>
                  <a:cubicBezTo>
                    <a:pt x="48885" y="2211"/>
                    <a:pt x="48854" y="2210"/>
                    <a:pt x="48824" y="2210"/>
                  </a:cubicBezTo>
                  <a:cubicBezTo>
                    <a:pt x="48741" y="2210"/>
                    <a:pt x="48658" y="2212"/>
                    <a:pt x="48576" y="2215"/>
                  </a:cubicBezTo>
                  <a:cubicBezTo>
                    <a:pt x="48576" y="2094"/>
                    <a:pt x="48585" y="1972"/>
                    <a:pt x="48589" y="1851"/>
                  </a:cubicBezTo>
                  <a:cubicBezTo>
                    <a:pt x="48594" y="1814"/>
                    <a:pt x="48600" y="1778"/>
                    <a:pt x="48598" y="1741"/>
                  </a:cubicBezTo>
                  <a:cubicBezTo>
                    <a:pt x="48641" y="1739"/>
                    <a:pt x="48684" y="1737"/>
                    <a:pt x="48727" y="1736"/>
                  </a:cubicBezTo>
                  <a:close/>
                  <a:moveTo>
                    <a:pt x="51868" y="1736"/>
                  </a:moveTo>
                  <a:cubicBezTo>
                    <a:pt x="51991" y="1743"/>
                    <a:pt x="52116" y="1745"/>
                    <a:pt x="52234" y="1747"/>
                  </a:cubicBezTo>
                  <a:cubicBezTo>
                    <a:pt x="52327" y="1749"/>
                    <a:pt x="52420" y="1749"/>
                    <a:pt x="52513" y="1749"/>
                  </a:cubicBezTo>
                  <a:cubicBezTo>
                    <a:pt x="52510" y="1758"/>
                    <a:pt x="52508" y="1769"/>
                    <a:pt x="52508" y="1780"/>
                  </a:cubicBezTo>
                  <a:cubicBezTo>
                    <a:pt x="52506" y="1916"/>
                    <a:pt x="52489" y="2058"/>
                    <a:pt x="52508" y="2190"/>
                  </a:cubicBezTo>
                  <a:cubicBezTo>
                    <a:pt x="52508" y="2200"/>
                    <a:pt x="52512" y="2207"/>
                    <a:pt x="52515" y="2215"/>
                  </a:cubicBezTo>
                  <a:cubicBezTo>
                    <a:pt x="52450" y="2215"/>
                    <a:pt x="52387" y="2215"/>
                    <a:pt x="52323" y="2207"/>
                  </a:cubicBezTo>
                  <a:cubicBezTo>
                    <a:pt x="52298" y="2204"/>
                    <a:pt x="52274" y="2203"/>
                    <a:pt x="52250" y="2203"/>
                  </a:cubicBezTo>
                  <a:cubicBezTo>
                    <a:pt x="52186" y="2203"/>
                    <a:pt x="52123" y="2211"/>
                    <a:pt x="52057" y="2211"/>
                  </a:cubicBezTo>
                  <a:cubicBezTo>
                    <a:pt x="52026" y="2211"/>
                    <a:pt x="51996" y="2210"/>
                    <a:pt x="51965" y="2210"/>
                  </a:cubicBezTo>
                  <a:cubicBezTo>
                    <a:pt x="51882" y="2210"/>
                    <a:pt x="51799" y="2212"/>
                    <a:pt x="51715" y="2215"/>
                  </a:cubicBezTo>
                  <a:cubicBezTo>
                    <a:pt x="51715" y="2094"/>
                    <a:pt x="51727" y="1972"/>
                    <a:pt x="51730" y="1851"/>
                  </a:cubicBezTo>
                  <a:cubicBezTo>
                    <a:pt x="51736" y="1814"/>
                    <a:pt x="51742" y="1778"/>
                    <a:pt x="51740" y="1741"/>
                  </a:cubicBezTo>
                  <a:cubicBezTo>
                    <a:pt x="51783" y="1739"/>
                    <a:pt x="51825" y="1737"/>
                    <a:pt x="51868" y="1736"/>
                  </a:cubicBezTo>
                  <a:close/>
                  <a:moveTo>
                    <a:pt x="55008" y="1736"/>
                  </a:moveTo>
                  <a:cubicBezTo>
                    <a:pt x="55131" y="1743"/>
                    <a:pt x="55256" y="1745"/>
                    <a:pt x="55375" y="1747"/>
                  </a:cubicBezTo>
                  <a:cubicBezTo>
                    <a:pt x="55469" y="1749"/>
                    <a:pt x="55562" y="1749"/>
                    <a:pt x="55655" y="1749"/>
                  </a:cubicBezTo>
                  <a:cubicBezTo>
                    <a:pt x="55651" y="1758"/>
                    <a:pt x="55649" y="1769"/>
                    <a:pt x="55648" y="1780"/>
                  </a:cubicBezTo>
                  <a:cubicBezTo>
                    <a:pt x="55648" y="1916"/>
                    <a:pt x="55631" y="2058"/>
                    <a:pt x="55648" y="2190"/>
                  </a:cubicBezTo>
                  <a:cubicBezTo>
                    <a:pt x="55649" y="2200"/>
                    <a:pt x="55651" y="2207"/>
                    <a:pt x="55655" y="2215"/>
                  </a:cubicBezTo>
                  <a:cubicBezTo>
                    <a:pt x="55592" y="2215"/>
                    <a:pt x="55528" y="2215"/>
                    <a:pt x="55465" y="2207"/>
                  </a:cubicBezTo>
                  <a:cubicBezTo>
                    <a:pt x="55440" y="2204"/>
                    <a:pt x="55416" y="2203"/>
                    <a:pt x="55391" y="2203"/>
                  </a:cubicBezTo>
                  <a:cubicBezTo>
                    <a:pt x="55327" y="2203"/>
                    <a:pt x="55264" y="2211"/>
                    <a:pt x="55196" y="2211"/>
                  </a:cubicBezTo>
                  <a:cubicBezTo>
                    <a:pt x="55166" y="2211"/>
                    <a:pt x="55136" y="2210"/>
                    <a:pt x="55105" y="2210"/>
                  </a:cubicBezTo>
                  <a:cubicBezTo>
                    <a:pt x="55023" y="2210"/>
                    <a:pt x="54940" y="2212"/>
                    <a:pt x="54857" y="2215"/>
                  </a:cubicBezTo>
                  <a:cubicBezTo>
                    <a:pt x="54857" y="2094"/>
                    <a:pt x="54868" y="1972"/>
                    <a:pt x="54870" y="1851"/>
                  </a:cubicBezTo>
                  <a:cubicBezTo>
                    <a:pt x="54876" y="1814"/>
                    <a:pt x="54883" y="1778"/>
                    <a:pt x="54881" y="1741"/>
                  </a:cubicBezTo>
                  <a:cubicBezTo>
                    <a:pt x="54924" y="1739"/>
                    <a:pt x="54965" y="1737"/>
                    <a:pt x="55008" y="1736"/>
                  </a:cubicBezTo>
                  <a:close/>
                  <a:moveTo>
                    <a:pt x="58150" y="1736"/>
                  </a:moveTo>
                  <a:cubicBezTo>
                    <a:pt x="58273" y="1743"/>
                    <a:pt x="58398" y="1745"/>
                    <a:pt x="58517" y="1747"/>
                  </a:cubicBezTo>
                  <a:cubicBezTo>
                    <a:pt x="58610" y="1749"/>
                    <a:pt x="58703" y="1749"/>
                    <a:pt x="58795" y="1749"/>
                  </a:cubicBezTo>
                  <a:cubicBezTo>
                    <a:pt x="58791" y="1758"/>
                    <a:pt x="58789" y="1769"/>
                    <a:pt x="58789" y="1780"/>
                  </a:cubicBezTo>
                  <a:cubicBezTo>
                    <a:pt x="58787" y="1916"/>
                    <a:pt x="58772" y="2058"/>
                    <a:pt x="58789" y="2190"/>
                  </a:cubicBezTo>
                  <a:cubicBezTo>
                    <a:pt x="58791" y="2200"/>
                    <a:pt x="58793" y="2207"/>
                    <a:pt x="58797" y="2215"/>
                  </a:cubicBezTo>
                  <a:cubicBezTo>
                    <a:pt x="58733" y="2215"/>
                    <a:pt x="58670" y="2215"/>
                    <a:pt x="58606" y="2207"/>
                  </a:cubicBezTo>
                  <a:cubicBezTo>
                    <a:pt x="58581" y="2204"/>
                    <a:pt x="58556" y="2203"/>
                    <a:pt x="58532" y="2203"/>
                  </a:cubicBezTo>
                  <a:cubicBezTo>
                    <a:pt x="58467" y="2203"/>
                    <a:pt x="58404" y="2211"/>
                    <a:pt x="58338" y="2211"/>
                  </a:cubicBezTo>
                  <a:cubicBezTo>
                    <a:pt x="58307" y="2211"/>
                    <a:pt x="58277" y="2210"/>
                    <a:pt x="58247" y="2210"/>
                  </a:cubicBezTo>
                  <a:cubicBezTo>
                    <a:pt x="58163" y="2210"/>
                    <a:pt x="58080" y="2212"/>
                    <a:pt x="57999" y="2215"/>
                  </a:cubicBezTo>
                  <a:cubicBezTo>
                    <a:pt x="57999" y="2094"/>
                    <a:pt x="58008" y="1972"/>
                    <a:pt x="58012" y="1851"/>
                  </a:cubicBezTo>
                  <a:cubicBezTo>
                    <a:pt x="58017" y="1814"/>
                    <a:pt x="58023" y="1778"/>
                    <a:pt x="58023" y="1741"/>
                  </a:cubicBezTo>
                  <a:cubicBezTo>
                    <a:pt x="58064" y="1739"/>
                    <a:pt x="58107" y="1737"/>
                    <a:pt x="58150" y="1736"/>
                  </a:cubicBezTo>
                  <a:close/>
                  <a:moveTo>
                    <a:pt x="61291" y="1736"/>
                  </a:moveTo>
                  <a:cubicBezTo>
                    <a:pt x="61414" y="1743"/>
                    <a:pt x="61539" y="1745"/>
                    <a:pt x="61657" y="1747"/>
                  </a:cubicBezTo>
                  <a:cubicBezTo>
                    <a:pt x="61750" y="1749"/>
                    <a:pt x="61843" y="1749"/>
                    <a:pt x="61936" y="1749"/>
                  </a:cubicBezTo>
                  <a:cubicBezTo>
                    <a:pt x="61932" y="1758"/>
                    <a:pt x="61931" y="1769"/>
                    <a:pt x="61931" y="1780"/>
                  </a:cubicBezTo>
                  <a:cubicBezTo>
                    <a:pt x="61929" y="1916"/>
                    <a:pt x="61912" y="2058"/>
                    <a:pt x="61931" y="2190"/>
                  </a:cubicBezTo>
                  <a:cubicBezTo>
                    <a:pt x="61931" y="2200"/>
                    <a:pt x="61934" y="2207"/>
                    <a:pt x="61938" y="2215"/>
                  </a:cubicBezTo>
                  <a:cubicBezTo>
                    <a:pt x="61873" y="2215"/>
                    <a:pt x="61809" y="2215"/>
                    <a:pt x="61748" y="2207"/>
                  </a:cubicBezTo>
                  <a:cubicBezTo>
                    <a:pt x="61722" y="2204"/>
                    <a:pt x="61698" y="2203"/>
                    <a:pt x="61673" y="2203"/>
                  </a:cubicBezTo>
                  <a:cubicBezTo>
                    <a:pt x="61608" y="2203"/>
                    <a:pt x="61546" y="2211"/>
                    <a:pt x="61479" y="2211"/>
                  </a:cubicBezTo>
                  <a:cubicBezTo>
                    <a:pt x="61449" y="2211"/>
                    <a:pt x="61418" y="2210"/>
                    <a:pt x="61388" y="2210"/>
                  </a:cubicBezTo>
                  <a:cubicBezTo>
                    <a:pt x="61305" y="2210"/>
                    <a:pt x="61222" y="2212"/>
                    <a:pt x="61140" y="2215"/>
                  </a:cubicBezTo>
                  <a:cubicBezTo>
                    <a:pt x="61140" y="2094"/>
                    <a:pt x="61149" y="1972"/>
                    <a:pt x="61153" y="1851"/>
                  </a:cubicBezTo>
                  <a:cubicBezTo>
                    <a:pt x="61159" y="1814"/>
                    <a:pt x="61164" y="1778"/>
                    <a:pt x="61162" y="1741"/>
                  </a:cubicBezTo>
                  <a:cubicBezTo>
                    <a:pt x="61205" y="1739"/>
                    <a:pt x="61248" y="1737"/>
                    <a:pt x="61291" y="1736"/>
                  </a:cubicBezTo>
                  <a:close/>
                  <a:moveTo>
                    <a:pt x="64431" y="1736"/>
                  </a:moveTo>
                  <a:cubicBezTo>
                    <a:pt x="64554" y="1743"/>
                    <a:pt x="64679" y="1745"/>
                    <a:pt x="64798" y="1747"/>
                  </a:cubicBezTo>
                  <a:cubicBezTo>
                    <a:pt x="64891" y="1749"/>
                    <a:pt x="64985" y="1749"/>
                    <a:pt x="65078" y="1749"/>
                  </a:cubicBezTo>
                  <a:cubicBezTo>
                    <a:pt x="65074" y="1758"/>
                    <a:pt x="65072" y="1769"/>
                    <a:pt x="65072" y="1780"/>
                  </a:cubicBezTo>
                  <a:cubicBezTo>
                    <a:pt x="65070" y="1916"/>
                    <a:pt x="65054" y="2058"/>
                    <a:pt x="65072" y="2190"/>
                  </a:cubicBezTo>
                  <a:cubicBezTo>
                    <a:pt x="65072" y="2200"/>
                    <a:pt x="65076" y="2207"/>
                    <a:pt x="65078" y="2215"/>
                  </a:cubicBezTo>
                  <a:cubicBezTo>
                    <a:pt x="65014" y="2215"/>
                    <a:pt x="64951" y="2215"/>
                    <a:pt x="64888" y="2207"/>
                  </a:cubicBezTo>
                  <a:cubicBezTo>
                    <a:pt x="64863" y="2204"/>
                    <a:pt x="64838" y="2203"/>
                    <a:pt x="64814" y="2203"/>
                  </a:cubicBezTo>
                  <a:cubicBezTo>
                    <a:pt x="64750" y="2203"/>
                    <a:pt x="64687" y="2211"/>
                    <a:pt x="64619" y="2211"/>
                  </a:cubicBezTo>
                  <a:cubicBezTo>
                    <a:pt x="64589" y="2211"/>
                    <a:pt x="64558" y="2210"/>
                    <a:pt x="64528" y="2210"/>
                  </a:cubicBezTo>
                  <a:cubicBezTo>
                    <a:pt x="64445" y="2210"/>
                    <a:pt x="64363" y="2212"/>
                    <a:pt x="64280" y="2215"/>
                  </a:cubicBezTo>
                  <a:cubicBezTo>
                    <a:pt x="64280" y="2094"/>
                    <a:pt x="64291" y="1972"/>
                    <a:pt x="64293" y="1851"/>
                  </a:cubicBezTo>
                  <a:cubicBezTo>
                    <a:pt x="64298" y="1814"/>
                    <a:pt x="64306" y="1778"/>
                    <a:pt x="64304" y="1741"/>
                  </a:cubicBezTo>
                  <a:cubicBezTo>
                    <a:pt x="64347" y="1739"/>
                    <a:pt x="64390" y="1737"/>
                    <a:pt x="64431" y="1736"/>
                  </a:cubicBezTo>
                  <a:close/>
                  <a:moveTo>
                    <a:pt x="67572" y="1736"/>
                  </a:moveTo>
                  <a:cubicBezTo>
                    <a:pt x="67695" y="1743"/>
                    <a:pt x="67820" y="1745"/>
                    <a:pt x="67940" y="1747"/>
                  </a:cubicBezTo>
                  <a:cubicBezTo>
                    <a:pt x="68033" y="1749"/>
                    <a:pt x="68126" y="1749"/>
                    <a:pt x="68219" y="1749"/>
                  </a:cubicBezTo>
                  <a:cubicBezTo>
                    <a:pt x="68216" y="1758"/>
                    <a:pt x="68212" y="1769"/>
                    <a:pt x="68212" y="1780"/>
                  </a:cubicBezTo>
                  <a:cubicBezTo>
                    <a:pt x="68210" y="1916"/>
                    <a:pt x="68195" y="2058"/>
                    <a:pt x="68212" y="2190"/>
                  </a:cubicBezTo>
                  <a:cubicBezTo>
                    <a:pt x="68214" y="2200"/>
                    <a:pt x="68216" y="2207"/>
                    <a:pt x="68219" y="2215"/>
                  </a:cubicBezTo>
                  <a:cubicBezTo>
                    <a:pt x="68156" y="2215"/>
                    <a:pt x="68093" y="2215"/>
                    <a:pt x="68029" y="2207"/>
                  </a:cubicBezTo>
                  <a:cubicBezTo>
                    <a:pt x="68004" y="2204"/>
                    <a:pt x="67980" y="2203"/>
                    <a:pt x="67955" y="2203"/>
                  </a:cubicBezTo>
                  <a:cubicBezTo>
                    <a:pt x="67891" y="2203"/>
                    <a:pt x="67827" y="2211"/>
                    <a:pt x="67761" y="2211"/>
                  </a:cubicBezTo>
                  <a:cubicBezTo>
                    <a:pt x="67730" y="2211"/>
                    <a:pt x="67700" y="2210"/>
                    <a:pt x="67670" y="2210"/>
                  </a:cubicBezTo>
                  <a:cubicBezTo>
                    <a:pt x="67587" y="2210"/>
                    <a:pt x="67505" y="2212"/>
                    <a:pt x="67421" y="2215"/>
                  </a:cubicBezTo>
                  <a:cubicBezTo>
                    <a:pt x="67421" y="2094"/>
                    <a:pt x="67431" y="1972"/>
                    <a:pt x="67434" y="1851"/>
                  </a:cubicBezTo>
                  <a:cubicBezTo>
                    <a:pt x="67440" y="1814"/>
                    <a:pt x="67447" y="1778"/>
                    <a:pt x="67446" y="1741"/>
                  </a:cubicBezTo>
                  <a:cubicBezTo>
                    <a:pt x="67487" y="1739"/>
                    <a:pt x="67529" y="1737"/>
                    <a:pt x="67572" y="1736"/>
                  </a:cubicBezTo>
                  <a:close/>
                  <a:moveTo>
                    <a:pt x="2541" y="1749"/>
                  </a:moveTo>
                  <a:cubicBezTo>
                    <a:pt x="2765" y="1749"/>
                    <a:pt x="2987" y="1764"/>
                    <a:pt x="3209" y="1765"/>
                  </a:cubicBezTo>
                  <a:cubicBezTo>
                    <a:pt x="3209" y="1767"/>
                    <a:pt x="3209" y="1767"/>
                    <a:pt x="3209" y="1767"/>
                  </a:cubicBezTo>
                  <a:cubicBezTo>
                    <a:pt x="3203" y="1907"/>
                    <a:pt x="3196" y="2043"/>
                    <a:pt x="3198" y="2181"/>
                  </a:cubicBezTo>
                  <a:cubicBezTo>
                    <a:pt x="3198" y="2196"/>
                    <a:pt x="3201" y="2207"/>
                    <a:pt x="3205" y="2217"/>
                  </a:cubicBezTo>
                  <a:cubicBezTo>
                    <a:pt x="3192" y="2215"/>
                    <a:pt x="3179" y="2215"/>
                    <a:pt x="3164" y="2213"/>
                  </a:cubicBezTo>
                  <a:cubicBezTo>
                    <a:pt x="3072" y="2203"/>
                    <a:pt x="2974" y="2197"/>
                    <a:pt x="2877" y="2197"/>
                  </a:cubicBezTo>
                  <a:cubicBezTo>
                    <a:pt x="2812" y="2197"/>
                    <a:pt x="2748" y="2199"/>
                    <a:pt x="2687" y="2205"/>
                  </a:cubicBezTo>
                  <a:cubicBezTo>
                    <a:pt x="2663" y="2208"/>
                    <a:pt x="2639" y="2209"/>
                    <a:pt x="2615" y="2209"/>
                  </a:cubicBezTo>
                  <a:cubicBezTo>
                    <a:pt x="2558" y="2209"/>
                    <a:pt x="2502" y="2204"/>
                    <a:pt x="2445" y="2204"/>
                  </a:cubicBezTo>
                  <a:cubicBezTo>
                    <a:pt x="2416" y="2204"/>
                    <a:pt x="2386" y="2205"/>
                    <a:pt x="2357" y="2209"/>
                  </a:cubicBezTo>
                  <a:cubicBezTo>
                    <a:pt x="2361" y="2189"/>
                    <a:pt x="2363" y="2170"/>
                    <a:pt x="2363" y="2149"/>
                  </a:cubicBezTo>
                  <a:cubicBezTo>
                    <a:pt x="2372" y="2082"/>
                    <a:pt x="2379" y="2013"/>
                    <a:pt x="2379" y="1944"/>
                  </a:cubicBezTo>
                  <a:cubicBezTo>
                    <a:pt x="2379" y="1888"/>
                    <a:pt x="2383" y="1799"/>
                    <a:pt x="2351" y="1750"/>
                  </a:cubicBezTo>
                  <a:cubicBezTo>
                    <a:pt x="2415" y="1750"/>
                    <a:pt x="2478" y="1749"/>
                    <a:pt x="2541" y="1749"/>
                  </a:cubicBezTo>
                  <a:close/>
                  <a:moveTo>
                    <a:pt x="5683" y="1749"/>
                  </a:moveTo>
                  <a:cubicBezTo>
                    <a:pt x="5905" y="1749"/>
                    <a:pt x="6129" y="1764"/>
                    <a:pt x="6350" y="1765"/>
                  </a:cubicBezTo>
                  <a:cubicBezTo>
                    <a:pt x="6350" y="1767"/>
                    <a:pt x="6350" y="1767"/>
                    <a:pt x="6350" y="1767"/>
                  </a:cubicBezTo>
                  <a:cubicBezTo>
                    <a:pt x="6343" y="1907"/>
                    <a:pt x="6337" y="2043"/>
                    <a:pt x="6339" y="2181"/>
                  </a:cubicBezTo>
                  <a:cubicBezTo>
                    <a:pt x="6339" y="2196"/>
                    <a:pt x="6341" y="2207"/>
                    <a:pt x="6347" y="2217"/>
                  </a:cubicBezTo>
                  <a:cubicBezTo>
                    <a:pt x="6334" y="2215"/>
                    <a:pt x="6319" y="2215"/>
                    <a:pt x="6306" y="2213"/>
                  </a:cubicBezTo>
                  <a:cubicBezTo>
                    <a:pt x="6214" y="2203"/>
                    <a:pt x="6116" y="2197"/>
                    <a:pt x="6018" y="2197"/>
                  </a:cubicBezTo>
                  <a:cubicBezTo>
                    <a:pt x="5953" y="2197"/>
                    <a:pt x="5888" y="2199"/>
                    <a:pt x="5827" y="2205"/>
                  </a:cubicBezTo>
                  <a:cubicBezTo>
                    <a:pt x="5803" y="2208"/>
                    <a:pt x="5779" y="2209"/>
                    <a:pt x="5756" y="2209"/>
                  </a:cubicBezTo>
                  <a:cubicBezTo>
                    <a:pt x="5699" y="2209"/>
                    <a:pt x="5643" y="2204"/>
                    <a:pt x="5587" y="2204"/>
                  </a:cubicBezTo>
                  <a:cubicBezTo>
                    <a:pt x="5557" y="2204"/>
                    <a:pt x="5528" y="2205"/>
                    <a:pt x="5498" y="2209"/>
                  </a:cubicBezTo>
                  <a:cubicBezTo>
                    <a:pt x="5502" y="2189"/>
                    <a:pt x="5502" y="2170"/>
                    <a:pt x="5504" y="2149"/>
                  </a:cubicBezTo>
                  <a:cubicBezTo>
                    <a:pt x="5512" y="2082"/>
                    <a:pt x="5519" y="2013"/>
                    <a:pt x="5519" y="1944"/>
                  </a:cubicBezTo>
                  <a:cubicBezTo>
                    <a:pt x="5519" y="1888"/>
                    <a:pt x="5523" y="1799"/>
                    <a:pt x="5491" y="1750"/>
                  </a:cubicBezTo>
                  <a:cubicBezTo>
                    <a:pt x="5556" y="1750"/>
                    <a:pt x="5620" y="1749"/>
                    <a:pt x="5683" y="1749"/>
                  </a:cubicBezTo>
                  <a:close/>
                  <a:moveTo>
                    <a:pt x="8825" y="1749"/>
                  </a:moveTo>
                  <a:cubicBezTo>
                    <a:pt x="9046" y="1749"/>
                    <a:pt x="9268" y="1764"/>
                    <a:pt x="9492" y="1765"/>
                  </a:cubicBezTo>
                  <a:cubicBezTo>
                    <a:pt x="9492" y="1767"/>
                    <a:pt x="9490" y="1767"/>
                    <a:pt x="9490" y="1767"/>
                  </a:cubicBezTo>
                  <a:cubicBezTo>
                    <a:pt x="9485" y="1907"/>
                    <a:pt x="9477" y="2043"/>
                    <a:pt x="9479" y="2181"/>
                  </a:cubicBezTo>
                  <a:cubicBezTo>
                    <a:pt x="9481" y="2196"/>
                    <a:pt x="9483" y="2207"/>
                    <a:pt x="9488" y="2217"/>
                  </a:cubicBezTo>
                  <a:cubicBezTo>
                    <a:pt x="9473" y="2215"/>
                    <a:pt x="9460" y="2215"/>
                    <a:pt x="9447" y="2213"/>
                  </a:cubicBezTo>
                  <a:cubicBezTo>
                    <a:pt x="9354" y="2203"/>
                    <a:pt x="9256" y="2197"/>
                    <a:pt x="9159" y="2197"/>
                  </a:cubicBezTo>
                  <a:cubicBezTo>
                    <a:pt x="9094" y="2197"/>
                    <a:pt x="9030" y="2199"/>
                    <a:pt x="8968" y="2205"/>
                  </a:cubicBezTo>
                  <a:cubicBezTo>
                    <a:pt x="8944" y="2208"/>
                    <a:pt x="8920" y="2209"/>
                    <a:pt x="8896" y="2209"/>
                  </a:cubicBezTo>
                  <a:cubicBezTo>
                    <a:pt x="8839" y="2209"/>
                    <a:pt x="8783" y="2204"/>
                    <a:pt x="8726" y="2204"/>
                  </a:cubicBezTo>
                  <a:cubicBezTo>
                    <a:pt x="8697" y="2204"/>
                    <a:pt x="8668" y="2205"/>
                    <a:pt x="8638" y="2209"/>
                  </a:cubicBezTo>
                  <a:cubicBezTo>
                    <a:pt x="8642" y="2189"/>
                    <a:pt x="8644" y="2170"/>
                    <a:pt x="8646" y="2149"/>
                  </a:cubicBezTo>
                  <a:cubicBezTo>
                    <a:pt x="8653" y="2082"/>
                    <a:pt x="8661" y="2013"/>
                    <a:pt x="8661" y="1944"/>
                  </a:cubicBezTo>
                  <a:cubicBezTo>
                    <a:pt x="8661" y="1888"/>
                    <a:pt x="8664" y="1799"/>
                    <a:pt x="8633" y="1750"/>
                  </a:cubicBezTo>
                  <a:cubicBezTo>
                    <a:pt x="8696" y="1750"/>
                    <a:pt x="8759" y="1749"/>
                    <a:pt x="8825" y="1749"/>
                  </a:cubicBezTo>
                  <a:close/>
                  <a:moveTo>
                    <a:pt x="11964" y="1749"/>
                  </a:moveTo>
                  <a:cubicBezTo>
                    <a:pt x="12188" y="1749"/>
                    <a:pt x="12410" y="1764"/>
                    <a:pt x="12632" y="1765"/>
                  </a:cubicBezTo>
                  <a:cubicBezTo>
                    <a:pt x="12632" y="1767"/>
                    <a:pt x="12632" y="1767"/>
                    <a:pt x="12632" y="1767"/>
                  </a:cubicBezTo>
                  <a:cubicBezTo>
                    <a:pt x="12626" y="1907"/>
                    <a:pt x="12619" y="2043"/>
                    <a:pt x="12621" y="2181"/>
                  </a:cubicBezTo>
                  <a:cubicBezTo>
                    <a:pt x="12621" y="2196"/>
                    <a:pt x="12624" y="2207"/>
                    <a:pt x="12628" y="2217"/>
                  </a:cubicBezTo>
                  <a:cubicBezTo>
                    <a:pt x="12615" y="2215"/>
                    <a:pt x="12602" y="2215"/>
                    <a:pt x="12589" y="2213"/>
                  </a:cubicBezTo>
                  <a:cubicBezTo>
                    <a:pt x="12496" y="2203"/>
                    <a:pt x="12398" y="2197"/>
                    <a:pt x="12301" y="2197"/>
                  </a:cubicBezTo>
                  <a:cubicBezTo>
                    <a:pt x="12236" y="2197"/>
                    <a:pt x="12172" y="2199"/>
                    <a:pt x="12110" y="2205"/>
                  </a:cubicBezTo>
                  <a:cubicBezTo>
                    <a:pt x="12086" y="2208"/>
                    <a:pt x="12062" y="2209"/>
                    <a:pt x="12038" y="2209"/>
                  </a:cubicBezTo>
                  <a:cubicBezTo>
                    <a:pt x="11981" y="2209"/>
                    <a:pt x="11924" y="2204"/>
                    <a:pt x="11868" y="2204"/>
                  </a:cubicBezTo>
                  <a:cubicBezTo>
                    <a:pt x="11839" y="2204"/>
                    <a:pt x="11809" y="2205"/>
                    <a:pt x="11780" y="2209"/>
                  </a:cubicBezTo>
                  <a:cubicBezTo>
                    <a:pt x="11783" y="2189"/>
                    <a:pt x="11785" y="2170"/>
                    <a:pt x="11785" y="2149"/>
                  </a:cubicBezTo>
                  <a:cubicBezTo>
                    <a:pt x="11795" y="2082"/>
                    <a:pt x="11802" y="2013"/>
                    <a:pt x="11802" y="1944"/>
                  </a:cubicBezTo>
                  <a:cubicBezTo>
                    <a:pt x="11802" y="1888"/>
                    <a:pt x="11806" y="1799"/>
                    <a:pt x="11774" y="1750"/>
                  </a:cubicBezTo>
                  <a:cubicBezTo>
                    <a:pt x="11837" y="1750"/>
                    <a:pt x="11901" y="1749"/>
                    <a:pt x="11964" y="1749"/>
                  </a:cubicBezTo>
                  <a:close/>
                  <a:moveTo>
                    <a:pt x="15106" y="1749"/>
                  </a:moveTo>
                  <a:cubicBezTo>
                    <a:pt x="15328" y="1749"/>
                    <a:pt x="15551" y="1764"/>
                    <a:pt x="15773" y="1765"/>
                  </a:cubicBezTo>
                  <a:cubicBezTo>
                    <a:pt x="15773" y="1767"/>
                    <a:pt x="15773" y="1767"/>
                    <a:pt x="15773" y="1767"/>
                  </a:cubicBezTo>
                  <a:cubicBezTo>
                    <a:pt x="15766" y="1907"/>
                    <a:pt x="15760" y="2043"/>
                    <a:pt x="15762" y="2181"/>
                  </a:cubicBezTo>
                  <a:cubicBezTo>
                    <a:pt x="15762" y="2196"/>
                    <a:pt x="15766" y="2207"/>
                    <a:pt x="15770" y="2217"/>
                  </a:cubicBezTo>
                  <a:cubicBezTo>
                    <a:pt x="15756" y="2215"/>
                    <a:pt x="15743" y="2215"/>
                    <a:pt x="15729" y="2213"/>
                  </a:cubicBezTo>
                  <a:cubicBezTo>
                    <a:pt x="15637" y="2203"/>
                    <a:pt x="15538" y="2197"/>
                    <a:pt x="15441" y="2197"/>
                  </a:cubicBezTo>
                  <a:cubicBezTo>
                    <a:pt x="15377" y="2197"/>
                    <a:pt x="15312" y="2199"/>
                    <a:pt x="15251" y="2205"/>
                  </a:cubicBezTo>
                  <a:cubicBezTo>
                    <a:pt x="15227" y="2208"/>
                    <a:pt x="15203" y="2209"/>
                    <a:pt x="15179" y="2209"/>
                  </a:cubicBezTo>
                  <a:cubicBezTo>
                    <a:pt x="15122" y="2209"/>
                    <a:pt x="15066" y="2204"/>
                    <a:pt x="15010" y="2204"/>
                  </a:cubicBezTo>
                  <a:cubicBezTo>
                    <a:pt x="14980" y="2204"/>
                    <a:pt x="14951" y="2205"/>
                    <a:pt x="14921" y="2209"/>
                  </a:cubicBezTo>
                  <a:cubicBezTo>
                    <a:pt x="14925" y="2189"/>
                    <a:pt x="14927" y="2170"/>
                    <a:pt x="14927" y="2149"/>
                  </a:cubicBezTo>
                  <a:cubicBezTo>
                    <a:pt x="14936" y="2082"/>
                    <a:pt x="14942" y="2013"/>
                    <a:pt x="14942" y="1944"/>
                  </a:cubicBezTo>
                  <a:cubicBezTo>
                    <a:pt x="14944" y="1888"/>
                    <a:pt x="14947" y="1799"/>
                    <a:pt x="14916" y="1750"/>
                  </a:cubicBezTo>
                  <a:cubicBezTo>
                    <a:pt x="14979" y="1750"/>
                    <a:pt x="15042" y="1749"/>
                    <a:pt x="15106" y="1749"/>
                  </a:cubicBezTo>
                  <a:close/>
                  <a:moveTo>
                    <a:pt x="18247" y="1749"/>
                  </a:moveTo>
                  <a:cubicBezTo>
                    <a:pt x="18469" y="1749"/>
                    <a:pt x="18693" y="1764"/>
                    <a:pt x="18915" y="1765"/>
                  </a:cubicBezTo>
                  <a:cubicBezTo>
                    <a:pt x="18915" y="1767"/>
                    <a:pt x="18915" y="1767"/>
                    <a:pt x="18915" y="1767"/>
                  </a:cubicBezTo>
                  <a:cubicBezTo>
                    <a:pt x="18907" y="1907"/>
                    <a:pt x="18900" y="2043"/>
                    <a:pt x="18904" y="2181"/>
                  </a:cubicBezTo>
                  <a:cubicBezTo>
                    <a:pt x="18904" y="2196"/>
                    <a:pt x="18905" y="2207"/>
                    <a:pt x="18911" y="2217"/>
                  </a:cubicBezTo>
                  <a:cubicBezTo>
                    <a:pt x="18896" y="2215"/>
                    <a:pt x="18883" y="2215"/>
                    <a:pt x="18870" y="2213"/>
                  </a:cubicBezTo>
                  <a:cubicBezTo>
                    <a:pt x="18778" y="2203"/>
                    <a:pt x="18680" y="2197"/>
                    <a:pt x="18582" y="2197"/>
                  </a:cubicBezTo>
                  <a:cubicBezTo>
                    <a:pt x="18517" y="2197"/>
                    <a:pt x="18453" y="2199"/>
                    <a:pt x="18391" y="2205"/>
                  </a:cubicBezTo>
                  <a:cubicBezTo>
                    <a:pt x="18367" y="2208"/>
                    <a:pt x="18343" y="2209"/>
                    <a:pt x="18320" y="2209"/>
                  </a:cubicBezTo>
                  <a:cubicBezTo>
                    <a:pt x="18263" y="2209"/>
                    <a:pt x="18207" y="2204"/>
                    <a:pt x="18150" y="2204"/>
                  </a:cubicBezTo>
                  <a:cubicBezTo>
                    <a:pt x="18121" y="2204"/>
                    <a:pt x="18091" y="2205"/>
                    <a:pt x="18061" y="2209"/>
                  </a:cubicBezTo>
                  <a:cubicBezTo>
                    <a:pt x="18065" y="2189"/>
                    <a:pt x="18066" y="2170"/>
                    <a:pt x="18068" y="2149"/>
                  </a:cubicBezTo>
                  <a:cubicBezTo>
                    <a:pt x="18076" y="2082"/>
                    <a:pt x="18083" y="2013"/>
                    <a:pt x="18083" y="1944"/>
                  </a:cubicBezTo>
                  <a:cubicBezTo>
                    <a:pt x="18083" y="1888"/>
                    <a:pt x="18087" y="1799"/>
                    <a:pt x="18055" y="1750"/>
                  </a:cubicBezTo>
                  <a:cubicBezTo>
                    <a:pt x="18119" y="1750"/>
                    <a:pt x="18184" y="1749"/>
                    <a:pt x="18247" y="1749"/>
                  </a:cubicBezTo>
                  <a:close/>
                  <a:moveTo>
                    <a:pt x="21387" y="1749"/>
                  </a:moveTo>
                  <a:cubicBezTo>
                    <a:pt x="21611" y="1749"/>
                    <a:pt x="21833" y="1764"/>
                    <a:pt x="22054" y="1765"/>
                  </a:cubicBezTo>
                  <a:cubicBezTo>
                    <a:pt x="22054" y="1767"/>
                    <a:pt x="22054" y="1767"/>
                    <a:pt x="22054" y="1767"/>
                  </a:cubicBezTo>
                  <a:cubicBezTo>
                    <a:pt x="22049" y="1907"/>
                    <a:pt x="22041" y="2043"/>
                    <a:pt x="22043" y="2181"/>
                  </a:cubicBezTo>
                  <a:cubicBezTo>
                    <a:pt x="22043" y="2196"/>
                    <a:pt x="22047" y="2207"/>
                    <a:pt x="22051" y="2217"/>
                  </a:cubicBezTo>
                  <a:cubicBezTo>
                    <a:pt x="22038" y="2215"/>
                    <a:pt x="22025" y="2215"/>
                    <a:pt x="22012" y="2213"/>
                  </a:cubicBezTo>
                  <a:cubicBezTo>
                    <a:pt x="21919" y="2203"/>
                    <a:pt x="21821" y="2197"/>
                    <a:pt x="21723" y="2197"/>
                  </a:cubicBezTo>
                  <a:cubicBezTo>
                    <a:pt x="21659" y="2197"/>
                    <a:pt x="21594" y="2199"/>
                    <a:pt x="21532" y="2205"/>
                  </a:cubicBezTo>
                  <a:cubicBezTo>
                    <a:pt x="21508" y="2208"/>
                    <a:pt x="21484" y="2209"/>
                    <a:pt x="21460" y="2209"/>
                  </a:cubicBezTo>
                  <a:cubicBezTo>
                    <a:pt x="21403" y="2209"/>
                    <a:pt x="21347" y="2204"/>
                    <a:pt x="21291" y="2204"/>
                  </a:cubicBezTo>
                  <a:cubicBezTo>
                    <a:pt x="21261" y="2204"/>
                    <a:pt x="21232" y="2205"/>
                    <a:pt x="21202" y="2209"/>
                  </a:cubicBezTo>
                  <a:cubicBezTo>
                    <a:pt x="21206" y="2189"/>
                    <a:pt x="21208" y="2170"/>
                    <a:pt x="21208" y="2149"/>
                  </a:cubicBezTo>
                  <a:cubicBezTo>
                    <a:pt x="21217" y="2082"/>
                    <a:pt x="21225" y="2013"/>
                    <a:pt x="21225" y="1944"/>
                  </a:cubicBezTo>
                  <a:cubicBezTo>
                    <a:pt x="21225" y="1888"/>
                    <a:pt x="21229" y="1799"/>
                    <a:pt x="21197" y="1750"/>
                  </a:cubicBezTo>
                  <a:cubicBezTo>
                    <a:pt x="21260" y="1750"/>
                    <a:pt x="21324" y="1749"/>
                    <a:pt x="21387" y="1749"/>
                  </a:cubicBezTo>
                  <a:close/>
                  <a:moveTo>
                    <a:pt x="24529" y="1749"/>
                  </a:moveTo>
                  <a:cubicBezTo>
                    <a:pt x="24752" y="1749"/>
                    <a:pt x="24974" y="1764"/>
                    <a:pt x="25196" y="1765"/>
                  </a:cubicBezTo>
                  <a:cubicBezTo>
                    <a:pt x="25196" y="1767"/>
                    <a:pt x="25196" y="1767"/>
                    <a:pt x="25196" y="1767"/>
                  </a:cubicBezTo>
                  <a:cubicBezTo>
                    <a:pt x="25190" y="1907"/>
                    <a:pt x="25183" y="2043"/>
                    <a:pt x="25185" y="2181"/>
                  </a:cubicBezTo>
                  <a:cubicBezTo>
                    <a:pt x="25185" y="2196"/>
                    <a:pt x="25189" y="2207"/>
                    <a:pt x="25192" y="2217"/>
                  </a:cubicBezTo>
                  <a:cubicBezTo>
                    <a:pt x="25179" y="2215"/>
                    <a:pt x="25166" y="2215"/>
                    <a:pt x="25151" y="2213"/>
                  </a:cubicBezTo>
                  <a:cubicBezTo>
                    <a:pt x="25060" y="2203"/>
                    <a:pt x="24961" y="2197"/>
                    <a:pt x="24864" y="2197"/>
                  </a:cubicBezTo>
                  <a:cubicBezTo>
                    <a:pt x="24799" y="2197"/>
                    <a:pt x="24735" y="2199"/>
                    <a:pt x="24674" y="2205"/>
                  </a:cubicBezTo>
                  <a:cubicBezTo>
                    <a:pt x="24650" y="2208"/>
                    <a:pt x="24626" y="2209"/>
                    <a:pt x="24602" y="2209"/>
                  </a:cubicBezTo>
                  <a:cubicBezTo>
                    <a:pt x="24545" y="2209"/>
                    <a:pt x="24489" y="2204"/>
                    <a:pt x="24432" y="2204"/>
                  </a:cubicBezTo>
                  <a:cubicBezTo>
                    <a:pt x="24403" y="2204"/>
                    <a:pt x="24374" y="2205"/>
                    <a:pt x="24344" y="2209"/>
                  </a:cubicBezTo>
                  <a:cubicBezTo>
                    <a:pt x="24348" y="2189"/>
                    <a:pt x="24350" y="2170"/>
                    <a:pt x="24350" y="2149"/>
                  </a:cubicBezTo>
                  <a:cubicBezTo>
                    <a:pt x="24359" y="2082"/>
                    <a:pt x="24366" y="2013"/>
                    <a:pt x="24366" y="1944"/>
                  </a:cubicBezTo>
                  <a:cubicBezTo>
                    <a:pt x="24366" y="1888"/>
                    <a:pt x="24370" y="1799"/>
                    <a:pt x="24338" y="1750"/>
                  </a:cubicBezTo>
                  <a:cubicBezTo>
                    <a:pt x="24402" y="1750"/>
                    <a:pt x="24465" y="1749"/>
                    <a:pt x="24529" y="1749"/>
                  </a:cubicBezTo>
                  <a:close/>
                  <a:moveTo>
                    <a:pt x="27670" y="1749"/>
                  </a:moveTo>
                  <a:cubicBezTo>
                    <a:pt x="27892" y="1749"/>
                    <a:pt x="28116" y="1764"/>
                    <a:pt x="28338" y="1765"/>
                  </a:cubicBezTo>
                  <a:cubicBezTo>
                    <a:pt x="28338" y="1767"/>
                    <a:pt x="28338" y="1767"/>
                    <a:pt x="28338" y="1767"/>
                  </a:cubicBezTo>
                  <a:cubicBezTo>
                    <a:pt x="28330" y="1907"/>
                    <a:pt x="28325" y="2043"/>
                    <a:pt x="28326" y="2181"/>
                  </a:cubicBezTo>
                  <a:cubicBezTo>
                    <a:pt x="28326" y="2196"/>
                    <a:pt x="28328" y="2207"/>
                    <a:pt x="28334" y="2217"/>
                  </a:cubicBezTo>
                  <a:cubicBezTo>
                    <a:pt x="28321" y="2215"/>
                    <a:pt x="28306" y="2215"/>
                    <a:pt x="28293" y="2213"/>
                  </a:cubicBezTo>
                  <a:cubicBezTo>
                    <a:pt x="28201" y="2203"/>
                    <a:pt x="28103" y="2197"/>
                    <a:pt x="28005" y="2197"/>
                  </a:cubicBezTo>
                  <a:cubicBezTo>
                    <a:pt x="27940" y="2197"/>
                    <a:pt x="27876" y="2199"/>
                    <a:pt x="27814" y="2205"/>
                  </a:cubicBezTo>
                  <a:cubicBezTo>
                    <a:pt x="27790" y="2208"/>
                    <a:pt x="27766" y="2209"/>
                    <a:pt x="27743" y="2209"/>
                  </a:cubicBezTo>
                  <a:cubicBezTo>
                    <a:pt x="27686" y="2209"/>
                    <a:pt x="27630" y="2204"/>
                    <a:pt x="27574" y="2204"/>
                  </a:cubicBezTo>
                  <a:cubicBezTo>
                    <a:pt x="27544" y="2204"/>
                    <a:pt x="27515" y="2205"/>
                    <a:pt x="27486" y="2209"/>
                  </a:cubicBezTo>
                  <a:cubicBezTo>
                    <a:pt x="27487" y="2189"/>
                    <a:pt x="27489" y="2170"/>
                    <a:pt x="27491" y="2149"/>
                  </a:cubicBezTo>
                  <a:cubicBezTo>
                    <a:pt x="27499" y="2082"/>
                    <a:pt x="27506" y="2013"/>
                    <a:pt x="27506" y="1944"/>
                  </a:cubicBezTo>
                  <a:cubicBezTo>
                    <a:pt x="27506" y="1888"/>
                    <a:pt x="27510" y="1799"/>
                    <a:pt x="27478" y="1750"/>
                  </a:cubicBezTo>
                  <a:cubicBezTo>
                    <a:pt x="27543" y="1750"/>
                    <a:pt x="27607" y="1749"/>
                    <a:pt x="27670" y="1749"/>
                  </a:cubicBezTo>
                  <a:close/>
                  <a:moveTo>
                    <a:pt x="30812" y="1749"/>
                  </a:moveTo>
                  <a:cubicBezTo>
                    <a:pt x="31034" y="1749"/>
                    <a:pt x="31255" y="1764"/>
                    <a:pt x="31479" y="1765"/>
                  </a:cubicBezTo>
                  <a:cubicBezTo>
                    <a:pt x="31479" y="1767"/>
                    <a:pt x="31477" y="1767"/>
                    <a:pt x="31477" y="1767"/>
                  </a:cubicBezTo>
                  <a:cubicBezTo>
                    <a:pt x="31472" y="1907"/>
                    <a:pt x="31464" y="2043"/>
                    <a:pt x="31466" y="2181"/>
                  </a:cubicBezTo>
                  <a:cubicBezTo>
                    <a:pt x="31468" y="2196"/>
                    <a:pt x="31470" y="2207"/>
                    <a:pt x="31475" y="2217"/>
                  </a:cubicBezTo>
                  <a:cubicBezTo>
                    <a:pt x="31460" y="2215"/>
                    <a:pt x="31447" y="2215"/>
                    <a:pt x="31434" y="2213"/>
                  </a:cubicBezTo>
                  <a:cubicBezTo>
                    <a:pt x="31342" y="2203"/>
                    <a:pt x="31243" y="2197"/>
                    <a:pt x="31146" y="2197"/>
                  </a:cubicBezTo>
                  <a:cubicBezTo>
                    <a:pt x="31081" y="2197"/>
                    <a:pt x="31017" y="2199"/>
                    <a:pt x="30955" y="2205"/>
                  </a:cubicBezTo>
                  <a:cubicBezTo>
                    <a:pt x="30931" y="2208"/>
                    <a:pt x="30907" y="2209"/>
                    <a:pt x="30883" y="2209"/>
                  </a:cubicBezTo>
                  <a:cubicBezTo>
                    <a:pt x="30826" y="2209"/>
                    <a:pt x="30770" y="2204"/>
                    <a:pt x="30713" y="2204"/>
                  </a:cubicBezTo>
                  <a:cubicBezTo>
                    <a:pt x="30684" y="2204"/>
                    <a:pt x="30655" y="2205"/>
                    <a:pt x="30625" y="2209"/>
                  </a:cubicBezTo>
                  <a:cubicBezTo>
                    <a:pt x="30629" y="2189"/>
                    <a:pt x="30631" y="2170"/>
                    <a:pt x="30633" y="2149"/>
                  </a:cubicBezTo>
                  <a:cubicBezTo>
                    <a:pt x="30640" y="2082"/>
                    <a:pt x="30648" y="2013"/>
                    <a:pt x="30648" y="1944"/>
                  </a:cubicBezTo>
                  <a:cubicBezTo>
                    <a:pt x="30648" y="1888"/>
                    <a:pt x="30651" y="1799"/>
                    <a:pt x="30620" y="1750"/>
                  </a:cubicBezTo>
                  <a:cubicBezTo>
                    <a:pt x="30683" y="1750"/>
                    <a:pt x="30746" y="1749"/>
                    <a:pt x="30812" y="1749"/>
                  </a:cubicBezTo>
                  <a:close/>
                  <a:moveTo>
                    <a:pt x="37235" y="1749"/>
                  </a:moveTo>
                  <a:cubicBezTo>
                    <a:pt x="37458" y="1749"/>
                    <a:pt x="37680" y="1764"/>
                    <a:pt x="37902" y="1765"/>
                  </a:cubicBezTo>
                  <a:cubicBezTo>
                    <a:pt x="37902" y="1767"/>
                    <a:pt x="37902" y="1767"/>
                    <a:pt x="37902" y="1767"/>
                  </a:cubicBezTo>
                  <a:cubicBezTo>
                    <a:pt x="37896" y="1907"/>
                    <a:pt x="37889" y="2043"/>
                    <a:pt x="37891" y="2181"/>
                  </a:cubicBezTo>
                  <a:cubicBezTo>
                    <a:pt x="37891" y="2196"/>
                    <a:pt x="37895" y="2207"/>
                    <a:pt x="37898" y="2217"/>
                  </a:cubicBezTo>
                  <a:cubicBezTo>
                    <a:pt x="37885" y="2215"/>
                    <a:pt x="37872" y="2215"/>
                    <a:pt x="37859" y="2213"/>
                  </a:cubicBezTo>
                  <a:cubicBezTo>
                    <a:pt x="37766" y="2203"/>
                    <a:pt x="37668" y="2197"/>
                    <a:pt x="37571" y="2197"/>
                  </a:cubicBezTo>
                  <a:cubicBezTo>
                    <a:pt x="37506" y="2197"/>
                    <a:pt x="37442" y="2199"/>
                    <a:pt x="37380" y="2205"/>
                  </a:cubicBezTo>
                  <a:cubicBezTo>
                    <a:pt x="37356" y="2208"/>
                    <a:pt x="37332" y="2209"/>
                    <a:pt x="37308" y="2209"/>
                  </a:cubicBezTo>
                  <a:cubicBezTo>
                    <a:pt x="37251" y="2209"/>
                    <a:pt x="37195" y="2204"/>
                    <a:pt x="37138" y="2204"/>
                  </a:cubicBezTo>
                  <a:cubicBezTo>
                    <a:pt x="37109" y="2204"/>
                    <a:pt x="37080" y="2205"/>
                    <a:pt x="37050" y="2209"/>
                  </a:cubicBezTo>
                  <a:cubicBezTo>
                    <a:pt x="37054" y="2189"/>
                    <a:pt x="37056" y="2170"/>
                    <a:pt x="37056" y="2149"/>
                  </a:cubicBezTo>
                  <a:cubicBezTo>
                    <a:pt x="37065" y="2082"/>
                    <a:pt x="37072" y="2013"/>
                    <a:pt x="37072" y="1944"/>
                  </a:cubicBezTo>
                  <a:cubicBezTo>
                    <a:pt x="37072" y="1888"/>
                    <a:pt x="37076" y="1799"/>
                    <a:pt x="37044" y="1750"/>
                  </a:cubicBezTo>
                  <a:cubicBezTo>
                    <a:pt x="37108" y="1750"/>
                    <a:pt x="37171" y="1749"/>
                    <a:pt x="37235" y="1749"/>
                  </a:cubicBezTo>
                  <a:close/>
                  <a:moveTo>
                    <a:pt x="40376" y="1749"/>
                  </a:moveTo>
                  <a:cubicBezTo>
                    <a:pt x="40598" y="1749"/>
                    <a:pt x="40822" y="1764"/>
                    <a:pt x="41044" y="1765"/>
                  </a:cubicBezTo>
                  <a:cubicBezTo>
                    <a:pt x="41044" y="1767"/>
                    <a:pt x="41044" y="1767"/>
                    <a:pt x="41044" y="1767"/>
                  </a:cubicBezTo>
                  <a:cubicBezTo>
                    <a:pt x="41038" y="1907"/>
                    <a:pt x="41031" y="2043"/>
                    <a:pt x="41032" y="2181"/>
                  </a:cubicBezTo>
                  <a:cubicBezTo>
                    <a:pt x="41032" y="2196"/>
                    <a:pt x="41036" y="2207"/>
                    <a:pt x="41040" y="2217"/>
                  </a:cubicBezTo>
                  <a:cubicBezTo>
                    <a:pt x="41027" y="2215"/>
                    <a:pt x="41014" y="2215"/>
                    <a:pt x="40999" y="2213"/>
                  </a:cubicBezTo>
                  <a:cubicBezTo>
                    <a:pt x="40907" y="2203"/>
                    <a:pt x="40809" y="2197"/>
                    <a:pt x="40712" y="2197"/>
                  </a:cubicBezTo>
                  <a:cubicBezTo>
                    <a:pt x="40647" y="2197"/>
                    <a:pt x="40583" y="2199"/>
                    <a:pt x="40522" y="2205"/>
                  </a:cubicBezTo>
                  <a:cubicBezTo>
                    <a:pt x="40497" y="2208"/>
                    <a:pt x="40473" y="2209"/>
                    <a:pt x="40450" y="2209"/>
                  </a:cubicBezTo>
                  <a:cubicBezTo>
                    <a:pt x="40393" y="2209"/>
                    <a:pt x="40336" y="2204"/>
                    <a:pt x="40280" y="2204"/>
                  </a:cubicBezTo>
                  <a:cubicBezTo>
                    <a:pt x="40250" y="2204"/>
                    <a:pt x="40221" y="2205"/>
                    <a:pt x="40192" y="2209"/>
                  </a:cubicBezTo>
                  <a:cubicBezTo>
                    <a:pt x="40195" y="2189"/>
                    <a:pt x="40197" y="2170"/>
                    <a:pt x="40197" y="2149"/>
                  </a:cubicBezTo>
                  <a:cubicBezTo>
                    <a:pt x="40206" y="2082"/>
                    <a:pt x="40212" y="2013"/>
                    <a:pt x="40214" y="1944"/>
                  </a:cubicBezTo>
                  <a:cubicBezTo>
                    <a:pt x="40214" y="1888"/>
                    <a:pt x="40218" y="1799"/>
                    <a:pt x="40186" y="1750"/>
                  </a:cubicBezTo>
                  <a:cubicBezTo>
                    <a:pt x="40249" y="1750"/>
                    <a:pt x="40313" y="1749"/>
                    <a:pt x="40376" y="1749"/>
                  </a:cubicBezTo>
                  <a:close/>
                  <a:moveTo>
                    <a:pt x="43518" y="1749"/>
                  </a:moveTo>
                  <a:cubicBezTo>
                    <a:pt x="43740" y="1749"/>
                    <a:pt x="43963" y="1764"/>
                    <a:pt x="44185" y="1765"/>
                  </a:cubicBezTo>
                  <a:cubicBezTo>
                    <a:pt x="44185" y="1767"/>
                    <a:pt x="44185" y="1767"/>
                    <a:pt x="44185" y="1767"/>
                  </a:cubicBezTo>
                  <a:cubicBezTo>
                    <a:pt x="44178" y="1907"/>
                    <a:pt x="44170" y="2043"/>
                    <a:pt x="44174" y="2181"/>
                  </a:cubicBezTo>
                  <a:cubicBezTo>
                    <a:pt x="44174" y="2196"/>
                    <a:pt x="44176" y="2207"/>
                    <a:pt x="44181" y="2217"/>
                  </a:cubicBezTo>
                  <a:cubicBezTo>
                    <a:pt x="44168" y="2215"/>
                    <a:pt x="44153" y="2215"/>
                    <a:pt x="44140" y="2213"/>
                  </a:cubicBezTo>
                  <a:cubicBezTo>
                    <a:pt x="44049" y="2203"/>
                    <a:pt x="43950" y="2197"/>
                    <a:pt x="43853" y="2197"/>
                  </a:cubicBezTo>
                  <a:cubicBezTo>
                    <a:pt x="43788" y="2197"/>
                    <a:pt x="43723" y="2199"/>
                    <a:pt x="43661" y="2205"/>
                  </a:cubicBezTo>
                  <a:cubicBezTo>
                    <a:pt x="43637" y="2208"/>
                    <a:pt x="43614" y="2209"/>
                    <a:pt x="43590" y="2209"/>
                  </a:cubicBezTo>
                  <a:cubicBezTo>
                    <a:pt x="43534" y="2209"/>
                    <a:pt x="43478" y="2204"/>
                    <a:pt x="43421" y="2204"/>
                  </a:cubicBezTo>
                  <a:cubicBezTo>
                    <a:pt x="43392" y="2204"/>
                    <a:pt x="43363" y="2205"/>
                    <a:pt x="43333" y="2209"/>
                  </a:cubicBezTo>
                  <a:cubicBezTo>
                    <a:pt x="43335" y="2189"/>
                    <a:pt x="43337" y="2170"/>
                    <a:pt x="43339" y="2149"/>
                  </a:cubicBezTo>
                  <a:cubicBezTo>
                    <a:pt x="43346" y="2082"/>
                    <a:pt x="43354" y="2013"/>
                    <a:pt x="43354" y="1944"/>
                  </a:cubicBezTo>
                  <a:cubicBezTo>
                    <a:pt x="43354" y="1888"/>
                    <a:pt x="43357" y="1799"/>
                    <a:pt x="43326" y="1750"/>
                  </a:cubicBezTo>
                  <a:cubicBezTo>
                    <a:pt x="43389" y="1750"/>
                    <a:pt x="43454" y="1749"/>
                    <a:pt x="43518" y="1749"/>
                  </a:cubicBezTo>
                  <a:close/>
                  <a:moveTo>
                    <a:pt x="46657" y="1749"/>
                  </a:moveTo>
                  <a:cubicBezTo>
                    <a:pt x="46881" y="1749"/>
                    <a:pt x="47103" y="1764"/>
                    <a:pt x="47325" y="1765"/>
                  </a:cubicBezTo>
                  <a:cubicBezTo>
                    <a:pt x="47325" y="1767"/>
                    <a:pt x="47325" y="1767"/>
                    <a:pt x="47325" y="1767"/>
                  </a:cubicBezTo>
                  <a:cubicBezTo>
                    <a:pt x="47319" y="1907"/>
                    <a:pt x="47312" y="2043"/>
                    <a:pt x="47314" y="2181"/>
                  </a:cubicBezTo>
                  <a:cubicBezTo>
                    <a:pt x="47314" y="2196"/>
                    <a:pt x="47317" y="2207"/>
                    <a:pt x="47321" y="2217"/>
                  </a:cubicBezTo>
                  <a:cubicBezTo>
                    <a:pt x="47308" y="2215"/>
                    <a:pt x="47295" y="2215"/>
                    <a:pt x="47282" y="2213"/>
                  </a:cubicBezTo>
                  <a:cubicBezTo>
                    <a:pt x="47189" y="2203"/>
                    <a:pt x="47091" y="2197"/>
                    <a:pt x="46994" y="2197"/>
                  </a:cubicBezTo>
                  <a:cubicBezTo>
                    <a:pt x="46929" y="2197"/>
                    <a:pt x="46865" y="2199"/>
                    <a:pt x="46803" y="2205"/>
                  </a:cubicBezTo>
                  <a:cubicBezTo>
                    <a:pt x="46779" y="2208"/>
                    <a:pt x="46755" y="2209"/>
                    <a:pt x="46731" y="2209"/>
                  </a:cubicBezTo>
                  <a:cubicBezTo>
                    <a:pt x="46674" y="2209"/>
                    <a:pt x="46617" y="2204"/>
                    <a:pt x="46561" y="2204"/>
                  </a:cubicBezTo>
                  <a:cubicBezTo>
                    <a:pt x="46532" y="2204"/>
                    <a:pt x="46502" y="2205"/>
                    <a:pt x="46473" y="2209"/>
                  </a:cubicBezTo>
                  <a:cubicBezTo>
                    <a:pt x="46476" y="2189"/>
                    <a:pt x="46478" y="2170"/>
                    <a:pt x="46478" y="2149"/>
                  </a:cubicBezTo>
                  <a:cubicBezTo>
                    <a:pt x="46488" y="2082"/>
                    <a:pt x="46495" y="2013"/>
                    <a:pt x="46495" y="1944"/>
                  </a:cubicBezTo>
                  <a:cubicBezTo>
                    <a:pt x="46495" y="1888"/>
                    <a:pt x="46499" y="1799"/>
                    <a:pt x="46467" y="1750"/>
                  </a:cubicBezTo>
                  <a:cubicBezTo>
                    <a:pt x="46531" y="1750"/>
                    <a:pt x="46594" y="1749"/>
                    <a:pt x="46657" y="1749"/>
                  </a:cubicBezTo>
                  <a:close/>
                  <a:moveTo>
                    <a:pt x="49799" y="1749"/>
                  </a:moveTo>
                  <a:cubicBezTo>
                    <a:pt x="50023" y="1749"/>
                    <a:pt x="50244" y="1764"/>
                    <a:pt x="50466" y="1765"/>
                  </a:cubicBezTo>
                  <a:cubicBezTo>
                    <a:pt x="50466" y="1767"/>
                    <a:pt x="50466" y="1767"/>
                    <a:pt x="50466" y="1767"/>
                  </a:cubicBezTo>
                  <a:cubicBezTo>
                    <a:pt x="50461" y="1907"/>
                    <a:pt x="50453" y="2043"/>
                    <a:pt x="50455" y="2181"/>
                  </a:cubicBezTo>
                  <a:cubicBezTo>
                    <a:pt x="50455" y="2196"/>
                    <a:pt x="50459" y="2207"/>
                    <a:pt x="50463" y="2217"/>
                  </a:cubicBezTo>
                  <a:cubicBezTo>
                    <a:pt x="50450" y="2215"/>
                    <a:pt x="50436" y="2215"/>
                    <a:pt x="50422" y="2213"/>
                  </a:cubicBezTo>
                  <a:cubicBezTo>
                    <a:pt x="50330" y="2203"/>
                    <a:pt x="50231" y="2197"/>
                    <a:pt x="50134" y="2197"/>
                  </a:cubicBezTo>
                  <a:cubicBezTo>
                    <a:pt x="50070" y="2197"/>
                    <a:pt x="50005" y="2199"/>
                    <a:pt x="49944" y="2205"/>
                  </a:cubicBezTo>
                  <a:cubicBezTo>
                    <a:pt x="49920" y="2208"/>
                    <a:pt x="49896" y="2209"/>
                    <a:pt x="49872" y="2209"/>
                  </a:cubicBezTo>
                  <a:cubicBezTo>
                    <a:pt x="49815" y="2209"/>
                    <a:pt x="49759" y="2204"/>
                    <a:pt x="49703" y="2204"/>
                  </a:cubicBezTo>
                  <a:cubicBezTo>
                    <a:pt x="49673" y="2204"/>
                    <a:pt x="49644" y="2205"/>
                    <a:pt x="49614" y="2209"/>
                  </a:cubicBezTo>
                  <a:cubicBezTo>
                    <a:pt x="49618" y="2189"/>
                    <a:pt x="49620" y="2170"/>
                    <a:pt x="49620" y="2149"/>
                  </a:cubicBezTo>
                  <a:cubicBezTo>
                    <a:pt x="49629" y="2082"/>
                    <a:pt x="49637" y="2013"/>
                    <a:pt x="49637" y="1944"/>
                  </a:cubicBezTo>
                  <a:cubicBezTo>
                    <a:pt x="49637" y="1888"/>
                    <a:pt x="49640" y="1799"/>
                    <a:pt x="49609" y="1750"/>
                  </a:cubicBezTo>
                  <a:cubicBezTo>
                    <a:pt x="49672" y="1750"/>
                    <a:pt x="49735" y="1749"/>
                    <a:pt x="49799" y="1749"/>
                  </a:cubicBezTo>
                  <a:close/>
                  <a:moveTo>
                    <a:pt x="52940" y="1749"/>
                  </a:moveTo>
                  <a:cubicBezTo>
                    <a:pt x="53162" y="1749"/>
                    <a:pt x="53386" y="1764"/>
                    <a:pt x="53608" y="1765"/>
                  </a:cubicBezTo>
                  <a:cubicBezTo>
                    <a:pt x="53608" y="1767"/>
                    <a:pt x="53608" y="1767"/>
                    <a:pt x="53608" y="1767"/>
                  </a:cubicBezTo>
                  <a:cubicBezTo>
                    <a:pt x="53600" y="1907"/>
                    <a:pt x="53595" y="2043"/>
                    <a:pt x="53597" y="2181"/>
                  </a:cubicBezTo>
                  <a:cubicBezTo>
                    <a:pt x="53597" y="2196"/>
                    <a:pt x="53599" y="2207"/>
                    <a:pt x="53604" y="2217"/>
                  </a:cubicBezTo>
                  <a:cubicBezTo>
                    <a:pt x="53591" y="2215"/>
                    <a:pt x="53576" y="2215"/>
                    <a:pt x="53563" y="2213"/>
                  </a:cubicBezTo>
                  <a:cubicBezTo>
                    <a:pt x="53471" y="2203"/>
                    <a:pt x="53373" y="2197"/>
                    <a:pt x="53275" y="2197"/>
                  </a:cubicBezTo>
                  <a:cubicBezTo>
                    <a:pt x="53210" y="2197"/>
                    <a:pt x="53146" y="2199"/>
                    <a:pt x="53084" y="2205"/>
                  </a:cubicBezTo>
                  <a:cubicBezTo>
                    <a:pt x="53060" y="2208"/>
                    <a:pt x="53037" y="2209"/>
                    <a:pt x="53013" y="2209"/>
                  </a:cubicBezTo>
                  <a:cubicBezTo>
                    <a:pt x="52957" y="2209"/>
                    <a:pt x="52900" y="2204"/>
                    <a:pt x="52844" y="2204"/>
                  </a:cubicBezTo>
                  <a:cubicBezTo>
                    <a:pt x="52815" y="2204"/>
                    <a:pt x="52785" y="2205"/>
                    <a:pt x="52756" y="2209"/>
                  </a:cubicBezTo>
                  <a:cubicBezTo>
                    <a:pt x="52758" y="2189"/>
                    <a:pt x="52760" y="2170"/>
                    <a:pt x="52761" y="2149"/>
                  </a:cubicBezTo>
                  <a:cubicBezTo>
                    <a:pt x="52769" y="2082"/>
                    <a:pt x="52776" y="2013"/>
                    <a:pt x="52776" y="1944"/>
                  </a:cubicBezTo>
                  <a:cubicBezTo>
                    <a:pt x="52776" y="1888"/>
                    <a:pt x="52780" y="1799"/>
                    <a:pt x="52748" y="1750"/>
                  </a:cubicBezTo>
                  <a:cubicBezTo>
                    <a:pt x="52814" y="1750"/>
                    <a:pt x="52877" y="1749"/>
                    <a:pt x="52940" y="1749"/>
                  </a:cubicBezTo>
                  <a:close/>
                  <a:moveTo>
                    <a:pt x="56082" y="1749"/>
                  </a:moveTo>
                  <a:cubicBezTo>
                    <a:pt x="56304" y="1749"/>
                    <a:pt x="56526" y="1764"/>
                    <a:pt x="56749" y="1765"/>
                  </a:cubicBezTo>
                  <a:cubicBezTo>
                    <a:pt x="56749" y="1767"/>
                    <a:pt x="56748" y="1767"/>
                    <a:pt x="56748" y="1767"/>
                  </a:cubicBezTo>
                  <a:cubicBezTo>
                    <a:pt x="56742" y="1907"/>
                    <a:pt x="56734" y="2043"/>
                    <a:pt x="56736" y="2181"/>
                  </a:cubicBezTo>
                  <a:cubicBezTo>
                    <a:pt x="56738" y="2196"/>
                    <a:pt x="56740" y="2207"/>
                    <a:pt x="56746" y="2217"/>
                  </a:cubicBezTo>
                  <a:cubicBezTo>
                    <a:pt x="56731" y="2215"/>
                    <a:pt x="56718" y="2215"/>
                    <a:pt x="56705" y="2213"/>
                  </a:cubicBezTo>
                  <a:cubicBezTo>
                    <a:pt x="56612" y="2203"/>
                    <a:pt x="56514" y="2197"/>
                    <a:pt x="56416" y="2197"/>
                  </a:cubicBezTo>
                  <a:cubicBezTo>
                    <a:pt x="56352" y="2197"/>
                    <a:pt x="56287" y="2199"/>
                    <a:pt x="56226" y="2205"/>
                  </a:cubicBezTo>
                  <a:cubicBezTo>
                    <a:pt x="56201" y="2208"/>
                    <a:pt x="56177" y="2209"/>
                    <a:pt x="56154" y="2209"/>
                  </a:cubicBezTo>
                  <a:cubicBezTo>
                    <a:pt x="56097" y="2209"/>
                    <a:pt x="56040" y="2204"/>
                    <a:pt x="55984" y="2204"/>
                  </a:cubicBezTo>
                  <a:cubicBezTo>
                    <a:pt x="55954" y="2204"/>
                    <a:pt x="55925" y="2205"/>
                    <a:pt x="55896" y="2209"/>
                  </a:cubicBezTo>
                  <a:cubicBezTo>
                    <a:pt x="55899" y="2189"/>
                    <a:pt x="55901" y="2170"/>
                    <a:pt x="55903" y="2149"/>
                  </a:cubicBezTo>
                  <a:cubicBezTo>
                    <a:pt x="55910" y="2082"/>
                    <a:pt x="55918" y="2013"/>
                    <a:pt x="55918" y="1944"/>
                  </a:cubicBezTo>
                  <a:cubicBezTo>
                    <a:pt x="55918" y="1888"/>
                    <a:pt x="55922" y="1799"/>
                    <a:pt x="55890" y="1750"/>
                  </a:cubicBezTo>
                  <a:cubicBezTo>
                    <a:pt x="55953" y="1750"/>
                    <a:pt x="56017" y="1749"/>
                    <a:pt x="56082" y="1749"/>
                  </a:cubicBezTo>
                  <a:close/>
                  <a:moveTo>
                    <a:pt x="59222" y="1749"/>
                  </a:moveTo>
                  <a:cubicBezTo>
                    <a:pt x="59445" y="1749"/>
                    <a:pt x="59667" y="1764"/>
                    <a:pt x="59889" y="1765"/>
                  </a:cubicBezTo>
                  <a:cubicBezTo>
                    <a:pt x="59889" y="1767"/>
                    <a:pt x="59889" y="1767"/>
                    <a:pt x="59889" y="1767"/>
                  </a:cubicBezTo>
                  <a:cubicBezTo>
                    <a:pt x="59883" y="1907"/>
                    <a:pt x="59876" y="2043"/>
                    <a:pt x="59878" y="2181"/>
                  </a:cubicBezTo>
                  <a:cubicBezTo>
                    <a:pt x="59878" y="2196"/>
                    <a:pt x="59882" y="2207"/>
                    <a:pt x="59885" y="2217"/>
                  </a:cubicBezTo>
                  <a:cubicBezTo>
                    <a:pt x="59872" y="2215"/>
                    <a:pt x="59859" y="2215"/>
                    <a:pt x="59846" y="2213"/>
                  </a:cubicBezTo>
                  <a:cubicBezTo>
                    <a:pt x="59753" y="2203"/>
                    <a:pt x="59655" y="2197"/>
                    <a:pt x="59558" y="2197"/>
                  </a:cubicBezTo>
                  <a:cubicBezTo>
                    <a:pt x="59493" y="2197"/>
                    <a:pt x="59429" y="2199"/>
                    <a:pt x="59367" y="2205"/>
                  </a:cubicBezTo>
                  <a:cubicBezTo>
                    <a:pt x="59343" y="2208"/>
                    <a:pt x="59319" y="2209"/>
                    <a:pt x="59295" y="2209"/>
                  </a:cubicBezTo>
                  <a:cubicBezTo>
                    <a:pt x="59238" y="2209"/>
                    <a:pt x="59182" y="2204"/>
                    <a:pt x="59125" y="2204"/>
                  </a:cubicBezTo>
                  <a:cubicBezTo>
                    <a:pt x="59096" y="2204"/>
                    <a:pt x="59067" y="2205"/>
                    <a:pt x="59037" y="2209"/>
                  </a:cubicBezTo>
                  <a:cubicBezTo>
                    <a:pt x="59041" y="2189"/>
                    <a:pt x="59043" y="2170"/>
                    <a:pt x="59043" y="2149"/>
                  </a:cubicBezTo>
                  <a:cubicBezTo>
                    <a:pt x="59052" y="2082"/>
                    <a:pt x="59059" y="2013"/>
                    <a:pt x="59059" y="1944"/>
                  </a:cubicBezTo>
                  <a:cubicBezTo>
                    <a:pt x="59059" y="1888"/>
                    <a:pt x="59063" y="1799"/>
                    <a:pt x="59031" y="1750"/>
                  </a:cubicBezTo>
                  <a:cubicBezTo>
                    <a:pt x="59095" y="1750"/>
                    <a:pt x="59158" y="1749"/>
                    <a:pt x="59222" y="1749"/>
                  </a:cubicBezTo>
                  <a:close/>
                  <a:moveTo>
                    <a:pt x="62363" y="1749"/>
                  </a:moveTo>
                  <a:cubicBezTo>
                    <a:pt x="62585" y="1749"/>
                    <a:pt x="62809" y="1764"/>
                    <a:pt x="63031" y="1765"/>
                  </a:cubicBezTo>
                  <a:cubicBezTo>
                    <a:pt x="63031" y="1767"/>
                    <a:pt x="63031" y="1767"/>
                    <a:pt x="63031" y="1767"/>
                  </a:cubicBezTo>
                  <a:cubicBezTo>
                    <a:pt x="63023" y="1907"/>
                    <a:pt x="63018" y="2043"/>
                    <a:pt x="63019" y="2181"/>
                  </a:cubicBezTo>
                  <a:cubicBezTo>
                    <a:pt x="63019" y="2196"/>
                    <a:pt x="63023" y="2207"/>
                    <a:pt x="63027" y="2217"/>
                  </a:cubicBezTo>
                  <a:cubicBezTo>
                    <a:pt x="63014" y="2215"/>
                    <a:pt x="63001" y="2215"/>
                    <a:pt x="62986" y="2213"/>
                  </a:cubicBezTo>
                  <a:cubicBezTo>
                    <a:pt x="62894" y="2203"/>
                    <a:pt x="62796" y="2197"/>
                    <a:pt x="62699" y="2197"/>
                  </a:cubicBezTo>
                  <a:cubicBezTo>
                    <a:pt x="62634" y="2197"/>
                    <a:pt x="62570" y="2199"/>
                    <a:pt x="62509" y="2205"/>
                  </a:cubicBezTo>
                  <a:cubicBezTo>
                    <a:pt x="62484" y="2208"/>
                    <a:pt x="62460" y="2209"/>
                    <a:pt x="62437" y="2209"/>
                  </a:cubicBezTo>
                  <a:cubicBezTo>
                    <a:pt x="62380" y="2209"/>
                    <a:pt x="62323" y="2204"/>
                    <a:pt x="62267" y="2204"/>
                  </a:cubicBezTo>
                  <a:cubicBezTo>
                    <a:pt x="62238" y="2204"/>
                    <a:pt x="62208" y="2205"/>
                    <a:pt x="62179" y="2209"/>
                  </a:cubicBezTo>
                  <a:cubicBezTo>
                    <a:pt x="62182" y="2189"/>
                    <a:pt x="62184" y="2170"/>
                    <a:pt x="62184" y="2149"/>
                  </a:cubicBezTo>
                  <a:cubicBezTo>
                    <a:pt x="62193" y="2082"/>
                    <a:pt x="62199" y="2013"/>
                    <a:pt x="62199" y="1944"/>
                  </a:cubicBezTo>
                  <a:cubicBezTo>
                    <a:pt x="62201" y="1888"/>
                    <a:pt x="62205" y="1799"/>
                    <a:pt x="62173" y="1750"/>
                  </a:cubicBezTo>
                  <a:cubicBezTo>
                    <a:pt x="62236" y="1750"/>
                    <a:pt x="62300" y="1749"/>
                    <a:pt x="62363" y="1749"/>
                  </a:cubicBezTo>
                  <a:close/>
                  <a:moveTo>
                    <a:pt x="65505" y="1749"/>
                  </a:moveTo>
                  <a:cubicBezTo>
                    <a:pt x="65727" y="1749"/>
                    <a:pt x="65950" y="1764"/>
                    <a:pt x="66172" y="1765"/>
                  </a:cubicBezTo>
                  <a:cubicBezTo>
                    <a:pt x="66172" y="1767"/>
                    <a:pt x="66172" y="1767"/>
                    <a:pt x="66172" y="1767"/>
                  </a:cubicBezTo>
                  <a:cubicBezTo>
                    <a:pt x="66165" y="1907"/>
                    <a:pt x="66157" y="2043"/>
                    <a:pt x="66161" y="2181"/>
                  </a:cubicBezTo>
                  <a:cubicBezTo>
                    <a:pt x="66161" y="2196"/>
                    <a:pt x="66163" y="2207"/>
                    <a:pt x="66168" y="2217"/>
                  </a:cubicBezTo>
                  <a:cubicBezTo>
                    <a:pt x="66154" y="2215"/>
                    <a:pt x="66140" y="2215"/>
                    <a:pt x="66127" y="2213"/>
                  </a:cubicBezTo>
                  <a:cubicBezTo>
                    <a:pt x="66036" y="2203"/>
                    <a:pt x="65937" y="2197"/>
                    <a:pt x="65840" y="2197"/>
                  </a:cubicBezTo>
                  <a:cubicBezTo>
                    <a:pt x="65775" y="2197"/>
                    <a:pt x="65710" y="2199"/>
                    <a:pt x="65648" y="2205"/>
                  </a:cubicBezTo>
                  <a:cubicBezTo>
                    <a:pt x="65625" y="2208"/>
                    <a:pt x="65601" y="2209"/>
                    <a:pt x="65577" y="2209"/>
                  </a:cubicBezTo>
                  <a:cubicBezTo>
                    <a:pt x="65521" y="2209"/>
                    <a:pt x="65465" y="2204"/>
                    <a:pt x="65408" y="2204"/>
                  </a:cubicBezTo>
                  <a:cubicBezTo>
                    <a:pt x="65378" y="2204"/>
                    <a:pt x="65348" y="2205"/>
                    <a:pt x="65318" y="2209"/>
                  </a:cubicBezTo>
                  <a:cubicBezTo>
                    <a:pt x="65322" y="2189"/>
                    <a:pt x="65324" y="2170"/>
                    <a:pt x="65326" y="2149"/>
                  </a:cubicBezTo>
                  <a:cubicBezTo>
                    <a:pt x="65333" y="2082"/>
                    <a:pt x="65341" y="2013"/>
                    <a:pt x="65341" y="1944"/>
                  </a:cubicBezTo>
                  <a:cubicBezTo>
                    <a:pt x="65341" y="1888"/>
                    <a:pt x="65344" y="1799"/>
                    <a:pt x="65313" y="1750"/>
                  </a:cubicBezTo>
                  <a:cubicBezTo>
                    <a:pt x="65376" y="1750"/>
                    <a:pt x="65441" y="1749"/>
                    <a:pt x="65505" y="1749"/>
                  </a:cubicBezTo>
                  <a:close/>
                  <a:moveTo>
                    <a:pt x="33951" y="1749"/>
                  </a:moveTo>
                  <a:cubicBezTo>
                    <a:pt x="34199" y="1749"/>
                    <a:pt x="34447" y="1766"/>
                    <a:pt x="34695" y="1766"/>
                  </a:cubicBezTo>
                  <a:cubicBezTo>
                    <a:pt x="34717" y="1766"/>
                    <a:pt x="34740" y="1766"/>
                    <a:pt x="34762" y="1765"/>
                  </a:cubicBezTo>
                  <a:lnTo>
                    <a:pt x="34762" y="1765"/>
                  </a:lnTo>
                  <a:cubicBezTo>
                    <a:pt x="34762" y="1765"/>
                    <a:pt x="34760" y="1767"/>
                    <a:pt x="34760" y="1767"/>
                  </a:cubicBezTo>
                  <a:cubicBezTo>
                    <a:pt x="34755" y="1907"/>
                    <a:pt x="34747" y="2043"/>
                    <a:pt x="34751" y="2181"/>
                  </a:cubicBezTo>
                  <a:cubicBezTo>
                    <a:pt x="34751" y="2198"/>
                    <a:pt x="34755" y="2213"/>
                    <a:pt x="34762" y="2224"/>
                  </a:cubicBezTo>
                  <a:cubicBezTo>
                    <a:pt x="34699" y="2222"/>
                    <a:pt x="34637" y="2218"/>
                    <a:pt x="34576" y="2213"/>
                  </a:cubicBezTo>
                  <a:cubicBezTo>
                    <a:pt x="34483" y="2203"/>
                    <a:pt x="34384" y="2197"/>
                    <a:pt x="34287" y="2197"/>
                  </a:cubicBezTo>
                  <a:cubicBezTo>
                    <a:pt x="34222" y="2197"/>
                    <a:pt x="34158" y="2199"/>
                    <a:pt x="34097" y="2205"/>
                  </a:cubicBezTo>
                  <a:cubicBezTo>
                    <a:pt x="34073" y="2208"/>
                    <a:pt x="34049" y="2209"/>
                    <a:pt x="34025" y="2209"/>
                  </a:cubicBezTo>
                  <a:cubicBezTo>
                    <a:pt x="33968" y="2209"/>
                    <a:pt x="33911" y="2204"/>
                    <a:pt x="33855" y="2204"/>
                  </a:cubicBezTo>
                  <a:cubicBezTo>
                    <a:pt x="33826" y="2204"/>
                    <a:pt x="33796" y="2205"/>
                    <a:pt x="33767" y="2209"/>
                  </a:cubicBezTo>
                  <a:cubicBezTo>
                    <a:pt x="33770" y="2189"/>
                    <a:pt x="33772" y="2170"/>
                    <a:pt x="33772" y="2149"/>
                  </a:cubicBezTo>
                  <a:cubicBezTo>
                    <a:pt x="33782" y="2082"/>
                    <a:pt x="33789" y="2013"/>
                    <a:pt x="33789" y="1944"/>
                  </a:cubicBezTo>
                  <a:cubicBezTo>
                    <a:pt x="33789" y="1888"/>
                    <a:pt x="33793" y="1799"/>
                    <a:pt x="33761" y="1750"/>
                  </a:cubicBezTo>
                  <a:cubicBezTo>
                    <a:pt x="33825" y="1750"/>
                    <a:pt x="33888" y="1749"/>
                    <a:pt x="33951" y="1749"/>
                  </a:cubicBezTo>
                  <a:close/>
                  <a:moveTo>
                    <a:pt x="4117" y="1743"/>
                  </a:moveTo>
                  <a:cubicBezTo>
                    <a:pt x="4147" y="1743"/>
                    <a:pt x="4178" y="1743"/>
                    <a:pt x="4208" y="1743"/>
                  </a:cubicBezTo>
                  <a:lnTo>
                    <a:pt x="4253" y="1743"/>
                  </a:lnTo>
                  <a:cubicBezTo>
                    <a:pt x="4251" y="1749"/>
                    <a:pt x="4247" y="1752"/>
                    <a:pt x="4247" y="1760"/>
                  </a:cubicBezTo>
                  <a:cubicBezTo>
                    <a:pt x="4206" y="1903"/>
                    <a:pt x="4223" y="2067"/>
                    <a:pt x="4229" y="2220"/>
                  </a:cubicBezTo>
                  <a:cubicBezTo>
                    <a:pt x="4205" y="2220"/>
                    <a:pt x="4178" y="2222"/>
                    <a:pt x="4152" y="2222"/>
                  </a:cubicBezTo>
                  <a:cubicBezTo>
                    <a:pt x="4068" y="2222"/>
                    <a:pt x="3984" y="2221"/>
                    <a:pt x="3899" y="2221"/>
                  </a:cubicBezTo>
                  <a:cubicBezTo>
                    <a:pt x="3814" y="2221"/>
                    <a:pt x="3729" y="2222"/>
                    <a:pt x="3645" y="2228"/>
                  </a:cubicBezTo>
                  <a:lnTo>
                    <a:pt x="3636" y="2228"/>
                  </a:lnTo>
                  <a:cubicBezTo>
                    <a:pt x="3561" y="2226"/>
                    <a:pt x="3487" y="2226"/>
                    <a:pt x="3414" y="2226"/>
                  </a:cubicBezTo>
                  <a:cubicBezTo>
                    <a:pt x="3414" y="2218"/>
                    <a:pt x="3414" y="2213"/>
                    <a:pt x="3414" y="2207"/>
                  </a:cubicBezTo>
                  <a:cubicBezTo>
                    <a:pt x="3435" y="2136"/>
                    <a:pt x="3425" y="2056"/>
                    <a:pt x="3431" y="1984"/>
                  </a:cubicBezTo>
                  <a:cubicBezTo>
                    <a:pt x="3436" y="1911"/>
                    <a:pt x="3455" y="1836"/>
                    <a:pt x="3451" y="1764"/>
                  </a:cubicBezTo>
                  <a:cubicBezTo>
                    <a:pt x="3494" y="1762"/>
                    <a:pt x="3535" y="1758"/>
                    <a:pt x="3578" y="1756"/>
                  </a:cubicBezTo>
                  <a:cubicBezTo>
                    <a:pt x="3606" y="1756"/>
                    <a:pt x="3632" y="1754"/>
                    <a:pt x="3660" y="1754"/>
                  </a:cubicBezTo>
                  <a:cubicBezTo>
                    <a:pt x="3812" y="1746"/>
                    <a:pt x="3965" y="1743"/>
                    <a:pt x="4117" y="1743"/>
                  </a:cubicBezTo>
                  <a:close/>
                  <a:moveTo>
                    <a:pt x="7258" y="1743"/>
                  </a:moveTo>
                  <a:cubicBezTo>
                    <a:pt x="7288" y="1743"/>
                    <a:pt x="7319" y="1743"/>
                    <a:pt x="7350" y="1743"/>
                  </a:cubicBezTo>
                  <a:lnTo>
                    <a:pt x="7395" y="1743"/>
                  </a:lnTo>
                  <a:cubicBezTo>
                    <a:pt x="7391" y="1749"/>
                    <a:pt x="7389" y="1752"/>
                    <a:pt x="7387" y="1760"/>
                  </a:cubicBezTo>
                  <a:cubicBezTo>
                    <a:pt x="7348" y="1903"/>
                    <a:pt x="7365" y="2067"/>
                    <a:pt x="7370" y="2220"/>
                  </a:cubicBezTo>
                  <a:cubicBezTo>
                    <a:pt x="7344" y="2220"/>
                    <a:pt x="7320" y="2222"/>
                    <a:pt x="7294" y="2222"/>
                  </a:cubicBezTo>
                  <a:cubicBezTo>
                    <a:pt x="7209" y="2222"/>
                    <a:pt x="7124" y="2221"/>
                    <a:pt x="7039" y="2221"/>
                  </a:cubicBezTo>
                  <a:cubicBezTo>
                    <a:pt x="6955" y="2221"/>
                    <a:pt x="6870" y="2222"/>
                    <a:pt x="6785" y="2228"/>
                  </a:cubicBezTo>
                  <a:lnTo>
                    <a:pt x="6776" y="2228"/>
                  </a:lnTo>
                  <a:cubicBezTo>
                    <a:pt x="6703" y="2226"/>
                    <a:pt x="6628" y="2226"/>
                    <a:pt x="6554" y="2226"/>
                  </a:cubicBezTo>
                  <a:cubicBezTo>
                    <a:pt x="6554" y="2218"/>
                    <a:pt x="6554" y="2213"/>
                    <a:pt x="6554" y="2207"/>
                  </a:cubicBezTo>
                  <a:cubicBezTo>
                    <a:pt x="6576" y="2136"/>
                    <a:pt x="6565" y="2056"/>
                    <a:pt x="6572" y="1984"/>
                  </a:cubicBezTo>
                  <a:cubicBezTo>
                    <a:pt x="6578" y="1911"/>
                    <a:pt x="6595" y="1836"/>
                    <a:pt x="6593" y="1764"/>
                  </a:cubicBezTo>
                  <a:cubicBezTo>
                    <a:pt x="6634" y="1762"/>
                    <a:pt x="6677" y="1758"/>
                    <a:pt x="6720" y="1756"/>
                  </a:cubicBezTo>
                  <a:cubicBezTo>
                    <a:pt x="6746" y="1756"/>
                    <a:pt x="6774" y="1754"/>
                    <a:pt x="6802" y="1754"/>
                  </a:cubicBezTo>
                  <a:cubicBezTo>
                    <a:pt x="6954" y="1746"/>
                    <a:pt x="7105" y="1743"/>
                    <a:pt x="7258" y="1743"/>
                  </a:cubicBezTo>
                  <a:close/>
                  <a:moveTo>
                    <a:pt x="10399" y="1743"/>
                  </a:moveTo>
                  <a:cubicBezTo>
                    <a:pt x="10430" y="1743"/>
                    <a:pt x="10461" y="1743"/>
                    <a:pt x="10491" y="1743"/>
                  </a:cubicBezTo>
                  <a:lnTo>
                    <a:pt x="10536" y="1743"/>
                  </a:lnTo>
                  <a:cubicBezTo>
                    <a:pt x="10532" y="1749"/>
                    <a:pt x="10531" y="1752"/>
                    <a:pt x="10529" y="1760"/>
                  </a:cubicBezTo>
                  <a:cubicBezTo>
                    <a:pt x="10488" y="1903"/>
                    <a:pt x="10506" y="2067"/>
                    <a:pt x="10512" y="2220"/>
                  </a:cubicBezTo>
                  <a:cubicBezTo>
                    <a:pt x="10486" y="2220"/>
                    <a:pt x="10460" y="2222"/>
                    <a:pt x="10435" y="2222"/>
                  </a:cubicBezTo>
                  <a:cubicBezTo>
                    <a:pt x="10351" y="2222"/>
                    <a:pt x="10265" y="2221"/>
                    <a:pt x="10180" y="2221"/>
                  </a:cubicBezTo>
                  <a:cubicBezTo>
                    <a:pt x="10095" y="2221"/>
                    <a:pt x="10010" y="2222"/>
                    <a:pt x="9926" y="2228"/>
                  </a:cubicBezTo>
                  <a:lnTo>
                    <a:pt x="9917" y="2228"/>
                  </a:lnTo>
                  <a:cubicBezTo>
                    <a:pt x="9844" y="2226"/>
                    <a:pt x="9770" y="2226"/>
                    <a:pt x="9695" y="2226"/>
                  </a:cubicBezTo>
                  <a:cubicBezTo>
                    <a:pt x="9695" y="2218"/>
                    <a:pt x="9695" y="2213"/>
                    <a:pt x="9695" y="2207"/>
                  </a:cubicBezTo>
                  <a:cubicBezTo>
                    <a:pt x="9718" y="2136"/>
                    <a:pt x="9706" y="2056"/>
                    <a:pt x="9712" y="1984"/>
                  </a:cubicBezTo>
                  <a:cubicBezTo>
                    <a:pt x="9719" y="1911"/>
                    <a:pt x="9736" y="1836"/>
                    <a:pt x="9733" y="1764"/>
                  </a:cubicBezTo>
                  <a:cubicBezTo>
                    <a:pt x="9775" y="1762"/>
                    <a:pt x="9818" y="1758"/>
                    <a:pt x="9859" y="1756"/>
                  </a:cubicBezTo>
                  <a:cubicBezTo>
                    <a:pt x="9887" y="1756"/>
                    <a:pt x="9915" y="1754"/>
                    <a:pt x="9941" y="1754"/>
                  </a:cubicBezTo>
                  <a:cubicBezTo>
                    <a:pt x="10095" y="1746"/>
                    <a:pt x="10246" y="1743"/>
                    <a:pt x="10399" y="1743"/>
                  </a:cubicBezTo>
                  <a:close/>
                  <a:moveTo>
                    <a:pt x="13540" y="1743"/>
                  </a:moveTo>
                  <a:cubicBezTo>
                    <a:pt x="13570" y="1743"/>
                    <a:pt x="13601" y="1743"/>
                    <a:pt x="13631" y="1743"/>
                  </a:cubicBezTo>
                  <a:lnTo>
                    <a:pt x="13676" y="1743"/>
                  </a:lnTo>
                  <a:cubicBezTo>
                    <a:pt x="13674" y="1749"/>
                    <a:pt x="13672" y="1752"/>
                    <a:pt x="13670" y="1760"/>
                  </a:cubicBezTo>
                  <a:cubicBezTo>
                    <a:pt x="13629" y="1903"/>
                    <a:pt x="13646" y="2067"/>
                    <a:pt x="13652" y="2220"/>
                  </a:cubicBezTo>
                  <a:cubicBezTo>
                    <a:pt x="13627" y="2220"/>
                    <a:pt x="13601" y="2222"/>
                    <a:pt x="13577" y="2222"/>
                  </a:cubicBezTo>
                  <a:cubicBezTo>
                    <a:pt x="13492" y="2222"/>
                    <a:pt x="13407" y="2221"/>
                    <a:pt x="13322" y="2221"/>
                  </a:cubicBezTo>
                  <a:cubicBezTo>
                    <a:pt x="13237" y="2221"/>
                    <a:pt x="13152" y="2222"/>
                    <a:pt x="13068" y="2228"/>
                  </a:cubicBezTo>
                  <a:lnTo>
                    <a:pt x="13059" y="2228"/>
                  </a:lnTo>
                  <a:cubicBezTo>
                    <a:pt x="12984" y="2226"/>
                    <a:pt x="12911" y="2226"/>
                    <a:pt x="12837" y="2226"/>
                  </a:cubicBezTo>
                  <a:cubicBezTo>
                    <a:pt x="12837" y="2218"/>
                    <a:pt x="12837" y="2213"/>
                    <a:pt x="12837" y="2207"/>
                  </a:cubicBezTo>
                  <a:cubicBezTo>
                    <a:pt x="12857" y="2136"/>
                    <a:pt x="12848" y="2056"/>
                    <a:pt x="12854" y="1984"/>
                  </a:cubicBezTo>
                  <a:cubicBezTo>
                    <a:pt x="12859" y="1911"/>
                    <a:pt x="12878" y="1836"/>
                    <a:pt x="12874" y="1764"/>
                  </a:cubicBezTo>
                  <a:cubicBezTo>
                    <a:pt x="12917" y="1762"/>
                    <a:pt x="12958" y="1758"/>
                    <a:pt x="13001" y="1756"/>
                  </a:cubicBezTo>
                  <a:cubicBezTo>
                    <a:pt x="13029" y="1756"/>
                    <a:pt x="13055" y="1754"/>
                    <a:pt x="13083" y="1754"/>
                  </a:cubicBezTo>
                  <a:cubicBezTo>
                    <a:pt x="13235" y="1746"/>
                    <a:pt x="13387" y="1743"/>
                    <a:pt x="13540" y="1743"/>
                  </a:cubicBezTo>
                  <a:close/>
                  <a:moveTo>
                    <a:pt x="16681" y="1743"/>
                  </a:moveTo>
                  <a:cubicBezTo>
                    <a:pt x="16711" y="1743"/>
                    <a:pt x="16742" y="1743"/>
                    <a:pt x="16773" y="1743"/>
                  </a:cubicBezTo>
                  <a:lnTo>
                    <a:pt x="16817" y="1743"/>
                  </a:lnTo>
                  <a:cubicBezTo>
                    <a:pt x="16815" y="1749"/>
                    <a:pt x="16812" y="1752"/>
                    <a:pt x="16810" y="1760"/>
                  </a:cubicBezTo>
                  <a:cubicBezTo>
                    <a:pt x="16771" y="1903"/>
                    <a:pt x="16787" y="2067"/>
                    <a:pt x="16793" y="2220"/>
                  </a:cubicBezTo>
                  <a:cubicBezTo>
                    <a:pt x="16767" y="2220"/>
                    <a:pt x="16743" y="2222"/>
                    <a:pt x="16717" y="2222"/>
                  </a:cubicBezTo>
                  <a:cubicBezTo>
                    <a:pt x="16633" y="2222"/>
                    <a:pt x="16548" y="2221"/>
                    <a:pt x="16463" y="2221"/>
                  </a:cubicBezTo>
                  <a:cubicBezTo>
                    <a:pt x="16378" y="2221"/>
                    <a:pt x="16292" y="2222"/>
                    <a:pt x="16208" y="2228"/>
                  </a:cubicBezTo>
                  <a:lnTo>
                    <a:pt x="16200" y="2228"/>
                  </a:lnTo>
                  <a:cubicBezTo>
                    <a:pt x="16126" y="2226"/>
                    <a:pt x="16051" y="2226"/>
                    <a:pt x="15976" y="2226"/>
                  </a:cubicBezTo>
                  <a:cubicBezTo>
                    <a:pt x="15976" y="2218"/>
                    <a:pt x="15976" y="2213"/>
                    <a:pt x="15978" y="2207"/>
                  </a:cubicBezTo>
                  <a:cubicBezTo>
                    <a:pt x="15999" y="2136"/>
                    <a:pt x="15988" y="2056"/>
                    <a:pt x="15995" y="1984"/>
                  </a:cubicBezTo>
                  <a:cubicBezTo>
                    <a:pt x="16001" y="1911"/>
                    <a:pt x="16017" y="1836"/>
                    <a:pt x="16016" y="1764"/>
                  </a:cubicBezTo>
                  <a:cubicBezTo>
                    <a:pt x="16059" y="1762"/>
                    <a:pt x="16100" y="1758"/>
                    <a:pt x="16142" y="1756"/>
                  </a:cubicBezTo>
                  <a:cubicBezTo>
                    <a:pt x="16169" y="1756"/>
                    <a:pt x="16196" y="1754"/>
                    <a:pt x="16224" y="1754"/>
                  </a:cubicBezTo>
                  <a:cubicBezTo>
                    <a:pt x="16377" y="1746"/>
                    <a:pt x="16528" y="1743"/>
                    <a:pt x="16681" y="1743"/>
                  </a:cubicBezTo>
                  <a:close/>
                  <a:moveTo>
                    <a:pt x="19822" y="1743"/>
                  </a:moveTo>
                  <a:cubicBezTo>
                    <a:pt x="19853" y="1743"/>
                    <a:pt x="19883" y="1743"/>
                    <a:pt x="19914" y="1743"/>
                  </a:cubicBezTo>
                  <a:lnTo>
                    <a:pt x="19959" y="1743"/>
                  </a:lnTo>
                  <a:cubicBezTo>
                    <a:pt x="19955" y="1749"/>
                    <a:pt x="19953" y="1752"/>
                    <a:pt x="19951" y="1760"/>
                  </a:cubicBezTo>
                  <a:cubicBezTo>
                    <a:pt x="19912" y="1903"/>
                    <a:pt x="19929" y="2067"/>
                    <a:pt x="19935" y="2220"/>
                  </a:cubicBezTo>
                  <a:cubicBezTo>
                    <a:pt x="19909" y="2220"/>
                    <a:pt x="19884" y="2222"/>
                    <a:pt x="19858" y="2222"/>
                  </a:cubicBezTo>
                  <a:cubicBezTo>
                    <a:pt x="19773" y="2222"/>
                    <a:pt x="19689" y="2221"/>
                    <a:pt x="19604" y="2221"/>
                  </a:cubicBezTo>
                  <a:cubicBezTo>
                    <a:pt x="19519" y="2221"/>
                    <a:pt x="19434" y="2222"/>
                    <a:pt x="19349" y="2228"/>
                  </a:cubicBezTo>
                  <a:lnTo>
                    <a:pt x="19340" y="2228"/>
                  </a:lnTo>
                  <a:cubicBezTo>
                    <a:pt x="19267" y="2226"/>
                    <a:pt x="19193" y="2226"/>
                    <a:pt x="19118" y="2226"/>
                  </a:cubicBezTo>
                  <a:cubicBezTo>
                    <a:pt x="19118" y="2218"/>
                    <a:pt x="19118" y="2213"/>
                    <a:pt x="19118" y="2207"/>
                  </a:cubicBezTo>
                  <a:cubicBezTo>
                    <a:pt x="19140" y="2136"/>
                    <a:pt x="19129" y="2056"/>
                    <a:pt x="19135" y="1984"/>
                  </a:cubicBezTo>
                  <a:cubicBezTo>
                    <a:pt x="19142" y="1911"/>
                    <a:pt x="19159" y="1836"/>
                    <a:pt x="19157" y="1764"/>
                  </a:cubicBezTo>
                  <a:cubicBezTo>
                    <a:pt x="19198" y="1762"/>
                    <a:pt x="19241" y="1758"/>
                    <a:pt x="19282" y="1756"/>
                  </a:cubicBezTo>
                  <a:cubicBezTo>
                    <a:pt x="19310" y="1756"/>
                    <a:pt x="19338" y="1754"/>
                    <a:pt x="19364" y="1754"/>
                  </a:cubicBezTo>
                  <a:cubicBezTo>
                    <a:pt x="19518" y="1746"/>
                    <a:pt x="19669" y="1743"/>
                    <a:pt x="19822" y="1743"/>
                  </a:cubicBezTo>
                  <a:close/>
                  <a:moveTo>
                    <a:pt x="22964" y="1743"/>
                  </a:moveTo>
                  <a:cubicBezTo>
                    <a:pt x="22994" y="1743"/>
                    <a:pt x="23025" y="1743"/>
                    <a:pt x="23056" y="1743"/>
                  </a:cubicBezTo>
                  <a:lnTo>
                    <a:pt x="23099" y="1743"/>
                  </a:lnTo>
                  <a:cubicBezTo>
                    <a:pt x="23097" y="1749"/>
                    <a:pt x="23095" y="1752"/>
                    <a:pt x="23093" y="1760"/>
                  </a:cubicBezTo>
                  <a:cubicBezTo>
                    <a:pt x="23052" y="1903"/>
                    <a:pt x="23069" y="2067"/>
                    <a:pt x="23076" y="2220"/>
                  </a:cubicBezTo>
                  <a:cubicBezTo>
                    <a:pt x="23050" y="2220"/>
                    <a:pt x="23024" y="2222"/>
                    <a:pt x="23000" y="2222"/>
                  </a:cubicBezTo>
                  <a:cubicBezTo>
                    <a:pt x="22915" y="2222"/>
                    <a:pt x="22830" y="2221"/>
                    <a:pt x="22745" y="2221"/>
                  </a:cubicBezTo>
                  <a:cubicBezTo>
                    <a:pt x="22659" y="2221"/>
                    <a:pt x="22575" y="2222"/>
                    <a:pt x="22491" y="2228"/>
                  </a:cubicBezTo>
                  <a:lnTo>
                    <a:pt x="22481" y="2228"/>
                  </a:lnTo>
                  <a:cubicBezTo>
                    <a:pt x="22409" y="2226"/>
                    <a:pt x="22334" y="2226"/>
                    <a:pt x="22260" y="2226"/>
                  </a:cubicBezTo>
                  <a:cubicBezTo>
                    <a:pt x="22260" y="2218"/>
                    <a:pt x="22260" y="2213"/>
                    <a:pt x="22260" y="2207"/>
                  </a:cubicBezTo>
                  <a:cubicBezTo>
                    <a:pt x="22280" y="2136"/>
                    <a:pt x="22271" y="2056"/>
                    <a:pt x="22276" y="1984"/>
                  </a:cubicBezTo>
                  <a:cubicBezTo>
                    <a:pt x="22284" y="1911"/>
                    <a:pt x="22301" y="1836"/>
                    <a:pt x="22297" y="1764"/>
                  </a:cubicBezTo>
                  <a:cubicBezTo>
                    <a:pt x="22340" y="1762"/>
                    <a:pt x="22383" y="1758"/>
                    <a:pt x="22424" y="1756"/>
                  </a:cubicBezTo>
                  <a:cubicBezTo>
                    <a:pt x="22452" y="1756"/>
                    <a:pt x="22478" y="1754"/>
                    <a:pt x="22506" y="1754"/>
                  </a:cubicBezTo>
                  <a:cubicBezTo>
                    <a:pt x="22659" y="1746"/>
                    <a:pt x="22811" y="1743"/>
                    <a:pt x="22964" y="1743"/>
                  </a:cubicBezTo>
                  <a:close/>
                  <a:moveTo>
                    <a:pt x="26103" y="1743"/>
                  </a:moveTo>
                  <a:cubicBezTo>
                    <a:pt x="26134" y="1743"/>
                    <a:pt x="26165" y="1743"/>
                    <a:pt x="26195" y="1743"/>
                  </a:cubicBezTo>
                  <a:lnTo>
                    <a:pt x="26240" y="1743"/>
                  </a:lnTo>
                  <a:cubicBezTo>
                    <a:pt x="26238" y="1749"/>
                    <a:pt x="26234" y="1752"/>
                    <a:pt x="26234" y="1760"/>
                  </a:cubicBezTo>
                  <a:cubicBezTo>
                    <a:pt x="26193" y="1903"/>
                    <a:pt x="26210" y="2067"/>
                    <a:pt x="26216" y="2220"/>
                  </a:cubicBezTo>
                  <a:cubicBezTo>
                    <a:pt x="26192" y="2220"/>
                    <a:pt x="26166" y="2222"/>
                    <a:pt x="26139" y="2222"/>
                  </a:cubicBezTo>
                  <a:cubicBezTo>
                    <a:pt x="26056" y="2222"/>
                    <a:pt x="25971" y="2221"/>
                    <a:pt x="25886" y="2221"/>
                  </a:cubicBezTo>
                  <a:cubicBezTo>
                    <a:pt x="25801" y="2221"/>
                    <a:pt x="25715" y="2222"/>
                    <a:pt x="25630" y="2228"/>
                  </a:cubicBezTo>
                  <a:lnTo>
                    <a:pt x="25623" y="2228"/>
                  </a:lnTo>
                  <a:cubicBezTo>
                    <a:pt x="25548" y="2226"/>
                    <a:pt x="25474" y="2226"/>
                    <a:pt x="25401" y="2226"/>
                  </a:cubicBezTo>
                  <a:cubicBezTo>
                    <a:pt x="25401" y="2218"/>
                    <a:pt x="25401" y="2213"/>
                    <a:pt x="25401" y="2207"/>
                  </a:cubicBezTo>
                  <a:cubicBezTo>
                    <a:pt x="25422" y="2136"/>
                    <a:pt x="25410" y="2056"/>
                    <a:pt x="25418" y="1984"/>
                  </a:cubicBezTo>
                  <a:cubicBezTo>
                    <a:pt x="25423" y="1911"/>
                    <a:pt x="25442" y="1836"/>
                    <a:pt x="25438" y="1764"/>
                  </a:cubicBezTo>
                  <a:cubicBezTo>
                    <a:pt x="25481" y="1762"/>
                    <a:pt x="25522" y="1758"/>
                    <a:pt x="25565" y="1756"/>
                  </a:cubicBezTo>
                  <a:cubicBezTo>
                    <a:pt x="25593" y="1756"/>
                    <a:pt x="25619" y="1754"/>
                    <a:pt x="25647" y="1754"/>
                  </a:cubicBezTo>
                  <a:cubicBezTo>
                    <a:pt x="25799" y="1746"/>
                    <a:pt x="25950" y="1743"/>
                    <a:pt x="26103" y="1743"/>
                  </a:cubicBezTo>
                  <a:close/>
                  <a:moveTo>
                    <a:pt x="29245" y="1743"/>
                  </a:moveTo>
                  <a:cubicBezTo>
                    <a:pt x="29275" y="1743"/>
                    <a:pt x="29306" y="1743"/>
                    <a:pt x="29337" y="1743"/>
                  </a:cubicBezTo>
                  <a:lnTo>
                    <a:pt x="29382" y="1743"/>
                  </a:lnTo>
                  <a:cubicBezTo>
                    <a:pt x="29378" y="1749"/>
                    <a:pt x="29376" y="1752"/>
                    <a:pt x="29374" y="1760"/>
                  </a:cubicBezTo>
                  <a:cubicBezTo>
                    <a:pt x="29335" y="1903"/>
                    <a:pt x="29352" y="2067"/>
                    <a:pt x="29357" y="2220"/>
                  </a:cubicBezTo>
                  <a:cubicBezTo>
                    <a:pt x="29331" y="2220"/>
                    <a:pt x="29307" y="2222"/>
                    <a:pt x="29281" y="2222"/>
                  </a:cubicBezTo>
                  <a:cubicBezTo>
                    <a:pt x="29196" y="2222"/>
                    <a:pt x="29111" y="2221"/>
                    <a:pt x="29026" y="2221"/>
                  </a:cubicBezTo>
                  <a:cubicBezTo>
                    <a:pt x="28942" y="2221"/>
                    <a:pt x="28857" y="2222"/>
                    <a:pt x="28772" y="2228"/>
                  </a:cubicBezTo>
                  <a:lnTo>
                    <a:pt x="28763" y="2228"/>
                  </a:lnTo>
                  <a:cubicBezTo>
                    <a:pt x="28690" y="2226"/>
                    <a:pt x="28615" y="2226"/>
                    <a:pt x="28541" y="2226"/>
                  </a:cubicBezTo>
                  <a:cubicBezTo>
                    <a:pt x="28541" y="2218"/>
                    <a:pt x="28541" y="2213"/>
                    <a:pt x="28541" y="2207"/>
                  </a:cubicBezTo>
                  <a:cubicBezTo>
                    <a:pt x="28563" y="2136"/>
                    <a:pt x="28552" y="2056"/>
                    <a:pt x="28559" y="1984"/>
                  </a:cubicBezTo>
                  <a:cubicBezTo>
                    <a:pt x="28565" y="1911"/>
                    <a:pt x="28582" y="1836"/>
                    <a:pt x="28580" y="1764"/>
                  </a:cubicBezTo>
                  <a:cubicBezTo>
                    <a:pt x="28621" y="1762"/>
                    <a:pt x="28664" y="1758"/>
                    <a:pt x="28707" y="1756"/>
                  </a:cubicBezTo>
                  <a:cubicBezTo>
                    <a:pt x="28733" y="1756"/>
                    <a:pt x="28761" y="1754"/>
                    <a:pt x="28787" y="1754"/>
                  </a:cubicBezTo>
                  <a:cubicBezTo>
                    <a:pt x="28941" y="1746"/>
                    <a:pt x="29092" y="1743"/>
                    <a:pt x="29245" y="1743"/>
                  </a:cubicBezTo>
                  <a:close/>
                  <a:moveTo>
                    <a:pt x="32386" y="1743"/>
                  </a:moveTo>
                  <a:cubicBezTo>
                    <a:pt x="32417" y="1743"/>
                    <a:pt x="32448" y="1743"/>
                    <a:pt x="32478" y="1743"/>
                  </a:cubicBezTo>
                  <a:lnTo>
                    <a:pt x="32523" y="1743"/>
                  </a:lnTo>
                  <a:cubicBezTo>
                    <a:pt x="32519" y="1749"/>
                    <a:pt x="32518" y="1752"/>
                    <a:pt x="32516" y="1760"/>
                  </a:cubicBezTo>
                  <a:cubicBezTo>
                    <a:pt x="32475" y="1903"/>
                    <a:pt x="32491" y="2067"/>
                    <a:pt x="32499" y="2220"/>
                  </a:cubicBezTo>
                  <a:cubicBezTo>
                    <a:pt x="32473" y="2220"/>
                    <a:pt x="32447" y="2222"/>
                    <a:pt x="32422" y="2222"/>
                  </a:cubicBezTo>
                  <a:cubicBezTo>
                    <a:pt x="32338" y="2222"/>
                    <a:pt x="32252" y="2221"/>
                    <a:pt x="32167" y="2221"/>
                  </a:cubicBezTo>
                  <a:cubicBezTo>
                    <a:pt x="32082" y="2221"/>
                    <a:pt x="31997" y="2222"/>
                    <a:pt x="31914" y="2228"/>
                  </a:cubicBezTo>
                  <a:lnTo>
                    <a:pt x="31904" y="2228"/>
                  </a:lnTo>
                  <a:cubicBezTo>
                    <a:pt x="31831" y="2226"/>
                    <a:pt x="31757" y="2226"/>
                    <a:pt x="31682" y="2226"/>
                  </a:cubicBezTo>
                  <a:cubicBezTo>
                    <a:pt x="31682" y="2218"/>
                    <a:pt x="31682" y="2213"/>
                    <a:pt x="31682" y="2207"/>
                  </a:cubicBezTo>
                  <a:cubicBezTo>
                    <a:pt x="31705" y="2136"/>
                    <a:pt x="31694" y="2056"/>
                    <a:pt x="31699" y="1984"/>
                  </a:cubicBezTo>
                  <a:cubicBezTo>
                    <a:pt x="31707" y="1911"/>
                    <a:pt x="31723" y="1836"/>
                    <a:pt x="31720" y="1764"/>
                  </a:cubicBezTo>
                  <a:cubicBezTo>
                    <a:pt x="31762" y="1762"/>
                    <a:pt x="31805" y="1758"/>
                    <a:pt x="31846" y="1756"/>
                  </a:cubicBezTo>
                  <a:cubicBezTo>
                    <a:pt x="31874" y="1756"/>
                    <a:pt x="31902" y="1754"/>
                    <a:pt x="31928" y="1754"/>
                  </a:cubicBezTo>
                  <a:cubicBezTo>
                    <a:pt x="32082" y="1746"/>
                    <a:pt x="32233" y="1743"/>
                    <a:pt x="32386" y="1743"/>
                  </a:cubicBezTo>
                  <a:close/>
                  <a:moveTo>
                    <a:pt x="38810" y="1743"/>
                  </a:moveTo>
                  <a:cubicBezTo>
                    <a:pt x="38840" y="1743"/>
                    <a:pt x="38871" y="1743"/>
                    <a:pt x="38901" y="1743"/>
                  </a:cubicBezTo>
                  <a:lnTo>
                    <a:pt x="38946" y="1743"/>
                  </a:lnTo>
                  <a:cubicBezTo>
                    <a:pt x="38944" y="1749"/>
                    <a:pt x="38942" y="1752"/>
                    <a:pt x="38940" y="1760"/>
                  </a:cubicBezTo>
                  <a:cubicBezTo>
                    <a:pt x="38899" y="1903"/>
                    <a:pt x="38916" y="2067"/>
                    <a:pt x="38922" y="2220"/>
                  </a:cubicBezTo>
                  <a:cubicBezTo>
                    <a:pt x="38898" y="2220"/>
                    <a:pt x="38872" y="2222"/>
                    <a:pt x="38847" y="2222"/>
                  </a:cubicBezTo>
                  <a:cubicBezTo>
                    <a:pt x="38762" y="2222"/>
                    <a:pt x="38677" y="2221"/>
                    <a:pt x="38592" y="2221"/>
                  </a:cubicBezTo>
                  <a:cubicBezTo>
                    <a:pt x="38507" y="2221"/>
                    <a:pt x="38422" y="2222"/>
                    <a:pt x="38338" y="2228"/>
                  </a:cubicBezTo>
                  <a:lnTo>
                    <a:pt x="38329" y="2228"/>
                  </a:lnTo>
                  <a:cubicBezTo>
                    <a:pt x="38254" y="2226"/>
                    <a:pt x="38182" y="2226"/>
                    <a:pt x="38107" y="2226"/>
                  </a:cubicBezTo>
                  <a:cubicBezTo>
                    <a:pt x="38107" y="2218"/>
                    <a:pt x="38107" y="2213"/>
                    <a:pt x="38107" y="2207"/>
                  </a:cubicBezTo>
                  <a:cubicBezTo>
                    <a:pt x="38128" y="2136"/>
                    <a:pt x="38118" y="2056"/>
                    <a:pt x="38124" y="1984"/>
                  </a:cubicBezTo>
                  <a:cubicBezTo>
                    <a:pt x="38129" y="1911"/>
                    <a:pt x="38148" y="1836"/>
                    <a:pt x="38144" y="1764"/>
                  </a:cubicBezTo>
                  <a:cubicBezTo>
                    <a:pt x="38187" y="1762"/>
                    <a:pt x="38228" y="1758"/>
                    <a:pt x="38271" y="1756"/>
                  </a:cubicBezTo>
                  <a:cubicBezTo>
                    <a:pt x="38299" y="1756"/>
                    <a:pt x="38325" y="1754"/>
                    <a:pt x="38353" y="1754"/>
                  </a:cubicBezTo>
                  <a:cubicBezTo>
                    <a:pt x="38505" y="1746"/>
                    <a:pt x="38658" y="1743"/>
                    <a:pt x="38810" y="1743"/>
                  </a:cubicBezTo>
                  <a:close/>
                  <a:moveTo>
                    <a:pt x="41951" y="1743"/>
                  </a:moveTo>
                  <a:cubicBezTo>
                    <a:pt x="41981" y="1743"/>
                    <a:pt x="42012" y="1743"/>
                    <a:pt x="42043" y="1743"/>
                  </a:cubicBezTo>
                  <a:lnTo>
                    <a:pt x="42088" y="1743"/>
                  </a:lnTo>
                  <a:cubicBezTo>
                    <a:pt x="42086" y="1749"/>
                    <a:pt x="42082" y="1752"/>
                    <a:pt x="42080" y="1760"/>
                  </a:cubicBezTo>
                  <a:cubicBezTo>
                    <a:pt x="42041" y="1903"/>
                    <a:pt x="42058" y="2067"/>
                    <a:pt x="42063" y="2220"/>
                  </a:cubicBezTo>
                  <a:cubicBezTo>
                    <a:pt x="42039" y="2220"/>
                    <a:pt x="42013" y="2222"/>
                    <a:pt x="41987" y="2222"/>
                  </a:cubicBezTo>
                  <a:cubicBezTo>
                    <a:pt x="41903" y="2222"/>
                    <a:pt x="41818" y="2221"/>
                    <a:pt x="41733" y="2221"/>
                  </a:cubicBezTo>
                  <a:cubicBezTo>
                    <a:pt x="41648" y="2221"/>
                    <a:pt x="41563" y="2222"/>
                    <a:pt x="41478" y="2228"/>
                  </a:cubicBezTo>
                  <a:lnTo>
                    <a:pt x="41471" y="2228"/>
                  </a:lnTo>
                  <a:cubicBezTo>
                    <a:pt x="41396" y="2226"/>
                    <a:pt x="41321" y="2226"/>
                    <a:pt x="41247" y="2226"/>
                  </a:cubicBezTo>
                  <a:cubicBezTo>
                    <a:pt x="41247" y="2218"/>
                    <a:pt x="41247" y="2213"/>
                    <a:pt x="41249" y="2207"/>
                  </a:cubicBezTo>
                  <a:cubicBezTo>
                    <a:pt x="41269" y="2136"/>
                    <a:pt x="41258" y="2056"/>
                    <a:pt x="41265" y="1984"/>
                  </a:cubicBezTo>
                  <a:cubicBezTo>
                    <a:pt x="41271" y="1911"/>
                    <a:pt x="41290" y="1836"/>
                    <a:pt x="41286" y="1764"/>
                  </a:cubicBezTo>
                  <a:cubicBezTo>
                    <a:pt x="41329" y="1762"/>
                    <a:pt x="41370" y="1758"/>
                    <a:pt x="41413" y="1756"/>
                  </a:cubicBezTo>
                  <a:cubicBezTo>
                    <a:pt x="41439" y="1756"/>
                    <a:pt x="41467" y="1754"/>
                    <a:pt x="41495" y="1754"/>
                  </a:cubicBezTo>
                  <a:cubicBezTo>
                    <a:pt x="41647" y="1746"/>
                    <a:pt x="41798" y="1743"/>
                    <a:pt x="41951" y="1743"/>
                  </a:cubicBezTo>
                  <a:close/>
                  <a:moveTo>
                    <a:pt x="45092" y="1743"/>
                  </a:moveTo>
                  <a:cubicBezTo>
                    <a:pt x="45123" y="1743"/>
                    <a:pt x="45154" y="1743"/>
                    <a:pt x="45184" y="1743"/>
                  </a:cubicBezTo>
                  <a:lnTo>
                    <a:pt x="45229" y="1743"/>
                  </a:lnTo>
                  <a:cubicBezTo>
                    <a:pt x="45225" y="1749"/>
                    <a:pt x="45224" y="1752"/>
                    <a:pt x="45222" y="1760"/>
                  </a:cubicBezTo>
                  <a:cubicBezTo>
                    <a:pt x="45183" y="1903"/>
                    <a:pt x="45199" y="2067"/>
                    <a:pt x="45205" y="2220"/>
                  </a:cubicBezTo>
                  <a:cubicBezTo>
                    <a:pt x="45179" y="2220"/>
                    <a:pt x="45155" y="2222"/>
                    <a:pt x="45128" y="2222"/>
                  </a:cubicBezTo>
                  <a:cubicBezTo>
                    <a:pt x="45044" y="2222"/>
                    <a:pt x="44959" y="2221"/>
                    <a:pt x="44874" y="2221"/>
                  </a:cubicBezTo>
                  <a:cubicBezTo>
                    <a:pt x="44789" y="2221"/>
                    <a:pt x="44704" y="2222"/>
                    <a:pt x="44620" y="2228"/>
                  </a:cubicBezTo>
                  <a:lnTo>
                    <a:pt x="44610" y="2228"/>
                  </a:lnTo>
                  <a:cubicBezTo>
                    <a:pt x="44537" y="2226"/>
                    <a:pt x="44463" y="2226"/>
                    <a:pt x="44388" y="2226"/>
                  </a:cubicBezTo>
                  <a:cubicBezTo>
                    <a:pt x="44388" y="2218"/>
                    <a:pt x="44388" y="2213"/>
                    <a:pt x="44388" y="2207"/>
                  </a:cubicBezTo>
                  <a:cubicBezTo>
                    <a:pt x="44411" y="2136"/>
                    <a:pt x="44400" y="2056"/>
                    <a:pt x="44405" y="1984"/>
                  </a:cubicBezTo>
                  <a:cubicBezTo>
                    <a:pt x="44413" y="1911"/>
                    <a:pt x="44429" y="1836"/>
                    <a:pt x="44427" y="1764"/>
                  </a:cubicBezTo>
                  <a:cubicBezTo>
                    <a:pt x="44468" y="1762"/>
                    <a:pt x="44511" y="1758"/>
                    <a:pt x="44554" y="1756"/>
                  </a:cubicBezTo>
                  <a:cubicBezTo>
                    <a:pt x="44580" y="1756"/>
                    <a:pt x="44608" y="1754"/>
                    <a:pt x="44634" y="1754"/>
                  </a:cubicBezTo>
                  <a:cubicBezTo>
                    <a:pt x="44788" y="1746"/>
                    <a:pt x="44939" y="1743"/>
                    <a:pt x="45092" y="1743"/>
                  </a:cubicBezTo>
                  <a:close/>
                  <a:moveTo>
                    <a:pt x="48234" y="1743"/>
                  </a:moveTo>
                  <a:cubicBezTo>
                    <a:pt x="48265" y="1743"/>
                    <a:pt x="48295" y="1743"/>
                    <a:pt x="48326" y="1743"/>
                  </a:cubicBezTo>
                  <a:lnTo>
                    <a:pt x="48369" y="1743"/>
                  </a:lnTo>
                  <a:cubicBezTo>
                    <a:pt x="48367" y="1749"/>
                    <a:pt x="48365" y="1752"/>
                    <a:pt x="48363" y="1760"/>
                  </a:cubicBezTo>
                  <a:cubicBezTo>
                    <a:pt x="48322" y="1903"/>
                    <a:pt x="48339" y="2067"/>
                    <a:pt x="48346" y="2220"/>
                  </a:cubicBezTo>
                  <a:cubicBezTo>
                    <a:pt x="48320" y="2220"/>
                    <a:pt x="48294" y="2222"/>
                    <a:pt x="48270" y="2222"/>
                  </a:cubicBezTo>
                  <a:cubicBezTo>
                    <a:pt x="48185" y="2222"/>
                    <a:pt x="48100" y="2221"/>
                    <a:pt x="48015" y="2221"/>
                  </a:cubicBezTo>
                  <a:cubicBezTo>
                    <a:pt x="47930" y="2221"/>
                    <a:pt x="47845" y="2222"/>
                    <a:pt x="47761" y="2228"/>
                  </a:cubicBezTo>
                  <a:lnTo>
                    <a:pt x="47752" y="2228"/>
                  </a:lnTo>
                  <a:cubicBezTo>
                    <a:pt x="47679" y="2226"/>
                    <a:pt x="47604" y="2226"/>
                    <a:pt x="47530" y="2226"/>
                  </a:cubicBezTo>
                  <a:cubicBezTo>
                    <a:pt x="47530" y="2218"/>
                    <a:pt x="47530" y="2213"/>
                    <a:pt x="47530" y="2207"/>
                  </a:cubicBezTo>
                  <a:cubicBezTo>
                    <a:pt x="47550" y="2136"/>
                    <a:pt x="47541" y="2056"/>
                    <a:pt x="47547" y="1984"/>
                  </a:cubicBezTo>
                  <a:cubicBezTo>
                    <a:pt x="47554" y="1911"/>
                    <a:pt x="47571" y="1836"/>
                    <a:pt x="47567" y="1764"/>
                  </a:cubicBezTo>
                  <a:cubicBezTo>
                    <a:pt x="47610" y="1762"/>
                    <a:pt x="47653" y="1758"/>
                    <a:pt x="47694" y="1756"/>
                  </a:cubicBezTo>
                  <a:cubicBezTo>
                    <a:pt x="47722" y="1756"/>
                    <a:pt x="47748" y="1754"/>
                    <a:pt x="47776" y="1754"/>
                  </a:cubicBezTo>
                  <a:cubicBezTo>
                    <a:pt x="47930" y="1746"/>
                    <a:pt x="48081" y="1743"/>
                    <a:pt x="48234" y="1743"/>
                  </a:cubicBezTo>
                  <a:close/>
                  <a:moveTo>
                    <a:pt x="51374" y="1743"/>
                  </a:moveTo>
                  <a:cubicBezTo>
                    <a:pt x="51405" y="1743"/>
                    <a:pt x="51435" y="1743"/>
                    <a:pt x="51466" y="1743"/>
                  </a:cubicBezTo>
                  <a:lnTo>
                    <a:pt x="51510" y="1743"/>
                  </a:lnTo>
                  <a:cubicBezTo>
                    <a:pt x="51509" y="1749"/>
                    <a:pt x="51505" y="1752"/>
                    <a:pt x="51505" y="1760"/>
                  </a:cubicBezTo>
                  <a:cubicBezTo>
                    <a:pt x="51464" y="1903"/>
                    <a:pt x="51481" y="2067"/>
                    <a:pt x="51486" y="2220"/>
                  </a:cubicBezTo>
                  <a:cubicBezTo>
                    <a:pt x="51462" y="2220"/>
                    <a:pt x="51436" y="2222"/>
                    <a:pt x="51410" y="2222"/>
                  </a:cubicBezTo>
                  <a:cubicBezTo>
                    <a:pt x="51326" y="2222"/>
                    <a:pt x="51241" y="2221"/>
                    <a:pt x="51156" y="2221"/>
                  </a:cubicBezTo>
                  <a:cubicBezTo>
                    <a:pt x="51071" y="2221"/>
                    <a:pt x="50986" y="2222"/>
                    <a:pt x="50901" y="2228"/>
                  </a:cubicBezTo>
                  <a:lnTo>
                    <a:pt x="50893" y="2228"/>
                  </a:lnTo>
                  <a:cubicBezTo>
                    <a:pt x="50819" y="2226"/>
                    <a:pt x="50744" y="2226"/>
                    <a:pt x="50671" y="2226"/>
                  </a:cubicBezTo>
                  <a:cubicBezTo>
                    <a:pt x="50671" y="2218"/>
                    <a:pt x="50671" y="2213"/>
                    <a:pt x="50671" y="2207"/>
                  </a:cubicBezTo>
                  <a:cubicBezTo>
                    <a:pt x="50692" y="2136"/>
                    <a:pt x="50683" y="2056"/>
                    <a:pt x="50688" y="1984"/>
                  </a:cubicBezTo>
                  <a:cubicBezTo>
                    <a:pt x="50694" y="1911"/>
                    <a:pt x="50712" y="1836"/>
                    <a:pt x="50709" y="1764"/>
                  </a:cubicBezTo>
                  <a:cubicBezTo>
                    <a:pt x="50752" y="1762"/>
                    <a:pt x="50793" y="1758"/>
                    <a:pt x="50835" y="1756"/>
                  </a:cubicBezTo>
                  <a:cubicBezTo>
                    <a:pt x="50863" y="1756"/>
                    <a:pt x="50890" y="1754"/>
                    <a:pt x="50918" y="1754"/>
                  </a:cubicBezTo>
                  <a:cubicBezTo>
                    <a:pt x="51070" y="1746"/>
                    <a:pt x="51222" y="1743"/>
                    <a:pt x="51374" y="1743"/>
                  </a:cubicBezTo>
                  <a:close/>
                  <a:moveTo>
                    <a:pt x="54515" y="1743"/>
                  </a:moveTo>
                  <a:cubicBezTo>
                    <a:pt x="54546" y="1743"/>
                    <a:pt x="54576" y="1743"/>
                    <a:pt x="54607" y="1743"/>
                  </a:cubicBezTo>
                  <a:lnTo>
                    <a:pt x="54652" y="1743"/>
                  </a:lnTo>
                  <a:cubicBezTo>
                    <a:pt x="54648" y="1749"/>
                    <a:pt x="54646" y="1752"/>
                    <a:pt x="54644" y="1760"/>
                  </a:cubicBezTo>
                  <a:cubicBezTo>
                    <a:pt x="54605" y="1903"/>
                    <a:pt x="54622" y="2067"/>
                    <a:pt x="54628" y="2220"/>
                  </a:cubicBezTo>
                  <a:cubicBezTo>
                    <a:pt x="54602" y="2220"/>
                    <a:pt x="54577" y="2222"/>
                    <a:pt x="54551" y="2222"/>
                  </a:cubicBezTo>
                  <a:cubicBezTo>
                    <a:pt x="54466" y="2222"/>
                    <a:pt x="54382" y="2221"/>
                    <a:pt x="54297" y="2221"/>
                  </a:cubicBezTo>
                  <a:cubicBezTo>
                    <a:pt x="54212" y="2221"/>
                    <a:pt x="54127" y="2222"/>
                    <a:pt x="54042" y="2228"/>
                  </a:cubicBezTo>
                  <a:lnTo>
                    <a:pt x="54033" y="2228"/>
                  </a:lnTo>
                  <a:cubicBezTo>
                    <a:pt x="53960" y="2226"/>
                    <a:pt x="53886" y="2226"/>
                    <a:pt x="53811" y="2226"/>
                  </a:cubicBezTo>
                  <a:cubicBezTo>
                    <a:pt x="53811" y="2218"/>
                    <a:pt x="53811" y="2213"/>
                    <a:pt x="53811" y="2207"/>
                  </a:cubicBezTo>
                  <a:cubicBezTo>
                    <a:pt x="53833" y="2136"/>
                    <a:pt x="53822" y="2056"/>
                    <a:pt x="53830" y="1984"/>
                  </a:cubicBezTo>
                  <a:cubicBezTo>
                    <a:pt x="53835" y="1911"/>
                    <a:pt x="53852" y="1836"/>
                    <a:pt x="53850" y="1764"/>
                  </a:cubicBezTo>
                  <a:cubicBezTo>
                    <a:pt x="53891" y="1762"/>
                    <a:pt x="53934" y="1758"/>
                    <a:pt x="53977" y="1756"/>
                  </a:cubicBezTo>
                  <a:cubicBezTo>
                    <a:pt x="54003" y="1756"/>
                    <a:pt x="54031" y="1754"/>
                    <a:pt x="54059" y="1754"/>
                  </a:cubicBezTo>
                  <a:cubicBezTo>
                    <a:pt x="54211" y="1746"/>
                    <a:pt x="54362" y="1743"/>
                    <a:pt x="54515" y="1743"/>
                  </a:cubicBezTo>
                  <a:close/>
                  <a:moveTo>
                    <a:pt x="57657" y="1743"/>
                  </a:moveTo>
                  <a:cubicBezTo>
                    <a:pt x="57687" y="1743"/>
                    <a:pt x="57718" y="1743"/>
                    <a:pt x="57749" y="1743"/>
                  </a:cubicBezTo>
                  <a:lnTo>
                    <a:pt x="57793" y="1743"/>
                  </a:lnTo>
                  <a:cubicBezTo>
                    <a:pt x="57790" y="1749"/>
                    <a:pt x="57788" y="1752"/>
                    <a:pt x="57786" y="1760"/>
                  </a:cubicBezTo>
                  <a:cubicBezTo>
                    <a:pt x="57745" y="1903"/>
                    <a:pt x="57764" y="2067"/>
                    <a:pt x="57769" y="2220"/>
                  </a:cubicBezTo>
                  <a:cubicBezTo>
                    <a:pt x="57743" y="2220"/>
                    <a:pt x="57717" y="2222"/>
                    <a:pt x="57693" y="2222"/>
                  </a:cubicBezTo>
                  <a:cubicBezTo>
                    <a:pt x="57608" y="2222"/>
                    <a:pt x="57523" y="2221"/>
                    <a:pt x="57438" y="2221"/>
                  </a:cubicBezTo>
                  <a:cubicBezTo>
                    <a:pt x="57353" y="2221"/>
                    <a:pt x="57268" y="2222"/>
                    <a:pt x="57184" y="2228"/>
                  </a:cubicBezTo>
                  <a:lnTo>
                    <a:pt x="57174" y="2228"/>
                  </a:lnTo>
                  <a:cubicBezTo>
                    <a:pt x="57102" y="2226"/>
                    <a:pt x="57027" y="2226"/>
                    <a:pt x="56953" y="2226"/>
                  </a:cubicBezTo>
                  <a:cubicBezTo>
                    <a:pt x="56953" y="2218"/>
                    <a:pt x="56953" y="2213"/>
                    <a:pt x="56953" y="2207"/>
                  </a:cubicBezTo>
                  <a:cubicBezTo>
                    <a:pt x="56975" y="2136"/>
                    <a:pt x="56964" y="2056"/>
                    <a:pt x="56969" y="1984"/>
                  </a:cubicBezTo>
                  <a:cubicBezTo>
                    <a:pt x="56977" y="1911"/>
                    <a:pt x="56994" y="1836"/>
                    <a:pt x="56990" y="1764"/>
                  </a:cubicBezTo>
                  <a:cubicBezTo>
                    <a:pt x="57033" y="1762"/>
                    <a:pt x="57076" y="1758"/>
                    <a:pt x="57117" y="1756"/>
                  </a:cubicBezTo>
                  <a:cubicBezTo>
                    <a:pt x="57145" y="1756"/>
                    <a:pt x="57173" y="1754"/>
                    <a:pt x="57199" y="1754"/>
                  </a:cubicBezTo>
                  <a:cubicBezTo>
                    <a:pt x="57353" y="1746"/>
                    <a:pt x="57504" y="1743"/>
                    <a:pt x="57657" y="1743"/>
                  </a:cubicBezTo>
                  <a:close/>
                  <a:moveTo>
                    <a:pt x="60797" y="1743"/>
                  </a:moveTo>
                  <a:cubicBezTo>
                    <a:pt x="60828" y="1743"/>
                    <a:pt x="60858" y="1743"/>
                    <a:pt x="60888" y="1743"/>
                  </a:cubicBezTo>
                  <a:lnTo>
                    <a:pt x="60933" y="1743"/>
                  </a:lnTo>
                  <a:cubicBezTo>
                    <a:pt x="60931" y="1749"/>
                    <a:pt x="60929" y="1752"/>
                    <a:pt x="60928" y="1760"/>
                  </a:cubicBezTo>
                  <a:cubicBezTo>
                    <a:pt x="60887" y="1903"/>
                    <a:pt x="60903" y="2067"/>
                    <a:pt x="60909" y="2220"/>
                  </a:cubicBezTo>
                  <a:cubicBezTo>
                    <a:pt x="60885" y="2220"/>
                    <a:pt x="60859" y="2222"/>
                    <a:pt x="60832" y="2222"/>
                  </a:cubicBezTo>
                  <a:cubicBezTo>
                    <a:pt x="60749" y="2222"/>
                    <a:pt x="60664" y="2221"/>
                    <a:pt x="60579" y="2221"/>
                  </a:cubicBezTo>
                  <a:cubicBezTo>
                    <a:pt x="60494" y="2221"/>
                    <a:pt x="60409" y="2222"/>
                    <a:pt x="60325" y="2228"/>
                  </a:cubicBezTo>
                  <a:lnTo>
                    <a:pt x="60316" y="2228"/>
                  </a:lnTo>
                  <a:cubicBezTo>
                    <a:pt x="60241" y="2226"/>
                    <a:pt x="60169" y="2226"/>
                    <a:pt x="60094" y="2226"/>
                  </a:cubicBezTo>
                  <a:cubicBezTo>
                    <a:pt x="60094" y="2218"/>
                    <a:pt x="60094" y="2213"/>
                    <a:pt x="60094" y="2207"/>
                  </a:cubicBezTo>
                  <a:cubicBezTo>
                    <a:pt x="60115" y="2136"/>
                    <a:pt x="60105" y="2056"/>
                    <a:pt x="60111" y="1984"/>
                  </a:cubicBezTo>
                  <a:cubicBezTo>
                    <a:pt x="60117" y="1911"/>
                    <a:pt x="60135" y="1836"/>
                    <a:pt x="60131" y="1764"/>
                  </a:cubicBezTo>
                  <a:cubicBezTo>
                    <a:pt x="60174" y="1762"/>
                    <a:pt x="60215" y="1758"/>
                    <a:pt x="60258" y="1756"/>
                  </a:cubicBezTo>
                  <a:cubicBezTo>
                    <a:pt x="60286" y="1756"/>
                    <a:pt x="60312" y="1754"/>
                    <a:pt x="60340" y="1754"/>
                  </a:cubicBezTo>
                  <a:cubicBezTo>
                    <a:pt x="60493" y="1746"/>
                    <a:pt x="60645" y="1743"/>
                    <a:pt x="60797" y="1743"/>
                  </a:cubicBezTo>
                  <a:close/>
                  <a:moveTo>
                    <a:pt x="63938" y="1743"/>
                  </a:moveTo>
                  <a:cubicBezTo>
                    <a:pt x="63969" y="1743"/>
                    <a:pt x="63999" y="1743"/>
                    <a:pt x="64030" y="1743"/>
                  </a:cubicBezTo>
                  <a:lnTo>
                    <a:pt x="64075" y="1743"/>
                  </a:lnTo>
                  <a:cubicBezTo>
                    <a:pt x="64073" y="1749"/>
                    <a:pt x="64069" y="1752"/>
                    <a:pt x="64067" y="1760"/>
                  </a:cubicBezTo>
                  <a:cubicBezTo>
                    <a:pt x="64028" y="1903"/>
                    <a:pt x="64045" y="2067"/>
                    <a:pt x="64050" y="2220"/>
                  </a:cubicBezTo>
                  <a:cubicBezTo>
                    <a:pt x="64024" y="2220"/>
                    <a:pt x="64000" y="2222"/>
                    <a:pt x="63974" y="2222"/>
                  </a:cubicBezTo>
                  <a:cubicBezTo>
                    <a:pt x="63890" y="2222"/>
                    <a:pt x="63805" y="2221"/>
                    <a:pt x="63720" y="2221"/>
                  </a:cubicBezTo>
                  <a:cubicBezTo>
                    <a:pt x="63635" y="2221"/>
                    <a:pt x="63550" y="2222"/>
                    <a:pt x="63465" y="2228"/>
                  </a:cubicBezTo>
                  <a:lnTo>
                    <a:pt x="63458" y="2228"/>
                  </a:lnTo>
                  <a:cubicBezTo>
                    <a:pt x="63383" y="2226"/>
                    <a:pt x="63308" y="2226"/>
                    <a:pt x="63234" y="2226"/>
                  </a:cubicBezTo>
                  <a:cubicBezTo>
                    <a:pt x="63234" y="2218"/>
                    <a:pt x="63234" y="2213"/>
                    <a:pt x="63236" y="2207"/>
                  </a:cubicBezTo>
                  <a:cubicBezTo>
                    <a:pt x="63256" y="2136"/>
                    <a:pt x="63245" y="2056"/>
                    <a:pt x="63252" y="1984"/>
                  </a:cubicBezTo>
                  <a:cubicBezTo>
                    <a:pt x="63258" y="1911"/>
                    <a:pt x="63275" y="1836"/>
                    <a:pt x="63273" y="1764"/>
                  </a:cubicBezTo>
                  <a:cubicBezTo>
                    <a:pt x="63314" y="1762"/>
                    <a:pt x="63357" y="1758"/>
                    <a:pt x="63400" y="1756"/>
                  </a:cubicBezTo>
                  <a:cubicBezTo>
                    <a:pt x="63426" y="1756"/>
                    <a:pt x="63454" y="1754"/>
                    <a:pt x="63482" y="1754"/>
                  </a:cubicBezTo>
                  <a:cubicBezTo>
                    <a:pt x="63634" y="1746"/>
                    <a:pt x="63785" y="1743"/>
                    <a:pt x="63938" y="1743"/>
                  </a:cubicBezTo>
                  <a:close/>
                  <a:moveTo>
                    <a:pt x="67079" y="1743"/>
                  </a:moveTo>
                  <a:cubicBezTo>
                    <a:pt x="67110" y="1743"/>
                    <a:pt x="67141" y="1743"/>
                    <a:pt x="67171" y="1743"/>
                  </a:cubicBezTo>
                  <a:lnTo>
                    <a:pt x="67216" y="1743"/>
                  </a:lnTo>
                  <a:cubicBezTo>
                    <a:pt x="67213" y="1749"/>
                    <a:pt x="67211" y="1752"/>
                    <a:pt x="67209" y="1760"/>
                  </a:cubicBezTo>
                  <a:cubicBezTo>
                    <a:pt x="67170" y="1903"/>
                    <a:pt x="67186" y="2067"/>
                    <a:pt x="67192" y="2220"/>
                  </a:cubicBezTo>
                  <a:cubicBezTo>
                    <a:pt x="67166" y="2220"/>
                    <a:pt x="67142" y="2222"/>
                    <a:pt x="67116" y="2222"/>
                  </a:cubicBezTo>
                  <a:cubicBezTo>
                    <a:pt x="67031" y="2222"/>
                    <a:pt x="66946" y="2221"/>
                    <a:pt x="66861" y="2221"/>
                  </a:cubicBezTo>
                  <a:cubicBezTo>
                    <a:pt x="66776" y="2221"/>
                    <a:pt x="66691" y="2222"/>
                    <a:pt x="66607" y="2228"/>
                  </a:cubicBezTo>
                  <a:lnTo>
                    <a:pt x="66597" y="2228"/>
                  </a:lnTo>
                  <a:cubicBezTo>
                    <a:pt x="66525" y="2226"/>
                    <a:pt x="66450" y="2226"/>
                    <a:pt x="66375" y="2226"/>
                  </a:cubicBezTo>
                  <a:cubicBezTo>
                    <a:pt x="66375" y="2218"/>
                    <a:pt x="66375" y="2213"/>
                    <a:pt x="66375" y="2207"/>
                  </a:cubicBezTo>
                  <a:cubicBezTo>
                    <a:pt x="66398" y="2136"/>
                    <a:pt x="66387" y="2056"/>
                    <a:pt x="66392" y="1984"/>
                  </a:cubicBezTo>
                  <a:cubicBezTo>
                    <a:pt x="66400" y="1911"/>
                    <a:pt x="66416" y="1836"/>
                    <a:pt x="66415" y="1764"/>
                  </a:cubicBezTo>
                  <a:cubicBezTo>
                    <a:pt x="66456" y="1762"/>
                    <a:pt x="66498" y="1758"/>
                    <a:pt x="66539" y="1756"/>
                  </a:cubicBezTo>
                  <a:cubicBezTo>
                    <a:pt x="66567" y="1756"/>
                    <a:pt x="66595" y="1754"/>
                    <a:pt x="66621" y="1754"/>
                  </a:cubicBezTo>
                  <a:cubicBezTo>
                    <a:pt x="66775" y="1746"/>
                    <a:pt x="66927" y="1743"/>
                    <a:pt x="67079" y="1743"/>
                  </a:cubicBezTo>
                  <a:close/>
                  <a:moveTo>
                    <a:pt x="35670" y="1743"/>
                  </a:moveTo>
                  <a:cubicBezTo>
                    <a:pt x="35700" y="1743"/>
                    <a:pt x="35731" y="1743"/>
                    <a:pt x="35762" y="1743"/>
                  </a:cubicBezTo>
                  <a:lnTo>
                    <a:pt x="35806" y="1743"/>
                  </a:lnTo>
                  <a:cubicBezTo>
                    <a:pt x="35803" y="1749"/>
                    <a:pt x="35801" y="1752"/>
                    <a:pt x="35799" y="1760"/>
                  </a:cubicBezTo>
                  <a:cubicBezTo>
                    <a:pt x="35760" y="1903"/>
                    <a:pt x="35777" y="2067"/>
                    <a:pt x="35782" y="2220"/>
                  </a:cubicBezTo>
                  <a:cubicBezTo>
                    <a:pt x="35756" y="2220"/>
                    <a:pt x="35730" y="2222"/>
                    <a:pt x="35706" y="2222"/>
                  </a:cubicBezTo>
                  <a:cubicBezTo>
                    <a:pt x="35623" y="2222"/>
                    <a:pt x="35540" y="2221"/>
                    <a:pt x="35456" y="2221"/>
                  </a:cubicBezTo>
                  <a:cubicBezTo>
                    <a:pt x="35352" y="2221"/>
                    <a:pt x="35248" y="2223"/>
                    <a:pt x="35145" y="2233"/>
                  </a:cubicBezTo>
                  <a:cubicBezTo>
                    <a:pt x="35113" y="2232"/>
                    <a:pt x="35079" y="2230"/>
                    <a:pt x="35046" y="2228"/>
                  </a:cubicBezTo>
                  <a:cubicBezTo>
                    <a:pt x="35020" y="2228"/>
                    <a:pt x="34992" y="2228"/>
                    <a:pt x="34966" y="2226"/>
                  </a:cubicBezTo>
                  <a:cubicBezTo>
                    <a:pt x="34966" y="2220"/>
                    <a:pt x="34966" y="2213"/>
                    <a:pt x="34966" y="2205"/>
                  </a:cubicBezTo>
                  <a:cubicBezTo>
                    <a:pt x="34988" y="2136"/>
                    <a:pt x="34977" y="2056"/>
                    <a:pt x="34982" y="1984"/>
                  </a:cubicBezTo>
                  <a:cubicBezTo>
                    <a:pt x="34990" y="1907"/>
                    <a:pt x="35008" y="1833"/>
                    <a:pt x="35003" y="1756"/>
                  </a:cubicBezTo>
                  <a:cubicBezTo>
                    <a:pt x="35019" y="1756"/>
                    <a:pt x="35035" y="1756"/>
                    <a:pt x="35051" y="1756"/>
                  </a:cubicBezTo>
                  <a:cubicBezTo>
                    <a:pt x="35079" y="1756"/>
                    <a:pt x="35107" y="1756"/>
                    <a:pt x="35135" y="1756"/>
                  </a:cubicBezTo>
                  <a:cubicBezTo>
                    <a:pt x="35161" y="1756"/>
                    <a:pt x="35186" y="1756"/>
                    <a:pt x="35212" y="1754"/>
                  </a:cubicBezTo>
                  <a:cubicBezTo>
                    <a:pt x="35365" y="1746"/>
                    <a:pt x="35517" y="1743"/>
                    <a:pt x="35670" y="1743"/>
                  </a:cubicBezTo>
                  <a:close/>
                  <a:moveTo>
                    <a:pt x="53768" y="0"/>
                  </a:moveTo>
                  <a:cubicBezTo>
                    <a:pt x="53746" y="0"/>
                    <a:pt x="53723" y="1"/>
                    <a:pt x="53701" y="2"/>
                  </a:cubicBezTo>
                  <a:cubicBezTo>
                    <a:pt x="53645" y="3"/>
                    <a:pt x="53591" y="17"/>
                    <a:pt x="53537" y="28"/>
                  </a:cubicBezTo>
                  <a:cubicBezTo>
                    <a:pt x="53505" y="33"/>
                    <a:pt x="53479" y="35"/>
                    <a:pt x="53459" y="65"/>
                  </a:cubicBezTo>
                  <a:cubicBezTo>
                    <a:pt x="53421" y="125"/>
                    <a:pt x="53485" y="214"/>
                    <a:pt x="53503" y="270"/>
                  </a:cubicBezTo>
                  <a:cubicBezTo>
                    <a:pt x="53520" y="324"/>
                    <a:pt x="53548" y="371"/>
                    <a:pt x="53572" y="423"/>
                  </a:cubicBezTo>
                  <a:cubicBezTo>
                    <a:pt x="53602" y="479"/>
                    <a:pt x="53671" y="553"/>
                    <a:pt x="53679" y="617"/>
                  </a:cubicBezTo>
                  <a:cubicBezTo>
                    <a:pt x="53627" y="675"/>
                    <a:pt x="53595" y="753"/>
                    <a:pt x="53550" y="815"/>
                  </a:cubicBezTo>
                  <a:cubicBezTo>
                    <a:pt x="53489" y="900"/>
                    <a:pt x="53421" y="982"/>
                    <a:pt x="53365" y="1070"/>
                  </a:cubicBezTo>
                  <a:cubicBezTo>
                    <a:pt x="53310" y="1159"/>
                    <a:pt x="53257" y="1256"/>
                    <a:pt x="53192" y="1338"/>
                  </a:cubicBezTo>
                  <a:cubicBezTo>
                    <a:pt x="53166" y="1372"/>
                    <a:pt x="53136" y="1406"/>
                    <a:pt x="53118" y="1443"/>
                  </a:cubicBezTo>
                  <a:cubicBezTo>
                    <a:pt x="53099" y="1476"/>
                    <a:pt x="53090" y="1516"/>
                    <a:pt x="53069" y="1547"/>
                  </a:cubicBezTo>
                  <a:cubicBezTo>
                    <a:pt x="53045" y="1557"/>
                    <a:pt x="53026" y="1581"/>
                    <a:pt x="53037" y="1614"/>
                  </a:cubicBezTo>
                  <a:lnTo>
                    <a:pt x="53041" y="1624"/>
                  </a:lnTo>
                  <a:cubicBezTo>
                    <a:pt x="53041" y="1624"/>
                    <a:pt x="53041" y="1626"/>
                    <a:pt x="53041" y="1626"/>
                  </a:cubicBezTo>
                  <a:cubicBezTo>
                    <a:pt x="53008" y="1627"/>
                    <a:pt x="52974" y="1627"/>
                    <a:pt x="52940" y="1627"/>
                  </a:cubicBezTo>
                  <a:cubicBezTo>
                    <a:pt x="52784" y="1627"/>
                    <a:pt x="52627" y="1627"/>
                    <a:pt x="52471" y="1626"/>
                  </a:cubicBezTo>
                  <a:cubicBezTo>
                    <a:pt x="52370" y="1601"/>
                    <a:pt x="52259" y="1592"/>
                    <a:pt x="52153" y="1592"/>
                  </a:cubicBezTo>
                  <a:cubicBezTo>
                    <a:pt x="52099" y="1592"/>
                    <a:pt x="52047" y="1594"/>
                    <a:pt x="51997" y="1598"/>
                  </a:cubicBezTo>
                  <a:cubicBezTo>
                    <a:pt x="51883" y="1605"/>
                    <a:pt x="51768" y="1607"/>
                    <a:pt x="51653" y="1607"/>
                  </a:cubicBezTo>
                  <a:cubicBezTo>
                    <a:pt x="51566" y="1607"/>
                    <a:pt x="51479" y="1606"/>
                    <a:pt x="51391" y="1605"/>
                  </a:cubicBezTo>
                  <a:lnTo>
                    <a:pt x="51361" y="1605"/>
                  </a:lnTo>
                  <a:cubicBezTo>
                    <a:pt x="51372" y="1534"/>
                    <a:pt x="51298" y="1445"/>
                    <a:pt x="51270" y="1385"/>
                  </a:cubicBezTo>
                  <a:cubicBezTo>
                    <a:pt x="51246" y="1338"/>
                    <a:pt x="51203" y="1299"/>
                    <a:pt x="51169" y="1258"/>
                  </a:cubicBezTo>
                  <a:cubicBezTo>
                    <a:pt x="51136" y="1215"/>
                    <a:pt x="51106" y="1178"/>
                    <a:pt x="51076" y="1131"/>
                  </a:cubicBezTo>
                  <a:cubicBezTo>
                    <a:pt x="51016" y="1038"/>
                    <a:pt x="50934" y="956"/>
                    <a:pt x="50863" y="870"/>
                  </a:cubicBezTo>
                  <a:cubicBezTo>
                    <a:pt x="50817" y="815"/>
                    <a:pt x="50770" y="762"/>
                    <a:pt x="50733" y="699"/>
                  </a:cubicBezTo>
                  <a:cubicBezTo>
                    <a:pt x="50705" y="658"/>
                    <a:pt x="50686" y="613"/>
                    <a:pt x="50645" y="585"/>
                  </a:cubicBezTo>
                  <a:cubicBezTo>
                    <a:pt x="50645" y="583"/>
                    <a:pt x="50645" y="583"/>
                    <a:pt x="50645" y="581"/>
                  </a:cubicBezTo>
                  <a:cubicBezTo>
                    <a:pt x="50718" y="518"/>
                    <a:pt x="50774" y="447"/>
                    <a:pt x="50819" y="361"/>
                  </a:cubicBezTo>
                  <a:cubicBezTo>
                    <a:pt x="50865" y="270"/>
                    <a:pt x="50932" y="190"/>
                    <a:pt x="50975" y="97"/>
                  </a:cubicBezTo>
                  <a:cubicBezTo>
                    <a:pt x="50992" y="59"/>
                    <a:pt x="50972" y="26"/>
                    <a:pt x="50931" y="20"/>
                  </a:cubicBezTo>
                  <a:cubicBezTo>
                    <a:pt x="50826" y="9"/>
                    <a:pt x="50722" y="1"/>
                    <a:pt x="50616" y="1"/>
                  </a:cubicBezTo>
                  <a:cubicBezTo>
                    <a:pt x="50597" y="1"/>
                    <a:pt x="50578" y="1"/>
                    <a:pt x="50560" y="2"/>
                  </a:cubicBezTo>
                  <a:cubicBezTo>
                    <a:pt x="50505" y="3"/>
                    <a:pt x="50450" y="17"/>
                    <a:pt x="50395" y="28"/>
                  </a:cubicBezTo>
                  <a:cubicBezTo>
                    <a:pt x="50364" y="33"/>
                    <a:pt x="50338" y="35"/>
                    <a:pt x="50319" y="65"/>
                  </a:cubicBezTo>
                  <a:cubicBezTo>
                    <a:pt x="50280" y="125"/>
                    <a:pt x="50343" y="214"/>
                    <a:pt x="50362" y="270"/>
                  </a:cubicBezTo>
                  <a:cubicBezTo>
                    <a:pt x="50381" y="324"/>
                    <a:pt x="50407" y="371"/>
                    <a:pt x="50433" y="423"/>
                  </a:cubicBezTo>
                  <a:cubicBezTo>
                    <a:pt x="50461" y="479"/>
                    <a:pt x="50530" y="553"/>
                    <a:pt x="50539" y="617"/>
                  </a:cubicBezTo>
                  <a:cubicBezTo>
                    <a:pt x="50487" y="675"/>
                    <a:pt x="50453" y="753"/>
                    <a:pt x="50409" y="815"/>
                  </a:cubicBezTo>
                  <a:cubicBezTo>
                    <a:pt x="50347" y="900"/>
                    <a:pt x="50280" y="982"/>
                    <a:pt x="50224" y="1070"/>
                  </a:cubicBezTo>
                  <a:cubicBezTo>
                    <a:pt x="50168" y="1159"/>
                    <a:pt x="50118" y="1256"/>
                    <a:pt x="50051" y="1338"/>
                  </a:cubicBezTo>
                  <a:cubicBezTo>
                    <a:pt x="50024" y="1372"/>
                    <a:pt x="49996" y="1406"/>
                    <a:pt x="49976" y="1443"/>
                  </a:cubicBezTo>
                  <a:cubicBezTo>
                    <a:pt x="49957" y="1476"/>
                    <a:pt x="49950" y="1516"/>
                    <a:pt x="49929" y="1547"/>
                  </a:cubicBezTo>
                  <a:cubicBezTo>
                    <a:pt x="49903" y="1557"/>
                    <a:pt x="49885" y="1581"/>
                    <a:pt x="49896" y="1614"/>
                  </a:cubicBezTo>
                  <a:lnTo>
                    <a:pt x="49900" y="1624"/>
                  </a:lnTo>
                  <a:cubicBezTo>
                    <a:pt x="49900" y="1624"/>
                    <a:pt x="49900" y="1626"/>
                    <a:pt x="49900" y="1626"/>
                  </a:cubicBezTo>
                  <a:cubicBezTo>
                    <a:pt x="49866" y="1627"/>
                    <a:pt x="49832" y="1627"/>
                    <a:pt x="49799" y="1627"/>
                  </a:cubicBezTo>
                  <a:cubicBezTo>
                    <a:pt x="49642" y="1627"/>
                    <a:pt x="49486" y="1627"/>
                    <a:pt x="49329" y="1626"/>
                  </a:cubicBezTo>
                  <a:cubicBezTo>
                    <a:pt x="49228" y="1601"/>
                    <a:pt x="49118" y="1592"/>
                    <a:pt x="49011" y="1592"/>
                  </a:cubicBezTo>
                  <a:cubicBezTo>
                    <a:pt x="48958" y="1592"/>
                    <a:pt x="48905" y="1594"/>
                    <a:pt x="48855" y="1598"/>
                  </a:cubicBezTo>
                  <a:cubicBezTo>
                    <a:pt x="48741" y="1605"/>
                    <a:pt x="48627" y="1607"/>
                    <a:pt x="48512" y="1607"/>
                  </a:cubicBezTo>
                  <a:cubicBezTo>
                    <a:pt x="48425" y="1607"/>
                    <a:pt x="48337" y="1606"/>
                    <a:pt x="48250" y="1605"/>
                  </a:cubicBezTo>
                  <a:lnTo>
                    <a:pt x="48220" y="1605"/>
                  </a:lnTo>
                  <a:cubicBezTo>
                    <a:pt x="48231" y="1534"/>
                    <a:pt x="48156" y="1445"/>
                    <a:pt x="48128" y="1385"/>
                  </a:cubicBezTo>
                  <a:cubicBezTo>
                    <a:pt x="48106" y="1338"/>
                    <a:pt x="48061" y="1299"/>
                    <a:pt x="48030" y="1258"/>
                  </a:cubicBezTo>
                  <a:cubicBezTo>
                    <a:pt x="47996" y="1217"/>
                    <a:pt x="47964" y="1178"/>
                    <a:pt x="47934" y="1131"/>
                  </a:cubicBezTo>
                  <a:cubicBezTo>
                    <a:pt x="47875" y="1038"/>
                    <a:pt x="47795" y="956"/>
                    <a:pt x="47722" y="870"/>
                  </a:cubicBezTo>
                  <a:cubicBezTo>
                    <a:pt x="47675" y="815"/>
                    <a:pt x="47631" y="762"/>
                    <a:pt x="47591" y="699"/>
                  </a:cubicBezTo>
                  <a:cubicBezTo>
                    <a:pt x="47565" y="658"/>
                    <a:pt x="47545" y="613"/>
                    <a:pt x="47504" y="585"/>
                  </a:cubicBezTo>
                  <a:cubicBezTo>
                    <a:pt x="47504" y="583"/>
                    <a:pt x="47504" y="583"/>
                    <a:pt x="47504" y="581"/>
                  </a:cubicBezTo>
                  <a:cubicBezTo>
                    <a:pt x="47576" y="518"/>
                    <a:pt x="47632" y="447"/>
                    <a:pt x="47677" y="361"/>
                  </a:cubicBezTo>
                  <a:cubicBezTo>
                    <a:pt x="47724" y="270"/>
                    <a:pt x="47793" y="190"/>
                    <a:pt x="47834" y="97"/>
                  </a:cubicBezTo>
                  <a:cubicBezTo>
                    <a:pt x="47851" y="59"/>
                    <a:pt x="47830" y="26"/>
                    <a:pt x="47789" y="20"/>
                  </a:cubicBezTo>
                  <a:cubicBezTo>
                    <a:pt x="47686" y="9"/>
                    <a:pt x="47581" y="1"/>
                    <a:pt x="47475" y="1"/>
                  </a:cubicBezTo>
                  <a:cubicBezTo>
                    <a:pt x="47456" y="1"/>
                    <a:pt x="47437" y="1"/>
                    <a:pt x="47418" y="2"/>
                  </a:cubicBezTo>
                  <a:cubicBezTo>
                    <a:pt x="47364" y="3"/>
                    <a:pt x="47308" y="17"/>
                    <a:pt x="47254" y="28"/>
                  </a:cubicBezTo>
                  <a:cubicBezTo>
                    <a:pt x="47224" y="33"/>
                    <a:pt x="47198" y="35"/>
                    <a:pt x="47177" y="65"/>
                  </a:cubicBezTo>
                  <a:cubicBezTo>
                    <a:pt x="47138" y="125"/>
                    <a:pt x="47202" y="214"/>
                    <a:pt x="47220" y="270"/>
                  </a:cubicBezTo>
                  <a:cubicBezTo>
                    <a:pt x="47239" y="324"/>
                    <a:pt x="47265" y="371"/>
                    <a:pt x="47291" y="423"/>
                  </a:cubicBezTo>
                  <a:cubicBezTo>
                    <a:pt x="47319" y="479"/>
                    <a:pt x="47388" y="553"/>
                    <a:pt x="47397" y="617"/>
                  </a:cubicBezTo>
                  <a:cubicBezTo>
                    <a:pt x="47345" y="675"/>
                    <a:pt x="47312" y="753"/>
                    <a:pt x="47267" y="815"/>
                  </a:cubicBezTo>
                  <a:cubicBezTo>
                    <a:pt x="47207" y="900"/>
                    <a:pt x="47140" y="982"/>
                    <a:pt x="47084" y="1070"/>
                  </a:cubicBezTo>
                  <a:cubicBezTo>
                    <a:pt x="47028" y="1159"/>
                    <a:pt x="46976" y="1256"/>
                    <a:pt x="46911" y="1338"/>
                  </a:cubicBezTo>
                  <a:cubicBezTo>
                    <a:pt x="46883" y="1372"/>
                    <a:pt x="46855" y="1406"/>
                    <a:pt x="46834" y="1443"/>
                  </a:cubicBezTo>
                  <a:cubicBezTo>
                    <a:pt x="46818" y="1476"/>
                    <a:pt x="46808" y="1516"/>
                    <a:pt x="46788" y="1547"/>
                  </a:cubicBezTo>
                  <a:cubicBezTo>
                    <a:pt x="46762" y="1557"/>
                    <a:pt x="46745" y="1581"/>
                    <a:pt x="46756" y="1614"/>
                  </a:cubicBezTo>
                  <a:lnTo>
                    <a:pt x="46758" y="1624"/>
                  </a:lnTo>
                  <a:cubicBezTo>
                    <a:pt x="46758" y="1624"/>
                    <a:pt x="46760" y="1626"/>
                    <a:pt x="46760" y="1626"/>
                  </a:cubicBezTo>
                  <a:cubicBezTo>
                    <a:pt x="46726" y="1627"/>
                    <a:pt x="46693" y="1627"/>
                    <a:pt x="46659" y="1627"/>
                  </a:cubicBezTo>
                  <a:cubicBezTo>
                    <a:pt x="46503" y="1627"/>
                    <a:pt x="46344" y="1627"/>
                    <a:pt x="46187" y="1626"/>
                  </a:cubicBezTo>
                  <a:cubicBezTo>
                    <a:pt x="46088" y="1601"/>
                    <a:pt x="45977" y="1592"/>
                    <a:pt x="45870" y="1592"/>
                  </a:cubicBezTo>
                  <a:cubicBezTo>
                    <a:pt x="45817" y="1592"/>
                    <a:pt x="45765" y="1594"/>
                    <a:pt x="45716" y="1598"/>
                  </a:cubicBezTo>
                  <a:cubicBezTo>
                    <a:pt x="45601" y="1605"/>
                    <a:pt x="45486" y="1607"/>
                    <a:pt x="45371" y="1607"/>
                  </a:cubicBezTo>
                  <a:cubicBezTo>
                    <a:pt x="45284" y="1607"/>
                    <a:pt x="45197" y="1606"/>
                    <a:pt x="45110" y="1605"/>
                  </a:cubicBezTo>
                  <a:lnTo>
                    <a:pt x="45080" y="1605"/>
                  </a:lnTo>
                  <a:cubicBezTo>
                    <a:pt x="45091" y="1534"/>
                    <a:pt x="45015" y="1445"/>
                    <a:pt x="44987" y="1385"/>
                  </a:cubicBezTo>
                  <a:cubicBezTo>
                    <a:pt x="44964" y="1338"/>
                    <a:pt x="44920" y="1299"/>
                    <a:pt x="44888" y="1258"/>
                  </a:cubicBezTo>
                  <a:cubicBezTo>
                    <a:pt x="44854" y="1217"/>
                    <a:pt x="44823" y="1178"/>
                    <a:pt x="44795" y="1131"/>
                  </a:cubicBezTo>
                  <a:cubicBezTo>
                    <a:pt x="44733" y="1038"/>
                    <a:pt x="44653" y="956"/>
                    <a:pt x="44582" y="870"/>
                  </a:cubicBezTo>
                  <a:cubicBezTo>
                    <a:pt x="44534" y="815"/>
                    <a:pt x="44489" y="762"/>
                    <a:pt x="44450" y="701"/>
                  </a:cubicBezTo>
                  <a:cubicBezTo>
                    <a:pt x="44424" y="658"/>
                    <a:pt x="44403" y="613"/>
                    <a:pt x="44364" y="585"/>
                  </a:cubicBezTo>
                  <a:cubicBezTo>
                    <a:pt x="44362" y="583"/>
                    <a:pt x="44362" y="583"/>
                    <a:pt x="44362" y="581"/>
                  </a:cubicBezTo>
                  <a:cubicBezTo>
                    <a:pt x="44435" y="518"/>
                    <a:pt x="44493" y="447"/>
                    <a:pt x="44537" y="361"/>
                  </a:cubicBezTo>
                  <a:cubicBezTo>
                    <a:pt x="44584" y="270"/>
                    <a:pt x="44651" y="190"/>
                    <a:pt x="44692" y="97"/>
                  </a:cubicBezTo>
                  <a:cubicBezTo>
                    <a:pt x="44709" y="59"/>
                    <a:pt x="44688" y="26"/>
                    <a:pt x="44649" y="22"/>
                  </a:cubicBezTo>
                  <a:cubicBezTo>
                    <a:pt x="44545" y="9"/>
                    <a:pt x="44439" y="1"/>
                    <a:pt x="44334" y="1"/>
                  </a:cubicBezTo>
                  <a:cubicBezTo>
                    <a:pt x="44315" y="1"/>
                    <a:pt x="44297" y="1"/>
                    <a:pt x="44278" y="2"/>
                  </a:cubicBezTo>
                  <a:cubicBezTo>
                    <a:pt x="44222" y="3"/>
                    <a:pt x="44168" y="17"/>
                    <a:pt x="44114" y="28"/>
                  </a:cubicBezTo>
                  <a:cubicBezTo>
                    <a:pt x="44083" y="33"/>
                    <a:pt x="44056" y="35"/>
                    <a:pt x="44036" y="65"/>
                  </a:cubicBezTo>
                  <a:cubicBezTo>
                    <a:pt x="43997" y="125"/>
                    <a:pt x="44062" y="214"/>
                    <a:pt x="44081" y="270"/>
                  </a:cubicBezTo>
                  <a:cubicBezTo>
                    <a:pt x="44097" y="324"/>
                    <a:pt x="44125" y="371"/>
                    <a:pt x="44150" y="423"/>
                  </a:cubicBezTo>
                  <a:cubicBezTo>
                    <a:pt x="44180" y="479"/>
                    <a:pt x="44248" y="553"/>
                    <a:pt x="44256" y="617"/>
                  </a:cubicBezTo>
                  <a:cubicBezTo>
                    <a:pt x="44204" y="675"/>
                    <a:pt x="44172" y="753"/>
                    <a:pt x="44127" y="815"/>
                  </a:cubicBezTo>
                  <a:cubicBezTo>
                    <a:pt x="44066" y="900"/>
                    <a:pt x="43999" y="982"/>
                    <a:pt x="43943" y="1070"/>
                  </a:cubicBezTo>
                  <a:cubicBezTo>
                    <a:pt x="43887" y="1159"/>
                    <a:pt x="43835" y="1256"/>
                    <a:pt x="43769" y="1338"/>
                  </a:cubicBezTo>
                  <a:cubicBezTo>
                    <a:pt x="43741" y="1372"/>
                    <a:pt x="43713" y="1406"/>
                    <a:pt x="43695" y="1443"/>
                  </a:cubicBezTo>
                  <a:cubicBezTo>
                    <a:pt x="43676" y="1476"/>
                    <a:pt x="43667" y="1516"/>
                    <a:pt x="43646" y="1547"/>
                  </a:cubicBezTo>
                  <a:cubicBezTo>
                    <a:pt x="43622" y="1557"/>
                    <a:pt x="43603" y="1581"/>
                    <a:pt x="43615" y="1614"/>
                  </a:cubicBezTo>
                  <a:lnTo>
                    <a:pt x="43618" y="1624"/>
                  </a:lnTo>
                  <a:cubicBezTo>
                    <a:pt x="43618" y="1624"/>
                    <a:pt x="43618" y="1626"/>
                    <a:pt x="43618" y="1626"/>
                  </a:cubicBezTo>
                  <a:cubicBezTo>
                    <a:pt x="43585" y="1627"/>
                    <a:pt x="43551" y="1627"/>
                    <a:pt x="43518" y="1627"/>
                  </a:cubicBezTo>
                  <a:cubicBezTo>
                    <a:pt x="43361" y="1627"/>
                    <a:pt x="43204" y="1627"/>
                    <a:pt x="43048" y="1626"/>
                  </a:cubicBezTo>
                  <a:cubicBezTo>
                    <a:pt x="42947" y="1601"/>
                    <a:pt x="42837" y="1592"/>
                    <a:pt x="42730" y="1592"/>
                  </a:cubicBezTo>
                  <a:cubicBezTo>
                    <a:pt x="42676" y="1592"/>
                    <a:pt x="42624" y="1594"/>
                    <a:pt x="42574" y="1598"/>
                  </a:cubicBezTo>
                  <a:cubicBezTo>
                    <a:pt x="42468" y="1605"/>
                    <a:pt x="42361" y="1608"/>
                    <a:pt x="42254" y="1608"/>
                  </a:cubicBezTo>
                  <a:cubicBezTo>
                    <a:pt x="42159" y="1608"/>
                    <a:pt x="42064" y="1606"/>
                    <a:pt x="41968" y="1605"/>
                  </a:cubicBezTo>
                  <a:lnTo>
                    <a:pt x="41938" y="1605"/>
                  </a:lnTo>
                  <a:cubicBezTo>
                    <a:pt x="41950" y="1534"/>
                    <a:pt x="41875" y="1445"/>
                    <a:pt x="41845" y="1385"/>
                  </a:cubicBezTo>
                  <a:cubicBezTo>
                    <a:pt x="41823" y="1338"/>
                    <a:pt x="41780" y="1299"/>
                    <a:pt x="41746" y="1258"/>
                  </a:cubicBezTo>
                  <a:cubicBezTo>
                    <a:pt x="41713" y="1217"/>
                    <a:pt x="41683" y="1178"/>
                    <a:pt x="41653" y="1131"/>
                  </a:cubicBezTo>
                  <a:cubicBezTo>
                    <a:pt x="41594" y="1038"/>
                    <a:pt x="41512" y="956"/>
                    <a:pt x="41441" y="870"/>
                  </a:cubicBezTo>
                  <a:cubicBezTo>
                    <a:pt x="41394" y="815"/>
                    <a:pt x="41347" y="762"/>
                    <a:pt x="41310" y="701"/>
                  </a:cubicBezTo>
                  <a:cubicBezTo>
                    <a:pt x="41282" y="658"/>
                    <a:pt x="41264" y="613"/>
                    <a:pt x="41223" y="585"/>
                  </a:cubicBezTo>
                  <a:cubicBezTo>
                    <a:pt x="41223" y="583"/>
                    <a:pt x="41223" y="583"/>
                    <a:pt x="41223" y="581"/>
                  </a:cubicBezTo>
                  <a:cubicBezTo>
                    <a:pt x="41295" y="518"/>
                    <a:pt x="41351" y="447"/>
                    <a:pt x="41396" y="361"/>
                  </a:cubicBezTo>
                  <a:cubicBezTo>
                    <a:pt x="41443" y="270"/>
                    <a:pt x="41510" y="190"/>
                    <a:pt x="41553" y="99"/>
                  </a:cubicBezTo>
                  <a:cubicBezTo>
                    <a:pt x="41569" y="61"/>
                    <a:pt x="41549" y="26"/>
                    <a:pt x="41508" y="22"/>
                  </a:cubicBezTo>
                  <a:cubicBezTo>
                    <a:pt x="41403" y="9"/>
                    <a:pt x="41298" y="1"/>
                    <a:pt x="41193" y="1"/>
                  </a:cubicBezTo>
                  <a:cubicBezTo>
                    <a:pt x="41174" y="1"/>
                    <a:pt x="41155" y="1"/>
                    <a:pt x="41137" y="2"/>
                  </a:cubicBezTo>
                  <a:cubicBezTo>
                    <a:pt x="41081" y="3"/>
                    <a:pt x="41027" y="17"/>
                    <a:pt x="40973" y="28"/>
                  </a:cubicBezTo>
                  <a:cubicBezTo>
                    <a:pt x="40941" y="33"/>
                    <a:pt x="40915" y="35"/>
                    <a:pt x="40896" y="65"/>
                  </a:cubicBezTo>
                  <a:cubicBezTo>
                    <a:pt x="40857" y="125"/>
                    <a:pt x="40921" y="214"/>
                    <a:pt x="40939" y="270"/>
                  </a:cubicBezTo>
                  <a:cubicBezTo>
                    <a:pt x="40958" y="324"/>
                    <a:pt x="40984" y="371"/>
                    <a:pt x="41010" y="423"/>
                  </a:cubicBezTo>
                  <a:cubicBezTo>
                    <a:pt x="41038" y="479"/>
                    <a:pt x="41107" y="553"/>
                    <a:pt x="41116" y="617"/>
                  </a:cubicBezTo>
                  <a:cubicBezTo>
                    <a:pt x="41064" y="675"/>
                    <a:pt x="41031" y="753"/>
                    <a:pt x="40986" y="815"/>
                  </a:cubicBezTo>
                  <a:cubicBezTo>
                    <a:pt x="40924" y="900"/>
                    <a:pt x="40857" y="982"/>
                    <a:pt x="40801" y="1070"/>
                  </a:cubicBezTo>
                  <a:cubicBezTo>
                    <a:pt x="40745" y="1159"/>
                    <a:pt x="40695" y="1256"/>
                    <a:pt x="40628" y="1338"/>
                  </a:cubicBezTo>
                  <a:cubicBezTo>
                    <a:pt x="40602" y="1372"/>
                    <a:pt x="40574" y="1406"/>
                    <a:pt x="40553" y="1443"/>
                  </a:cubicBezTo>
                  <a:cubicBezTo>
                    <a:pt x="40535" y="1476"/>
                    <a:pt x="40527" y="1516"/>
                    <a:pt x="40507" y="1547"/>
                  </a:cubicBezTo>
                  <a:cubicBezTo>
                    <a:pt x="40481" y="1557"/>
                    <a:pt x="40462" y="1581"/>
                    <a:pt x="40473" y="1614"/>
                  </a:cubicBezTo>
                  <a:lnTo>
                    <a:pt x="40477" y="1624"/>
                  </a:lnTo>
                  <a:cubicBezTo>
                    <a:pt x="40477" y="1624"/>
                    <a:pt x="40477" y="1626"/>
                    <a:pt x="40477" y="1626"/>
                  </a:cubicBezTo>
                  <a:cubicBezTo>
                    <a:pt x="40443" y="1627"/>
                    <a:pt x="40410" y="1627"/>
                    <a:pt x="40376" y="1627"/>
                  </a:cubicBezTo>
                  <a:cubicBezTo>
                    <a:pt x="40219" y="1627"/>
                    <a:pt x="40063" y="1627"/>
                    <a:pt x="39906" y="1626"/>
                  </a:cubicBezTo>
                  <a:cubicBezTo>
                    <a:pt x="39806" y="1601"/>
                    <a:pt x="39695" y="1592"/>
                    <a:pt x="39588" y="1592"/>
                  </a:cubicBezTo>
                  <a:cubicBezTo>
                    <a:pt x="39535" y="1592"/>
                    <a:pt x="39482" y="1594"/>
                    <a:pt x="39433" y="1598"/>
                  </a:cubicBezTo>
                  <a:cubicBezTo>
                    <a:pt x="39326" y="1605"/>
                    <a:pt x="39220" y="1608"/>
                    <a:pt x="39113" y="1608"/>
                  </a:cubicBezTo>
                  <a:cubicBezTo>
                    <a:pt x="39018" y="1608"/>
                    <a:pt x="38922" y="1606"/>
                    <a:pt x="38827" y="1605"/>
                  </a:cubicBezTo>
                  <a:lnTo>
                    <a:pt x="38797" y="1605"/>
                  </a:lnTo>
                  <a:cubicBezTo>
                    <a:pt x="38808" y="1534"/>
                    <a:pt x="38734" y="1445"/>
                    <a:pt x="38706" y="1385"/>
                  </a:cubicBezTo>
                  <a:cubicBezTo>
                    <a:pt x="38683" y="1338"/>
                    <a:pt x="38638" y="1299"/>
                    <a:pt x="38607" y="1258"/>
                  </a:cubicBezTo>
                  <a:cubicBezTo>
                    <a:pt x="38573" y="1217"/>
                    <a:pt x="38542" y="1178"/>
                    <a:pt x="38512" y="1131"/>
                  </a:cubicBezTo>
                  <a:cubicBezTo>
                    <a:pt x="38452" y="1038"/>
                    <a:pt x="38372" y="956"/>
                    <a:pt x="38299" y="870"/>
                  </a:cubicBezTo>
                  <a:cubicBezTo>
                    <a:pt x="38253" y="815"/>
                    <a:pt x="38208" y="762"/>
                    <a:pt x="38169" y="701"/>
                  </a:cubicBezTo>
                  <a:cubicBezTo>
                    <a:pt x="38143" y="658"/>
                    <a:pt x="38122" y="613"/>
                    <a:pt x="38081" y="585"/>
                  </a:cubicBezTo>
                  <a:cubicBezTo>
                    <a:pt x="38081" y="583"/>
                    <a:pt x="38081" y="583"/>
                    <a:pt x="38081" y="581"/>
                  </a:cubicBezTo>
                  <a:cubicBezTo>
                    <a:pt x="38154" y="518"/>
                    <a:pt x="38210" y="447"/>
                    <a:pt x="38254" y="361"/>
                  </a:cubicBezTo>
                  <a:cubicBezTo>
                    <a:pt x="38301" y="270"/>
                    <a:pt x="38370" y="190"/>
                    <a:pt x="38411" y="99"/>
                  </a:cubicBezTo>
                  <a:cubicBezTo>
                    <a:pt x="38428" y="61"/>
                    <a:pt x="38407" y="26"/>
                    <a:pt x="38366" y="22"/>
                  </a:cubicBezTo>
                  <a:cubicBezTo>
                    <a:pt x="38263" y="9"/>
                    <a:pt x="38157" y="1"/>
                    <a:pt x="38051" y="1"/>
                  </a:cubicBezTo>
                  <a:cubicBezTo>
                    <a:pt x="38033" y="1"/>
                    <a:pt x="38014" y="1"/>
                    <a:pt x="37995" y="2"/>
                  </a:cubicBezTo>
                  <a:cubicBezTo>
                    <a:pt x="37941" y="3"/>
                    <a:pt x="37885" y="17"/>
                    <a:pt x="37831" y="28"/>
                  </a:cubicBezTo>
                  <a:cubicBezTo>
                    <a:pt x="37801" y="33"/>
                    <a:pt x="37775" y="35"/>
                    <a:pt x="37755" y="65"/>
                  </a:cubicBezTo>
                  <a:cubicBezTo>
                    <a:pt x="37716" y="125"/>
                    <a:pt x="37779" y="214"/>
                    <a:pt x="37798" y="270"/>
                  </a:cubicBezTo>
                  <a:cubicBezTo>
                    <a:pt x="37816" y="324"/>
                    <a:pt x="37842" y="373"/>
                    <a:pt x="37868" y="423"/>
                  </a:cubicBezTo>
                  <a:cubicBezTo>
                    <a:pt x="37896" y="479"/>
                    <a:pt x="37965" y="553"/>
                    <a:pt x="37975" y="617"/>
                  </a:cubicBezTo>
                  <a:cubicBezTo>
                    <a:pt x="37923" y="675"/>
                    <a:pt x="37889" y="753"/>
                    <a:pt x="37844" y="815"/>
                  </a:cubicBezTo>
                  <a:cubicBezTo>
                    <a:pt x="37783" y="900"/>
                    <a:pt x="37717" y="982"/>
                    <a:pt x="37662" y="1070"/>
                  </a:cubicBezTo>
                  <a:cubicBezTo>
                    <a:pt x="37606" y="1161"/>
                    <a:pt x="37553" y="1256"/>
                    <a:pt x="37488" y="1338"/>
                  </a:cubicBezTo>
                  <a:cubicBezTo>
                    <a:pt x="37460" y="1372"/>
                    <a:pt x="37432" y="1406"/>
                    <a:pt x="37412" y="1445"/>
                  </a:cubicBezTo>
                  <a:cubicBezTo>
                    <a:pt x="37395" y="1476"/>
                    <a:pt x="37386" y="1516"/>
                    <a:pt x="37365" y="1547"/>
                  </a:cubicBezTo>
                  <a:cubicBezTo>
                    <a:pt x="37339" y="1557"/>
                    <a:pt x="37322" y="1581"/>
                    <a:pt x="37333" y="1614"/>
                  </a:cubicBezTo>
                  <a:lnTo>
                    <a:pt x="37335" y="1624"/>
                  </a:lnTo>
                  <a:cubicBezTo>
                    <a:pt x="37335" y="1624"/>
                    <a:pt x="37337" y="1626"/>
                    <a:pt x="37337" y="1626"/>
                  </a:cubicBezTo>
                  <a:cubicBezTo>
                    <a:pt x="37304" y="1627"/>
                    <a:pt x="37270" y="1627"/>
                    <a:pt x="37236" y="1627"/>
                  </a:cubicBezTo>
                  <a:cubicBezTo>
                    <a:pt x="37080" y="1627"/>
                    <a:pt x="36921" y="1627"/>
                    <a:pt x="36765" y="1626"/>
                  </a:cubicBezTo>
                  <a:cubicBezTo>
                    <a:pt x="36665" y="1601"/>
                    <a:pt x="36554" y="1592"/>
                    <a:pt x="36448" y="1592"/>
                  </a:cubicBezTo>
                  <a:cubicBezTo>
                    <a:pt x="36394" y="1592"/>
                    <a:pt x="36342" y="1594"/>
                    <a:pt x="36293" y="1598"/>
                  </a:cubicBezTo>
                  <a:cubicBezTo>
                    <a:pt x="36187" y="1605"/>
                    <a:pt x="36079" y="1608"/>
                    <a:pt x="35972" y="1608"/>
                  </a:cubicBezTo>
                  <a:cubicBezTo>
                    <a:pt x="35877" y="1608"/>
                    <a:pt x="35782" y="1606"/>
                    <a:pt x="35687" y="1605"/>
                  </a:cubicBezTo>
                  <a:cubicBezTo>
                    <a:pt x="35629" y="1605"/>
                    <a:pt x="35571" y="1605"/>
                    <a:pt x="35514" y="1607"/>
                  </a:cubicBezTo>
                  <a:cubicBezTo>
                    <a:pt x="35527" y="1536"/>
                    <a:pt x="35450" y="1445"/>
                    <a:pt x="35422" y="1385"/>
                  </a:cubicBezTo>
                  <a:cubicBezTo>
                    <a:pt x="35400" y="1338"/>
                    <a:pt x="35355" y="1299"/>
                    <a:pt x="35324" y="1258"/>
                  </a:cubicBezTo>
                  <a:cubicBezTo>
                    <a:pt x="35290" y="1217"/>
                    <a:pt x="35258" y="1178"/>
                    <a:pt x="35228" y="1131"/>
                  </a:cubicBezTo>
                  <a:cubicBezTo>
                    <a:pt x="35169" y="1038"/>
                    <a:pt x="35089" y="956"/>
                    <a:pt x="35016" y="870"/>
                  </a:cubicBezTo>
                  <a:cubicBezTo>
                    <a:pt x="34969" y="815"/>
                    <a:pt x="34925" y="762"/>
                    <a:pt x="34885" y="701"/>
                  </a:cubicBezTo>
                  <a:cubicBezTo>
                    <a:pt x="34859" y="658"/>
                    <a:pt x="34839" y="615"/>
                    <a:pt x="34798" y="585"/>
                  </a:cubicBezTo>
                  <a:cubicBezTo>
                    <a:pt x="34798" y="583"/>
                    <a:pt x="34798" y="583"/>
                    <a:pt x="34798" y="581"/>
                  </a:cubicBezTo>
                  <a:cubicBezTo>
                    <a:pt x="34870" y="518"/>
                    <a:pt x="34926" y="447"/>
                    <a:pt x="34971" y="361"/>
                  </a:cubicBezTo>
                  <a:cubicBezTo>
                    <a:pt x="35018" y="270"/>
                    <a:pt x="35087" y="190"/>
                    <a:pt x="35128" y="99"/>
                  </a:cubicBezTo>
                  <a:cubicBezTo>
                    <a:pt x="35145" y="61"/>
                    <a:pt x="35124" y="26"/>
                    <a:pt x="35083" y="22"/>
                  </a:cubicBezTo>
                  <a:cubicBezTo>
                    <a:pt x="34980" y="9"/>
                    <a:pt x="34874" y="1"/>
                    <a:pt x="34768" y="1"/>
                  </a:cubicBezTo>
                  <a:cubicBezTo>
                    <a:pt x="34749" y="1"/>
                    <a:pt x="34731" y="1"/>
                    <a:pt x="34712" y="2"/>
                  </a:cubicBezTo>
                  <a:cubicBezTo>
                    <a:pt x="34658" y="3"/>
                    <a:pt x="34602" y="17"/>
                    <a:pt x="34548" y="28"/>
                  </a:cubicBezTo>
                  <a:cubicBezTo>
                    <a:pt x="34518" y="33"/>
                    <a:pt x="34490" y="35"/>
                    <a:pt x="34471" y="65"/>
                  </a:cubicBezTo>
                  <a:cubicBezTo>
                    <a:pt x="34432" y="125"/>
                    <a:pt x="34496" y="214"/>
                    <a:pt x="34514" y="270"/>
                  </a:cubicBezTo>
                  <a:cubicBezTo>
                    <a:pt x="34533" y="324"/>
                    <a:pt x="34559" y="373"/>
                    <a:pt x="34585" y="423"/>
                  </a:cubicBezTo>
                  <a:cubicBezTo>
                    <a:pt x="34613" y="479"/>
                    <a:pt x="34682" y="555"/>
                    <a:pt x="34691" y="619"/>
                  </a:cubicBezTo>
                  <a:cubicBezTo>
                    <a:pt x="34639" y="675"/>
                    <a:pt x="34606" y="753"/>
                    <a:pt x="34561" y="815"/>
                  </a:cubicBezTo>
                  <a:cubicBezTo>
                    <a:pt x="34499" y="900"/>
                    <a:pt x="34434" y="982"/>
                    <a:pt x="34378" y="1070"/>
                  </a:cubicBezTo>
                  <a:cubicBezTo>
                    <a:pt x="34320" y="1161"/>
                    <a:pt x="34270" y="1256"/>
                    <a:pt x="34203" y="1338"/>
                  </a:cubicBezTo>
                  <a:cubicBezTo>
                    <a:pt x="34177" y="1372"/>
                    <a:pt x="34149" y="1406"/>
                    <a:pt x="34128" y="1445"/>
                  </a:cubicBezTo>
                  <a:cubicBezTo>
                    <a:pt x="34112" y="1476"/>
                    <a:pt x="34102" y="1516"/>
                    <a:pt x="34082" y="1547"/>
                  </a:cubicBezTo>
                  <a:cubicBezTo>
                    <a:pt x="34056" y="1557"/>
                    <a:pt x="34039" y="1581"/>
                    <a:pt x="34050" y="1614"/>
                  </a:cubicBezTo>
                  <a:lnTo>
                    <a:pt x="34052" y="1624"/>
                  </a:lnTo>
                  <a:cubicBezTo>
                    <a:pt x="34052" y="1624"/>
                    <a:pt x="34054" y="1626"/>
                    <a:pt x="34054" y="1626"/>
                  </a:cubicBezTo>
                  <a:cubicBezTo>
                    <a:pt x="34020" y="1627"/>
                    <a:pt x="33987" y="1627"/>
                    <a:pt x="33953" y="1627"/>
                  </a:cubicBezTo>
                  <a:cubicBezTo>
                    <a:pt x="33795" y="1627"/>
                    <a:pt x="33638" y="1627"/>
                    <a:pt x="33481" y="1626"/>
                  </a:cubicBezTo>
                  <a:cubicBezTo>
                    <a:pt x="33382" y="1601"/>
                    <a:pt x="33271" y="1592"/>
                    <a:pt x="33164" y="1592"/>
                  </a:cubicBezTo>
                  <a:cubicBezTo>
                    <a:pt x="33111" y="1592"/>
                    <a:pt x="33059" y="1594"/>
                    <a:pt x="33010" y="1598"/>
                  </a:cubicBezTo>
                  <a:cubicBezTo>
                    <a:pt x="32903" y="1605"/>
                    <a:pt x="32796" y="1608"/>
                    <a:pt x="32689" y="1608"/>
                  </a:cubicBezTo>
                  <a:cubicBezTo>
                    <a:pt x="32594" y="1608"/>
                    <a:pt x="32499" y="1606"/>
                    <a:pt x="32404" y="1605"/>
                  </a:cubicBezTo>
                  <a:lnTo>
                    <a:pt x="32374" y="1605"/>
                  </a:lnTo>
                  <a:cubicBezTo>
                    <a:pt x="32385" y="1534"/>
                    <a:pt x="32309" y="1445"/>
                    <a:pt x="32281" y="1385"/>
                  </a:cubicBezTo>
                  <a:cubicBezTo>
                    <a:pt x="32258" y="1338"/>
                    <a:pt x="32214" y="1299"/>
                    <a:pt x="32182" y="1258"/>
                  </a:cubicBezTo>
                  <a:cubicBezTo>
                    <a:pt x="32148" y="1217"/>
                    <a:pt x="32117" y="1178"/>
                    <a:pt x="32089" y="1131"/>
                  </a:cubicBezTo>
                  <a:cubicBezTo>
                    <a:pt x="32027" y="1038"/>
                    <a:pt x="31947" y="956"/>
                    <a:pt x="31876" y="870"/>
                  </a:cubicBezTo>
                  <a:cubicBezTo>
                    <a:pt x="31828" y="815"/>
                    <a:pt x="31783" y="762"/>
                    <a:pt x="31744" y="701"/>
                  </a:cubicBezTo>
                  <a:cubicBezTo>
                    <a:pt x="31718" y="658"/>
                    <a:pt x="31697" y="615"/>
                    <a:pt x="31658" y="585"/>
                  </a:cubicBezTo>
                  <a:cubicBezTo>
                    <a:pt x="31656" y="583"/>
                    <a:pt x="31656" y="583"/>
                    <a:pt x="31656" y="581"/>
                  </a:cubicBezTo>
                  <a:cubicBezTo>
                    <a:pt x="31729" y="518"/>
                    <a:pt x="31787" y="447"/>
                    <a:pt x="31831" y="361"/>
                  </a:cubicBezTo>
                  <a:cubicBezTo>
                    <a:pt x="31878" y="270"/>
                    <a:pt x="31945" y="190"/>
                    <a:pt x="31986" y="99"/>
                  </a:cubicBezTo>
                  <a:cubicBezTo>
                    <a:pt x="32003" y="61"/>
                    <a:pt x="31982" y="26"/>
                    <a:pt x="31943" y="22"/>
                  </a:cubicBezTo>
                  <a:cubicBezTo>
                    <a:pt x="31839" y="9"/>
                    <a:pt x="31733" y="1"/>
                    <a:pt x="31628" y="1"/>
                  </a:cubicBezTo>
                  <a:cubicBezTo>
                    <a:pt x="31609" y="1"/>
                    <a:pt x="31591" y="1"/>
                    <a:pt x="31572" y="2"/>
                  </a:cubicBezTo>
                  <a:cubicBezTo>
                    <a:pt x="31516" y="3"/>
                    <a:pt x="31462" y="17"/>
                    <a:pt x="31408" y="28"/>
                  </a:cubicBezTo>
                  <a:cubicBezTo>
                    <a:pt x="31377" y="33"/>
                    <a:pt x="31350" y="35"/>
                    <a:pt x="31330" y="65"/>
                  </a:cubicBezTo>
                  <a:cubicBezTo>
                    <a:pt x="31291" y="125"/>
                    <a:pt x="31356" y="214"/>
                    <a:pt x="31375" y="270"/>
                  </a:cubicBezTo>
                  <a:cubicBezTo>
                    <a:pt x="31391" y="324"/>
                    <a:pt x="31419" y="373"/>
                    <a:pt x="31444" y="423"/>
                  </a:cubicBezTo>
                  <a:cubicBezTo>
                    <a:pt x="31474" y="479"/>
                    <a:pt x="31542" y="555"/>
                    <a:pt x="31550" y="619"/>
                  </a:cubicBezTo>
                  <a:cubicBezTo>
                    <a:pt x="31498" y="675"/>
                    <a:pt x="31466" y="753"/>
                    <a:pt x="31421" y="815"/>
                  </a:cubicBezTo>
                  <a:cubicBezTo>
                    <a:pt x="31360" y="900"/>
                    <a:pt x="31293" y="982"/>
                    <a:pt x="31237" y="1070"/>
                  </a:cubicBezTo>
                  <a:cubicBezTo>
                    <a:pt x="31181" y="1161"/>
                    <a:pt x="31129" y="1256"/>
                    <a:pt x="31063" y="1338"/>
                  </a:cubicBezTo>
                  <a:cubicBezTo>
                    <a:pt x="31035" y="1372"/>
                    <a:pt x="31007" y="1406"/>
                    <a:pt x="30989" y="1445"/>
                  </a:cubicBezTo>
                  <a:cubicBezTo>
                    <a:pt x="30970" y="1476"/>
                    <a:pt x="30961" y="1516"/>
                    <a:pt x="30940" y="1547"/>
                  </a:cubicBezTo>
                  <a:cubicBezTo>
                    <a:pt x="30916" y="1557"/>
                    <a:pt x="30897" y="1581"/>
                    <a:pt x="30909" y="1614"/>
                  </a:cubicBezTo>
                  <a:lnTo>
                    <a:pt x="30910" y="1624"/>
                  </a:lnTo>
                  <a:cubicBezTo>
                    <a:pt x="30912" y="1624"/>
                    <a:pt x="30912" y="1626"/>
                    <a:pt x="30912" y="1626"/>
                  </a:cubicBezTo>
                  <a:cubicBezTo>
                    <a:pt x="30879" y="1627"/>
                    <a:pt x="30845" y="1627"/>
                    <a:pt x="30812" y="1627"/>
                  </a:cubicBezTo>
                  <a:cubicBezTo>
                    <a:pt x="30655" y="1627"/>
                    <a:pt x="30498" y="1627"/>
                    <a:pt x="30342" y="1626"/>
                  </a:cubicBezTo>
                  <a:cubicBezTo>
                    <a:pt x="30241" y="1601"/>
                    <a:pt x="30131" y="1592"/>
                    <a:pt x="30024" y="1592"/>
                  </a:cubicBezTo>
                  <a:cubicBezTo>
                    <a:pt x="29970" y="1592"/>
                    <a:pt x="29918" y="1594"/>
                    <a:pt x="29868" y="1598"/>
                  </a:cubicBezTo>
                  <a:cubicBezTo>
                    <a:pt x="29762" y="1605"/>
                    <a:pt x="29655" y="1608"/>
                    <a:pt x="29548" y="1608"/>
                  </a:cubicBezTo>
                  <a:cubicBezTo>
                    <a:pt x="29453" y="1608"/>
                    <a:pt x="29358" y="1606"/>
                    <a:pt x="29262" y="1605"/>
                  </a:cubicBezTo>
                  <a:lnTo>
                    <a:pt x="29232" y="1605"/>
                  </a:lnTo>
                  <a:cubicBezTo>
                    <a:pt x="29244" y="1534"/>
                    <a:pt x="29169" y="1445"/>
                    <a:pt x="29139" y="1385"/>
                  </a:cubicBezTo>
                  <a:cubicBezTo>
                    <a:pt x="29117" y="1338"/>
                    <a:pt x="29072" y="1299"/>
                    <a:pt x="29040" y="1258"/>
                  </a:cubicBezTo>
                  <a:cubicBezTo>
                    <a:pt x="29007" y="1217"/>
                    <a:pt x="28977" y="1178"/>
                    <a:pt x="28947" y="1131"/>
                  </a:cubicBezTo>
                  <a:cubicBezTo>
                    <a:pt x="28888" y="1038"/>
                    <a:pt x="28806" y="956"/>
                    <a:pt x="28735" y="870"/>
                  </a:cubicBezTo>
                  <a:cubicBezTo>
                    <a:pt x="28688" y="815"/>
                    <a:pt x="28641" y="762"/>
                    <a:pt x="28604" y="701"/>
                  </a:cubicBezTo>
                  <a:cubicBezTo>
                    <a:pt x="28576" y="658"/>
                    <a:pt x="28558" y="615"/>
                    <a:pt x="28517" y="585"/>
                  </a:cubicBezTo>
                  <a:cubicBezTo>
                    <a:pt x="28517" y="583"/>
                    <a:pt x="28517" y="583"/>
                    <a:pt x="28517" y="581"/>
                  </a:cubicBezTo>
                  <a:lnTo>
                    <a:pt x="28515" y="581"/>
                  </a:lnTo>
                  <a:cubicBezTo>
                    <a:pt x="28589" y="518"/>
                    <a:pt x="28645" y="447"/>
                    <a:pt x="28690" y="361"/>
                  </a:cubicBezTo>
                  <a:cubicBezTo>
                    <a:pt x="28737" y="270"/>
                    <a:pt x="28804" y="190"/>
                    <a:pt x="28847" y="99"/>
                  </a:cubicBezTo>
                  <a:cubicBezTo>
                    <a:pt x="28863" y="61"/>
                    <a:pt x="28843" y="26"/>
                    <a:pt x="28802" y="22"/>
                  </a:cubicBezTo>
                  <a:cubicBezTo>
                    <a:pt x="28697" y="9"/>
                    <a:pt x="28592" y="1"/>
                    <a:pt x="28487" y="1"/>
                  </a:cubicBezTo>
                  <a:cubicBezTo>
                    <a:pt x="28468" y="1"/>
                    <a:pt x="28449" y="1"/>
                    <a:pt x="28431" y="2"/>
                  </a:cubicBezTo>
                  <a:cubicBezTo>
                    <a:pt x="28375" y="3"/>
                    <a:pt x="28321" y="17"/>
                    <a:pt x="28267" y="28"/>
                  </a:cubicBezTo>
                  <a:cubicBezTo>
                    <a:pt x="28235" y="33"/>
                    <a:pt x="28209" y="35"/>
                    <a:pt x="28190" y="65"/>
                  </a:cubicBezTo>
                  <a:cubicBezTo>
                    <a:pt x="28151" y="125"/>
                    <a:pt x="28215" y="214"/>
                    <a:pt x="28233" y="270"/>
                  </a:cubicBezTo>
                  <a:cubicBezTo>
                    <a:pt x="28250" y="324"/>
                    <a:pt x="28278" y="373"/>
                    <a:pt x="28304" y="423"/>
                  </a:cubicBezTo>
                  <a:cubicBezTo>
                    <a:pt x="28332" y="479"/>
                    <a:pt x="28401" y="555"/>
                    <a:pt x="28410" y="619"/>
                  </a:cubicBezTo>
                  <a:cubicBezTo>
                    <a:pt x="28358" y="677"/>
                    <a:pt x="28325" y="753"/>
                    <a:pt x="28280" y="815"/>
                  </a:cubicBezTo>
                  <a:cubicBezTo>
                    <a:pt x="28218" y="900"/>
                    <a:pt x="28151" y="982"/>
                    <a:pt x="28095" y="1070"/>
                  </a:cubicBezTo>
                  <a:cubicBezTo>
                    <a:pt x="28039" y="1161"/>
                    <a:pt x="27987" y="1256"/>
                    <a:pt x="27922" y="1338"/>
                  </a:cubicBezTo>
                  <a:cubicBezTo>
                    <a:pt x="27896" y="1372"/>
                    <a:pt x="27868" y="1406"/>
                    <a:pt x="27847" y="1445"/>
                  </a:cubicBezTo>
                  <a:cubicBezTo>
                    <a:pt x="27829" y="1476"/>
                    <a:pt x="27819" y="1516"/>
                    <a:pt x="27799" y="1547"/>
                  </a:cubicBezTo>
                  <a:cubicBezTo>
                    <a:pt x="27775" y="1557"/>
                    <a:pt x="27756" y="1581"/>
                    <a:pt x="27767" y="1614"/>
                  </a:cubicBezTo>
                  <a:lnTo>
                    <a:pt x="27771" y="1624"/>
                  </a:lnTo>
                  <a:cubicBezTo>
                    <a:pt x="27771" y="1626"/>
                    <a:pt x="27771" y="1626"/>
                    <a:pt x="27771" y="1627"/>
                  </a:cubicBezTo>
                  <a:lnTo>
                    <a:pt x="27670" y="1627"/>
                  </a:lnTo>
                  <a:cubicBezTo>
                    <a:pt x="27513" y="1627"/>
                    <a:pt x="27357" y="1627"/>
                    <a:pt x="27200" y="1626"/>
                  </a:cubicBezTo>
                  <a:cubicBezTo>
                    <a:pt x="27100" y="1601"/>
                    <a:pt x="26989" y="1592"/>
                    <a:pt x="26882" y="1592"/>
                  </a:cubicBezTo>
                  <a:cubicBezTo>
                    <a:pt x="26829" y="1592"/>
                    <a:pt x="26776" y="1594"/>
                    <a:pt x="26727" y="1598"/>
                  </a:cubicBezTo>
                  <a:cubicBezTo>
                    <a:pt x="26620" y="1605"/>
                    <a:pt x="26514" y="1608"/>
                    <a:pt x="26407" y="1608"/>
                  </a:cubicBezTo>
                  <a:cubicBezTo>
                    <a:pt x="26312" y="1608"/>
                    <a:pt x="26216" y="1606"/>
                    <a:pt x="26121" y="1605"/>
                  </a:cubicBezTo>
                  <a:lnTo>
                    <a:pt x="26091" y="1605"/>
                  </a:lnTo>
                  <a:cubicBezTo>
                    <a:pt x="26102" y="1534"/>
                    <a:pt x="26028" y="1445"/>
                    <a:pt x="26000" y="1385"/>
                  </a:cubicBezTo>
                  <a:cubicBezTo>
                    <a:pt x="25977" y="1338"/>
                    <a:pt x="25932" y="1299"/>
                    <a:pt x="25899" y="1258"/>
                  </a:cubicBezTo>
                  <a:cubicBezTo>
                    <a:pt x="25867" y="1217"/>
                    <a:pt x="25836" y="1178"/>
                    <a:pt x="25806" y="1133"/>
                  </a:cubicBezTo>
                  <a:cubicBezTo>
                    <a:pt x="25746" y="1038"/>
                    <a:pt x="25666" y="956"/>
                    <a:pt x="25593" y="870"/>
                  </a:cubicBezTo>
                  <a:cubicBezTo>
                    <a:pt x="25547" y="815"/>
                    <a:pt x="25502" y="762"/>
                    <a:pt x="25463" y="701"/>
                  </a:cubicBezTo>
                  <a:cubicBezTo>
                    <a:pt x="25437" y="658"/>
                    <a:pt x="25416" y="615"/>
                    <a:pt x="25375" y="585"/>
                  </a:cubicBezTo>
                  <a:cubicBezTo>
                    <a:pt x="25375" y="583"/>
                    <a:pt x="25375" y="583"/>
                    <a:pt x="25375" y="581"/>
                  </a:cubicBezTo>
                  <a:cubicBezTo>
                    <a:pt x="25448" y="520"/>
                    <a:pt x="25504" y="447"/>
                    <a:pt x="25548" y="361"/>
                  </a:cubicBezTo>
                  <a:cubicBezTo>
                    <a:pt x="25595" y="270"/>
                    <a:pt x="25664" y="190"/>
                    <a:pt x="25705" y="99"/>
                  </a:cubicBezTo>
                  <a:cubicBezTo>
                    <a:pt x="25722" y="61"/>
                    <a:pt x="25701" y="26"/>
                    <a:pt x="25660" y="22"/>
                  </a:cubicBezTo>
                  <a:cubicBezTo>
                    <a:pt x="25557" y="9"/>
                    <a:pt x="25451" y="1"/>
                    <a:pt x="25345" y="1"/>
                  </a:cubicBezTo>
                  <a:cubicBezTo>
                    <a:pt x="25327" y="1"/>
                    <a:pt x="25308" y="1"/>
                    <a:pt x="25289" y="2"/>
                  </a:cubicBezTo>
                  <a:cubicBezTo>
                    <a:pt x="25235" y="3"/>
                    <a:pt x="25179" y="17"/>
                    <a:pt x="25125" y="28"/>
                  </a:cubicBezTo>
                  <a:cubicBezTo>
                    <a:pt x="25095" y="33"/>
                    <a:pt x="25067" y="35"/>
                    <a:pt x="25049" y="65"/>
                  </a:cubicBezTo>
                  <a:cubicBezTo>
                    <a:pt x="25010" y="125"/>
                    <a:pt x="25073" y="214"/>
                    <a:pt x="25092" y="270"/>
                  </a:cubicBezTo>
                  <a:cubicBezTo>
                    <a:pt x="25110" y="324"/>
                    <a:pt x="25136" y="373"/>
                    <a:pt x="25162" y="423"/>
                  </a:cubicBezTo>
                  <a:cubicBezTo>
                    <a:pt x="25190" y="479"/>
                    <a:pt x="25259" y="555"/>
                    <a:pt x="25269" y="619"/>
                  </a:cubicBezTo>
                  <a:cubicBezTo>
                    <a:pt x="25217" y="677"/>
                    <a:pt x="25183" y="753"/>
                    <a:pt x="25138" y="815"/>
                  </a:cubicBezTo>
                  <a:cubicBezTo>
                    <a:pt x="25077" y="900"/>
                    <a:pt x="25011" y="982"/>
                    <a:pt x="24956" y="1070"/>
                  </a:cubicBezTo>
                  <a:cubicBezTo>
                    <a:pt x="24898" y="1161"/>
                    <a:pt x="24847" y="1256"/>
                    <a:pt x="24780" y="1338"/>
                  </a:cubicBezTo>
                  <a:cubicBezTo>
                    <a:pt x="24754" y="1372"/>
                    <a:pt x="24726" y="1406"/>
                    <a:pt x="24706" y="1445"/>
                  </a:cubicBezTo>
                  <a:cubicBezTo>
                    <a:pt x="24689" y="1476"/>
                    <a:pt x="24680" y="1516"/>
                    <a:pt x="24659" y="1547"/>
                  </a:cubicBezTo>
                  <a:cubicBezTo>
                    <a:pt x="24633" y="1557"/>
                    <a:pt x="24616" y="1581"/>
                    <a:pt x="24627" y="1614"/>
                  </a:cubicBezTo>
                  <a:lnTo>
                    <a:pt x="24629" y="1624"/>
                  </a:lnTo>
                  <a:cubicBezTo>
                    <a:pt x="24629" y="1626"/>
                    <a:pt x="24631" y="1626"/>
                    <a:pt x="24631" y="1627"/>
                  </a:cubicBezTo>
                  <a:lnTo>
                    <a:pt x="24059" y="1627"/>
                  </a:lnTo>
                  <a:cubicBezTo>
                    <a:pt x="23957" y="1601"/>
                    <a:pt x="23846" y="1592"/>
                    <a:pt x="23739" y="1592"/>
                  </a:cubicBezTo>
                  <a:cubicBezTo>
                    <a:pt x="23686" y="1592"/>
                    <a:pt x="23635" y="1595"/>
                    <a:pt x="23587" y="1598"/>
                  </a:cubicBezTo>
                  <a:cubicBezTo>
                    <a:pt x="23481" y="1605"/>
                    <a:pt x="23373" y="1608"/>
                    <a:pt x="23266" y="1608"/>
                  </a:cubicBezTo>
                  <a:cubicBezTo>
                    <a:pt x="23171" y="1608"/>
                    <a:pt x="23076" y="1606"/>
                    <a:pt x="22981" y="1605"/>
                  </a:cubicBezTo>
                  <a:lnTo>
                    <a:pt x="22951" y="1605"/>
                  </a:lnTo>
                  <a:cubicBezTo>
                    <a:pt x="22962" y="1534"/>
                    <a:pt x="22886" y="1445"/>
                    <a:pt x="22858" y="1385"/>
                  </a:cubicBezTo>
                  <a:cubicBezTo>
                    <a:pt x="22836" y="1338"/>
                    <a:pt x="22791" y="1299"/>
                    <a:pt x="22759" y="1258"/>
                  </a:cubicBezTo>
                  <a:cubicBezTo>
                    <a:pt x="22726" y="1217"/>
                    <a:pt x="22694" y="1178"/>
                    <a:pt x="22666" y="1133"/>
                  </a:cubicBezTo>
                  <a:cubicBezTo>
                    <a:pt x="22604" y="1038"/>
                    <a:pt x="22524" y="956"/>
                    <a:pt x="22453" y="870"/>
                  </a:cubicBezTo>
                  <a:cubicBezTo>
                    <a:pt x="22405" y="815"/>
                    <a:pt x="22360" y="762"/>
                    <a:pt x="22321" y="701"/>
                  </a:cubicBezTo>
                  <a:cubicBezTo>
                    <a:pt x="22295" y="658"/>
                    <a:pt x="22274" y="615"/>
                    <a:pt x="22235" y="585"/>
                  </a:cubicBezTo>
                  <a:cubicBezTo>
                    <a:pt x="22233" y="583"/>
                    <a:pt x="22233" y="583"/>
                    <a:pt x="22233" y="581"/>
                  </a:cubicBezTo>
                  <a:cubicBezTo>
                    <a:pt x="22306" y="520"/>
                    <a:pt x="22364" y="447"/>
                    <a:pt x="22409" y="361"/>
                  </a:cubicBezTo>
                  <a:cubicBezTo>
                    <a:pt x="22453" y="270"/>
                    <a:pt x="22522" y="190"/>
                    <a:pt x="22563" y="99"/>
                  </a:cubicBezTo>
                  <a:cubicBezTo>
                    <a:pt x="22580" y="61"/>
                    <a:pt x="22560" y="26"/>
                    <a:pt x="22521" y="22"/>
                  </a:cubicBezTo>
                  <a:cubicBezTo>
                    <a:pt x="22416" y="9"/>
                    <a:pt x="22310" y="1"/>
                    <a:pt x="22205" y="1"/>
                  </a:cubicBezTo>
                  <a:cubicBezTo>
                    <a:pt x="22186" y="1"/>
                    <a:pt x="22168" y="1"/>
                    <a:pt x="22150" y="2"/>
                  </a:cubicBezTo>
                  <a:cubicBezTo>
                    <a:pt x="22094" y="3"/>
                    <a:pt x="22040" y="18"/>
                    <a:pt x="21985" y="28"/>
                  </a:cubicBezTo>
                  <a:cubicBezTo>
                    <a:pt x="21954" y="33"/>
                    <a:pt x="21928" y="35"/>
                    <a:pt x="21907" y="65"/>
                  </a:cubicBezTo>
                  <a:cubicBezTo>
                    <a:pt x="21868" y="125"/>
                    <a:pt x="21933" y="214"/>
                    <a:pt x="21950" y="270"/>
                  </a:cubicBezTo>
                  <a:cubicBezTo>
                    <a:pt x="21969" y="324"/>
                    <a:pt x="21995" y="373"/>
                    <a:pt x="22021" y="423"/>
                  </a:cubicBezTo>
                  <a:cubicBezTo>
                    <a:pt x="22051" y="479"/>
                    <a:pt x="22120" y="555"/>
                    <a:pt x="22127" y="619"/>
                  </a:cubicBezTo>
                  <a:cubicBezTo>
                    <a:pt x="22075" y="677"/>
                    <a:pt x="22043" y="753"/>
                    <a:pt x="21999" y="815"/>
                  </a:cubicBezTo>
                  <a:cubicBezTo>
                    <a:pt x="21937" y="900"/>
                    <a:pt x="21870" y="982"/>
                    <a:pt x="21814" y="1072"/>
                  </a:cubicBezTo>
                  <a:cubicBezTo>
                    <a:pt x="21758" y="1161"/>
                    <a:pt x="21706" y="1256"/>
                    <a:pt x="21641" y="1338"/>
                  </a:cubicBezTo>
                  <a:cubicBezTo>
                    <a:pt x="21613" y="1372"/>
                    <a:pt x="21585" y="1406"/>
                    <a:pt x="21564" y="1445"/>
                  </a:cubicBezTo>
                  <a:cubicBezTo>
                    <a:pt x="21547" y="1476"/>
                    <a:pt x="21538" y="1516"/>
                    <a:pt x="21518" y="1547"/>
                  </a:cubicBezTo>
                  <a:cubicBezTo>
                    <a:pt x="21493" y="1557"/>
                    <a:pt x="21475" y="1583"/>
                    <a:pt x="21486" y="1614"/>
                  </a:cubicBezTo>
                  <a:lnTo>
                    <a:pt x="21488" y="1624"/>
                  </a:lnTo>
                  <a:cubicBezTo>
                    <a:pt x="21490" y="1626"/>
                    <a:pt x="21490" y="1626"/>
                    <a:pt x="21490" y="1627"/>
                  </a:cubicBezTo>
                  <a:lnTo>
                    <a:pt x="20919" y="1627"/>
                  </a:lnTo>
                  <a:cubicBezTo>
                    <a:pt x="20818" y="1601"/>
                    <a:pt x="20706" y="1592"/>
                    <a:pt x="20598" y="1592"/>
                  </a:cubicBezTo>
                  <a:cubicBezTo>
                    <a:pt x="20546" y="1592"/>
                    <a:pt x="20494" y="1595"/>
                    <a:pt x="20445" y="1598"/>
                  </a:cubicBezTo>
                  <a:cubicBezTo>
                    <a:pt x="20339" y="1605"/>
                    <a:pt x="20232" y="1608"/>
                    <a:pt x="20125" y="1608"/>
                  </a:cubicBezTo>
                  <a:cubicBezTo>
                    <a:pt x="20030" y="1608"/>
                    <a:pt x="19934" y="1606"/>
                    <a:pt x="19840" y="1605"/>
                  </a:cubicBezTo>
                  <a:lnTo>
                    <a:pt x="19810" y="1605"/>
                  </a:lnTo>
                  <a:cubicBezTo>
                    <a:pt x="19821" y="1534"/>
                    <a:pt x="19746" y="1445"/>
                    <a:pt x="19716" y="1385"/>
                  </a:cubicBezTo>
                  <a:cubicBezTo>
                    <a:pt x="19694" y="1338"/>
                    <a:pt x="19649" y="1299"/>
                    <a:pt x="19618" y="1258"/>
                  </a:cubicBezTo>
                  <a:cubicBezTo>
                    <a:pt x="19584" y="1217"/>
                    <a:pt x="19554" y="1178"/>
                    <a:pt x="19524" y="1133"/>
                  </a:cubicBezTo>
                  <a:cubicBezTo>
                    <a:pt x="19465" y="1038"/>
                    <a:pt x="19383" y="956"/>
                    <a:pt x="19312" y="870"/>
                  </a:cubicBezTo>
                  <a:cubicBezTo>
                    <a:pt x="19265" y="815"/>
                    <a:pt x="19219" y="762"/>
                    <a:pt x="19180" y="701"/>
                  </a:cubicBezTo>
                  <a:cubicBezTo>
                    <a:pt x="19153" y="658"/>
                    <a:pt x="19135" y="615"/>
                    <a:pt x="19094" y="585"/>
                  </a:cubicBezTo>
                  <a:cubicBezTo>
                    <a:pt x="19094" y="583"/>
                    <a:pt x="19094" y="583"/>
                    <a:pt x="19094" y="581"/>
                  </a:cubicBezTo>
                  <a:lnTo>
                    <a:pt x="19092" y="581"/>
                  </a:lnTo>
                  <a:cubicBezTo>
                    <a:pt x="19166" y="520"/>
                    <a:pt x="19222" y="447"/>
                    <a:pt x="19267" y="361"/>
                  </a:cubicBezTo>
                  <a:cubicBezTo>
                    <a:pt x="19314" y="270"/>
                    <a:pt x="19381" y="190"/>
                    <a:pt x="19424" y="99"/>
                  </a:cubicBezTo>
                  <a:cubicBezTo>
                    <a:pt x="19441" y="61"/>
                    <a:pt x="19420" y="26"/>
                    <a:pt x="19379" y="22"/>
                  </a:cubicBezTo>
                  <a:cubicBezTo>
                    <a:pt x="19274" y="9"/>
                    <a:pt x="19170" y="1"/>
                    <a:pt x="19064" y="1"/>
                  </a:cubicBezTo>
                  <a:cubicBezTo>
                    <a:pt x="19045" y="1"/>
                    <a:pt x="19027" y="1"/>
                    <a:pt x="19008" y="2"/>
                  </a:cubicBezTo>
                  <a:cubicBezTo>
                    <a:pt x="18952" y="3"/>
                    <a:pt x="18898" y="18"/>
                    <a:pt x="18844" y="28"/>
                  </a:cubicBezTo>
                  <a:cubicBezTo>
                    <a:pt x="18812" y="33"/>
                    <a:pt x="18786" y="35"/>
                    <a:pt x="18768" y="65"/>
                  </a:cubicBezTo>
                  <a:cubicBezTo>
                    <a:pt x="18728" y="125"/>
                    <a:pt x="18792" y="214"/>
                    <a:pt x="18810" y="270"/>
                  </a:cubicBezTo>
                  <a:cubicBezTo>
                    <a:pt x="18827" y="324"/>
                    <a:pt x="18855" y="373"/>
                    <a:pt x="18881" y="423"/>
                  </a:cubicBezTo>
                  <a:cubicBezTo>
                    <a:pt x="18909" y="479"/>
                    <a:pt x="18978" y="555"/>
                    <a:pt x="18988" y="619"/>
                  </a:cubicBezTo>
                  <a:cubicBezTo>
                    <a:pt x="18935" y="677"/>
                    <a:pt x="18902" y="753"/>
                    <a:pt x="18857" y="815"/>
                  </a:cubicBezTo>
                  <a:cubicBezTo>
                    <a:pt x="18795" y="900"/>
                    <a:pt x="18728" y="982"/>
                    <a:pt x="18672" y="1072"/>
                  </a:cubicBezTo>
                  <a:cubicBezTo>
                    <a:pt x="18616" y="1161"/>
                    <a:pt x="18564" y="1256"/>
                    <a:pt x="18499" y="1338"/>
                  </a:cubicBezTo>
                  <a:cubicBezTo>
                    <a:pt x="18473" y="1372"/>
                    <a:pt x="18445" y="1406"/>
                    <a:pt x="18424" y="1445"/>
                  </a:cubicBezTo>
                  <a:cubicBezTo>
                    <a:pt x="18406" y="1476"/>
                    <a:pt x="18396" y="1516"/>
                    <a:pt x="18376" y="1547"/>
                  </a:cubicBezTo>
                  <a:cubicBezTo>
                    <a:pt x="18352" y="1557"/>
                    <a:pt x="18333" y="1583"/>
                    <a:pt x="18344" y="1614"/>
                  </a:cubicBezTo>
                  <a:lnTo>
                    <a:pt x="18348" y="1624"/>
                  </a:lnTo>
                  <a:cubicBezTo>
                    <a:pt x="18348" y="1626"/>
                    <a:pt x="18348" y="1626"/>
                    <a:pt x="18348" y="1627"/>
                  </a:cubicBezTo>
                  <a:lnTo>
                    <a:pt x="17778" y="1627"/>
                  </a:lnTo>
                  <a:cubicBezTo>
                    <a:pt x="17676" y="1601"/>
                    <a:pt x="17564" y="1592"/>
                    <a:pt x="17457" y="1592"/>
                  </a:cubicBezTo>
                  <a:cubicBezTo>
                    <a:pt x="17404" y="1592"/>
                    <a:pt x="17353" y="1595"/>
                    <a:pt x="17304" y="1598"/>
                  </a:cubicBezTo>
                  <a:cubicBezTo>
                    <a:pt x="17197" y="1605"/>
                    <a:pt x="17091" y="1608"/>
                    <a:pt x="16984" y="1608"/>
                  </a:cubicBezTo>
                  <a:cubicBezTo>
                    <a:pt x="16889" y="1608"/>
                    <a:pt x="16794" y="1606"/>
                    <a:pt x="16698" y="1605"/>
                  </a:cubicBezTo>
                  <a:lnTo>
                    <a:pt x="16668" y="1605"/>
                  </a:lnTo>
                  <a:cubicBezTo>
                    <a:pt x="16679" y="1534"/>
                    <a:pt x="16605" y="1445"/>
                    <a:pt x="16577" y="1385"/>
                  </a:cubicBezTo>
                  <a:cubicBezTo>
                    <a:pt x="16554" y="1338"/>
                    <a:pt x="16510" y="1299"/>
                    <a:pt x="16476" y="1258"/>
                  </a:cubicBezTo>
                  <a:cubicBezTo>
                    <a:pt x="16444" y="1217"/>
                    <a:pt x="16413" y="1178"/>
                    <a:pt x="16383" y="1133"/>
                  </a:cubicBezTo>
                  <a:cubicBezTo>
                    <a:pt x="16323" y="1038"/>
                    <a:pt x="16243" y="956"/>
                    <a:pt x="16170" y="870"/>
                  </a:cubicBezTo>
                  <a:cubicBezTo>
                    <a:pt x="16124" y="815"/>
                    <a:pt x="16079" y="762"/>
                    <a:pt x="16040" y="701"/>
                  </a:cubicBezTo>
                  <a:cubicBezTo>
                    <a:pt x="16014" y="658"/>
                    <a:pt x="15993" y="615"/>
                    <a:pt x="15952" y="585"/>
                  </a:cubicBezTo>
                  <a:cubicBezTo>
                    <a:pt x="15952" y="583"/>
                    <a:pt x="15952" y="583"/>
                    <a:pt x="15952" y="581"/>
                  </a:cubicBezTo>
                  <a:cubicBezTo>
                    <a:pt x="16025" y="520"/>
                    <a:pt x="16081" y="447"/>
                    <a:pt x="16126" y="361"/>
                  </a:cubicBezTo>
                  <a:cubicBezTo>
                    <a:pt x="16172" y="272"/>
                    <a:pt x="16241" y="190"/>
                    <a:pt x="16282" y="99"/>
                  </a:cubicBezTo>
                  <a:cubicBezTo>
                    <a:pt x="16299" y="61"/>
                    <a:pt x="16279" y="26"/>
                    <a:pt x="16237" y="22"/>
                  </a:cubicBezTo>
                  <a:cubicBezTo>
                    <a:pt x="16134" y="9"/>
                    <a:pt x="16029" y="1"/>
                    <a:pt x="15922" y="1"/>
                  </a:cubicBezTo>
                  <a:cubicBezTo>
                    <a:pt x="15904" y="1"/>
                    <a:pt x="15885" y="1"/>
                    <a:pt x="15866" y="2"/>
                  </a:cubicBezTo>
                  <a:cubicBezTo>
                    <a:pt x="15812" y="3"/>
                    <a:pt x="15756" y="18"/>
                    <a:pt x="15702" y="28"/>
                  </a:cubicBezTo>
                  <a:cubicBezTo>
                    <a:pt x="15673" y="35"/>
                    <a:pt x="15645" y="35"/>
                    <a:pt x="15626" y="65"/>
                  </a:cubicBezTo>
                  <a:cubicBezTo>
                    <a:pt x="15587" y="125"/>
                    <a:pt x="15650" y="214"/>
                    <a:pt x="15669" y="270"/>
                  </a:cubicBezTo>
                  <a:cubicBezTo>
                    <a:pt x="15687" y="324"/>
                    <a:pt x="15714" y="373"/>
                    <a:pt x="15740" y="423"/>
                  </a:cubicBezTo>
                  <a:cubicBezTo>
                    <a:pt x="15768" y="479"/>
                    <a:pt x="15837" y="555"/>
                    <a:pt x="15846" y="619"/>
                  </a:cubicBezTo>
                  <a:cubicBezTo>
                    <a:pt x="15794" y="677"/>
                    <a:pt x="15760" y="753"/>
                    <a:pt x="15715" y="815"/>
                  </a:cubicBezTo>
                  <a:cubicBezTo>
                    <a:pt x="15654" y="900"/>
                    <a:pt x="15589" y="982"/>
                    <a:pt x="15533" y="1072"/>
                  </a:cubicBezTo>
                  <a:cubicBezTo>
                    <a:pt x="15475" y="1161"/>
                    <a:pt x="15425" y="1256"/>
                    <a:pt x="15357" y="1338"/>
                  </a:cubicBezTo>
                  <a:cubicBezTo>
                    <a:pt x="15331" y="1372"/>
                    <a:pt x="15303" y="1406"/>
                    <a:pt x="15283" y="1445"/>
                  </a:cubicBezTo>
                  <a:cubicBezTo>
                    <a:pt x="15266" y="1476"/>
                    <a:pt x="15257" y="1516"/>
                    <a:pt x="15236" y="1547"/>
                  </a:cubicBezTo>
                  <a:cubicBezTo>
                    <a:pt x="15210" y="1558"/>
                    <a:pt x="15193" y="1583"/>
                    <a:pt x="15205" y="1614"/>
                  </a:cubicBezTo>
                  <a:lnTo>
                    <a:pt x="15206" y="1624"/>
                  </a:lnTo>
                  <a:cubicBezTo>
                    <a:pt x="15206" y="1626"/>
                    <a:pt x="15208" y="1626"/>
                    <a:pt x="15208" y="1627"/>
                  </a:cubicBezTo>
                  <a:lnTo>
                    <a:pt x="14636" y="1627"/>
                  </a:lnTo>
                  <a:cubicBezTo>
                    <a:pt x="14534" y="1601"/>
                    <a:pt x="14423" y="1592"/>
                    <a:pt x="14316" y="1592"/>
                  </a:cubicBezTo>
                  <a:cubicBezTo>
                    <a:pt x="14264" y="1592"/>
                    <a:pt x="14213" y="1595"/>
                    <a:pt x="14164" y="1598"/>
                  </a:cubicBezTo>
                  <a:cubicBezTo>
                    <a:pt x="14053" y="1606"/>
                    <a:pt x="13941" y="1608"/>
                    <a:pt x="13829" y="1608"/>
                  </a:cubicBezTo>
                  <a:cubicBezTo>
                    <a:pt x="13739" y="1608"/>
                    <a:pt x="13648" y="1607"/>
                    <a:pt x="13558" y="1605"/>
                  </a:cubicBezTo>
                  <a:lnTo>
                    <a:pt x="13528" y="1605"/>
                  </a:lnTo>
                  <a:cubicBezTo>
                    <a:pt x="13540" y="1534"/>
                    <a:pt x="13463" y="1445"/>
                    <a:pt x="13435" y="1385"/>
                  </a:cubicBezTo>
                  <a:cubicBezTo>
                    <a:pt x="13413" y="1338"/>
                    <a:pt x="13368" y="1299"/>
                    <a:pt x="13336" y="1258"/>
                  </a:cubicBezTo>
                  <a:cubicBezTo>
                    <a:pt x="13303" y="1217"/>
                    <a:pt x="13271" y="1178"/>
                    <a:pt x="13243" y="1133"/>
                  </a:cubicBezTo>
                  <a:cubicBezTo>
                    <a:pt x="13182" y="1038"/>
                    <a:pt x="13102" y="956"/>
                    <a:pt x="13031" y="872"/>
                  </a:cubicBezTo>
                  <a:cubicBezTo>
                    <a:pt x="12982" y="815"/>
                    <a:pt x="12937" y="762"/>
                    <a:pt x="12898" y="701"/>
                  </a:cubicBezTo>
                  <a:cubicBezTo>
                    <a:pt x="12872" y="658"/>
                    <a:pt x="12852" y="615"/>
                    <a:pt x="12813" y="585"/>
                  </a:cubicBezTo>
                  <a:cubicBezTo>
                    <a:pt x="12811" y="583"/>
                    <a:pt x="12811" y="583"/>
                    <a:pt x="12811" y="581"/>
                  </a:cubicBezTo>
                  <a:cubicBezTo>
                    <a:pt x="12883" y="520"/>
                    <a:pt x="12941" y="447"/>
                    <a:pt x="12984" y="361"/>
                  </a:cubicBezTo>
                  <a:cubicBezTo>
                    <a:pt x="13031" y="272"/>
                    <a:pt x="13100" y="190"/>
                    <a:pt x="13141" y="99"/>
                  </a:cubicBezTo>
                  <a:cubicBezTo>
                    <a:pt x="13157" y="61"/>
                    <a:pt x="13137" y="26"/>
                    <a:pt x="13098" y="22"/>
                  </a:cubicBezTo>
                  <a:cubicBezTo>
                    <a:pt x="12993" y="9"/>
                    <a:pt x="12887" y="1"/>
                    <a:pt x="12782" y="1"/>
                  </a:cubicBezTo>
                  <a:cubicBezTo>
                    <a:pt x="12764" y="1"/>
                    <a:pt x="12745" y="1"/>
                    <a:pt x="12727" y="2"/>
                  </a:cubicBezTo>
                  <a:cubicBezTo>
                    <a:pt x="12671" y="3"/>
                    <a:pt x="12617" y="18"/>
                    <a:pt x="12563" y="28"/>
                  </a:cubicBezTo>
                  <a:cubicBezTo>
                    <a:pt x="12531" y="35"/>
                    <a:pt x="12505" y="35"/>
                    <a:pt x="12484" y="65"/>
                  </a:cubicBezTo>
                  <a:cubicBezTo>
                    <a:pt x="12445" y="125"/>
                    <a:pt x="12511" y="214"/>
                    <a:pt x="12527" y="270"/>
                  </a:cubicBezTo>
                  <a:cubicBezTo>
                    <a:pt x="12546" y="324"/>
                    <a:pt x="12572" y="373"/>
                    <a:pt x="12598" y="423"/>
                  </a:cubicBezTo>
                  <a:cubicBezTo>
                    <a:pt x="12628" y="479"/>
                    <a:pt x="12697" y="555"/>
                    <a:pt x="12704" y="619"/>
                  </a:cubicBezTo>
                  <a:cubicBezTo>
                    <a:pt x="12652" y="677"/>
                    <a:pt x="12621" y="753"/>
                    <a:pt x="12576" y="815"/>
                  </a:cubicBezTo>
                  <a:cubicBezTo>
                    <a:pt x="12514" y="900"/>
                    <a:pt x="12447" y="982"/>
                    <a:pt x="12391" y="1072"/>
                  </a:cubicBezTo>
                  <a:cubicBezTo>
                    <a:pt x="12335" y="1161"/>
                    <a:pt x="12283" y="1256"/>
                    <a:pt x="12218" y="1338"/>
                  </a:cubicBezTo>
                  <a:cubicBezTo>
                    <a:pt x="12190" y="1372"/>
                    <a:pt x="12162" y="1406"/>
                    <a:pt x="12141" y="1445"/>
                  </a:cubicBezTo>
                  <a:cubicBezTo>
                    <a:pt x="12125" y="1476"/>
                    <a:pt x="12115" y="1516"/>
                    <a:pt x="12095" y="1547"/>
                  </a:cubicBezTo>
                  <a:cubicBezTo>
                    <a:pt x="12071" y="1558"/>
                    <a:pt x="12052" y="1583"/>
                    <a:pt x="12063" y="1614"/>
                  </a:cubicBezTo>
                  <a:lnTo>
                    <a:pt x="12065" y="1624"/>
                  </a:lnTo>
                  <a:cubicBezTo>
                    <a:pt x="12067" y="1626"/>
                    <a:pt x="12067" y="1626"/>
                    <a:pt x="12067" y="1627"/>
                  </a:cubicBezTo>
                  <a:lnTo>
                    <a:pt x="11494" y="1627"/>
                  </a:lnTo>
                  <a:cubicBezTo>
                    <a:pt x="11394" y="1601"/>
                    <a:pt x="11283" y="1592"/>
                    <a:pt x="11176" y="1592"/>
                  </a:cubicBezTo>
                  <a:cubicBezTo>
                    <a:pt x="11123" y="1592"/>
                    <a:pt x="11072" y="1595"/>
                    <a:pt x="11023" y="1598"/>
                  </a:cubicBezTo>
                  <a:cubicBezTo>
                    <a:pt x="10911" y="1606"/>
                    <a:pt x="10800" y="1608"/>
                    <a:pt x="10688" y="1608"/>
                  </a:cubicBezTo>
                  <a:cubicBezTo>
                    <a:pt x="10597" y="1608"/>
                    <a:pt x="10507" y="1607"/>
                    <a:pt x="10417" y="1605"/>
                  </a:cubicBezTo>
                  <a:lnTo>
                    <a:pt x="10387" y="1605"/>
                  </a:lnTo>
                  <a:cubicBezTo>
                    <a:pt x="10398" y="1534"/>
                    <a:pt x="10324" y="1445"/>
                    <a:pt x="10294" y="1387"/>
                  </a:cubicBezTo>
                  <a:cubicBezTo>
                    <a:pt x="10271" y="1338"/>
                    <a:pt x="10227" y="1299"/>
                    <a:pt x="10195" y="1258"/>
                  </a:cubicBezTo>
                  <a:cubicBezTo>
                    <a:pt x="10161" y="1217"/>
                    <a:pt x="10132" y="1178"/>
                    <a:pt x="10102" y="1133"/>
                  </a:cubicBezTo>
                  <a:cubicBezTo>
                    <a:pt x="10042" y="1038"/>
                    <a:pt x="9960" y="956"/>
                    <a:pt x="9889" y="872"/>
                  </a:cubicBezTo>
                  <a:cubicBezTo>
                    <a:pt x="9843" y="815"/>
                    <a:pt x="9796" y="762"/>
                    <a:pt x="9757" y="701"/>
                  </a:cubicBezTo>
                  <a:cubicBezTo>
                    <a:pt x="9731" y="658"/>
                    <a:pt x="9712" y="615"/>
                    <a:pt x="9671" y="585"/>
                  </a:cubicBezTo>
                  <a:cubicBezTo>
                    <a:pt x="9671" y="585"/>
                    <a:pt x="9671" y="583"/>
                    <a:pt x="9671" y="581"/>
                  </a:cubicBezTo>
                  <a:lnTo>
                    <a:pt x="9669" y="581"/>
                  </a:lnTo>
                  <a:cubicBezTo>
                    <a:pt x="9744" y="520"/>
                    <a:pt x="9800" y="447"/>
                    <a:pt x="9844" y="361"/>
                  </a:cubicBezTo>
                  <a:cubicBezTo>
                    <a:pt x="9891" y="272"/>
                    <a:pt x="9958" y="190"/>
                    <a:pt x="10001" y="99"/>
                  </a:cubicBezTo>
                  <a:cubicBezTo>
                    <a:pt x="10018" y="61"/>
                    <a:pt x="9997" y="26"/>
                    <a:pt x="9956" y="22"/>
                  </a:cubicBezTo>
                  <a:cubicBezTo>
                    <a:pt x="9852" y="9"/>
                    <a:pt x="9747" y="1"/>
                    <a:pt x="9641" y="1"/>
                  </a:cubicBezTo>
                  <a:cubicBezTo>
                    <a:pt x="9622" y="1"/>
                    <a:pt x="9604" y="1"/>
                    <a:pt x="9585" y="2"/>
                  </a:cubicBezTo>
                  <a:cubicBezTo>
                    <a:pt x="9529" y="3"/>
                    <a:pt x="9475" y="18"/>
                    <a:pt x="9421" y="28"/>
                  </a:cubicBezTo>
                  <a:cubicBezTo>
                    <a:pt x="9389" y="35"/>
                    <a:pt x="9363" y="35"/>
                    <a:pt x="9345" y="65"/>
                  </a:cubicBezTo>
                  <a:cubicBezTo>
                    <a:pt x="9306" y="125"/>
                    <a:pt x="9369" y="214"/>
                    <a:pt x="9388" y="270"/>
                  </a:cubicBezTo>
                  <a:cubicBezTo>
                    <a:pt x="9404" y="324"/>
                    <a:pt x="9432" y="373"/>
                    <a:pt x="9458" y="423"/>
                  </a:cubicBezTo>
                  <a:cubicBezTo>
                    <a:pt x="9486" y="479"/>
                    <a:pt x="9555" y="555"/>
                    <a:pt x="9563" y="619"/>
                  </a:cubicBezTo>
                  <a:cubicBezTo>
                    <a:pt x="9513" y="677"/>
                    <a:pt x="9479" y="753"/>
                    <a:pt x="9434" y="816"/>
                  </a:cubicBezTo>
                  <a:cubicBezTo>
                    <a:pt x="9373" y="900"/>
                    <a:pt x="9306" y="982"/>
                    <a:pt x="9250" y="1072"/>
                  </a:cubicBezTo>
                  <a:cubicBezTo>
                    <a:pt x="9194" y="1161"/>
                    <a:pt x="9142" y="1256"/>
                    <a:pt x="9076" y="1340"/>
                  </a:cubicBezTo>
                  <a:cubicBezTo>
                    <a:pt x="9050" y="1372"/>
                    <a:pt x="9022" y="1406"/>
                    <a:pt x="9002" y="1445"/>
                  </a:cubicBezTo>
                  <a:cubicBezTo>
                    <a:pt x="8983" y="1478"/>
                    <a:pt x="8974" y="1516"/>
                    <a:pt x="8953" y="1547"/>
                  </a:cubicBezTo>
                  <a:cubicBezTo>
                    <a:pt x="8929" y="1558"/>
                    <a:pt x="8910" y="1583"/>
                    <a:pt x="8922" y="1614"/>
                  </a:cubicBezTo>
                  <a:lnTo>
                    <a:pt x="8925" y="1624"/>
                  </a:lnTo>
                  <a:cubicBezTo>
                    <a:pt x="8925" y="1626"/>
                    <a:pt x="8925" y="1626"/>
                    <a:pt x="8925" y="1627"/>
                  </a:cubicBezTo>
                  <a:lnTo>
                    <a:pt x="8355" y="1627"/>
                  </a:lnTo>
                  <a:cubicBezTo>
                    <a:pt x="8253" y="1601"/>
                    <a:pt x="8142" y="1592"/>
                    <a:pt x="8034" y="1592"/>
                  </a:cubicBezTo>
                  <a:cubicBezTo>
                    <a:pt x="7982" y="1592"/>
                    <a:pt x="7930" y="1595"/>
                    <a:pt x="7881" y="1598"/>
                  </a:cubicBezTo>
                  <a:cubicBezTo>
                    <a:pt x="7770" y="1606"/>
                    <a:pt x="7659" y="1608"/>
                    <a:pt x="7547" y="1608"/>
                  </a:cubicBezTo>
                  <a:cubicBezTo>
                    <a:pt x="7457" y="1608"/>
                    <a:pt x="7366" y="1607"/>
                    <a:pt x="7275" y="1605"/>
                  </a:cubicBezTo>
                  <a:lnTo>
                    <a:pt x="7245" y="1605"/>
                  </a:lnTo>
                  <a:cubicBezTo>
                    <a:pt x="7257" y="1534"/>
                    <a:pt x="7182" y="1445"/>
                    <a:pt x="7154" y="1387"/>
                  </a:cubicBezTo>
                  <a:cubicBezTo>
                    <a:pt x="7132" y="1340"/>
                    <a:pt x="7087" y="1301"/>
                    <a:pt x="7053" y="1258"/>
                  </a:cubicBezTo>
                  <a:cubicBezTo>
                    <a:pt x="7022" y="1217"/>
                    <a:pt x="6990" y="1178"/>
                    <a:pt x="6960" y="1133"/>
                  </a:cubicBezTo>
                  <a:cubicBezTo>
                    <a:pt x="6900" y="1038"/>
                    <a:pt x="6820" y="956"/>
                    <a:pt x="6748" y="872"/>
                  </a:cubicBezTo>
                  <a:cubicBezTo>
                    <a:pt x="6701" y="816"/>
                    <a:pt x="6656" y="762"/>
                    <a:pt x="6617" y="701"/>
                  </a:cubicBezTo>
                  <a:cubicBezTo>
                    <a:pt x="6589" y="658"/>
                    <a:pt x="6570" y="615"/>
                    <a:pt x="6529" y="585"/>
                  </a:cubicBezTo>
                  <a:cubicBezTo>
                    <a:pt x="6529" y="585"/>
                    <a:pt x="6529" y="583"/>
                    <a:pt x="6529" y="581"/>
                  </a:cubicBezTo>
                  <a:cubicBezTo>
                    <a:pt x="6602" y="520"/>
                    <a:pt x="6658" y="447"/>
                    <a:pt x="6703" y="361"/>
                  </a:cubicBezTo>
                  <a:cubicBezTo>
                    <a:pt x="6749" y="272"/>
                    <a:pt x="6818" y="190"/>
                    <a:pt x="6859" y="99"/>
                  </a:cubicBezTo>
                  <a:cubicBezTo>
                    <a:pt x="6876" y="61"/>
                    <a:pt x="6856" y="26"/>
                    <a:pt x="6815" y="22"/>
                  </a:cubicBezTo>
                  <a:cubicBezTo>
                    <a:pt x="6712" y="9"/>
                    <a:pt x="6606" y="1"/>
                    <a:pt x="6500" y="1"/>
                  </a:cubicBezTo>
                  <a:cubicBezTo>
                    <a:pt x="6481" y="1"/>
                    <a:pt x="6462" y="1"/>
                    <a:pt x="6444" y="2"/>
                  </a:cubicBezTo>
                  <a:cubicBezTo>
                    <a:pt x="6390" y="3"/>
                    <a:pt x="6334" y="18"/>
                    <a:pt x="6280" y="28"/>
                  </a:cubicBezTo>
                  <a:cubicBezTo>
                    <a:pt x="6250" y="35"/>
                    <a:pt x="6222" y="35"/>
                    <a:pt x="6203" y="65"/>
                  </a:cubicBezTo>
                  <a:cubicBezTo>
                    <a:pt x="6164" y="125"/>
                    <a:pt x="6227" y="214"/>
                    <a:pt x="6246" y="270"/>
                  </a:cubicBezTo>
                  <a:cubicBezTo>
                    <a:pt x="6265" y="324"/>
                    <a:pt x="6291" y="373"/>
                    <a:pt x="6317" y="423"/>
                  </a:cubicBezTo>
                  <a:cubicBezTo>
                    <a:pt x="6345" y="479"/>
                    <a:pt x="6414" y="555"/>
                    <a:pt x="6423" y="619"/>
                  </a:cubicBezTo>
                  <a:cubicBezTo>
                    <a:pt x="6371" y="677"/>
                    <a:pt x="6337" y="753"/>
                    <a:pt x="6293" y="816"/>
                  </a:cubicBezTo>
                  <a:cubicBezTo>
                    <a:pt x="6231" y="900"/>
                    <a:pt x="6166" y="982"/>
                    <a:pt x="6110" y="1072"/>
                  </a:cubicBezTo>
                  <a:cubicBezTo>
                    <a:pt x="6052" y="1161"/>
                    <a:pt x="6002" y="1256"/>
                    <a:pt x="5935" y="1340"/>
                  </a:cubicBezTo>
                  <a:cubicBezTo>
                    <a:pt x="5909" y="1374"/>
                    <a:pt x="5881" y="1406"/>
                    <a:pt x="5860" y="1445"/>
                  </a:cubicBezTo>
                  <a:cubicBezTo>
                    <a:pt x="5843" y="1478"/>
                    <a:pt x="5834" y="1516"/>
                    <a:pt x="5814" y="1547"/>
                  </a:cubicBezTo>
                  <a:cubicBezTo>
                    <a:pt x="5787" y="1558"/>
                    <a:pt x="5771" y="1583"/>
                    <a:pt x="5782" y="1614"/>
                  </a:cubicBezTo>
                  <a:lnTo>
                    <a:pt x="5784" y="1624"/>
                  </a:lnTo>
                  <a:cubicBezTo>
                    <a:pt x="5784" y="1626"/>
                    <a:pt x="5784" y="1626"/>
                    <a:pt x="5786" y="1627"/>
                  </a:cubicBezTo>
                  <a:lnTo>
                    <a:pt x="5213" y="1627"/>
                  </a:lnTo>
                  <a:cubicBezTo>
                    <a:pt x="5112" y="1601"/>
                    <a:pt x="5000" y="1592"/>
                    <a:pt x="4893" y="1592"/>
                  </a:cubicBezTo>
                  <a:cubicBezTo>
                    <a:pt x="4841" y="1592"/>
                    <a:pt x="4790" y="1595"/>
                    <a:pt x="4741" y="1598"/>
                  </a:cubicBezTo>
                  <a:cubicBezTo>
                    <a:pt x="4630" y="1606"/>
                    <a:pt x="4518" y="1608"/>
                    <a:pt x="4406" y="1608"/>
                  </a:cubicBezTo>
                  <a:cubicBezTo>
                    <a:pt x="4316" y="1608"/>
                    <a:pt x="4226" y="1607"/>
                    <a:pt x="4136" y="1605"/>
                  </a:cubicBezTo>
                  <a:lnTo>
                    <a:pt x="4106" y="1605"/>
                  </a:lnTo>
                  <a:cubicBezTo>
                    <a:pt x="4115" y="1534"/>
                    <a:pt x="4040" y="1445"/>
                    <a:pt x="4013" y="1387"/>
                  </a:cubicBezTo>
                  <a:cubicBezTo>
                    <a:pt x="3990" y="1340"/>
                    <a:pt x="3945" y="1301"/>
                    <a:pt x="3914" y="1260"/>
                  </a:cubicBezTo>
                  <a:cubicBezTo>
                    <a:pt x="3880" y="1217"/>
                    <a:pt x="3848" y="1178"/>
                    <a:pt x="3820" y="1133"/>
                  </a:cubicBezTo>
                  <a:cubicBezTo>
                    <a:pt x="3759" y="1038"/>
                    <a:pt x="3679" y="956"/>
                    <a:pt x="3606" y="872"/>
                  </a:cubicBezTo>
                  <a:cubicBezTo>
                    <a:pt x="3559" y="816"/>
                    <a:pt x="3515" y="762"/>
                    <a:pt x="3476" y="701"/>
                  </a:cubicBezTo>
                  <a:cubicBezTo>
                    <a:pt x="3449" y="658"/>
                    <a:pt x="3429" y="615"/>
                    <a:pt x="3388" y="585"/>
                  </a:cubicBezTo>
                  <a:cubicBezTo>
                    <a:pt x="3388" y="585"/>
                    <a:pt x="3388" y="583"/>
                    <a:pt x="3388" y="583"/>
                  </a:cubicBezTo>
                  <a:cubicBezTo>
                    <a:pt x="3388" y="581"/>
                    <a:pt x="3388" y="581"/>
                    <a:pt x="3388" y="581"/>
                  </a:cubicBezTo>
                  <a:cubicBezTo>
                    <a:pt x="3461" y="520"/>
                    <a:pt x="3518" y="447"/>
                    <a:pt x="3561" y="361"/>
                  </a:cubicBezTo>
                  <a:cubicBezTo>
                    <a:pt x="3608" y="272"/>
                    <a:pt x="3677" y="190"/>
                    <a:pt x="3718" y="99"/>
                  </a:cubicBezTo>
                  <a:cubicBezTo>
                    <a:pt x="3735" y="61"/>
                    <a:pt x="3714" y="26"/>
                    <a:pt x="3675" y="22"/>
                  </a:cubicBezTo>
                  <a:cubicBezTo>
                    <a:pt x="3570" y="9"/>
                    <a:pt x="3464" y="1"/>
                    <a:pt x="3359" y="1"/>
                  </a:cubicBezTo>
                  <a:cubicBezTo>
                    <a:pt x="3341" y="1"/>
                    <a:pt x="3322" y="1"/>
                    <a:pt x="3304" y="2"/>
                  </a:cubicBezTo>
                  <a:cubicBezTo>
                    <a:pt x="3248" y="3"/>
                    <a:pt x="3194" y="18"/>
                    <a:pt x="3140" y="28"/>
                  </a:cubicBezTo>
                  <a:cubicBezTo>
                    <a:pt x="3108" y="35"/>
                    <a:pt x="3082" y="35"/>
                    <a:pt x="3062" y="65"/>
                  </a:cubicBezTo>
                  <a:cubicBezTo>
                    <a:pt x="3023" y="125"/>
                    <a:pt x="3088" y="214"/>
                    <a:pt x="3105" y="270"/>
                  </a:cubicBezTo>
                  <a:cubicBezTo>
                    <a:pt x="3123" y="324"/>
                    <a:pt x="3149" y="373"/>
                    <a:pt x="3175" y="423"/>
                  </a:cubicBezTo>
                  <a:cubicBezTo>
                    <a:pt x="3205" y="479"/>
                    <a:pt x="3274" y="555"/>
                    <a:pt x="3282" y="619"/>
                  </a:cubicBezTo>
                  <a:cubicBezTo>
                    <a:pt x="3229" y="677"/>
                    <a:pt x="3198" y="753"/>
                    <a:pt x="3153" y="816"/>
                  </a:cubicBezTo>
                  <a:cubicBezTo>
                    <a:pt x="3091" y="900"/>
                    <a:pt x="3024" y="982"/>
                    <a:pt x="2968" y="1072"/>
                  </a:cubicBezTo>
                  <a:cubicBezTo>
                    <a:pt x="2913" y="1161"/>
                    <a:pt x="2860" y="1256"/>
                    <a:pt x="2795" y="1340"/>
                  </a:cubicBezTo>
                  <a:cubicBezTo>
                    <a:pt x="2767" y="1374"/>
                    <a:pt x="2739" y="1406"/>
                    <a:pt x="2719" y="1445"/>
                  </a:cubicBezTo>
                  <a:cubicBezTo>
                    <a:pt x="2702" y="1478"/>
                    <a:pt x="2693" y="1516"/>
                    <a:pt x="2672" y="1547"/>
                  </a:cubicBezTo>
                  <a:cubicBezTo>
                    <a:pt x="2648" y="1558"/>
                    <a:pt x="2629" y="1583"/>
                    <a:pt x="2640" y="1616"/>
                  </a:cubicBezTo>
                  <a:lnTo>
                    <a:pt x="2642" y="1624"/>
                  </a:lnTo>
                  <a:cubicBezTo>
                    <a:pt x="2644" y="1626"/>
                    <a:pt x="2644" y="1626"/>
                    <a:pt x="2644" y="1627"/>
                  </a:cubicBezTo>
                  <a:lnTo>
                    <a:pt x="2072" y="1627"/>
                  </a:lnTo>
                  <a:cubicBezTo>
                    <a:pt x="1971" y="1601"/>
                    <a:pt x="1860" y="1592"/>
                    <a:pt x="1753" y="1592"/>
                  </a:cubicBezTo>
                  <a:cubicBezTo>
                    <a:pt x="1700" y="1592"/>
                    <a:pt x="1649" y="1595"/>
                    <a:pt x="1600" y="1598"/>
                  </a:cubicBezTo>
                  <a:cubicBezTo>
                    <a:pt x="1489" y="1606"/>
                    <a:pt x="1377" y="1608"/>
                    <a:pt x="1265" y="1608"/>
                  </a:cubicBezTo>
                  <a:cubicBezTo>
                    <a:pt x="1174" y="1608"/>
                    <a:pt x="1084" y="1607"/>
                    <a:pt x="994" y="1605"/>
                  </a:cubicBezTo>
                  <a:cubicBezTo>
                    <a:pt x="984" y="1605"/>
                    <a:pt x="974" y="1605"/>
                    <a:pt x="964" y="1605"/>
                  </a:cubicBezTo>
                  <a:cubicBezTo>
                    <a:pt x="782" y="1605"/>
                    <a:pt x="604" y="1620"/>
                    <a:pt x="424" y="1624"/>
                  </a:cubicBezTo>
                  <a:cubicBezTo>
                    <a:pt x="343" y="1626"/>
                    <a:pt x="267" y="1639"/>
                    <a:pt x="189" y="1644"/>
                  </a:cubicBezTo>
                  <a:cubicBezTo>
                    <a:pt x="129" y="1648"/>
                    <a:pt x="67" y="1644"/>
                    <a:pt x="23" y="1691"/>
                  </a:cubicBezTo>
                  <a:cubicBezTo>
                    <a:pt x="0" y="1713"/>
                    <a:pt x="20" y="1748"/>
                    <a:pt x="48" y="1748"/>
                  </a:cubicBezTo>
                  <a:cubicBezTo>
                    <a:pt x="51" y="1748"/>
                    <a:pt x="54" y="1747"/>
                    <a:pt x="56" y="1747"/>
                  </a:cubicBezTo>
                  <a:cubicBezTo>
                    <a:pt x="62" y="1747"/>
                    <a:pt x="67" y="1745"/>
                    <a:pt x="73" y="1745"/>
                  </a:cubicBezTo>
                  <a:cubicBezTo>
                    <a:pt x="71" y="1752"/>
                    <a:pt x="69" y="1760"/>
                    <a:pt x="69" y="1769"/>
                  </a:cubicBezTo>
                  <a:cubicBezTo>
                    <a:pt x="64" y="1907"/>
                    <a:pt x="56" y="2043"/>
                    <a:pt x="58" y="2183"/>
                  </a:cubicBezTo>
                  <a:cubicBezTo>
                    <a:pt x="58" y="2230"/>
                    <a:pt x="92" y="2256"/>
                    <a:pt x="127" y="2258"/>
                  </a:cubicBezTo>
                  <a:cubicBezTo>
                    <a:pt x="127" y="2261"/>
                    <a:pt x="127" y="2263"/>
                    <a:pt x="127" y="2267"/>
                  </a:cubicBezTo>
                  <a:cubicBezTo>
                    <a:pt x="127" y="2267"/>
                    <a:pt x="127" y="2269"/>
                    <a:pt x="127" y="2269"/>
                  </a:cubicBezTo>
                  <a:cubicBezTo>
                    <a:pt x="129" y="2276"/>
                    <a:pt x="129" y="2282"/>
                    <a:pt x="131" y="2289"/>
                  </a:cubicBezTo>
                  <a:cubicBezTo>
                    <a:pt x="136" y="2325"/>
                    <a:pt x="165" y="2341"/>
                    <a:pt x="196" y="2341"/>
                  </a:cubicBezTo>
                  <a:cubicBezTo>
                    <a:pt x="236" y="2341"/>
                    <a:pt x="277" y="2315"/>
                    <a:pt x="274" y="2269"/>
                  </a:cubicBezTo>
                  <a:cubicBezTo>
                    <a:pt x="272" y="2248"/>
                    <a:pt x="272" y="2228"/>
                    <a:pt x="274" y="2207"/>
                  </a:cubicBezTo>
                  <a:cubicBezTo>
                    <a:pt x="295" y="2138"/>
                    <a:pt x="286" y="2056"/>
                    <a:pt x="291" y="1985"/>
                  </a:cubicBezTo>
                  <a:cubicBezTo>
                    <a:pt x="297" y="1909"/>
                    <a:pt x="315" y="1833"/>
                    <a:pt x="312" y="1756"/>
                  </a:cubicBezTo>
                  <a:cubicBezTo>
                    <a:pt x="327" y="1756"/>
                    <a:pt x="343" y="1756"/>
                    <a:pt x="359" y="1756"/>
                  </a:cubicBezTo>
                  <a:cubicBezTo>
                    <a:pt x="386" y="1756"/>
                    <a:pt x="414" y="1756"/>
                    <a:pt x="443" y="1756"/>
                  </a:cubicBezTo>
                  <a:cubicBezTo>
                    <a:pt x="468" y="1756"/>
                    <a:pt x="494" y="1756"/>
                    <a:pt x="520" y="1754"/>
                  </a:cubicBezTo>
                  <a:cubicBezTo>
                    <a:pt x="679" y="1748"/>
                    <a:pt x="836" y="1743"/>
                    <a:pt x="996" y="1743"/>
                  </a:cubicBezTo>
                  <a:cubicBezTo>
                    <a:pt x="1020" y="1743"/>
                    <a:pt x="1044" y="1743"/>
                    <a:pt x="1069" y="1743"/>
                  </a:cubicBezTo>
                  <a:lnTo>
                    <a:pt x="1113" y="1743"/>
                  </a:lnTo>
                  <a:cubicBezTo>
                    <a:pt x="1111" y="1749"/>
                    <a:pt x="1108" y="1754"/>
                    <a:pt x="1108" y="1760"/>
                  </a:cubicBezTo>
                  <a:cubicBezTo>
                    <a:pt x="1067" y="1903"/>
                    <a:pt x="1084" y="2069"/>
                    <a:pt x="1089" y="2222"/>
                  </a:cubicBezTo>
                  <a:lnTo>
                    <a:pt x="1013" y="2222"/>
                  </a:lnTo>
                  <a:cubicBezTo>
                    <a:pt x="931" y="2222"/>
                    <a:pt x="849" y="2221"/>
                    <a:pt x="767" y="2221"/>
                  </a:cubicBezTo>
                  <a:cubicBezTo>
                    <a:pt x="616" y="2221"/>
                    <a:pt x="466" y="2225"/>
                    <a:pt x="317" y="2252"/>
                  </a:cubicBezTo>
                  <a:cubicBezTo>
                    <a:pt x="284" y="2259"/>
                    <a:pt x="284" y="2315"/>
                    <a:pt x="317" y="2323"/>
                  </a:cubicBezTo>
                  <a:cubicBezTo>
                    <a:pt x="484" y="2352"/>
                    <a:pt x="655" y="2362"/>
                    <a:pt x="826" y="2362"/>
                  </a:cubicBezTo>
                  <a:cubicBezTo>
                    <a:pt x="925" y="2362"/>
                    <a:pt x="1024" y="2359"/>
                    <a:pt x="1123" y="2355"/>
                  </a:cubicBezTo>
                  <a:cubicBezTo>
                    <a:pt x="1136" y="2363"/>
                    <a:pt x="1152" y="2367"/>
                    <a:pt x="1168" y="2367"/>
                  </a:cubicBezTo>
                  <a:cubicBezTo>
                    <a:pt x="1187" y="2367"/>
                    <a:pt x="1206" y="2362"/>
                    <a:pt x="1220" y="2351"/>
                  </a:cubicBezTo>
                  <a:cubicBezTo>
                    <a:pt x="1367" y="2343"/>
                    <a:pt x="1514" y="2338"/>
                    <a:pt x="1660" y="2338"/>
                  </a:cubicBezTo>
                  <a:cubicBezTo>
                    <a:pt x="1664" y="2338"/>
                    <a:pt x="1669" y="2338"/>
                    <a:pt x="1674" y="2338"/>
                  </a:cubicBezTo>
                  <a:cubicBezTo>
                    <a:pt x="1737" y="2338"/>
                    <a:pt x="1799" y="2329"/>
                    <a:pt x="1861" y="2329"/>
                  </a:cubicBezTo>
                  <a:cubicBezTo>
                    <a:pt x="1880" y="2329"/>
                    <a:pt x="1899" y="2330"/>
                    <a:pt x="1919" y="2332"/>
                  </a:cubicBezTo>
                  <a:cubicBezTo>
                    <a:pt x="1958" y="2336"/>
                    <a:pt x="1998" y="2337"/>
                    <a:pt x="2037" y="2337"/>
                  </a:cubicBezTo>
                  <a:cubicBezTo>
                    <a:pt x="2106" y="2337"/>
                    <a:pt x="2174" y="2333"/>
                    <a:pt x="2241" y="2332"/>
                  </a:cubicBezTo>
                  <a:cubicBezTo>
                    <a:pt x="2331" y="2330"/>
                    <a:pt x="2413" y="2323"/>
                    <a:pt x="2500" y="2312"/>
                  </a:cubicBezTo>
                  <a:cubicBezTo>
                    <a:pt x="2506" y="2312"/>
                    <a:pt x="2510" y="2312"/>
                    <a:pt x="2514" y="2314"/>
                  </a:cubicBezTo>
                  <a:cubicBezTo>
                    <a:pt x="2559" y="2319"/>
                    <a:pt x="2598" y="2331"/>
                    <a:pt x="2641" y="2331"/>
                  </a:cubicBezTo>
                  <a:cubicBezTo>
                    <a:pt x="2652" y="2331"/>
                    <a:pt x="2664" y="2330"/>
                    <a:pt x="2676" y="2328"/>
                  </a:cubicBezTo>
                  <a:cubicBezTo>
                    <a:pt x="2740" y="2318"/>
                    <a:pt x="2806" y="2315"/>
                    <a:pt x="2873" y="2315"/>
                  </a:cubicBezTo>
                  <a:cubicBezTo>
                    <a:pt x="2978" y="2315"/>
                    <a:pt x="3084" y="2324"/>
                    <a:pt x="3185" y="2330"/>
                  </a:cubicBezTo>
                  <a:cubicBezTo>
                    <a:pt x="3224" y="2332"/>
                    <a:pt x="3263" y="2334"/>
                    <a:pt x="3304" y="2334"/>
                  </a:cubicBezTo>
                  <a:cubicBezTo>
                    <a:pt x="3314" y="2339"/>
                    <a:pt x="3325" y="2341"/>
                    <a:pt x="3337" y="2341"/>
                  </a:cubicBezTo>
                  <a:cubicBezTo>
                    <a:pt x="3350" y="2341"/>
                    <a:pt x="3364" y="2338"/>
                    <a:pt x="3377" y="2332"/>
                  </a:cubicBezTo>
                  <a:cubicBezTo>
                    <a:pt x="3414" y="2330"/>
                    <a:pt x="3453" y="2330"/>
                    <a:pt x="3492" y="2328"/>
                  </a:cubicBezTo>
                  <a:cubicBezTo>
                    <a:pt x="3647" y="2354"/>
                    <a:pt x="3804" y="2361"/>
                    <a:pt x="3962" y="2361"/>
                  </a:cubicBezTo>
                  <a:cubicBezTo>
                    <a:pt x="4062" y="2361"/>
                    <a:pt x="4163" y="2358"/>
                    <a:pt x="4264" y="2355"/>
                  </a:cubicBezTo>
                  <a:cubicBezTo>
                    <a:pt x="4277" y="2363"/>
                    <a:pt x="4293" y="2367"/>
                    <a:pt x="4309" y="2367"/>
                  </a:cubicBezTo>
                  <a:cubicBezTo>
                    <a:pt x="4327" y="2367"/>
                    <a:pt x="4346" y="2362"/>
                    <a:pt x="4361" y="2351"/>
                  </a:cubicBezTo>
                  <a:cubicBezTo>
                    <a:pt x="4508" y="2343"/>
                    <a:pt x="4656" y="2338"/>
                    <a:pt x="4799" y="2338"/>
                  </a:cubicBezTo>
                  <a:cubicBezTo>
                    <a:pt x="4804" y="2338"/>
                    <a:pt x="4809" y="2338"/>
                    <a:pt x="4814" y="2338"/>
                  </a:cubicBezTo>
                  <a:cubicBezTo>
                    <a:pt x="4878" y="2338"/>
                    <a:pt x="4939" y="2329"/>
                    <a:pt x="5002" y="2329"/>
                  </a:cubicBezTo>
                  <a:cubicBezTo>
                    <a:pt x="5021" y="2329"/>
                    <a:pt x="5041" y="2330"/>
                    <a:pt x="5060" y="2332"/>
                  </a:cubicBezTo>
                  <a:cubicBezTo>
                    <a:pt x="5099" y="2336"/>
                    <a:pt x="5139" y="2337"/>
                    <a:pt x="5178" y="2337"/>
                  </a:cubicBezTo>
                  <a:cubicBezTo>
                    <a:pt x="5246" y="2337"/>
                    <a:pt x="5315" y="2333"/>
                    <a:pt x="5383" y="2332"/>
                  </a:cubicBezTo>
                  <a:cubicBezTo>
                    <a:pt x="5470" y="2330"/>
                    <a:pt x="5554" y="2323"/>
                    <a:pt x="5642" y="2312"/>
                  </a:cubicBezTo>
                  <a:cubicBezTo>
                    <a:pt x="5646" y="2312"/>
                    <a:pt x="5651" y="2312"/>
                    <a:pt x="5655" y="2314"/>
                  </a:cubicBezTo>
                  <a:cubicBezTo>
                    <a:pt x="5699" y="2319"/>
                    <a:pt x="5739" y="2331"/>
                    <a:pt x="5781" y="2331"/>
                  </a:cubicBezTo>
                  <a:cubicBezTo>
                    <a:pt x="5792" y="2331"/>
                    <a:pt x="5804" y="2330"/>
                    <a:pt x="5815" y="2328"/>
                  </a:cubicBezTo>
                  <a:cubicBezTo>
                    <a:pt x="5880" y="2318"/>
                    <a:pt x="5947" y="2315"/>
                    <a:pt x="6014" y="2315"/>
                  </a:cubicBezTo>
                  <a:cubicBezTo>
                    <a:pt x="6119" y="2315"/>
                    <a:pt x="6224" y="2324"/>
                    <a:pt x="6324" y="2330"/>
                  </a:cubicBezTo>
                  <a:cubicBezTo>
                    <a:pt x="6364" y="2332"/>
                    <a:pt x="6405" y="2334"/>
                    <a:pt x="6444" y="2334"/>
                  </a:cubicBezTo>
                  <a:cubicBezTo>
                    <a:pt x="6454" y="2339"/>
                    <a:pt x="6466" y="2341"/>
                    <a:pt x="6478" y="2341"/>
                  </a:cubicBezTo>
                  <a:cubicBezTo>
                    <a:pt x="6492" y="2341"/>
                    <a:pt x="6505" y="2338"/>
                    <a:pt x="6516" y="2332"/>
                  </a:cubicBezTo>
                  <a:cubicBezTo>
                    <a:pt x="6556" y="2330"/>
                    <a:pt x="6595" y="2330"/>
                    <a:pt x="6632" y="2328"/>
                  </a:cubicBezTo>
                  <a:cubicBezTo>
                    <a:pt x="6787" y="2354"/>
                    <a:pt x="6945" y="2361"/>
                    <a:pt x="7103" y="2361"/>
                  </a:cubicBezTo>
                  <a:cubicBezTo>
                    <a:pt x="7203" y="2361"/>
                    <a:pt x="7304" y="2358"/>
                    <a:pt x="7404" y="2355"/>
                  </a:cubicBezTo>
                  <a:cubicBezTo>
                    <a:pt x="7418" y="2363"/>
                    <a:pt x="7434" y="2367"/>
                    <a:pt x="7450" y="2367"/>
                  </a:cubicBezTo>
                  <a:cubicBezTo>
                    <a:pt x="7469" y="2367"/>
                    <a:pt x="7488" y="2362"/>
                    <a:pt x="7503" y="2351"/>
                  </a:cubicBezTo>
                  <a:cubicBezTo>
                    <a:pt x="7650" y="2343"/>
                    <a:pt x="7795" y="2338"/>
                    <a:pt x="7941" y="2338"/>
                  </a:cubicBezTo>
                  <a:cubicBezTo>
                    <a:pt x="7946" y="2338"/>
                    <a:pt x="7950" y="2338"/>
                    <a:pt x="7955" y="2338"/>
                  </a:cubicBezTo>
                  <a:cubicBezTo>
                    <a:pt x="8018" y="2338"/>
                    <a:pt x="8080" y="2329"/>
                    <a:pt x="8143" y="2329"/>
                  </a:cubicBezTo>
                  <a:cubicBezTo>
                    <a:pt x="8162" y="2329"/>
                    <a:pt x="8181" y="2330"/>
                    <a:pt x="8200" y="2332"/>
                  </a:cubicBezTo>
                  <a:cubicBezTo>
                    <a:pt x="8239" y="2336"/>
                    <a:pt x="8279" y="2337"/>
                    <a:pt x="8318" y="2337"/>
                  </a:cubicBezTo>
                  <a:cubicBezTo>
                    <a:pt x="8387" y="2337"/>
                    <a:pt x="8455" y="2333"/>
                    <a:pt x="8523" y="2332"/>
                  </a:cubicBezTo>
                  <a:cubicBezTo>
                    <a:pt x="8612" y="2330"/>
                    <a:pt x="8696" y="2323"/>
                    <a:pt x="8784" y="2312"/>
                  </a:cubicBezTo>
                  <a:cubicBezTo>
                    <a:pt x="8787" y="2312"/>
                    <a:pt x="8791" y="2312"/>
                    <a:pt x="8797" y="2314"/>
                  </a:cubicBezTo>
                  <a:cubicBezTo>
                    <a:pt x="8841" y="2319"/>
                    <a:pt x="8881" y="2331"/>
                    <a:pt x="8923" y="2331"/>
                  </a:cubicBezTo>
                  <a:cubicBezTo>
                    <a:pt x="8934" y="2331"/>
                    <a:pt x="8945" y="2330"/>
                    <a:pt x="8957" y="2328"/>
                  </a:cubicBezTo>
                  <a:cubicBezTo>
                    <a:pt x="9021" y="2318"/>
                    <a:pt x="9087" y="2315"/>
                    <a:pt x="9154" y="2315"/>
                  </a:cubicBezTo>
                  <a:cubicBezTo>
                    <a:pt x="9259" y="2315"/>
                    <a:pt x="9365" y="2324"/>
                    <a:pt x="9466" y="2330"/>
                  </a:cubicBezTo>
                  <a:cubicBezTo>
                    <a:pt x="9505" y="2332"/>
                    <a:pt x="9546" y="2334"/>
                    <a:pt x="9585" y="2334"/>
                  </a:cubicBezTo>
                  <a:cubicBezTo>
                    <a:pt x="9596" y="2339"/>
                    <a:pt x="9608" y="2341"/>
                    <a:pt x="9620" y="2341"/>
                  </a:cubicBezTo>
                  <a:cubicBezTo>
                    <a:pt x="9633" y="2341"/>
                    <a:pt x="9646" y="2338"/>
                    <a:pt x="9658" y="2332"/>
                  </a:cubicBezTo>
                  <a:cubicBezTo>
                    <a:pt x="9697" y="2330"/>
                    <a:pt x="9734" y="2330"/>
                    <a:pt x="9774" y="2328"/>
                  </a:cubicBezTo>
                  <a:cubicBezTo>
                    <a:pt x="9929" y="2354"/>
                    <a:pt x="10086" y="2361"/>
                    <a:pt x="10245" y="2361"/>
                  </a:cubicBezTo>
                  <a:cubicBezTo>
                    <a:pt x="10345" y="2361"/>
                    <a:pt x="10445" y="2358"/>
                    <a:pt x="10545" y="2355"/>
                  </a:cubicBezTo>
                  <a:cubicBezTo>
                    <a:pt x="10558" y="2363"/>
                    <a:pt x="10575" y="2367"/>
                    <a:pt x="10591" y="2367"/>
                  </a:cubicBezTo>
                  <a:cubicBezTo>
                    <a:pt x="10610" y="2367"/>
                    <a:pt x="10628" y="2362"/>
                    <a:pt x="10642" y="2351"/>
                  </a:cubicBezTo>
                  <a:cubicBezTo>
                    <a:pt x="10790" y="2343"/>
                    <a:pt x="10937" y="2338"/>
                    <a:pt x="11082" y="2338"/>
                  </a:cubicBezTo>
                  <a:cubicBezTo>
                    <a:pt x="11087" y="2338"/>
                    <a:pt x="11092" y="2338"/>
                    <a:pt x="11096" y="2338"/>
                  </a:cubicBezTo>
                  <a:cubicBezTo>
                    <a:pt x="11160" y="2338"/>
                    <a:pt x="11221" y="2329"/>
                    <a:pt x="11284" y="2329"/>
                  </a:cubicBezTo>
                  <a:cubicBezTo>
                    <a:pt x="11303" y="2329"/>
                    <a:pt x="11322" y="2330"/>
                    <a:pt x="11342" y="2332"/>
                  </a:cubicBezTo>
                  <a:cubicBezTo>
                    <a:pt x="11381" y="2336"/>
                    <a:pt x="11420" y="2337"/>
                    <a:pt x="11460" y="2337"/>
                  </a:cubicBezTo>
                  <a:cubicBezTo>
                    <a:pt x="11528" y="2337"/>
                    <a:pt x="11597" y="2333"/>
                    <a:pt x="11664" y="2332"/>
                  </a:cubicBezTo>
                  <a:cubicBezTo>
                    <a:pt x="11754" y="2330"/>
                    <a:pt x="11837" y="2323"/>
                    <a:pt x="11925" y="2312"/>
                  </a:cubicBezTo>
                  <a:cubicBezTo>
                    <a:pt x="11929" y="2312"/>
                    <a:pt x="11933" y="2312"/>
                    <a:pt x="11936" y="2314"/>
                  </a:cubicBezTo>
                  <a:cubicBezTo>
                    <a:pt x="11982" y="2319"/>
                    <a:pt x="12021" y="2331"/>
                    <a:pt x="12064" y="2331"/>
                  </a:cubicBezTo>
                  <a:cubicBezTo>
                    <a:pt x="12075" y="2331"/>
                    <a:pt x="12086" y="2330"/>
                    <a:pt x="12098" y="2328"/>
                  </a:cubicBezTo>
                  <a:cubicBezTo>
                    <a:pt x="12163" y="2318"/>
                    <a:pt x="12229" y="2315"/>
                    <a:pt x="12296" y="2315"/>
                  </a:cubicBezTo>
                  <a:cubicBezTo>
                    <a:pt x="12400" y="2315"/>
                    <a:pt x="12506" y="2324"/>
                    <a:pt x="12607" y="2330"/>
                  </a:cubicBezTo>
                  <a:cubicBezTo>
                    <a:pt x="12647" y="2332"/>
                    <a:pt x="12686" y="2334"/>
                    <a:pt x="12727" y="2334"/>
                  </a:cubicBezTo>
                  <a:cubicBezTo>
                    <a:pt x="12737" y="2339"/>
                    <a:pt x="12748" y="2341"/>
                    <a:pt x="12760" y="2341"/>
                  </a:cubicBezTo>
                  <a:cubicBezTo>
                    <a:pt x="12773" y="2341"/>
                    <a:pt x="12787" y="2338"/>
                    <a:pt x="12800" y="2332"/>
                  </a:cubicBezTo>
                  <a:cubicBezTo>
                    <a:pt x="12837" y="2330"/>
                    <a:pt x="12876" y="2330"/>
                    <a:pt x="12915" y="2328"/>
                  </a:cubicBezTo>
                  <a:cubicBezTo>
                    <a:pt x="13069" y="2354"/>
                    <a:pt x="13227" y="2361"/>
                    <a:pt x="13386" y="2361"/>
                  </a:cubicBezTo>
                  <a:cubicBezTo>
                    <a:pt x="13486" y="2361"/>
                    <a:pt x="13587" y="2358"/>
                    <a:pt x="13687" y="2355"/>
                  </a:cubicBezTo>
                  <a:cubicBezTo>
                    <a:pt x="13700" y="2363"/>
                    <a:pt x="13716" y="2367"/>
                    <a:pt x="13732" y="2367"/>
                  </a:cubicBezTo>
                  <a:cubicBezTo>
                    <a:pt x="13751" y="2367"/>
                    <a:pt x="13770" y="2362"/>
                    <a:pt x="13784" y="2351"/>
                  </a:cubicBezTo>
                  <a:cubicBezTo>
                    <a:pt x="13931" y="2343"/>
                    <a:pt x="14078" y="2338"/>
                    <a:pt x="14222" y="2338"/>
                  </a:cubicBezTo>
                  <a:cubicBezTo>
                    <a:pt x="14227" y="2338"/>
                    <a:pt x="14232" y="2338"/>
                    <a:pt x="14236" y="2338"/>
                  </a:cubicBezTo>
                  <a:cubicBezTo>
                    <a:pt x="14301" y="2338"/>
                    <a:pt x="14363" y="2329"/>
                    <a:pt x="14426" y="2329"/>
                  </a:cubicBezTo>
                  <a:cubicBezTo>
                    <a:pt x="14445" y="2329"/>
                    <a:pt x="14464" y="2330"/>
                    <a:pt x="14483" y="2332"/>
                  </a:cubicBezTo>
                  <a:cubicBezTo>
                    <a:pt x="14522" y="2336"/>
                    <a:pt x="14562" y="2337"/>
                    <a:pt x="14601" y="2337"/>
                  </a:cubicBezTo>
                  <a:cubicBezTo>
                    <a:pt x="14669" y="2337"/>
                    <a:pt x="14737" y="2333"/>
                    <a:pt x="14806" y="2332"/>
                  </a:cubicBezTo>
                  <a:cubicBezTo>
                    <a:pt x="14895" y="2330"/>
                    <a:pt x="14977" y="2323"/>
                    <a:pt x="15065" y="2312"/>
                  </a:cubicBezTo>
                  <a:cubicBezTo>
                    <a:pt x="15070" y="2312"/>
                    <a:pt x="15074" y="2312"/>
                    <a:pt x="15078" y="2314"/>
                  </a:cubicBezTo>
                  <a:cubicBezTo>
                    <a:pt x="15122" y="2319"/>
                    <a:pt x="15162" y="2331"/>
                    <a:pt x="15205" y="2331"/>
                  </a:cubicBezTo>
                  <a:cubicBezTo>
                    <a:pt x="15216" y="2331"/>
                    <a:pt x="15228" y="2330"/>
                    <a:pt x="15240" y="2328"/>
                  </a:cubicBezTo>
                  <a:cubicBezTo>
                    <a:pt x="15304" y="2318"/>
                    <a:pt x="15370" y="2315"/>
                    <a:pt x="15437" y="2315"/>
                  </a:cubicBezTo>
                  <a:cubicBezTo>
                    <a:pt x="15542" y="2315"/>
                    <a:pt x="15647" y="2324"/>
                    <a:pt x="15747" y="2330"/>
                  </a:cubicBezTo>
                  <a:cubicBezTo>
                    <a:pt x="15788" y="2332"/>
                    <a:pt x="15827" y="2334"/>
                    <a:pt x="15866" y="2334"/>
                  </a:cubicBezTo>
                  <a:cubicBezTo>
                    <a:pt x="15877" y="2339"/>
                    <a:pt x="15889" y="2341"/>
                    <a:pt x="15901" y="2341"/>
                  </a:cubicBezTo>
                  <a:cubicBezTo>
                    <a:pt x="15914" y="2341"/>
                    <a:pt x="15927" y="2338"/>
                    <a:pt x="15939" y="2332"/>
                  </a:cubicBezTo>
                  <a:cubicBezTo>
                    <a:pt x="15978" y="2330"/>
                    <a:pt x="16017" y="2330"/>
                    <a:pt x="16055" y="2328"/>
                  </a:cubicBezTo>
                  <a:cubicBezTo>
                    <a:pt x="16210" y="2354"/>
                    <a:pt x="16368" y="2361"/>
                    <a:pt x="16526" y="2361"/>
                  </a:cubicBezTo>
                  <a:cubicBezTo>
                    <a:pt x="16626" y="2361"/>
                    <a:pt x="16726" y="2358"/>
                    <a:pt x="16827" y="2355"/>
                  </a:cubicBezTo>
                  <a:cubicBezTo>
                    <a:pt x="16841" y="2363"/>
                    <a:pt x="16857" y="2367"/>
                    <a:pt x="16873" y="2367"/>
                  </a:cubicBezTo>
                  <a:cubicBezTo>
                    <a:pt x="16892" y="2367"/>
                    <a:pt x="16910" y="2362"/>
                    <a:pt x="16925" y="2351"/>
                  </a:cubicBezTo>
                  <a:cubicBezTo>
                    <a:pt x="17073" y="2343"/>
                    <a:pt x="17218" y="2338"/>
                    <a:pt x="17364" y="2338"/>
                  </a:cubicBezTo>
                  <a:cubicBezTo>
                    <a:pt x="17368" y="2338"/>
                    <a:pt x="17373" y="2338"/>
                    <a:pt x="17378" y="2338"/>
                  </a:cubicBezTo>
                  <a:cubicBezTo>
                    <a:pt x="17441" y="2338"/>
                    <a:pt x="17503" y="2329"/>
                    <a:pt x="17566" y="2329"/>
                  </a:cubicBezTo>
                  <a:cubicBezTo>
                    <a:pt x="17585" y="2329"/>
                    <a:pt x="17605" y="2330"/>
                    <a:pt x="17625" y="2332"/>
                  </a:cubicBezTo>
                  <a:cubicBezTo>
                    <a:pt x="17664" y="2336"/>
                    <a:pt x="17703" y="2337"/>
                    <a:pt x="17743" y="2337"/>
                  </a:cubicBezTo>
                  <a:cubicBezTo>
                    <a:pt x="17810" y="2337"/>
                    <a:pt x="17878" y="2333"/>
                    <a:pt x="17945" y="2332"/>
                  </a:cubicBezTo>
                  <a:cubicBezTo>
                    <a:pt x="18035" y="2330"/>
                    <a:pt x="18119" y="2323"/>
                    <a:pt x="18206" y="2312"/>
                  </a:cubicBezTo>
                  <a:cubicBezTo>
                    <a:pt x="18210" y="2312"/>
                    <a:pt x="18216" y="2312"/>
                    <a:pt x="18219" y="2314"/>
                  </a:cubicBezTo>
                  <a:cubicBezTo>
                    <a:pt x="18264" y="2319"/>
                    <a:pt x="18303" y="2331"/>
                    <a:pt x="18346" y="2331"/>
                  </a:cubicBezTo>
                  <a:cubicBezTo>
                    <a:pt x="18357" y="2331"/>
                    <a:pt x="18368" y="2330"/>
                    <a:pt x="18380" y="2328"/>
                  </a:cubicBezTo>
                  <a:cubicBezTo>
                    <a:pt x="18444" y="2318"/>
                    <a:pt x="18510" y="2315"/>
                    <a:pt x="18577" y="2315"/>
                  </a:cubicBezTo>
                  <a:cubicBezTo>
                    <a:pt x="18682" y="2315"/>
                    <a:pt x="18788" y="2324"/>
                    <a:pt x="18889" y="2330"/>
                  </a:cubicBezTo>
                  <a:cubicBezTo>
                    <a:pt x="18928" y="2332"/>
                    <a:pt x="18969" y="2334"/>
                    <a:pt x="19008" y="2334"/>
                  </a:cubicBezTo>
                  <a:cubicBezTo>
                    <a:pt x="19019" y="2339"/>
                    <a:pt x="19031" y="2341"/>
                    <a:pt x="19043" y="2341"/>
                  </a:cubicBezTo>
                  <a:cubicBezTo>
                    <a:pt x="19056" y="2341"/>
                    <a:pt x="19069" y="2338"/>
                    <a:pt x="19081" y="2332"/>
                  </a:cubicBezTo>
                  <a:cubicBezTo>
                    <a:pt x="19120" y="2330"/>
                    <a:pt x="19157" y="2330"/>
                    <a:pt x="19196" y="2328"/>
                  </a:cubicBezTo>
                  <a:cubicBezTo>
                    <a:pt x="19352" y="2354"/>
                    <a:pt x="19509" y="2361"/>
                    <a:pt x="19667" y="2361"/>
                  </a:cubicBezTo>
                  <a:cubicBezTo>
                    <a:pt x="19767" y="2361"/>
                    <a:pt x="19868" y="2358"/>
                    <a:pt x="19968" y="2355"/>
                  </a:cubicBezTo>
                  <a:cubicBezTo>
                    <a:pt x="19981" y="2363"/>
                    <a:pt x="19997" y="2367"/>
                    <a:pt x="20014" y="2367"/>
                  </a:cubicBezTo>
                  <a:cubicBezTo>
                    <a:pt x="20032" y="2367"/>
                    <a:pt x="20051" y="2362"/>
                    <a:pt x="20065" y="2351"/>
                  </a:cubicBezTo>
                  <a:cubicBezTo>
                    <a:pt x="20212" y="2343"/>
                    <a:pt x="20360" y="2338"/>
                    <a:pt x="20505" y="2338"/>
                  </a:cubicBezTo>
                  <a:cubicBezTo>
                    <a:pt x="20510" y="2338"/>
                    <a:pt x="20514" y="2338"/>
                    <a:pt x="20519" y="2338"/>
                  </a:cubicBezTo>
                  <a:cubicBezTo>
                    <a:pt x="20583" y="2338"/>
                    <a:pt x="20644" y="2329"/>
                    <a:pt x="20707" y="2329"/>
                  </a:cubicBezTo>
                  <a:cubicBezTo>
                    <a:pt x="20726" y="2329"/>
                    <a:pt x="20745" y="2330"/>
                    <a:pt x="20764" y="2332"/>
                  </a:cubicBezTo>
                  <a:cubicBezTo>
                    <a:pt x="20803" y="2336"/>
                    <a:pt x="20843" y="2337"/>
                    <a:pt x="20883" y="2337"/>
                  </a:cubicBezTo>
                  <a:cubicBezTo>
                    <a:pt x="20951" y="2337"/>
                    <a:pt x="21020" y="2333"/>
                    <a:pt x="21087" y="2332"/>
                  </a:cubicBezTo>
                  <a:cubicBezTo>
                    <a:pt x="21176" y="2330"/>
                    <a:pt x="21260" y="2323"/>
                    <a:pt x="21348" y="2312"/>
                  </a:cubicBezTo>
                  <a:cubicBezTo>
                    <a:pt x="21352" y="2312"/>
                    <a:pt x="21355" y="2312"/>
                    <a:pt x="21359" y="2314"/>
                  </a:cubicBezTo>
                  <a:cubicBezTo>
                    <a:pt x="21405" y="2319"/>
                    <a:pt x="21444" y="2331"/>
                    <a:pt x="21486" y="2331"/>
                  </a:cubicBezTo>
                  <a:cubicBezTo>
                    <a:pt x="21498" y="2331"/>
                    <a:pt x="21509" y="2330"/>
                    <a:pt x="21521" y="2328"/>
                  </a:cubicBezTo>
                  <a:cubicBezTo>
                    <a:pt x="21585" y="2318"/>
                    <a:pt x="21652" y="2315"/>
                    <a:pt x="21719" y="2315"/>
                  </a:cubicBezTo>
                  <a:cubicBezTo>
                    <a:pt x="21823" y="2315"/>
                    <a:pt x="21929" y="2324"/>
                    <a:pt x="22030" y="2330"/>
                  </a:cubicBezTo>
                  <a:cubicBezTo>
                    <a:pt x="22069" y="2332"/>
                    <a:pt x="22109" y="2334"/>
                    <a:pt x="22150" y="2334"/>
                  </a:cubicBezTo>
                  <a:cubicBezTo>
                    <a:pt x="22159" y="2339"/>
                    <a:pt x="22171" y="2341"/>
                    <a:pt x="22183" y="2341"/>
                  </a:cubicBezTo>
                  <a:cubicBezTo>
                    <a:pt x="22197" y="2341"/>
                    <a:pt x="22211" y="2338"/>
                    <a:pt x="22222" y="2332"/>
                  </a:cubicBezTo>
                  <a:cubicBezTo>
                    <a:pt x="22261" y="2330"/>
                    <a:pt x="22299" y="2330"/>
                    <a:pt x="22338" y="2328"/>
                  </a:cubicBezTo>
                  <a:cubicBezTo>
                    <a:pt x="22492" y="2354"/>
                    <a:pt x="22650" y="2361"/>
                    <a:pt x="22808" y="2361"/>
                  </a:cubicBezTo>
                  <a:cubicBezTo>
                    <a:pt x="22909" y="2361"/>
                    <a:pt x="23009" y="2358"/>
                    <a:pt x="23110" y="2355"/>
                  </a:cubicBezTo>
                  <a:cubicBezTo>
                    <a:pt x="23123" y="2363"/>
                    <a:pt x="23139" y="2367"/>
                    <a:pt x="23155" y="2367"/>
                  </a:cubicBezTo>
                  <a:cubicBezTo>
                    <a:pt x="23174" y="2367"/>
                    <a:pt x="23193" y="2362"/>
                    <a:pt x="23207" y="2351"/>
                  </a:cubicBezTo>
                  <a:cubicBezTo>
                    <a:pt x="23354" y="2343"/>
                    <a:pt x="23501" y="2338"/>
                    <a:pt x="23647" y="2338"/>
                  </a:cubicBezTo>
                  <a:cubicBezTo>
                    <a:pt x="23651" y="2338"/>
                    <a:pt x="23656" y="2338"/>
                    <a:pt x="23661" y="2338"/>
                  </a:cubicBezTo>
                  <a:cubicBezTo>
                    <a:pt x="23724" y="2338"/>
                    <a:pt x="23786" y="2329"/>
                    <a:pt x="23848" y="2329"/>
                  </a:cubicBezTo>
                  <a:cubicBezTo>
                    <a:pt x="23867" y="2329"/>
                    <a:pt x="23887" y="2330"/>
                    <a:pt x="23906" y="2332"/>
                  </a:cubicBezTo>
                  <a:cubicBezTo>
                    <a:pt x="23945" y="2336"/>
                    <a:pt x="23985" y="2337"/>
                    <a:pt x="24024" y="2337"/>
                  </a:cubicBezTo>
                  <a:cubicBezTo>
                    <a:pt x="24093" y="2337"/>
                    <a:pt x="24161" y="2333"/>
                    <a:pt x="24228" y="2332"/>
                  </a:cubicBezTo>
                  <a:cubicBezTo>
                    <a:pt x="24318" y="2330"/>
                    <a:pt x="24400" y="2323"/>
                    <a:pt x="24488" y="2312"/>
                  </a:cubicBezTo>
                  <a:cubicBezTo>
                    <a:pt x="24493" y="2312"/>
                    <a:pt x="24497" y="2312"/>
                    <a:pt x="24501" y="2314"/>
                  </a:cubicBezTo>
                  <a:cubicBezTo>
                    <a:pt x="24546" y="2319"/>
                    <a:pt x="24585" y="2331"/>
                    <a:pt x="24628" y="2331"/>
                  </a:cubicBezTo>
                  <a:cubicBezTo>
                    <a:pt x="24639" y="2331"/>
                    <a:pt x="24651" y="2330"/>
                    <a:pt x="24663" y="2328"/>
                  </a:cubicBezTo>
                  <a:cubicBezTo>
                    <a:pt x="24727" y="2318"/>
                    <a:pt x="24793" y="2315"/>
                    <a:pt x="24860" y="2315"/>
                  </a:cubicBezTo>
                  <a:cubicBezTo>
                    <a:pt x="24965" y="2315"/>
                    <a:pt x="25071" y="2324"/>
                    <a:pt x="25172" y="2330"/>
                  </a:cubicBezTo>
                  <a:cubicBezTo>
                    <a:pt x="25211" y="2332"/>
                    <a:pt x="25250" y="2334"/>
                    <a:pt x="25291" y="2334"/>
                  </a:cubicBezTo>
                  <a:cubicBezTo>
                    <a:pt x="25301" y="2339"/>
                    <a:pt x="25312" y="2341"/>
                    <a:pt x="25324" y="2341"/>
                  </a:cubicBezTo>
                  <a:cubicBezTo>
                    <a:pt x="25337" y="2341"/>
                    <a:pt x="25351" y="2338"/>
                    <a:pt x="25364" y="2332"/>
                  </a:cubicBezTo>
                  <a:cubicBezTo>
                    <a:pt x="25401" y="2330"/>
                    <a:pt x="25440" y="2330"/>
                    <a:pt x="25479" y="2328"/>
                  </a:cubicBezTo>
                  <a:cubicBezTo>
                    <a:pt x="25634" y="2354"/>
                    <a:pt x="25791" y="2361"/>
                    <a:pt x="25949" y="2361"/>
                  </a:cubicBezTo>
                  <a:cubicBezTo>
                    <a:pt x="26049" y="2361"/>
                    <a:pt x="26149" y="2358"/>
                    <a:pt x="26249" y="2355"/>
                  </a:cubicBezTo>
                  <a:cubicBezTo>
                    <a:pt x="26263" y="2363"/>
                    <a:pt x="26280" y="2367"/>
                    <a:pt x="26296" y="2367"/>
                  </a:cubicBezTo>
                  <a:cubicBezTo>
                    <a:pt x="26315" y="2367"/>
                    <a:pt x="26333" y="2362"/>
                    <a:pt x="26348" y="2351"/>
                  </a:cubicBezTo>
                  <a:cubicBezTo>
                    <a:pt x="26496" y="2343"/>
                    <a:pt x="26643" y="2338"/>
                    <a:pt x="26786" y="2338"/>
                  </a:cubicBezTo>
                  <a:cubicBezTo>
                    <a:pt x="26791" y="2338"/>
                    <a:pt x="26796" y="2338"/>
                    <a:pt x="26801" y="2338"/>
                  </a:cubicBezTo>
                  <a:cubicBezTo>
                    <a:pt x="26865" y="2338"/>
                    <a:pt x="26926" y="2329"/>
                    <a:pt x="26989" y="2329"/>
                  </a:cubicBezTo>
                  <a:cubicBezTo>
                    <a:pt x="27008" y="2329"/>
                    <a:pt x="27028" y="2330"/>
                    <a:pt x="27047" y="2332"/>
                  </a:cubicBezTo>
                  <a:cubicBezTo>
                    <a:pt x="27087" y="2336"/>
                    <a:pt x="27126" y="2337"/>
                    <a:pt x="27165" y="2337"/>
                  </a:cubicBezTo>
                  <a:cubicBezTo>
                    <a:pt x="27233" y="2337"/>
                    <a:pt x="27302" y="2333"/>
                    <a:pt x="27370" y="2332"/>
                  </a:cubicBezTo>
                  <a:cubicBezTo>
                    <a:pt x="27458" y="2330"/>
                    <a:pt x="27541" y="2323"/>
                    <a:pt x="27629" y="2312"/>
                  </a:cubicBezTo>
                  <a:cubicBezTo>
                    <a:pt x="27633" y="2312"/>
                    <a:pt x="27638" y="2312"/>
                    <a:pt x="27642" y="2314"/>
                  </a:cubicBezTo>
                  <a:cubicBezTo>
                    <a:pt x="27686" y="2319"/>
                    <a:pt x="27726" y="2331"/>
                    <a:pt x="27768" y="2331"/>
                  </a:cubicBezTo>
                  <a:cubicBezTo>
                    <a:pt x="27780" y="2331"/>
                    <a:pt x="27791" y="2330"/>
                    <a:pt x="27802" y="2328"/>
                  </a:cubicBezTo>
                  <a:cubicBezTo>
                    <a:pt x="27867" y="2318"/>
                    <a:pt x="27934" y="2315"/>
                    <a:pt x="28001" y="2315"/>
                  </a:cubicBezTo>
                  <a:cubicBezTo>
                    <a:pt x="28106" y="2315"/>
                    <a:pt x="28211" y="2324"/>
                    <a:pt x="28311" y="2330"/>
                  </a:cubicBezTo>
                  <a:cubicBezTo>
                    <a:pt x="28351" y="2332"/>
                    <a:pt x="28392" y="2334"/>
                    <a:pt x="28431" y="2334"/>
                  </a:cubicBezTo>
                  <a:cubicBezTo>
                    <a:pt x="28441" y="2339"/>
                    <a:pt x="28453" y="2341"/>
                    <a:pt x="28465" y="2341"/>
                  </a:cubicBezTo>
                  <a:cubicBezTo>
                    <a:pt x="28479" y="2341"/>
                    <a:pt x="28492" y="2338"/>
                    <a:pt x="28503" y="2332"/>
                  </a:cubicBezTo>
                  <a:cubicBezTo>
                    <a:pt x="28543" y="2330"/>
                    <a:pt x="28582" y="2330"/>
                    <a:pt x="28619" y="2328"/>
                  </a:cubicBezTo>
                  <a:cubicBezTo>
                    <a:pt x="28774" y="2354"/>
                    <a:pt x="28932" y="2361"/>
                    <a:pt x="29090" y="2361"/>
                  </a:cubicBezTo>
                  <a:cubicBezTo>
                    <a:pt x="29190" y="2361"/>
                    <a:pt x="29291" y="2358"/>
                    <a:pt x="29391" y="2355"/>
                  </a:cubicBezTo>
                  <a:cubicBezTo>
                    <a:pt x="29405" y="2363"/>
                    <a:pt x="29421" y="2367"/>
                    <a:pt x="29437" y="2367"/>
                  </a:cubicBezTo>
                  <a:cubicBezTo>
                    <a:pt x="29456" y="2367"/>
                    <a:pt x="29475" y="2362"/>
                    <a:pt x="29490" y="2351"/>
                  </a:cubicBezTo>
                  <a:cubicBezTo>
                    <a:pt x="29637" y="2343"/>
                    <a:pt x="29782" y="2338"/>
                    <a:pt x="29928" y="2338"/>
                  </a:cubicBezTo>
                  <a:cubicBezTo>
                    <a:pt x="29933" y="2338"/>
                    <a:pt x="29937" y="2338"/>
                    <a:pt x="29942" y="2338"/>
                  </a:cubicBezTo>
                  <a:cubicBezTo>
                    <a:pt x="30005" y="2338"/>
                    <a:pt x="30067" y="2329"/>
                    <a:pt x="30130" y="2329"/>
                  </a:cubicBezTo>
                  <a:cubicBezTo>
                    <a:pt x="30149" y="2329"/>
                    <a:pt x="30168" y="2330"/>
                    <a:pt x="30187" y="2332"/>
                  </a:cubicBezTo>
                  <a:cubicBezTo>
                    <a:pt x="30226" y="2336"/>
                    <a:pt x="30266" y="2337"/>
                    <a:pt x="30306" y="2337"/>
                  </a:cubicBezTo>
                  <a:cubicBezTo>
                    <a:pt x="30374" y="2337"/>
                    <a:pt x="30442" y="2333"/>
                    <a:pt x="30510" y="2332"/>
                  </a:cubicBezTo>
                  <a:cubicBezTo>
                    <a:pt x="30599" y="2330"/>
                    <a:pt x="30683" y="2323"/>
                    <a:pt x="30771" y="2312"/>
                  </a:cubicBezTo>
                  <a:cubicBezTo>
                    <a:pt x="30774" y="2312"/>
                    <a:pt x="30778" y="2312"/>
                    <a:pt x="30784" y="2314"/>
                  </a:cubicBezTo>
                  <a:cubicBezTo>
                    <a:pt x="30828" y="2319"/>
                    <a:pt x="30868" y="2331"/>
                    <a:pt x="30910" y="2331"/>
                  </a:cubicBezTo>
                  <a:cubicBezTo>
                    <a:pt x="30921" y="2331"/>
                    <a:pt x="30932" y="2330"/>
                    <a:pt x="30944" y="2328"/>
                  </a:cubicBezTo>
                  <a:cubicBezTo>
                    <a:pt x="31008" y="2318"/>
                    <a:pt x="31074" y="2315"/>
                    <a:pt x="31141" y="2315"/>
                  </a:cubicBezTo>
                  <a:cubicBezTo>
                    <a:pt x="31246" y="2315"/>
                    <a:pt x="31352" y="2324"/>
                    <a:pt x="31453" y="2330"/>
                  </a:cubicBezTo>
                  <a:cubicBezTo>
                    <a:pt x="31492" y="2332"/>
                    <a:pt x="31533" y="2334"/>
                    <a:pt x="31572" y="2334"/>
                  </a:cubicBezTo>
                  <a:cubicBezTo>
                    <a:pt x="31583" y="2339"/>
                    <a:pt x="31595" y="2341"/>
                    <a:pt x="31607" y="2341"/>
                  </a:cubicBezTo>
                  <a:cubicBezTo>
                    <a:pt x="31620" y="2341"/>
                    <a:pt x="31633" y="2338"/>
                    <a:pt x="31645" y="2332"/>
                  </a:cubicBezTo>
                  <a:cubicBezTo>
                    <a:pt x="31684" y="2330"/>
                    <a:pt x="31721" y="2330"/>
                    <a:pt x="31761" y="2328"/>
                  </a:cubicBezTo>
                  <a:cubicBezTo>
                    <a:pt x="31916" y="2354"/>
                    <a:pt x="32073" y="2361"/>
                    <a:pt x="32232" y="2361"/>
                  </a:cubicBezTo>
                  <a:cubicBezTo>
                    <a:pt x="32332" y="2361"/>
                    <a:pt x="32432" y="2358"/>
                    <a:pt x="32532" y="2355"/>
                  </a:cubicBezTo>
                  <a:cubicBezTo>
                    <a:pt x="32545" y="2363"/>
                    <a:pt x="32562" y="2367"/>
                    <a:pt x="32578" y="2367"/>
                  </a:cubicBezTo>
                  <a:cubicBezTo>
                    <a:pt x="32597" y="2367"/>
                    <a:pt x="32615" y="2362"/>
                    <a:pt x="32629" y="2351"/>
                  </a:cubicBezTo>
                  <a:cubicBezTo>
                    <a:pt x="32777" y="2343"/>
                    <a:pt x="32924" y="2338"/>
                    <a:pt x="33069" y="2338"/>
                  </a:cubicBezTo>
                  <a:cubicBezTo>
                    <a:pt x="33074" y="2338"/>
                    <a:pt x="33079" y="2338"/>
                    <a:pt x="33083" y="2338"/>
                  </a:cubicBezTo>
                  <a:cubicBezTo>
                    <a:pt x="33147" y="2338"/>
                    <a:pt x="33208" y="2329"/>
                    <a:pt x="33271" y="2329"/>
                  </a:cubicBezTo>
                  <a:cubicBezTo>
                    <a:pt x="33290" y="2329"/>
                    <a:pt x="33309" y="2330"/>
                    <a:pt x="33329" y="2332"/>
                  </a:cubicBezTo>
                  <a:cubicBezTo>
                    <a:pt x="33368" y="2336"/>
                    <a:pt x="33407" y="2337"/>
                    <a:pt x="33447" y="2337"/>
                  </a:cubicBezTo>
                  <a:cubicBezTo>
                    <a:pt x="33515" y="2337"/>
                    <a:pt x="33584" y="2333"/>
                    <a:pt x="33651" y="2332"/>
                  </a:cubicBezTo>
                  <a:cubicBezTo>
                    <a:pt x="33741" y="2330"/>
                    <a:pt x="33825" y="2323"/>
                    <a:pt x="33912" y="2312"/>
                  </a:cubicBezTo>
                  <a:cubicBezTo>
                    <a:pt x="33916" y="2312"/>
                    <a:pt x="33920" y="2312"/>
                    <a:pt x="33923" y="2314"/>
                  </a:cubicBezTo>
                  <a:cubicBezTo>
                    <a:pt x="33969" y="2319"/>
                    <a:pt x="34008" y="2331"/>
                    <a:pt x="34051" y="2331"/>
                  </a:cubicBezTo>
                  <a:cubicBezTo>
                    <a:pt x="34062" y="2331"/>
                    <a:pt x="34074" y="2330"/>
                    <a:pt x="34086" y="2328"/>
                  </a:cubicBezTo>
                  <a:cubicBezTo>
                    <a:pt x="34150" y="2318"/>
                    <a:pt x="34216" y="2315"/>
                    <a:pt x="34283" y="2315"/>
                  </a:cubicBezTo>
                  <a:cubicBezTo>
                    <a:pt x="34387" y="2315"/>
                    <a:pt x="34493" y="2324"/>
                    <a:pt x="34595" y="2330"/>
                  </a:cubicBezTo>
                  <a:cubicBezTo>
                    <a:pt x="34632" y="2333"/>
                    <a:pt x="34671" y="2334"/>
                    <a:pt x="34709" y="2334"/>
                  </a:cubicBezTo>
                  <a:cubicBezTo>
                    <a:pt x="34756" y="2334"/>
                    <a:pt x="34803" y="2332"/>
                    <a:pt x="34850" y="2330"/>
                  </a:cubicBezTo>
                  <a:cubicBezTo>
                    <a:pt x="34861" y="2338"/>
                    <a:pt x="34875" y="2341"/>
                    <a:pt x="34889" y="2341"/>
                  </a:cubicBezTo>
                  <a:cubicBezTo>
                    <a:pt x="34906" y="2341"/>
                    <a:pt x="34925" y="2335"/>
                    <a:pt x="34939" y="2325"/>
                  </a:cubicBezTo>
                  <a:cubicBezTo>
                    <a:pt x="34964" y="2325"/>
                    <a:pt x="34988" y="2323"/>
                    <a:pt x="35010" y="2323"/>
                  </a:cubicBezTo>
                  <a:lnTo>
                    <a:pt x="35012" y="2323"/>
                  </a:lnTo>
                  <a:cubicBezTo>
                    <a:pt x="35179" y="2352"/>
                    <a:pt x="35349" y="2362"/>
                    <a:pt x="35520" y="2362"/>
                  </a:cubicBezTo>
                  <a:cubicBezTo>
                    <a:pt x="35618" y="2362"/>
                    <a:pt x="35717" y="2359"/>
                    <a:pt x="35816" y="2355"/>
                  </a:cubicBezTo>
                  <a:cubicBezTo>
                    <a:pt x="35829" y="2363"/>
                    <a:pt x="35845" y="2367"/>
                    <a:pt x="35861" y="2367"/>
                  </a:cubicBezTo>
                  <a:cubicBezTo>
                    <a:pt x="35880" y="2367"/>
                    <a:pt x="35899" y="2362"/>
                    <a:pt x="35913" y="2351"/>
                  </a:cubicBezTo>
                  <a:cubicBezTo>
                    <a:pt x="36060" y="2343"/>
                    <a:pt x="36207" y="2338"/>
                    <a:pt x="36353" y="2338"/>
                  </a:cubicBezTo>
                  <a:cubicBezTo>
                    <a:pt x="36357" y="2338"/>
                    <a:pt x="36362" y="2338"/>
                    <a:pt x="36367" y="2338"/>
                  </a:cubicBezTo>
                  <a:cubicBezTo>
                    <a:pt x="36430" y="2338"/>
                    <a:pt x="36492" y="2329"/>
                    <a:pt x="36554" y="2329"/>
                  </a:cubicBezTo>
                  <a:cubicBezTo>
                    <a:pt x="36573" y="2329"/>
                    <a:pt x="36593" y="2330"/>
                    <a:pt x="36612" y="2332"/>
                  </a:cubicBezTo>
                  <a:cubicBezTo>
                    <a:pt x="36651" y="2336"/>
                    <a:pt x="36691" y="2337"/>
                    <a:pt x="36730" y="2337"/>
                  </a:cubicBezTo>
                  <a:cubicBezTo>
                    <a:pt x="36799" y="2337"/>
                    <a:pt x="36867" y="2333"/>
                    <a:pt x="36934" y="2332"/>
                  </a:cubicBezTo>
                  <a:cubicBezTo>
                    <a:pt x="37024" y="2330"/>
                    <a:pt x="37108" y="2323"/>
                    <a:pt x="37195" y="2312"/>
                  </a:cubicBezTo>
                  <a:cubicBezTo>
                    <a:pt x="37199" y="2312"/>
                    <a:pt x="37203" y="2312"/>
                    <a:pt x="37207" y="2314"/>
                  </a:cubicBezTo>
                  <a:cubicBezTo>
                    <a:pt x="37252" y="2319"/>
                    <a:pt x="37291" y="2331"/>
                    <a:pt x="37334" y="2331"/>
                  </a:cubicBezTo>
                  <a:cubicBezTo>
                    <a:pt x="37345" y="2331"/>
                    <a:pt x="37357" y="2330"/>
                    <a:pt x="37369" y="2328"/>
                  </a:cubicBezTo>
                  <a:cubicBezTo>
                    <a:pt x="37433" y="2318"/>
                    <a:pt x="37499" y="2315"/>
                    <a:pt x="37566" y="2315"/>
                  </a:cubicBezTo>
                  <a:cubicBezTo>
                    <a:pt x="37671" y="2315"/>
                    <a:pt x="37777" y="2324"/>
                    <a:pt x="37878" y="2330"/>
                  </a:cubicBezTo>
                  <a:cubicBezTo>
                    <a:pt x="37917" y="2332"/>
                    <a:pt x="37956" y="2334"/>
                    <a:pt x="37997" y="2334"/>
                  </a:cubicBezTo>
                  <a:cubicBezTo>
                    <a:pt x="38007" y="2339"/>
                    <a:pt x="38019" y="2341"/>
                    <a:pt x="38031" y="2341"/>
                  </a:cubicBezTo>
                  <a:cubicBezTo>
                    <a:pt x="38044" y="2341"/>
                    <a:pt x="38058" y="2338"/>
                    <a:pt x="38070" y="2332"/>
                  </a:cubicBezTo>
                  <a:cubicBezTo>
                    <a:pt x="38107" y="2330"/>
                    <a:pt x="38146" y="2330"/>
                    <a:pt x="38185" y="2328"/>
                  </a:cubicBezTo>
                  <a:cubicBezTo>
                    <a:pt x="38340" y="2354"/>
                    <a:pt x="38497" y="2361"/>
                    <a:pt x="38656" y="2361"/>
                  </a:cubicBezTo>
                  <a:cubicBezTo>
                    <a:pt x="38756" y="2361"/>
                    <a:pt x="38857" y="2358"/>
                    <a:pt x="38957" y="2355"/>
                  </a:cubicBezTo>
                  <a:cubicBezTo>
                    <a:pt x="38970" y="2363"/>
                    <a:pt x="38986" y="2367"/>
                    <a:pt x="39003" y="2367"/>
                  </a:cubicBezTo>
                  <a:cubicBezTo>
                    <a:pt x="39021" y="2367"/>
                    <a:pt x="39040" y="2362"/>
                    <a:pt x="39054" y="2351"/>
                  </a:cubicBezTo>
                  <a:cubicBezTo>
                    <a:pt x="39202" y="2343"/>
                    <a:pt x="39349" y="2338"/>
                    <a:pt x="39494" y="2338"/>
                  </a:cubicBezTo>
                  <a:cubicBezTo>
                    <a:pt x="39499" y="2338"/>
                    <a:pt x="39504" y="2338"/>
                    <a:pt x="39508" y="2338"/>
                  </a:cubicBezTo>
                  <a:cubicBezTo>
                    <a:pt x="39572" y="2338"/>
                    <a:pt x="39633" y="2329"/>
                    <a:pt x="39696" y="2329"/>
                  </a:cubicBezTo>
                  <a:cubicBezTo>
                    <a:pt x="39715" y="2329"/>
                    <a:pt x="39734" y="2330"/>
                    <a:pt x="39753" y="2332"/>
                  </a:cubicBezTo>
                  <a:cubicBezTo>
                    <a:pt x="39793" y="2336"/>
                    <a:pt x="39832" y="2337"/>
                    <a:pt x="39872" y="2337"/>
                  </a:cubicBezTo>
                  <a:cubicBezTo>
                    <a:pt x="39940" y="2337"/>
                    <a:pt x="40009" y="2333"/>
                    <a:pt x="40076" y="2332"/>
                  </a:cubicBezTo>
                  <a:cubicBezTo>
                    <a:pt x="40165" y="2330"/>
                    <a:pt x="40247" y="2323"/>
                    <a:pt x="40335" y="2312"/>
                  </a:cubicBezTo>
                  <a:cubicBezTo>
                    <a:pt x="40341" y="2312"/>
                    <a:pt x="40344" y="2312"/>
                    <a:pt x="40348" y="2314"/>
                  </a:cubicBezTo>
                  <a:cubicBezTo>
                    <a:pt x="40394" y="2319"/>
                    <a:pt x="40433" y="2331"/>
                    <a:pt x="40476" y="2331"/>
                  </a:cubicBezTo>
                  <a:cubicBezTo>
                    <a:pt x="40487" y="2331"/>
                    <a:pt x="40498" y="2330"/>
                    <a:pt x="40510" y="2328"/>
                  </a:cubicBezTo>
                  <a:cubicBezTo>
                    <a:pt x="40574" y="2318"/>
                    <a:pt x="40641" y="2315"/>
                    <a:pt x="40708" y="2315"/>
                  </a:cubicBezTo>
                  <a:cubicBezTo>
                    <a:pt x="40812" y="2315"/>
                    <a:pt x="40918" y="2324"/>
                    <a:pt x="41019" y="2330"/>
                  </a:cubicBezTo>
                  <a:cubicBezTo>
                    <a:pt x="41058" y="2332"/>
                    <a:pt x="41098" y="2334"/>
                    <a:pt x="41137" y="2334"/>
                  </a:cubicBezTo>
                  <a:cubicBezTo>
                    <a:pt x="41147" y="2339"/>
                    <a:pt x="41159" y="2341"/>
                    <a:pt x="41172" y="2341"/>
                  </a:cubicBezTo>
                  <a:cubicBezTo>
                    <a:pt x="41185" y="2341"/>
                    <a:pt x="41199" y="2338"/>
                    <a:pt x="41211" y="2332"/>
                  </a:cubicBezTo>
                  <a:cubicBezTo>
                    <a:pt x="41249" y="2330"/>
                    <a:pt x="41288" y="2330"/>
                    <a:pt x="41327" y="2328"/>
                  </a:cubicBezTo>
                  <a:cubicBezTo>
                    <a:pt x="41481" y="2354"/>
                    <a:pt x="41638" y="2361"/>
                    <a:pt x="41796" y="2361"/>
                  </a:cubicBezTo>
                  <a:cubicBezTo>
                    <a:pt x="41896" y="2361"/>
                    <a:pt x="41997" y="2358"/>
                    <a:pt x="42097" y="2355"/>
                  </a:cubicBezTo>
                  <a:cubicBezTo>
                    <a:pt x="42111" y="2363"/>
                    <a:pt x="42127" y="2367"/>
                    <a:pt x="42143" y="2367"/>
                  </a:cubicBezTo>
                  <a:cubicBezTo>
                    <a:pt x="42162" y="2367"/>
                    <a:pt x="42181" y="2362"/>
                    <a:pt x="42196" y="2351"/>
                  </a:cubicBezTo>
                  <a:cubicBezTo>
                    <a:pt x="42343" y="2343"/>
                    <a:pt x="42490" y="2338"/>
                    <a:pt x="42634" y="2338"/>
                  </a:cubicBezTo>
                  <a:cubicBezTo>
                    <a:pt x="42639" y="2338"/>
                    <a:pt x="42643" y="2338"/>
                    <a:pt x="42648" y="2338"/>
                  </a:cubicBezTo>
                  <a:cubicBezTo>
                    <a:pt x="42713" y="2338"/>
                    <a:pt x="42774" y="2329"/>
                    <a:pt x="42837" y="2329"/>
                  </a:cubicBezTo>
                  <a:cubicBezTo>
                    <a:pt x="42856" y="2329"/>
                    <a:pt x="42875" y="2330"/>
                    <a:pt x="42895" y="2332"/>
                  </a:cubicBezTo>
                  <a:cubicBezTo>
                    <a:pt x="42934" y="2336"/>
                    <a:pt x="42973" y="2337"/>
                    <a:pt x="43013" y="2337"/>
                  </a:cubicBezTo>
                  <a:cubicBezTo>
                    <a:pt x="43081" y="2337"/>
                    <a:pt x="43148" y="2333"/>
                    <a:pt x="43216" y="2332"/>
                  </a:cubicBezTo>
                  <a:cubicBezTo>
                    <a:pt x="43305" y="2330"/>
                    <a:pt x="43389" y="2323"/>
                    <a:pt x="43477" y="2312"/>
                  </a:cubicBezTo>
                  <a:cubicBezTo>
                    <a:pt x="43480" y="2312"/>
                    <a:pt x="43486" y="2312"/>
                    <a:pt x="43490" y="2314"/>
                  </a:cubicBezTo>
                  <a:cubicBezTo>
                    <a:pt x="43534" y="2319"/>
                    <a:pt x="43574" y="2331"/>
                    <a:pt x="43616" y="2331"/>
                  </a:cubicBezTo>
                  <a:cubicBezTo>
                    <a:pt x="43627" y="2331"/>
                    <a:pt x="43638" y="2330"/>
                    <a:pt x="43650" y="2328"/>
                  </a:cubicBezTo>
                  <a:cubicBezTo>
                    <a:pt x="43714" y="2318"/>
                    <a:pt x="43780" y="2315"/>
                    <a:pt x="43847" y="2315"/>
                  </a:cubicBezTo>
                  <a:cubicBezTo>
                    <a:pt x="43952" y="2315"/>
                    <a:pt x="44058" y="2324"/>
                    <a:pt x="44159" y="2330"/>
                  </a:cubicBezTo>
                  <a:cubicBezTo>
                    <a:pt x="44198" y="2332"/>
                    <a:pt x="44239" y="2334"/>
                    <a:pt x="44278" y="2334"/>
                  </a:cubicBezTo>
                  <a:cubicBezTo>
                    <a:pt x="44289" y="2339"/>
                    <a:pt x="44301" y="2341"/>
                    <a:pt x="44313" y="2341"/>
                  </a:cubicBezTo>
                  <a:cubicBezTo>
                    <a:pt x="44326" y="2341"/>
                    <a:pt x="44339" y="2338"/>
                    <a:pt x="44351" y="2332"/>
                  </a:cubicBezTo>
                  <a:cubicBezTo>
                    <a:pt x="44390" y="2330"/>
                    <a:pt x="44429" y="2330"/>
                    <a:pt x="44467" y="2328"/>
                  </a:cubicBezTo>
                  <a:cubicBezTo>
                    <a:pt x="44622" y="2354"/>
                    <a:pt x="44779" y="2361"/>
                    <a:pt x="44938" y="2361"/>
                  </a:cubicBezTo>
                  <a:cubicBezTo>
                    <a:pt x="45038" y="2361"/>
                    <a:pt x="45138" y="2358"/>
                    <a:pt x="45238" y="2355"/>
                  </a:cubicBezTo>
                  <a:cubicBezTo>
                    <a:pt x="45252" y="2363"/>
                    <a:pt x="45269" y="2367"/>
                    <a:pt x="45285" y="2367"/>
                  </a:cubicBezTo>
                  <a:cubicBezTo>
                    <a:pt x="45304" y="2367"/>
                    <a:pt x="45322" y="2362"/>
                    <a:pt x="45337" y="2351"/>
                  </a:cubicBezTo>
                  <a:cubicBezTo>
                    <a:pt x="45485" y="2343"/>
                    <a:pt x="45630" y="2338"/>
                    <a:pt x="45775" y="2338"/>
                  </a:cubicBezTo>
                  <a:cubicBezTo>
                    <a:pt x="45780" y="2338"/>
                    <a:pt x="45785" y="2338"/>
                    <a:pt x="45789" y="2338"/>
                  </a:cubicBezTo>
                  <a:cubicBezTo>
                    <a:pt x="45853" y="2338"/>
                    <a:pt x="45914" y="2329"/>
                    <a:pt x="45977" y="2329"/>
                  </a:cubicBezTo>
                  <a:cubicBezTo>
                    <a:pt x="45996" y="2329"/>
                    <a:pt x="46015" y="2330"/>
                    <a:pt x="46035" y="2332"/>
                  </a:cubicBezTo>
                  <a:cubicBezTo>
                    <a:pt x="46074" y="2336"/>
                    <a:pt x="46113" y="2337"/>
                    <a:pt x="46153" y="2337"/>
                  </a:cubicBezTo>
                  <a:cubicBezTo>
                    <a:pt x="46221" y="2337"/>
                    <a:pt x="46290" y="2333"/>
                    <a:pt x="46357" y="2332"/>
                  </a:cubicBezTo>
                  <a:cubicBezTo>
                    <a:pt x="46447" y="2330"/>
                    <a:pt x="46531" y="2323"/>
                    <a:pt x="46618" y="2312"/>
                  </a:cubicBezTo>
                  <a:cubicBezTo>
                    <a:pt x="46622" y="2312"/>
                    <a:pt x="46626" y="2312"/>
                    <a:pt x="46631" y="2314"/>
                  </a:cubicBezTo>
                  <a:cubicBezTo>
                    <a:pt x="46676" y="2319"/>
                    <a:pt x="46715" y="2331"/>
                    <a:pt x="46758" y="2331"/>
                  </a:cubicBezTo>
                  <a:cubicBezTo>
                    <a:pt x="46769" y="2331"/>
                    <a:pt x="46780" y="2330"/>
                    <a:pt x="46792" y="2328"/>
                  </a:cubicBezTo>
                  <a:cubicBezTo>
                    <a:pt x="46856" y="2318"/>
                    <a:pt x="46922" y="2315"/>
                    <a:pt x="46989" y="2315"/>
                  </a:cubicBezTo>
                  <a:cubicBezTo>
                    <a:pt x="47093" y="2315"/>
                    <a:pt x="47199" y="2324"/>
                    <a:pt x="47301" y="2330"/>
                  </a:cubicBezTo>
                  <a:cubicBezTo>
                    <a:pt x="47340" y="2332"/>
                    <a:pt x="47379" y="2334"/>
                    <a:pt x="47420" y="2334"/>
                  </a:cubicBezTo>
                  <a:cubicBezTo>
                    <a:pt x="47431" y="2339"/>
                    <a:pt x="47442" y="2341"/>
                    <a:pt x="47454" y="2341"/>
                  </a:cubicBezTo>
                  <a:cubicBezTo>
                    <a:pt x="47468" y="2341"/>
                    <a:pt x="47481" y="2338"/>
                    <a:pt x="47493" y="2332"/>
                  </a:cubicBezTo>
                  <a:cubicBezTo>
                    <a:pt x="47532" y="2330"/>
                    <a:pt x="47569" y="2330"/>
                    <a:pt x="47608" y="2328"/>
                  </a:cubicBezTo>
                  <a:cubicBezTo>
                    <a:pt x="47762" y="2354"/>
                    <a:pt x="47920" y="2361"/>
                    <a:pt x="48079" y="2361"/>
                  </a:cubicBezTo>
                  <a:cubicBezTo>
                    <a:pt x="48179" y="2361"/>
                    <a:pt x="48280" y="2358"/>
                    <a:pt x="48380" y="2355"/>
                  </a:cubicBezTo>
                  <a:cubicBezTo>
                    <a:pt x="48393" y="2363"/>
                    <a:pt x="48409" y="2367"/>
                    <a:pt x="48425" y="2367"/>
                  </a:cubicBezTo>
                  <a:cubicBezTo>
                    <a:pt x="48444" y="2367"/>
                    <a:pt x="48463" y="2362"/>
                    <a:pt x="48477" y="2351"/>
                  </a:cubicBezTo>
                  <a:cubicBezTo>
                    <a:pt x="48624" y="2343"/>
                    <a:pt x="48772" y="2338"/>
                    <a:pt x="48917" y="2338"/>
                  </a:cubicBezTo>
                  <a:cubicBezTo>
                    <a:pt x="48922" y="2338"/>
                    <a:pt x="48926" y="2338"/>
                    <a:pt x="48931" y="2338"/>
                  </a:cubicBezTo>
                  <a:cubicBezTo>
                    <a:pt x="48994" y="2338"/>
                    <a:pt x="49056" y="2329"/>
                    <a:pt x="49119" y="2329"/>
                  </a:cubicBezTo>
                  <a:cubicBezTo>
                    <a:pt x="49138" y="2329"/>
                    <a:pt x="49157" y="2330"/>
                    <a:pt x="49176" y="2332"/>
                  </a:cubicBezTo>
                  <a:cubicBezTo>
                    <a:pt x="49215" y="2336"/>
                    <a:pt x="49255" y="2337"/>
                    <a:pt x="49295" y="2337"/>
                  </a:cubicBezTo>
                  <a:cubicBezTo>
                    <a:pt x="49363" y="2337"/>
                    <a:pt x="49432" y="2333"/>
                    <a:pt x="49499" y="2332"/>
                  </a:cubicBezTo>
                  <a:cubicBezTo>
                    <a:pt x="49588" y="2330"/>
                    <a:pt x="49670" y="2323"/>
                    <a:pt x="49760" y="2312"/>
                  </a:cubicBezTo>
                  <a:cubicBezTo>
                    <a:pt x="49763" y="2312"/>
                    <a:pt x="49767" y="2312"/>
                    <a:pt x="49771" y="2314"/>
                  </a:cubicBezTo>
                  <a:cubicBezTo>
                    <a:pt x="49817" y="2319"/>
                    <a:pt x="49855" y="2331"/>
                    <a:pt x="49898" y="2331"/>
                  </a:cubicBezTo>
                  <a:cubicBezTo>
                    <a:pt x="49910" y="2331"/>
                    <a:pt x="49921" y="2330"/>
                    <a:pt x="49933" y="2328"/>
                  </a:cubicBezTo>
                  <a:cubicBezTo>
                    <a:pt x="49997" y="2318"/>
                    <a:pt x="50064" y="2315"/>
                    <a:pt x="50130" y="2315"/>
                  </a:cubicBezTo>
                  <a:cubicBezTo>
                    <a:pt x="50235" y="2315"/>
                    <a:pt x="50341" y="2324"/>
                    <a:pt x="50442" y="2330"/>
                  </a:cubicBezTo>
                  <a:cubicBezTo>
                    <a:pt x="50481" y="2332"/>
                    <a:pt x="50520" y="2334"/>
                    <a:pt x="50561" y="2334"/>
                  </a:cubicBezTo>
                  <a:cubicBezTo>
                    <a:pt x="50571" y="2339"/>
                    <a:pt x="50583" y="2341"/>
                    <a:pt x="50595" y="2341"/>
                  </a:cubicBezTo>
                  <a:cubicBezTo>
                    <a:pt x="50608" y="2341"/>
                    <a:pt x="50621" y="2338"/>
                    <a:pt x="50634" y="2332"/>
                  </a:cubicBezTo>
                  <a:cubicBezTo>
                    <a:pt x="50671" y="2330"/>
                    <a:pt x="50711" y="2330"/>
                    <a:pt x="50750" y="2328"/>
                  </a:cubicBezTo>
                  <a:cubicBezTo>
                    <a:pt x="50904" y="2354"/>
                    <a:pt x="51062" y="2361"/>
                    <a:pt x="51220" y="2361"/>
                  </a:cubicBezTo>
                  <a:cubicBezTo>
                    <a:pt x="51321" y="2361"/>
                    <a:pt x="51421" y="2358"/>
                    <a:pt x="51522" y="2355"/>
                  </a:cubicBezTo>
                  <a:cubicBezTo>
                    <a:pt x="51535" y="2363"/>
                    <a:pt x="51551" y="2367"/>
                    <a:pt x="51567" y="2367"/>
                  </a:cubicBezTo>
                  <a:cubicBezTo>
                    <a:pt x="51586" y="2367"/>
                    <a:pt x="51605" y="2362"/>
                    <a:pt x="51619" y="2351"/>
                  </a:cubicBezTo>
                  <a:cubicBezTo>
                    <a:pt x="51766" y="2343"/>
                    <a:pt x="51913" y="2338"/>
                    <a:pt x="52057" y="2338"/>
                  </a:cubicBezTo>
                  <a:cubicBezTo>
                    <a:pt x="52061" y="2338"/>
                    <a:pt x="52066" y="2338"/>
                    <a:pt x="52071" y="2338"/>
                  </a:cubicBezTo>
                  <a:cubicBezTo>
                    <a:pt x="52136" y="2338"/>
                    <a:pt x="52197" y="2329"/>
                    <a:pt x="52260" y="2329"/>
                  </a:cubicBezTo>
                  <a:cubicBezTo>
                    <a:pt x="52279" y="2329"/>
                    <a:pt x="52298" y="2330"/>
                    <a:pt x="52318" y="2332"/>
                  </a:cubicBezTo>
                  <a:cubicBezTo>
                    <a:pt x="52357" y="2336"/>
                    <a:pt x="52396" y="2337"/>
                    <a:pt x="52436" y="2337"/>
                  </a:cubicBezTo>
                  <a:cubicBezTo>
                    <a:pt x="52504" y="2337"/>
                    <a:pt x="52572" y="2333"/>
                    <a:pt x="52640" y="2332"/>
                  </a:cubicBezTo>
                  <a:cubicBezTo>
                    <a:pt x="52730" y="2330"/>
                    <a:pt x="52812" y="2323"/>
                    <a:pt x="52899" y="2312"/>
                  </a:cubicBezTo>
                  <a:cubicBezTo>
                    <a:pt x="52903" y="2312"/>
                    <a:pt x="52909" y="2312"/>
                    <a:pt x="52912" y="2314"/>
                  </a:cubicBezTo>
                  <a:cubicBezTo>
                    <a:pt x="52957" y="2319"/>
                    <a:pt x="52996" y="2331"/>
                    <a:pt x="53039" y="2331"/>
                  </a:cubicBezTo>
                  <a:cubicBezTo>
                    <a:pt x="53050" y="2331"/>
                    <a:pt x="53061" y="2330"/>
                    <a:pt x="53073" y="2328"/>
                  </a:cubicBezTo>
                  <a:cubicBezTo>
                    <a:pt x="53138" y="2318"/>
                    <a:pt x="53204" y="2315"/>
                    <a:pt x="53272" y="2315"/>
                  </a:cubicBezTo>
                  <a:cubicBezTo>
                    <a:pt x="53376" y="2315"/>
                    <a:pt x="53482" y="2324"/>
                    <a:pt x="53582" y="2330"/>
                  </a:cubicBezTo>
                  <a:cubicBezTo>
                    <a:pt x="53623" y="2332"/>
                    <a:pt x="53662" y="2334"/>
                    <a:pt x="53701" y="2334"/>
                  </a:cubicBezTo>
                  <a:cubicBezTo>
                    <a:pt x="53712" y="2339"/>
                    <a:pt x="53724" y="2341"/>
                    <a:pt x="53736" y="2341"/>
                  </a:cubicBezTo>
                  <a:cubicBezTo>
                    <a:pt x="53749" y="2341"/>
                    <a:pt x="53762" y="2338"/>
                    <a:pt x="53774" y="2332"/>
                  </a:cubicBezTo>
                  <a:cubicBezTo>
                    <a:pt x="53813" y="2330"/>
                    <a:pt x="53852" y="2330"/>
                    <a:pt x="53889" y="2328"/>
                  </a:cubicBezTo>
                  <a:cubicBezTo>
                    <a:pt x="54045" y="2354"/>
                    <a:pt x="54202" y="2361"/>
                    <a:pt x="54360" y="2361"/>
                  </a:cubicBezTo>
                  <a:cubicBezTo>
                    <a:pt x="54460" y="2361"/>
                    <a:pt x="54561" y="2358"/>
                    <a:pt x="54661" y="2355"/>
                  </a:cubicBezTo>
                  <a:cubicBezTo>
                    <a:pt x="54675" y="2363"/>
                    <a:pt x="54691" y="2367"/>
                    <a:pt x="54708" y="2367"/>
                  </a:cubicBezTo>
                  <a:cubicBezTo>
                    <a:pt x="54726" y="2367"/>
                    <a:pt x="54745" y="2362"/>
                    <a:pt x="54760" y="2351"/>
                  </a:cubicBezTo>
                  <a:cubicBezTo>
                    <a:pt x="54907" y="2343"/>
                    <a:pt x="55053" y="2338"/>
                    <a:pt x="55198" y="2338"/>
                  </a:cubicBezTo>
                  <a:cubicBezTo>
                    <a:pt x="55203" y="2338"/>
                    <a:pt x="55208" y="2338"/>
                    <a:pt x="55212" y="2338"/>
                  </a:cubicBezTo>
                  <a:cubicBezTo>
                    <a:pt x="55276" y="2338"/>
                    <a:pt x="55337" y="2329"/>
                    <a:pt x="55400" y="2329"/>
                  </a:cubicBezTo>
                  <a:cubicBezTo>
                    <a:pt x="55419" y="2329"/>
                    <a:pt x="55438" y="2330"/>
                    <a:pt x="55457" y="2332"/>
                  </a:cubicBezTo>
                  <a:cubicBezTo>
                    <a:pt x="55496" y="2336"/>
                    <a:pt x="55536" y="2337"/>
                    <a:pt x="55576" y="2337"/>
                  </a:cubicBezTo>
                  <a:cubicBezTo>
                    <a:pt x="55644" y="2337"/>
                    <a:pt x="55713" y="2333"/>
                    <a:pt x="55780" y="2332"/>
                  </a:cubicBezTo>
                  <a:cubicBezTo>
                    <a:pt x="55869" y="2330"/>
                    <a:pt x="55953" y="2323"/>
                    <a:pt x="56041" y="2312"/>
                  </a:cubicBezTo>
                  <a:cubicBezTo>
                    <a:pt x="56045" y="2312"/>
                    <a:pt x="56048" y="2312"/>
                    <a:pt x="56054" y="2314"/>
                  </a:cubicBezTo>
                  <a:cubicBezTo>
                    <a:pt x="56098" y="2319"/>
                    <a:pt x="56138" y="2331"/>
                    <a:pt x="56180" y="2331"/>
                  </a:cubicBezTo>
                  <a:cubicBezTo>
                    <a:pt x="56191" y="2331"/>
                    <a:pt x="56203" y="2330"/>
                    <a:pt x="56214" y="2328"/>
                  </a:cubicBezTo>
                  <a:cubicBezTo>
                    <a:pt x="56278" y="2318"/>
                    <a:pt x="56345" y="2315"/>
                    <a:pt x="56412" y="2315"/>
                  </a:cubicBezTo>
                  <a:cubicBezTo>
                    <a:pt x="56516" y="2315"/>
                    <a:pt x="56622" y="2324"/>
                    <a:pt x="56723" y="2330"/>
                  </a:cubicBezTo>
                  <a:cubicBezTo>
                    <a:pt x="56762" y="2332"/>
                    <a:pt x="56803" y="2334"/>
                    <a:pt x="56843" y="2334"/>
                  </a:cubicBezTo>
                  <a:cubicBezTo>
                    <a:pt x="56853" y="2339"/>
                    <a:pt x="56865" y="2341"/>
                    <a:pt x="56877" y="2341"/>
                  </a:cubicBezTo>
                  <a:cubicBezTo>
                    <a:pt x="56890" y="2341"/>
                    <a:pt x="56904" y="2338"/>
                    <a:pt x="56915" y="2332"/>
                  </a:cubicBezTo>
                  <a:cubicBezTo>
                    <a:pt x="56954" y="2330"/>
                    <a:pt x="56992" y="2330"/>
                    <a:pt x="57031" y="2328"/>
                  </a:cubicBezTo>
                  <a:cubicBezTo>
                    <a:pt x="57186" y="2354"/>
                    <a:pt x="57344" y="2361"/>
                    <a:pt x="57502" y="2361"/>
                  </a:cubicBezTo>
                  <a:cubicBezTo>
                    <a:pt x="57602" y="2361"/>
                    <a:pt x="57702" y="2358"/>
                    <a:pt x="57803" y="2355"/>
                  </a:cubicBezTo>
                  <a:cubicBezTo>
                    <a:pt x="57816" y="2363"/>
                    <a:pt x="57832" y="2367"/>
                    <a:pt x="57848" y="2367"/>
                  </a:cubicBezTo>
                  <a:cubicBezTo>
                    <a:pt x="57867" y="2367"/>
                    <a:pt x="57886" y="2362"/>
                    <a:pt x="57900" y="2351"/>
                  </a:cubicBezTo>
                  <a:cubicBezTo>
                    <a:pt x="58047" y="2343"/>
                    <a:pt x="58194" y="2338"/>
                    <a:pt x="58340" y="2338"/>
                  </a:cubicBezTo>
                  <a:cubicBezTo>
                    <a:pt x="58344" y="2338"/>
                    <a:pt x="58349" y="2338"/>
                    <a:pt x="58354" y="2338"/>
                  </a:cubicBezTo>
                  <a:cubicBezTo>
                    <a:pt x="58417" y="2338"/>
                    <a:pt x="58479" y="2329"/>
                    <a:pt x="58542" y="2329"/>
                  </a:cubicBezTo>
                  <a:cubicBezTo>
                    <a:pt x="58561" y="2329"/>
                    <a:pt x="58580" y="2330"/>
                    <a:pt x="58599" y="2332"/>
                  </a:cubicBezTo>
                  <a:cubicBezTo>
                    <a:pt x="58638" y="2336"/>
                    <a:pt x="58678" y="2337"/>
                    <a:pt x="58717" y="2337"/>
                  </a:cubicBezTo>
                  <a:cubicBezTo>
                    <a:pt x="58786" y="2337"/>
                    <a:pt x="58854" y="2333"/>
                    <a:pt x="58921" y="2332"/>
                  </a:cubicBezTo>
                  <a:cubicBezTo>
                    <a:pt x="59011" y="2330"/>
                    <a:pt x="59095" y="2323"/>
                    <a:pt x="59182" y="2312"/>
                  </a:cubicBezTo>
                  <a:cubicBezTo>
                    <a:pt x="59186" y="2312"/>
                    <a:pt x="59190" y="2312"/>
                    <a:pt x="59194" y="2314"/>
                  </a:cubicBezTo>
                  <a:cubicBezTo>
                    <a:pt x="59239" y="2319"/>
                    <a:pt x="59278" y="2331"/>
                    <a:pt x="59321" y="2331"/>
                  </a:cubicBezTo>
                  <a:cubicBezTo>
                    <a:pt x="59332" y="2331"/>
                    <a:pt x="59344" y="2330"/>
                    <a:pt x="59356" y="2328"/>
                  </a:cubicBezTo>
                  <a:cubicBezTo>
                    <a:pt x="59420" y="2318"/>
                    <a:pt x="59486" y="2315"/>
                    <a:pt x="59553" y="2315"/>
                  </a:cubicBezTo>
                  <a:cubicBezTo>
                    <a:pt x="59658" y="2315"/>
                    <a:pt x="59764" y="2324"/>
                    <a:pt x="59865" y="2330"/>
                  </a:cubicBezTo>
                  <a:cubicBezTo>
                    <a:pt x="59904" y="2332"/>
                    <a:pt x="59943" y="2334"/>
                    <a:pt x="59984" y="2334"/>
                  </a:cubicBezTo>
                  <a:cubicBezTo>
                    <a:pt x="59994" y="2339"/>
                    <a:pt x="60006" y="2341"/>
                    <a:pt x="60018" y="2341"/>
                  </a:cubicBezTo>
                  <a:cubicBezTo>
                    <a:pt x="60031" y="2341"/>
                    <a:pt x="60045" y="2338"/>
                    <a:pt x="60057" y="2332"/>
                  </a:cubicBezTo>
                  <a:cubicBezTo>
                    <a:pt x="60094" y="2330"/>
                    <a:pt x="60133" y="2330"/>
                    <a:pt x="60172" y="2328"/>
                  </a:cubicBezTo>
                  <a:cubicBezTo>
                    <a:pt x="60327" y="2354"/>
                    <a:pt x="60484" y="2361"/>
                    <a:pt x="60643" y="2361"/>
                  </a:cubicBezTo>
                  <a:cubicBezTo>
                    <a:pt x="60743" y="2361"/>
                    <a:pt x="60844" y="2358"/>
                    <a:pt x="60944" y="2355"/>
                  </a:cubicBezTo>
                  <a:cubicBezTo>
                    <a:pt x="60957" y="2363"/>
                    <a:pt x="60974" y="2367"/>
                    <a:pt x="60990" y="2367"/>
                  </a:cubicBezTo>
                  <a:cubicBezTo>
                    <a:pt x="61009" y="2367"/>
                    <a:pt x="61027" y="2362"/>
                    <a:pt x="61041" y="2351"/>
                  </a:cubicBezTo>
                  <a:cubicBezTo>
                    <a:pt x="61189" y="2343"/>
                    <a:pt x="61336" y="2338"/>
                    <a:pt x="61481" y="2338"/>
                  </a:cubicBezTo>
                  <a:cubicBezTo>
                    <a:pt x="61486" y="2338"/>
                    <a:pt x="61491" y="2338"/>
                    <a:pt x="61495" y="2338"/>
                  </a:cubicBezTo>
                  <a:cubicBezTo>
                    <a:pt x="61559" y="2338"/>
                    <a:pt x="61620" y="2329"/>
                    <a:pt x="61683" y="2329"/>
                  </a:cubicBezTo>
                  <a:cubicBezTo>
                    <a:pt x="61702" y="2329"/>
                    <a:pt x="61721" y="2330"/>
                    <a:pt x="61740" y="2332"/>
                  </a:cubicBezTo>
                  <a:cubicBezTo>
                    <a:pt x="61780" y="2336"/>
                    <a:pt x="61819" y="2337"/>
                    <a:pt x="61859" y="2337"/>
                  </a:cubicBezTo>
                  <a:cubicBezTo>
                    <a:pt x="61927" y="2337"/>
                    <a:pt x="61996" y="2333"/>
                    <a:pt x="62063" y="2332"/>
                  </a:cubicBezTo>
                  <a:cubicBezTo>
                    <a:pt x="62152" y="2330"/>
                    <a:pt x="62235" y="2323"/>
                    <a:pt x="62322" y="2312"/>
                  </a:cubicBezTo>
                  <a:cubicBezTo>
                    <a:pt x="62328" y="2312"/>
                    <a:pt x="62331" y="2312"/>
                    <a:pt x="62335" y="2314"/>
                  </a:cubicBezTo>
                  <a:cubicBezTo>
                    <a:pt x="62381" y="2319"/>
                    <a:pt x="62420" y="2331"/>
                    <a:pt x="62463" y="2331"/>
                  </a:cubicBezTo>
                  <a:cubicBezTo>
                    <a:pt x="62474" y="2331"/>
                    <a:pt x="62485" y="2330"/>
                    <a:pt x="62497" y="2328"/>
                  </a:cubicBezTo>
                  <a:cubicBezTo>
                    <a:pt x="62561" y="2318"/>
                    <a:pt x="62628" y="2315"/>
                    <a:pt x="62695" y="2315"/>
                  </a:cubicBezTo>
                  <a:cubicBezTo>
                    <a:pt x="62799" y="2315"/>
                    <a:pt x="62905" y="2324"/>
                    <a:pt x="63006" y="2330"/>
                  </a:cubicBezTo>
                  <a:cubicBezTo>
                    <a:pt x="63046" y="2332"/>
                    <a:pt x="63085" y="2334"/>
                    <a:pt x="63124" y="2334"/>
                  </a:cubicBezTo>
                  <a:cubicBezTo>
                    <a:pt x="63135" y="2339"/>
                    <a:pt x="63146" y="2341"/>
                    <a:pt x="63159" y="2341"/>
                  </a:cubicBezTo>
                  <a:cubicBezTo>
                    <a:pt x="63172" y="2341"/>
                    <a:pt x="63186" y="2338"/>
                    <a:pt x="63198" y="2332"/>
                  </a:cubicBezTo>
                  <a:cubicBezTo>
                    <a:pt x="63236" y="2330"/>
                    <a:pt x="63275" y="2330"/>
                    <a:pt x="63314" y="2328"/>
                  </a:cubicBezTo>
                  <a:cubicBezTo>
                    <a:pt x="63468" y="2354"/>
                    <a:pt x="63625" y="2361"/>
                    <a:pt x="63783" y="2361"/>
                  </a:cubicBezTo>
                  <a:cubicBezTo>
                    <a:pt x="63883" y="2361"/>
                    <a:pt x="63984" y="2358"/>
                    <a:pt x="64084" y="2355"/>
                  </a:cubicBezTo>
                  <a:cubicBezTo>
                    <a:pt x="64098" y="2363"/>
                    <a:pt x="64114" y="2367"/>
                    <a:pt x="64130" y="2367"/>
                  </a:cubicBezTo>
                  <a:cubicBezTo>
                    <a:pt x="64149" y="2367"/>
                    <a:pt x="64168" y="2362"/>
                    <a:pt x="64183" y="2351"/>
                  </a:cubicBezTo>
                  <a:cubicBezTo>
                    <a:pt x="64330" y="2343"/>
                    <a:pt x="64477" y="2338"/>
                    <a:pt x="64621" y="2338"/>
                  </a:cubicBezTo>
                  <a:cubicBezTo>
                    <a:pt x="64626" y="2338"/>
                    <a:pt x="64631" y="2338"/>
                    <a:pt x="64635" y="2338"/>
                  </a:cubicBezTo>
                  <a:cubicBezTo>
                    <a:pt x="64700" y="2338"/>
                    <a:pt x="64761" y="2329"/>
                    <a:pt x="64824" y="2329"/>
                  </a:cubicBezTo>
                  <a:cubicBezTo>
                    <a:pt x="64843" y="2329"/>
                    <a:pt x="64862" y="2330"/>
                    <a:pt x="64882" y="2332"/>
                  </a:cubicBezTo>
                  <a:cubicBezTo>
                    <a:pt x="64921" y="2336"/>
                    <a:pt x="64960" y="2337"/>
                    <a:pt x="65000" y="2337"/>
                  </a:cubicBezTo>
                  <a:cubicBezTo>
                    <a:pt x="65068" y="2337"/>
                    <a:pt x="65136" y="2333"/>
                    <a:pt x="65203" y="2332"/>
                  </a:cubicBezTo>
                  <a:cubicBezTo>
                    <a:pt x="65292" y="2330"/>
                    <a:pt x="65376" y="2323"/>
                    <a:pt x="65464" y="2312"/>
                  </a:cubicBezTo>
                  <a:cubicBezTo>
                    <a:pt x="65467" y="2312"/>
                    <a:pt x="65473" y="2312"/>
                    <a:pt x="65477" y="2314"/>
                  </a:cubicBezTo>
                  <a:cubicBezTo>
                    <a:pt x="65521" y="2319"/>
                    <a:pt x="65561" y="2331"/>
                    <a:pt x="65603" y="2331"/>
                  </a:cubicBezTo>
                  <a:cubicBezTo>
                    <a:pt x="65614" y="2331"/>
                    <a:pt x="65625" y="2330"/>
                    <a:pt x="65637" y="2328"/>
                  </a:cubicBezTo>
                  <a:cubicBezTo>
                    <a:pt x="65701" y="2318"/>
                    <a:pt x="65768" y="2315"/>
                    <a:pt x="65834" y="2315"/>
                  </a:cubicBezTo>
                  <a:cubicBezTo>
                    <a:pt x="65939" y="2315"/>
                    <a:pt x="66045" y="2324"/>
                    <a:pt x="66146" y="2330"/>
                  </a:cubicBezTo>
                  <a:cubicBezTo>
                    <a:pt x="66185" y="2332"/>
                    <a:pt x="66226" y="2334"/>
                    <a:pt x="66265" y="2334"/>
                  </a:cubicBezTo>
                  <a:cubicBezTo>
                    <a:pt x="66276" y="2339"/>
                    <a:pt x="66288" y="2341"/>
                    <a:pt x="66300" y="2341"/>
                  </a:cubicBezTo>
                  <a:cubicBezTo>
                    <a:pt x="66313" y="2341"/>
                    <a:pt x="66326" y="2338"/>
                    <a:pt x="66338" y="2332"/>
                  </a:cubicBezTo>
                  <a:cubicBezTo>
                    <a:pt x="66377" y="2330"/>
                    <a:pt x="66416" y="2330"/>
                    <a:pt x="66454" y="2328"/>
                  </a:cubicBezTo>
                  <a:cubicBezTo>
                    <a:pt x="66609" y="2354"/>
                    <a:pt x="66766" y="2361"/>
                    <a:pt x="66925" y="2361"/>
                  </a:cubicBezTo>
                  <a:cubicBezTo>
                    <a:pt x="67025" y="2361"/>
                    <a:pt x="67125" y="2358"/>
                    <a:pt x="67226" y="2355"/>
                  </a:cubicBezTo>
                  <a:cubicBezTo>
                    <a:pt x="67239" y="2363"/>
                    <a:pt x="67256" y="2367"/>
                    <a:pt x="67272" y="2367"/>
                  </a:cubicBezTo>
                  <a:cubicBezTo>
                    <a:pt x="67290" y="2367"/>
                    <a:pt x="67309" y="2362"/>
                    <a:pt x="67323" y="2351"/>
                  </a:cubicBezTo>
                  <a:cubicBezTo>
                    <a:pt x="67472" y="2343"/>
                    <a:pt x="67617" y="2338"/>
                    <a:pt x="67763" y="2338"/>
                  </a:cubicBezTo>
                  <a:cubicBezTo>
                    <a:pt x="67767" y="2338"/>
                    <a:pt x="67772" y="2338"/>
                    <a:pt x="67777" y="2338"/>
                  </a:cubicBezTo>
                  <a:cubicBezTo>
                    <a:pt x="67840" y="2338"/>
                    <a:pt x="67902" y="2329"/>
                    <a:pt x="67964" y="2329"/>
                  </a:cubicBezTo>
                  <a:cubicBezTo>
                    <a:pt x="67983" y="2329"/>
                    <a:pt x="68002" y="2330"/>
                    <a:pt x="68022" y="2332"/>
                  </a:cubicBezTo>
                  <a:cubicBezTo>
                    <a:pt x="68061" y="2336"/>
                    <a:pt x="68100" y="2337"/>
                    <a:pt x="68140" y="2337"/>
                  </a:cubicBezTo>
                  <a:cubicBezTo>
                    <a:pt x="68208" y="2337"/>
                    <a:pt x="68277" y="2333"/>
                    <a:pt x="68344" y="2332"/>
                  </a:cubicBezTo>
                  <a:cubicBezTo>
                    <a:pt x="68434" y="2330"/>
                    <a:pt x="68518" y="2323"/>
                    <a:pt x="68605" y="2312"/>
                  </a:cubicBezTo>
                  <a:cubicBezTo>
                    <a:pt x="68609" y="2312"/>
                    <a:pt x="68613" y="2312"/>
                    <a:pt x="68618" y="2314"/>
                  </a:cubicBezTo>
                  <a:cubicBezTo>
                    <a:pt x="68663" y="2319"/>
                    <a:pt x="68702" y="2331"/>
                    <a:pt x="68745" y="2331"/>
                  </a:cubicBezTo>
                  <a:cubicBezTo>
                    <a:pt x="68756" y="2331"/>
                    <a:pt x="68767" y="2330"/>
                    <a:pt x="68779" y="2328"/>
                  </a:cubicBezTo>
                  <a:cubicBezTo>
                    <a:pt x="68843" y="2318"/>
                    <a:pt x="68909" y="2315"/>
                    <a:pt x="68976" y="2315"/>
                  </a:cubicBezTo>
                  <a:cubicBezTo>
                    <a:pt x="69081" y="2315"/>
                    <a:pt x="69186" y="2324"/>
                    <a:pt x="69288" y="2330"/>
                  </a:cubicBezTo>
                  <a:cubicBezTo>
                    <a:pt x="69324" y="2332"/>
                    <a:pt x="69361" y="2333"/>
                    <a:pt x="69398" y="2333"/>
                  </a:cubicBezTo>
                  <a:cubicBezTo>
                    <a:pt x="69524" y="2333"/>
                    <a:pt x="69651" y="2323"/>
                    <a:pt x="69776" y="2319"/>
                  </a:cubicBezTo>
                  <a:cubicBezTo>
                    <a:pt x="69800" y="2318"/>
                    <a:pt x="69825" y="2318"/>
                    <a:pt x="69849" y="2318"/>
                  </a:cubicBezTo>
                  <a:cubicBezTo>
                    <a:pt x="69881" y="2318"/>
                    <a:pt x="69912" y="2319"/>
                    <a:pt x="69944" y="2319"/>
                  </a:cubicBezTo>
                  <a:cubicBezTo>
                    <a:pt x="70023" y="2319"/>
                    <a:pt x="70102" y="2317"/>
                    <a:pt x="70181" y="2302"/>
                  </a:cubicBezTo>
                  <a:cubicBezTo>
                    <a:pt x="70201" y="2299"/>
                    <a:pt x="70194" y="2274"/>
                    <a:pt x="70177" y="2271"/>
                  </a:cubicBezTo>
                  <a:cubicBezTo>
                    <a:pt x="70030" y="2252"/>
                    <a:pt x="69890" y="2233"/>
                    <a:pt x="69741" y="2230"/>
                  </a:cubicBezTo>
                  <a:cubicBezTo>
                    <a:pt x="69584" y="2224"/>
                    <a:pt x="69426" y="2230"/>
                    <a:pt x="69271" y="2213"/>
                  </a:cubicBezTo>
                  <a:cubicBezTo>
                    <a:pt x="69178" y="2203"/>
                    <a:pt x="69079" y="2197"/>
                    <a:pt x="68982" y="2197"/>
                  </a:cubicBezTo>
                  <a:cubicBezTo>
                    <a:pt x="68917" y="2197"/>
                    <a:pt x="68853" y="2199"/>
                    <a:pt x="68792" y="2205"/>
                  </a:cubicBezTo>
                  <a:cubicBezTo>
                    <a:pt x="68768" y="2208"/>
                    <a:pt x="68744" y="2209"/>
                    <a:pt x="68720" y="2209"/>
                  </a:cubicBezTo>
                  <a:cubicBezTo>
                    <a:pt x="68663" y="2209"/>
                    <a:pt x="68606" y="2204"/>
                    <a:pt x="68550" y="2204"/>
                  </a:cubicBezTo>
                  <a:cubicBezTo>
                    <a:pt x="68521" y="2204"/>
                    <a:pt x="68491" y="2205"/>
                    <a:pt x="68462" y="2209"/>
                  </a:cubicBezTo>
                  <a:cubicBezTo>
                    <a:pt x="68465" y="2190"/>
                    <a:pt x="68467" y="2170"/>
                    <a:pt x="68467" y="2149"/>
                  </a:cubicBezTo>
                  <a:cubicBezTo>
                    <a:pt x="68477" y="2082"/>
                    <a:pt x="68484" y="2015"/>
                    <a:pt x="68484" y="1944"/>
                  </a:cubicBezTo>
                  <a:cubicBezTo>
                    <a:pt x="68484" y="1888"/>
                    <a:pt x="68488" y="1801"/>
                    <a:pt x="68456" y="1750"/>
                  </a:cubicBezTo>
                  <a:lnTo>
                    <a:pt x="68646" y="1750"/>
                  </a:lnTo>
                  <a:cubicBezTo>
                    <a:pt x="68892" y="1750"/>
                    <a:pt x="69136" y="1767"/>
                    <a:pt x="69380" y="1767"/>
                  </a:cubicBezTo>
                  <a:cubicBezTo>
                    <a:pt x="69546" y="1767"/>
                    <a:pt x="69711" y="1759"/>
                    <a:pt x="69877" y="1734"/>
                  </a:cubicBezTo>
                  <a:cubicBezTo>
                    <a:pt x="69897" y="1732"/>
                    <a:pt x="69897" y="1696"/>
                    <a:pt x="69877" y="1695"/>
                  </a:cubicBezTo>
                  <a:cubicBezTo>
                    <a:pt x="69679" y="1663"/>
                    <a:pt x="69480" y="1667"/>
                    <a:pt x="69280" y="1646"/>
                  </a:cubicBezTo>
                  <a:cubicBezTo>
                    <a:pt x="69183" y="1635"/>
                    <a:pt x="69083" y="1644"/>
                    <a:pt x="68984" y="1633"/>
                  </a:cubicBezTo>
                  <a:cubicBezTo>
                    <a:pt x="68945" y="1629"/>
                    <a:pt x="68905" y="1627"/>
                    <a:pt x="68864" y="1627"/>
                  </a:cubicBezTo>
                  <a:cubicBezTo>
                    <a:pt x="68911" y="1564"/>
                    <a:pt x="68933" y="1486"/>
                    <a:pt x="68982" y="1424"/>
                  </a:cubicBezTo>
                  <a:cubicBezTo>
                    <a:pt x="69040" y="1353"/>
                    <a:pt x="69084" y="1275"/>
                    <a:pt x="69135" y="1199"/>
                  </a:cubicBezTo>
                  <a:cubicBezTo>
                    <a:pt x="69193" y="1107"/>
                    <a:pt x="69262" y="1025"/>
                    <a:pt x="69323" y="936"/>
                  </a:cubicBezTo>
                  <a:cubicBezTo>
                    <a:pt x="69345" y="900"/>
                    <a:pt x="69372" y="867"/>
                    <a:pt x="69394" y="831"/>
                  </a:cubicBezTo>
                  <a:cubicBezTo>
                    <a:pt x="69414" y="798"/>
                    <a:pt x="69431" y="751"/>
                    <a:pt x="69455" y="716"/>
                  </a:cubicBezTo>
                  <a:cubicBezTo>
                    <a:pt x="69470" y="742"/>
                    <a:pt x="69483" y="774"/>
                    <a:pt x="69496" y="794"/>
                  </a:cubicBezTo>
                  <a:cubicBezTo>
                    <a:pt x="69528" y="841"/>
                    <a:pt x="69569" y="884"/>
                    <a:pt x="69606" y="925"/>
                  </a:cubicBezTo>
                  <a:cubicBezTo>
                    <a:pt x="69683" y="1010"/>
                    <a:pt x="69769" y="1092"/>
                    <a:pt x="69834" y="1186"/>
                  </a:cubicBezTo>
                  <a:cubicBezTo>
                    <a:pt x="69884" y="1260"/>
                    <a:pt x="69942" y="1327"/>
                    <a:pt x="70002" y="1396"/>
                  </a:cubicBezTo>
                  <a:cubicBezTo>
                    <a:pt x="70033" y="1434"/>
                    <a:pt x="70059" y="1480"/>
                    <a:pt x="70087" y="1519"/>
                  </a:cubicBezTo>
                  <a:cubicBezTo>
                    <a:pt x="70108" y="1547"/>
                    <a:pt x="70162" y="1588"/>
                    <a:pt x="70173" y="1616"/>
                  </a:cubicBezTo>
                  <a:cubicBezTo>
                    <a:pt x="70176" y="1625"/>
                    <a:pt x="70183" y="1630"/>
                    <a:pt x="70191" y="1630"/>
                  </a:cubicBezTo>
                  <a:cubicBezTo>
                    <a:pt x="70197" y="1630"/>
                    <a:pt x="70204" y="1625"/>
                    <a:pt x="70207" y="1616"/>
                  </a:cubicBezTo>
                  <a:cubicBezTo>
                    <a:pt x="70227" y="1544"/>
                    <a:pt x="70145" y="1447"/>
                    <a:pt x="70115" y="1385"/>
                  </a:cubicBezTo>
                  <a:cubicBezTo>
                    <a:pt x="70091" y="1338"/>
                    <a:pt x="70048" y="1299"/>
                    <a:pt x="70015" y="1258"/>
                  </a:cubicBezTo>
                  <a:cubicBezTo>
                    <a:pt x="69983" y="1215"/>
                    <a:pt x="69951" y="1176"/>
                    <a:pt x="69922" y="1131"/>
                  </a:cubicBezTo>
                  <a:cubicBezTo>
                    <a:pt x="69862" y="1038"/>
                    <a:pt x="69780" y="956"/>
                    <a:pt x="69709" y="870"/>
                  </a:cubicBezTo>
                  <a:cubicBezTo>
                    <a:pt x="69662" y="815"/>
                    <a:pt x="69616" y="762"/>
                    <a:pt x="69578" y="699"/>
                  </a:cubicBezTo>
                  <a:cubicBezTo>
                    <a:pt x="69550" y="656"/>
                    <a:pt x="69532" y="613"/>
                    <a:pt x="69491" y="585"/>
                  </a:cubicBezTo>
                  <a:cubicBezTo>
                    <a:pt x="69491" y="583"/>
                    <a:pt x="69491" y="583"/>
                    <a:pt x="69491" y="581"/>
                  </a:cubicBezTo>
                  <a:cubicBezTo>
                    <a:pt x="69564" y="518"/>
                    <a:pt x="69619" y="447"/>
                    <a:pt x="69664" y="361"/>
                  </a:cubicBezTo>
                  <a:cubicBezTo>
                    <a:pt x="69711" y="270"/>
                    <a:pt x="69778" y="190"/>
                    <a:pt x="69821" y="97"/>
                  </a:cubicBezTo>
                  <a:cubicBezTo>
                    <a:pt x="69838" y="59"/>
                    <a:pt x="69817" y="26"/>
                    <a:pt x="69776" y="20"/>
                  </a:cubicBezTo>
                  <a:cubicBezTo>
                    <a:pt x="69675" y="10"/>
                    <a:pt x="69575" y="0"/>
                    <a:pt x="69473" y="0"/>
                  </a:cubicBezTo>
                  <a:cubicBezTo>
                    <a:pt x="69450" y="0"/>
                    <a:pt x="69428" y="1"/>
                    <a:pt x="69405" y="2"/>
                  </a:cubicBezTo>
                  <a:cubicBezTo>
                    <a:pt x="69351" y="3"/>
                    <a:pt x="69295" y="17"/>
                    <a:pt x="69241" y="28"/>
                  </a:cubicBezTo>
                  <a:cubicBezTo>
                    <a:pt x="69211" y="33"/>
                    <a:pt x="69183" y="35"/>
                    <a:pt x="69165" y="65"/>
                  </a:cubicBezTo>
                  <a:cubicBezTo>
                    <a:pt x="69125" y="123"/>
                    <a:pt x="69189" y="214"/>
                    <a:pt x="69207" y="268"/>
                  </a:cubicBezTo>
                  <a:cubicBezTo>
                    <a:pt x="69226" y="322"/>
                    <a:pt x="69252" y="371"/>
                    <a:pt x="69278" y="421"/>
                  </a:cubicBezTo>
                  <a:cubicBezTo>
                    <a:pt x="69306" y="477"/>
                    <a:pt x="69375" y="553"/>
                    <a:pt x="69385" y="617"/>
                  </a:cubicBezTo>
                  <a:cubicBezTo>
                    <a:pt x="69332" y="675"/>
                    <a:pt x="69299" y="753"/>
                    <a:pt x="69254" y="815"/>
                  </a:cubicBezTo>
                  <a:cubicBezTo>
                    <a:pt x="69193" y="898"/>
                    <a:pt x="69127" y="982"/>
                    <a:pt x="69071" y="1070"/>
                  </a:cubicBezTo>
                  <a:cubicBezTo>
                    <a:pt x="69014" y="1159"/>
                    <a:pt x="68963" y="1256"/>
                    <a:pt x="68896" y="1338"/>
                  </a:cubicBezTo>
                  <a:cubicBezTo>
                    <a:pt x="68870" y="1372"/>
                    <a:pt x="68842" y="1406"/>
                    <a:pt x="68822" y="1443"/>
                  </a:cubicBezTo>
                  <a:cubicBezTo>
                    <a:pt x="68805" y="1476"/>
                    <a:pt x="68795" y="1516"/>
                    <a:pt x="68775" y="1547"/>
                  </a:cubicBezTo>
                  <a:cubicBezTo>
                    <a:pt x="68749" y="1557"/>
                    <a:pt x="68732" y="1581"/>
                    <a:pt x="68741" y="1614"/>
                  </a:cubicBezTo>
                  <a:lnTo>
                    <a:pt x="68745" y="1624"/>
                  </a:lnTo>
                  <a:cubicBezTo>
                    <a:pt x="68745" y="1624"/>
                    <a:pt x="68745" y="1626"/>
                    <a:pt x="68747" y="1626"/>
                  </a:cubicBezTo>
                  <a:cubicBezTo>
                    <a:pt x="68712" y="1626"/>
                    <a:pt x="68678" y="1627"/>
                    <a:pt x="68644" y="1627"/>
                  </a:cubicBezTo>
                  <a:cubicBezTo>
                    <a:pt x="68488" y="1627"/>
                    <a:pt x="68331" y="1627"/>
                    <a:pt x="68175" y="1626"/>
                  </a:cubicBezTo>
                  <a:cubicBezTo>
                    <a:pt x="68074" y="1601"/>
                    <a:pt x="67963" y="1592"/>
                    <a:pt x="67857" y="1592"/>
                  </a:cubicBezTo>
                  <a:cubicBezTo>
                    <a:pt x="67804" y="1592"/>
                    <a:pt x="67752" y="1594"/>
                    <a:pt x="67703" y="1598"/>
                  </a:cubicBezTo>
                  <a:cubicBezTo>
                    <a:pt x="67587" y="1605"/>
                    <a:pt x="67472" y="1607"/>
                    <a:pt x="67357" y="1607"/>
                  </a:cubicBezTo>
                  <a:cubicBezTo>
                    <a:pt x="67270" y="1607"/>
                    <a:pt x="67183" y="1606"/>
                    <a:pt x="67095" y="1605"/>
                  </a:cubicBezTo>
                  <a:lnTo>
                    <a:pt x="67065" y="1605"/>
                  </a:lnTo>
                  <a:cubicBezTo>
                    <a:pt x="67076" y="1534"/>
                    <a:pt x="67002" y="1443"/>
                    <a:pt x="66974" y="1385"/>
                  </a:cubicBezTo>
                  <a:cubicBezTo>
                    <a:pt x="66951" y="1338"/>
                    <a:pt x="66907" y="1299"/>
                    <a:pt x="66875" y="1258"/>
                  </a:cubicBezTo>
                  <a:cubicBezTo>
                    <a:pt x="66841" y="1215"/>
                    <a:pt x="66810" y="1178"/>
                    <a:pt x="66780" y="1131"/>
                  </a:cubicBezTo>
                  <a:cubicBezTo>
                    <a:pt x="66720" y="1038"/>
                    <a:pt x="66640" y="956"/>
                    <a:pt x="66567" y="870"/>
                  </a:cubicBezTo>
                  <a:cubicBezTo>
                    <a:pt x="66521" y="815"/>
                    <a:pt x="66476" y="762"/>
                    <a:pt x="66437" y="699"/>
                  </a:cubicBezTo>
                  <a:cubicBezTo>
                    <a:pt x="66411" y="656"/>
                    <a:pt x="66390" y="613"/>
                    <a:pt x="66349" y="585"/>
                  </a:cubicBezTo>
                  <a:cubicBezTo>
                    <a:pt x="66349" y="583"/>
                    <a:pt x="66349" y="583"/>
                    <a:pt x="66349" y="581"/>
                  </a:cubicBezTo>
                  <a:cubicBezTo>
                    <a:pt x="66422" y="518"/>
                    <a:pt x="66480" y="447"/>
                    <a:pt x="66523" y="361"/>
                  </a:cubicBezTo>
                  <a:cubicBezTo>
                    <a:pt x="66569" y="270"/>
                    <a:pt x="66638" y="190"/>
                    <a:pt x="66679" y="97"/>
                  </a:cubicBezTo>
                  <a:cubicBezTo>
                    <a:pt x="66696" y="59"/>
                    <a:pt x="66676" y="26"/>
                    <a:pt x="66636" y="20"/>
                  </a:cubicBezTo>
                  <a:cubicBezTo>
                    <a:pt x="66536" y="10"/>
                    <a:pt x="66434" y="0"/>
                    <a:pt x="66332" y="0"/>
                  </a:cubicBezTo>
                  <a:cubicBezTo>
                    <a:pt x="66310" y="0"/>
                    <a:pt x="66288" y="1"/>
                    <a:pt x="66265" y="2"/>
                  </a:cubicBezTo>
                  <a:cubicBezTo>
                    <a:pt x="66209" y="3"/>
                    <a:pt x="66154" y="17"/>
                    <a:pt x="66101" y="28"/>
                  </a:cubicBezTo>
                  <a:cubicBezTo>
                    <a:pt x="66070" y="33"/>
                    <a:pt x="66044" y="35"/>
                    <a:pt x="66023" y="65"/>
                  </a:cubicBezTo>
                  <a:cubicBezTo>
                    <a:pt x="65984" y="123"/>
                    <a:pt x="66047" y="214"/>
                    <a:pt x="66066" y="268"/>
                  </a:cubicBezTo>
                  <a:cubicBezTo>
                    <a:pt x="66085" y="322"/>
                    <a:pt x="66111" y="371"/>
                    <a:pt x="66137" y="421"/>
                  </a:cubicBezTo>
                  <a:cubicBezTo>
                    <a:pt x="66165" y="477"/>
                    <a:pt x="66234" y="553"/>
                    <a:pt x="66243" y="617"/>
                  </a:cubicBezTo>
                  <a:cubicBezTo>
                    <a:pt x="66191" y="675"/>
                    <a:pt x="66159" y="753"/>
                    <a:pt x="66114" y="815"/>
                  </a:cubicBezTo>
                  <a:cubicBezTo>
                    <a:pt x="66053" y="898"/>
                    <a:pt x="65986" y="982"/>
                    <a:pt x="65930" y="1070"/>
                  </a:cubicBezTo>
                  <a:cubicBezTo>
                    <a:pt x="65874" y="1159"/>
                    <a:pt x="65822" y="1256"/>
                    <a:pt x="65756" y="1338"/>
                  </a:cubicBezTo>
                  <a:cubicBezTo>
                    <a:pt x="65728" y="1372"/>
                    <a:pt x="65700" y="1406"/>
                    <a:pt x="65680" y="1443"/>
                  </a:cubicBezTo>
                  <a:cubicBezTo>
                    <a:pt x="65663" y="1476"/>
                    <a:pt x="65654" y="1516"/>
                    <a:pt x="65633" y="1547"/>
                  </a:cubicBezTo>
                  <a:cubicBezTo>
                    <a:pt x="65609" y="1557"/>
                    <a:pt x="65590" y="1581"/>
                    <a:pt x="65602" y="1614"/>
                  </a:cubicBezTo>
                  <a:lnTo>
                    <a:pt x="65604" y="1624"/>
                  </a:lnTo>
                  <a:cubicBezTo>
                    <a:pt x="65604" y="1624"/>
                    <a:pt x="65605" y="1626"/>
                    <a:pt x="65605" y="1626"/>
                  </a:cubicBezTo>
                  <a:cubicBezTo>
                    <a:pt x="65572" y="1626"/>
                    <a:pt x="65538" y="1627"/>
                    <a:pt x="65505" y="1627"/>
                  </a:cubicBezTo>
                  <a:cubicBezTo>
                    <a:pt x="65348" y="1627"/>
                    <a:pt x="65190" y="1627"/>
                    <a:pt x="65033" y="1626"/>
                  </a:cubicBezTo>
                  <a:cubicBezTo>
                    <a:pt x="64934" y="1601"/>
                    <a:pt x="64823" y="1592"/>
                    <a:pt x="64716" y="1592"/>
                  </a:cubicBezTo>
                  <a:cubicBezTo>
                    <a:pt x="64663" y="1592"/>
                    <a:pt x="64610" y="1594"/>
                    <a:pt x="64561" y="1598"/>
                  </a:cubicBezTo>
                  <a:cubicBezTo>
                    <a:pt x="64447" y="1605"/>
                    <a:pt x="64332" y="1607"/>
                    <a:pt x="64217" y="1607"/>
                  </a:cubicBezTo>
                  <a:cubicBezTo>
                    <a:pt x="64130" y="1607"/>
                    <a:pt x="64042" y="1606"/>
                    <a:pt x="63955" y="1605"/>
                  </a:cubicBezTo>
                  <a:lnTo>
                    <a:pt x="63926" y="1605"/>
                  </a:lnTo>
                  <a:cubicBezTo>
                    <a:pt x="63937" y="1534"/>
                    <a:pt x="63860" y="1443"/>
                    <a:pt x="63832" y="1385"/>
                  </a:cubicBezTo>
                  <a:cubicBezTo>
                    <a:pt x="63810" y="1338"/>
                    <a:pt x="63765" y="1299"/>
                    <a:pt x="63734" y="1258"/>
                  </a:cubicBezTo>
                  <a:cubicBezTo>
                    <a:pt x="63700" y="1215"/>
                    <a:pt x="63668" y="1178"/>
                    <a:pt x="63640" y="1131"/>
                  </a:cubicBezTo>
                  <a:cubicBezTo>
                    <a:pt x="63579" y="1038"/>
                    <a:pt x="63499" y="956"/>
                    <a:pt x="63428" y="870"/>
                  </a:cubicBezTo>
                  <a:cubicBezTo>
                    <a:pt x="63379" y="815"/>
                    <a:pt x="63335" y="762"/>
                    <a:pt x="63295" y="699"/>
                  </a:cubicBezTo>
                  <a:cubicBezTo>
                    <a:pt x="63269" y="656"/>
                    <a:pt x="63251" y="613"/>
                    <a:pt x="63210" y="585"/>
                  </a:cubicBezTo>
                  <a:cubicBezTo>
                    <a:pt x="63210" y="583"/>
                    <a:pt x="63210" y="583"/>
                    <a:pt x="63208" y="581"/>
                  </a:cubicBezTo>
                  <a:cubicBezTo>
                    <a:pt x="63280" y="518"/>
                    <a:pt x="63338" y="447"/>
                    <a:pt x="63383" y="361"/>
                  </a:cubicBezTo>
                  <a:cubicBezTo>
                    <a:pt x="63430" y="270"/>
                    <a:pt x="63497" y="190"/>
                    <a:pt x="63538" y="97"/>
                  </a:cubicBezTo>
                  <a:cubicBezTo>
                    <a:pt x="63555" y="59"/>
                    <a:pt x="63534" y="26"/>
                    <a:pt x="63495" y="20"/>
                  </a:cubicBezTo>
                  <a:cubicBezTo>
                    <a:pt x="63394" y="10"/>
                    <a:pt x="63292" y="0"/>
                    <a:pt x="63191" y="0"/>
                  </a:cubicBezTo>
                  <a:cubicBezTo>
                    <a:pt x="63169" y="0"/>
                    <a:pt x="63146" y="1"/>
                    <a:pt x="63124" y="2"/>
                  </a:cubicBezTo>
                  <a:cubicBezTo>
                    <a:pt x="63068" y="3"/>
                    <a:pt x="63014" y="17"/>
                    <a:pt x="62960" y="28"/>
                  </a:cubicBezTo>
                  <a:cubicBezTo>
                    <a:pt x="62928" y="33"/>
                    <a:pt x="62902" y="35"/>
                    <a:pt x="62881" y="65"/>
                  </a:cubicBezTo>
                  <a:cubicBezTo>
                    <a:pt x="62844" y="123"/>
                    <a:pt x="62908" y="214"/>
                    <a:pt x="62926" y="268"/>
                  </a:cubicBezTo>
                  <a:cubicBezTo>
                    <a:pt x="62943" y="322"/>
                    <a:pt x="62971" y="371"/>
                    <a:pt x="62995" y="421"/>
                  </a:cubicBezTo>
                  <a:cubicBezTo>
                    <a:pt x="63025" y="479"/>
                    <a:pt x="63094" y="553"/>
                    <a:pt x="63101" y="617"/>
                  </a:cubicBezTo>
                  <a:cubicBezTo>
                    <a:pt x="63049" y="675"/>
                    <a:pt x="63018" y="753"/>
                    <a:pt x="62973" y="815"/>
                  </a:cubicBezTo>
                  <a:cubicBezTo>
                    <a:pt x="62911" y="900"/>
                    <a:pt x="62844" y="982"/>
                    <a:pt x="62788" y="1070"/>
                  </a:cubicBezTo>
                  <a:cubicBezTo>
                    <a:pt x="62732" y="1159"/>
                    <a:pt x="62680" y="1256"/>
                    <a:pt x="62615" y="1338"/>
                  </a:cubicBezTo>
                  <a:cubicBezTo>
                    <a:pt x="62589" y="1372"/>
                    <a:pt x="62561" y="1406"/>
                    <a:pt x="62540" y="1443"/>
                  </a:cubicBezTo>
                  <a:cubicBezTo>
                    <a:pt x="62522" y="1476"/>
                    <a:pt x="62512" y="1516"/>
                    <a:pt x="62492" y="1547"/>
                  </a:cubicBezTo>
                  <a:cubicBezTo>
                    <a:pt x="62468" y="1557"/>
                    <a:pt x="62449" y="1581"/>
                    <a:pt x="62460" y="1614"/>
                  </a:cubicBezTo>
                  <a:lnTo>
                    <a:pt x="62464" y="1624"/>
                  </a:lnTo>
                  <a:cubicBezTo>
                    <a:pt x="62464" y="1624"/>
                    <a:pt x="62464" y="1626"/>
                    <a:pt x="62464" y="1626"/>
                  </a:cubicBezTo>
                  <a:cubicBezTo>
                    <a:pt x="62430" y="1626"/>
                    <a:pt x="62397" y="1627"/>
                    <a:pt x="62363" y="1627"/>
                  </a:cubicBezTo>
                  <a:cubicBezTo>
                    <a:pt x="62207" y="1627"/>
                    <a:pt x="62050" y="1627"/>
                    <a:pt x="61893" y="1626"/>
                  </a:cubicBezTo>
                  <a:cubicBezTo>
                    <a:pt x="61793" y="1601"/>
                    <a:pt x="61682" y="1592"/>
                    <a:pt x="61575" y="1592"/>
                  </a:cubicBezTo>
                  <a:cubicBezTo>
                    <a:pt x="61522" y="1592"/>
                    <a:pt x="61469" y="1594"/>
                    <a:pt x="61420" y="1598"/>
                  </a:cubicBezTo>
                  <a:cubicBezTo>
                    <a:pt x="61305" y="1605"/>
                    <a:pt x="61191" y="1607"/>
                    <a:pt x="61076" y="1607"/>
                  </a:cubicBezTo>
                  <a:cubicBezTo>
                    <a:pt x="60989" y="1607"/>
                    <a:pt x="60902" y="1606"/>
                    <a:pt x="60814" y="1605"/>
                  </a:cubicBezTo>
                  <a:lnTo>
                    <a:pt x="60784" y="1605"/>
                  </a:lnTo>
                  <a:cubicBezTo>
                    <a:pt x="60795" y="1534"/>
                    <a:pt x="60721" y="1443"/>
                    <a:pt x="60693" y="1385"/>
                  </a:cubicBezTo>
                  <a:cubicBezTo>
                    <a:pt x="60668" y="1338"/>
                    <a:pt x="60626" y="1299"/>
                    <a:pt x="60592" y="1258"/>
                  </a:cubicBezTo>
                  <a:cubicBezTo>
                    <a:pt x="60558" y="1215"/>
                    <a:pt x="60529" y="1178"/>
                    <a:pt x="60499" y="1131"/>
                  </a:cubicBezTo>
                  <a:cubicBezTo>
                    <a:pt x="60439" y="1038"/>
                    <a:pt x="60357" y="956"/>
                    <a:pt x="60286" y="870"/>
                  </a:cubicBezTo>
                  <a:cubicBezTo>
                    <a:pt x="60240" y="815"/>
                    <a:pt x="60193" y="762"/>
                    <a:pt x="60156" y="699"/>
                  </a:cubicBezTo>
                  <a:cubicBezTo>
                    <a:pt x="60128" y="656"/>
                    <a:pt x="60109" y="613"/>
                    <a:pt x="60068" y="585"/>
                  </a:cubicBezTo>
                  <a:cubicBezTo>
                    <a:pt x="60068" y="583"/>
                    <a:pt x="60068" y="583"/>
                    <a:pt x="60068" y="581"/>
                  </a:cubicBezTo>
                  <a:cubicBezTo>
                    <a:pt x="60141" y="518"/>
                    <a:pt x="60197" y="447"/>
                    <a:pt x="60241" y="361"/>
                  </a:cubicBezTo>
                  <a:cubicBezTo>
                    <a:pt x="60288" y="270"/>
                    <a:pt x="60355" y="190"/>
                    <a:pt x="60398" y="97"/>
                  </a:cubicBezTo>
                  <a:cubicBezTo>
                    <a:pt x="60415" y="59"/>
                    <a:pt x="60394" y="26"/>
                    <a:pt x="60353" y="20"/>
                  </a:cubicBezTo>
                  <a:cubicBezTo>
                    <a:pt x="60253" y="10"/>
                    <a:pt x="60152" y="0"/>
                    <a:pt x="60050" y="0"/>
                  </a:cubicBezTo>
                  <a:cubicBezTo>
                    <a:pt x="60028" y="0"/>
                    <a:pt x="60005" y="1"/>
                    <a:pt x="59982" y="2"/>
                  </a:cubicBezTo>
                  <a:cubicBezTo>
                    <a:pt x="59928" y="3"/>
                    <a:pt x="59872" y="17"/>
                    <a:pt x="59818" y="28"/>
                  </a:cubicBezTo>
                  <a:cubicBezTo>
                    <a:pt x="59788" y="33"/>
                    <a:pt x="59760" y="35"/>
                    <a:pt x="59742" y="65"/>
                  </a:cubicBezTo>
                  <a:cubicBezTo>
                    <a:pt x="59703" y="123"/>
                    <a:pt x="59766" y="214"/>
                    <a:pt x="59785" y="268"/>
                  </a:cubicBezTo>
                  <a:cubicBezTo>
                    <a:pt x="59803" y="324"/>
                    <a:pt x="59829" y="371"/>
                    <a:pt x="59856" y="423"/>
                  </a:cubicBezTo>
                  <a:cubicBezTo>
                    <a:pt x="59883" y="479"/>
                    <a:pt x="59952" y="553"/>
                    <a:pt x="59962" y="617"/>
                  </a:cubicBezTo>
                  <a:cubicBezTo>
                    <a:pt x="59910" y="675"/>
                    <a:pt x="59876" y="753"/>
                    <a:pt x="59831" y="815"/>
                  </a:cubicBezTo>
                  <a:cubicBezTo>
                    <a:pt x="59770" y="900"/>
                    <a:pt x="59703" y="982"/>
                    <a:pt x="59649" y="1070"/>
                  </a:cubicBezTo>
                  <a:cubicBezTo>
                    <a:pt x="59591" y="1159"/>
                    <a:pt x="59540" y="1256"/>
                    <a:pt x="59473" y="1338"/>
                  </a:cubicBezTo>
                  <a:cubicBezTo>
                    <a:pt x="59447" y="1372"/>
                    <a:pt x="59419" y="1406"/>
                    <a:pt x="59399" y="1443"/>
                  </a:cubicBezTo>
                  <a:cubicBezTo>
                    <a:pt x="59382" y="1476"/>
                    <a:pt x="59373" y="1516"/>
                    <a:pt x="59352" y="1547"/>
                  </a:cubicBezTo>
                  <a:cubicBezTo>
                    <a:pt x="59326" y="1557"/>
                    <a:pt x="59307" y="1581"/>
                    <a:pt x="59319" y="1614"/>
                  </a:cubicBezTo>
                  <a:lnTo>
                    <a:pt x="59322" y="1624"/>
                  </a:lnTo>
                  <a:cubicBezTo>
                    <a:pt x="59322" y="1624"/>
                    <a:pt x="59322" y="1626"/>
                    <a:pt x="59322" y="1626"/>
                  </a:cubicBezTo>
                  <a:cubicBezTo>
                    <a:pt x="59289" y="1627"/>
                    <a:pt x="59255" y="1627"/>
                    <a:pt x="59222" y="1627"/>
                  </a:cubicBezTo>
                  <a:cubicBezTo>
                    <a:pt x="59065" y="1627"/>
                    <a:pt x="58908" y="1627"/>
                    <a:pt x="58752" y="1626"/>
                  </a:cubicBezTo>
                  <a:cubicBezTo>
                    <a:pt x="58651" y="1601"/>
                    <a:pt x="58540" y="1592"/>
                    <a:pt x="58434" y="1592"/>
                  </a:cubicBezTo>
                  <a:cubicBezTo>
                    <a:pt x="58381" y="1592"/>
                    <a:pt x="58329" y="1594"/>
                    <a:pt x="58280" y="1598"/>
                  </a:cubicBezTo>
                  <a:cubicBezTo>
                    <a:pt x="58165" y="1605"/>
                    <a:pt x="58050" y="1607"/>
                    <a:pt x="57935" y="1607"/>
                  </a:cubicBezTo>
                  <a:cubicBezTo>
                    <a:pt x="57847" y="1607"/>
                    <a:pt x="57760" y="1606"/>
                    <a:pt x="57672" y="1605"/>
                  </a:cubicBezTo>
                  <a:lnTo>
                    <a:pt x="57642" y="1605"/>
                  </a:lnTo>
                  <a:cubicBezTo>
                    <a:pt x="57654" y="1534"/>
                    <a:pt x="57579" y="1443"/>
                    <a:pt x="57551" y="1385"/>
                  </a:cubicBezTo>
                  <a:cubicBezTo>
                    <a:pt x="57529" y="1338"/>
                    <a:pt x="57484" y="1299"/>
                    <a:pt x="57452" y="1258"/>
                  </a:cubicBezTo>
                  <a:cubicBezTo>
                    <a:pt x="57419" y="1215"/>
                    <a:pt x="57387" y="1178"/>
                    <a:pt x="57357" y="1131"/>
                  </a:cubicBezTo>
                  <a:cubicBezTo>
                    <a:pt x="57298" y="1038"/>
                    <a:pt x="57217" y="956"/>
                    <a:pt x="57145" y="870"/>
                  </a:cubicBezTo>
                  <a:cubicBezTo>
                    <a:pt x="57098" y="815"/>
                    <a:pt x="57053" y="762"/>
                    <a:pt x="57014" y="699"/>
                  </a:cubicBezTo>
                  <a:cubicBezTo>
                    <a:pt x="56988" y="656"/>
                    <a:pt x="56968" y="613"/>
                    <a:pt x="56927" y="585"/>
                  </a:cubicBezTo>
                  <a:cubicBezTo>
                    <a:pt x="56927" y="583"/>
                    <a:pt x="56927" y="583"/>
                    <a:pt x="56927" y="581"/>
                  </a:cubicBezTo>
                  <a:cubicBezTo>
                    <a:pt x="56999" y="518"/>
                    <a:pt x="57055" y="447"/>
                    <a:pt x="57100" y="361"/>
                  </a:cubicBezTo>
                  <a:cubicBezTo>
                    <a:pt x="57147" y="270"/>
                    <a:pt x="57216" y="190"/>
                    <a:pt x="57257" y="97"/>
                  </a:cubicBezTo>
                  <a:cubicBezTo>
                    <a:pt x="57273" y="59"/>
                    <a:pt x="57253" y="26"/>
                    <a:pt x="57212" y="20"/>
                  </a:cubicBezTo>
                  <a:cubicBezTo>
                    <a:pt x="57113" y="10"/>
                    <a:pt x="57011" y="0"/>
                    <a:pt x="56909" y="0"/>
                  </a:cubicBezTo>
                  <a:cubicBezTo>
                    <a:pt x="56886" y="0"/>
                    <a:pt x="56863" y="1"/>
                    <a:pt x="56841" y="2"/>
                  </a:cubicBezTo>
                  <a:cubicBezTo>
                    <a:pt x="56787" y="3"/>
                    <a:pt x="56731" y="17"/>
                    <a:pt x="56677" y="28"/>
                  </a:cubicBezTo>
                  <a:cubicBezTo>
                    <a:pt x="56647" y="33"/>
                    <a:pt x="56621" y="35"/>
                    <a:pt x="56600" y="65"/>
                  </a:cubicBezTo>
                  <a:cubicBezTo>
                    <a:pt x="56561" y="123"/>
                    <a:pt x="56624" y="214"/>
                    <a:pt x="56643" y="268"/>
                  </a:cubicBezTo>
                  <a:cubicBezTo>
                    <a:pt x="56662" y="324"/>
                    <a:pt x="56688" y="371"/>
                    <a:pt x="56714" y="423"/>
                  </a:cubicBezTo>
                  <a:cubicBezTo>
                    <a:pt x="56742" y="479"/>
                    <a:pt x="56811" y="553"/>
                    <a:pt x="56820" y="617"/>
                  </a:cubicBezTo>
                  <a:cubicBezTo>
                    <a:pt x="56768" y="675"/>
                    <a:pt x="56734" y="753"/>
                    <a:pt x="56690" y="815"/>
                  </a:cubicBezTo>
                  <a:cubicBezTo>
                    <a:pt x="56630" y="900"/>
                    <a:pt x="56563" y="982"/>
                    <a:pt x="56507" y="1070"/>
                  </a:cubicBezTo>
                  <a:cubicBezTo>
                    <a:pt x="56451" y="1159"/>
                    <a:pt x="56399" y="1256"/>
                    <a:pt x="56334" y="1338"/>
                  </a:cubicBezTo>
                  <a:cubicBezTo>
                    <a:pt x="56306" y="1372"/>
                    <a:pt x="56278" y="1406"/>
                    <a:pt x="56257" y="1443"/>
                  </a:cubicBezTo>
                  <a:cubicBezTo>
                    <a:pt x="56240" y="1476"/>
                    <a:pt x="56231" y="1516"/>
                    <a:pt x="56211" y="1547"/>
                  </a:cubicBezTo>
                  <a:cubicBezTo>
                    <a:pt x="56184" y="1557"/>
                    <a:pt x="56168" y="1581"/>
                    <a:pt x="56179" y="1614"/>
                  </a:cubicBezTo>
                  <a:lnTo>
                    <a:pt x="56181" y="1624"/>
                  </a:lnTo>
                  <a:cubicBezTo>
                    <a:pt x="56181" y="1624"/>
                    <a:pt x="56183" y="1626"/>
                    <a:pt x="56183" y="1626"/>
                  </a:cubicBezTo>
                  <a:cubicBezTo>
                    <a:pt x="56149" y="1627"/>
                    <a:pt x="56116" y="1627"/>
                    <a:pt x="56082" y="1627"/>
                  </a:cubicBezTo>
                  <a:cubicBezTo>
                    <a:pt x="55925" y="1627"/>
                    <a:pt x="55767" y="1627"/>
                    <a:pt x="55610" y="1626"/>
                  </a:cubicBezTo>
                  <a:cubicBezTo>
                    <a:pt x="55511" y="1601"/>
                    <a:pt x="55400" y="1592"/>
                    <a:pt x="55293" y="1592"/>
                  </a:cubicBezTo>
                  <a:cubicBezTo>
                    <a:pt x="55240" y="1592"/>
                    <a:pt x="55188" y="1594"/>
                    <a:pt x="55139" y="1598"/>
                  </a:cubicBezTo>
                  <a:cubicBezTo>
                    <a:pt x="55024" y="1605"/>
                    <a:pt x="54909" y="1607"/>
                    <a:pt x="54794" y="1607"/>
                  </a:cubicBezTo>
                  <a:cubicBezTo>
                    <a:pt x="54707" y="1607"/>
                    <a:pt x="54620" y="1606"/>
                    <a:pt x="54533" y="1605"/>
                  </a:cubicBezTo>
                  <a:lnTo>
                    <a:pt x="54503" y="1605"/>
                  </a:lnTo>
                  <a:cubicBezTo>
                    <a:pt x="54514" y="1534"/>
                    <a:pt x="54438" y="1445"/>
                    <a:pt x="54410" y="1385"/>
                  </a:cubicBezTo>
                  <a:cubicBezTo>
                    <a:pt x="54387" y="1338"/>
                    <a:pt x="54342" y="1299"/>
                    <a:pt x="54311" y="1258"/>
                  </a:cubicBezTo>
                  <a:cubicBezTo>
                    <a:pt x="54277" y="1215"/>
                    <a:pt x="54245" y="1178"/>
                    <a:pt x="54218" y="1131"/>
                  </a:cubicBezTo>
                  <a:cubicBezTo>
                    <a:pt x="54156" y="1038"/>
                    <a:pt x="54076" y="956"/>
                    <a:pt x="54005" y="870"/>
                  </a:cubicBezTo>
                  <a:cubicBezTo>
                    <a:pt x="53957" y="815"/>
                    <a:pt x="53912" y="762"/>
                    <a:pt x="53873" y="699"/>
                  </a:cubicBezTo>
                  <a:cubicBezTo>
                    <a:pt x="53847" y="658"/>
                    <a:pt x="53828" y="613"/>
                    <a:pt x="53787" y="585"/>
                  </a:cubicBezTo>
                  <a:cubicBezTo>
                    <a:pt x="53787" y="583"/>
                    <a:pt x="53787" y="583"/>
                    <a:pt x="53785" y="581"/>
                  </a:cubicBezTo>
                  <a:cubicBezTo>
                    <a:pt x="53858" y="518"/>
                    <a:pt x="53915" y="447"/>
                    <a:pt x="53960" y="361"/>
                  </a:cubicBezTo>
                  <a:cubicBezTo>
                    <a:pt x="54007" y="270"/>
                    <a:pt x="54074" y="190"/>
                    <a:pt x="54115" y="97"/>
                  </a:cubicBezTo>
                  <a:cubicBezTo>
                    <a:pt x="54132" y="59"/>
                    <a:pt x="54111" y="26"/>
                    <a:pt x="54072" y="20"/>
                  </a:cubicBezTo>
                  <a:cubicBezTo>
                    <a:pt x="53971" y="10"/>
                    <a:pt x="53869" y="0"/>
                    <a:pt x="53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3"/>
            <p:cNvSpPr/>
            <p:nvPr/>
          </p:nvSpPr>
          <p:spPr>
            <a:xfrm>
              <a:off x="3885075" y="1180350"/>
              <a:ext cx="4600" cy="4675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8" y="1"/>
                  </a:moveTo>
                  <a:cubicBezTo>
                    <a:pt x="71" y="1"/>
                    <a:pt x="47" y="16"/>
                    <a:pt x="32" y="38"/>
                  </a:cubicBezTo>
                  <a:cubicBezTo>
                    <a:pt x="25" y="53"/>
                    <a:pt x="19" y="68"/>
                    <a:pt x="15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9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6" y="118"/>
                    <a:pt x="176" y="117"/>
                  </a:cubicBezTo>
                  <a:cubicBezTo>
                    <a:pt x="183" y="102"/>
                    <a:pt x="181" y="90"/>
                    <a:pt x="180" y="74"/>
                  </a:cubicBezTo>
                  <a:cubicBezTo>
                    <a:pt x="178" y="64"/>
                    <a:pt x="174" y="55"/>
                    <a:pt x="168" y="48"/>
                  </a:cubicBezTo>
                  <a:cubicBezTo>
                    <a:pt x="165" y="38"/>
                    <a:pt x="157" y="31"/>
                    <a:pt x="152" y="25"/>
                  </a:cubicBezTo>
                  <a:cubicBezTo>
                    <a:pt x="137" y="10"/>
                    <a:pt x="120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3"/>
            <p:cNvSpPr/>
            <p:nvPr/>
          </p:nvSpPr>
          <p:spPr>
            <a:xfrm>
              <a:off x="3859125" y="118055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7" y="0"/>
                  </a:moveTo>
                  <a:cubicBezTo>
                    <a:pt x="82" y="0"/>
                    <a:pt x="69" y="4"/>
                    <a:pt x="56" y="12"/>
                  </a:cubicBezTo>
                  <a:cubicBezTo>
                    <a:pt x="49" y="15"/>
                    <a:pt x="45" y="19"/>
                    <a:pt x="39" y="23"/>
                  </a:cubicBezTo>
                  <a:cubicBezTo>
                    <a:pt x="30" y="30"/>
                    <a:pt x="22" y="40"/>
                    <a:pt x="17" y="49"/>
                  </a:cubicBezTo>
                  <a:cubicBezTo>
                    <a:pt x="17" y="49"/>
                    <a:pt x="17" y="51"/>
                    <a:pt x="15" y="5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0" y="82"/>
                    <a:pt x="0" y="124"/>
                    <a:pt x="26" y="148"/>
                  </a:cubicBezTo>
                  <a:cubicBezTo>
                    <a:pt x="43" y="162"/>
                    <a:pt x="62" y="169"/>
                    <a:pt x="81" y="169"/>
                  </a:cubicBezTo>
                  <a:cubicBezTo>
                    <a:pt x="85" y="169"/>
                    <a:pt x="89" y="169"/>
                    <a:pt x="93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4" y="165"/>
                    <a:pt x="118" y="163"/>
                    <a:pt x="123" y="161"/>
                  </a:cubicBezTo>
                  <a:cubicBezTo>
                    <a:pt x="168" y="146"/>
                    <a:pt x="192" y="96"/>
                    <a:pt x="172" y="51"/>
                  </a:cubicBezTo>
                  <a:cubicBezTo>
                    <a:pt x="164" y="30"/>
                    <a:pt x="149" y="17"/>
                    <a:pt x="129" y="8"/>
                  </a:cubicBezTo>
                  <a:cubicBezTo>
                    <a:pt x="119" y="2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3"/>
            <p:cNvSpPr/>
            <p:nvPr/>
          </p:nvSpPr>
          <p:spPr>
            <a:xfrm>
              <a:off x="3908700" y="1180950"/>
              <a:ext cx="5125" cy="4650"/>
            </a:xfrm>
            <a:custGeom>
              <a:avLst/>
              <a:gdLst/>
              <a:ahLst/>
              <a:cxnLst/>
              <a:rect l="l" t="t" r="r" b="b"/>
              <a:pathLst>
                <a:path w="205" h="186" extrusionOk="0">
                  <a:moveTo>
                    <a:pt x="111" y="1"/>
                  </a:moveTo>
                  <a:cubicBezTo>
                    <a:pt x="88" y="1"/>
                    <a:pt x="66" y="9"/>
                    <a:pt x="47" y="25"/>
                  </a:cubicBezTo>
                  <a:cubicBezTo>
                    <a:pt x="14" y="55"/>
                    <a:pt x="1" y="104"/>
                    <a:pt x="23" y="143"/>
                  </a:cubicBezTo>
                  <a:cubicBezTo>
                    <a:pt x="40" y="169"/>
                    <a:pt x="68" y="186"/>
                    <a:pt x="98" y="186"/>
                  </a:cubicBezTo>
                  <a:cubicBezTo>
                    <a:pt x="113" y="186"/>
                    <a:pt x="131" y="180"/>
                    <a:pt x="143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2" y="167"/>
                    <a:pt x="152" y="165"/>
                    <a:pt x="154" y="165"/>
                  </a:cubicBezTo>
                  <a:cubicBezTo>
                    <a:pt x="174" y="154"/>
                    <a:pt x="187" y="134"/>
                    <a:pt x="195" y="111"/>
                  </a:cubicBezTo>
                  <a:cubicBezTo>
                    <a:pt x="204" y="85"/>
                    <a:pt x="197" y="55"/>
                    <a:pt x="180" y="35"/>
                  </a:cubicBezTo>
                  <a:cubicBezTo>
                    <a:pt x="162" y="12"/>
                    <a:pt x="136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3"/>
            <p:cNvSpPr/>
            <p:nvPr/>
          </p:nvSpPr>
          <p:spPr>
            <a:xfrm>
              <a:off x="3920225" y="1158450"/>
              <a:ext cx="19000" cy="12775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30" y="113"/>
                  </a:moveTo>
                  <a:lnTo>
                    <a:pt x="343" y="120"/>
                  </a:lnTo>
                  <a:cubicBezTo>
                    <a:pt x="366" y="150"/>
                    <a:pt x="399" y="172"/>
                    <a:pt x="422" y="204"/>
                  </a:cubicBezTo>
                  <a:cubicBezTo>
                    <a:pt x="450" y="241"/>
                    <a:pt x="481" y="271"/>
                    <a:pt x="513" y="305"/>
                  </a:cubicBezTo>
                  <a:cubicBezTo>
                    <a:pt x="530" y="321"/>
                    <a:pt x="560" y="346"/>
                    <a:pt x="565" y="368"/>
                  </a:cubicBezTo>
                  <a:cubicBezTo>
                    <a:pt x="578" y="377"/>
                    <a:pt x="582" y="385"/>
                    <a:pt x="576" y="390"/>
                  </a:cubicBezTo>
                  <a:lnTo>
                    <a:pt x="575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7" y="402"/>
                    <a:pt x="433" y="402"/>
                  </a:cubicBezTo>
                  <a:cubicBezTo>
                    <a:pt x="384" y="402"/>
                    <a:pt x="334" y="390"/>
                    <a:pt x="283" y="390"/>
                  </a:cubicBezTo>
                  <a:cubicBezTo>
                    <a:pt x="280" y="390"/>
                    <a:pt x="276" y="390"/>
                    <a:pt x="273" y="390"/>
                  </a:cubicBezTo>
                  <a:cubicBezTo>
                    <a:pt x="246" y="390"/>
                    <a:pt x="181" y="411"/>
                    <a:pt x="136" y="415"/>
                  </a:cubicBezTo>
                  <a:cubicBezTo>
                    <a:pt x="179" y="353"/>
                    <a:pt x="232" y="297"/>
                    <a:pt x="269" y="234"/>
                  </a:cubicBezTo>
                  <a:cubicBezTo>
                    <a:pt x="293" y="195"/>
                    <a:pt x="308" y="154"/>
                    <a:pt x="328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6" y="45"/>
                    <a:pt x="239" y="77"/>
                    <a:pt x="226" y="101"/>
                  </a:cubicBezTo>
                  <a:cubicBezTo>
                    <a:pt x="207" y="142"/>
                    <a:pt x="183" y="182"/>
                    <a:pt x="159" y="221"/>
                  </a:cubicBezTo>
                  <a:cubicBezTo>
                    <a:pt x="114" y="290"/>
                    <a:pt x="53" y="346"/>
                    <a:pt x="12" y="416"/>
                  </a:cubicBezTo>
                  <a:cubicBezTo>
                    <a:pt x="0" y="435"/>
                    <a:pt x="2" y="465"/>
                    <a:pt x="19" y="480"/>
                  </a:cubicBezTo>
                  <a:cubicBezTo>
                    <a:pt x="49" y="503"/>
                    <a:pt x="86" y="511"/>
                    <a:pt x="124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9" y="497"/>
                    <a:pt x="387" y="507"/>
                    <a:pt x="443" y="507"/>
                  </a:cubicBezTo>
                  <a:cubicBezTo>
                    <a:pt x="477" y="507"/>
                    <a:pt x="509" y="503"/>
                    <a:pt x="541" y="491"/>
                  </a:cubicBezTo>
                  <a:cubicBezTo>
                    <a:pt x="578" y="491"/>
                    <a:pt x="616" y="485"/>
                    <a:pt x="644" y="467"/>
                  </a:cubicBezTo>
                  <a:cubicBezTo>
                    <a:pt x="759" y="387"/>
                    <a:pt x="562" y="232"/>
                    <a:pt x="517" y="176"/>
                  </a:cubicBezTo>
                  <a:cubicBezTo>
                    <a:pt x="482" y="131"/>
                    <a:pt x="395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3"/>
            <p:cNvSpPr/>
            <p:nvPr/>
          </p:nvSpPr>
          <p:spPr>
            <a:xfrm>
              <a:off x="3963625" y="1180350"/>
              <a:ext cx="4525" cy="4675"/>
            </a:xfrm>
            <a:custGeom>
              <a:avLst/>
              <a:gdLst/>
              <a:ahLst/>
              <a:cxnLst/>
              <a:rect l="l" t="t" r="r" b="b"/>
              <a:pathLst>
                <a:path w="181" h="187" extrusionOk="0">
                  <a:moveTo>
                    <a:pt x="97" y="1"/>
                  </a:moveTo>
                  <a:cubicBezTo>
                    <a:pt x="71" y="1"/>
                    <a:pt x="45" y="16"/>
                    <a:pt x="32" y="38"/>
                  </a:cubicBezTo>
                  <a:cubicBezTo>
                    <a:pt x="24" y="53"/>
                    <a:pt x="19" y="68"/>
                    <a:pt x="13" y="85"/>
                  </a:cubicBezTo>
                  <a:cubicBezTo>
                    <a:pt x="0" y="132"/>
                    <a:pt x="36" y="180"/>
                    <a:pt x="82" y="186"/>
                  </a:cubicBezTo>
                  <a:cubicBezTo>
                    <a:pt x="87" y="186"/>
                    <a:pt x="91" y="187"/>
                    <a:pt x="95" y="187"/>
                  </a:cubicBezTo>
                  <a:cubicBezTo>
                    <a:pt x="112" y="187"/>
                    <a:pt x="127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5" y="118"/>
                    <a:pt x="175" y="117"/>
                  </a:cubicBezTo>
                  <a:cubicBezTo>
                    <a:pt x="181" y="102"/>
                    <a:pt x="181" y="90"/>
                    <a:pt x="179" y="74"/>
                  </a:cubicBezTo>
                  <a:cubicBezTo>
                    <a:pt x="177" y="64"/>
                    <a:pt x="174" y="55"/>
                    <a:pt x="168" y="48"/>
                  </a:cubicBezTo>
                  <a:cubicBezTo>
                    <a:pt x="162" y="38"/>
                    <a:pt x="157" y="31"/>
                    <a:pt x="151" y="25"/>
                  </a:cubicBezTo>
                  <a:cubicBezTo>
                    <a:pt x="136" y="10"/>
                    <a:pt x="118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3"/>
            <p:cNvSpPr/>
            <p:nvPr/>
          </p:nvSpPr>
          <p:spPr>
            <a:xfrm>
              <a:off x="3937650" y="1180550"/>
              <a:ext cx="4775" cy="4250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98" y="0"/>
                  </a:moveTo>
                  <a:cubicBezTo>
                    <a:pt x="83" y="0"/>
                    <a:pt x="68" y="4"/>
                    <a:pt x="55" y="12"/>
                  </a:cubicBezTo>
                  <a:cubicBezTo>
                    <a:pt x="49" y="15"/>
                    <a:pt x="44" y="19"/>
                    <a:pt x="38" y="23"/>
                  </a:cubicBezTo>
                  <a:cubicBezTo>
                    <a:pt x="29" y="30"/>
                    <a:pt x="23" y="40"/>
                    <a:pt x="17" y="49"/>
                  </a:cubicBezTo>
                  <a:cubicBezTo>
                    <a:pt x="17" y="49"/>
                    <a:pt x="16" y="51"/>
                    <a:pt x="16" y="51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" y="82"/>
                    <a:pt x="1" y="124"/>
                    <a:pt x="27" y="148"/>
                  </a:cubicBezTo>
                  <a:cubicBezTo>
                    <a:pt x="42" y="162"/>
                    <a:pt x="62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99" y="168"/>
                    <a:pt x="105" y="168"/>
                    <a:pt x="111" y="166"/>
                  </a:cubicBezTo>
                  <a:cubicBezTo>
                    <a:pt x="114" y="165"/>
                    <a:pt x="118" y="163"/>
                    <a:pt x="122" y="161"/>
                  </a:cubicBezTo>
                  <a:cubicBezTo>
                    <a:pt x="168" y="146"/>
                    <a:pt x="191" y="96"/>
                    <a:pt x="172" y="51"/>
                  </a:cubicBezTo>
                  <a:cubicBezTo>
                    <a:pt x="165" y="30"/>
                    <a:pt x="150" y="17"/>
                    <a:pt x="129" y="8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3"/>
            <p:cNvSpPr/>
            <p:nvPr/>
          </p:nvSpPr>
          <p:spPr>
            <a:xfrm>
              <a:off x="3987250" y="1180950"/>
              <a:ext cx="5100" cy="4650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09" y="1"/>
                  </a:moveTo>
                  <a:cubicBezTo>
                    <a:pt x="86" y="1"/>
                    <a:pt x="63" y="9"/>
                    <a:pt x="45" y="25"/>
                  </a:cubicBezTo>
                  <a:cubicBezTo>
                    <a:pt x="13" y="55"/>
                    <a:pt x="0" y="104"/>
                    <a:pt x="23" y="143"/>
                  </a:cubicBezTo>
                  <a:cubicBezTo>
                    <a:pt x="38" y="169"/>
                    <a:pt x="68" y="186"/>
                    <a:pt x="97" y="186"/>
                  </a:cubicBezTo>
                  <a:cubicBezTo>
                    <a:pt x="112" y="186"/>
                    <a:pt x="129" y="180"/>
                    <a:pt x="142" y="173"/>
                  </a:cubicBezTo>
                  <a:cubicBezTo>
                    <a:pt x="144" y="171"/>
                    <a:pt x="146" y="169"/>
                    <a:pt x="150" y="167"/>
                  </a:cubicBezTo>
                  <a:cubicBezTo>
                    <a:pt x="150" y="167"/>
                    <a:pt x="151" y="165"/>
                    <a:pt x="153" y="165"/>
                  </a:cubicBezTo>
                  <a:cubicBezTo>
                    <a:pt x="174" y="154"/>
                    <a:pt x="187" y="134"/>
                    <a:pt x="194" y="111"/>
                  </a:cubicBezTo>
                  <a:cubicBezTo>
                    <a:pt x="204" y="85"/>
                    <a:pt x="194" y="55"/>
                    <a:pt x="178" y="35"/>
                  </a:cubicBezTo>
                  <a:cubicBezTo>
                    <a:pt x="161" y="12"/>
                    <a:pt x="135" y="1"/>
                    <a:pt x="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3"/>
            <p:cNvSpPr/>
            <p:nvPr/>
          </p:nvSpPr>
          <p:spPr>
            <a:xfrm>
              <a:off x="3998750" y="1158450"/>
              <a:ext cx="19000" cy="12775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4" y="305"/>
                  </a:cubicBezTo>
                  <a:cubicBezTo>
                    <a:pt x="529" y="321"/>
                    <a:pt x="560" y="346"/>
                    <a:pt x="566" y="368"/>
                  </a:cubicBezTo>
                  <a:cubicBezTo>
                    <a:pt x="579" y="377"/>
                    <a:pt x="581" y="385"/>
                    <a:pt x="577" y="390"/>
                  </a:cubicBezTo>
                  <a:lnTo>
                    <a:pt x="575" y="390"/>
                  </a:lnTo>
                  <a:cubicBezTo>
                    <a:pt x="530" y="392"/>
                    <a:pt x="489" y="402"/>
                    <a:pt x="444" y="402"/>
                  </a:cubicBezTo>
                  <a:cubicBezTo>
                    <a:pt x="441" y="402"/>
                    <a:pt x="437" y="402"/>
                    <a:pt x="433" y="402"/>
                  </a:cubicBezTo>
                  <a:cubicBezTo>
                    <a:pt x="383" y="402"/>
                    <a:pt x="333" y="390"/>
                    <a:pt x="284" y="390"/>
                  </a:cubicBezTo>
                  <a:cubicBezTo>
                    <a:pt x="280" y="390"/>
                    <a:pt x="277" y="390"/>
                    <a:pt x="273" y="390"/>
                  </a:cubicBezTo>
                  <a:cubicBezTo>
                    <a:pt x="247" y="390"/>
                    <a:pt x="182" y="411"/>
                    <a:pt x="135" y="415"/>
                  </a:cubicBezTo>
                  <a:cubicBezTo>
                    <a:pt x="180" y="353"/>
                    <a:pt x="232" y="297"/>
                    <a:pt x="269" y="234"/>
                  </a:cubicBezTo>
                  <a:cubicBezTo>
                    <a:pt x="294" y="195"/>
                    <a:pt x="309" y="154"/>
                    <a:pt x="329" y="113"/>
                  </a:cubicBezTo>
                  <a:close/>
                  <a:moveTo>
                    <a:pt x="318" y="1"/>
                  </a:moveTo>
                  <a:cubicBezTo>
                    <a:pt x="300" y="1"/>
                    <a:pt x="282" y="8"/>
                    <a:pt x="266" y="25"/>
                  </a:cubicBezTo>
                  <a:cubicBezTo>
                    <a:pt x="245" y="45"/>
                    <a:pt x="238" y="77"/>
                    <a:pt x="226" y="101"/>
                  </a:cubicBezTo>
                  <a:cubicBezTo>
                    <a:pt x="206" y="142"/>
                    <a:pt x="184" y="182"/>
                    <a:pt x="159" y="221"/>
                  </a:cubicBezTo>
                  <a:cubicBezTo>
                    <a:pt x="115" y="290"/>
                    <a:pt x="53" y="346"/>
                    <a:pt x="12" y="416"/>
                  </a:cubicBezTo>
                  <a:cubicBezTo>
                    <a:pt x="1" y="435"/>
                    <a:pt x="1" y="465"/>
                    <a:pt x="20" y="480"/>
                  </a:cubicBezTo>
                  <a:cubicBezTo>
                    <a:pt x="50" y="503"/>
                    <a:pt x="87" y="511"/>
                    <a:pt x="124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8" y="497"/>
                    <a:pt x="387" y="507"/>
                    <a:pt x="443" y="507"/>
                  </a:cubicBezTo>
                  <a:cubicBezTo>
                    <a:pt x="477" y="507"/>
                    <a:pt x="510" y="503"/>
                    <a:pt x="542" y="491"/>
                  </a:cubicBezTo>
                  <a:cubicBezTo>
                    <a:pt x="579" y="491"/>
                    <a:pt x="616" y="485"/>
                    <a:pt x="644" y="467"/>
                  </a:cubicBezTo>
                  <a:cubicBezTo>
                    <a:pt x="760" y="387"/>
                    <a:pt x="562" y="232"/>
                    <a:pt x="517" y="176"/>
                  </a:cubicBezTo>
                  <a:cubicBezTo>
                    <a:pt x="483" y="131"/>
                    <a:pt x="395" y="1"/>
                    <a:pt x="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3"/>
            <p:cNvSpPr/>
            <p:nvPr/>
          </p:nvSpPr>
          <p:spPr>
            <a:xfrm>
              <a:off x="4042100" y="1180350"/>
              <a:ext cx="4600" cy="4675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8" y="1"/>
                  </a:moveTo>
                  <a:cubicBezTo>
                    <a:pt x="72" y="1"/>
                    <a:pt x="47" y="16"/>
                    <a:pt x="34" y="38"/>
                  </a:cubicBezTo>
                  <a:cubicBezTo>
                    <a:pt x="25" y="53"/>
                    <a:pt x="21" y="68"/>
                    <a:pt x="16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4" y="187"/>
                    <a:pt x="130" y="181"/>
                    <a:pt x="144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6" y="120"/>
                    <a:pt x="176" y="118"/>
                    <a:pt x="178" y="117"/>
                  </a:cubicBezTo>
                  <a:cubicBezTo>
                    <a:pt x="184" y="102"/>
                    <a:pt x="184" y="90"/>
                    <a:pt x="182" y="74"/>
                  </a:cubicBezTo>
                  <a:cubicBezTo>
                    <a:pt x="180" y="64"/>
                    <a:pt x="174" y="55"/>
                    <a:pt x="170" y="48"/>
                  </a:cubicBezTo>
                  <a:cubicBezTo>
                    <a:pt x="165" y="38"/>
                    <a:pt x="159" y="31"/>
                    <a:pt x="152" y="25"/>
                  </a:cubicBezTo>
                  <a:cubicBezTo>
                    <a:pt x="139" y="10"/>
                    <a:pt x="120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3"/>
            <p:cNvSpPr/>
            <p:nvPr/>
          </p:nvSpPr>
          <p:spPr>
            <a:xfrm>
              <a:off x="4016150" y="118055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9" y="0"/>
                  </a:moveTo>
                  <a:cubicBezTo>
                    <a:pt x="84" y="0"/>
                    <a:pt x="69" y="4"/>
                    <a:pt x="56" y="12"/>
                  </a:cubicBezTo>
                  <a:cubicBezTo>
                    <a:pt x="51" y="15"/>
                    <a:pt x="45" y="19"/>
                    <a:pt x="39" y="23"/>
                  </a:cubicBezTo>
                  <a:cubicBezTo>
                    <a:pt x="30" y="30"/>
                    <a:pt x="23" y="40"/>
                    <a:pt x="17" y="49"/>
                  </a:cubicBezTo>
                  <a:lnTo>
                    <a:pt x="19" y="49"/>
                  </a:lnTo>
                  <a:cubicBezTo>
                    <a:pt x="17" y="49"/>
                    <a:pt x="17" y="51"/>
                    <a:pt x="17" y="51"/>
                  </a:cubicBezTo>
                  <a:cubicBezTo>
                    <a:pt x="17" y="53"/>
                    <a:pt x="15" y="53"/>
                    <a:pt x="15" y="53"/>
                  </a:cubicBezTo>
                  <a:cubicBezTo>
                    <a:pt x="0" y="82"/>
                    <a:pt x="2" y="124"/>
                    <a:pt x="28" y="148"/>
                  </a:cubicBezTo>
                  <a:cubicBezTo>
                    <a:pt x="44" y="162"/>
                    <a:pt x="63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6" y="165"/>
                    <a:pt x="120" y="163"/>
                    <a:pt x="123" y="161"/>
                  </a:cubicBezTo>
                  <a:cubicBezTo>
                    <a:pt x="168" y="146"/>
                    <a:pt x="192" y="96"/>
                    <a:pt x="174" y="51"/>
                  </a:cubicBezTo>
                  <a:cubicBezTo>
                    <a:pt x="164" y="30"/>
                    <a:pt x="151" y="17"/>
                    <a:pt x="131" y="8"/>
                  </a:cubicBezTo>
                  <a:cubicBezTo>
                    <a:pt x="120" y="2"/>
                    <a:pt x="110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3"/>
            <p:cNvSpPr/>
            <p:nvPr/>
          </p:nvSpPr>
          <p:spPr>
            <a:xfrm>
              <a:off x="4065750" y="1180950"/>
              <a:ext cx="5100" cy="4650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7" y="1"/>
                    <a:pt x="65" y="9"/>
                    <a:pt x="47" y="25"/>
                  </a:cubicBezTo>
                  <a:cubicBezTo>
                    <a:pt x="15" y="55"/>
                    <a:pt x="0" y="104"/>
                    <a:pt x="24" y="143"/>
                  </a:cubicBezTo>
                  <a:cubicBezTo>
                    <a:pt x="39" y="169"/>
                    <a:pt x="67" y="186"/>
                    <a:pt x="97" y="186"/>
                  </a:cubicBezTo>
                  <a:cubicBezTo>
                    <a:pt x="114" y="186"/>
                    <a:pt x="131" y="180"/>
                    <a:pt x="144" y="173"/>
                  </a:cubicBezTo>
                  <a:cubicBezTo>
                    <a:pt x="145" y="171"/>
                    <a:pt x="147" y="169"/>
                    <a:pt x="149" y="167"/>
                  </a:cubicBezTo>
                  <a:cubicBezTo>
                    <a:pt x="151" y="167"/>
                    <a:pt x="153" y="165"/>
                    <a:pt x="155" y="165"/>
                  </a:cubicBezTo>
                  <a:cubicBezTo>
                    <a:pt x="175" y="154"/>
                    <a:pt x="188" y="134"/>
                    <a:pt x="196" y="111"/>
                  </a:cubicBezTo>
                  <a:cubicBezTo>
                    <a:pt x="203" y="85"/>
                    <a:pt x="196" y="55"/>
                    <a:pt x="179" y="35"/>
                  </a:cubicBezTo>
                  <a:cubicBezTo>
                    <a:pt x="161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3"/>
            <p:cNvSpPr/>
            <p:nvPr/>
          </p:nvSpPr>
          <p:spPr>
            <a:xfrm>
              <a:off x="4077300" y="1158450"/>
              <a:ext cx="19000" cy="12775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3" y="305"/>
                  </a:cubicBezTo>
                  <a:cubicBezTo>
                    <a:pt x="528" y="321"/>
                    <a:pt x="560" y="346"/>
                    <a:pt x="565" y="368"/>
                  </a:cubicBezTo>
                  <a:cubicBezTo>
                    <a:pt x="577" y="377"/>
                    <a:pt x="580" y="385"/>
                    <a:pt x="575" y="390"/>
                  </a:cubicBezTo>
                  <a:lnTo>
                    <a:pt x="573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7" y="402"/>
                    <a:pt x="433" y="402"/>
                  </a:cubicBezTo>
                  <a:cubicBezTo>
                    <a:pt x="383" y="402"/>
                    <a:pt x="332" y="390"/>
                    <a:pt x="283" y="390"/>
                  </a:cubicBezTo>
                  <a:cubicBezTo>
                    <a:pt x="280" y="390"/>
                    <a:pt x="276" y="390"/>
                    <a:pt x="273" y="390"/>
                  </a:cubicBezTo>
                  <a:cubicBezTo>
                    <a:pt x="245" y="390"/>
                    <a:pt x="181" y="411"/>
                    <a:pt x="135" y="415"/>
                  </a:cubicBezTo>
                  <a:cubicBezTo>
                    <a:pt x="178" y="353"/>
                    <a:pt x="230" y="297"/>
                    <a:pt x="269" y="234"/>
                  </a:cubicBezTo>
                  <a:cubicBezTo>
                    <a:pt x="291" y="195"/>
                    <a:pt x="306" y="154"/>
                    <a:pt x="329" y="113"/>
                  </a:cubicBezTo>
                  <a:close/>
                  <a:moveTo>
                    <a:pt x="316" y="1"/>
                  </a:moveTo>
                  <a:cubicBezTo>
                    <a:pt x="298" y="1"/>
                    <a:pt x="280" y="8"/>
                    <a:pt x="263" y="25"/>
                  </a:cubicBezTo>
                  <a:cubicBezTo>
                    <a:pt x="245" y="45"/>
                    <a:pt x="237" y="77"/>
                    <a:pt x="226" y="101"/>
                  </a:cubicBezTo>
                  <a:cubicBezTo>
                    <a:pt x="206" y="142"/>
                    <a:pt x="181" y="182"/>
                    <a:pt x="157" y="221"/>
                  </a:cubicBezTo>
                  <a:cubicBezTo>
                    <a:pt x="112" y="290"/>
                    <a:pt x="51" y="346"/>
                    <a:pt x="10" y="416"/>
                  </a:cubicBezTo>
                  <a:cubicBezTo>
                    <a:pt x="0" y="435"/>
                    <a:pt x="0" y="465"/>
                    <a:pt x="19" y="480"/>
                  </a:cubicBezTo>
                  <a:cubicBezTo>
                    <a:pt x="49" y="503"/>
                    <a:pt x="85" y="511"/>
                    <a:pt x="122" y="511"/>
                  </a:cubicBezTo>
                  <a:cubicBezTo>
                    <a:pt x="154" y="511"/>
                    <a:pt x="186" y="505"/>
                    <a:pt x="217" y="500"/>
                  </a:cubicBezTo>
                  <a:cubicBezTo>
                    <a:pt x="234" y="498"/>
                    <a:pt x="252" y="497"/>
                    <a:pt x="270" y="497"/>
                  </a:cubicBezTo>
                  <a:cubicBezTo>
                    <a:pt x="327" y="497"/>
                    <a:pt x="385" y="507"/>
                    <a:pt x="441" y="507"/>
                  </a:cubicBezTo>
                  <a:cubicBezTo>
                    <a:pt x="475" y="507"/>
                    <a:pt x="508" y="503"/>
                    <a:pt x="539" y="491"/>
                  </a:cubicBezTo>
                  <a:cubicBezTo>
                    <a:pt x="578" y="491"/>
                    <a:pt x="616" y="485"/>
                    <a:pt x="644" y="467"/>
                  </a:cubicBezTo>
                  <a:cubicBezTo>
                    <a:pt x="759" y="387"/>
                    <a:pt x="560" y="232"/>
                    <a:pt x="517" y="176"/>
                  </a:cubicBezTo>
                  <a:cubicBezTo>
                    <a:pt x="482" y="131"/>
                    <a:pt x="395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3"/>
            <p:cNvSpPr/>
            <p:nvPr/>
          </p:nvSpPr>
          <p:spPr>
            <a:xfrm>
              <a:off x="4120650" y="1180350"/>
              <a:ext cx="4600" cy="4675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7" y="1"/>
                  </a:moveTo>
                  <a:cubicBezTo>
                    <a:pt x="71" y="1"/>
                    <a:pt x="47" y="16"/>
                    <a:pt x="34" y="38"/>
                  </a:cubicBezTo>
                  <a:cubicBezTo>
                    <a:pt x="25" y="53"/>
                    <a:pt x="19" y="68"/>
                    <a:pt x="15" y="85"/>
                  </a:cubicBezTo>
                  <a:cubicBezTo>
                    <a:pt x="0" y="132"/>
                    <a:pt x="36" y="180"/>
                    <a:pt x="82" y="186"/>
                  </a:cubicBezTo>
                  <a:cubicBezTo>
                    <a:pt x="87" y="186"/>
                    <a:pt x="91" y="187"/>
                    <a:pt x="96" y="187"/>
                  </a:cubicBezTo>
                  <a:cubicBezTo>
                    <a:pt x="113" y="187"/>
                    <a:pt x="129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6" y="120"/>
                    <a:pt x="176" y="118"/>
                    <a:pt x="177" y="117"/>
                  </a:cubicBezTo>
                  <a:cubicBezTo>
                    <a:pt x="183" y="102"/>
                    <a:pt x="183" y="90"/>
                    <a:pt x="179" y="74"/>
                  </a:cubicBezTo>
                  <a:cubicBezTo>
                    <a:pt x="179" y="64"/>
                    <a:pt x="174" y="55"/>
                    <a:pt x="168" y="48"/>
                  </a:cubicBezTo>
                  <a:cubicBezTo>
                    <a:pt x="164" y="38"/>
                    <a:pt x="159" y="31"/>
                    <a:pt x="151" y="25"/>
                  </a:cubicBezTo>
                  <a:cubicBezTo>
                    <a:pt x="138" y="10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3"/>
            <p:cNvSpPr/>
            <p:nvPr/>
          </p:nvSpPr>
          <p:spPr>
            <a:xfrm>
              <a:off x="4094675" y="118055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8" y="0"/>
                  </a:moveTo>
                  <a:cubicBezTo>
                    <a:pt x="83" y="0"/>
                    <a:pt x="70" y="4"/>
                    <a:pt x="57" y="12"/>
                  </a:cubicBezTo>
                  <a:cubicBezTo>
                    <a:pt x="49" y="15"/>
                    <a:pt x="46" y="19"/>
                    <a:pt x="40" y="23"/>
                  </a:cubicBezTo>
                  <a:cubicBezTo>
                    <a:pt x="31" y="30"/>
                    <a:pt x="23" y="40"/>
                    <a:pt x="18" y="49"/>
                  </a:cubicBezTo>
                  <a:cubicBezTo>
                    <a:pt x="18" y="49"/>
                    <a:pt x="18" y="51"/>
                    <a:pt x="18" y="51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" y="82"/>
                    <a:pt x="1" y="124"/>
                    <a:pt x="29" y="148"/>
                  </a:cubicBezTo>
                  <a:cubicBezTo>
                    <a:pt x="44" y="162"/>
                    <a:pt x="62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100" y="168"/>
                    <a:pt x="105" y="168"/>
                    <a:pt x="111" y="166"/>
                  </a:cubicBezTo>
                  <a:cubicBezTo>
                    <a:pt x="115" y="165"/>
                    <a:pt x="118" y="163"/>
                    <a:pt x="124" y="161"/>
                  </a:cubicBezTo>
                  <a:cubicBezTo>
                    <a:pt x="169" y="146"/>
                    <a:pt x="193" y="96"/>
                    <a:pt x="174" y="51"/>
                  </a:cubicBezTo>
                  <a:cubicBezTo>
                    <a:pt x="165" y="30"/>
                    <a:pt x="150" y="17"/>
                    <a:pt x="130" y="8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3"/>
            <p:cNvSpPr/>
            <p:nvPr/>
          </p:nvSpPr>
          <p:spPr>
            <a:xfrm>
              <a:off x="4144275" y="1180950"/>
              <a:ext cx="5100" cy="4650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6" y="55"/>
                    <a:pt x="1" y="104"/>
                    <a:pt x="25" y="143"/>
                  </a:cubicBezTo>
                  <a:cubicBezTo>
                    <a:pt x="40" y="169"/>
                    <a:pt x="68" y="186"/>
                    <a:pt x="98" y="186"/>
                  </a:cubicBezTo>
                  <a:cubicBezTo>
                    <a:pt x="112" y="186"/>
                    <a:pt x="131" y="180"/>
                    <a:pt x="142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2" y="167"/>
                    <a:pt x="153" y="165"/>
                    <a:pt x="153" y="165"/>
                  </a:cubicBezTo>
                  <a:cubicBezTo>
                    <a:pt x="174" y="154"/>
                    <a:pt x="189" y="134"/>
                    <a:pt x="195" y="111"/>
                  </a:cubicBezTo>
                  <a:cubicBezTo>
                    <a:pt x="204" y="85"/>
                    <a:pt x="196" y="55"/>
                    <a:pt x="180" y="35"/>
                  </a:cubicBezTo>
                  <a:cubicBezTo>
                    <a:pt x="162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3"/>
            <p:cNvSpPr/>
            <p:nvPr/>
          </p:nvSpPr>
          <p:spPr>
            <a:xfrm>
              <a:off x="4155800" y="1158450"/>
              <a:ext cx="19025" cy="12775"/>
            </a:xfrm>
            <a:custGeom>
              <a:avLst/>
              <a:gdLst/>
              <a:ahLst/>
              <a:cxnLst/>
              <a:rect l="l" t="t" r="r" b="b"/>
              <a:pathLst>
                <a:path w="761" h="511" extrusionOk="0">
                  <a:moveTo>
                    <a:pt x="330" y="113"/>
                  </a:moveTo>
                  <a:lnTo>
                    <a:pt x="343" y="120"/>
                  </a:lnTo>
                  <a:cubicBezTo>
                    <a:pt x="366" y="150"/>
                    <a:pt x="399" y="172"/>
                    <a:pt x="421" y="204"/>
                  </a:cubicBezTo>
                  <a:cubicBezTo>
                    <a:pt x="449" y="241"/>
                    <a:pt x="481" y="271"/>
                    <a:pt x="513" y="305"/>
                  </a:cubicBezTo>
                  <a:cubicBezTo>
                    <a:pt x="530" y="321"/>
                    <a:pt x="559" y="346"/>
                    <a:pt x="565" y="368"/>
                  </a:cubicBezTo>
                  <a:cubicBezTo>
                    <a:pt x="578" y="377"/>
                    <a:pt x="582" y="385"/>
                    <a:pt x="576" y="390"/>
                  </a:cubicBezTo>
                  <a:lnTo>
                    <a:pt x="574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6" y="402"/>
                    <a:pt x="433" y="402"/>
                  </a:cubicBezTo>
                  <a:cubicBezTo>
                    <a:pt x="384" y="402"/>
                    <a:pt x="334" y="390"/>
                    <a:pt x="283" y="390"/>
                  </a:cubicBezTo>
                  <a:cubicBezTo>
                    <a:pt x="280" y="390"/>
                    <a:pt x="276" y="390"/>
                    <a:pt x="272" y="390"/>
                  </a:cubicBezTo>
                  <a:cubicBezTo>
                    <a:pt x="246" y="390"/>
                    <a:pt x="183" y="411"/>
                    <a:pt x="136" y="415"/>
                  </a:cubicBezTo>
                  <a:cubicBezTo>
                    <a:pt x="179" y="353"/>
                    <a:pt x="231" y="297"/>
                    <a:pt x="270" y="234"/>
                  </a:cubicBezTo>
                  <a:cubicBezTo>
                    <a:pt x="293" y="195"/>
                    <a:pt x="308" y="154"/>
                    <a:pt x="328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6" y="45"/>
                    <a:pt x="239" y="77"/>
                    <a:pt x="228" y="101"/>
                  </a:cubicBezTo>
                  <a:cubicBezTo>
                    <a:pt x="207" y="142"/>
                    <a:pt x="183" y="182"/>
                    <a:pt x="159" y="221"/>
                  </a:cubicBezTo>
                  <a:cubicBezTo>
                    <a:pt x="114" y="290"/>
                    <a:pt x="52" y="346"/>
                    <a:pt x="11" y="416"/>
                  </a:cubicBezTo>
                  <a:cubicBezTo>
                    <a:pt x="0" y="435"/>
                    <a:pt x="2" y="465"/>
                    <a:pt x="19" y="480"/>
                  </a:cubicBezTo>
                  <a:cubicBezTo>
                    <a:pt x="49" y="503"/>
                    <a:pt x="86" y="511"/>
                    <a:pt x="123" y="511"/>
                  </a:cubicBezTo>
                  <a:cubicBezTo>
                    <a:pt x="155" y="511"/>
                    <a:pt x="187" y="505"/>
                    <a:pt x="216" y="500"/>
                  </a:cubicBezTo>
                  <a:cubicBezTo>
                    <a:pt x="234" y="498"/>
                    <a:pt x="253" y="497"/>
                    <a:pt x="271" y="497"/>
                  </a:cubicBezTo>
                  <a:cubicBezTo>
                    <a:pt x="329" y="497"/>
                    <a:pt x="387" y="507"/>
                    <a:pt x="443" y="507"/>
                  </a:cubicBezTo>
                  <a:cubicBezTo>
                    <a:pt x="476" y="507"/>
                    <a:pt x="509" y="503"/>
                    <a:pt x="541" y="491"/>
                  </a:cubicBezTo>
                  <a:cubicBezTo>
                    <a:pt x="580" y="491"/>
                    <a:pt x="615" y="485"/>
                    <a:pt x="643" y="467"/>
                  </a:cubicBezTo>
                  <a:cubicBezTo>
                    <a:pt x="761" y="387"/>
                    <a:pt x="561" y="232"/>
                    <a:pt x="517" y="176"/>
                  </a:cubicBezTo>
                  <a:cubicBezTo>
                    <a:pt x="482" y="131"/>
                    <a:pt x="394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3"/>
            <p:cNvSpPr/>
            <p:nvPr/>
          </p:nvSpPr>
          <p:spPr>
            <a:xfrm>
              <a:off x="4199175" y="1180350"/>
              <a:ext cx="4600" cy="4675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8" y="1"/>
                  </a:moveTo>
                  <a:cubicBezTo>
                    <a:pt x="72" y="1"/>
                    <a:pt x="46" y="16"/>
                    <a:pt x="33" y="38"/>
                  </a:cubicBezTo>
                  <a:cubicBezTo>
                    <a:pt x="25" y="53"/>
                    <a:pt x="20" y="68"/>
                    <a:pt x="16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8" y="181"/>
                    <a:pt x="143" y="171"/>
                  </a:cubicBezTo>
                  <a:cubicBezTo>
                    <a:pt x="157" y="158"/>
                    <a:pt x="171" y="141"/>
                    <a:pt x="174" y="122"/>
                  </a:cubicBezTo>
                  <a:cubicBezTo>
                    <a:pt x="174" y="120"/>
                    <a:pt x="176" y="118"/>
                    <a:pt x="176" y="117"/>
                  </a:cubicBezTo>
                  <a:cubicBezTo>
                    <a:pt x="184" y="102"/>
                    <a:pt x="182" y="90"/>
                    <a:pt x="180" y="74"/>
                  </a:cubicBezTo>
                  <a:cubicBezTo>
                    <a:pt x="178" y="64"/>
                    <a:pt x="174" y="55"/>
                    <a:pt x="169" y="48"/>
                  </a:cubicBezTo>
                  <a:cubicBezTo>
                    <a:pt x="163" y="38"/>
                    <a:pt x="157" y="31"/>
                    <a:pt x="152" y="25"/>
                  </a:cubicBezTo>
                  <a:cubicBezTo>
                    <a:pt x="137" y="10"/>
                    <a:pt x="120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3"/>
            <p:cNvSpPr/>
            <p:nvPr/>
          </p:nvSpPr>
          <p:spPr>
            <a:xfrm>
              <a:off x="4173225" y="1180550"/>
              <a:ext cx="4775" cy="4250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97" y="0"/>
                  </a:moveTo>
                  <a:cubicBezTo>
                    <a:pt x="82" y="0"/>
                    <a:pt x="69" y="4"/>
                    <a:pt x="56" y="12"/>
                  </a:cubicBezTo>
                  <a:cubicBezTo>
                    <a:pt x="49" y="15"/>
                    <a:pt x="45" y="19"/>
                    <a:pt x="38" y="23"/>
                  </a:cubicBezTo>
                  <a:cubicBezTo>
                    <a:pt x="28" y="30"/>
                    <a:pt x="23" y="40"/>
                    <a:pt x="17" y="49"/>
                  </a:cubicBezTo>
                  <a:cubicBezTo>
                    <a:pt x="17" y="49"/>
                    <a:pt x="17" y="51"/>
                    <a:pt x="15" y="5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0" y="82"/>
                    <a:pt x="0" y="124"/>
                    <a:pt x="27" y="148"/>
                  </a:cubicBezTo>
                  <a:cubicBezTo>
                    <a:pt x="42" y="162"/>
                    <a:pt x="61" y="169"/>
                    <a:pt x="81" y="169"/>
                  </a:cubicBezTo>
                  <a:cubicBezTo>
                    <a:pt x="85" y="169"/>
                    <a:pt x="90" y="169"/>
                    <a:pt x="94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4" y="165"/>
                    <a:pt x="118" y="163"/>
                    <a:pt x="122" y="161"/>
                  </a:cubicBezTo>
                  <a:cubicBezTo>
                    <a:pt x="168" y="146"/>
                    <a:pt x="191" y="96"/>
                    <a:pt x="172" y="51"/>
                  </a:cubicBezTo>
                  <a:cubicBezTo>
                    <a:pt x="164" y="30"/>
                    <a:pt x="150" y="17"/>
                    <a:pt x="129" y="8"/>
                  </a:cubicBezTo>
                  <a:cubicBezTo>
                    <a:pt x="120" y="2"/>
                    <a:pt x="109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3"/>
            <p:cNvSpPr/>
            <p:nvPr/>
          </p:nvSpPr>
          <p:spPr>
            <a:xfrm>
              <a:off x="4222825" y="1180950"/>
              <a:ext cx="5100" cy="4650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3" y="55"/>
                    <a:pt x="0" y="104"/>
                    <a:pt x="23" y="143"/>
                  </a:cubicBezTo>
                  <a:cubicBezTo>
                    <a:pt x="37" y="169"/>
                    <a:pt x="67" y="186"/>
                    <a:pt x="97" y="186"/>
                  </a:cubicBezTo>
                  <a:cubicBezTo>
                    <a:pt x="112" y="186"/>
                    <a:pt x="129" y="180"/>
                    <a:pt x="142" y="173"/>
                  </a:cubicBezTo>
                  <a:cubicBezTo>
                    <a:pt x="144" y="171"/>
                    <a:pt x="146" y="169"/>
                    <a:pt x="149" y="167"/>
                  </a:cubicBezTo>
                  <a:cubicBezTo>
                    <a:pt x="149" y="167"/>
                    <a:pt x="151" y="165"/>
                    <a:pt x="153" y="165"/>
                  </a:cubicBezTo>
                  <a:cubicBezTo>
                    <a:pt x="174" y="154"/>
                    <a:pt x="187" y="134"/>
                    <a:pt x="194" y="111"/>
                  </a:cubicBezTo>
                  <a:cubicBezTo>
                    <a:pt x="203" y="85"/>
                    <a:pt x="194" y="55"/>
                    <a:pt x="177" y="35"/>
                  </a:cubicBezTo>
                  <a:cubicBezTo>
                    <a:pt x="160" y="12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3"/>
            <p:cNvSpPr/>
            <p:nvPr/>
          </p:nvSpPr>
          <p:spPr>
            <a:xfrm>
              <a:off x="4234325" y="1158450"/>
              <a:ext cx="19000" cy="12775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4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3" y="305"/>
                  </a:cubicBezTo>
                  <a:cubicBezTo>
                    <a:pt x="530" y="321"/>
                    <a:pt x="560" y="346"/>
                    <a:pt x="566" y="368"/>
                  </a:cubicBezTo>
                  <a:cubicBezTo>
                    <a:pt x="579" y="377"/>
                    <a:pt x="582" y="385"/>
                    <a:pt x="577" y="390"/>
                  </a:cubicBezTo>
                  <a:lnTo>
                    <a:pt x="575" y="390"/>
                  </a:lnTo>
                  <a:cubicBezTo>
                    <a:pt x="530" y="392"/>
                    <a:pt x="489" y="402"/>
                    <a:pt x="444" y="402"/>
                  </a:cubicBezTo>
                  <a:cubicBezTo>
                    <a:pt x="441" y="402"/>
                    <a:pt x="437" y="402"/>
                    <a:pt x="433" y="402"/>
                  </a:cubicBezTo>
                  <a:cubicBezTo>
                    <a:pt x="383" y="402"/>
                    <a:pt x="334" y="390"/>
                    <a:pt x="284" y="390"/>
                  </a:cubicBezTo>
                  <a:cubicBezTo>
                    <a:pt x="280" y="390"/>
                    <a:pt x="276" y="390"/>
                    <a:pt x="273" y="390"/>
                  </a:cubicBezTo>
                  <a:cubicBezTo>
                    <a:pt x="247" y="390"/>
                    <a:pt x="182" y="411"/>
                    <a:pt x="135" y="415"/>
                  </a:cubicBezTo>
                  <a:cubicBezTo>
                    <a:pt x="180" y="353"/>
                    <a:pt x="232" y="297"/>
                    <a:pt x="269" y="234"/>
                  </a:cubicBezTo>
                  <a:cubicBezTo>
                    <a:pt x="293" y="195"/>
                    <a:pt x="308" y="154"/>
                    <a:pt x="329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2" y="8"/>
                    <a:pt x="265" y="25"/>
                  </a:cubicBezTo>
                  <a:cubicBezTo>
                    <a:pt x="247" y="45"/>
                    <a:pt x="239" y="77"/>
                    <a:pt x="226" y="101"/>
                  </a:cubicBezTo>
                  <a:cubicBezTo>
                    <a:pt x="208" y="142"/>
                    <a:pt x="183" y="182"/>
                    <a:pt x="159" y="221"/>
                  </a:cubicBezTo>
                  <a:cubicBezTo>
                    <a:pt x="114" y="290"/>
                    <a:pt x="53" y="346"/>
                    <a:pt x="12" y="416"/>
                  </a:cubicBezTo>
                  <a:cubicBezTo>
                    <a:pt x="1" y="435"/>
                    <a:pt x="3" y="465"/>
                    <a:pt x="19" y="480"/>
                  </a:cubicBezTo>
                  <a:cubicBezTo>
                    <a:pt x="50" y="503"/>
                    <a:pt x="86" y="511"/>
                    <a:pt x="124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8" y="497"/>
                    <a:pt x="386" y="507"/>
                    <a:pt x="443" y="507"/>
                  </a:cubicBezTo>
                  <a:cubicBezTo>
                    <a:pt x="477" y="507"/>
                    <a:pt x="510" y="503"/>
                    <a:pt x="541" y="491"/>
                  </a:cubicBezTo>
                  <a:cubicBezTo>
                    <a:pt x="579" y="491"/>
                    <a:pt x="616" y="485"/>
                    <a:pt x="644" y="467"/>
                  </a:cubicBezTo>
                  <a:cubicBezTo>
                    <a:pt x="759" y="387"/>
                    <a:pt x="562" y="232"/>
                    <a:pt x="517" y="176"/>
                  </a:cubicBezTo>
                  <a:cubicBezTo>
                    <a:pt x="482" y="131"/>
                    <a:pt x="395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3"/>
            <p:cNvSpPr/>
            <p:nvPr/>
          </p:nvSpPr>
          <p:spPr>
            <a:xfrm>
              <a:off x="4277675" y="1180350"/>
              <a:ext cx="4600" cy="4675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9" y="1"/>
                  </a:moveTo>
                  <a:cubicBezTo>
                    <a:pt x="71" y="1"/>
                    <a:pt x="47" y="16"/>
                    <a:pt x="34" y="38"/>
                  </a:cubicBezTo>
                  <a:cubicBezTo>
                    <a:pt x="25" y="53"/>
                    <a:pt x="21" y="68"/>
                    <a:pt x="15" y="85"/>
                  </a:cubicBezTo>
                  <a:cubicBezTo>
                    <a:pt x="1" y="132"/>
                    <a:pt x="38" y="180"/>
                    <a:pt x="84" y="186"/>
                  </a:cubicBezTo>
                  <a:cubicBezTo>
                    <a:pt x="89" y="186"/>
                    <a:pt x="93" y="187"/>
                    <a:pt x="98" y="187"/>
                  </a:cubicBezTo>
                  <a:cubicBezTo>
                    <a:pt x="114" y="187"/>
                    <a:pt x="129" y="181"/>
                    <a:pt x="144" y="171"/>
                  </a:cubicBezTo>
                  <a:cubicBezTo>
                    <a:pt x="159" y="158"/>
                    <a:pt x="170" y="141"/>
                    <a:pt x="174" y="122"/>
                  </a:cubicBezTo>
                  <a:cubicBezTo>
                    <a:pt x="176" y="120"/>
                    <a:pt x="178" y="118"/>
                    <a:pt x="178" y="117"/>
                  </a:cubicBezTo>
                  <a:cubicBezTo>
                    <a:pt x="183" y="102"/>
                    <a:pt x="183" y="90"/>
                    <a:pt x="181" y="74"/>
                  </a:cubicBezTo>
                  <a:cubicBezTo>
                    <a:pt x="180" y="64"/>
                    <a:pt x="174" y="55"/>
                    <a:pt x="170" y="48"/>
                  </a:cubicBezTo>
                  <a:cubicBezTo>
                    <a:pt x="165" y="38"/>
                    <a:pt x="159" y="31"/>
                    <a:pt x="152" y="25"/>
                  </a:cubicBezTo>
                  <a:cubicBezTo>
                    <a:pt x="139" y="10"/>
                    <a:pt x="120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3"/>
            <p:cNvSpPr/>
            <p:nvPr/>
          </p:nvSpPr>
          <p:spPr>
            <a:xfrm>
              <a:off x="4251725" y="118055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9" y="0"/>
                  </a:moveTo>
                  <a:cubicBezTo>
                    <a:pt x="84" y="0"/>
                    <a:pt x="69" y="4"/>
                    <a:pt x="56" y="12"/>
                  </a:cubicBezTo>
                  <a:cubicBezTo>
                    <a:pt x="50" y="15"/>
                    <a:pt x="45" y="19"/>
                    <a:pt x="39" y="23"/>
                  </a:cubicBezTo>
                  <a:cubicBezTo>
                    <a:pt x="30" y="30"/>
                    <a:pt x="22" y="40"/>
                    <a:pt x="19" y="49"/>
                  </a:cubicBezTo>
                  <a:cubicBezTo>
                    <a:pt x="17" y="49"/>
                    <a:pt x="17" y="51"/>
                    <a:pt x="17" y="51"/>
                  </a:cubicBezTo>
                  <a:cubicBezTo>
                    <a:pt x="17" y="53"/>
                    <a:pt x="17" y="53"/>
                    <a:pt x="15" y="53"/>
                  </a:cubicBezTo>
                  <a:cubicBezTo>
                    <a:pt x="0" y="82"/>
                    <a:pt x="2" y="124"/>
                    <a:pt x="28" y="148"/>
                  </a:cubicBezTo>
                  <a:cubicBezTo>
                    <a:pt x="44" y="162"/>
                    <a:pt x="63" y="169"/>
                    <a:pt x="82" y="169"/>
                  </a:cubicBezTo>
                  <a:cubicBezTo>
                    <a:pt x="86" y="169"/>
                    <a:pt x="90" y="169"/>
                    <a:pt x="93" y="168"/>
                  </a:cubicBezTo>
                  <a:cubicBezTo>
                    <a:pt x="99" y="168"/>
                    <a:pt x="106" y="168"/>
                    <a:pt x="110" y="166"/>
                  </a:cubicBezTo>
                  <a:cubicBezTo>
                    <a:pt x="116" y="165"/>
                    <a:pt x="119" y="163"/>
                    <a:pt x="123" y="161"/>
                  </a:cubicBezTo>
                  <a:cubicBezTo>
                    <a:pt x="168" y="146"/>
                    <a:pt x="192" y="96"/>
                    <a:pt x="173" y="51"/>
                  </a:cubicBezTo>
                  <a:cubicBezTo>
                    <a:pt x="164" y="30"/>
                    <a:pt x="151" y="17"/>
                    <a:pt x="131" y="8"/>
                  </a:cubicBezTo>
                  <a:cubicBezTo>
                    <a:pt x="119" y="2"/>
                    <a:pt x="110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3"/>
            <p:cNvSpPr/>
            <p:nvPr/>
          </p:nvSpPr>
          <p:spPr>
            <a:xfrm>
              <a:off x="4301300" y="1180950"/>
              <a:ext cx="5125" cy="4650"/>
            </a:xfrm>
            <a:custGeom>
              <a:avLst/>
              <a:gdLst/>
              <a:ahLst/>
              <a:cxnLst/>
              <a:rect l="l" t="t" r="r" b="b"/>
              <a:pathLst>
                <a:path w="205" h="186" extrusionOk="0">
                  <a:moveTo>
                    <a:pt x="111" y="1"/>
                  </a:moveTo>
                  <a:cubicBezTo>
                    <a:pt x="88" y="1"/>
                    <a:pt x="66" y="9"/>
                    <a:pt x="47" y="25"/>
                  </a:cubicBezTo>
                  <a:cubicBezTo>
                    <a:pt x="16" y="55"/>
                    <a:pt x="1" y="104"/>
                    <a:pt x="25" y="143"/>
                  </a:cubicBezTo>
                  <a:cubicBezTo>
                    <a:pt x="40" y="169"/>
                    <a:pt x="70" y="186"/>
                    <a:pt x="100" y="186"/>
                  </a:cubicBezTo>
                  <a:cubicBezTo>
                    <a:pt x="115" y="186"/>
                    <a:pt x="131" y="180"/>
                    <a:pt x="144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2" y="167"/>
                    <a:pt x="154" y="165"/>
                    <a:pt x="156" y="165"/>
                  </a:cubicBezTo>
                  <a:cubicBezTo>
                    <a:pt x="176" y="154"/>
                    <a:pt x="189" y="134"/>
                    <a:pt x="197" y="111"/>
                  </a:cubicBezTo>
                  <a:cubicBezTo>
                    <a:pt x="204" y="85"/>
                    <a:pt x="197" y="55"/>
                    <a:pt x="180" y="35"/>
                  </a:cubicBezTo>
                  <a:cubicBezTo>
                    <a:pt x="162" y="12"/>
                    <a:pt x="136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3"/>
            <p:cNvSpPr/>
            <p:nvPr/>
          </p:nvSpPr>
          <p:spPr>
            <a:xfrm>
              <a:off x="4312875" y="1158450"/>
              <a:ext cx="19000" cy="12775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8" y="113"/>
                  </a:moveTo>
                  <a:lnTo>
                    <a:pt x="341" y="120"/>
                  </a:lnTo>
                  <a:cubicBezTo>
                    <a:pt x="364" y="150"/>
                    <a:pt x="397" y="172"/>
                    <a:pt x="420" y="204"/>
                  </a:cubicBezTo>
                  <a:cubicBezTo>
                    <a:pt x="448" y="241"/>
                    <a:pt x="479" y="271"/>
                    <a:pt x="513" y="305"/>
                  </a:cubicBezTo>
                  <a:cubicBezTo>
                    <a:pt x="528" y="321"/>
                    <a:pt x="560" y="346"/>
                    <a:pt x="565" y="368"/>
                  </a:cubicBezTo>
                  <a:cubicBezTo>
                    <a:pt x="578" y="377"/>
                    <a:pt x="580" y="385"/>
                    <a:pt x="574" y="390"/>
                  </a:cubicBez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6" y="402"/>
                    <a:pt x="433" y="402"/>
                  </a:cubicBezTo>
                  <a:cubicBezTo>
                    <a:pt x="382" y="402"/>
                    <a:pt x="332" y="390"/>
                    <a:pt x="283" y="390"/>
                  </a:cubicBezTo>
                  <a:cubicBezTo>
                    <a:pt x="279" y="390"/>
                    <a:pt x="276" y="390"/>
                    <a:pt x="272" y="390"/>
                  </a:cubicBezTo>
                  <a:cubicBezTo>
                    <a:pt x="244" y="390"/>
                    <a:pt x="181" y="411"/>
                    <a:pt x="134" y="415"/>
                  </a:cubicBezTo>
                  <a:cubicBezTo>
                    <a:pt x="177" y="353"/>
                    <a:pt x="230" y="297"/>
                    <a:pt x="269" y="234"/>
                  </a:cubicBezTo>
                  <a:cubicBezTo>
                    <a:pt x="291" y="195"/>
                    <a:pt x="306" y="154"/>
                    <a:pt x="328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4" y="45"/>
                    <a:pt x="237" y="77"/>
                    <a:pt x="226" y="101"/>
                  </a:cubicBezTo>
                  <a:cubicBezTo>
                    <a:pt x="205" y="142"/>
                    <a:pt x="183" y="182"/>
                    <a:pt x="157" y="221"/>
                  </a:cubicBezTo>
                  <a:cubicBezTo>
                    <a:pt x="114" y="290"/>
                    <a:pt x="52" y="346"/>
                    <a:pt x="10" y="416"/>
                  </a:cubicBezTo>
                  <a:cubicBezTo>
                    <a:pt x="0" y="435"/>
                    <a:pt x="0" y="465"/>
                    <a:pt x="19" y="480"/>
                  </a:cubicBezTo>
                  <a:cubicBezTo>
                    <a:pt x="48" y="503"/>
                    <a:pt x="85" y="511"/>
                    <a:pt x="123" y="511"/>
                  </a:cubicBezTo>
                  <a:cubicBezTo>
                    <a:pt x="154" y="511"/>
                    <a:pt x="187" y="505"/>
                    <a:pt x="216" y="500"/>
                  </a:cubicBezTo>
                  <a:cubicBezTo>
                    <a:pt x="234" y="498"/>
                    <a:pt x="252" y="497"/>
                    <a:pt x="270" y="497"/>
                  </a:cubicBezTo>
                  <a:cubicBezTo>
                    <a:pt x="327" y="497"/>
                    <a:pt x="385" y="507"/>
                    <a:pt x="441" y="507"/>
                  </a:cubicBezTo>
                  <a:cubicBezTo>
                    <a:pt x="475" y="507"/>
                    <a:pt x="507" y="503"/>
                    <a:pt x="539" y="491"/>
                  </a:cubicBezTo>
                  <a:cubicBezTo>
                    <a:pt x="578" y="491"/>
                    <a:pt x="615" y="485"/>
                    <a:pt x="643" y="467"/>
                  </a:cubicBezTo>
                  <a:cubicBezTo>
                    <a:pt x="759" y="387"/>
                    <a:pt x="560" y="232"/>
                    <a:pt x="517" y="176"/>
                  </a:cubicBezTo>
                  <a:cubicBezTo>
                    <a:pt x="482" y="131"/>
                    <a:pt x="395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3"/>
            <p:cNvSpPr/>
            <p:nvPr/>
          </p:nvSpPr>
          <p:spPr>
            <a:xfrm>
              <a:off x="4356225" y="1180350"/>
              <a:ext cx="4575" cy="4675"/>
            </a:xfrm>
            <a:custGeom>
              <a:avLst/>
              <a:gdLst/>
              <a:ahLst/>
              <a:cxnLst/>
              <a:rect l="l" t="t" r="r" b="b"/>
              <a:pathLst>
                <a:path w="183" h="187" extrusionOk="0">
                  <a:moveTo>
                    <a:pt x="97" y="1"/>
                  </a:moveTo>
                  <a:cubicBezTo>
                    <a:pt x="71" y="1"/>
                    <a:pt x="47" y="16"/>
                    <a:pt x="34" y="38"/>
                  </a:cubicBezTo>
                  <a:cubicBezTo>
                    <a:pt x="24" y="53"/>
                    <a:pt x="21" y="68"/>
                    <a:pt x="15" y="85"/>
                  </a:cubicBezTo>
                  <a:cubicBezTo>
                    <a:pt x="0" y="132"/>
                    <a:pt x="36" y="180"/>
                    <a:pt x="82" y="186"/>
                  </a:cubicBezTo>
                  <a:cubicBezTo>
                    <a:pt x="87" y="186"/>
                    <a:pt x="91" y="187"/>
                    <a:pt x="96" y="187"/>
                  </a:cubicBezTo>
                  <a:cubicBezTo>
                    <a:pt x="113" y="187"/>
                    <a:pt x="128" y="181"/>
                    <a:pt x="142" y="171"/>
                  </a:cubicBezTo>
                  <a:cubicBezTo>
                    <a:pt x="157" y="158"/>
                    <a:pt x="170" y="141"/>
                    <a:pt x="173" y="122"/>
                  </a:cubicBezTo>
                  <a:cubicBezTo>
                    <a:pt x="175" y="120"/>
                    <a:pt x="175" y="118"/>
                    <a:pt x="177" y="117"/>
                  </a:cubicBezTo>
                  <a:cubicBezTo>
                    <a:pt x="183" y="102"/>
                    <a:pt x="183" y="90"/>
                    <a:pt x="179" y="74"/>
                  </a:cubicBezTo>
                  <a:cubicBezTo>
                    <a:pt x="179" y="64"/>
                    <a:pt x="173" y="55"/>
                    <a:pt x="170" y="48"/>
                  </a:cubicBezTo>
                  <a:cubicBezTo>
                    <a:pt x="164" y="38"/>
                    <a:pt x="159" y="31"/>
                    <a:pt x="151" y="25"/>
                  </a:cubicBezTo>
                  <a:cubicBezTo>
                    <a:pt x="138" y="10"/>
                    <a:pt x="119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3"/>
            <p:cNvSpPr/>
            <p:nvPr/>
          </p:nvSpPr>
          <p:spPr>
            <a:xfrm>
              <a:off x="4330250" y="118055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8" y="0"/>
                  </a:moveTo>
                  <a:cubicBezTo>
                    <a:pt x="83" y="0"/>
                    <a:pt x="70" y="4"/>
                    <a:pt x="57" y="12"/>
                  </a:cubicBezTo>
                  <a:cubicBezTo>
                    <a:pt x="51" y="15"/>
                    <a:pt x="45" y="19"/>
                    <a:pt x="40" y="23"/>
                  </a:cubicBezTo>
                  <a:cubicBezTo>
                    <a:pt x="30" y="30"/>
                    <a:pt x="23" y="40"/>
                    <a:pt x="17" y="49"/>
                  </a:cubicBezTo>
                  <a:cubicBezTo>
                    <a:pt x="17" y="49"/>
                    <a:pt x="17" y="51"/>
                    <a:pt x="17" y="51"/>
                  </a:cubicBezTo>
                  <a:cubicBezTo>
                    <a:pt x="17" y="53"/>
                    <a:pt x="16" y="53"/>
                    <a:pt x="16" y="53"/>
                  </a:cubicBezTo>
                  <a:cubicBezTo>
                    <a:pt x="1" y="82"/>
                    <a:pt x="1" y="124"/>
                    <a:pt x="29" y="148"/>
                  </a:cubicBezTo>
                  <a:cubicBezTo>
                    <a:pt x="44" y="162"/>
                    <a:pt x="62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99" y="168"/>
                    <a:pt x="105" y="168"/>
                    <a:pt x="111" y="166"/>
                  </a:cubicBezTo>
                  <a:cubicBezTo>
                    <a:pt x="114" y="165"/>
                    <a:pt x="120" y="163"/>
                    <a:pt x="124" y="161"/>
                  </a:cubicBezTo>
                  <a:cubicBezTo>
                    <a:pt x="168" y="146"/>
                    <a:pt x="193" y="96"/>
                    <a:pt x="174" y="51"/>
                  </a:cubicBezTo>
                  <a:cubicBezTo>
                    <a:pt x="165" y="30"/>
                    <a:pt x="150" y="17"/>
                    <a:pt x="129" y="8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3"/>
            <p:cNvSpPr/>
            <p:nvPr/>
          </p:nvSpPr>
          <p:spPr>
            <a:xfrm>
              <a:off x="4379850" y="1180950"/>
              <a:ext cx="5100" cy="4650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5" y="55"/>
                    <a:pt x="0" y="104"/>
                    <a:pt x="25" y="143"/>
                  </a:cubicBezTo>
                  <a:cubicBezTo>
                    <a:pt x="40" y="169"/>
                    <a:pt x="67" y="186"/>
                    <a:pt x="97" y="186"/>
                  </a:cubicBezTo>
                  <a:cubicBezTo>
                    <a:pt x="112" y="186"/>
                    <a:pt x="131" y="180"/>
                    <a:pt x="144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1" y="167"/>
                    <a:pt x="153" y="165"/>
                    <a:pt x="155" y="165"/>
                  </a:cubicBezTo>
                  <a:cubicBezTo>
                    <a:pt x="176" y="154"/>
                    <a:pt x="189" y="134"/>
                    <a:pt x="194" y="111"/>
                  </a:cubicBezTo>
                  <a:cubicBezTo>
                    <a:pt x="204" y="85"/>
                    <a:pt x="196" y="55"/>
                    <a:pt x="179" y="35"/>
                  </a:cubicBezTo>
                  <a:cubicBezTo>
                    <a:pt x="161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3"/>
            <p:cNvSpPr/>
            <p:nvPr/>
          </p:nvSpPr>
          <p:spPr>
            <a:xfrm>
              <a:off x="4391400" y="1158450"/>
              <a:ext cx="19000" cy="12775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2" y="305"/>
                  </a:cubicBezTo>
                  <a:cubicBezTo>
                    <a:pt x="528" y="321"/>
                    <a:pt x="558" y="346"/>
                    <a:pt x="566" y="368"/>
                  </a:cubicBezTo>
                  <a:cubicBezTo>
                    <a:pt x="577" y="377"/>
                    <a:pt x="581" y="385"/>
                    <a:pt x="575" y="390"/>
                  </a:cubicBezTo>
                  <a:lnTo>
                    <a:pt x="573" y="390"/>
                  </a:lnTo>
                  <a:cubicBezTo>
                    <a:pt x="530" y="392"/>
                    <a:pt x="487" y="402"/>
                    <a:pt x="444" y="402"/>
                  </a:cubicBezTo>
                  <a:cubicBezTo>
                    <a:pt x="440" y="402"/>
                    <a:pt x="437" y="402"/>
                    <a:pt x="433" y="402"/>
                  </a:cubicBezTo>
                  <a:cubicBezTo>
                    <a:pt x="383" y="402"/>
                    <a:pt x="332" y="390"/>
                    <a:pt x="282" y="390"/>
                  </a:cubicBezTo>
                  <a:cubicBezTo>
                    <a:pt x="278" y="390"/>
                    <a:pt x="275" y="390"/>
                    <a:pt x="271" y="390"/>
                  </a:cubicBezTo>
                  <a:cubicBezTo>
                    <a:pt x="245" y="390"/>
                    <a:pt x="182" y="411"/>
                    <a:pt x="135" y="415"/>
                  </a:cubicBezTo>
                  <a:cubicBezTo>
                    <a:pt x="178" y="353"/>
                    <a:pt x="230" y="297"/>
                    <a:pt x="269" y="234"/>
                  </a:cubicBezTo>
                  <a:cubicBezTo>
                    <a:pt x="292" y="195"/>
                    <a:pt x="307" y="154"/>
                    <a:pt x="327" y="113"/>
                  </a:cubicBezTo>
                  <a:close/>
                  <a:moveTo>
                    <a:pt x="316" y="1"/>
                  </a:moveTo>
                  <a:cubicBezTo>
                    <a:pt x="298" y="1"/>
                    <a:pt x="280" y="8"/>
                    <a:pt x="264" y="25"/>
                  </a:cubicBezTo>
                  <a:cubicBezTo>
                    <a:pt x="245" y="45"/>
                    <a:pt x="238" y="77"/>
                    <a:pt x="226" y="101"/>
                  </a:cubicBezTo>
                  <a:cubicBezTo>
                    <a:pt x="206" y="142"/>
                    <a:pt x="182" y="182"/>
                    <a:pt x="157" y="221"/>
                  </a:cubicBezTo>
                  <a:cubicBezTo>
                    <a:pt x="113" y="290"/>
                    <a:pt x="51" y="346"/>
                    <a:pt x="10" y="416"/>
                  </a:cubicBezTo>
                  <a:cubicBezTo>
                    <a:pt x="1" y="435"/>
                    <a:pt x="1" y="465"/>
                    <a:pt x="18" y="480"/>
                  </a:cubicBezTo>
                  <a:cubicBezTo>
                    <a:pt x="48" y="503"/>
                    <a:pt x="85" y="511"/>
                    <a:pt x="122" y="511"/>
                  </a:cubicBezTo>
                  <a:cubicBezTo>
                    <a:pt x="153" y="511"/>
                    <a:pt x="185" y="505"/>
                    <a:pt x="215" y="500"/>
                  </a:cubicBezTo>
                  <a:cubicBezTo>
                    <a:pt x="233" y="498"/>
                    <a:pt x="251" y="497"/>
                    <a:pt x="269" y="497"/>
                  </a:cubicBezTo>
                  <a:cubicBezTo>
                    <a:pt x="327" y="497"/>
                    <a:pt x="385" y="507"/>
                    <a:pt x="441" y="507"/>
                  </a:cubicBezTo>
                  <a:cubicBezTo>
                    <a:pt x="475" y="507"/>
                    <a:pt x="508" y="503"/>
                    <a:pt x="540" y="491"/>
                  </a:cubicBezTo>
                  <a:cubicBezTo>
                    <a:pt x="579" y="491"/>
                    <a:pt x="616" y="485"/>
                    <a:pt x="642" y="467"/>
                  </a:cubicBezTo>
                  <a:cubicBezTo>
                    <a:pt x="760" y="387"/>
                    <a:pt x="560" y="232"/>
                    <a:pt x="515" y="176"/>
                  </a:cubicBezTo>
                  <a:cubicBezTo>
                    <a:pt x="481" y="131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3"/>
            <p:cNvSpPr/>
            <p:nvPr/>
          </p:nvSpPr>
          <p:spPr>
            <a:xfrm>
              <a:off x="4434750" y="1180350"/>
              <a:ext cx="4600" cy="4675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8" y="1"/>
                  </a:moveTo>
                  <a:cubicBezTo>
                    <a:pt x="71" y="1"/>
                    <a:pt x="45" y="16"/>
                    <a:pt x="32" y="38"/>
                  </a:cubicBezTo>
                  <a:cubicBezTo>
                    <a:pt x="25" y="53"/>
                    <a:pt x="19" y="68"/>
                    <a:pt x="16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9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6" y="118"/>
                    <a:pt x="176" y="117"/>
                  </a:cubicBezTo>
                  <a:cubicBezTo>
                    <a:pt x="183" y="102"/>
                    <a:pt x="181" y="90"/>
                    <a:pt x="180" y="74"/>
                  </a:cubicBezTo>
                  <a:cubicBezTo>
                    <a:pt x="178" y="64"/>
                    <a:pt x="174" y="55"/>
                    <a:pt x="168" y="48"/>
                  </a:cubicBezTo>
                  <a:cubicBezTo>
                    <a:pt x="165" y="38"/>
                    <a:pt x="157" y="31"/>
                    <a:pt x="152" y="25"/>
                  </a:cubicBezTo>
                  <a:cubicBezTo>
                    <a:pt x="137" y="10"/>
                    <a:pt x="120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3"/>
            <p:cNvSpPr/>
            <p:nvPr/>
          </p:nvSpPr>
          <p:spPr>
            <a:xfrm>
              <a:off x="4408800" y="1180550"/>
              <a:ext cx="4775" cy="4250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97" y="0"/>
                  </a:moveTo>
                  <a:cubicBezTo>
                    <a:pt x="82" y="0"/>
                    <a:pt x="69" y="4"/>
                    <a:pt x="56" y="12"/>
                  </a:cubicBezTo>
                  <a:cubicBezTo>
                    <a:pt x="49" y="15"/>
                    <a:pt x="45" y="19"/>
                    <a:pt x="39" y="23"/>
                  </a:cubicBezTo>
                  <a:cubicBezTo>
                    <a:pt x="28" y="30"/>
                    <a:pt x="23" y="40"/>
                    <a:pt x="17" y="49"/>
                  </a:cubicBezTo>
                  <a:cubicBezTo>
                    <a:pt x="17" y="49"/>
                    <a:pt x="17" y="51"/>
                    <a:pt x="15" y="5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0" y="82"/>
                    <a:pt x="0" y="124"/>
                    <a:pt x="26" y="148"/>
                  </a:cubicBezTo>
                  <a:cubicBezTo>
                    <a:pt x="43" y="162"/>
                    <a:pt x="62" y="169"/>
                    <a:pt x="81" y="169"/>
                  </a:cubicBezTo>
                  <a:cubicBezTo>
                    <a:pt x="85" y="169"/>
                    <a:pt x="89" y="169"/>
                    <a:pt x="93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4" y="165"/>
                    <a:pt x="118" y="163"/>
                    <a:pt x="121" y="161"/>
                  </a:cubicBezTo>
                  <a:cubicBezTo>
                    <a:pt x="168" y="146"/>
                    <a:pt x="190" y="96"/>
                    <a:pt x="172" y="51"/>
                  </a:cubicBezTo>
                  <a:cubicBezTo>
                    <a:pt x="164" y="30"/>
                    <a:pt x="149" y="17"/>
                    <a:pt x="129" y="8"/>
                  </a:cubicBezTo>
                  <a:cubicBezTo>
                    <a:pt x="119" y="2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3"/>
            <p:cNvSpPr/>
            <p:nvPr/>
          </p:nvSpPr>
          <p:spPr>
            <a:xfrm>
              <a:off x="4458375" y="1180950"/>
              <a:ext cx="5125" cy="4650"/>
            </a:xfrm>
            <a:custGeom>
              <a:avLst/>
              <a:gdLst/>
              <a:ahLst/>
              <a:cxnLst/>
              <a:rect l="l" t="t" r="r" b="b"/>
              <a:pathLst>
                <a:path w="205" h="186" extrusionOk="0">
                  <a:moveTo>
                    <a:pt x="111" y="1"/>
                  </a:moveTo>
                  <a:cubicBezTo>
                    <a:pt x="88" y="1"/>
                    <a:pt x="66" y="9"/>
                    <a:pt x="48" y="25"/>
                  </a:cubicBezTo>
                  <a:cubicBezTo>
                    <a:pt x="14" y="55"/>
                    <a:pt x="1" y="104"/>
                    <a:pt x="23" y="143"/>
                  </a:cubicBezTo>
                  <a:cubicBezTo>
                    <a:pt x="40" y="169"/>
                    <a:pt x="68" y="186"/>
                    <a:pt x="98" y="186"/>
                  </a:cubicBezTo>
                  <a:cubicBezTo>
                    <a:pt x="113" y="186"/>
                    <a:pt x="130" y="180"/>
                    <a:pt x="143" y="173"/>
                  </a:cubicBezTo>
                  <a:cubicBezTo>
                    <a:pt x="144" y="171"/>
                    <a:pt x="148" y="169"/>
                    <a:pt x="150" y="167"/>
                  </a:cubicBezTo>
                  <a:cubicBezTo>
                    <a:pt x="152" y="167"/>
                    <a:pt x="152" y="165"/>
                    <a:pt x="154" y="165"/>
                  </a:cubicBezTo>
                  <a:cubicBezTo>
                    <a:pt x="174" y="154"/>
                    <a:pt x="187" y="134"/>
                    <a:pt x="195" y="111"/>
                  </a:cubicBezTo>
                  <a:cubicBezTo>
                    <a:pt x="204" y="85"/>
                    <a:pt x="195" y="55"/>
                    <a:pt x="180" y="35"/>
                  </a:cubicBezTo>
                  <a:cubicBezTo>
                    <a:pt x="162" y="12"/>
                    <a:pt x="136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3"/>
            <p:cNvSpPr/>
            <p:nvPr/>
          </p:nvSpPr>
          <p:spPr>
            <a:xfrm>
              <a:off x="4469900" y="1158450"/>
              <a:ext cx="19000" cy="12775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30" y="113"/>
                  </a:moveTo>
                  <a:lnTo>
                    <a:pt x="343" y="120"/>
                  </a:lnTo>
                  <a:cubicBezTo>
                    <a:pt x="366" y="150"/>
                    <a:pt x="398" y="172"/>
                    <a:pt x="422" y="204"/>
                  </a:cubicBezTo>
                  <a:cubicBezTo>
                    <a:pt x="448" y="241"/>
                    <a:pt x="481" y="271"/>
                    <a:pt x="513" y="305"/>
                  </a:cubicBezTo>
                  <a:cubicBezTo>
                    <a:pt x="530" y="321"/>
                    <a:pt x="560" y="346"/>
                    <a:pt x="565" y="368"/>
                  </a:cubicBezTo>
                  <a:cubicBezTo>
                    <a:pt x="578" y="377"/>
                    <a:pt x="582" y="385"/>
                    <a:pt x="577" y="390"/>
                  </a:cubicBezTo>
                  <a:lnTo>
                    <a:pt x="575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7" y="402"/>
                    <a:pt x="433" y="402"/>
                  </a:cubicBezTo>
                  <a:cubicBezTo>
                    <a:pt x="384" y="402"/>
                    <a:pt x="334" y="390"/>
                    <a:pt x="283" y="390"/>
                  </a:cubicBezTo>
                  <a:cubicBezTo>
                    <a:pt x="280" y="390"/>
                    <a:pt x="276" y="390"/>
                    <a:pt x="273" y="390"/>
                  </a:cubicBezTo>
                  <a:cubicBezTo>
                    <a:pt x="247" y="390"/>
                    <a:pt x="181" y="411"/>
                    <a:pt x="137" y="415"/>
                  </a:cubicBezTo>
                  <a:cubicBezTo>
                    <a:pt x="179" y="353"/>
                    <a:pt x="232" y="297"/>
                    <a:pt x="269" y="234"/>
                  </a:cubicBezTo>
                  <a:cubicBezTo>
                    <a:pt x="293" y="195"/>
                    <a:pt x="308" y="154"/>
                    <a:pt x="329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7" y="45"/>
                    <a:pt x="239" y="77"/>
                    <a:pt x="226" y="101"/>
                  </a:cubicBezTo>
                  <a:cubicBezTo>
                    <a:pt x="207" y="142"/>
                    <a:pt x="183" y="182"/>
                    <a:pt x="159" y="221"/>
                  </a:cubicBezTo>
                  <a:cubicBezTo>
                    <a:pt x="114" y="290"/>
                    <a:pt x="53" y="346"/>
                    <a:pt x="12" y="416"/>
                  </a:cubicBezTo>
                  <a:cubicBezTo>
                    <a:pt x="0" y="435"/>
                    <a:pt x="2" y="465"/>
                    <a:pt x="19" y="480"/>
                  </a:cubicBezTo>
                  <a:cubicBezTo>
                    <a:pt x="50" y="503"/>
                    <a:pt x="86" y="511"/>
                    <a:pt x="124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9" y="497"/>
                    <a:pt x="387" y="507"/>
                    <a:pt x="443" y="507"/>
                  </a:cubicBezTo>
                  <a:cubicBezTo>
                    <a:pt x="477" y="507"/>
                    <a:pt x="509" y="503"/>
                    <a:pt x="541" y="491"/>
                  </a:cubicBezTo>
                  <a:cubicBezTo>
                    <a:pt x="578" y="491"/>
                    <a:pt x="616" y="485"/>
                    <a:pt x="644" y="467"/>
                  </a:cubicBezTo>
                  <a:cubicBezTo>
                    <a:pt x="759" y="387"/>
                    <a:pt x="562" y="232"/>
                    <a:pt x="517" y="176"/>
                  </a:cubicBezTo>
                  <a:cubicBezTo>
                    <a:pt x="482" y="131"/>
                    <a:pt x="395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3"/>
            <p:cNvSpPr/>
            <p:nvPr/>
          </p:nvSpPr>
          <p:spPr>
            <a:xfrm>
              <a:off x="4513250" y="1180350"/>
              <a:ext cx="4600" cy="4675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9" y="1"/>
                  </a:moveTo>
                  <a:cubicBezTo>
                    <a:pt x="73" y="1"/>
                    <a:pt x="47" y="16"/>
                    <a:pt x="34" y="38"/>
                  </a:cubicBezTo>
                  <a:cubicBezTo>
                    <a:pt x="26" y="53"/>
                    <a:pt x="21" y="68"/>
                    <a:pt x="15" y="85"/>
                  </a:cubicBezTo>
                  <a:cubicBezTo>
                    <a:pt x="0" y="132"/>
                    <a:pt x="38" y="180"/>
                    <a:pt x="84" y="186"/>
                  </a:cubicBezTo>
                  <a:cubicBezTo>
                    <a:pt x="89" y="186"/>
                    <a:pt x="93" y="187"/>
                    <a:pt x="97" y="187"/>
                  </a:cubicBezTo>
                  <a:cubicBezTo>
                    <a:pt x="114" y="187"/>
                    <a:pt x="129" y="181"/>
                    <a:pt x="144" y="171"/>
                  </a:cubicBezTo>
                  <a:cubicBezTo>
                    <a:pt x="159" y="158"/>
                    <a:pt x="172" y="141"/>
                    <a:pt x="176" y="122"/>
                  </a:cubicBezTo>
                  <a:cubicBezTo>
                    <a:pt x="176" y="120"/>
                    <a:pt x="177" y="118"/>
                    <a:pt x="177" y="117"/>
                  </a:cubicBezTo>
                  <a:cubicBezTo>
                    <a:pt x="183" y="102"/>
                    <a:pt x="183" y="90"/>
                    <a:pt x="181" y="74"/>
                  </a:cubicBezTo>
                  <a:cubicBezTo>
                    <a:pt x="179" y="64"/>
                    <a:pt x="176" y="55"/>
                    <a:pt x="170" y="48"/>
                  </a:cubicBezTo>
                  <a:cubicBezTo>
                    <a:pt x="164" y="38"/>
                    <a:pt x="159" y="31"/>
                    <a:pt x="153" y="25"/>
                  </a:cubicBezTo>
                  <a:cubicBezTo>
                    <a:pt x="138" y="10"/>
                    <a:pt x="120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3"/>
            <p:cNvSpPr/>
            <p:nvPr/>
          </p:nvSpPr>
          <p:spPr>
            <a:xfrm>
              <a:off x="4487325" y="1180550"/>
              <a:ext cx="4775" cy="4250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98" y="0"/>
                  </a:moveTo>
                  <a:cubicBezTo>
                    <a:pt x="83" y="0"/>
                    <a:pt x="68" y="4"/>
                    <a:pt x="55" y="12"/>
                  </a:cubicBezTo>
                  <a:cubicBezTo>
                    <a:pt x="49" y="15"/>
                    <a:pt x="44" y="19"/>
                    <a:pt x="38" y="23"/>
                  </a:cubicBezTo>
                  <a:cubicBezTo>
                    <a:pt x="29" y="30"/>
                    <a:pt x="23" y="40"/>
                    <a:pt x="17" y="49"/>
                  </a:cubicBezTo>
                  <a:cubicBezTo>
                    <a:pt x="17" y="49"/>
                    <a:pt x="16" y="51"/>
                    <a:pt x="16" y="51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" y="82"/>
                    <a:pt x="1" y="124"/>
                    <a:pt x="27" y="148"/>
                  </a:cubicBezTo>
                  <a:cubicBezTo>
                    <a:pt x="42" y="162"/>
                    <a:pt x="62" y="169"/>
                    <a:pt x="81" y="169"/>
                  </a:cubicBezTo>
                  <a:cubicBezTo>
                    <a:pt x="84" y="169"/>
                    <a:pt x="88" y="169"/>
                    <a:pt x="92" y="168"/>
                  </a:cubicBezTo>
                  <a:cubicBezTo>
                    <a:pt x="100" y="168"/>
                    <a:pt x="105" y="168"/>
                    <a:pt x="109" y="166"/>
                  </a:cubicBezTo>
                  <a:cubicBezTo>
                    <a:pt x="114" y="165"/>
                    <a:pt x="118" y="163"/>
                    <a:pt x="122" y="161"/>
                  </a:cubicBezTo>
                  <a:cubicBezTo>
                    <a:pt x="169" y="146"/>
                    <a:pt x="191" y="96"/>
                    <a:pt x="172" y="51"/>
                  </a:cubicBezTo>
                  <a:cubicBezTo>
                    <a:pt x="163" y="30"/>
                    <a:pt x="150" y="17"/>
                    <a:pt x="129" y="8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3"/>
            <p:cNvSpPr/>
            <p:nvPr/>
          </p:nvSpPr>
          <p:spPr>
            <a:xfrm>
              <a:off x="4536925" y="1180950"/>
              <a:ext cx="5050" cy="4650"/>
            </a:xfrm>
            <a:custGeom>
              <a:avLst/>
              <a:gdLst/>
              <a:ahLst/>
              <a:cxnLst/>
              <a:rect l="l" t="t" r="r" b="b"/>
              <a:pathLst>
                <a:path w="202" h="186" extrusionOk="0">
                  <a:moveTo>
                    <a:pt x="109" y="1"/>
                  </a:moveTo>
                  <a:cubicBezTo>
                    <a:pt x="86" y="1"/>
                    <a:pt x="63" y="9"/>
                    <a:pt x="45" y="25"/>
                  </a:cubicBezTo>
                  <a:cubicBezTo>
                    <a:pt x="14" y="55"/>
                    <a:pt x="0" y="104"/>
                    <a:pt x="23" y="143"/>
                  </a:cubicBezTo>
                  <a:cubicBezTo>
                    <a:pt x="38" y="169"/>
                    <a:pt x="68" y="186"/>
                    <a:pt x="97" y="186"/>
                  </a:cubicBezTo>
                  <a:cubicBezTo>
                    <a:pt x="112" y="186"/>
                    <a:pt x="129" y="180"/>
                    <a:pt x="142" y="173"/>
                  </a:cubicBezTo>
                  <a:cubicBezTo>
                    <a:pt x="144" y="171"/>
                    <a:pt x="146" y="169"/>
                    <a:pt x="148" y="167"/>
                  </a:cubicBezTo>
                  <a:cubicBezTo>
                    <a:pt x="150" y="167"/>
                    <a:pt x="151" y="165"/>
                    <a:pt x="153" y="165"/>
                  </a:cubicBezTo>
                  <a:cubicBezTo>
                    <a:pt x="174" y="154"/>
                    <a:pt x="187" y="134"/>
                    <a:pt x="194" y="111"/>
                  </a:cubicBezTo>
                  <a:cubicBezTo>
                    <a:pt x="202" y="85"/>
                    <a:pt x="194" y="55"/>
                    <a:pt x="178" y="35"/>
                  </a:cubicBezTo>
                  <a:cubicBezTo>
                    <a:pt x="161" y="12"/>
                    <a:pt x="135" y="1"/>
                    <a:pt x="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3"/>
            <p:cNvSpPr/>
            <p:nvPr/>
          </p:nvSpPr>
          <p:spPr>
            <a:xfrm>
              <a:off x="4548425" y="1158450"/>
              <a:ext cx="19000" cy="12775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5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4" y="305"/>
                  </a:cubicBezTo>
                  <a:cubicBezTo>
                    <a:pt x="529" y="321"/>
                    <a:pt x="560" y="346"/>
                    <a:pt x="566" y="368"/>
                  </a:cubicBezTo>
                  <a:cubicBezTo>
                    <a:pt x="579" y="377"/>
                    <a:pt x="581" y="385"/>
                    <a:pt x="577" y="390"/>
                  </a:cubicBezTo>
                  <a:lnTo>
                    <a:pt x="575" y="390"/>
                  </a:lnTo>
                  <a:cubicBezTo>
                    <a:pt x="530" y="392"/>
                    <a:pt x="489" y="402"/>
                    <a:pt x="445" y="402"/>
                  </a:cubicBezTo>
                  <a:cubicBezTo>
                    <a:pt x="441" y="402"/>
                    <a:pt x="437" y="402"/>
                    <a:pt x="434" y="402"/>
                  </a:cubicBezTo>
                  <a:cubicBezTo>
                    <a:pt x="383" y="402"/>
                    <a:pt x="333" y="390"/>
                    <a:pt x="284" y="390"/>
                  </a:cubicBezTo>
                  <a:cubicBezTo>
                    <a:pt x="280" y="390"/>
                    <a:pt x="277" y="390"/>
                    <a:pt x="273" y="390"/>
                  </a:cubicBezTo>
                  <a:cubicBezTo>
                    <a:pt x="247" y="390"/>
                    <a:pt x="182" y="411"/>
                    <a:pt x="135" y="415"/>
                  </a:cubicBezTo>
                  <a:cubicBezTo>
                    <a:pt x="180" y="353"/>
                    <a:pt x="230" y="297"/>
                    <a:pt x="269" y="234"/>
                  </a:cubicBezTo>
                  <a:cubicBezTo>
                    <a:pt x="292" y="195"/>
                    <a:pt x="309" y="154"/>
                    <a:pt x="329" y="113"/>
                  </a:cubicBezTo>
                  <a:close/>
                  <a:moveTo>
                    <a:pt x="318" y="1"/>
                  </a:moveTo>
                  <a:cubicBezTo>
                    <a:pt x="300" y="1"/>
                    <a:pt x="282" y="8"/>
                    <a:pt x="266" y="25"/>
                  </a:cubicBezTo>
                  <a:cubicBezTo>
                    <a:pt x="245" y="45"/>
                    <a:pt x="238" y="77"/>
                    <a:pt x="227" y="101"/>
                  </a:cubicBezTo>
                  <a:cubicBezTo>
                    <a:pt x="206" y="142"/>
                    <a:pt x="184" y="182"/>
                    <a:pt x="158" y="221"/>
                  </a:cubicBezTo>
                  <a:cubicBezTo>
                    <a:pt x="115" y="290"/>
                    <a:pt x="53" y="346"/>
                    <a:pt x="12" y="416"/>
                  </a:cubicBezTo>
                  <a:cubicBezTo>
                    <a:pt x="1" y="435"/>
                    <a:pt x="1" y="465"/>
                    <a:pt x="20" y="480"/>
                  </a:cubicBezTo>
                  <a:cubicBezTo>
                    <a:pt x="50" y="503"/>
                    <a:pt x="87" y="511"/>
                    <a:pt x="124" y="511"/>
                  </a:cubicBezTo>
                  <a:cubicBezTo>
                    <a:pt x="156" y="511"/>
                    <a:pt x="188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8" y="497"/>
                    <a:pt x="387" y="507"/>
                    <a:pt x="443" y="507"/>
                  </a:cubicBezTo>
                  <a:cubicBezTo>
                    <a:pt x="477" y="507"/>
                    <a:pt x="510" y="503"/>
                    <a:pt x="542" y="491"/>
                  </a:cubicBezTo>
                  <a:cubicBezTo>
                    <a:pt x="579" y="491"/>
                    <a:pt x="616" y="485"/>
                    <a:pt x="644" y="467"/>
                  </a:cubicBezTo>
                  <a:cubicBezTo>
                    <a:pt x="760" y="387"/>
                    <a:pt x="562" y="232"/>
                    <a:pt x="517" y="176"/>
                  </a:cubicBezTo>
                  <a:cubicBezTo>
                    <a:pt x="483" y="131"/>
                    <a:pt x="395" y="1"/>
                    <a:pt x="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3"/>
            <p:cNvSpPr/>
            <p:nvPr/>
          </p:nvSpPr>
          <p:spPr>
            <a:xfrm>
              <a:off x="4591775" y="1180350"/>
              <a:ext cx="4600" cy="4675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8" y="1"/>
                  </a:moveTo>
                  <a:cubicBezTo>
                    <a:pt x="72" y="1"/>
                    <a:pt x="47" y="16"/>
                    <a:pt x="34" y="38"/>
                  </a:cubicBezTo>
                  <a:cubicBezTo>
                    <a:pt x="25" y="53"/>
                    <a:pt x="21" y="68"/>
                    <a:pt x="16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4" y="187"/>
                    <a:pt x="130" y="181"/>
                    <a:pt x="144" y="171"/>
                  </a:cubicBezTo>
                  <a:cubicBezTo>
                    <a:pt x="157" y="158"/>
                    <a:pt x="171" y="141"/>
                    <a:pt x="174" y="122"/>
                  </a:cubicBezTo>
                  <a:cubicBezTo>
                    <a:pt x="176" y="120"/>
                    <a:pt x="176" y="118"/>
                    <a:pt x="178" y="117"/>
                  </a:cubicBezTo>
                  <a:cubicBezTo>
                    <a:pt x="184" y="102"/>
                    <a:pt x="184" y="90"/>
                    <a:pt x="182" y="74"/>
                  </a:cubicBezTo>
                  <a:cubicBezTo>
                    <a:pt x="180" y="64"/>
                    <a:pt x="174" y="55"/>
                    <a:pt x="171" y="48"/>
                  </a:cubicBezTo>
                  <a:cubicBezTo>
                    <a:pt x="165" y="38"/>
                    <a:pt x="159" y="31"/>
                    <a:pt x="152" y="25"/>
                  </a:cubicBezTo>
                  <a:cubicBezTo>
                    <a:pt x="139" y="10"/>
                    <a:pt x="120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3"/>
            <p:cNvSpPr/>
            <p:nvPr/>
          </p:nvSpPr>
          <p:spPr>
            <a:xfrm>
              <a:off x="4565825" y="118055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7" y="0"/>
                  </a:moveTo>
                  <a:cubicBezTo>
                    <a:pt x="82" y="0"/>
                    <a:pt x="69" y="4"/>
                    <a:pt x="56" y="12"/>
                  </a:cubicBezTo>
                  <a:cubicBezTo>
                    <a:pt x="51" y="15"/>
                    <a:pt x="45" y="19"/>
                    <a:pt x="40" y="23"/>
                  </a:cubicBezTo>
                  <a:cubicBezTo>
                    <a:pt x="30" y="30"/>
                    <a:pt x="23" y="40"/>
                    <a:pt x="17" y="49"/>
                  </a:cubicBezTo>
                  <a:lnTo>
                    <a:pt x="19" y="49"/>
                  </a:lnTo>
                  <a:cubicBezTo>
                    <a:pt x="17" y="49"/>
                    <a:pt x="17" y="51"/>
                    <a:pt x="17" y="51"/>
                  </a:cubicBezTo>
                  <a:cubicBezTo>
                    <a:pt x="17" y="53"/>
                    <a:pt x="15" y="53"/>
                    <a:pt x="15" y="53"/>
                  </a:cubicBezTo>
                  <a:cubicBezTo>
                    <a:pt x="0" y="82"/>
                    <a:pt x="2" y="124"/>
                    <a:pt x="28" y="148"/>
                  </a:cubicBezTo>
                  <a:cubicBezTo>
                    <a:pt x="44" y="162"/>
                    <a:pt x="63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4" y="165"/>
                    <a:pt x="120" y="163"/>
                    <a:pt x="123" y="161"/>
                  </a:cubicBezTo>
                  <a:cubicBezTo>
                    <a:pt x="168" y="146"/>
                    <a:pt x="192" y="96"/>
                    <a:pt x="174" y="51"/>
                  </a:cubicBezTo>
                  <a:cubicBezTo>
                    <a:pt x="164" y="30"/>
                    <a:pt x="151" y="17"/>
                    <a:pt x="129" y="8"/>
                  </a:cubicBezTo>
                  <a:cubicBezTo>
                    <a:pt x="120" y="2"/>
                    <a:pt x="110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3"/>
            <p:cNvSpPr/>
            <p:nvPr/>
          </p:nvSpPr>
          <p:spPr>
            <a:xfrm>
              <a:off x="4615425" y="1180950"/>
              <a:ext cx="5100" cy="4650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5" y="55"/>
                    <a:pt x="0" y="104"/>
                    <a:pt x="24" y="143"/>
                  </a:cubicBezTo>
                  <a:cubicBezTo>
                    <a:pt x="39" y="169"/>
                    <a:pt x="67" y="186"/>
                    <a:pt x="97" y="186"/>
                  </a:cubicBezTo>
                  <a:cubicBezTo>
                    <a:pt x="114" y="186"/>
                    <a:pt x="131" y="180"/>
                    <a:pt x="144" y="173"/>
                  </a:cubicBezTo>
                  <a:cubicBezTo>
                    <a:pt x="146" y="171"/>
                    <a:pt x="147" y="169"/>
                    <a:pt x="149" y="167"/>
                  </a:cubicBezTo>
                  <a:cubicBezTo>
                    <a:pt x="151" y="167"/>
                    <a:pt x="153" y="165"/>
                    <a:pt x="155" y="165"/>
                  </a:cubicBezTo>
                  <a:cubicBezTo>
                    <a:pt x="175" y="154"/>
                    <a:pt x="188" y="134"/>
                    <a:pt x="196" y="111"/>
                  </a:cubicBezTo>
                  <a:cubicBezTo>
                    <a:pt x="203" y="85"/>
                    <a:pt x="196" y="55"/>
                    <a:pt x="179" y="35"/>
                  </a:cubicBezTo>
                  <a:cubicBezTo>
                    <a:pt x="161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3"/>
            <p:cNvSpPr/>
            <p:nvPr/>
          </p:nvSpPr>
          <p:spPr>
            <a:xfrm>
              <a:off x="4626975" y="1158450"/>
              <a:ext cx="19000" cy="12775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1" y="305"/>
                  </a:cubicBezTo>
                  <a:cubicBezTo>
                    <a:pt x="528" y="321"/>
                    <a:pt x="558" y="346"/>
                    <a:pt x="565" y="368"/>
                  </a:cubicBezTo>
                  <a:cubicBezTo>
                    <a:pt x="577" y="377"/>
                    <a:pt x="580" y="385"/>
                    <a:pt x="575" y="390"/>
                  </a:cubicBezTo>
                  <a:lnTo>
                    <a:pt x="573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7" y="402"/>
                    <a:pt x="433" y="402"/>
                  </a:cubicBezTo>
                  <a:cubicBezTo>
                    <a:pt x="383" y="402"/>
                    <a:pt x="332" y="390"/>
                    <a:pt x="283" y="390"/>
                  </a:cubicBezTo>
                  <a:cubicBezTo>
                    <a:pt x="280" y="390"/>
                    <a:pt x="276" y="390"/>
                    <a:pt x="273" y="390"/>
                  </a:cubicBezTo>
                  <a:cubicBezTo>
                    <a:pt x="245" y="390"/>
                    <a:pt x="181" y="411"/>
                    <a:pt x="135" y="415"/>
                  </a:cubicBezTo>
                  <a:cubicBezTo>
                    <a:pt x="178" y="353"/>
                    <a:pt x="230" y="297"/>
                    <a:pt x="269" y="234"/>
                  </a:cubicBezTo>
                  <a:cubicBezTo>
                    <a:pt x="291" y="195"/>
                    <a:pt x="306" y="154"/>
                    <a:pt x="329" y="113"/>
                  </a:cubicBezTo>
                  <a:close/>
                  <a:moveTo>
                    <a:pt x="316" y="1"/>
                  </a:moveTo>
                  <a:cubicBezTo>
                    <a:pt x="298" y="1"/>
                    <a:pt x="280" y="8"/>
                    <a:pt x="263" y="25"/>
                  </a:cubicBezTo>
                  <a:cubicBezTo>
                    <a:pt x="245" y="45"/>
                    <a:pt x="237" y="77"/>
                    <a:pt x="226" y="101"/>
                  </a:cubicBezTo>
                  <a:cubicBezTo>
                    <a:pt x="206" y="142"/>
                    <a:pt x="181" y="182"/>
                    <a:pt x="157" y="221"/>
                  </a:cubicBezTo>
                  <a:cubicBezTo>
                    <a:pt x="112" y="290"/>
                    <a:pt x="51" y="346"/>
                    <a:pt x="10" y="416"/>
                  </a:cubicBezTo>
                  <a:cubicBezTo>
                    <a:pt x="1" y="435"/>
                    <a:pt x="1" y="465"/>
                    <a:pt x="19" y="480"/>
                  </a:cubicBezTo>
                  <a:cubicBezTo>
                    <a:pt x="49" y="503"/>
                    <a:pt x="85" y="511"/>
                    <a:pt x="122" y="511"/>
                  </a:cubicBezTo>
                  <a:cubicBezTo>
                    <a:pt x="154" y="511"/>
                    <a:pt x="186" y="505"/>
                    <a:pt x="217" y="500"/>
                  </a:cubicBezTo>
                  <a:cubicBezTo>
                    <a:pt x="235" y="498"/>
                    <a:pt x="252" y="497"/>
                    <a:pt x="270" y="497"/>
                  </a:cubicBezTo>
                  <a:cubicBezTo>
                    <a:pt x="327" y="497"/>
                    <a:pt x="385" y="507"/>
                    <a:pt x="441" y="507"/>
                  </a:cubicBezTo>
                  <a:cubicBezTo>
                    <a:pt x="475" y="507"/>
                    <a:pt x="508" y="503"/>
                    <a:pt x="539" y="491"/>
                  </a:cubicBezTo>
                  <a:cubicBezTo>
                    <a:pt x="578" y="491"/>
                    <a:pt x="616" y="485"/>
                    <a:pt x="644" y="467"/>
                  </a:cubicBezTo>
                  <a:cubicBezTo>
                    <a:pt x="759" y="387"/>
                    <a:pt x="560" y="232"/>
                    <a:pt x="517" y="176"/>
                  </a:cubicBezTo>
                  <a:cubicBezTo>
                    <a:pt x="482" y="131"/>
                    <a:pt x="395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3"/>
            <p:cNvSpPr/>
            <p:nvPr/>
          </p:nvSpPr>
          <p:spPr>
            <a:xfrm>
              <a:off x="4670325" y="1180350"/>
              <a:ext cx="4600" cy="4675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7" y="1"/>
                  </a:moveTo>
                  <a:cubicBezTo>
                    <a:pt x="71" y="1"/>
                    <a:pt x="47" y="16"/>
                    <a:pt x="32" y="38"/>
                  </a:cubicBezTo>
                  <a:cubicBezTo>
                    <a:pt x="25" y="53"/>
                    <a:pt x="19" y="68"/>
                    <a:pt x="15" y="85"/>
                  </a:cubicBezTo>
                  <a:cubicBezTo>
                    <a:pt x="0" y="132"/>
                    <a:pt x="36" y="180"/>
                    <a:pt x="82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9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6" y="118"/>
                    <a:pt x="178" y="117"/>
                  </a:cubicBezTo>
                  <a:cubicBezTo>
                    <a:pt x="183" y="102"/>
                    <a:pt x="183" y="90"/>
                    <a:pt x="179" y="74"/>
                  </a:cubicBezTo>
                  <a:cubicBezTo>
                    <a:pt x="178" y="64"/>
                    <a:pt x="174" y="55"/>
                    <a:pt x="168" y="48"/>
                  </a:cubicBezTo>
                  <a:cubicBezTo>
                    <a:pt x="164" y="38"/>
                    <a:pt x="159" y="31"/>
                    <a:pt x="151" y="25"/>
                  </a:cubicBezTo>
                  <a:cubicBezTo>
                    <a:pt x="137" y="10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3"/>
            <p:cNvSpPr/>
            <p:nvPr/>
          </p:nvSpPr>
          <p:spPr>
            <a:xfrm>
              <a:off x="4644350" y="118055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8" y="0"/>
                  </a:moveTo>
                  <a:cubicBezTo>
                    <a:pt x="83" y="0"/>
                    <a:pt x="70" y="4"/>
                    <a:pt x="57" y="12"/>
                  </a:cubicBezTo>
                  <a:cubicBezTo>
                    <a:pt x="49" y="15"/>
                    <a:pt x="46" y="19"/>
                    <a:pt x="40" y="23"/>
                  </a:cubicBezTo>
                  <a:cubicBezTo>
                    <a:pt x="31" y="30"/>
                    <a:pt x="23" y="40"/>
                    <a:pt x="18" y="49"/>
                  </a:cubicBezTo>
                  <a:cubicBezTo>
                    <a:pt x="18" y="49"/>
                    <a:pt x="18" y="51"/>
                    <a:pt x="16" y="51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" y="82"/>
                    <a:pt x="1" y="124"/>
                    <a:pt x="29" y="148"/>
                  </a:cubicBezTo>
                  <a:cubicBezTo>
                    <a:pt x="44" y="162"/>
                    <a:pt x="62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100" y="168"/>
                    <a:pt x="105" y="168"/>
                    <a:pt x="111" y="166"/>
                  </a:cubicBezTo>
                  <a:cubicBezTo>
                    <a:pt x="115" y="165"/>
                    <a:pt x="118" y="163"/>
                    <a:pt x="124" y="161"/>
                  </a:cubicBezTo>
                  <a:cubicBezTo>
                    <a:pt x="169" y="146"/>
                    <a:pt x="193" y="96"/>
                    <a:pt x="174" y="51"/>
                  </a:cubicBezTo>
                  <a:cubicBezTo>
                    <a:pt x="165" y="30"/>
                    <a:pt x="150" y="17"/>
                    <a:pt x="130" y="8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3"/>
            <p:cNvSpPr/>
            <p:nvPr/>
          </p:nvSpPr>
          <p:spPr>
            <a:xfrm>
              <a:off x="4693950" y="1180950"/>
              <a:ext cx="5100" cy="4650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4" y="55"/>
                    <a:pt x="1" y="104"/>
                    <a:pt x="25" y="143"/>
                  </a:cubicBezTo>
                  <a:cubicBezTo>
                    <a:pt x="40" y="169"/>
                    <a:pt x="68" y="186"/>
                    <a:pt x="98" y="186"/>
                  </a:cubicBezTo>
                  <a:cubicBezTo>
                    <a:pt x="113" y="186"/>
                    <a:pt x="131" y="180"/>
                    <a:pt x="142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2" y="167"/>
                    <a:pt x="152" y="165"/>
                    <a:pt x="154" y="165"/>
                  </a:cubicBezTo>
                  <a:cubicBezTo>
                    <a:pt x="174" y="154"/>
                    <a:pt x="187" y="134"/>
                    <a:pt x="195" y="111"/>
                  </a:cubicBezTo>
                  <a:cubicBezTo>
                    <a:pt x="204" y="85"/>
                    <a:pt x="196" y="57"/>
                    <a:pt x="180" y="35"/>
                  </a:cubicBezTo>
                  <a:cubicBezTo>
                    <a:pt x="162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3"/>
            <p:cNvSpPr/>
            <p:nvPr/>
          </p:nvSpPr>
          <p:spPr>
            <a:xfrm>
              <a:off x="4705475" y="1158450"/>
              <a:ext cx="18975" cy="12775"/>
            </a:xfrm>
            <a:custGeom>
              <a:avLst/>
              <a:gdLst/>
              <a:ahLst/>
              <a:cxnLst/>
              <a:rect l="l" t="t" r="r" b="b"/>
              <a:pathLst>
                <a:path w="759" h="511" extrusionOk="0">
                  <a:moveTo>
                    <a:pt x="330" y="113"/>
                  </a:moveTo>
                  <a:lnTo>
                    <a:pt x="343" y="120"/>
                  </a:lnTo>
                  <a:cubicBezTo>
                    <a:pt x="366" y="150"/>
                    <a:pt x="399" y="172"/>
                    <a:pt x="422" y="204"/>
                  </a:cubicBezTo>
                  <a:cubicBezTo>
                    <a:pt x="450" y="241"/>
                    <a:pt x="481" y="271"/>
                    <a:pt x="513" y="305"/>
                  </a:cubicBezTo>
                  <a:cubicBezTo>
                    <a:pt x="530" y="321"/>
                    <a:pt x="560" y="346"/>
                    <a:pt x="565" y="368"/>
                  </a:cubicBezTo>
                  <a:cubicBezTo>
                    <a:pt x="578" y="377"/>
                    <a:pt x="582" y="385"/>
                    <a:pt x="576" y="390"/>
                  </a:cubicBezTo>
                  <a:lnTo>
                    <a:pt x="574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6" y="402"/>
                    <a:pt x="433" y="402"/>
                  </a:cubicBezTo>
                  <a:cubicBezTo>
                    <a:pt x="384" y="402"/>
                    <a:pt x="334" y="390"/>
                    <a:pt x="283" y="390"/>
                  </a:cubicBezTo>
                  <a:cubicBezTo>
                    <a:pt x="280" y="390"/>
                    <a:pt x="276" y="390"/>
                    <a:pt x="272" y="390"/>
                  </a:cubicBezTo>
                  <a:cubicBezTo>
                    <a:pt x="246" y="390"/>
                    <a:pt x="181" y="411"/>
                    <a:pt x="136" y="415"/>
                  </a:cubicBezTo>
                  <a:cubicBezTo>
                    <a:pt x="179" y="353"/>
                    <a:pt x="231" y="297"/>
                    <a:pt x="269" y="234"/>
                  </a:cubicBezTo>
                  <a:cubicBezTo>
                    <a:pt x="293" y="195"/>
                    <a:pt x="308" y="154"/>
                    <a:pt x="328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6" y="45"/>
                    <a:pt x="239" y="77"/>
                    <a:pt x="228" y="101"/>
                  </a:cubicBezTo>
                  <a:cubicBezTo>
                    <a:pt x="207" y="142"/>
                    <a:pt x="183" y="182"/>
                    <a:pt x="159" y="221"/>
                  </a:cubicBezTo>
                  <a:cubicBezTo>
                    <a:pt x="114" y="290"/>
                    <a:pt x="52" y="346"/>
                    <a:pt x="11" y="416"/>
                  </a:cubicBezTo>
                  <a:cubicBezTo>
                    <a:pt x="0" y="435"/>
                    <a:pt x="2" y="465"/>
                    <a:pt x="19" y="480"/>
                  </a:cubicBezTo>
                  <a:cubicBezTo>
                    <a:pt x="49" y="503"/>
                    <a:pt x="86" y="511"/>
                    <a:pt x="123" y="511"/>
                  </a:cubicBezTo>
                  <a:cubicBezTo>
                    <a:pt x="155" y="511"/>
                    <a:pt x="187" y="505"/>
                    <a:pt x="216" y="500"/>
                  </a:cubicBezTo>
                  <a:cubicBezTo>
                    <a:pt x="234" y="498"/>
                    <a:pt x="253" y="497"/>
                    <a:pt x="271" y="497"/>
                  </a:cubicBezTo>
                  <a:cubicBezTo>
                    <a:pt x="329" y="497"/>
                    <a:pt x="387" y="507"/>
                    <a:pt x="443" y="507"/>
                  </a:cubicBezTo>
                  <a:cubicBezTo>
                    <a:pt x="476" y="507"/>
                    <a:pt x="509" y="503"/>
                    <a:pt x="541" y="491"/>
                  </a:cubicBezTo>
                  <a:cubicBezTo>
                    <a:pt x="580" y="491"/>
                    <a:pt x="615" y="485"/>
                    <a:pt x="643" y="467"/>
                  </a:cubicBezTo>
                  <a:cubicBezTo>
                    <a:pt x="759" y="387"/>
                    <a:pt x="561" y="232"/>
                    <a:pt x="517" y="176"/>
                  </a:cubicBezTo>
                  <a:cubicBezTo>
                    <a:pt x="482" y="131"/>
                    <a:pt x="394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3"/>
            <p:cNvSpPr/>
            <p:nvPr/>
          </p:nvSpPr>
          <p:spPr>
            <a:xfrm>
              <a:off x="3017750" y="1180350"/>
              <a:ext cx="4600" cy="4675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7" y="1"/>
                  </a:moveTo>
                  <a:cubicBezTo>
                    <a:pt x="71" y="1"/>
                    <a:pt x="45" y="16"/>
                    <a:pt x="32" y="38"/>
                  </a:cubicBezTo>
                  <a:cubicBezTo>
                    <a:pt x="25" y="53"/>
                    <a:pt x="19" y="68"/>
                    <a:pt x="15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7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6" y="118"/>
                    <a:pt x="176" y="117"/>
                  </a:cubicBezTo>
                  <a:cubicBezTo>
                    <a:pt x="183" y="102"/>
                    <a:pt x="181" y="90"/>
                    <a:pt x="179" y="74"/>
                  </a:cubicBezTo>
                  <a:cubicBezTo>
                    <a:pt x="178" y="64"/>
                    <a:pt x="174" y="55"/>
                    <a:pt x="168" y="48"/>
                  </a:cubicBezTo>
                  <a:cubicBezTo>
                    <a:pt x="163" y="38"/>
                    <a:pt x="157" y="31"/>
                    <a:pt x="152" y="25"/>
                  </a:cubicBezTo>
                  <a:cubicBezTo>
                    <a:pt x="137" y="10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3"/>
            <p:cNvSpPr/>
            <p:nvPr/>
          </p:nvSpPr>
          <p:spPr>
            <a:xfrm>
              <a:off x="2991800" y="1180550"/>
              <a:ext cx="4775" cy="4250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97" y="0"/>
                  </a:moveTo>
                  <a:cubicBezTo>
                    <a:pt x="82" y="0"/>
                    <a:pt x="69" y="4"/>
                    <a:pt x="56" y="12"/>
                  </a:cubicBezTo>
                  <a:cubicBezTo>
                    <a:pt x="49" y="15"/>
                    <a:pt x="45" y="19"/>
                    <a:pt x="37" y="23"/>
                  </a:cubicBezTo>
                  <a:cubicBezTo>
                    <a:pt x="28" y="30"/>
                    <a:pt x="22" y="40"/>
                    <a:pt x="17" y="49"/>
                  </a:cubicBezTo>
                  <a:cubicBezTo>
                    <a:pt x="17" y="49"/>
                    <a:pt x="17" y="51"/>
                    <a:pt x="15" y="5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0" y="82"/>
                    <a:pt x="0" y="124"/>
                    <a:pt x="26" y="148"/>
                  </a:cubicBezTo>
                  <a:cubicBezTo>
                    <a:pt x="42" y="162"/>
                    <a:pt x="61" y="169"/>
                    <a:pt x="81" y="169"/>
                  </a:cubicBezTo>
                  <a:cubicBezTo>
                    <a:pt x="85" y="169"/>
                    <a:pt x="89" y="169"/>
                    <a:pt x="93" y="168"/>
                  </a:cubicBezTo>
                  <a:cubicBezTo>
                    <a:pt x="99" y="168"/>
                    <a:pt x="104" y="168"/>
                    <a:pt x="110" y="166"/>
                  </a:cubicBezTo>
                  <a:cubicBezTo>
                    <a:pt x="114" y="165"/>
                    <a:pt x="117" y="163"/>
                    <a:pt x="121" y="161"/>
                  </a:cubicBezTo>
                  <a:cubicBezTo>
                    <a:pt x="168" y="146"/>
                    <a:pt x="190" y="96"/>
                    <a:pt x="172" y="51"/>
                  </a:cubicBezTo>
                  <a:cubicBezTo>
                    <a:pt x="164" y="30"/>
                    <a:pt x="149" y="17"/>
                    <a:pt x="129" y="8"/>
                  </a:cubicBezTo>
                  <a:cubicBezTo>
                    <a:pt x="119" y="2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3"/>
            <p:cNvSpPr/>
            <p:nvPr/>
          </p:nvSpPr>
          <p:spPr>
            <a:xfrm>
              <a:off x="3041375" y="1180950"/>
              <a:ext cx="5100" cy="4650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6" y="9"/>
                    <a:pt x="47" y="25"/>
                  </a:cubicBezTo>
                  <a:cubicBezTo>
                    <a:pt x="14" y="55"/>
                    <a:pt x="1" y="104"/>
                    <a:pt x="23" y="143"/>
                  </a:cubicBezTo>
                  <a:cubicBezTo>
                    <a:pt x="38" y="169"/>
                    <a:pt x="68" y="186"/>
                    <a:pt x="98" y="186"/>
                  </a:cubicBezTo>
                  <a:cubicBezTo>
                    <a:pt x="113" y="186"/>
                    <a:pt x="129" y="180"/>
                    <a:pt x="142" y="173"/>
                  </a:cubicBezTo>
                  <a:cubicBezTo>
                    <a:pt x="144" y="171"/>
                    <a:pt x="148" y="169"/>
                    <a:pt x="150" y="167"/>
                  </a:cubicBezTo>
                  <a:cubicBezTo>
                    <a:pt x="150" y="167"/>
                    <a:pt x="152" y="165"/>
                    <a:pt x="154" y="165"/>
                  </a:cubicBezTo>
                  <a:cubicBezTo>
                    <a:pt x="174" y="154"/>
                    <a:pt x="187" y="134"/>
                    <a:pt x="195" y="111"/>
                  </a:cubicBezTo>
                  <a:cubicBezTo>
                    <a:pt x="204" y="85"/>
                    <a:pt x="195" y="55"/>
                    <a:pt x="178" y="35"/>
                  </a:cubicBezTo>
                  <a:cubicBezTo>
                    <a:pt x="161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3"/>
            <p:cNvSpPr/>
            <p:nvPr/>
          </p:nvSpPr>
          <p:spPr>
            <a:xfrm>
              <a:off x="3052900" y="1158450"/>
              <a:ext cx="19000" cy="12775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8" y="113"/>
                  </a:moveTo>
                  <a:lnTo>
                    <a:pt x="343" y="120"/>
                  </a:lnTo>
                  <a:cubicBezTo>
                    <a:pt x="364" y="150"/>
                    <a:pt x="397" y="172"/>
                    <a:pt x="422" y="204"/>
                  </a:cubicBezTo>
                  <a:cubicBezTo>
                    <a:pt x="448" y="241"/>
                    <a:pt x="479" y="271"/>
                    <a:pt x="513" y="305"/>
                  </a:cubicBezTo>
                  <a:cubicBezTo>
                    <a:pt x="530" y="321"/>
                    <a:pt x="560" y="346"/>
                    <a:pt x="565" y="368"/>
                  </a:cubicBezTo>
                  <a:cubicBezTo>
                    <a:pt x="578" y="377"/>
                    <a:pt x="582" y="385"/>
                    <a:pt x="576" y="390"/>
                  </a:cubicBezTo>
                  <a:lnTo>
                    <a:pt x="575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7" y="402"/>
                    <a:pt x="433" y="402"/>
                  </a:cubicBezTo>
                  <a:cubicBezTo>
                    <a:pt x="384" y="402"/>
                    <a:pt x="334" y="390"/>
                    <a:pt x="283" y="390"/>
                  </a:cubicBezTo>
                  <a:cubicBezTo>
                    <a:pt x="280" y="390"/>
                    <a:pt x="276" y="390"/>
                    <a:pt x="272" y="390"/>
                  </a:cubicBezTo>
                  <a:cubicBezTo>
                    <a:pt x="246" y="390"/>
                    <a:pt x="181" y="411"/>
                    <a:pt x="135" y="415"/>
                  </a:cubicBezTo>
                  <a:cubicBezTo>
                    <a:pt x="179" y="353"/>
                    <a:pt x="231" y="297"/>
                    <a:pt x="269" y="234"/>
                  </a:cubicBezTo>
                  <a:cubicBezTo>
                    <a:pt x="293" y="195"/>
                    <a:pt x="308" y="154"/>
                    <a:pt x="328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6" y="45"/>
                    <a:pt x="239" y="77"/>
                    <a:pt x="226" y="101"/>
                  </a:cubicBezTo>
                  <a:cubicBezTo>
                    <a:pt x="207" y="142"/>
                    <a:pt x="183" y="182"/>
                    <a:pt x="159" y="221"/>
                  </a:cubicBezTo>
                  <a:cubicBezTo>
                    <a:pt x="114" y="290"/>
                    <a:pt x="52" y="346"/>
                    <a:pt x="11" y="416"/>
                  </a:cubicBezTo>
                  <a:cubicBezTo>
                    <a:pt x="0" y="435"/>
                    <a:pt x="2" y="465"/>
                    <a:pt x="19" y="480"/>
                  </a:cubicBezTo>
                  <a:cubicBezTo>
                    <a:pt x="49" y="503"/>
                    <a:pt x="86" y="511"/>
                    <a:pt x="124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4" y="498"/>
                    <a:pt x="252" y="497"/>
                    <a:pt x="270" y="497"/>
                  </a:cubicBezTo>
                  <a:cubicBezTo>
                    <a:pt x="328" y="497"/>
                    <a:pt x="386" y="507"/>
                    <a:pt x="442" y="507"/>
                  </a:cubicBezTo>
                  <a:cubicBezTo>
                    <a:pt x="476" y="507"/>
                    <a:pt x="509" y="503"/>
                    <a:pt x="541" y="491"/>
                  </a:cubicBezTo>
                  <a:cubicBezTo>
                    <a:pt x="578" y="491"/>
                    <a:pt x="616" y="485"/>
                    <a:pt x="644" y="467"/>
                  </a:cubicBezTo>
                  <a:cubicBezTo>
                    <a:pt x="759" y="387"/>
                    <a:pt x="561" y="232"/>
                    <a:pt x="517" y="176"/>
                  </a:cubicBezTo>
                  <a:cubicBezTo>
                    <a:pt x="482" y="131"/>
                    <a:pt x="395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3"/>
            <p:cNvSpPr/>
            <p:nvPr/>
          </p:nvSpPr>
          <p:spPr>
            <a:xfrm>
              <a:off x="3096250" y="1180350"/>
              <a:ext cx="4575" cy="4675"/>
            </a:xfrm>
            <a:custGeom>
              <a:avLst/>
              <a:gdLst/>
              <a:ahLst/>
              <a:cxnLst/>
              <a:rect l="l" t="t" r="r" b="b"/>
              <a:pathLst>
                <a:path w="183" h="187" extrusionOk="0">
                  <a:moveTo>
                    <a:pt x="99" y="1"/>
                  </a:moveTo>
                  <a:cubicBezTo>
                    <a:pt x="71" y="1"/>
                    <a:pt x="47" y="16"/>
                    <a:pt x="34" y="38"/>
                  </a:cubicBezTo>
                  <a:cubicBezTo>
                    <a:pt x="24" y="53"/>
                    <a:pt x="21" y="68"/>
                    <a:pt x="15" y="85"/>
                  </a:cubicBezTo>
                  <a:cubicBezTo>
                    <a:pt x="0" y="132"/>
                    <a:pt x="37" y="180"/>
                    <a:pt x="84" y="186"/>
                  </a:cubicBezTo>
                  <a:cubicBezTo>
                    <a:pt x="89" y="186"/>
                    <a:pt x="93" y="187"/>
                    <a:pt x="97" y="187"/>
                  </a:cubicBezTo>
                  <a:cubicBezTo>
                    <a:pt x="114" y="187"/>
                    <a:pt x="129" y="181"/>
                    <a:pt x="144" y="171"/>
                  </a:cubicBezTo>
                  <a:cubicBezTo>
                    <a:pt x="159" y="158"/>
                    <a:pt x="170" y="141"/>
                    <a:pt x="174" y="122"/>
                  </a:cubicBezTo>
                  <a:cubicBezTo>
                    <a:pt x="175" y="120"/>
                    <a:pt x="177" y="118"/>
                    <a:pt x="177" y="117"/>
                  </a:cubicBezTo>
                  <a:cubicBezTo>
                    <a:pt x="183" y="102"/>
                    <a:pt x="183" y="90"/>
                    <a:pt x="181" y="74"/>
                  </a:cubicBezTo>
                  <a:cubicBezTo>
                    <a:pt x="179" y="64"/>
                    <a:pt x="174" y="55"/>
                    <a:pt x="170" y="48"/>
                  </a:cubicBezTo>
                  <a:cubicBezTo>
                    <a:pt x="164" y="38"/>
                    <a:pt x="159" y="31"/>
                    <a:pt x="151" y="25"/>
                  </a:cubicBezTo>
                  <a:cubicBezTo>
                    <a:pt x="138" y="10"/>
                    <a:pt x="120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3"/>
            <p:cNvSpPr/>
            <p:nvPr/>
          </p:nvSpPr>
          <p:spPr>
            <a:xfrm>
              <a:off x="3070275" y="118055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100" y="0"/>
                  </a:moveTo>
                  <a:cubicBezTo>
                    <a:pt x="85" y="0"/>
                    <a:pt x="70" y="4"/>
                    <a:pt x="57" y="12"/>
                  </a:cubicBezTo>
                  <a:cubicBezTo>
                    <a:pt x="51" y="15"/>
                    <a:pt x="45" y="19"/>
                    <a:pt x="40" y="23"/>
                  </a:cubicBezTo>
                  <a:cubicBezTo>
                    <a:pt x="31" y="30"/>
                    <a:pt x="23" y="40"/>
                    <a:pt x="19" y="49"/>
                  </a:cubicBezTo>
                  <a:cubicBezTo>
                    <a:pt x="17" y="49"/>
                    <a:pt x="17" y="51"/>
                    <a:pt x="17" y="51"/>
                  </a:cubicBezTo>
                  <a:cubicBezTo>
                    <a:pt x="17" y="53"/>
                    <a:pt x="17" y="53"/>
                    <a:pt x="16" y="53"/>
                  </a:cubicBezTo>
                  <a:cubicBezTo>
                    <a:pt x="1" y="82"/>
                    <a:pt x="3" y="124"/>
                    <a:pt x="29" y="148"/>
                  </a:cubicBezTo>
                  <a:cubicBezTo>
                    <a:pt x="44" y="162"/>
                    <a:pt x="64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100" y="168"/>
                    <a:pt x="107" y="168"/>
                    <a:pt x="111" y="166"/>
                  </a:cubicBezTo>
                  <a:cubicBezTo>
                    <a:pt x="116" y="165"/>
                    <a:pt x="120" y="163"/>
                    <a:pt x="124" y="161"/>
                  </a:cubicBezTo>
                  <a:cubicBezTo>
                    <a:pt x="169" y="146"/>
                    <a:pt x="193" y="96"/>
                    <a:pt x="174" y="51"/>
                  </a:cubicBezTo>
                  <a:cubicBezTo>
                    <a:pt x="165" y="30"/>
                    <a:pt x="152" y="17"/>
                    <a:pt x="131" y="8"/>
                  </a:cubicBezTo>
                  <a:cubicBezTo>
                    <a:pt x="120" y="2"/>
                    <a:pt x="111" y="0"/>
                    <a:pt x="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3"/>
            <p:cNvSpPr/>
            <p:nvPr/>
          </p:nvSpPr>
          <p:spPr>
            <a:xfrm>
              <a:off x="3119875" y="1180950"/>
              <a:ext cx="5100" cy="4650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5" y="55"/>
                    <a:pt x="0" y="104"/>
                    <a:pt x="25" y="143"/>
                  </a:cubicBezTo>
                  <a:cubicBezTo>
                    <a:pt x="40" y="169"/>
                    <a:pt x="69" y="186"/>
                    <a:pt x="99" y="186"/>
                  </a:cubicBezTo>
                  <a:cubicBezTo>
                    <a:pt x="114" y="186"/>
                    <a:pt x="131" y="180"/>
                    <a:pt x="144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1" y="167"/>
                    <a:pt x="153" y="165"/>
                    <a:pt x="155" y="165"/>
                  </a:cubicBezTo>
                  <a:cubicBezTo>
                    <a:pt x="176" y="154"/>
                    <a:pt x="189" y="134"/>
                    <a:pt x="196" y="111"/>
                  </a:cubicBezTo>
                  <a:cubicBezTo>
                    <a:pt x="204" y="85"/>
                    <a:pt x="196" y="55"/>
                    <a:pt x="179" y="35"/>
                  </a:cubicBezTo>
                  <a:cubicBezTo>
                    <a:pt x="161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3"/>
            <p:cNvSpPr/>
            <p:nvPr/>
          </p:nvSpPr>
          <p:spPr>
            <a:xfrm>
              <a:off x="3131425" y="1158450"/>
              <a:ext cx="19000" cy="12775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4" y="305"/>
                  </a:cubicBezTo>
                  <a:cubicBezTo>
                    <a:pt x="528" y="321"/>
                    <a:pt x="560" y="346"/>
                    <a:pt x="566" y="368"/>
                  </a:cubicBezTo>
                  <a:cubicBezTo>
                    <a:pt x="579" y="377"/>
                    <a:pt x="581" y="385"/>
                    <a:pt x="575" y="390"/>
                  </a:cubicBezTo>
                  <a:cubicBezTo>
                    <a:pt x="530" y="392"/>
                    <a:pt x="489" y="402"/>
                    <a:pt x="444" y="402"/>
                  </a:cubicBezTo>
                  <a:cubicBezTo>
                    <a:pt x="441" y="402"/>
                    <a:pt x="437" y="402"/>
                    <a:pt x="433" y="402"/>
                  </a:cubicBezTo>
                  <a:cubicBezTo>
                    <a:pt x="383" y="402"/>
                    <a:pt x="332" y="390"/>
                    <a:pt x="283" y="390"/>
                  </a:cubicBezTo>
                  <a:cubicBezTo>
                    <a:pt x="280" y="390"/>
                    <a:pt x="277" y="390"/>
                    <a:pt x="273" y="390"/>
                  </a:cubicBezTo>
                  <a:cubicBezTo>
                    <a:pt x="245" y="390"/>
                    <a:pt x="182" y="411"/>
                    <a:pt x="135" y="415"/>
                  </a:cubicBezTo>
                  <a:cubicBezTo>
                    <a:pt x="178" y="353"/>
                    <a:pt x="230" y="297"/>
                    <a:pt x="269" y="234"/>
                  </a:cubicBezTo>
                  <a:cubicBezTo>
                    <a:pt x="292" y="195"/>
                    <a:pt x="307" y="154"/>
                    <a:pt x="329" y="113"/>
                  </a:cubicBezTo>
                  <a:close/>
                  <a:moveTo>
                    <a:pt x="318" y="1"/>
                  </a:moveTo>
                  <a:cubicBezTo>
                    <a:pt x="299" y="1"/>
                    <a:pt x="282" y="8"/>
                    <a:pt x="266" y="25"/>
                  </a:cubicBezTo>
                  <a:cubicBezTo>
                    <a:pt x="245" y="45"/>
                    <a:pt x="238" y="77"/>
                    <a:pt x="226" y="101"/>
                  </a:cubicBezTo>
                  <a:cubicBezTo>
                    <a:pt x="206" y="142"/>
                    <a:pt x="184" y="182"/>
                    <a:pt x="157" y="221"/>
                  </a:cubicBezTo>
                  <a:cubicBezTo>
                    <a:pt x="115" y="290"/>
                    <a:pt x="51" y="346"/>
                    <a:pt x="10" y="416"/>
                  </a:cubicBezTo>
                  <a:cubicBezTo>
                    <a:pt x="1" y="435"/>
                    <a:pt x="1" y="465"/>
                    <a:pt x="19" y="480"/>
                  </a:cubicBezTo>
                  <a:cubicBezTo>
                    <a:pt x="49" y="503"/>
                    <a:pt x="86" y="511"/>
                    <a:pt x="123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8" y="497"/>
                    <a:pt x="386" y="507"/>
                    <a:pt x="442" y="507"/>
                  </a:cubicBezTo>
                  <a:cubicBezTo>
                    <a:pt x="475" y="507"/>
                    <a:pt x="508" y="503"/>
                    <a:pt x="540" y="491"/>
                  </a:cubicBezTo>
                  <a:cubicBezTo>
                    <a:pt x="579" y="491"/>
                    <a:pt x="616" y="485"/>
                    <a:pt x="644" y="467"/>
                  </a:cubicBezTo>
                  <a:cubicBezTo>
                    <a:pt x="760" y="387"/>
                    <a:pt x="560" y="232"/>
                    <a:pt x="517" y="176"/>
                  </a:cubicBezTo>
                  <a:cubicBezTo>
                    <a:pt x="483" y="131"/>
                    <a:pt x="395" y="1"/>
                    <a:pt x="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3"/>
            <p:cNvSpPr/>
            <p:nvPr/>
          </p:nvSpPr>
          <p:spPr>
            <a:xfrm>
              <a:off x="3174775" y="1180350"/>
              <a:ext cx="4600" cy="4675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8" y="1"/>
                  </a:moveTo>
                  <a:cubicBezTo>
                    <a:pt x="72" y="1"/>
                    <a:pt x="47" y="16"/>
                    <a:pt x="34" y="38"/>
                  </a:cubicBezTo>
                  <a:cubicBezTo>
                    <a:pt x="25" y="53"/>
                    <a:pt x="21" y="68"/>
                    <a:pt x="16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9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6" y="120"/>
                    <a:pt x="176" y="118"/>
                    <a:pt x="178" y="117"/>
                  </a:cubicBezTo>
                  <a:cubicBezTo>
                    <a:pt x="183" y="102"/>
                    <a:pt x="183" y="90"/>
                    <a:pt x="180" y="74"/>
                  </a:cubicBezTo>
                  <a:cubicBezTo>
                    <a:pt x="180" y="64"/>
                    <a:pt x="174" y="55"/>
                    <a:pt x="170" y="48"/>
                  </a:cubicBezTo>
                  <a:cubicBezTo>
                    <a:pt x="165" y="38"/>
                    <a:pt x="159" y="31"/>
                    <a:pt x="152" y="25"/>
                  </a:cubicBezTo>
                  <a:cubicBezTo>
                    <a:pt x="139" y="10"/>
                    <a:pt x="120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3"/>
            <p:cNvSpPr/>
            <p:nvPr/>
          </p:nvSpPr>
          <p:spPr>
            <a:xfrm>
              <a:off x="3148825" y="118055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7" y="0"/>
                  </a:moveTo>
                  <a:cubicBezTo>
                    <a:pt x="82" y="0"/>
                    <a:pt x="69" y="4"/>
                    <a:pt x="56" y="12"/>
                  </a:cubicBezTo>
                  <a:cubicBezTo>
                    <a:pt x="51" y="15"/>
                    <a:pt x="45" y="19"/>
                    <a:pt x="39" y="23"/>
                  </a:cubicBezTo>
                  <a:cubicBezTo>
                    <a:pt x="30" y="30"/>
                    <a:pt x="23" y="40"/>
                    <a:pt x="17" y="49"/>
                  </a:cubicBezTo>
                  <a:cubicBezTo>
                    <a:pt x="17" y="49"/>
                    <a:pt x="17" y="51"/>
                    <a:pt x="17" y="51"/>
                  </a:cubicBezTo>
                  <a:cubicBezTo>
                    <a:pt x="17" y="53"/>
                    <a:pt x="15" y="53"/>
                    <a:pt x="15" y="53"/>
                  </a:cubicBezTo>
                  <a:cubicBezTo>
                    <a:pt x="0" y="82"/>
                    <a:pt x="0" y="124"/>
                    <a:pt x="28" y="148"/>
                  </a:cubicBezTo>
                  <a:cubicBezTo>
                    <a:pt x="44" y="162"/>
                    <a:pt x="62" y="169"/>
                    <a:pt x="81" y="169"/>
                  </a:cubicBezTo>
                  <a:cubicBezTo>
                    <a:pt x="85" y="169"/>
                    <a:pt x="89" y="169"/>
                    <a:pt x="93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4" y="165"/>
                    <a:pt x="120" y="163"/>
                    <a:pt x="123" y="161"/>
                  </a:cubicBezTo>
                  <a:cubicBezTo>
                    <a:pt x="168" y="146"/>
                    <a:pt x="192" y="96"/>
                    <a:pt x="174" y="51"/>
                  </a:cubicBezTo>
                  <a:cubicBezTo>
                    <a:pt x="164" y="30"/>
                    <a:pt x="149" y="17"/>
                    <a:pt x="129" y="8"/>
                  </a:cubicBezTo>
                  <a:cubicBezTo>
                    <a:pt x="120" y="2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3"/>
            <p:cNvSpPr/>
            <p:nvPr/>
          </p:nvSpPr>
          <p:spPr>
            <a:xfrm>
              <a:off x="3198400" y="1180950"/>
              <a:ext cx="5125" cy="4650"/>
            </a:xfrm>
            <a:custGeom>
              <a:avLst/>
              <a:gdLst/>
              <a:ahLst/>
              <a:cxnLst/>
              <a:rect l="l" t="t" r="r" b="b"/>
              <a:pathLst>
                <a:path w="205" h="186" extrusionOk="0">
                  <a:moveTo>
                    <a:pt x="111" y="1"/>
                  </a:moveTo>
                  <a:cubicBezTo>
                    <a:pt x="88" y="1"/>
                    <a:pt x="66" y="9"/>
                    <a:pt x="48" y="25"/>
                  </a:cubicBezTo>
                  <a:cubicBezTo>
                    <a:pt x="16" y="55"/>
                    <a:pt x="1" y="104"/>
                    <a:pt x="25" y="143"/>
                  </a:cubicBezTo>
                  <a:cubicBezTo>
                    <a:pt x="40" y="169"/>
                    <a:pt x="68" y="186"/>
                    <a:pt x="98" y="186"/>
                  </a:cubicBezTo>
                  <a:cubicBezTo>
                    <a:pt x="113" y="186"/>
                    <a:pt x="132" y="180"/>
                    <a:pt x="145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2" y="167"/>
                    <a:pt x="154" y="165"/>
                    <a:pt x="156" y="165"/>
                  </a:cubicBezTo>
                  <a:cubicBezTo>
                    <a:pt x="176" y="154"/>
                    <a:pt x="189" y="134"/>
                    <a:pt x="195" y="111"/>
                  </a:cubicBezTo>
                  <a:cubicBezTo>
                    <a:pt x="204" y="85"/>
                    <a:pt x="197" y="55"/>
                    <a:pt x="180" y="35"/>
                  </a:cubicBezTo>
                  <a:cubicBezTo>
                    <a:pt x="162" y="12"/>
                    <a:pt x="137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3"/>
            <p:cNvSpPr/>
            <p:nvPr/>
          </p:nvSpPr>
          <p:spPr>
            <a:xfrm>
              <a:off x="3209975" y="1158450"/>
              <a:ext cx="19000" cy="12775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7" y="172"/>
                    <a:pt x="420" y="204"/>
                  </a:cubicBezTo>
                  <a:cubicBezTo>
                    <a:pt x="448" y="241"/>
                    <a:pt x="480" y="271"/>
                    <a:pt x="511" y="305"/>
                  </a:cubicBezTo>
                  <a:cubicBezTo>
                    <a:pt x="528" y="321"/>
                    <a:pt x="558" y="346"/>
                    <a:pt x="565" y="368"/>
                  </a:cubicBezTo>
                  <a:cubicBezTo>
                    <a:pt x="576" y="377"/>
                    <a:pt x="580" y="385"/>
                    <a:pt x="575" y="390"/>
                  </a:cubicBezTo>
                  <a:lnTo>
                    <a:pt x="573" y="390"/>
                  </a:lnTo>
                  <a:cubicBezTo>
                    <a:pt x="530" y="392"/>
                    <a:pt x="487" y="402"/>
                    <a:pt x="444" y="402"/>
                  </a:cubicBezTo>
                  <a:cubicBezTo>
                    <a:pt x="440" y="402"/>
                    <a:pt x="436" y="402"/>
                    <a:pt x="433" y="402"/>
                  </a:cubicBezTo>
                  <a:cubicBezTo>
                    <a:pt x="382" y="402"/>
                    <a:pt x="332" y="390"/>
                    <a:pt x="282" y="390"/>
                  </a:cubicBezTo>
                  <a:cubicBezTo>
                    <a:pt x="278" y="390"/>
                    <a:pt x="274" y="390"/>
                    <a:pt x="271" y="390"/>
                  </a:cubicBezTo>
                  <a:cubicBezTo>
                    <a:pt x="245" y="390"/>
                    <a:pt x="181" y="411"/>
                    <a:pt x="135" y="415"/>
                  </a:cubicBezTo>
                  <a:cubicBezTo>
                    <a:pt x="177" y="353"/>
                    <a:pt x="230" y="297"/>
                    <a:pt x="269" y="234"/>
                  </a:cubicBezTo>
                  <a:cubicBezTo>
                    <a:pt x="291" y="195"/>
                    <a:pt x="306" y="154"/>
                    <a:pt x="329" y="113"/>
                  </a:cubicBezTo>
                  <a:close/>
                  <a:moveTo>
                    <a:pt x="315" y="1"/>
                  </a:moveTo>
                  <a:cubicBezTo>
                    <a:pt x="297" y="1"/>
                    <a:pt x="280" y="8"/>
                    <a:pt x="263" y="25"/>
                  </a:cubicBezTo>
                  <a:cubicBezTo>
                    <a:pt x="245" y="45"/>
                    <a:pt x="237" y="77"/>
                    <a:pt x="226" y="101"/>
                  </a:cubicBezTo>
                  <a:cubicBezTo>
                    <a:pt x="205" y="142"/>
                    <a:pt x="181" y="182"/>
                    <a:pt x="157" y="221"/>
                  </a:cubicBezTo>
                  <a:cubicBezTo>
                    <a:pt x="112" y="290"/>
                    <a:pt x="51" y="346"/>
                    <a:pt x="10" y="416"/>
                  </a:cubicBezTo>
                  <a:cubicBezTo>
                    <a:pt x="0" y="435"/>
                    <a:pt x="0" y="465"/>
                    <a:pt x="17" y="480"/>
                  </a:cubicBezTo>
                  <a:cubicBezTo>
                    <a:pt x="48" y="503"/>
                    <a:pt x="84" y="511"/>
                    <a:pt x="122" y="511"/>
                  </a:cubicBezTo>
                  <a:cubicBezTo>
                    <a:pt x="153" y="511"/>
                    <a:pt x="185" y="505"/>
                    <a:pt x="215" y="500"/>
                  </a:cubicBezTo>
                  <a:cubicBezTo>
                    <a:pt x="233" y="498"/>
                    <a:pt x="251" y="497"/>
                    <a:pt x="269" y="497"/>
                  </a:cubicBezTo>
                  <a:cubicBezTo>
                    <a:pt x="327" y="497"/>
                    <a:pt x="385" y="507"/>
                    <a:pt x="441" y="507"/>
                  </a:cubicBezTo>
                  <a:cubicBezTo>
                    <a:pt x="475" y="507"/>
                    <a:pt x="508" y="503"/>
                    <a:pt x="539" y="491"/>
                  </a:cubicBezTo>
                  <a:cubicBezTo>
                    <a:pt x="578" y="491"/>
                    <a:pt x="616" y="485"/>
                    <a:pt x="642" y="467"/>
                  </a:cubicBezTo>
                  <a:cubicBezTo>
                    <a:pt x="759" y="387"/>
                    <a:pt x="560" y="232"/>
                    <a:pt x="515" y="176"/>
                  </a:cubicBezTo>
                  <a:cubicBezTo>
                    <a:pt x="480" y="131"/>
                    <a:pt x="393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3"/>
            <p:cNvSpPr/>
            <p:nvPr/>
          </p:nvSpPr>
          <p:spPr>
            <a:xfrm>
              <a:off x="3253325" y="1180350"/>
              <a:ext cx="4575" cy="4675"/>
            </a:xfrm>
            <a:custGeom>
              <a:avLst/>
              <a:gdLst/>
              <a:ahLst/>
              <a:cxnLst/>
              <a:rect l="l" t="t" r="r" b="b"/>
              <a:pathLst>
                <a:path w="183" h="187" extrusionOk="0">
                  <a:moveTo>
                    <a:pt x="97" y="1"/>
                  </a:moveTo>
                  <a:cubicBezTo>
                    <a:pt x="71" y="1"/>
                    <a:pt x="45" y="16"/>
                    <a:pt x="32" y="38"/>
                  </a:cubicBezTo>
                  <a:cubicBezTo>
                    <a:pt x="25" y="53"/>
                    <a:pt x="19" y="68"/>
                    <a:pt x="15" y="85"/>
                  </a:cubicBezTo>
                  <a:cubicBezTo>
                    <a:pt x="0" y="132"/>
                    <a:pt x="36" y="180"/>
                    <a:pt x="82" y="186"/>
                  </a:cubicBezTo>
                  <a:cubicBezTo>
                    <a:pt x="87" y="186"/>
                    <a:pt x="91" y="187"/>
                    <a:pt x="96" y="187"/>
                  </a:cubicBezTo>
                  <a:cubicBezTo>
                    <a:pt x="113" y="187"/>
                    <a:pt x="129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6" y="118"/>
                    <a:pt x="176" y="117"/>
                  </a:cubicBezTo>
                  <a:cubicBezTo>
                    <a:pt x="183" y="102"/>
                    <a:pt x="181" y="90"/>
                    <a:pt x="179" y="74"/>
                  </a:cubicBezTo>
                  <a:cubicBezTo>
                    <a:pt x="177" y="64"/>
                    <a:pt x="174" y="55"/>
                    <a:pt x="168" y="48"/>
                  </a:cubicBezTo>
                  <a:cubicBezTo>
                    <a:pt x="164" y="38"/>
                    <a:pt x="157" y="31"/>
                    <a:pt x="151" y="25"/>
                  </a:cubicBezTo>
                  <a:cubicBezTo>
                    <a:pt x="136" y="10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3"/>
            <p:cNvSpPr/>
            <p:nvPr/>
          </p:nvSpPr>
          <p:spPr>
            <a:xfrm>
              <a:off x="3227350" y="1180550"/>
              <a:ext cx="4775" cy="4250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98" y="0"/>
                  </a:moveTo>
                  <a:cubicBezTo>
                    <a:pt x="83" y="0"/>
                    <a:pt x="70" y="4"/>
                    <a:pt x="57" y="12"/>
                  </a:cubicBezTo>
                  <a:cubicBezTo>
                    <a:pt x="49" y="15"/>
                    <a:pt x="46" y="19"/>
                    <a:pt x="40" y="23"/>
                  </a:cubicBezTo>
                  <a:cubicBezTo>
                    <a:pt x="29" y="30"/>
                    <a:pt x="23" y="40"/>
                    <a:pt x="18" y="49"/>
                  </a:cubicBezTo>
                  <a:cubicBezTo>
                    <a:pt x="18" y="49"/>
                    <a:pt x="18" y="51"/>
                    <a:pt x="16" y="51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" y="82"/>
                    <a:pt x="1" y="124"/>
                    <a:pt x="27" y="148"/>
                  </a:cubicBezTo>
                  <a:cubicBezTo>
                    <a:pt x="44" y="162"/>
                    <a:pt x="62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100" y="168"/>
                    <a:pt x="105" y="168"/>
                    <a:pt x="111" y="166"/>
                  </a:cubicBezTo>
                  <a:cubicBezTo>
                    <a:pt x="115" y="165"/>
                    <a:pt x="118" y="163"/>
                    <a:pt x="122" y="161"/>
                  </a:cubicBezTo>
                  <a:cubicBezTo>
                    <a:pt x="169" y="146"/>
                    <a:pt x="191" y="96"/>
                    <a:pt x="172" y="51"/>
                  </a:cubicBezTo>
                  <a:cubicBezTo>
                    <a:pt x="165" y="30"/>
                    <a:pt x="150" y="17"/>
                    <a:pt x="129" y="8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3"/>
            <p:cNvSpPr/>
            <p:nvPr/>
          </p:nvSpPr>
          <p:spPr>
            <a:xfrm>
              <a:off x="3276950" y="1180950"/>
              <a:ext cx="5100" cy="4650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4" y="55"/>
                    <a:pt x="1" y="104"/>
                    <a:pt x="23" y="143"/>
                  </a:cubicBezTo>
                  <a:cubicBezTo>
                    <a:pt x="40" y="169"/>
                    <a:pt x="68" y="186"/>
                    <a:pt x="97" y="186"/>
                  </a:cubicBezTo>
                  <a:cubicBezTo>
                    <a:pt x="112" y="186"/>
                    <a:pt x="131" y="180"/>
                    <a:pt x="142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2" y="167"/>
                    <a:pt x="152" y="165"/>
                    <a:pt x="153" y="165"/>
                  </a:cubicBezTo>
                  <a:cubicBezTo>
                    <a:pt x="174" y="154"/>
                    <a:pt x="187" y="134"/>
                    <a:pt x="194" y="111"/>
                  </a:cubicBezTo>
                  <a:cubicBezTo>
                    <a:pt x="204" y="85"/>
                    <a:pt x="194" y="55"/>
                    <a:pt x="180" y="35"/>
                  </a:cubicBezTo>
                  <a:cubicBezTo>
                    <a:pt x="162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3"/>
            <p:cNvSpPr/>
            <p:nvPr/>
          </p:nvSpPr>
          <p:spPr>
            <a:xfrm>
              <a:off x="3288475" y="1158450"/>
              <a:ext cx="18975" cy="12775"/>
            </a:xfrm>
            <a:custGeom>
              <a:avLst/>
              <a:gdLst/>
              <a:ahLst/>
              <a:cxnLst/>
              <a:rect l="l" t="t" r="r" b="b"/>
              <a:pathLst>
                <a:path w="759" h="511" extrusionOk="0">
                  <a:moveTo>
                    <a:pt x="330" y="113"/>
                  </a:moveTo>
                  <a:lnTo>
                    <a:pt x="343" y="120"/>
                  </a:lnTo>
                  <a:cubicBezTo>
                    <a:pt x="365" y="150"/>
                    <a:pt x="399" y="172"/>
                    <a:pt x="421" y="204"/>
                  </a:cubicBezTo>
                  <a:cubicBezTo>
                    <a:pt x="448" y="241"/>
                    <a:pt x="481" y="271"/>
                    <a:pt x="513" y="305"/>
                  </a:cubicBezTo>
                  <a:cubicBezTo>
                    <a:pt x="530" y="321"/>
                    <a:pt x="559" y="346"/>
                    <a:pt x="565" y="368"/>
                  </a:cubicBezTo>
                  <a:cubicBezTo>
                    <a:pt x="578" y="377"/>
                    <a:pt x="582" y="385"/>
                    <a:pt x="576" y="390"/>
                  </a:cubicBezTo>
                  <a:lnTo>
                    <a:pt x="574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6" y="402"/>
                    <a:pt x="433" y="402"/>
                  </a:cubicBezTo>
                  <a:cubicBezTo>
                    <a:pt x="384" y="402"/>
                    <a:pt x="334" y="390"/>
                    <a:pt x="283" y="390"/>
                  </a:cubicBezTo>
                  <a:cubicBezTo>
                    <a:pt x="279" y="390"/>
                    <a:pt x="276" y="390"/>
                    <a:pt x="272" y="390"/>
                  </a:cubicBezTo>
                  <a:cubicBezTo>
                    <a:pt x="246" y="390"/>
                    <a:pt x="181" y="411"/>
                    <a:pt x="136" y="415"/>
                  </a:cubicBezTo>
                  <a:cubicBezTo>
                    <a:pt x="179" y="353"/>
                    <a:pt x="231" y="297"/>
                    <a:pt x="269" y="234"/>
                  </a:cubicBezTo>
                  <a:cubicBezTo>
                    <a:pt x="293" y="195"/>
                    <a:pt x="308" y="154"/>
                    <a:pt x="328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6" y="45"/>
                    <a:pt x="239" y="77"/>
                    <a:pt x="226" y="101"/>
                  </a:cubicBezTo>
                  <a:cubicBezTo>
                    <a:pt x="207" y="142"/>
                    <a:pt x="183" y="182"/>
                    <a:pt x="159" y="221"/>
                  </a:cubicBezTo>
                  <a:cubicBezTo>
                    <a:pt x="114" y="290"/>
                    <a:pt x="52" y="346"/>
                    <a:pt x="11" y="416"/>
                  </a:cubicBezTo>
                  <a:cubicBezTo>
                    <a:pt x="0" y="435"/>
                    <a:pt x="2" y="465"/>
                    <a:pt x="19" y="480"/>
                  </a:cubicBezTo>
                  <a:cubicBezTo>
                    <a:pt x="49" y="503"/>
                    <a:pt x="86" y="511"/>
                    <a:pt x="123" y="511"/>
                  </a:cubicBezTo>
                  <a:cubicBezTo>
                    <a:pt x="155" y="511"/>
                    <a:pt x="187" y="505"/>
                    <a:pt x="216" y="500"/>
                  </a:cubicBezTo>
                  <a:cubicBezTo>
                    <a:pt x="234" y="498"/>
                    <a:pt x="253" y="497"/>
                    <a:pt x="271" y="497"/>
                  </a:cubicBezTo>
                  <a:cubicBezTo>
                    <a:pt x="328" y="497"/>
                    <a:pt x="387" y="507"/>
                    <a:pt x="443" y="507"/>
                  </a:cubicBezTo>
                  <a:cubicBezTo>
                    <a:pt x="476" y="507"/>
                    <a:pt x="509" y="503"/>
                    <a:pt x="541" y="491"/>
                  </a:cubicBezTo>
                  <a:cubicBezTo>
                    <a:pt x="578" y="491"/>
                    <a:pt x="615" y="485"/>
                    <a:pt x="643" y="467"/>
                  </a:cubicBezTo>
                  <a:cubicBezTo>
                    <a:pt x="759" y="387"/>
                    <a:pt x="561" y="232"/>
                    <a:pt x="516" y="176"/>
                  </a:cubicBezTo>
                  <a:cubicBezTo>
                    <a:pt x="482" y="131"/>
                    <a:pt x="394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3"/>
            <p:cNvSpPr/>
            <p:nvPr/>
          </p:nvSpPr>
          <p:spPr>
            <a:xfrm>
              <a:off x="3331850" y="1180350"/>
              <a:ext cx="4550" cy="4675"/>
            </a:xfrm>
            <a:custGeom>
              <a:avLst/>
              <a:gdLst/>
              <a:ahLst/>
              <a:cxnLst/>
              <a:rect l="l" t="t" r="r" b="b"/>
              <a:pathLst>
                <a:path w="182" h="187" extrusionOk="0">
                  <a:moveTo>
                    <a:pt x="98" y="1"/>
                  </a:moveTo>
                  <a:cubicBezTo>
                    <a:pt x="72" y="1"/>
                    <a:pt x="46" y="16"/>
                    <a:pt x="33" y="38"/>
                  </a:cubicBezTo>
                  <a:cubicBezTo>
                    <a:pt x="25" y="53"/>
                    <a:pt x="19" y="68"/>
                    <a:pt x="14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8" y="181"/>
                    <a:pt x="143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6" y="118"/>
                    <a:pt x="176" y="117"/>
                  </a:cubicBezTo>
                  <a:cubicBezTo>
                    <a:pt x="182" y="102"/>
                    <a:pt x="182" y="90"/>
                    <a:pt x="180" y="74"/>
                  </a:cubicBezTo>
                  <a:cubicBezTo>
                    <a:pt x="178" y="64"/>
                    <a:pt x="174" y="55"/>
                    <a:pt x="169" y="48"/>
                  </a:cubicBezTo>
                  <a:cubicBezTo>
                    <a:pt x="163" y="38"/>
                    <a:pt x="157" y="31"/>
                    <a:pt x="152" y="25"/>
                  </a:cubicBezTo>
                  <a:cubicBezTo>
                    <a:pt x="137" y="10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3"/>
            <p:cNvSpPr/>
            <p:nvPr/>
          </p:nvSpPr>
          <p:spPr>
            <a:xfrm>
              <a:off x="3305900" y="1180550"/>
              <a:ext cx="4775" cy="4250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97" y="0"/>
                  </a:moveTo>
                  <a:cubicBezTo>
                    <a:pt x="82" y="0"/>
                    <a:pt x="67" y="4"/>
                    <a:pt x="54" y="12"/>
                  </a:cubicBezTo>
                  <a:cubicBezTo>
                    <a:pt x="49" y="15"/>
                    <a:pt x="43" y="19"/>
                    <a:pt x="38" y="23"/>
                  </a:cubicBezTo>
                  <a:cubicBezTo>
                    <a:pt x="28" y="30"/>
                    <a:pt x="23" y="40"/>
                    <a:pt x="17" y="49"/>
                  </a:cubicBezTo>
                  <a:cubicBezTo>
                    <a:pt x="17" y="49"/>
                    <a:pt x="15" y="51"/>
                    <a:pt x="15" y="5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0" y="82"/>
                    <a:pt x="0" y="124"/>
                    <a:pt x="26" y="148"/>
                  </a:cubicBezTo>
                  <a:cubicBezTo>
                    <a:pt x="42" y="162"/>
                    <a:pt x="61" y="169"/>
                    <a:pt x="80" y="169"/>
                  </a:cubicBezTo>
                  <a:cubicBezTo>
                    <a:pt x="84" y="169"/>
                    <a:pt x="88" y="169"/>
                    <a:pt x="92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4" y="165"/>
                    <a:pt x="118" y="163"/>
                    <a:pt x="122" y="161"/>
                  </a:cubicBezTo>
                  <a:cubicBezTo>
                    <a:pt x="168" y="146"/>
                    <a:pt x="191" y="96"/>
                    <a:pt x="172" y="51"/>
                  </a:cubicBezTo>
                  <a:cubicBezTo>
                    <a:pt x="164" y="30"/>
                    <a:pt x="149" y="17"/>
                    <a:pt x="129" y="8"/>
                  </a:cubicBezTo>
                  <a:cubicBezTo>
                    <a:pt x="120" y="2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3"/>
            <p:cNvSpPr/>
            <p:nvPr/>
          </p:nvSpPr>
          <p:spPr>
            <a:xfrm>
              <a:off x="3355500" y="1180950"/>
              <a:ext cx="5050" cy="4650"/>
            </a:xfrm>
            <a:custGeom>
              <a:avLst/>
              <a:gdLst/>
              <a:ahLst/>
              <a:cxnLst/>
              <a:rect l="l" t="t" r="r" b="b"/>
              <a:pathLst>
                <a:path w="202" h="186" extrusionOk="0">
                  <a:moveTo>
                    <a:pt x="109" y="1"/>
                  </a:moveTo>
                  <a:cubicBezTo>
                    <a:pt x="86" y="1"/>
                    <a:pt x="63" y="9"/>
                    <a:pt x="45" y="25"/>
                  </a:cubicBezTo>
                  <a:cubicBezTo>
                    <a:pt x="13" y="55"/>
                    <a:pt x="0" y="104"/>
                    <a:pt x="22" y="143"/>
                  </a:cubicBezTo>
                  <a:cubicBezTo>
                    <a:pt x="37" y="169"/>
                    <a:pt x="67" y="186"/>
                    <a:pt x="97" y="186"/>
                  </a:cubicBezTo>
                  <a:cubicBezTo>
                    <a:pt x="112" y="186"/>
                    <a:pt x="129" y="180"/>
                    <a:pt x="142" y="173"/>
                  </a:cubicBezTo>
                  <a:cubicBezTo>
                    <a:pt x="144" y="171"/>
                    <a:pt x="146" y="169"/>
                    <a:pt x="147" y="167"/>
                  </a:cubicBezTo>
                  <a:cubicBezTo>
                    <a:pt x="149" y="167"/>
                    <a:pt x="151" y="165"/>
                    <a:pt x="153" y="165"/>
                  </a:cubicBezTo>
                  <a:cubicBezTo>
                    <a:pt x="173" y="154"/>
                    <a:pt x="187" y="134"/>
                    <a:pt x="194" y="111"/>
                  </a:cubicBezTo>
                  <a:cubicBezTo>
                    <a:pt x="201" y="85"/>
                    <a:pt x="194" y="55"/>
                    <a:pt x="177" y="35"/>
                  </a:cubicBezTo>
                  <a:cubicBezTo>
                    <a:pt x="160" y="12"/>
                    <a:pt x="135" y="1"/>
                    <a:pt x="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3"/>
            <p:cNvSpPr/>
            <p:nvPr/>
          </p:nvSpPr>
          <p:spPr>
            <a:xfrm>
              <a:off x="3367000" y="1158450"/>
              <a:ext cx="19000" cy="12775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3" y="305"/>
                  </a:cubicBezTo>
                  <a:cubicBezTo>
                    <a:pt x="528" y="321"/>
                    <a:pt x="560" y="346"/>
                    <a:pt x="566" y="368"/>
                  </a:cubicBezTo>
                  <a:cubicBezTo>
                    <a:pt x="579" y="377"/>
                    <a:pt x="580" y="385"/>
                    <a:pt x="577" y="390"/>
                  </a:cubicBezTo>
                  <a:lnTo>
                    <a:pt x="575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1" y="402"/>
                    <a:pt x="437" y="402"/>
                    <a:pt x="433" y="402"/>
                  </a:cubicBezTo>
                  <a:cubicBezTo>
                    <a:pt x="383" y="402"/>
                    <a:pt x="332" y="390"/>
                    <a:pt x="283" y="390"/>
                  </a:cubicBezTo>
                  <a:cubicBezTo>
                    <a:pt x="280" y="390"/>
                    <a:pt x="276" y="390"/>
                    <a:pt x="273" y="390"/>
                  </a:cubicBezTo>
                  <a:cubicBezTo>
                    <a:pt x="247" y="390"/>
                    <a:pt x="181" y="411"/>
                    <a:pt x="135" y="415"/>
                  </a:cubicBezTo>
                  <a:cubicBezTo>
                    <a:pt x="180" y="353"/>
                    <a:pt x="230" y="297"/>
                    <a:pt x="269" y="234"/>
                  </a:cubicBezTo>
                  <a:cubicBezTo>
                    <a:pt x="293" y="195"/>
                    <a:pt x="308" y="154"/>
                    <a:pt x="329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2" y="8"/>
                    <a:pt x="265" y="25"/>
                  </a:cubicBezTo>
                  <a:cubicBezTo>
                    <a:pt x="245" y="45"/>
                    <a:pt x="237" y="77"/>
                    <a:pt x="226" y="101"/>
                  </a:cubicBezTo>
                  <a:cubicBezTo>
                    <a:pt x="206" y="142"/>
                    <a:pt x="183" y="182"/>
                    <a:pt x="157" y="221"/>
                  </a:cubicBezTo>
                  <a:cubicBezTo>
                    <a:pt x="114" y="290"/>
                    <a:pt x="53" y="346"/>
                    <a:pt x="12" y="416"/>
                  </a:cubicBezTo>
                  <a:cubicBezTo>
                    <a:pt x="1" y="435"/>
                    <a:pt x="1" y="465"/>
                    <a:pt x="19" y="480"/>
                  </a:cubicBezTo>
                  <a:cubicBezTo>
                    <a:pt x="50" y="503"/>
                    <a:pt x="86" y="511"/>
                    <a:pt x="124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8" y="497"/>
                    <a:pt x="386" y="507"/>
                    <a:pt x="443" y="507"/>
                  </a:cubicBezTo>
                  <a:cubicBezTo>
                    <a:pt x="477" y="507"/>
                    <a:pt x="510" y="503"/>
                    <a:pt x="541" y="491"/>
                  </a:cubicBezTo>
                  <a:cubicBezTo>
                    <a:pt x="579" y="491"/>
                    <a:pt x="616" y="485"/>
                    <a:pt x="644" y="467"/>
                  </a:cubicBezTo>
                  <a:cubicBezTo>
                    <a:pt x="759" y="387"/>
                    <a:pt x="562" y="232"/>
                    <a:pt x="517" y="176"/>
                  </a:cubicBezTo>
                  <a:cubicBezTo>
                    <a:pt x="482" y="131"/>
                    <a:pt x="395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3"/>
            <p:cNvSpPr/>
            <p:nvPr/>
          </p:nvSpPr>
          <p:spPr>
            <a:xfrm>
              <a:off x="3410350" y="1180350"/>
              <a:ext cx="4600" cy="4675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7" y="1"/>
                  </a:moveTo>
                  <a:cubicBezTo>
                    <a:pt x="71" y="1"/>
                    <a:pt x="47" y="16"/>
                    <a:pt x="34" y="38"/>
                  </a:cubicBezTo>
                  <a:cubicBezTo>
                    <a:pt x="25" y="53"/>
                    <a:pt x="21" y="68"/>
                    <a:pt x="15" y="85"/>
                  </a:cubicBezTo>
                  <a:cubicBezTo>
                    <a:pt x="0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9" y="181"/>
                    <a:pt x="144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6" y="120"/>
                    <a:pt x="176" y="118"/>
                    <a:pt x="178" y="117"/>
                  </a:cubicBezTo>
                  <a:cubicBezTo>
                    <a:pt x="183" y="102"/>
                    <a:pt x="183" y="90"/>
                    <a:pt x="181" y="74"/>
                  </a:cubicBezTo>
                  <a:cubicBezTo>
                    <a:pt x="179" y="64"/>
                    <a:pt x="174" y="55"/>
                    <a:pt x="170" y="48"/>
                  </a:cubicBezTo>
                  <a:cubicBezTo>
                    <a:pt x="165" y="38"/>
                    <a:pt x="159" y="31"/>
                    <a:pt x="152" y="25"/>
                  </a:cubicBezTo>
                  <a:cubicBezTo>
                    <a:pt x="138" y="10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3"/>
            <p:cNvSpPr/>
            <p:nvPr/>
          </p:nvSpPr>
          <p:spPr>
            <a:xfrm>
              <a:off x="3384400" y="118055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7" y="0"/>
                  </a:moveTo>
                  <a:cubicBezTo>
                    <a:pt x="82" y="0"/>
                    <a:pt x="69" y="4"/>
                    <a:pt x="56" y="12"/>
                  </a:cubicBezTo>
                  <a:cubicBezTo>
                    <a:pt x="50" y="15"/>
                    <a:pt x="45" y="19"/>
                    <a:pt x="39" y="23"/>
                  </a:cubicBezTo>
                  <a:cubicBezTo>
                    <a:pt x="30" y="30"/>
                    <a:pt x="22" y="40"/>
                    <a:pt x="17" y="49"/>
                  </a:cubicBezTo>
                  <a:lnTo>
                    <a:pt x="19" y="49"/>
                  </a:lnTo>
                  <a:cubicBezTo>
                    <a:pt x="17" y="49"/>
                    <a:pt x="17" y="51"/>
                    <a:pt x="17" y="51"/>
                  </a:cubicBezTo>
                  <a:cubicBezTo>
                    <a:pt x="17" y="53"/>
                    <a:pt x="15" y="53"/>
                    <a:pt x="15" y="53"/>
                  </a:cubicBezTo>
                  <a:cubicBezTo>
                    <a:pt x="0" y="82"/>
                    <a:pt x="2" y="124"/>
                    <a:pt x="28" y="148"/>
                  </a:cubicBezTo>
                  <a:cubicBezTo>
                    <a:pt x="43" y="162"/>
                    <a:pt x="63" y="169"/>
                    <a:pt x="82" y="169"/>
                  </a:cubicBezTo>
                  <a:cubicBezTo>
                    <a:pt x="86" y="169"/>
                    <a:pt x="89" y="169"/>
                    <a:pt x="93" y="168"/>
                  </a:cubicBezTo>
                  <a:cubicBezTo>
                    <a:pt x="99" y="168"/>
                    <a:pt x="104" y="168"/>
                    <a:pt x="110" y="166"/>
                  </a:cubicBezTo>
                  <a:cubicBezTo>
                    <a:pt x="114" y="165"/>
                    <a:pt x="119" y="163"/>
                    <a:pt x="123" y="161"/>
                  </a:cubicBezTo>
                  <a:cubicBezTo>
                    <a:pt x="168" y="146"/>
                    <a:pt x="192" y="96"/>
                    <a:pt x="173" y="51"/>
                  </a:cubicBezTo>
                  <a:cubicBezTo>
                    <a:pt x="164" y="30"/>
                    <a:pt x="151" y="17"/>
                    <a:pt x="131" y="8"/>
                  </a:cubicBezTo>
                  <a:cubicBezTo>
                    <a:pt x="119" y="2"/>
                    <a:pt x="110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3"/>
            <p:cNvSpPr/>
            <p:nvPr/>
          </p:nvSpPr>
          <p:spPr>
            <a:xfrm>
              <a:off x="3433975" y="1180950"/>
              <a:ext cx="5100" cy="4650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6" y="9"/>
                    <a:pt x="47" y="25"/>
                  </a:cubicBezTo>
                  <a:cubicBezTo>
                    <a:pt x="16" y="55"/>
                    <a:pt x="1" y="104"/>
                    <a:pt x="25" y="143"/>
                  </a:cubicBezTo>
                  <a:cubicBezTo>
                    <a:pt x="40" y="169"/>
                    <a:pt x="68" y="186"/>
                    <a:pt x="98" y="186"/>
                  </a:cubicBezTo>
                  <a:cubicBezTo>
                    <a:pt x="114" y="186"/>
                    <a:pt x="131" y="180"/>
                    <a:pt x="144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2" y="167"/>
                    <a:pt x="154" y="165"/>
                    <a:pt x="156" y="165"/>
                  </a:cubicBezTo>
                  <a:cubicBezTo>
                    <a:pt x="176" y="154"/>
                    <a:pt x="189" y="134"/>
                    <a:pt x="197" y="111"/>
                  </a:cubicBezTo>
                  <a:cubicBezTo>
                    <a:pt x="204" y="85"/>
                    <a:pt x="197" y="55"/>
                    <a:pt x="180" y="35"/>
                  </a:cubicBezTo>
                  <a:cubicBezTo>
                    <a:pt x="162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3"/>
            <p:cNvSpPr/>
            <p:nvPr/>
          </p:nvSpPr>
          <p:spPr>
            <a:xfrm>
              <a:off x="3445550" y="1158450"/>
              <a:ext cx="18975" cy="12775"/>
            </a:xfrm>
            <a:custGeom>
              <a:avLst/>
              <a:gdLst/>
              <a:ahLst/>
              <a:cxnLst/>
              <a:rect l="l" t="t" r="r" b="b"/>
              <a:pathLst>
                <a:path w="759" h="511" extrusionOk="0">
                  <a:moveTo>
                    <a:pt x="328" y="113"/>
                  </a:moveTo>
                  <a:lnTo>
                    <a:pt x="341" y="120"/>
                  </a:lnTo>
                  <a:cubicBezTo>
                    <a:pt x="364" y="150"/>
                    <a:pt x="397" y="172"/>
                    <a:pt x="420" y="204"/>
                  </a:cubicBezTo>
                  <a:cubicBezTo>
                    <a:pt x="448" y="241"/>
                    <a:pt x="479" y="271"/>
                    <a:pt x="513" y="305"/>
                  </a:cubicBezTo>
                  <a:cubicBezTo>
                    <a:pt x="528" y="321"/>
                    <a:pt x="559" y="346"/>
                    <a:pt x="565" y="368"/>
                  </a:cubicBezTo>
                  <a:cubicBezTo>
                    <a:pt x="576" y="377"/>
                    <a:pt x="580" y="385"/>
                    <a:pt x="574" y="390"/>
                  </a:cubicBezTo>
                  <a:lnTo>
                    <a:pt x="573" y="390"/>
                  </a:lnTo>
                  <a:cubicBezTo>
                    <a:pt x="529" y="392"/>
                    <a:pt x="488" y="402"/>
                    <a:pt x="444" y="402"/>
                  </a:cubicBezTo>
                  <a:cubicBezTo>
                    <a:pt x="440" y="402"/>
                    <a:pt x="436" y="402"/>
                    <a:pt x="433" y="402"/>
                  </a:cubicBezTo>
                  <a:cubicBezTo>
                    <a:pt x="382" y="402"/>
                    <a:pt x="332" y="390"/>
                    <a:pt x="283" y="390"/>
                  </a:cubicBezTo>
                  <a:cubicBezTo>
                    <a:pt x="279" y="390"/>
                    <a:pt x="276" y="390"/>
                    <a:pt x="272" y="390"/>
                  </a:cubicBezTo>
                  <a:cubicBezTo>
                    <a:pt x="244" y="390"/>
                    <a:pt x="181" y="411"/>
                    <a:pt x="134" y="415"/>
                  </a:cubicBezTo>
                  <a:cubicBezTo>
                    <a:pt x="177" y="353"/>
                    <a:pt x="229" y="297"/>
                    <a:pt x="269" y="234"/>
                  </a:cubicBezTo>
                  <a:cubicBezTo>
                    <a:pt x="291" y="195"/>
                    <a:pt x="306" y="154"/>
                    <a:pt x="328" y="113"/>
                  </a:cubicBezTo>
                  <a:close/>
                  <a:moveTo>
                    <a:pt x="316" y="1"/>
                  </a:moveTo>
                  <a:cubicBezTo>
                    <a:pt x="298" y="1"/>
                    <a:pt x="280" y="8"/>
                    <a:pt x="263" y="25"/>
                  </a:cubicBezTo>
                  <a:cubicBezTo>
                    <a:pt x="244" y="45"/>
                    <a:pt x="237" y="77"/>
                    <a:pt x="226" y="101"/>
                  </a:cubicBezTo>
                  <a:cubicBezTo>
                    <a:pt x="205" y="142"/>
                    <a:pt x="181" y="182"/>
                    <a:pt x="157" y="221"/>
                  </a:cubicBezTo>
                  <a:cubicBezTo>
                    <a:pt x="112" y="290"/>
                    <a:pt x="50" y="346"/>
                    <a:pt x="9" y="416"/>
                  </a:cubicBezTo>
                  <a:cubicBezTo>
                    <a:pt x="0" y="435"/>
                    <a:pt x="0" y="465"/>
                    <a:pt x="19" y="480"/>
                  </a:cubicBezTo>
                  <a:cubicBezTo>
                    <a:pt x="48" y="503"/>
                    <a:pt x="84" y="511"/>
                    <a:pt x="122" y="511"/>
                  </a:cubicBezTo>
                  <a:cubicBezTo>
                    <a:pt x="153" y="511"/>
                    <a:pt x="186" y="505"/>
                    <a:pt x="216" y="500"/>
                  </a:cubicBezTo>
                  <a:cubicBezTo>
                    <a:pt x="234" y="498"/>
                    <a:pt x="252" y="497"/>
                    <a:pt x="270" y="497"/>
                  </a:cubicBezTo>
                  <a:cubicBezTo>
                    <a:pt x="327" y="497"/>
                    <a:pt x="385" y="507"/>
                    <a:pt x="441" y="507"/>
                  </a:cubicBezTo>
                  <a:cubicBezTo>
                    <a:pt x="474" y="507"/>
                    <a:pt x="507" y="503"/>
                    <a:pt x="539" y="491"/>
                  </a:cubicBezTo>
                  <a:cubicBezTo>
                    <a:pt x="578" y="491"/>
                    <a:pt x="615" y="485"/>
                    <a:pt x="643" y="467"/>
                  </a:cubicBezTo>
                  <a:cubicBezTo>
                    <a:pt x="759" y="387"/>
                    <a:pt x="559" y="232"/>
                    <a:pt x="517" y="176"/>
                  </a:cubicBezTo>
                  <a:cubicBezTo>
                    <a:pt x="482" y="131"/>
                    <a:pt x="394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3"/>
            <p:cNvSpPr/>
            <p:nvPr/>
          </p:nvSpPr>
          <p:spPr>
            <a:xfrm>
              <a:off x="3488900" y="1180350"/>
              <a:ext cx="4575" cy="4675"/>
            </a:xfrm>
            <a:custGeom>
              <a:avLst/>
              <a:gdLst/>
              <a:ahLst/>
              <a:cxnLst/>
              <a:rect l="l" t="t" r="r" b="b"/>
              <a:pathLst>
                <a:path w="183" h="187" extrusionOk="0">
                  <a:moveTo>
                    <a:pt x="97" y="1"/>
                  </a:moveTo>
                  <a:cubicBezTo>
                    <a:pt x="71" y="1"/>
                    <a:pt x="47" y="16"/>
                    <a:pt x="32" y="38"/>
                  </a:cubicBezTo>
                  <a:cubicBezTo>
                    <a:pt x="24" y="53"/>
                    <a:pt x="19" y="68"/>
                    <a:pt x="15" y="85"/>
                  </a:cubicBezTo>
                  <a:cubicBezTo>
                    <a:pt x="0" y="132"/>
                    <a:pt x="35" y="180"/>
                    <a:pt x="82" y="186"/>
                  </a:cubicBezTo>
                  <a:cubicBezTo>
                    <a:pt x="87" y="186"/>
                    <a:pt x="91" y="187"/>
                    <a:pt x="96" y="187"/>
                  </a:cubicBezTo>
                  <a:cubicBezTo>
                    <a:pt x="113" y="187"/>
                    <a:pt x="128" y="181"/>
                    <a:pt x="142" y="171"/>
                  </a:cubicBezTo>
                  <a:cubicBezTo>
                    <a:pt x="157" y="158"/>
                    <a:pt x="170" y="141"/>
                    <a:pt x="173" y="122"/>
                  </a:cubicBezTo>
                  <a:cubicBezTo>
                    <a:pt x="175" y="120"/>
                    <a:pt x="175" y="118"/>
                    <a:pt x="177" y="117"/>
                  </a:cubicBezTo>
                  <a:cubicBezTo>
                    <a:pt x="183" y="102"/>
                    <a:pt x="183" y="90"/>
                    <a:pt x="179" y="74"/>
                  </a:cubicBezTo>
                  <a:cubicBezTo>
                    <a:pt x="179" y="64"/>
                    <a:pt x="173" y="55"/>
                    <a:pt x="168" y="48"/>
                  </a:cubicBezTo>
                  <a:cubicBezTo>
                    <a:pt x="164" y="38"/>
                    <a:pt x="159" y="31"/>
                    <a:pt x="151" y="25"/>
                  </a:cubicBezTo>
                  <a:cubicBezTo>
                    <a:pt x="136" y="10"/>
                    <a:pt x="119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3"/>
            <p:cNvSpPr/>
            <p:nvPr/>
          </p:nvSpPr>
          <p:spPr>
            <a:xfrm>
              <a:off x="3462925" y="118055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8" y="0"/>
                  </a:moveTo>
                  <a:cubicBezTo>
                    <a:pt x="83" y="0"/>
                    <a:pt x="70" y="4"/>
                    <a:pt x="56" y="12"/>
                  </a:cubicBezTo>
                  <a:cubicBezTo>
                    <a:pt x="49" y="15"/>
                    <a:pt x="45" y="19"/>
                    <a:pt x="40" y="23"/>
                  </a:cubicBezTo>
                  <a:cubicBezTo>
                    <a:pt x="30" y="30"/>
                    <a:pt x="23" y="40"/>
                    <a:pt x="17" y="49"/>
                  </a:cubicBezTo>
                  <a:cubicBezTo>
                    <a:pt x="17" y="49"/>
                    <a:pt x="17" y="51"/>
                    <a:pt x="17" y="5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" y="82"/>
                    <a:pt x="1" y="124"/>
                    <a:pt x="29" y="148"/>
                  </a:cubicBezTo>
                  <a:cubicBezTo>
                    <a:pt x="44" y="162"/>
                    <a:pt x="62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99" y="168"/>
                    <a:pt x="105" y="168"/>
                    <a:pt x="111" y="166"/>
                  </a:cubicBezTo>
                  <a:cubicBezTo>
                    <a:pt x="114" y="165"/>
                    <a:pt x="118" y="163"/>
                    <a:pt x="124" y="161"/>
                  </a:cubicBezTo>
                  <a:cubicBezTo>
                    <a:pt x="168" y="146"/>
                    <a:pt x="193" y="96"/>
                    <a:pt x="174" y="51"/>
                  </a:cubicBezTo>
                  <a:cubicBezTo>
                    <a:pt x="165" y="30"/>
                    <a:pt x="150" y="17"/>
                    <a:pt x="129" y="8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23"/>
            <p:cNvSpPr/>
            <p:nvPr/>
          </p:nvSpPr>
          <p:spPr>
            <a:xfrm>
              <a:off x="3512525" y="1180950"/>
              <a:ext cx="5100" cy="4650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5" y="55"/>
                    <a:pt x="0" y="104"/>
                    <a:pt x="25" y="143"/>
                  </a:cubicBezTo>
                  <a:cubicBezTo>
                    <a:pt x="39" y="169"/>
                    <a:pt x="67" y="186"/>
                    <a:pt x="97" y="186"/>
                  </a:cubicBezTo>
                  <a:cubicBezTo>
                    <a:pt x="112" y="186"/>
                    <a:pt x="131" y="180"/>
                    <a:pt x="142" y="173"/>
                  </a:cubicBezTo>
                  <a:cubicBezTo>
                    <a:pt x="146" y="171"/>
                    <a:pt x="148" y="169"/>
                    <a:pt x="149" y="167"/>
                  </a:cubicBezTo>
                  <a:cubicBezTo>
                    <a:pt x="151" y="167"/>
                    <a:pt x="153" y="165"/>
                    <a:pt x="153" y="165"/>
                  </a:cubicBezTo>
                  <a:cubicBezTo>
                    <a:pt x="174" y="154"/>
                    <a:pt x="189" y="134"/>
                    <a:pt x="194" y="111"/>
                  </a:cubicBezTo>
                  <a:cubicBezTo>
                    <a:pt x="204" y="85"/>
                    <a:pt x="196" y="55"/>
                    <a:pt x="179" y="35"/>
                  </a:cubicBezTo>
                  <a:cubicBezTo>
                    <a:pt x="161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23"/>
            <p:cNvSpPr/>
            <p:nvPr/>
          </p:nvSpPr>
          <p:spPr>
            <a:xfrm>
              <a:off x="3524025" y="1158450"/>
              <a:ext cx="19000" cy="12775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31" y="113"/>
                  </a:moveTo>
                  <a:lnTo>
                    <a:pt x="344" y="120"/>
                  </a:lnTo>
                  <a:cubicBezTo>
                    <a:pt x="366" y="150"/>
                    <a:pt x="400" y="172"/>
                    <a:pt x="422" y="204"/>
                  </a:cubicBezTo>
                  <a:cubicBezTo>
                    <a:pt x="450" y="241"/>
                    <a:pt x="482" y="271"/>
                    <a:pt x="514" y="305"/>
                  </a:cubicBezTo>
                  <a:cubicBezTo>
                    <a:pt x="530" y="321"/>
                    <a:pt x="560" y="346"/>
                    <a:pt x="566" y="368"/>
                  </a:cubicBezTo>
                  <a:cubicBezTo>
                    <a:pt x="579" y="377"/>
                    <a:pt x="583" y="385"/>
                    <a:pt x="577" y="390"/>
                  </a:cubicBezTo>
                  <a:lnTo>
                    <a:pt x="575" y="390"/>
                  </a:lnTo>
                  <a:cubicBezTo>
                    <a:pt x="530" y="392"/>
                    <a:pt x="489" y="402"/>
                    <a:pt x="444" y="402"/>
                  </a:cubicBezTo>
                  <a:cubicBezTo>
                    <a:pt x="441" y="402"/>
                    <a:pt x="437" y="402"/>
                    <a:pt x="433" y="402"/>
                  </a:cubicBezTo>
                  <a:cubicBezTo>
                    <a:pt x="385" y="402"/>
                    <a:pt x="334" y="390"/>
                    <a:pt x="284" y="390"/>
                  </a:cubicBezTo>
                  <a:cubicBezTo>
                    <a:pt x="280" y="390"/>
                    <a:pt x="277" y="390"/>
                    <a:pt x="273" y="390"/>
                  </a:cubicBezTo>
                  <a:cubicBezTo>
                    <a:pt x="247" y="390"/>
                    <a:pt x="182" y="411"/>
                    <a:pt x="137" y="415"/>
                  </a:cubicBezTo>
                  <a:cubicBezTo>
                    <a:pt x="180" y="353"/>
                    <a:pt x="232" y="297"/>
                    <a:pt x="271" y="234"/>
                  </a:cubicBezTo>
                  <a:cubicBezTo>
                    <a:pt x="294" y="195"/>
                    <a:pt x="308" y="154"/>
                    <a:pt x="329" y="113"/>
                  </a:cubicBezTo>
                  <a:close/>
                  <a:moveTo>
                    <a:pt x="318" y="1"/>
                  </a:moveTo>
                  <a:cubicBezTo>
                    <a:pt x="299" y="1"/>
                    <a:pt x="282" y="8"/>
                    <a:pt x="266" y="25"/>
                  </a:cubicBezTo>
                  <a:cubicBezTo>
                    <a:pt x="247" y="45"/>
                    <a:pt x="239" y="77"/>
                    <a:pt x="228" y="101"/>
                  </a:cubicBezTo>
                  <a:cubicBezTo>
                    <a:pt x="208" y="142"/>
                    <a:pt x="184" y="182"/>
                    <a:pt x="159" y="221"/>
                  </a:cubicBezTo>
                  <a:cubicBezTo>
                    <a:pt x="115" y="290"/>
                    <a:pt x="53" y="346"/>
                    <a:pt x="12" y="416"/>
                  </a:cubicBezTo>
                  <a:cubicBezTo>
                    <a:pt x="1" y="435"/>
                    <a:pt x="3" y="465"/>
                    <a:pt x="19" y="480"/>
                  </a:cubicBezTo>
                  <a:cubicBezTo>
                    <a:pt x="50" y="503"/>
                    <a:pt x="87" y="511"/>
                    <a:pt x="124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9" y="497"/>
                    <a:pt x="387" y="507"/>
                    <a:pt x="443" y="507"/>
                  </a:cubicBezTo>
                  <a:cubicBezTo>
                    <a:pt x="477" y="507"/>
                    <a:pt x="510" y="503"/>
                    <a:pt x="541" y="491"/>
                  </a:cubicBezTo>
                  <a:cubicBezTo>
                    <a:pt x="581" y="491"/>
                    <a:pt x="616" y="485"/>
                    <a:pt x="644" y="467"/>
                  </a:cubicBezTo>
                  <a:cubicBezTo>
                    <a:pt x="760" y="387"/>
                    <a:pt x="562" y="232"/>
                    <a:pt x="517" y="176"/>
                  </a:cubicBezTo>
                  <a:cubicBezTo>
                    <a:pt x="483" y="131"/>
                    <a:pt x="395" y="1"/>
                    <a:pt x="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3"/>
            <p:cNvSpPr/>
            <p:nvPr/>
          </p:nvSpPr>
          <p:spPr>
            <a:xfrm>
              <a:off x="3567425" y="1180350"/>
              <a:ext cx="4550" cy="4675"/>
            </a:xfrm>
            <a:custGeom>
              <a:avLst/>
              <a:gdLst/>
              <a:ahLst/>
              <a:cxnLst/>
              <a:rect l="l" t="t" r="r" b="b"/>
              <a:pathLst>
                <a:path w="182" h="187" extrusionOk="0">
                  <a:moveTo>
                    <a:pt x="98" y="1"/>
                  </a:moveTo>
                  <a:cubicBezTo>
                    <a:pt x="71" y="1"/>
                    <a:pt x="45" y="16"/>
                    <a:pt x="32" y="38"/>
                  </a:cubicBezTo>
                  <a:cubicBezTo>
                    <a:pt x="25" y="53"/>
                    <a:pt x="19" y="68"/>
                    <a:pt x="15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7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6" y="118"/>
                    <a:pt x="176" y="117"/>
                  </a:cubicBezTo>
                  <a:cubicBezTo>
                    <a:pt x="181" y="102"/>
                    <a:pt x="181" y="90"/>
                    <a:pt x="180" y="74"/>
                  </a:cubicBezTo>
                  <a:cubicBezTo>
                    <a:pt x="178" y="64"/>
                    <a:pt x="174" y="55"/>
                    <a:pt x="168" y="48"/>
                  </a:cubicBezTo>
                  <a:cubicBezTo>
                    <a:pt x="163" y="38"/>
                    <a:pt x="157" y="31"/>
                    <a:pt x="152" y="25"/>
                  </a:cubicBezTo>
                  <a:cubicBezTo>
                    <a:pt x="137" y="10"/>
                    <a:pt x="120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3"/>
            <p:cNvSpPr/>
            <p:nvPr/>
          </p:nvSpPr>
          <p:spPr>
            <a:xfrm>
              <a:off x="3541475" y="1180550"/>
              <a:ext cx="4775" cy="4250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97" y="0"/>
                  </a:moveTo>
                  <a:cubicBezTo>
                    <a:pt x="82" y="0"/>
                    <a:pt x="67" y="4"/>
                    <a:pt x="56" y="12"/>
                  </a:cubicBezTo>
                  <a:cubicBezTo>
                    <a:pt x="49" y="15"/>
                    <a:pt x="43" y="19"/>
                    <a:pt x="37" y="23"/>
                  </a:cubicBezTo>
                  <a:cubicBezTo>
                    <a:pt x="28" y="30"/>
                    <a:pt x="22" y="40"/>
                    <a:pt x="17" y="49"/>
                  </a:cubicBezTo>
                  <a:cubicBezTo>
                    <a:pt x="17" y="49"/>
                    <a:pt x="15" y="51"/>
                    <a:pt x="15" y="5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0" y="82"/>
                    <a:pt x="0" y="124"/>
                    <a:pt x="26" y="148"/>
                  </a:cubicBezTo>
                  <a:cubicBezTo>
                    <a:pt x="42" y="162"/>
                    <a:pt x="61" y="169"/>
                    <a:pt x="81" y="169"/>
                  </a:cubicBezTo>
                  <a:cubicBezTo>
                    <a:pt x="85" y="169"/>
                    <a:pt x="89" y="169"/>
                    <a:pt x="93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4" y="165"/>
                    <a:pt x="118" y="163"/>
                    <a:pt x="121" y="161"/>
                  </a:cubicBezTo>
                  <a:cubicBezTo>
                    <a:pt x="168" y="146"/>
                    <a:pt x="190" y="96"/>
                    <a:pt x="172" y="51"/>
                  </a:cubicBezTo>
                  <a:cubicBezTo>
                    <a:pt x="164" y="30"/>
                    <a:pt x="149" y="17"/>
                    <a:pt x="129" y="8"/>
                  </a:cubicBezTo>
                  <a:cubicBezTo>
                    <a:pt x="119" y="2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3"/>
            <p:cNvSpPr/>
            <p:nvPr/>
          </p:nvSpPr>
          <p:spPr>
            <a:xfrm>
              <a:off x="3591050" y="1180950"/>
              <a:ext cx="5125" cy="4650"/>
            </a:xfrm>
            <a:custGeom>
              <a:avLst/>
              <a:gdLst/>
              <a:ahLst/>
              <a:cxnLst/>
              <a:rect l="l" t="t" r="r" b="b"/>
              <a:pathLst>
                <a:path w="205" h="186" extrusionOk="0">
                  <a:moveTo>
                    <a:pt x="110" y="1"/>
                  </a:moveTo>
                  <a:cubicBezTo>
                    <a:pt x="88" y="1"/>
                    <a:pt x="66" y="9"/>
                    <a:pt x="47" y="25"/>
                  </a:cubicBezTo>
                  <a:cubicBezTo>
                    <a:pt x="14" y="55"/>
                    <a:pt x="1" y="104"/>
                    <a:pt x="23" y="143"/>
                  </a:cubicBezTo>
                  <a:cubicBezTo>
                    <a:pt x="38" y="169"/>
                    <a:pt x="68" y="186"/>
                    <a:pt x="98" y="186"/>
                  </a:cubicBezTo>
                  <a:cubicBezTo>
                    <a:pt x="113" y="186"/>
                    <a:pt x="129" y="180"/>
                    <a:pt x="143" y="173"/>
                  </a:cubicBezTo>
                  <a:cubicBezTo>
                    <a:pt x="144" y="171"/>
                    <a:pt x="146" y="169"/>
                    <a:pt x="150" y="167"/>
                  </a:cubicBezTo>
                  <a:cubicBezTo>
                    <a:pt x="150" y="167"/>
                    <a:pt x="152" y="165"/>
                    <a:pt x="154" y="165"/>
                  </a:cubicBezTo>
                  <a:cubicBezTo>
                    <a:pt x="174" y="154"/>
                    <a:pt x="187" y="134"/>
                    <a:pt x="195" y="111"/>
                  </a:cubicBezTo>
                  <a:cubicBezTo>
                    <a:pt x="204" y="85"/>
                    <a:pt x="195" y="55"/>
                    <a:pt x="178" y="35"/>
                  </a:cubicBezTo>
                  <a:cubicBezTo>
                    <a:pt x="161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3"/>
            <p:cNvSpPr/>
            <p:nvPr/>
          </p:nvSpPr>
          <p:spPr>
            <a:xfrm>
              <a:off x="3602575" y="1158450"/>
              <a:ext cx="19000" cy="12775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8" y="113"/>
                  </a:moveTo>
                  <a:lnTo>
                    <a:pt x="343" y="120"/>
                  </a:lnTo>
                  <a:cubicBezTo>
                    <a:pt x="364" y="150"/>
                    <a:pt x="397" y="172"/>
                    <a:pt x="420" y="204"/>
                  </a:cubicBezTo>
                  <a:cubicBezTo>
                    <a:pt x="448" y="241"/>
                    <a:pt x="480" y="271"/>
                    <a:pt x="513" y="305"/>
                  </a:cubicBezTo>
                  <a:cubicBezTo>
                    <a:pt x="528" y="321"/>
                    <a:pt x="560" y="346"/>
                    <a:pt x="565" y="368"/>
                  </a:cubicBezTo>
                  <a:cubicBezTo>
                    <a:pt x="578" y="377"/>
                    <a:pt x="582" y="385"/>
                    <a:pt x="576" y="390"/>
                  </a:cubicBezTo>
                  <a:lnTo>
                    <a:pt x="575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7" y="402"/>
                    <a:pt x="433" y="402"/>
                  </a:cubicBezTo>
                  <a:cubicBezTo>
                    <a:pt x="382" y="402"/>
                    <a:pt x="334" y="390"/>
                    <a:pt x="283" y="390"/>
                  </a:cubicBezTo>
                  <a:cubicBezTo>
                    <a:pt x="280" y="390"/>
                    <a:pt x="276" y="390"/>
                    <a:pt x="273" y="390"/>
                  </a:cubicBezTo>
                  <a:cubicBezTo>
                    <a:pt x="246" y="390"/>
                    <a:pt x="181" y="411"/>
                    <a:pt x="135" y="415"/>
                  </a:cubicBezTo>
                  <a:cubicBezTo>
                    <a:pt x="179" y="353"/>
                    <a:pt x="232" y="297"/>
                    <a:pt x="269" y="234"/>
                  </a:cubicBezTo>
                  <a:cubicBezTo>
                    <a:pt x="293" y="195"/>
                    <a:pt x="308" y="154"/>
                    <a:pt x="328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5" y="45"/>
                    <a:pt x="239" y="77"/>
                    <a:pt x="226" y="101"/>
                  </a:cubicBezTo>
                  <a:cubicBezTo>
                    <a:pt x="207" y="142"/>
                    <a:pt x="183" y="182"/>
                    <a:pt x="159" y="221"/>
                  </a:cubicBezTo>
                  <a:cubicBezTo>
                    <a:pt x="114" y="290"/>
                    <a:pt x="53" y="346"/>
                    <a:pt x="12" y="416"/>
                  </a:cubicBezTo>
                  <a:cubicBezTo>
                    <a:pt x="0" y="435"/>
                    <a:pt x="2" y="465"/>
                    <a:pt x="19" y="480"/>
                  </a:cubicBezTo>
                  <a:cubicBezTo>
                    <a:pt x="49" y="503"/>
                    <a:pt x="86" y="511"/>
                    <a:pt x="124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4" y="498"/>
                    <a:pt x="252" y="497"/>
                    <a:pt x="270" y="497"/>
                  </a:cubicBezTo>
                  <a:cubicBezTo>
                    <a:pt x="328" y="497"/>
                    <a:pt x="386" y="507"/>
                    <a:pt x="442" y="507"/>
                  </a:cubicBezTo>
                  <a:cubicBezTo>
                    <a:pt x="476" y="507"/>
                    <a:pt x="509" y="503"/>
                    <a:pt x="541" y="491"/>
                  </a:cubicBezTo>
                  <a:cubicBezTo>
                    <a:pt x="578" y="491"/>
                    <a:pt x="616" y="485"/>
                    <a:pt x="644" y="467"/>
                  </a:cubicBezTo>
                  <a:cubicBezTo>
                    <a:pt x="759" y="387"/>
                    <a:pt x="562" y="232"/>
                    <a:pt x="517" y="176"/>
                  </a:cubicBezTo>
                  <a:cubicBezTo>
                    <a:pt x="482" y="131"/>
                    <a:pt x="395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3"/>
            <p:cNvSpPr/>
            <p:nvPr/>
          </p:nvSpPr>
          <p:spPr>
            <a:xfrm>
              <a:off x="3645925" y="1180350"/>
              <a:ext cx="4575" cy="4675"/>
            </a:xfrm>
            <a:custGeom>
              <a:avLst/>
              <a:gdLst/>
              <a:ahLst/>
              <a:cxnLst/>
              <a:rect l="l" t="t" r="r" b="b"/>
              <a:pathLst>
                <a:path w="183" h="187" extrusionOk="0">
                  <a:moveTo>
                    <a:pt x="99" y="1"/>
                  </a:moveTo>
                  <a:cubicBezTo>
                    <a:pt x="71" y="1"/>
                    <a:pt x="47" y="16"/>
                    <a:pt x="34" y="38"/>
                  </a:cubicBezTo>
                  <a:cubicBezTo>
                    <a:pt x="24" y="53"/>
                    <a:pt x="21" y="68"/>
                    <a:pt x="15" y="85"/>
                  </a:cubicBezTo>
                  <a:cubicBezTo>
                    <a:pt x="0" y="132"/>
                    <a:pt x="38" y="180"/>
                    <a:pt x="82" y="186"/>
                  </a:cubicBezTo>
                  <a:cubicBezTo>
                    <a:pt x="87" y="186"/>
                    <a:pt x="91" y="187"/>
                    <a:pt x="96" y="187"/>
                  </a:cubicBezTo>
                  <a:cubicBezTo>
                    <a:pt x="113" y="187"/>
                    <a:pt x="129" y="181"/>
                    <a:pt x="144" y="171"/>
                  </a:cubicBezTo>
                  <a:cubicBezTo>
                    <a:pt x="159" y="158"/>
                    <a:pt x="170" y="141"/>
                    <a:pt x="174" y="122"/>
                  </a:cubicBezTo>
                  <a:cubicBezTo>
                    <a:pt x="176" y="120"/>
                    <a:pt x="177" y="118"/>
                    <a:pt x="177" y="117"/>
                  </a:cubicBezTo>
                  <a:cubicBezTo>
                    <a:pt x="183" y="102"/>
                    <a:pt x="183" y="90"/>
                    <a:pt x="181" y="74"/>
                  </a:cubicBezTo>
                  <a:cubicBezTo>
                    <a:pt x="179" y="64"/>
                    <a:pt x="174" y="55"/>
                    <a:pt x="170" y="48"/>
                  </a:cubicBezTo>
                  <a:cubicBezTo>
                    <a:pt x="164" y="38"/>
                    <a:pt x="159" y="31"/>
                    <a:pt x="151" y="25"/>
                  </a:cubicBezTo>
                  <a:cubicBezTo>
                    <a:pt x="138" y="10"/>
                    <a:pt x="120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3"/>
            <p:cNvSpPr/>
            <p:nvPr/>
          </p:nvSpPr>
          <p:spPr>
            <a:xfrm>
              <a:off x="3619950" y="118055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100" y="0"/>
                  </a:moveTo>
                  <a:cubicBezTo>
                    <a:pt x="85" y="0"/>
                    <a:pt x="70" y="4"/>
                    <a:pt x="57" y="12"/>
                  </a:cubicBezTo>
                  <a:cubicBezTo>
                    <a:pt x="51" y="15"/>
                    <a:pt x="46" y="19"/>
                    <a:pt x="40" y="23"/>
                  </a:cubicBezTo>
                  <a:cubicBezTo>
                    <a:pt x="31" y="30"/>
                    <a:pt x="23" y="40"/>
                    <a:pt x="19" y="49"/>
                  </a:cubicBezTo>
                  <a:cubicBezTo>
                    <a:pt x="18" y="49"/>
                    <a:pt x="18" y="51"/>
                    <a:pt x="18" y="51"/>
                  </a:cubicBezTo>
                  <a:cubicBezTo>
                    <a:pt x="18" y="53"/>
                    <a:pt x="18" y="53"/>
                    <a:pt x="16" y="53"/>
                  </a:cubicBezTo>
                  <a:cubicBezTo>
                    <a:pt x="1" y="82"/>
                    <a:pt x="3" y="124"/>
                    <a:pt x="29" y="148"/>
                  </a:cubicBezTo>
                  <a:cubicBezTo>
                    <a:pt x="44" y="162"/>
                    <a:pt x="64" y="169"/>
                    <a:pt x="83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100" y="168"/>
                    <a:pt x="107" y="168"/>
                    <a:pt x="111" y="166"/>
                  </a:cubicBezTo>
                  <a:cubicBezTo>
                    <a:pt x="116" y="165"/>
                    <a:pt x="120" y="163"/>
                    <a:pt x="124" y="161"/>
                  </a:cubicBezTo>
                  <a:cubicBezTo>
                    <a:pt x="169" y="146"/>
                    <a:pt x="193" y="96"/>
                    <a:pt x="174" y="51"/>
                  </a:cubicBezTo>
                  <a:cubicBezTo>
                    <a:pt x="165" y="30"/>
                    <a:pt x="152" y="17"/>
                    <a:pt x="131" y="8"/>
                  </a:cubicBezTo>
                  <a:cubicBezTo>
                    <a:pt x="120" y="2"/>
                    <a:pt x="111" y="0"/>
                    <a:pt x="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3"/>
            <p:cNvSpPr/>
            <p:nvPr/>
          </p:nvSpPr>
          <p:spPr>
            <a:xfrm>
              <a:off x="3669550" y="1180950"/>
              <a:ext cx="5100" cy="4650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5" y="55"/>
                    <a:pt x="1" y="104"/>
                    <a:pt x="25" y="143"/>
                  </a:cubicBezTo>
                  <a:cubicBezTo>
                    <a:pt x="40" y="169"/>
                    <a:pt x="68" y="186"/>
                    <a:pt x="99" y="186"/>
                  </a:cubicBezTo>
                  <a:cubicBezTo>
                    <a:pt x="114" y="186"/>
                    <a:pt x="131" y="180"/>
                    <a:pt x="144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2" y="167"/>
                    <a:pt x="153" y="165"/>
                    <a:pt x="155" y="165"/>
                  </a:cubicBezTo>
                  <a:cubicBezTo>
                    <a:pt x="176" y="154"/>
                    <a:pt x="189" y="134"/>
                    <a:pt x="196" y="111"/>
                  </a:cubicBezTo>
                  <a:cubicBezTo>
                    <a:pt x="204" y="85"/>
                    <a:pt x="196" y="55"/>
                    <a:pt x="180" y="35"/>
                  </a:cubicBezTo>
                  <a:cubicBezTo>
                    <a:pt x="162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3"/>
            <p:cNvSpPr/>
            <p:nvPr/>
          </p:nvSpPr>
          <p:spPr>
            <a:xfrm>
              <a:off x="3681100" y="1158450"/>
              <a:ext cx="19000" cy="12775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4" y="305"/>
                  </a:cubicBezTo>
                  <a:cubicBezTo>
                    <a:pt x="529" y="321"/>
                    <a:pt x="560" y="346"/>
                    <a:pt x="566" y="368"/>
                  </a:cubicBezTo>
                  <a:cubicBezTo>
                    <a:pt x="579" y="377"/>
                    <a:pt x="581" y="385"/>
                    <a:pt x="575" y="390"/>
                  </a:cubicBezTo>
                  <a:cubicBezTo>
                    <a:pt x="530" y="392"/>
                    <a:pt x="489" y="402"/>
                    <a:pt x="444" y="402"/>
                  </a:cubicBezTo>
                  <a:cubicBezTo>
                    <a:pt x="441" y="402"/>
                    <a:pt x="437" y="402"/>
                    <a:pt x="433" y="402"/>
                  </a:cubicBezTo>
                  <a:cubicBezTo>
                    <a:pt x="383" y="402"/>
                    <a:pt x="333" y="390"/>
                    <a:pt x="284" y="390"/>
                  </a:cubicBezTo>
                  <a:cubicBezTo>
                    <a:pt x="280" y="390"/>
                    <a:pt x="277" y="390"/>
                    <a:pt x="273" y="390"/>
                  </a:cubicBezTo>
                  <a:cubicBezTo>
                    <a:pt x="245" y="390"/>
                    <a:pt x="182" y="411"/>
                    <a:pt x="135" y="415"/>
                  </a:cubicBezTo>
                  <a:cubicBezTo>
                    <a:pt x="178" y="353"/>
                    <a:pt x="230" y="297"/>
                    <a:pt x="269" y="234"/>
                  </a:cubicBezTo>
                  <a:cubicBezTo>
                    <a:pt x="292" y="195"/>
                    <a:pt x="307" y="154"/>
                    <a:pt x="329" y="113"/>
                  </a:cubicBezTo>
                  <a:close/>
                  <a:moveTo>
                    <a:pt x="318" y="1"/>
                  </a:moveTo>
                  <a:cubicBezTo>
                    <a:pt x="300" y="1"/>
                    <a:pt x="282" y="8"/>
                    <a:pt x="266" y="25"/>
                  </a:cubicBezTo>
                  <a:cubicBezTo>
                    <a:pt x="245" y="45"/>
                    <a:pt x="238" y="77"/>
                    <a:pt x="226" y="101"/>
                  </a:cubicBezTo>
                  <a:cubicBezTo>
                    <a:pt x="206" y="142"/>
                    <a:pt x="182" y="182"/>
                    <a:pt x="158" y="221"/>
                  </a:cubicBezTo>
                  <a:cubicBezTo>
                    <a:pt x="115" y="290"/>
                    <a:pt x="51" y="346"/>
                    <a:pt x="10" y="416"/>
                  </a:cubicBezTo>
                  <a:cubicBezTo>
                    <a:pt x="1" y="435"/>
                    <a:pt x="1" y="465"/>
                    <a:pt x="20" y="480"/>
                  </a:cubicBezTo>
                  <a:cubicBezTo>
                    <a:pt x="49" y="503"/>
                    <a:pt x="85" y="511"/>
                    <a:pt x="123" y="511"/>
                  </a:cubicBezTo>
                  <a:cubicBezTo>
                    <a:pt x="154" y="511"/>
                    <a:pt x="187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8" y="497"/>
                    <a:pt x="386" y="507"/>
                    <a:pt x="442" y="507"/>
                  </a:cubicBezTo>
                  <a:cubicBezTo>
                    <a:pt x="475" y="507"/>
                    <a:pt x="508" y="503"/>
                    <a:pt x="540" y="491"/>
                  </a:cubicBezTo>
                  <a:cubicBezTo>
                    <a:pt x="579" y="491"/>
                    <a:pt x="616" y="485"/>
                    <a:pt x="644" y="467"/>
                  </a:cubicBezTo>
                  <a:cubicBezTo>
                    <a:pt x="760" y="387"/>
                    <a:pt x="560" y="232"/>
                    <a:pt x="517" y="176"/>
                  </a:cubicBezTo>
                  <a:cubicBezTo>
                    <a:pt x="483" y="131"/>
                    <a:pt x="395" y="1"/>
                    <a:pt x="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3"/>
            <p:cNvSpPr/>
            <p:nvPr/>
          </p:nvSpPr>
          <p:spPr>
            <a:xfrm>
              <a:off x="3724450" y="1180350"/>
              <a:ext cx="4600" cy="4675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8" y="1"/>
                  </a:moveTo>
                  <a:cubicBezTo>
                    <a:pt x="72" y="1"/>
                    <a:pt x="47" y="16"/>
                    <a:pt x="34" y="38"/>
                  </a:cubicBezTo>
                  <a:cubicBezTo>
                    <a:pt x="25" y="53"/>
                    <a:pt x="21" y="68"/>
                    <a:pt x="16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9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6" y="120"/>
                    <a:pt x="176" y="118"/>
                    <a:pt x="178" y="117"/>
                  </a:cubicBezTo>
                  <a:cubicBezTo>
                    <a:pt x="184" y="102"/>
                    <a:pt x="184" y="90"/>
                    <a:pt x="180" y="74"/>
                  </a:cubicBezTo>
                  <a:cubicBezTo>
                    <a:pt x="180" y="64"/>
                    <a:pt x="174" y="55"/>
                    <a:pt x="170" y="48"/>
                  </a:cubicBezTo>
                  <a:cubicBezTo>
                    <a:pt x="165" y="38"/>
                    <a:pt x="159" y="31"/>
                    <a:pt x="152" y="25"/>
                  </a:cubicBezTo>
                  <a:cubicBezTo>
                    <a:pt x="139" y="10"/>
                    <a:pt x="120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3"/>
            <p:cNvSpPr/>
            <p:nvPr/>
          </p:nvSpPr>
          <p:spPr>
            <a:xfrm>
              <a:off x="3698500" y="1180550"/>
              <a:ext cx="4825" cy="4250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7" y="0"/>
                  </a:moveTo>
                  <a:cubicBezTo>
                    <a:pt x="82" y="0"/>
                    <a:pt x="69" y="4"/>
                    <a:pt x="56" y="12"/>
                  </a:cubicBezTo>
                  <a:cubicBezTo>
                    <a:pt x="49" y="15"/>
                    <a:pt x="45" y="19"/>
                    <a:pt x="39" y="23"/>
                  </a:cubicBezTo>
                  <a:cubicBezTo>
                    <a:pt x="30" y="30"/>
                    <a:pt x="23" y="40"/>
                    <a:pt x="17" y="49"/>
                  </a:cubicBezTo>
                  <a:cubicBezTo>
                    <a:pt x="17" y="49"/>
                    <a:pt x="17" y="51"/>
                    <a:pt x="17" y="5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0" y="82"/>
                    <a:pt x="0" y="124"/>
                    <a:pt x="28" y="148"/>
                  </a:cubicBezTo>
                  <a:cubicBezTo>
                    <a:pt x="44" y="162"/>
                    <a:pt x="62" y="169"/>
                    <a:pt x="81" y="169"/>
                  </a:cubicBezTo>
                  <a:cubicBezTo>
                    <a:pt x="85" y="169"/>
                    <a:pt x="89" y="169"/>
                    <a:pt x="94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4" y="165"/>
                    <a:pt x="120" y="163"/>
                    <a:pt x="123" y="161"/>
                  </a:cubicBezTo>
                  <a:cubicBezTo>
                    <a:pt x="168" y="146"/>
                    <a:pt x="192" y="96"/>
                    <a:pt x="174" y="51"/>
                  </a:cubicBezTo>
                  <a:cubicBezTo>
                    <a:pt x="164" y="30"/>
                    <a:pt x="149" y="17"/>
                    <a:pt x="129" y="8"/>
                  </a:cubicBezTo>
                  <a:cubicBezTo>
                    <a:pt x="120" y="2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3"/>
            <p:cNvSpPr/>
            <p:nvPr/>
          </p:nvSpPr>
          <p:spPr>
            <a:xfrm>
              <a:off x="3748100" y="1180950"/>
              <a:ext cx="5100" cy="4650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7" y="1"/>
                    <a:pt x="65" y="9"/>
                    <a:pt x="47" y="25"/>
                  </a:cubicBezTo>
                  <a:cubicBezTo>
                    <a:pt x="15" y="55"/>
                    <a:pt x="0" y="104"/>
                    <a:pt x="24" y="143"/>
                  </a:cubicBezTo>
                  <a:cubicBezTo>
                    <a:pt x="39" y="169"/>
                    <a:pt x="67" y="186"/>
                    <a:pt x="97" y="186"/>
                  </a:cubicBezTo>
                  <a:cubicBezTo>
                    <a:pt x="112" y="186"/>
                    <a:pt x="131" y="180"/>
                    <a:pt x="144" y="173"/>
                  </a:cubicBezTo>
                  <a:cubicBezTo>
                    <a:pt x="145" y="171"/>
                    <a:pt x="147" y="169"/>
                    <a:pt x="149" y="167"/>
                  </a:cubicBezTo>
                  <a:cubicBezTo>
                    <a:pt x="151" y="167"/>
                    <a:pt x="153" y="165"/>
                    <a:pt x="155" y="165"/>
                  </a:cubicBezTo>
                  <a:cubicBezTo>
                    <a:pt x="175" y="154"/>
                    <a:pt x="188" y="134"/>
                    <a:pt x="194" y="111"/>
                  </a:cubicBezTo>
                  <a:cubicBezTo>
                    <a:pt x="203" y="85"/>
                    <a:pt x="196" y="55"/>
                    <a:pt x="179" y="35"/>
                  </a:cubicBezTo>
                  <a:cubicBezTo>
                    <a:pt x="161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3"/>
            <p:cNvSpPr/>
            <p:nvPr/>
          </p:nvSpPr>
          <p:spPr>
            <a:xfrm>
              <a:off x="3759650" y="1158450"/>
              <a:ext cx="19000" cy="12775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1" y="305"/>
                  </a:cubicBezTo>
                  <a:cubicBezTo>
                    <a:pt x="528" y="321"/>
                    <a:pt x="558" y="346"/>
                    <a:pt x="565" y="368"/>
                  </a:cubicBezTo>
                  <a:cubicBezTo>
                    <a:pt x="577" y="377"/>
                    <a:pt x="580" y="385"/>
                    <a:pt x="575" y="390"/>
                  </a:cubicBezTo>
                  <a:lnTo>
                    <a:pt x="573" y="390"/>
                  </a:lnTo>
                  <a:cubicBezTo>
                    <a:pt x="528" y="392"/>
                    <a:pt x="486" y="402"/>
                    <a:pt x="444" y="402"/>
                  </a:cubicBezTo>
                  <a:cubicBezTo>
                    <a:pt x="440" y="402"/>
                    <a:pt x="437" y="402"/>
                    <a:pt x="433" y="402"/>
                  </a:cubicBezTo>
                  <a:cubicBezTo>
                    <a:pt x="383" y="402"/>
                    <a:pt x="332" y="390"/>
                    <a:pt x="282" y="390"/>
                  </a:cubicBezTo>
                  <a:cubicBezTo>
                    <a:pt x="278" y="390"/>
                    <a:pt x="274" y="390"/>
                    <a:pt x="271" y="390"/>
                  </a:cubicBezTo>
                  <a:cubicBezTo>
                    <a:pt x="245" y="390"/>
                    <a:pt x="181" y="411"/>
                    <a:pt x="135" y="415"/>
                  </a:cubicBezTo>
                  <a:cubicBezTo>
                    <a:pt x="178" y="353"/>
                    <a:pt x="230" y="297"/>
                    <a:pt x="269" y="234"/>
                  </a:cubicBezTo>
                  <a:cubicBezTo>
                    <a:pt x="291" y="195"/>
                    <a:pt x="306" y="154"/>
                    <a:pt x="327" y="113"/>
                  </a:cubicBezTo>
                  <a:close/>
                  <a:moveTo>
                    <a:pt x="315" y="1"/>
                  </a:moveTo>
                  <a:cubicBezTo>
                    <a:pt x="297" y="1"/>
                    <a:pt x="280" y="8"/>
                    <a:pt x="263" y="25"/>
                  </a:cubicBezTo>
                  <a:cubicBezTo>
                    <a:pt x="245" y="45"/>
                    <a:pt x="237" y="77"/>
                    <a:pt x="226" y="101"/>
                  </a:cubicBezTo>
                  <a:cubicBezTo>
                    <a:pt x="206" y="142"/>
                    <a:pt x="181" y="182"/>
                    <a:pt x="157" y="221"/>
                  </a:cubicBezTo>
                  <a:cubicBezTo>
                    <a:pt x="112" y="290"/>
                    <a:pt x="51" y="346"/>
                    <a:pt x="10" y="416"/>
                  </a:cubicBezTo>
                  <a:cubicBezTo>
                    <a:pt x="0" y="435"/>
                    <a:pt x="0" y="465"/>
                    <a:pt x="17" y="480"/>
                  </a:cubicBezTo>
                  <a:cubicBezTo>
                    <a:pt x="48" y="503"/>
                    <a:pt x="84" y="511"/>
                    <a:pt x="122" y="511"/>
                  </a:cubicBezTo>
                  <a:cubicBezTo>
                    <a:pt x="153" y="511"/>
                    <a:pt x="185" y="505"/>
                    <a:pt x="215" y="500"/>
                  </a:cubicBezTo>
                  <a:cubicBezTo>
                    <a:pt x="233" y="498"/>
                    <a:pt x="251" y="497"/>
                    <a:pt x="269" y="497"/>
                  </a:cubicBezTo>
                  <a:cubicBezTo>
                    <a:pt x="327" y="497"/>
                    <a:pt x="385" y="507"/>
                    <a:pt x="441" y="507"/>
                  </a:cubicBezTo>
                  <a:cubicBezTo>
                    <a:pt x="475" y="507"/>
                    <a:pt x="508" y="503"/>
                    <a:pt x="539" y="491"/>
                  </a:cubicBezTo>
                  <a:cubicBezTo>
                    <a:pt x="578" y="491"/>
                    <a:pt x="614" y="485"/>
                    <a:pt x="642" y="467"/>
                  </a:cubicBezTo>
                  <a:cubicBezTo>
                    <a:pt x="759" y="387"/>
                    <a:pt x="560" y="232"/>
                    <a:pt x="515" y="176"/>
                  </a:cubicBezTo>
                  <a:cubicBezTo>
                    <a:pt x="480" y="131"/>
                    <a:pt x="393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3"/>
            <p:cNvSpPr/>
            <p:nvPr/>
          </p:nvSpPr>
          <p:spPr>
            <a:xfrm>
              <a:off x="3803000" y="1180350"/>
              <a:ext cx="4600" cy="4675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7" y="1"/>
                  </a:moveTo>
                  <a:cubicBezTo>
                    <a:pt x="71" y="1"/>
                    <a:pt x="45" y="16"/>
                    <a:pt x="32" y="38"/>
                  </a:cubicBezTo>
                  <a:cubicBezTo>
                    <a:pt x="25" y="53"/>
                    <a:pt x="19" y="68"/>
                    <a:pt x="15" y="85"/>
                  </a:cubicBezTo>
                  <a:cubicBezTo>
                    <a:pt x="0" y="132"/>
                    <a:pt x="36" y="180"/>
                    <a:pt x="82" y="186"/>
                  </a:cubicBezTo>
                  <a:cubicBezTo>
                    <a:pt x="87" y="186"/>
                    <a:pt x="91" y="187"/>
                    <a:pt x="96" y="187"/>
                  </a:cubicBezTo>
                  <a:cubicBezTo>
                    <a:pt x="112" y="187"/>
                    <a:pt x="127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6" y="118"/>
                    <a:pt x="176" y="117"/>
                  </a:cubicBezTo>
                  <a:cubicBezTo>
                    <a:pt x="183" y="102"/>
                    <a:pt x="181" y="90"/>
                    <a:pt x="179" y="74"/>
                  </a:cubicBezTo>
                  <a:cubicBezTo>
                    <a:pt x="177" y="64"/>
                    <a:pt x="174" y="55"/>
                    <a:pt x="168" y="48"/>
                  </a:cubicBezTo>
                  <a:cubicBezTo>
                    <a:pt x="164" y="38"/>
                    <a:pt x="157" y="31"/>
                    <a:pt x="151" y="25"/>
                  </a:cubicBezTo>
                  <a:cubicBezTo>
                    <a:pt x="136" y="10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3"/>
            <p:cNvSpPr/>
            <p:nvPr/>
          </p:nvSpPr>
          <p:spPr>
            <a:xfrm>
              <a:off x="3777025" y="1180550"/>
              <a:ext cx="4800" cy="4250"/>
            </a:xfrm>
            <a:custGeom>
              <a:avLst/>
              <a:gdLst/>
              <a:ahLst/>
              <a:cxnLst/>
              <a:rect l="l" t="t" r="r" b="b"/>
              <a:pathLst>
                <a:path w="192" h="170" extrusionOk="0">
                  <a:moveTo>
                    <a:pt x="98" y="0"/>
                  </a:moveTo>
                  <a:cubicBezTo>
                    <a:pt x="83" y="0"/>
                    <a:pt x="70" y="4"/>
                    <a:pt x="57" y="12"/>
                  </a:cubicBezTo>
                  <a:cubicBezTo>
                    <a:pt x="49" y="15"/>
                    <a:pt x="46" y="19"/>
                    <a:pt x="40" y="23"/>
                  </a:cubicBezTo>
                  <a:cubicBezTo>
                    <a:pt x="29" y="30"/>
                    <a:pt x="23" y="40"/>
                    <a:pt x="18" y="49"/>
                  </a:cubicBezTo>
                  <a:cubicBezTo>
                    <a:pt x="18" y="49"/>
                    <a:pt x="18" y="51"/>
                    <a:pt x="16" y="51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" y="82"/>
                    <a:pt x="1" y="124"/>
                    <a:pt x="27" y="148"/>
                  </a:cubicBezTo>
                  <a:cubicBezTo>
                    <a:pt x="44" y="162"/>
                    <a:pt x="62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100" y="168"/>
                    <a:pt x="105" y="168"/>
                    <a:pt x="111" y="166"/>
                  </a:cubicBezTo>
                  <a:cubicBezTo>
                    <a:pt x="115" y="165"/>
                    <a:pt x="118" y="163"/>
                    <a:pt x="122" y="161"/>
                  </a:cubicBezTo>
                  <a:cubicBezTo>
                    <a:pt x="169" y="146"/>
                    <a:pt x="191" y="96"/>
                    <a:pt x="172" y="51"/>
                  </a:cubicBezTo>
                  <a:cubicBezTo>
                    <a:pt x="165" y="30"/>
                    <a:pt x="150" y="17"/>
                    <a:pt x="130" y="8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3"/>
            <p:cNvSpPr/>
            <p:nvPr/>
          </p:nvSpPr>
          <p:spPr>
            <a:xfrm>
              <a:off x="3826625" y="1180950"/>
              <a:ext cx="5100" cy="4650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4" y="55"/>
                    <a:pt x="1" y="104"/>
                    <a:pt x="23" y="143"/>
                  </a:cubicBezTo>
                  <a:cubicBezTo>
                    <a:pt x="38" y="169"/>
                    <a:pt x="68" y="186"/>
                    <a:pt x="98" y="186"/>
                  </a:cubicBezTo>
                  <a:cubicBezTo>
                    <a:pt x="112" y="186"/>
                    <a:pt x="129" y="180"/>
                    <a:pt x="142" y="173"/>
                  </a:cubicBezTo>
                  <a:cubicBezTo>
                    <a:pt x="144" y="171"/>
                    <a:pt x="148" y="169"/>
                    <a:pt x="150" y="167"/>
                  </a:cubicBezTo>
                  <a:cubicBezTo>
                    <a:pt x="152" y="167"/>
                    <a:pt x="152" y="165"/>
                    <a:pt x="153" y="165"/>
                  </a:cubicBezTo>
                  <a:cubicBezTo>
                    <a:pt x="174" y="154"/>
                    <a:pt x="187" y="134"/>
                    <a:pt x="195" y="111"/>
                  </a:cubicBezTo>
                  <a:cubicBezTo>
                    <a:pt x="204" y="85"/>
                    <a:pt x="195" y="57"/>
                    <a:pt x="180" y="35"/>
                  </a:cubicBezTo>
                  <a:cubicBezTo>
                    <a:pt x="162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3"/>
            <p:cNvSpPr/>
            <p:nvPr/>
          </p:nvSpPr>
          <p:spPr>
            <a:xfrm>
              <a:off x="3838150" y="1158450"/>
              <a:ext cx="18975" cy="12775"/>
            </a:xfrm>
            <a:custGeom>
              <a:avLst/>
              <a:gdLst/>
              <a:ahLst/>
              <a:cxnLst/>
              <a:rect l="l" t="t" r="r" b="b"/>
              <a:pathLst>
                <a:path w="759" h="511" extrusionOk="0">
                  <a:moveTo>
                    <a:pt x="330" y="113"/>
                  </a:moveTo>
                  <a:lnTo>
                    <a:pt x="343" y="120"/>
                  </a:lnTo>
                  <a:cubicBezTo>
                    <a:pt x="366" y="150"/>
                    <a:pt x="397" y="172"/>
                    <a:pt x="421" y="204"/>
                  </a:cubicBezTo>
                  <a:cubicBezTo>
                    <a:pt x="448" y="241"/>
                    <a:pt x="481" y="271"/>
                    <a:pt x="513" y="305"/>
                  </a:cubicBezTo>
                  <a:cubicBezTo>
                    <a:pt x="530" y="321"/>
                    <a:pt x="559" y="346"/>
                    <a:pt x="565" y="368"/>
                  </a:cubicBezTo>
                  <a:cubicBezTo>
                    <a:pt x="578" y="377"/>
                    <a:pt x="582" y="385"/>
                    <a:pt x="576" y="390"/>
                  </a:cubicBezTo>
                  <a:lnTo>
                    <a:pt x="574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6" y="402"/>
                    <a:pt x="433" y="402"/>
                  </a:cubicBezTo>
                  <a:cubicBezTo>
                    <a:pt x="384" y="402"/>
                    <a:pt x="334" y="390"/>
                    <a:pt x="283" y="390"/>
                  </a:cubicBezTo>
                  <a:cubicBezTo>
                    <a:pt x="280" y="390"/>
                    <a:pt x="276" y="390"/>
                    <a:pt x="272" y="390"/>
                  </a:cubicBezTo>
                  <a:cubicBezTo>
                    <a:pt x="246" y="390"/>
                    <a:pt x="181" y="411"/>
                    <a:pt x="134" y="415"/>
                  </a:cubicBezTo>
                  <a:cubicBezTo>
                    <a:pt x="179" y="353"/>
                    <a:pt x="231" y="297"/>
                    <a:pt x="269" y="234"/>
                  </a:cubicBezTo>
                  <a:cubicBezTo>
                    <a:pt x="293" y="195"/>
                    <a:pt x="308" y="154"/>
                    <a:pt x="328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6" y="45"/>
                    <a:pt x="239" y="77"/>
                    <a:pt x="226" y="101"/>
                  </a:cubicBezTo>
                  <a:cubicBezTo>
                    <a:pt x="207" y="142"/>
                    <a:pt x="183" y="182"/>
                    <a:pt x="159" y="221"/>
                  </a:cubicBezTo>
                  <a:cubicBezTo>
                    <a:pt x="114" y="290"/>
                    <a:pt x="52" y="346"/>
                    <a:pt x="11" y="416"/>
                  </a:cubicBezTo>
                  <a:cubicBezTo>
                    <a:pt x="0" y="435"/>
                    <a:pt x="2" y="465"/>
                    <a:pt x="19" y="480"/>
                  </a:cubicBezTo>
                  <a:cubicBezTo>
                    <a:pt x="49" y="503"/>
                    <a:pt x="86" y="511"/>
                    <a:pt x="123" y="511"/>
                  </a:cubicBezTo>
                  <a:cubicBezTo>
                    <a:pt x="155" y="511"/>
                    <a:pt x="187" y="505"/>
                    <a:pt x="216" y="500"/>
                  </a:cubicBezTo>
                  <a:cubicBezTo>
                    <a:pt x="234" y="498"/>
                    <a:pt x="253" y="497"/>
                    <a:pt x="271" y="497"/>
                  </a:cubicBezTo>
                  <a:cubicBezTo>
                    <a:pt x="329" y="497"/>
                    <a:pt x="387" y="507"/>
                    <a:pt x="443" y="507"/>
                  </a:cubicBezTo>
                  <a:cubicBezTo>
                    <a:pt x="476" y="507"/>
                    <a:pt x="509" y="503"/>
                    <a:pt x="541" y="491"/>
                  </a:cubicBezTo>
                  <a:cubicBezTo>
                    <a:pt x="578" y="491"/>
                    <a:pt x="615" y="485"/>
                    <a:pt x="643" y="467"/>
                  </a:cubicBezTo>
                  <a:cubicBezTo>
                    <a:pt x="759" y="387"/>
                    <a:pt x="561" y="232"/>
                    <a:pt x="517" y="176"/>
                  </a:cubicBezTo>
                  <a:cubicBezTo>
                    <a:pt x="482" y="131"/>
                    <a:pt x="394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3" name="Google Shape;2993;p23"/>
          <p:cNvGrpSpPr/>
          <p:nvPr/>
        </p:nvGrpSpPr>
        <p:grpSpPr>
          <a:xfrm rot="-5400000" flipH="1">
            <a:off x="-4441817" y="4832377"/>
            <a:ext cx="9307445" cy="423818"/>
            <a:chOff x="-137276" y="4457830"/>
            <a:chExt cx="8522521" cy="388076"/>
          </a:xfrm>
        </p:grpSpPr>
        <p:grpSp>
          <p:nvGrpSpPr>
            <p:cNvPr id="2994" name="Google Shape;2994;p23"/>
            <p:cNvGrpSpPr/>
            <p:nvPr/>
          </p:nvGrpSpPr>
          <p:grpSpPr>
            <a:xfrm rot="5400000">
              <a:off x="1080260" y="3240295"/>
              <a:ext cx="388076" cy="2823147"/>
              <a:chOff x="434225" y="628490"/>
              <a:chExt cx="516952" cy="3760185"/>
            </a:xfrm>
          </p:grpSpPr>
          <p:sp>
            <p:nvSpPr>
              <p:cNvPr id="2995" name="Google Shape;2995;p23"/>
              <p:cNvSpPr/>
              <p:nvPr/>
            </p:nvSpPr>
            <p:spPr>
              <a:xfrm>
                <a:off x="449538" y="1427693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4"/>
                    </a:moveTo>
                    <a:cubicBezTo>
                      <a:pt x="2780" y="254"/>
                      <a:pt x="2767" y="315"/>
                      <a:pt x="2760" y="377"/>
                    </a:cubicBezTo>
                    <a:cubicBezTo>
                      <a:pt x="2752" y="332"/>
                      <a:pt x="2743" y="285"/>
                      <a:pt x="2733" y="239"/>
                    </a:cubicBezTo>
                    <a:cubicBezTo>
                      <a:pt x="2754" y="224"/>
                      <a:pt x="2776" y="207"/>
                      <a:pt x="2799" y="194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90"/>
                      <a:pt x="202" y="407"/>
                      <a:pt x="235" y="425"/>
                    </a:cubicBezTo>
                    <a:cubicBezTo>
                      <a:pt x="203" y="427"/>
                      <a:pt x="170" y="433"/>
                      <a:pt x="138" y="440"/>
                    </a:cubicBezTo>
                    <a:cubicBezTo>
                      <a:pt x="136" y="420"/>
                      <a:pt x="134" y="399"/>
                      <a:pt x="133" y="379"/>
                    </a:cubicBezTo>
                    <a:close/>
                    <a:moveTo>
                      <a:pt x="2625" y="326"/>
                    </a:moveTo>
                    <a:cubicBezTo>
                      <a:pt x="2635" y="377"/>
                      <a:pt x="2644" y="425"/>
                      <a:pt x="2655" y="474"/>
                    </a:cubicBezTo>
                    <a:cubicBezTo>
                      <a:pt x="2635" y="435"/>
                      <a:pt x="2614" y="395"/>
                      <a:pt x="2594" y="356"/>
                    </a:cubicBezTo>
                    <a:cubicBezTo>
                      <a:pt x="2605" y="347"/>
                      <a:pt x="2616" y="338"/>
                      <a:pt x="2625" y="326"/>
                    </a:cubicBezTo>
                    <a:close/>
                    <a:moveTo>
                      <a:pt x="2493" y="455"/>
                    </a:moveTo>
                    <a:cubicBezTo>
                      <a:pt x="2499" y="472"/>
                      <a:pt x="2506" y="489"/>
                      <a:pt x="2513" y="505"/>
                    </a:cubicBezTo>
                    <a:cubicBezTo>
                      <a:pt x="2508" y="500"/>
                      <a:pt x="2502" y="496"/>
                      <a:pt x="2499" y="492"/>
                    </a:cubicBezTo>
                    <a:cubicBezTo>
                      <a:pt x="2489" y="486"/>
                      <a:pt x="2480" y="483"/>
                      <a:pt x="2471" y="483"/>
                    </a:cubicBezTo>
                    <a:cubicBezTo>
                      <a:pt x="2469" y="483"/>
                      <a:pt x="2467" y="483"/>
                      <a:pt x="2465" y="483"/>
                    </a:cubicBezTo>
                    <a:cubicBezTo>
                      <a:pt x="2474" y="474"/>
                      <a:pt x="2484" y="464"/>
                      <a:pt x="2493" y="455"/>
                    </a:cubicBezTo>
                    <a:close/>
                    <a:moveTo>
                      <a:pt x="414" y="517"/>
                    </a:moveTo>
                    <a:cubicBezTo>
                      <a:pt x="425" y="522"/>
                      <a:pt x="437" y="528"/>
                      <a:pt x="448" y="533"/>
                    </a:cubicBezTo>
                    <a:cubicBezTo>
                      <a:pt x="405" y="556"/>
                      <a:pt x="360" y="578"/>
                      <a:pt x="317" y="599"/>
                    </a:cubicBezTo>
                    <a:cubicBezTo>
                      <a:pt x="340" y="576"/>
                      <a:pt x="366" y="556"/>
                      <a:pt x="394" y="537"/>
                    </a:cubicBezTo>
                    <a:cubicBezTo>
                      <a:pt x="403" y="531"/>
                      <a:pt x="409" y="524"/>
                      <a:pt x="414" y="517"/>
                    </a:cubicBezTo>
                    <a:close/>
                    <a:moveTo>
                      <a:pt x="2879" y="392"/>
                    </a:moveTo>
                    <a:cubicBezTo>
                      <a:pt x="2883" y="483"/>
                      <a:pt x="2888" y="574"/>
                      <a:pt x="2894" y="666"/>
                    </a:cubicBezTo>
                    <a:cubicBezTo>
                      <a:pt x="2871" y="576"/>
                      <a:pt x="2868" y="483"/>
                      <a:pt x="2879" y="392"/>
                    </a:cubicBezTo>
                    <a:close/>
                    <a:moveTo>
                      <a:pt x="466" y="705"/>
                    </a:moveTo>
                    <a:cubicBezTo>
                      <a:pt x="468" y="707"/>
                      <a:pt x="468" y="707"/>
                      <a:pt x="468" y="709"/>
                    </a:cubicBezTo>
                    <a:cubicBezTo>
                      <a:pt x="466" y="709"/>
                      <a:pt x="464" y="710"/>
                      <a:pt x="461" y="712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3"/>
                    </a:moveTo>
                    <a:cubicBezTo>
                      <a:pt x="2334" y="664"/>
                      <a:pt x="2359" y="684"/>
                      <a:pt x="2383" y="705"/>
                    </a:cubicBezTo>
                    <a:cubicBezTo>
                      <a:pt x="2387" y="714"/>
                      <a:pt x="2390" y="724"/>
                      <a:pt x="2398" y="731"/>
                    </a:cubicBezTo>
                    <a:cubicBezTo>
                      <a:pt x="2415" y="750"/>
                      <a:pt x="2433" y="761"/>
                      <a:pt x="2454" y="765"/>
                    </a:cubicBezTo>
                    <a:cubicBezTo>
                      <a:pt x="2486" y="794"/>
                      <a:pt x="2515" y="822"/>
                      <a:pt x="2547" y="852"/>
                    </a:cubicBezTo>
                    <a:cubicBezTo>
                      <a:pt x="2463" y="787"/>
                      <a:pt x="2379" y="722"/>
                      <a:pt x="2297" y="656"/>
                    </a:cubicBezTo>
                    <a:cubicBezTo>
                      <a:pt x="2301" y="651"/>
                      <a:pt x="2305" y="647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3"/>
                      <a:pt x="547" y="878"/>
                      <a:pt x="494" y="914"/>
                    </a:cubicBezTo>
                    <a:cubicBezTo>
                      <a:pt x="545" y="875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6"/>
                      <a:pt x="230" y="1046"/>
                    </a:cubicBezTo>
                    <a:cubicBezTo>
                      <a:pt x="230" y="1048"/>
                      <a:pt x="228" y="1050"/>
                      <a:pt x="226" y="1052"/>
                    </a:cubicBezTo>
                    <a:cubicBezTo>
                      <a:pt x="226" y="1050"/>
                      <a:pt x="226" y="1046"/>
                      <a:pt x="226" y="1044"/>
                    </a:cubicBezTo>
                    <a:close/>
                    <a:moveTo>
                      <a:pt x="2894" y="1098"/>
                    </a:moveTo>
                    <a:cubicBezTo>
                      <a:pt x="2903" y="1111"/>
                      <a:pt x="2912" y="1124"/>
                      <a:pt x="2920" y="1136"/>
                    </a:cubicBezTo>
                    <a:cubicBezTo>
                      <a:pt x="2909" y="1130"/>
                      <a:pt x="2898" y="1124"/>
                      <a:pt x="2884" y="1117"/>
                    </a:cubicBezTo>
                    <a:cubicBezTo>
                      <a:pt x="2888" y="1111"/>
                      <a:pt x="2892" y="1104"/>
                      <a:pt x="2894" y="1098"/>
                    </a:cubicBezTo>
                    <a:close/>
                    <a:moveTo>
                      <a:pt x="2914" y="1"/>
                    </a:moveTo>
                    <a:cubicBezTo>
                      <a:pt x="2904" y="1"/>
                      <a:pt x="2894" y="3"/>
                      <a:pt x="2884" y="8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21"/>
                    </a:cubicBezTo>
                    <a:cubicBezTo>
                      <a:pt x="2400" y="373"/>
                      <a:pt x="2348" y="429"/>
                      <a:pt x="2295" y="485"/>
                    </a:cubicBezTo>
                    <a:cubicBezTo>
                      <a:pt x="2293" y="483"/>
                      <a:pt x="2293" y="483"/>
                      <a:pt x="2292" y="483"/>
                    </a:cubicBez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9"/>
                    </a:cubicBezTo>
                    <a:cubicBezTo>
                      <a:pt x="2202" y="580"/>
                      <a:pt x="2182" y="599"/>
                      <a:pt x="2163" y="619"/>
                    </a:cubicBezTo>
                    <a:cubicBezTo>
                      <a:pt x="2141" y="640"/>
                      <a:pt x="2137" y="684"/>
                      <a:pt x="2163" y="705"/>
                    </a:cubicBezTo>
                    <a:cubicBezTo>
                      <a:pt x="2314" y="822"/>
                      <a:pt x="2465" y="942"/>
                      <a:pt x="2616" y="1061"/>
                    </a:cubicBezTo>
                    <a:cubicBezTo>
                      <a:pt x="2728" y="1149"/>
                      <a:pt x="2836" y="1253"/>
                      <a:pt x="2978" y="1287"/>
                    </a:cubicBezTo>
                    <a:cubicBezTo>
                      <a:pt x="2982" y="1287"/>
                      <a:pt x="2986" y="1288"/>
                      <a:pt x="2991" y="1288"/>
                    </a:cubicBezTo>
                    <a:cubicBezTo>
                      <a:pt x="3024" y="1288"/>
                      <a:pt x="3057" y="1263"/>
                      <a:pt x="3054" y="1227"/>
                    </a:cubicBezTo>
                    <a:cubicBezTo>
                      <a:pt x="3026" y="850"/>
                      <a:pt x="2998" y="474"/>
                      <a:pt x="2987" y="95"/>
                    </a:cubicBezTo>
                    <a:cubicBezTo>
                      <a:pt x="2987" y="78"/>
                      <a:pt x="2983" y="67"/>
                      <a:pt x="2974" y="58"/>
                    </a:cubicBezTo>
                    <a:cubicBezTo>
                      <a:pt x="2974" y="26"/>
                      <a:pt x="2947" y="1"/>
                      <a:pt x="2914" y="1"/>
                    </a:cubicBezTo>
                    <a:close/>
                    <a:moveTo>
                      <a:pt x="89" y="251"/>
                    </a:moveTo>
                    <a:cubicBezTo>
                      <a:pt x="80" y="251"/>
                      <a:pt x="72" y="251"/>
                      <a:pt x="64" y="252"/>
                    </a:cubicBezTo>
                    <a:cubicBezTo>
                      <a:pt x="34" y="254"/>
                      <a:pt x="0" y="276"/>
                      <a:pt x="4" y="311"/>
                    </a:cubicBezTo>
                    <a:cubicBezTo>
                      <a:pt x="6" y="328"/>
                      <a:pt x="8" y="347"/>
                      <a:pt x="10" y="364"/>
                    </a:cubicBezTo>
                    <a:cubicBezTo>
                      <a:pt x="8" y="371"/>
                      <a:pt x="8" y="379"/>
                      <a:pt x="8" y="386"/>
                    </a:cubicBezTo>
                    <a:cubicBezTo>
                      <a:pt x="11" y="407"/>
                      <a:pt x="15" y="427"/>
                      <a:pt x="17" y="448"/>
                    </a:cubicBezTo>
                    <a:cubicBezTo>
                      <a:pt x="41" y="720"/>
                      <a:pt x="51" y="994"/>
                      <a:pt x="45" y="1268"/>
                    </a:cubicBezTo>
                    <a:cubicBezTo>
                      <a:pt x="44" y="1302"/>
                      <a:pt x="75" y="1328"/>
                      <a:pt x="107" y="1328"/>
                    </a:cubicBezTo>
                    <a:cubicBezTo>
                      <a:pt x="117" y="1328"/>
                      <a:pt x="127" y="1325"/>
                      <a:pt x="136" y="1320"/>
                    </a:cubicBezTo>
                    <a:cubicBezTo>
                      <a:pt x="155" y="1309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8"/>
                    </a:cubicBezTo>
                    <a:cubicBezTo>
                      <a:pt x="453" y="1082"/>
                      <a:pt x="688" y="919"/>
                      <a:pt x="940" y="781"/>
                    </a:cubicBezTo>
                    <a:cubicBezTo>
                      <a:pt x="981" y="757"/>
                      <a:pt x="977" y="699"/>
                      <a:pt x="940" y="675"/>
                    </a:cubicBezTo>
                    <a:cubicBezTo>
                      <a:pt x="789" y="582"/>
                      <a:pt x="636" y="494"/>
                      <a:pt x="479" y="414"/>
                    </a:cubicBezTo>
                    <a:cubicBezTo>
                      <a:pt x="371" y="356"/>
                      <a:pt x="221" y="251"/>
                      <a:pt x="89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23"/>
              <p:cNvSpPr/>
              <p:nvPr/>
            </p:nvSpPr>
            <p:spPr>
              <a:xfrm>
                <a:off x="450989" y="1180581"/>
                <a:ext cx="491000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0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5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4"/>
                    </a:cubicBezTo>
                    <a:cubicBezTo>
                      <a:pt x="227" y="167"/>
                      <a:pt x="199" y="156"/>
                      <a:pt x="171" y="156"/>
                    </a:cubicBezTo>
                    <a:cubicBezTo>
                      <a:pt x="82" y="156"/>
                      <a:pt x="1" y="277"/>
                      <a:pt x="81" y="364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1"/>
                      <a:pt x="1114" y="1313"/>
                    </a:cubicBezTo>
                    <a:cubicBezTo>
                      <a:pt x="1209" y="1416"/>
                      <a:pt x="1300" y="1518"/>
                      <a:pt x="1421" y="1591"/>
                    </a:cubicBezTo>
                    <a:cubicBezTo>
                      <a:pt x="1443" y="1605"/>
                      <a:pt x="1464" y="1610"/>
                      <a:pt x="1483" y="1610"/>
                    </a:cubicBezTo>
                    <a:cubicBezTo>
                      <a:pt x="1495" y="1610"/>
                      <a:pt x="1507" y="1608"/>
                      <a:pt x="1518" y="1604"/>
                    </a:cubicBezTo>
                    <a:cubicBezTo>
                      <a:pt x="1542" y="1600"/>
                      <a:pt x="1567" y="1591"/>
                      <a:pt x="1589" y="1569"/>
                    </a:cubicBezTo>
                    <a:cubicBezTo>
                      <a:pt x="2042" y="1112"/>
                      <a:pt x="2499" y="657"/>
                      <a:pt x="2959" y="208"/>
                    </a:cubicBezTo>
                    <a:cubicBezTo>
                      <a:pt x="3046" y="122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23"/>
              <p:cNvSpPr/>
              <p:nvPr/>
            </p:nvSpPr>
            <p:spPr>
              <a:xfrm>
                <a:off x="437932" y="1279555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2"/>
                      <a:pt x="2515" y="546"/>
                      <a:pt x="2278" y="774"/>
                    </a:cubicBezTo>
                    <a:cubicBezTo>
                      <a:pt x="2155" y="893"/>
                      <a:pt x="2024" y="1007"/>
                      <a:pt x="1894" y="1117"/>
                    </a:cubicBezTo>
                    <a:cubicBezTo>
                      <a:pt x="1797" y="1195"/>
                      <a:pt x="1678" y="1266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8"/>
                    </a:cubicBezTo>
                    <a:cubicBezTo>
                      <a:pt x="611" y="915"/>
                      <a:pt x="1092" y="1285"/>
                      <a:pt x="1575" y="1650"/>
                    </a:cubicBezTo>
                    <a:cubicBezTo>
                      <a:pt x="1597" y="1666"/>
                      <a:pt x="1619" y="1673"/>
                      <a:pt x="1639" y="1673"/>
                    </a:cubicBezTo>
                    <a:cubicBezTo>
                      <a:pt x="1680" y="1673"/>
                      <a:pt x="1715" y="1645"/>
                      <a:pt x="1733" y="1607"/>
                    </a:cubicBezTo>
                    <a:cubicBezTo>
                      <a:pt x="1748" y="1596"/>
                      <a:pt x="1763" y="1581"/>
                      <a:pt x="1773" y="1561"/>
                    </a:cubicBezTo>
                    <a:cubicBezTo>
                      <a:pt x="1829" y="1434"/>
                      <a:pt x="1993" y="1348"/>
                      <a:pt x="2097" y="1260"/>
                    </a:cubicBezTo>
                    <a:cubicBezTo>
                      <a:pt x="2218" y="1160"/>
                      <a:pt x="2336" y="1055"/>
                      <a:pt x="2449" y="945"/>
                    </a:cubicBezTo>
                    <a:cubicBezTo>
                      <a:pt x="2688" y="720"/>
                      <a:pt x="2908" y="474"/>
                      <a:pt x="3111" y="214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23"/>
              <p:cNvSpPr/>
              <p:nvPr/>
            </p:nvSpPr>
            <p:spPr>
              <a:xfrm>
                <a:off x="434386" y="743583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8" y="1"/>
                    </a:moveTo>
                    <a:cubicBezTo>
                      <a:pt x="1590" y="1"/>
                      <a:pt x="1561" y="11"/>
                      <a:pt x="1535" y="34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5"/>
                      <a:pt x="163" y="1425"/>
                    </a:cubicBezTo>
                    <a:cubicBezTo>
                      <a:pt x="183" y="1425"/>
                      <a:pt x="205" y="1418"/>
                      <a:pt x="227" y="1403"/>
                    </a:cubicBezTo>
                    <a:cubicBezTo>
                      <a:pt x="715" y="1056"/>
                      <a:pt x="1183" y="681"/>
                      <a:pt x="1627" y="278"/>
                    </a:cubicBezTo>
                    <a:cubicBezTo>
                      <a:pt x="1834" y="484"/>
                      <a:pt x="2041" y="687"/>
                      <a:pt x="2250" y="892"/>
                    </a:cubicBezTo>
                    <a:cubicBezTo>
                      <a:pt x="2466" y="1104"/>
                      <a:pt x="2673" y="1343"/>
                      <a:pt x="2930" y="1507"/>
                    </a:cubicBezTo>
                    <a:cubicBezTo>
                      <a:pt x="2951" y="1521"/>
                      <a:pt x="2973" y="1527"/>
                      <a:pt x="2992" y="1527"/>
                    </a:cubicBezTo>
                    <a:cubicBezTo>
                      <a:pt x="3095" y="1527"/>
                      <a:pt x="3162" y="1369"/>
                      <a:pt x="3053" y="1298"/>
                    </a:cubicBezTo>
                    <a:cubicBezTo>
                      <a:pt x="2814" y="1145"/>
                      <a:pt x="2621" y="918"/>
                      <a:pt x="2421" y="720"/>
                    </a:cubicBezTo>
                    <a:cubicBezTo>
                      <a:pt x="2194" y="497"/>
                      <a:pt x="1966" y="273"/>
                      <a:pt x="1741" y="51"/>
                    </a:cubicBezTo>
                    <a:cubicBezTo>
                      <a:pt x="1720" y="30"/>
                      <a:pt x="1698" y="19"/>
                      <a:pt x="1675" y="16"/>
                    </a:cubicBezTo>
                    <a:cubicBezTo>
                      <a:pt x="1658" y="6"/>
                      <a:pt x="1638" y="1"/>
                      <a:pt x="1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23"/>
              <p:cNvSpPr/>
              <p:nvPr/>
            </p:nvSpPr>
            <p:spPr>
              <a:xfrm>
                <a:off x="451956" y="628490"/>
                <a:ext cx="497448" cy="240664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3" extrusionOk="0">
                    <a:moveTo>
                      <a:pt x="1510" y="1"/>
                    </a:moveTo>
                    <a:cubicBezTo>
                      <a:pt x="1483" y="1"/>
                      <a:pt x="1455" y="13"/>
                      <a:pt x="1432" y="42"/>
                    </a:cubicBezTo>
                    <a:cubicBezTo>
                      <a:pt x="1061" y="496"/>
                      <a:pt x="556" y="836"/>
                      <a:pt x="97" y="1198"/>
                    </a:cubicBezTo>
                    <a:cubicBezTo>
                      <a:pt x="1" y="1274"/>
                      <a:pt x="89" y="1397"/>
                      <a:pt x="190" y="1397"/>
                    </a:cubicBezTo>
                    <a:cubicBezTo>
                      <a:pt x="216" y="1397"/>
                      <a:pt x="244" y="1389"/>
                      <a:pt x="269" y="1369"/>
                    </a:cubicBezTo>
                    <a:cubicBezTo>
                      <a:pt x="709" y="1022"/>
                      <a:pt x="1192" y="694"/>
                      <a:pt x="1559" y="265"/>
                    </a:cubicBezTo>
                    <a:cubicBezTo>
                      <a:pt x="1991" y="653"/>
                      <a:pt x="2415" y="1050"/>
                      <a:pt x="2828" y="1457"/>
                    </a:cubicBezTo>
                    <a:cubicBezTo>
                      <a:pt x="2853" y="1482"/>
                      <a:pt x="2882" y="1492"/>
                      <a:pt x="2909" y="1492"/>
                    </a:cubicBezTo>
                    <a:cubicBezTo>
                      <a:pt x="3002" y="1492"/>
                      <a:pt x="3085" y="1370"/>
                      <a:pt x="3000" y="1285"/>
                    </a:cubicBezTo>
                    <a:cubicBezTo>
                      <a:pt x="2573" y="866"/>
                      <a:pt x="2137" y="455"/>
                      <a:pt x="1689" y="58"/>
                    </a:cubicBezTo>
                    <a:cubicBezTo>
                      <a:pt x="1664" y="35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1" y="29"/>
                    </a:cubicBezTo>
                    <a:cubicBezTo>
                      <a:pt x="1560" y="11"/>
                      <a:pt x="1535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23"/>
              <p:cNvSpPr/>
              <p:nvPr/>
            </p:nvSpPr>
            <p:spPr>
              <a:xfrm>
                <a:off x="473234" y="86335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1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6"/>
                      <a:pt x="1294" y="352"/>
                    </a:cubicBezTo>
                    <a:cubicBezTo>
                      <a:pt x="1311" y="335"/>
                      <a:pt x="1328" y="317"/>
                      <a:pt x="1345" y="300"/>
                    </a:cubicBezTo>
                    <a:close/>
                    <a:moveTo>
                      <a:pt x="1086" y="568"/>
                    </a:moveTo>
                    <a:cubicBezTo>
                      <a:pt x="1134" y="772"/>
                      <a:pt x="1188" y="975"/>
                      <a:pt x="1244" y="1176"/>
                    </a:cubicBezTo>
                    <a:cubicBezTo>
                      <a:pt x="1170" y="1001"/>
                      <a:pt x="1089" y="829"/>
                      <a:pt x="991" y="667"/>
                    </a:cubicBezTo>
                    <a:cubicBezTo>
                      <a:pt x="1022" y="634"/>
                      <a:pt x="1054" y="602"/>
                      <a:pt x="1086" y="568"/>
                    </a:cubicBezTo>
                    <a:close/>
                    <a:moveTo>
                      <a:pt x="496" y="1178"/>
                    </a:moveTo>
                    <a:cubicBezTo>
                      <a:pt x="496" y="1187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1"/>
                      <a:pt x="323" y="1363"/>
                      <a:pt x="323" y="1364"/>
                    </a:cubicBezTo>
                    <a:cubicBezTo>
                      <a:pt x="347" y="1402"/>
                      <a:pt x="372" y="1439"/>
                      <a:pt x="394" y="1474"/>
                    </a:cubicBezTo>
                    <a:cubicBezTo>
                      <a:pt x="364" y="1443"/>
                      <a:pt x="332" y="1411"/>
                      <a:pt x="303" y="1379"/>
                    </a:cubicBezTo>
                    <a:cubicBezTo>
                      <a:pt x="308" y="1374"/>
                      <a:pt x="316" y="1366"/>
                      <a:pt x="321" y="1361"/>
                    </a:cubicBezTo>
                    <a:close/>
                    <a:moveTo>
                      <a:pt x="1932" y="1480"/>
                    </a:moveTo>
                    <a:cubicBezTo>
                      <a:pt x="1977" y="1586"/>
                      <a:pt x="2018" y="1696"/>
                      <a:pt x="2057" y="1806"/>
                    </a:cubicBezTo>
                    <a:cubicBezTo>
                      <a:pt x="2050" y="1814"/>
                      <a:pt x="2042" y="1819"/>
                      <a:pt x="2035" y="1827"/>
                    </a:cubicBezTo>
                    <a:cubicBezTo>
                      <a:pt x="2001" y="1711"/>
                      <a:pt x="1966" y="1596"/>
                      <a:pt x="1932" y="1480"/>
                    </a:cubicBezTo>
                    <a:close/>
                    <a:moveTo>
                      <a:pt x="733" y="1797"/>
                    </a:moveTo>
                    <a:cubicBezTo>
                      <a:pt x="746" y="1821"/>
                      <a:pt x="757" y="1847"/>
                      <a:pt x="771" y="1872"/>
                    </a:cubicBezTo>
                    <a:cubicBezTo>
                      <a:pt x="750" y="1849"/>
                      <a:pt x="730" y="1829"/>
                      <a:pt x="709" y="1806"/>
                    </a:cubicBezTo>
                    <a:cubicBezTo>
                      <a:pt x="718" y="1804"/>
                      <a:pt x="726" y="1801"/>
                      <a:pt x="733" y="1797"/>
                    </a:cubicBezTo>
                    <a:close/>
                    <a:moveTo>
                      <a:pt x="1302" y="2373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79"/>
                      <a:pt x="1332" y="2485"/>
                      <a:pt x="1326" y="2491"/>
                    </a:cubicBezTo>
                    <a:cubicBezTo>
                      <a:pt x="1306" y="2466"/>
                      <a:pt x="1283" y="2444"/>
                      <a:pt x="1263" y="2420"/>
                    </a:cubicBezTo>
                    <a:cubicBezTo>
                      <a:pt x="1278" y="2407"/>
                      <a:pt x="1291" y="2392"/>
                      <a:pt x="1302" y="2373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6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0"/>
                      <a:pt x="2275" y="1933"/>
                      <a:pt x="2715" y="1529"/>
                    </a:cubicBezTo>
                    <a:cubicBezTo>
                      <a:pt x="2732" y="1512"/>
                      <a:pt x="2743" y="1495"/>
                      <a:pt x="2749" y="1476"/>
                    </a:cubicBezTo>
                    <a:cubicBezTo>
                      <a:pt x="2786" y="1433"/>
                      <a:pt x="2793" y="1372"/>
                      <a:pt x="2737" y="1323"/>
                    </a:cubicBezTo>
                    <a:cubicBezTo>
                      <a:pt x="2268" y="930"/>
                      <a:pt x="1833" y="499"/>
                      <a:pt x="1434" y="35"/>
                    </a:cubicBezTo>
                    <a:cubicBezTo>
                      <a:pt x="1413" y="11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23"/>
              <p:cNvSpPr/>
              <p:nvPr/>
            </p:nvSpPr>
            <p:spPr>
              <a:xfrm>
                <a:off x="554960" y="944915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59"/>
                      <a:pt x="823" y="165"/>
                    </a:cubicBezTo>
                    <a:cubicBezTo>
                      <a:pt x="815" y="163"/>
                      <a:pt x="806" y="163"/>
                      <a:pt x="799" y="163"/>
                    </a:cubicBezTo>
                    <a:cubicBezTo>
                      <a:pt x="802" y="159"/>
                      <a:pt x="806" y="156"/>
                      <a:pt x="810" y="152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30"/>
                    </a:cubicBezTo>
                    <a:cubicBezTo>
                      <a:pt x="239" y="728"/>
                      <a:pt x="232" y="728"/>
                      <a:pt x="226" y="728"/>
                    </a:cubicBez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6"/>
                    </a:moveTo>
                    <a:lnTo>
                      <a:pt x="159" y="886"/>
                    </a:lnTo>
                    <a:cubicBezTo>
                      <a:pt x="209" y="933"/>
                      <a:pt x="258" y="978"/>
                      <a:pt x="308" y="1024"/>
                    </a:cubicBezTo>
                    <a:cubicBezTo>
                      <a:pt x="323" y="1043"/>
                      <a:pt x="340" y="1060"/>
                      <a:pt x="355" y="1078"/>
                    </a:cubicBezTo>
                    <a:cubicBezTo>
                      <a:pt x="280" y="1013"/>
                      <a:pt x="196" y="939"/>
                      <a:pt x="159" y="886"/>
                    </a:cubicBezTo>
                    <a:close/>
                    <a:moveTo>
                      <a:pt x="800" y="497"/>
                    </a:moveTo>
                    <a:cubicBezTo>
                      <a:pt x="819" y="508"/>
                      <a:pt x="838" y="528"/>
                      <a:pt x="856" y="555"/>
                    </a:cubicBezTo>
                    <a:cubicBezTo>
                      <a:pt x="886" y="596"/>
                      <a:pt x="918" y="635"/>
                      <a:pt x="950" y="674"/>
                    </a:cubicBezTo>
                    <a:cubicBezTo>
                      <a:pt x="985" y="717"/>
                      <a:pt x="1030" y="773"/>
                      <a:pt x="1082" y="804"/>
                    </a:cubicBezTo>
                    <a:cubicBezTo>
                      <a:pt x="974" y="899"/>
                      <a:pt x="864" y="996"/>
                      <a:pt x="754" y="1093"/>
                    </a:cubicBezTo>
                    <a:cubicBezTo>
                      <a:pt x="664" y="1013"/>
                      <a:pt x="580" y="927"/>
                      <a:pt x="502" y="836"/>
                    </a:cubicBezTo>
                    <a:cubicBezTo>
                      <a:pt x="597" y="730"/>
                      <a:pt x="690" y="622"/>
                      <a:pt x="786" y="515"/>
                    </a:cubicBezTo>
                    <a:cubicBezTo>
                      <a:pt x="791" y="510"/>
                      <a:pt x="797" y="502"/>
                      <a:pt x="800" y="497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7"/>
                      <a:pt x="806" y="1326"/>
                      <a:pt x="800" y="1334"/>
                    </a:cubicBezTo>
                    <a:cubicBezTo>
                      <a:pt x="795" y="1330"/>
                      <a:pt x="789" y="1325"/>
                      <a:pt x="784" y="1319"/>
                    </a:cubicBezTo>
                    <a:cubicBezTo>
                      <a:pt x="791" y="1315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51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4"/>
                    </a:cubicBezTo>
                    <a:cubicBezTo>
                      <a:pt x="241" y="542"/>
                      <a:pt x="180" y="609"/>
                      <a:pt x="116" y="676"/>
                    </a:cubicBezTo>
                    <a:cubicBezTo>
                      <a:pt x="79" y="719"/>
                      <a:pt x="4" y="780"/>
                      <a:pt x="3" y="844"/>
                    </a:cubicBezTo>
                    <a:cubicBezTo>
                      <a:pt x="1" y="896"/>
                      <a:pt x="16" y="926"/>
                      <a:pt x="53" y="963"/>
                    </a:cubicBezTo>
                    <a:cubicBezTo>
                      <a:pt x="133" y="1041"/>
                      <a:pt x="223" y="1112"/>
                      <a:pt x="306" y="1187"/>
                    </a:cubicBezTo>
                    <a:cubicBezTo>
                      <a:pt x="463" y="1326"/>
                      <a:pt x="620" y="1466"/>
                      <a:pt x="776" y="1604"/>
                    </a:cubicBezTo>
                    <a:cubicBezTo>
                      <a:pt x="789" y="1616"/>
                      <a:pt x="804" y="1622"/>
                      <a:pt x="819" y="1622"/>
                    </a:cubicBezTo>
                    <a:cubicBezTo>
                      <a:pt x="834" y="1622"/>
                      <a:pt x="849" y="1616"/>
                      <a:pt x="862" y="1604"/>
                    </a:cubicBezTo>
                    <a:cubicBezTo>
                      <a:pt x="1099" y="1384"/>
                      <a:pt x="1337" y="1166"/>
                      <a:pt x="1576" y="946"/>
                    </a:cubicBezTo>
                    <a:cubicBezTo>
                      <a:pt x="1589" y="940"/>
                      <a:pt x="1600" y="931"/>
                      <a:pt x="1606" y="918"/>
                    </a:cubicBezTo>
                    <a:cubicBezTo>
                      <a:pt x="1608" y="916"/>
                      <a:pt x="1608" y="916"/>
                      <a:pt x="1610" y="914"/>
                    </a:cubicBezTo>
                    <a:cubicBezTo>
                      <a:pt x="1632" y="894"/>
                      <a:pt x="1632" y="870"/>
                      <a:pt x="1621" y="849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6"/>
                      <a:pt x="1013" y="182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23"/>
              <p:cNvSpPr/>
              <p:nvPr/>
            </p:nvSpPr>
            <p:spPr>
              <a:xfrm>
                <a:off x="622661" y="1018420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0"/>
                      <a:pt x="403" y="197"/>
                      <a:pt x="408" y="203"/>
                    </a:cubicBezTo>
                    <a:cubicBezTo>
                      <a:pt x="397" y="207"/>
                      <a:pt x="386" y="210"/>
                      <a:pt x="375" y="214"/>
                    </a:cubicBezTo>
                    <a:cubicBezTo>
                      <a:pt x="380" y="205"/>
                      <a:pt x="386" y="194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0"/>
                      <a:pt x="498" y="304"/>
                    </a:cubicBezTo>
                    <a:cubicBezTo>
                      <a:pt x="492" y="304"/>
                      <a:pt x="489" y="306"/>
                      <a:pt x="483" y="307"/>
                    </a:cubicBezTo>
                    <a:cubicBezTo>
                      <a:pt x="487" y="304"/>
                      <a:pt x="489" y="300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8"/>
                    </a:moveTo>
                    <a:cubicBezTo>
                      <a:pt x="373" y="466"/>
                      <a:pt x="367" y="473"/>
                      <a:pt x="360" y="483"/>
                    </a:cubicBezTo>
                    <a:cubicBezTo>
                      <a:pt x="356" y="477"/>
                      <a:pt x="353" y="471"/>
                      <a:pt x="349" y="466"/>
                    </a:cubicBezTo>
                    <a:cubicBezTo>
                      <a:pt x="358" y="464"/>
                      <a:pt x="369" y="460"/>
                      <a:pt x="380" y="458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3"/>
                    </a:cubicBezTo>
                    <a:cubicBezTo>
                      <a:pt x="220" y="59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699"/>
                      <a:pt x="332" y="718"/>
                    </a:cubicBezTo>
                    <a:cubicBezTo>
                      <a:pt x="346" y="722"/>
                      <a:pt x="360" y="723"/>
                      <a:pt x="373" y="723"/>
                    </a:cubicBezTo>
                    <a:cubicBezTo>
                      <a:pt x="462" y="723"/>
                      <a:pt x="526" y="636"/>
                      <a:pt x="591" y="576"/>
                    </a:cubicBezTo>
                    <a:cubicBezTo>
                      <a:pt x="647" y="524"/>
                      <a:pt x="761" y="447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23"/>
              <p:cNvSpPr/>
              <p:nvPr/>
            </p:nvSpPr>
            <p:spPr>
              <a:xfrm>
                <a:off x="449538" y="2374227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3"/>
                    </a:moveTo>
                    <a:cubicBezTo>
                      <a:pt x="2780" y="253"/>
                      <a:pt x="2767" y="314"/>
                      <a:pt x="2760" y="376"/>
                    </a:cubicBezTo>
                    <a:cubicBezTo>
                      <a:pt x="2752" y="331"/>
                      <a:pt x="2743" y="285"/>
                      <a:pt x="2733" y="240"/>
                    </a:cubicBezTo>
                    <a:cubicBezTo>
                      <a:pt x="2754" y="223"/>
                      <a:pt x="2776" y="208"/>
                      <a:pt x="2799" y="193"/>
                    </a:cubicBezTo>
                    <a:close/>
                    <a:moveTo>
                      <a:pt x="133" y="380"/>
                    </a:moveTo>
                    <a:cubicBezTo>
                      <a:pt x="166" y="389"/>
                      <a:pt x="202" y="406"/>
                      <a:pt x="235" y="424"/>
                    </a:cubicBezTo>
                    <a:cubicBezTo>
                      <a:pt x="203" y="426"/>
                      <a:pt x="170" y="432"/>
                      <a:pt x="138" y="439"/>
                    </a:cubicBezTo>
                    <a:cubicBezTo>
                      <a:pt x="136" y="419"/>
                      <a:pt x="134" y="398"/>
                      <a:pt x="133" y="380"/>
                    </a:cubicBezTo>
                    <a:close/>
                    <a:moveTo>
                      <a:pt x="2625" y="327"/>
                    </a:moveTo>
                    <a:cubicBezTo>
                      <a:pt x="2635" y="376"/>
                      <a:pt x="2644" y="424"/>
                      <a:pt x="2655" y="475"/>
                    </a:cubicBezTo>
                    <a:cubicBezTo>
                      <a:pt x="2635" y="434"/>
                      <a:pt x="2614" y="395"/>
                      <a:pt x="2594" y="355"/>
                    </a:cubicBezTo>
                    <a:cubicBezTo>
                      <a:pt x="2605" y="346"/>
                      <a:pt x="2616" y="337"/>
                      <a:pt x="2625" y="327"/>
                    </a:cubicBezTo>
                    <a:close/>
                    <a:moveTo>
                      <a:pt x="2493" y="454"/>
                    </a:moveTo>
                    <a:cubicBezTo>
                      <a:pt x="2499" y="471"/>
                      <a:pt x="2506" y="488"/>
                      <a:pt x="2513" y="505"/>
                    </a:cubicBezTo>
                    <a:cubicBezTo>
                      <a:pt x="2508" y="501"/>
                      <a:pt x="2502" y="495"/>
                      <a:pt x="2499" y="492"/>
                    </a:cubicBezTo>
                    <a:cubicBezTo>
                      <a:pt x="2489" y="485"/>
                      <a:pt x="2480" y="482"/>
                      <a:pt x="2471" y="482"/>
                    </a:cubicBezTo>
                    <a:cubicBezTo>
                      <a:pt x="2469" y="482"/>
                      <a:pt x="2467" y="482"/>
                      <a:pt x="2465" y="482"/>
                    </a:cubicBezTo>
                    <a:cubicBezTo>
                      <a:pt x="2474" y="473"/>
                      <a:pt x="2484" y="464"/>
                      <a:pt x="2493" y="454"/>
                    </a:cubicBezTo>
                    <a:close/>
                    <a:moveTo>
                      <a:pt x="414" y="516"/>
                    </a:moveTo>
                    <a:cubicBezTo>
                      <a:pt x="425" y="521"/>
                      <a:pt x="437" y="527"/>
                      <a:pt x="448" y="533"/>
                    </a:cubicBezTo>
                    <a:cubicBezTo>
                      <a:pt x="405" y="555"/>
                      <a:pt x="360" y="577"/>
                      <a:pt x="317" y="600"/>
                    </a:cubicBezTo>
                    <a:cubicBezTo>
                      <a:pt x="340" y="575"/>
                      <a:pt x="366" y="555"/>
                      <a:pt x="394" y="536"/>
                    </a:cubicBezTo>
                    <a:cubicBezTo>
                      <a:pt x="403" y="531"/>
                      <a:pt x="409" y="523"/>
                      <a:pt x="414" y="516"/>
                    </a:cubicBezTo>
                    <a:close/>
                    <a:moveTo>
                      <a:pt x="2879" y="391"/>
                    </a:moveTo>
                    <a:cubicBezTo>
                      <a:pt x="2883" y="482"/>
                      <a:pt x="2888" y="574"/>
                      <a:pt x="2894" y="667"/>
                    </a:cubicBezTo>
                    <a:cubicBezTo>
                      <a:pt x="2871" y="575"/>
                      <a:pt x="2868" y="482"/>
                      <a:pt x="2879" y="391"/>
                    </a:cubicBezTo>
                    <a:close/>
                    <a:moveTo>
                      <a:pt x="466" y="704"/>
                    </a:moveTo>
                    <a:cubicBezTo>
                      <a:pt x="468" y="706"/>
                      <a:pt x="468" y="708"/>
                      <a:pt x="468" y="708"/>
                    </a:cubicBezTo>
                    <a:cubicBezTo>
                      <a:pt x="466" y="710"/>
                      <a:pt x="464" y="710"/>
                      <a:pt x="461" y="712"/>
                    </a:cubicBezTo>
                    <a:cubicBezTo>
                      <a:pt x="463" y="710"/>
                      <a:pt x="464" y="708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3"/>
                      <a:pt x="2359" y="684"/>
                      <a:pt x="2383" y="704"/>
                    </a:cubicBezTo>
                    <a:cubicBezTo>
                      <a:pt x="2387" y="713"/>
                      <a:pt x="2390" y="723"/>
                      <a:pt x="2398" y="730"/>
                    </a:cubicBezTo>
                    <a:cubicBezTo>
                      <a:pt x="2415" y="749"/>
                      <a:pt x="2433" y="760"/>
                      <a:pt x="2454" y="766"/>
                    </a:cubicBezTo>
                    <a:cubicBezTo>
                      <a:pt x="2486" y="794"/>
                      <a:pt x="2515" y="823"/>
                      <a:pt x="2547" y="853"/>
                    </a:cubicBezTo>
                    <a:cubicBezTo>
                      <a:pt x="2463" y="786"/>
                      <a:pt x="2379" y="721"/>
                      <a:pt x="2297" y="656"/>
                    </a:cubicBezTo>
                    <a:cubicBezTo>
                      <a:pt x="2301" y="652"/>
                      <a:pt x="2305" y="646"/>
                      <a:pt x="2308" y="643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2"/>
                      <a:pt x="547" y="877"/>
                      <a:pt x="494" y="915"/>
                    </a:cubicBezTo>
                    <a:cubicBezTo>
                      <a:pt x="545" y="874"/>
                      <a:pt x="599" y="838"/>
                      <a:pt x="655" y="808"/>
                    </a:cubicBezTo>
                    <a:close/>
                    <a:moveTo>
                      <a:pt x="226" y="1043"/>
                    </a:moveTo>
                    <a:cubicBezTo>
                      <a:pt x="228" y="1045"/>
                      <a:pt x="228" y="1045"/>
                      <a:pt x="230" y="1045"/>
                    </a:cubicBezTo>
                    <a:cubicBezTo>
                      <a:pt x="230" y="1047"/>
                      <a:pt x="228" y="1049"/>
                      <a:pt x="226" y="1051"/>
                    </a:cubicBezTo>
                    <a:lnTo>
                      <a:pt x="226" y="1043"/>
                    </a:lnTo>
                    <a:close/>
                    <a:moveTo>
                      <a:pt x="2894" y="1097"/>
                    </a:moveTo>
                    <a:cubicBezTo>
                      <a:pt x="2903" y="1111"/>
                      <a:pt x="2912" y="1124"/>
                      <a:pt x="2920" y="1135"/>
                    </a:cubicBezTo>
                    <a:cubicBezTo>
                      <a:pt x="2909" y="1129"/>
                      <a:pt x="2898" y="1124"/>
                      <a:pt x="2884" y="1116"/>
                    </a:cubicBezTo>
                    <a:cubicBezTo>
                      <a:pt x="2888" y="1111"/>
                      <a:pt x="2892" y="1105"/>
                      <a:pt x="2894" y="1097"/>
                    </a:cubicBezTo>
                    <a:close/>
                    <a:moveTo>
                      <a:pt x="2913" y="1"/>
                    </a:moveTo>
                    <a:cubicBezTo>
                      <a:pt x="2904" y="1"/>
                      <a:pt x="2894" y="3"/>
                      <a:pt x="2884" y="7"/>
                    </a:cubicBezTo>
                    <a:cubicBezTo>
                      <a:pt x="2743" y="68"/>
                      <a:pt x="2620" y="167"/>
                      <a:pt x="2502" y="275"/>
                    </a:cubicBezTo>
                    <a:cubicBezTo>
                      <a:pt x="2482" y="281"/>
                      <a:pt x="2461" y="298"/>
                      <a:pt x="2456" y="320"/>
                    </a:cubicBezTo>
                    <a:cubicBezTo>
                      <a:pt x="2400" y="374"/>
                      <a:pt x="2348" y="428"/>
                      <a:pt x="2295" y="484"/>
                    </a:cubicBezTo>
                    <a:cubicBezTo>
                      <a:pt x="2293" y="484"/>
                      <a:pt x="2293" y="482"/>
                      <a:pt x="2292" y="482"/>
                    </a:cubicBezTo>
                    <a:cubicBezTo>
                      <a:pt x="2284" y="480"/>
                      <a:pt x="2278" y="479"/>
                      <a:pt x="2272" y="479"/>
                    </a:cubicBezTo>
                    <a:cubicBezTo>
                      <a:pt x="2231" y="479"/>
                      <a:pt x="2211" y="523"/>
                      <a:pt x="2221" y="559"/>
                    </a:cubicBezTo>
                    <a:cubicBezTo>
                      <a:pt x="2202" y="579"/>
                      <a:pt x="2182" y="598"/>
                      <a:pt x="2163" y="618"/>
                    </a:cubicBezTo>
                    <a:cubicBezTo>
                      <a:pt x="2141" y="639"/>
                      <a:pt x="2137" y="684"/>
                      <a:pt x="2163" y="704"/>
                    </a:cubicBezTo>
                    <a:cubicBezTo>
                      <a:pt x="2314" y="823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6"/>
                    </a:cubicBezTo>
                    <a:cubicBezTo>
                      <a:pt x="2982" y="1287"/>
                      <a:pt x="2987" y="1287"/>
                      <a:pt x="2991" y="1287"/>
                    </a:cubicBezTo>
                    <a:cubicBezTo>
                      <a:pt x="3025" y="1287"/>
                      <a:pt x="3057" y="1264"/>
                      <a:pt x="3054" y="1228"/>
                    </a:cubicBezTo>
                    <a:cubicBezTo>
                      <a:pt x="3026" y="849"/>
                      <a:pt x="2998" y="473"/>
                      <a:pt x="2987" y="94"/>
                    </a:cubicBezTo>
                    <a:cubicBezTo>
                      <a:pt x="2987" y="79"/>
                      <a:pt x="2983" y="66"/>
                      <a:pt x="2974" y="57"/>
                    </a:cubicBezTo>
                    <a:cubicBezTo>
                      <a:pt x="2974" y="25"/>
                      <a:pt x="2947" y="1"/>
                      <a:pt x="2913" y="1"/>
                    </a:cubicBezTo>
                    <a:close/>
                    <a:moveTo>
                      <a:pt x="89" y="250"/>
                    </a:moveTo>
                    <a:cubicBezTo>
                      <a:pt x="80" y="250"/>
                      <a:pt x="72" y="250"/>
                      <a:pt x="64" y="251"/>
                    </a:cubicBezTo>
                    <a:cubicBezTo>
                      <a:pt x="34" y="255"/>
                      <a:pt x="0" y="275"/>
                      <a:pt x="4" y="311"/>
                    </a:cubicBezTo>
                    <a:cubicBezTo>
                      <a:pt x="6" y="329"/>
                      <a:pt x="8" y="346"/>
                      <a:pt x="10" y="363"/>
                    </a:cubicBezTo>
                    <a:cubicBezTo>
                      <a:pt x="8" y="370"/>
                      <a:pt x="8" y="378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3"/>
                      <a:pt x="45" y="1267"/>
                    </a:cubicBezTo>
                    <a:cubicBezTo>
                      <a:pt x="44" y="1301"/>
                      <a:pt x="75" y="1327"/>
                      <a:pt x="107" y="1327"/>
                    </a:cubicBezTo>
                    <a:cubicBezTo>
                      <a:pt x="117" y="1327"/>
                      <a:pt x="127" y="1325"/>
                      <a:pt x="136" y="1319"/>
                    </a:cubicBezTo>
                    <a:cubicBezTo>
                      <a:pt x="155" y="1308"/>
                      <a:pt x="170" y="1295"/>
                      <a:pt x="187" y="1282"/>
                    </a:cubicBezTo>
                    <a:cubicBezTo>
                      <a:pt x="203" y="1282"/>
                      <a:pt x="222" y="1278"/>
                      <a:pt x="233" y="1267"/>
                    </a:cubicBezTo>
                    <a:cubicBezTo>
                      <a:pt x="453" y="1081"/>
                      <a:pt x="688" y="918"/>
                      <a:pt x="940" y="781"/>
                    </a:cubicBezTo>
                    <a:cubicBezTo>
                      <a:pt x="981" y="758"/>
                      <a:pt x="977" y="698"/>
                      <a:pt x="940" y="676"/>
                    </a:cubicBezTo>
                    <a:cubicBezTo>
                      <a:pt x="789" y="583"/>
                      <a:pt x="636" y="495"/>
                      <a:pt x="479" y="413"/>
                    </a:cubicBezTo>
                    <a:cubicBezTo>
                      <a:pt x="371" y="355"/>
                      <a:pt x="221" y="250"/>
                      <a:pt x="89" y="2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23"/>
              <p:cNvSpPr/>
              <p:nvPr/>
            </p:nvSpPr>
            <p:spPr>
              <a:xfrm>
                <a:off x="450989" y="2126954"/>
                <a:ext cx="491000" cy="25968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1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6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3"/>
                      <a:pt x="1114" y="1313"/>
                    </a:cubicBezTo>
                    <a:cubicBezTo>
                      <a:pt x="1209" y="1418"/>
                      <a:pt x="1300" y="1518"/>
                      <a:pt x="1421" y="1593"/>
                    </a:cubicBezTo>
                    <a:cubicBezTo>
                      <a:pt x="1443" y="1605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23"/>
              <p:cNvSpPr/>
              <p:nvPr/>
            </p:nvSpPr>
            <p:spPr>
              <a:xfrm>
                <a:off x="437932" y="2226089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2"/>
                    </a:cubicBezTo>
                    <a:cubicBezTo>
                      <a:pt x="2736" y="301"/>
                      <a:pt x="2515" y="545"/>
                      <a:pt x="2278" y="775"/>
                    </a:cubicBezTo>
                    <a:cubicBezTo>
                      <a:pt x="2155" y="894"/>
                      <a:pt x="2024" y="1006"/>
                      <a:pt x="1894" y="1116"/>
                    </a:cubicBezTo>
                    <a:cubicBezTo>
                      <a:pt x="1797" y="1196"/>
                      <a:pt x="1678" y="1267"/>
                      <a:pt x="1603" y="1368"/>
                    </a:cubicBezTo>
                    <a:cubicBezTo>
                      <a:pt x="1152" y="1028"/>
                      <a:pt x="701" y="683"/>
                      <a:pt x="231" y="368"/>
                    </a:cubicBezTo>
                    <a:cubicBezTo>
                      <a:pt x="209" y="354"/>
                      <a:pt x="188" y="347"/>
                      <a:pt x="167" y="347"/>
                    </a:cubicBezTo>
                    <a:cubicBezTo>
                      <a:pt x="67" y="347"/>
                      <a:pt x="0" y="506"/>
                      <a:pt x="108" y="579"/>
                    </a:cubicBezTo>
                    <a:cubicBezTo>
                      <a:pt x="611" y="916"/>
                      <a:pt x="1092" y="1286"/>
                      <a:pt x="1575" y="1649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5"/>
                      <a:pt x="1733" y="1606"/>
                    </a:cubicBezTo>
                    <a:cubicBezTo>
                      <a:pt x="1748" y="1595"/>
                      <a:pt x="1763" y="1580"/>
                      <a:pt x="1773" y="1560"/>
                    </a:cubicBezTo>
                    <a:cubicBezTo>
                      <a:pt x="1829" y="1433"/>
                      <a:pt x="1993" y="1347"/>
                      <a:pt x="2097" y="1259"/>
                    </a:cubicBezTo>
                    <a:cubicBezTo>
                      <a:pt x="2218" y="1159"/>
                      <a:pt x="2336" y="1054"/>
                      <a:pt x="2449" y="946"/>
                    </a:cubicBezTo>
                    <a:cubicBezTo>
                      <a:pt x="2688" y="719"/>
                      <a:pt x="2908" y="473"/>
                      <a:pt x="3111" y="214"/>
                    </a:cubicBezTo>
                    <a:cubicBezTo>
                      <a:pt x="3183" y="122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23"/>
              <p:cNvSpPr/>
              <p:nvPr/>
            </p:nvSpPr>
            <p:spPr>
              <a:xfrm>
                <a:off x="434225" y="1690117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1"/>
                    </a:moveTo>
                    <a:cubicBezTo>
                      <a:pt x="1589" y="1"/>
                      <a:pt x="1562" y="10"/>
                      <a:pt x="1536" y="33"/>
                    </a:cubicBezTo>
                    <a:cubicBezTo>
                      <a:pt x="1085" y="449"/>
                      <a:pt x="606" y="837"/>
                      <a:pt x="105" y="1193"/>
                    </a:cubicBezTo>
                    <a:cubicBezTo>
                      <a:pt x="1" y="1267"/>
                      <a:pt x="67" y="1425"/>
                      <a:pt x="165" y="1425"/>
                    </a:cubicBezTo>
                    <a:cubicBezTo>
                      <a:pt x="185" y="1425"/>
                      <a:pt x="206" y="1419"/>
                      <a:pt x="228" y="1404"/>
                    </a:cubicBezTo>
                    <a:cubicBezTo>
                      <a:pt x="716" y="1057"/>
                      <a:pt x="1184" y="680"/>
                      <a:pt x="1628" y="278"/>
                    </a:cubicBezTo>
                    <a:cubicBezTo>
                      <a:pt x="1835" y="483"/>
                      <a:pt x="2042" y="688"/>
                      <a:pt x="2251" y="891"/>
                    </a:cubicBezTo>
                    <a:cubicBezTo>
                      <a:pt x="2467" y="1104"/>
                      <a:pt x="2674" y="1342"/>
                      <a:pt x="2931" y="1506"/>
                    </a:cubicBezTo>
                    <a:cubicBezTo>
                      <a:pt x="2953" y="1520"/>
                      <a:pt x="2974" y="1526"/>
                      <a:pt x="2994" y="1526"/>
                    </a:cubicBezTo>
                    <a:cubicBezTo>
                      <a:pt x="3096" y="1526"/>
                      <a:pt x="3163" y="1368"/>
                      <a:pt x="3054" y="1297"/>
                    </a:cubicBezTo>
                    <a:cubicBezTo>
                      <a:pt x="2815" y="1145"/>
                      <a:pt x="2622" y="917"/>
                      <a:pt x="2422" y="719"/>
                    </a:cubicBezTo>
                    <a:cubicBezTo>
                      <a:pt x="2195" y="496"/>
                      <a:pt x="1967" y="274"/>
                      <a:pt x="1742" y="50"/>
                    </a:cubicBezTo>
                    <a:cubicBezTo>
                      <a:pt x="1721" y="30"/>
                      <a:pt x="1699" y="20"/>
                      <a:pt x="1676" y="17"/>
                    </a:cubicBezTo>
                    <a:cubicBezTo>
                      <a:pt x="1658" y="7"/>
                      <a:pt x="1638" y="1"/>
                      <a:pt x="1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23"/>
              <p:cNvSpPr/>
              <p:nvPr/>
            </p:nvSpPr>
            <p:spPr>
              <a:xfrm>
                <a:off x="451956" y="1575024"/>
                <a:ext cx="497448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2" extrusionOk="0">
                    <a:moveTo>
                      <a:pt x="1509" y="0"/>
                    </a:moveTo>
                    <a:cubicBezTo>
                      <a:pt x="1482" y="0"/>
                      <a:pt x="1455" y="12"/>
                      <a:pt x="1432" y="41"/>
                    </a:cubicBezTo>
                    <a:cubicBezTo>
                      <a:pt x="1061" y="496"/>
                      <a:pt x="556" y="837"/>
                      <a:pt x="97" y="1197"/>
                    </a:cubicBezTo>
                    <a:cubicBezTo>
                      <a:pt x="1" y="1274"/>
                      <a:pt x="89" y="1396"/>
                      <a:pt x="190" y="1396"/>
                    </a:cubicBezTo>
                    <a:cubicBezTo>
                      <a:pt x="216" y="1396"/>
                      <a:pt x="244" y="1388"/>
                      <a:pt x="269" y="1368"/>
                    </a:cubicBezTo>
                    <a:cubicBezTo>
                      <a:pt x="709" y="1021"/>
                      <a:pt x="1192" y="693"/>
                      <a:pt x="1559" y="266"/>
                    </a:cubicBezTo>
                    <a:cubicBezTo>
                      <a:pt x="1991" y="652"/>
                      <a:pt x="2415" y="1049"/>
                      <a:pt x="2828" y="1456"/>
                    </a:cubicBezTo>
                    <a:cubicBezTo>
                      <a:pt x="2853" y="1481"/>
                      <a:pt x="2882" y="1491"/>
                      <a:pt x="2909" y="1491"/>
                    </a:cubicBezTo>
                    <a:cubicBezTo>
                      <a:pt x="3002" y="1491"/>
                      <a:pt x="3085" y="1369"/>
                      <a:pt x="3000" y="1284"/>
                    </a:cubicBezTo>
                    <a:cubicBezTo>
                      <a:pt x="2573" y="865"/>
                      <a:pt x="2137" y="457"/>
                      <a:pt x="1689" y="58"/>
                    </a:cubicBezTo>
                    <a:cubicBezTo>
                      <a:pt x="1665" y="36"/>
                      <a:pt x="1637" y="26"/>
                      <a:pt x="1610" y="26"/>
                    </a:cubicBezTo>
                    <a:cubicBezTo>
                      <a:pt x="1600" y="26"/>
                      <a:pt x="1591" y="27"/>
                      <a:pt x="1581" y="30"/>
                    </a:cubicBezTo>
                    <a:cubicBezTo>
                      <a:pt x="1560" y="11"/>
                      <a:pt x="1535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23"/>
              <p:cNvSpPr/>
              <p:nvPr/>
            </p:nvSpPr>
            <p:spPr>
              <a:xfrm>
                <a:off x="473234" y="1809724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2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8"/>
                      <a:pt x="1294" y="352"/>
                    </a:cubicBezTo>
                    <a:cubicBezTo>
                      <a:pt x="1311" y="335"/>
                      <a:pt x="1328" y="319"/>
                      <a:pt x="1345" y="300"/>
                    </a:cubicBezTo>
                    <a:close/>
                    <a:moveTo>
                      <a:pt x="1086" y="569"/>
                    </a:moveTo>
                    <a:cubicBezTo>
                      <a:pt x="1134" y="774"/>
                      <a:pt x="1188" y="975"/>
                      <a:pt x="1244" y="1178"/>
                    </a:cubicBezTo>
                    <a:cubicBezTo>
                      <a:pt x="1170" y="1003"/>
                      <a:pt x="1089" y="830"/>
                      <a:pt x="991" y="667"/>
                    </a:cubicBezTo>
                    <a:cubicBezTo>
                      <a:pt x="1022" y="634"/>
                      <a:pt x="1054" y="602"/>
                      <a:pt x="1086" y="569"/>
                    </a:cubicBezTo>
                    <a:close/>
                    <a:moveTo>
                      <a:pt x="496" y="1178"/>
                    </a:moveTo>
                    <a:cubicBezTo>
                      <a:pt x="496" y="1188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3"/>
                      <a:pt x="323" y="1365"/>
                      <a:pt x="323" y="1365"/>
                    </a:cubicBezTo>
                    <a:cubicBezTo>
                      <a:pt x="347" y="1402"/>
                      <a:pt x="372" y="1439"/>
                      <a:pt x="394" y="1477"/>
                    </a:cubicBezTo>
                    <a:cubicBezTo>
                      <a:pt x="364" y="1445"/>
                      <a:pt x="332" y="1411"/>
                      <a:pt x="303" y="1380"/>
                    </a:cubicBezTo>
                    <a:cubicBezTo>
                      <a:pt x="308" y="1374"/>
                      <a:pt x="316" y="1367"/>
                      <a:pt x="321" y="1361"/>
                    </a:cubicBezTo>
                    <a:close/>
                    <a:moveTo>
                      <a:pt x="1932" y="1480"/>
                    </a:moveTo>
                    <a:lnTo>
                      <a:pt x="1932" y="1480"/>
                    </a:lnTo>
                    <a:cubicBezTo>
                      <a:pt x="1977" y="1588"/>
                      <a:pt x="2018" y="1697"/>
                      <a:pt x="2057" y="1808"/>
                    </a:cubicBezTo>
                    <a:cubicBezTo>
                      <a:pt x="2050" y="1814"/>
                      <a:pt x="2042" y="1821"/>
                      <a:pt x="2035" y="1827"/>
                    </a:cubicBezTo>
                    <a:lnTo>
                      <a:pt x="1932" y="1480"/>
                    </a:lnTo>
                    <a:close/>
                    <a:moveTo>
                      <a:pt x="733" y="1797"/>
                    </a:moveTo>
                    <a:cubicBezTo>
                      <a:pt x="746" y="1823"/>
                      <a:pt x="757" y="1848"/>
                      <a:pt x="771" y="1872"/>
                    </a:cubicBezTo>
                    <a:cubicBezTo>
                      <a:pt x="750" y="1851"/>
                      <a:pt x="730" y="1829"/>
                      <a:pt x="709" y="1807"/>
                    </a:cubicBezTo>
                    <a:cubicBezTo>
                      <a:pt x="718" y="1805"/>
                      <a:pt x="726" y="1801"/>
                      <a:pt x="733" y="1797"/>
                    </a:cubicBezTo>
                    <a:close/>
                    <a:moveTo>
                      <a:pt x="1302" y="2375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80"/>
                      <a:pt x="1332" y="2485"/>
                      <a:pt x="1326" y="2493"/>
                    </a:cubicBezTo>
                    <a:cubicBezTo>
                      <a:pt x="1306" y="2468"/>
                      <a:pt x="1283" y="2444"/>
                      <a:pt x="1263" y="2420"/>
                    </a:cubicBezTo>
                    <a:cubicBezTo>
                      <a:pt x="1278" y="2409"/>
                      <a:pt x="1291" y="2392"/>
                      <a:pt x="1302" y="2375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8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2"/>
                      <a:pt x="2275" y="1933"/>
                      <a:pt x="2715" y="1529"/>
                    </a:cubicBezTo>
                    <a:cubicBezTo>
                      <a:pt x="2732" y="1514"/>
                      <a:pt x="2743" y="1495"/>
                      <a:pt x="2749" y="1478"/>
                    </a:cubicBezTo>
                    <a:cubicBezTo>
                      <a:pt x="2786" y="1435"/>
                      <a:pt x="2793" y="1372"/>
                      <a:pt x="2737" y="1325"/>
                    </a:cubicBezTo>
                    <a:cubicBezTo>
                      <a:pt x="2268" y="932"/>
                      <a:pt x="1833" y="501"/>
                      <a:pt x="1434" y="35"/>
                    </a:cubicBezTo>
                    <a:cubicBezTo>
                      <a:pt x="1413" y="12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23"/>
              <p:cNvSpPr/>
              <p:nvPr/>
            </p:nvSpPr>
            <p:spPr>
              <a:xfrm>
                <a:off x="554960" y="1891610"/>
                <a:ext cx="263231" cy="261297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1" extrusionOk="0">
                    <a:moveTo>
                      <a:pt x="810" y="150"/>
                    </a:moveTo>
                    <a:cubicBezTo>
                      <a:pt x="814" y="154"/>
                      <a:pt x="819" y="159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7"/>
                      <a:pt x="806" y="154"/>
                      <a:pt x="810" y="150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4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6"/>
                      <a:pt x="308" y="1023"/>
                    </a:cubicBezTo>
                    <a:cubicBezTo>
                      <a:pt x="323" y="1041"/>
                      <a:pt x="340" y="1058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6"/>
                      <a:pt x="838" y="528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5"/>
                      <a:pt x="1030" y="771"/>
                      <a:pt x="1082" y="803"/>
                    </a:cubicBezTo>
                    <a:cubicBezTo>
                      <a:pt x="974" y="898"/>
                      <a:pt x="864" y="995"/>
                      <a:pt x="754" y="1092"/>
                    </a:cubicBezTo>
                    <a:cubicBezTo>
                      <a:pt x="664" y="1011"/>
                      <a:pt x="580" y="927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2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2"/>
                    </a:cubicBezTo>
                    <a:cubicBezTo>
                      <a:pt x="795" y="1328"/>
                      <a:pt x="789" y="1323"/>
                      <a:pt x="784" y="1319"/>
                    </a:cubicBezTo>
                    <a:cubicBezTo>
                      <a:pt x="791" y="1313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49"/>
                      <a:pt x="739" y="51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8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39"/>
                      <a:pt x="223" y="1112"/>
                      <a:pt x="306" y="1187"/>
                    </a:cubicBezTo>
                    <a:cubicBezTo>
                      <a:pt x="463" y="1325"/>
                      <a:pt x="620" y="1464"/>
                      <a:pt x="776" y="1602"/>
                    </a:cubicBezTo>
                    <a:cubicBezTo>
                      <a:pt x="788" y="1615"/>
                      <a:pt x="803" y="1621"/>
                      <a:pt x="818" y="1621"/>
                    </a:cubicBezTo>
                    <a:cubicBezTo>
                      <a:pt x="834" y="1621"/>
                      <a:pt x="849" y="1615"/>
                      <a:pt x="862" y="1602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29"/>
                      <a:pt x="1606" y="916"/>
                    </a:cubicBezTo>
                    <a:cubicBezTo>
                      <a:pt x="1608" y="914"/>
                      <a:pt x="1608" y="914"/>
                      <a:pt x="1610" y="914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1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23"/>
              <p:cNvSpPr/>
              <p:nvPr/>
            </p:nvSpPr>
            <p:spPr>
              <a:xfrm>
                <a:off x="622661" y="1964793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2"/>
                      <a:pt x="403" y="198"/>
                      <a:pt x="408" y="203"/>
                    </a:cubicBezTo>
                    <a:cubicBezTo>
                      <a:pt x="397" y="207"/>
                      <a:pt x="386" y="211"/>
                      <a:pt x="375" y="216"/>
                    </a:cubicBezTo>
                    <a:cubicBezTo>
                      <a:pt x="380" y="205"/>
                      <a:pt x="386" y="196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2"/>
                      <a:pt x="498" y="304"/>
                    </a:cubicBezTo>
                    <a:cubicBezTo>
                      <a:pt x="492" y="306"/>
                      <a:pt x="489" y="306"/>
                      <a:pt x="483" y="308"/>
                    </a:cubicBezTo>
                    <a:cubicBezTo>
                      <a:pt x="487" y="304"/>
                      <a:pt x="489" y="300"/>
                      <a:pt x="492" y="298"/>
                    </a:cubicBezTo>
                    <a:cubicBezTo>
                      <a:pt x="492" y="296"/>
                      <a:pt x="492" y="296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5"/>
                      <a:pt x="360" y="483"/>
                    </a:cubicBezTo>
                    <a:cubicBezTo>
                      <a:pt x="356" y="477"/>
                      <a:pt x="353" y="472"/>
                      <a:pt x="349" y="468"/>
                    </a:cubicBezTo>
                    <a:cubicBezTo>
                      <a:pt x="358" y="464"/>
                      <a:pt x="369" y="462"/>
                      <a:pt x="380" y="459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4"/>
                    </a:cubicBezTo>
                    <a:cubicBezTo>
                      <a:pt x="220" y="60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701"/>
                      <a:pt x="332" y="718"/>
                    </a:cubicBezTo>
                    <a:cubicBezTo>
                      <a:pt x="346" y="722"/>
                      <a:pt x="360" y="724"/>
                      <a:pt x="373" y="724"/>
                    </a:cubicBezTo>
                    <a:cubicBezTo>
                      <a:pt x="462" y="724"/>
                      <a:pt x="526" y="636"/>
                      <a:pt x="591" y="576"/>
                    </a:cubicBezTo>
                    <a:cubicBezTo>
                      <a:pt x="647" y="526"/>
                      <a:pt x="761" y="449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23"/>
              <p:cNvSpPr/>
              <p:nvPr/>
            </p:nvSpPr>
            <p:spPr>
              <a:xfrm>
                <a:off x="449538" y="3320761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2"/>
                    </a:moveTo>
                    <a:cubicBezTo>
                      <a:pt x="2780" y="252"/>
                      <a:pt x="2767" y="314"/>
                      <a:pt x="2760" y="377"/>
                    </a:cubicBezTo>
                    <a:cubicBezTo>
                      <a:pt x="2752" y="330"/>
                      <a:pt x="2743" y="284"/>
                      <a:pt x="2733" y="239"/>
                    </a:cubicBezTo>
                    <a:cubicBezTo>
                      <a:pt x="2754" y="222"/>
                      <a:pt x="2776" y="207"/>
                      <a:pt x="2799" y="192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88"/>
                      <a:pt x="202" y="405"/>
                      <a:pt x="235" y="424"/>
                    </a:cubicBezTo>
                    <a:cubicBezTo>
                      <a:pt x="203" y="427"/>
                      <a:pt x="170" y="431"/>
                      <a:pt x="138" y="438"/>
                    </a:cubicBezTo>
                    <a:cubicBezTo>
                      <a:pt x="136" y="418"/>
                      <a:pt x="134" y="399"/>
                      <a:pt x="133" y="379"/>
                    </a:cubicBezTo>
                    <a:close/>
                    <a:moveTo>
                      <a:pt x="2625" y="327"/>
                    </a:moveTo>
                    <a:cubicBezTo>
                      <a:pt x="2635" y="375"/>
                      <a:pt x="2644" y="425"/>
                      <a:pt x="2655" y="474"/>
                    </a:cubicBezTo>
                    <a:cubicBezTo>
                      <a:pt x="2635" y="435"/>
                      <a:pt x="2614" y="394"/>
                      <a:pt x="2594" y="355"/>
                    </a:cubicBezTo>
                    <a:cubicBezTo>
                      <a:pt x="2605" y="345"/>
                      <a:pt x="2616" y="336"/>
                      <a:pt x="2625" y="327"/>
                    </a:cubicBezTo>
                    <a:close/>
                    <a:moveTo>
                      <a:pt x="2493" y="453"/>
                    </a:moveTo>
                    <a:cubicBezTo>
                      <a:pt x="2499" y="470"/>
                      <a:pt x="2506" y="487"/>
                      <a:pt x="2513" y="504"/>
                    </a:cubicBezTo>
                    <a:cubicBezTo>
                      <a:pt x="2508" y="500"/>
                      <a:pt x="2502" y="496"/>
                      <a:pt x="2499" y="493"/>
                    </a:cubicBezTo>
                    <a:cubicBezTo>
                      <a:pt x="2487" y="483"/>
                      <a:pt x="2476" y="481"/>
                      <a:pt x="2465" y="481"/>
                    </a:cubicBezTo>
                    <a:cubicBezTo>
                      <a:pt x="2474" y="472"/>
                      <a:pt x="2484" y="463"/>
                      <a:pt x="2493" y="453"/>
                    </a:cubicBezTo>
                    <a:close/>
                    <a:moveTo>
                      <a:pt x="414" y="515"/>
                    </a:moveTo>
                    <a:cubicBezTo>
                      <a:pt x="425" y="521"/>
                      <a:pt x="437" y="526"/>
                      <a:pt x="448" y="534"/>
                    </a:cubicBezTo>
                    <a:cubicBezTo>
                      <a:pt x="405" y="554"/>
                      <a:pt x="360" y="576"/>
                      <a:pt x="317" y="599"/>
                    </a:cubicBezTo>
                    <a:cubicBezTo>
                      <a:pt x="340" y="575"/>
                      <a:pt x="366" y="554"/>
                      <a:pt x="394" y="535"/>
                    </a:cubicBezTo>
                    <a:cubicBezTo>
                      <a:pt x="403" y="530"/>
                      <a:pt x="409" y="522"/>
                      <a:pt x="414" y="515"/>
                    </a:cubicBezTo>
                    <a:close/>
                    <a:moveTo>
                      <a:pt x="2879" y="390"/>
                    </a:moveTo>
                    <a:lnTo>
                      <a:pt x="2879" y="390"/>
                    </a:lnTo>
                    <a:cubicBezTo>
                      <a:pt x="2883" y="481"/>
                      <a:pt x="2888" y="575"/>
                      <a:pt x="2894" y="666"/>
                    </a:cubicBezTo>
                    <a:cubicBezTo>
                      <a:pt x="2871" y="576"/>
                      <a:pt x="2868" y="483"/>
                      <a:pt x="2879" y="390"/>
                    </a:cubicBezTo>
                    <a:close/>
                    <a:moveTo>
                      <a:pt x="466" y="705"/>
                    </a:moveTo>
                    <a:cubicBezTo>
                      <a:pt x="468" y="705"/>
                      <a:pt x="468" y="707"/>
                      <a:pt x="468" y="707"/>
                    </a:cubicBezTo>
                    <a:cubicBezTo>
                      <a:pt x="466" y="709"/>
                      <a:pt x="464" y="709"/>
                      <a:pt x="461" y="711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2"/>
                    </a:moveTo>
                    <a:cubicBezTo>
                      <a:pt x="2334" y="662"/>
                      <a:pt x="2359" y="683"/>
                      <a:pt x="2383" y="703"/>
                    </a:cubicBezTo>
                    <a:cubicBezTo>
                      <a:pt x="2387" y="713"/>
                      <a:pt x="2390" y="722"/>
                      <a:pt x="2398" y="731"/>
                    </a:cubicBezTo>
                    <a:cubicBezTo>
                      <a:pt x="2415" y="750"/>
                      <a:pt x="2433" y="759"/>
                      <a:pt x="2454" y="765"/>
                    </a:cubicBezTo>
                    <a:cubicBezTo>
                      <a:pt x="2486" y="793"/>
                      <a:pt x="2515" y="823"/>
                      <a:pt x="2547" y="852"/>
                    </a:cubicBezTo>
                    <a:cubicBezTo>
                      <a:pt x="2463" y="787"/>
                      <a:pt x="2379" y="720"/>
                      <a:pt x="2297" y="655"/>
                    </a:cubicBezTo>
                    <a:cubicBezTo>
                      <a:pt x="2301" y="651"/>
                      <a:pt x="2305" y="647"/>
                      <a:pt x="2308" y="642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1"/>
                      <a:pt x="547" y="877"/>
                      <a:pt x="494" y="914"/>
                    </a:cubicBezTo>
                    <a:cubicBezTo>
                      <a:pt x="545" y="873"/>
                      <a:pt x="599" y="839"/>
                      <a:pt x="655" y="808"/>
                    </a:cubicBezTo>
                    <a:close/>
                    <a:moveTo>
                      <a:pt x="230" y="1044"/>
                    </a:moveTo>
                    <a:cubicBezTo>
                      <a:pt x="230" y="1046"/>
                      <a:pt x="228" y="1048"/>
                      <a:pt x="226" y="1050"/>
                    </a:cubicBezTo>
                    <a:lnTo>
                      <a:pt x="226" y="1044"/>
                    </a:lnTo>
                    <a:close/>
                    <a:moveTo>
                      <a:pt x="2894" y="1097"/>
                    </a:moveTo>
                    <a:cubicBezTo>
                      <a:pt x="2903" y="1110"/>
                      <a:pt x="2912" y="1123"/>
                      <a:pt x="2920" y="1136"/>
                    </a:cubicBezTo>
                    <a:cubicBezTo>
                      <a:pt x="2909" y="1128"/>
                      <a:pt x="2898" y="1123"/>
                      <a:pt x="2884" y="1115"/>
                    </a:cubicBezTo>
                    <a:cubicBezTo>
                      <a:pt x="2888" y="1110"/>
                      <a:pt x="2892" y="1104"/>
                      <a:pt x="2894" y="1097"/>
                    </a:cubicBezTo>
                    <a:close/>
                    <a:moveTo>
                      <a:pt x="2913" y="0"/>
                    </a:moveTo>
                    <a:cubicBezTo>
                      <a:pt x="2904" y="0"/>
                      <a:pt x="2894" y="2"/>
                      <a:pt x="2884" y="6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19"/>
                    </a:cubicBezTo>
                    <a:cubicBezTo>
                      <a:pt x="2400" y="373"/>
                      <a:pt x="2348" y="429"/>
                      <a:pt x="2295" y="483"/>
                    </a:cubicBezTo>
                    <a:lnTo>
                      <a:pt x="2292" y="483"/>
                    </a:ln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8"/>
                    </a:cubicBezTo>
                    <a:cubicBezTo>
                      <a:pt x="2202" y="578"/>
                      <a:pt x="2182" y="599"/>
                      <a:pt x="2163" y="617"/>
                    </a:cubicBezTo>
                    <a:cubicBezTo>
                      <a:pt x="2141" y="638"/>
                      <a:pt x="2137" y="683"/>
                      <a:pt x="2163" y="703"/>
                    </a:cubicBezTo>
                    <a:cubicBezTo>
                      <a:pt x="2314" y="823"/>
                      <a:pt x="2465" y="942"/>
                      <a:pt x="2616" y="1059"/>
                    </a:cubicBezTo>
                    <a:cubicBezTo>
                      <a:pt x="2728" y="1147"/>
                      <a:pt x="2836" y="1251"/>
                      <a:pt x="2978" y="1285"/>
                    </a:cubicBezTo>
                    <a:cubicBezTo>
                      <a:pt x="2983" y="1286"/>
                      <a:pt x="2988" y="1287"/>
                      <a:pt x="2993" y="1287"/>
                    </a:cubicBezTo>
                    <a:cubicBezTo>
                      <a:pt x="3026" y="1287"/>
                      <a:pt x="3057" y="1263"/>
                      <a:pt x="3054" y="1227"/>
                    </a:cubicBezTo>
                    <a:cubicBezTo>
                      <a:pt x="3026" y="849"/>
                      <a:pt x="2998" y="472"/>
                      <a:pt x="2987" y="94"/>
                    </a:cubicBezTo>
                    <a:cubicBezTo>
                      <a:pt x="2987" y="79"/>
                      <a:pt x="2983" y="66"/>
                      <a:pt x="2974" y="56"/>
                    </a:cubicBezTo>
                    <a:cubicBezTo>
                      <a:pt x="2974" y="24"/>
                      <a:pt x="2947" y="0"/>
                      <a:pt x="2913" y="0"/>
                    </a:cubicBezTo>
                    <a:close/>
                    <a:moveTo>
                      <a:pt x="88" y="249"/>
                    </a:moveTo>
                    <a:cubicBezTo>
                      <a:pt x="80" y="249"/>
                      <a:pt x="72" y="249"/>
                      <a:pt x="64" y="250"/>
                    </a:cubicBezTo>
                    <a:cubicBezTo>
                      <a:pt x="34" y="254"/>
                      <a:pt x="0" y="276"/>
                      <a:pt x="4" y="312"/>
                    </a:cubicBezTo>
                    <a:cubicBezTo>
                      <a:pt x="6" y="328"/>
                      <a:pt x="8" y="345"/>
                      <a:pt x="10" y="362"/>
                    </a:cubicBezTo>
                    <a:cubicBezTo>
                      <a:pt x="8" y="370"/>
                      <a:pt x="8" y="377"/>
                      <a:pt x="8" y="384"/>
                    </a:cubicBezTo>
                    <a:cubicBezTo>
                      <a:pt x="11" y="405"/>
                      <a:pt x="15" y="425"/>
                      <a:pt x="17" y="446"/>
                    </a:cubicBezTo>
                    <a:cubicBezTo>
                      <a:pt x="41" y="720"/>
                      <a:pt x="51" y="992"/>
                      <a:pt x="45" y="1266"/>
                    </a:cubicBezTo>
                    <a:cubicBezTo>
                      <a:pt x="44" y="1302"/>
                      <a:pt x="74" y="1327"/>
                      <a:pt x="106" y="1327"/>
                    </a:cubicBezTo>
                    <a:cubicBezTo>
                      <a:pt x="116" y="1327"/>
                      <a:pt x="127" y="1324"/>
                      <a:pt x="136" y="1319"/>
                    </a:cubicBezTo>
                    <a:cubicBezTo>
                      <a:pt x="155" y="1307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6"/>
                    </a:cubicBezTo>
                    <a:cubicBezTo>
                      <a:pt x="453" y="1080"/>
                      <a:pt x="688" y="918"/>
                      <a:pt x="940" y="780"/>
                    </a:cubicBezTo>
                    <a:cubicBezTo>
                      <a:pt x="981" y="757"/>
                      <a:pt x="977" y="698"/>
                      <a:pt x="940" y="675"/>
                    </a:cubicBezTo>
                    <a:cubicBezTo>
                      <a:pt x="789" y="582"/>
                      <a:pt x="636" y="494"/>
                      <a:pt x="479" y="412"/>
                    </a:cubicBezTo>
                    <a:cubicBezTo>
                      <a:pt x="371" y="356"/>
                      <a:pt x="221" y="249"/>
                      <a:pt x="88" y="2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23"/>
              <p:cNvSpPr/>
              <p:nvPr/>
            </p:nvSpPr>
            <p:spPr>
              <a:xfrm>
                <a:off x="450989" y="3073327"/>
                <a:ext cx="491000" cy="259846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2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901"/>
                      <a:pt x="1479" y="1336"/>
                    </a:cubicBezTo>
                    <a:cubicBezTo>
                      <a:pt x="1397" y="1272"/>
                      <a:pt x="1330" y="1190"/>
                      <a:pt x="1259" y="1114"/>
                    </a:cubicBezTo>
                    <a:cubicBezTo>
                      <a:pt x="1158" y="1004"/>
                      <a:pt x="1039" y="909"/>
                      <a:pt x="920" y="818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6"/>
                      <a:pt x="782" y="1015"/>
                    </a:cubicBezTo>
                    <a:cubicBezTo>
                      <a:pt x="899" y="1107"/>
                      <a:pt x="1013" y="1203"/>
                      <a:pt x="1114" y="1313"/>
                    </a:cubicBezTo>
                    <a:cubicBezTo>
                      <a:pt x="1209" y="1418"/>
                      <a:pt x="1300" y="1519"/>
                      <a:pt x="1421" y="1593"/>
                    </a:cubicBezTo>
                    <a:cubicBezTo>
                      <a:pt x="1443" y="1606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23"/>
              <p:cNvSpPr/>
              <p:nvPr/>
            </p:nvSpPr>
            <p:spPr>
              <a:xfrm>
                <a:off x="437932" y="3172623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0"/>
                      <a:pt x="2515" y="545"/>
                      <a:pt x="2278" y="774"/>
                    </a:cubicBezTo>
                    <a:cubicBezTo>
                      <a:pt x="2155" y="893"/>
                      <a:pt x="2024" y="1007"/>
                      <a:pt x="1894" y="1115"/>
                    </a:cubicBezTo>
                    <a:cubicBezTo>
                      <a:pt x="1797" y="1195"/>
                      <a:pt x="1678" y="1266"/>
                      <a:pt x="1603" y="1369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7" y="348"/>
                      <a:pt x="167" y="348"/>
                    </a:cubicBezTo>
                    <a:cubicBezTo>
                      <a:pt x="67" y="348"/>
                      <a:pt x="1" y="505"/>
                      <a:pt x="108" y="578"/>
                    </a:cubicBezTo>
                    <a:cubicBezTo>
                      <a:pt x="611" y="916"/>
                      <a:pt x="1092" y="1285"/>
                      <a:pt x="1575" y="1648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4"/>
                      <a:pt x="1733" y="1605"/>
                    </a:cubicBezTo>
                    <a:cubicBezTo>
                      <a:pt x="1748" y="1596"/>
                      <a:pt x="1763" y="1581"/>
                      <a:pt x="1773" y="1559"/>
                    </a:cubicBezTo>
                    <a:cubicBezTo>
                      <a:pt x="1829" y="1432"/>
                      <a:pt x="1993" y="1346"/>
                      <a:pt x="2097" y="1261"/>
                    </a:cubicBezTo>
                    <a:cubicBezTo>
                      <a:pt x="2218" y="1160"/>
                      <a:pt x="2336" y="1054"/>
                      <a:pt x="2449" y="945"/>
                    </a:cubicBezTo>
                    <a:cubicBezTo>
                      <a:pt x="2688" y="718"/>
                      <a:pt x="2908" y="472"/>
                      <a:pt x="3111" y="215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23"/>
              <p:cNvSpPr/>
              <p:nvPr/>
            </p:nvSpPr>
            <p:spPr>
              <a:xfrm>
                <a:off x="434225" y="2636651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0"/>
                    </a:moveTo>
                    <a:cubicBezTo>
                      <a:pt x="1589" y="0"/>
                      <a:pt x="1562" y="10"/>
                      <a:pt x="1536" y="33"/>
                    </a:cubicBezTo>
                    <a:cubicBezTo>
                      <a:pt x="1085" y="450"/>
                      <a:pt x="606" y="838"/>
                      <a:pt x="105" y="1192"/>
                    </a:cubicBezTo>
                    <a:cubicBezTo>
                      <a:pt x="1" y="1268"/>
                      <a:pt x="67" y="1425"/>
                      <a:pt x="165" y="1425"/>
                    </a:cubicBezTo>
                    <a:cubicBezTo>
                      <a:pt x="185" y="1425"/>
                      <a:pt x="206" y="1418"/>
                      <a:pt x="228" y="1403"/>
                    </a:cubicBezTo>
                    <a:cubicBezTo>
                      <a:pt x="716" y="1056"/>
                      <a:pt x="1184" y="680"/>
                      <a:pt x="1628" y="279"/>
                    </a:cubicBezTo>
                    <a:cubicBezTo>
                      <a:pt x="1835" y="482"/>
                      <a:pt x="2042" y="687"/>
                      <a:pt x="2251" y="890"/>
                    </a:cubicBezTo>
                    <a:cubicBezTo>
                      <a:pt x="2467" y="1103"/>
                      <a:pt x="2674" y="1343"/>
                      <a:pt x="2931" y="1507"/>
                    </a:cubicBezTo>
                    <a:cubicBezTo>
                      <a:pt x="2952" y="1521"/>
                      <a:pt x="2973" y="1527"/>
                      <a:pt x="2993" y="1527"/>
                    </a:cubicBezTo>
                    <a:cubicBezTo>
                      <a:pt x="3096" y="1527"/>
                      <a:pt x="3164" y="1367"/>
                      <a:pt x="3054" y="1297"/>
                    </a:cubicBezTo>
                    <a:cubicBezTo>
                      <a:pt x="2815" y="1146"/>
                      <a:pt x="2622" y="916"/>
                      <a:pt x="2422" y="719"/>
                    </a:cubicBezTo>
                    <a:cubicBezTo>
                      <a:pt x="2195" y="497"/>
                      <a:pt x="1967" y="273"/>
                      <a:pt x="1742" y="49"/>
                    </a:cubicBezTo>
                    <a:cubicBezTo>
                      <a:pt x="1721" y="29"/>
                      <a:pt x="1699" y="19"/>
                      <a:pt x="1676" y="16"/>
                    </a:cubicBezTo>
                    <a:cubicBezTo>
                      <a:pt x="1658" y="6"/>
                      <a:pt x="1638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23"/>
              <p:cNvSpPr/>
              <p:nvPr/>
            </p:nvSpPr>
            <p:spPr>
              <a:xfrm>
                <a:off x="452118" y="2521397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1"/>
                    </a:moveTo>
                    <a:cubicBezTo>
                      <a:pt x="1482" y="1"/>
                      <a:pt x="1454" y="13"/>
                      <a:pt x="1431" y="43"/>
                    </a:cubicBezTo>
                    <a:cubicBezTo>
                      <a:pt x="1060" y="496"/>
                      <a:pt x="555" y="837"/>
                      <a:pt x="96" y="1197"/>
                    </a:cubicBezTo>
                    <a:cubicBezTo>
                      <a:pt x="0" y="1274"/>
                      <a:pt x="88" y="1397"/>
                      <a:pt x="188" y="1397"/>
                    </a:cubicBezTo>
                    <a:cubicBezTo>
                      <a:pt x="215" y="1397"/>
                      <a:pt x="242" y="1389"/>
                      <a:pt x="268" y="1368"/>
                    </a:cubicBezTo>
                    <a:cubicBezTo>
                      <a:pt x="708" y="1022"/>
                      <a:pt x="1191" y="695"/>
                      <a:pt x="1558" y="267"/>
                    </a:cubicBezTo>
                    <a:cubicBezTo>
                      <a:pt x="1990" y="652"/>
                      <a:pt x="2414" y="1050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4"/>
                    </a:cubicBezTo>
                    <a:cubicBezTo>
                      <a:pt x="2572" y="865"/>
                      <a:pt x="2136" y="457"/>
                      <a:pt x="1688" y="58"/>
                    </a:cubicBezTo>
                    <a:cubicBezTo>
                      <a:pt x="1664" y="36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0" y="30"/>
                    </a:cubicBezTo>
                    <a:cubicBezTo>
                      <a:pt x="1559" y="12"/>
                      <a:pt x="1534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23"/>
              <p:cNvSpPr/>
              <p:nvPr/>
            </p:nvSpPr>
            <p:spPr>
              <a:xfrm>
                <a:off x="473234" y="2756258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6"/>
                    </a:cubicBezTo>
                    <a:cubicBezTo>
                      <a:pt x="1360" y="361"/>
                      <a:pt x="1354" y="394"/>
                      <a:pt x="1365" y="432"/>
                    </a:cubicBezTo>
                    <a:cubicBezTo>
                      <a:pt x="1382" y="489"/>
                      <a:pt x="1401" y="547"/>
                      <a:pt x="1417" y="605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7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7"/>
                    </a:moveTo>
                    <a:cubicBezTo>
                      <a:pt x="496" y="1187"/>
                      <a:pt x="496" y="1196"/>
                      <a:pt x="496" y="1205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7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1"/>
                      <a:pt x="372" y="1438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79"/>
                    </a:moveTo>
                    <a:lnTo>
                      <a:pt x="1932" y="1479"/>
                    </a:ln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3"/>
                      <a:pt x="2042" y="1821"/>
                      <a:pt x="2035" y="1826"/>
                    </a:cubicBezTo>
                    <a:lnTo>
                      <a:pt x="1932" y="1479"/>
                    </a:lnTo>
                    <a:close/>
                    <a:moveTo>
                      <a:pt x="733" y="1796"/>
                    </a:moveTo>
                    <a:cubicBezTo>
                      <a:pt x="746" y="1822"/>
                      <a:pt x="757" y="1847"/>
                      <a:pt x="771" y="1873"/>
                    </a:cubicBezTo>
                    <a:cubicBezTo>
                      <a:pt x="750" y="1850"/>
                      <a:pt x="730" y="1828"/>
                      <a:pt x="709" y="1808"/>
                    </a:cubicBezTo>
                    <a:cubicBezTo>
                      <a:pt x="718" y="1804"/>
                      <a:pt x="726" y="1802"/>
                      <a:pt x="733" y="1796"/>
                    </a:cubicBezTo>
                    <a:close/>
                    <a:moveTo>
                      <a:pt x="1302" y="2374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4"/>
                      <a:pt x="1326" y="2492"/>
                    </a:cubicBezTo>
                    <a:cubicBezTo>
                      <a:pt x="1306" y="2468"/>
                      <a:pt x="1283" y="2443"/>
                      <a:pt x="1263" y="2419"/>
                    </a:cubicBezTo>
                    <a:cubicBezTo>
                      <a:pt x="1278" y="2408"/>
                      <a:pt x="1291" y="2391"/>
                      <a:pt x="1302" y="2374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0"/>
                      <a:pt x="946" y="364"/>
                      <a:pt x="785" y="530"/>
                    </a:cubicBezTo>
                    <a:cubicBezTo>
                      <a:pt x="746" y="542"/>
                      <a:pt x="713" y="571"/>
                      <a:pt x="705" y="612"/>
                    </a:cubicBezTo>
                    <a:cubicBezTo>
                      <a:pt x="487" y="840"/>
                      <a:pt x="267" y="1067"/>
                      <a:pt x="47" y="1295"/>
                    </a:cubicBezTo>
                    <a:cubicBezTo>
                      <a:pt x="2" y="1341"/>
                      <a:pt x="1" y="1418"/>
                      <a:pt x="47" y="1466"/>
                    </a:cubicBezTo>
                    <a:cubicBezTo>
                      <a:pt x="457" y="1880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3"/>
                      <a:pt x="1403" y="2751"/>
                    </a:cubicBezTo>
                    <a:cubicBezTo>
                      <a:pt x="1837" y="2341"/>
                      <a:pt x="2275" y="1932"/>
                      <a:pt x="2715" y="1528"/>
                    </a:cubicBezTo>
                    <a:cubicBezTo>
                      <a:pt x="2732" y="1513"/>
                      <a:pt x="2743" y="1494"/>
                      <a:pt x="2749" y="1478"/>
                    </a:cubicBezTo>
                    <a:cubicBezTo>
                      <a:pt x="2786" y="1435"/>
                      <a:pt x="2793" y="1371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23"/>
              <p:cNvSpPr/>
              <p:nvPr/>
            </p:nvSpPr>
            <p:spPr>
              <a:xfrm>
                <a:off x="554960" y="2837983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0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8"/>
                      <a:pt x="806" y="154"/>
                      <a:pt x="810" y="150"/>
                    </a:cubicBezTo>
                    <a:close/>
                    <a:moveTo>
                      <a:pt x="232" y="723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3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8"/>
                      <a:pt x="308" y="1023"/>
                    </a:cubicBezTo>
                    <a:cubicBezTo>
                      <a:pt x="323" y="1041"/>
                      <a:pt x="340" y="1060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5"/>
                      <a:pt x="754" y="1092"/>
                    </a:cubicBezTo>
                    <a:cubicBezTo>
                      <a:pt x="664" y="1012"/>
                      <a:pt x="580" y="928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3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4"/>
                    </a:cubicBezTo>
                    <a:cubicBezTo>
                      <a:pt x="795" y="1329"/>
                      <a:pt x="789" y="1323"/>
                      <a:pt x="784" y="1319"/>
                    </a:cubicBezTo>
                    <a:cubicBezTo>
                      <a:pt x="791" y="1314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8"/>
                    </a:cubicBezTo>
                    <a:cubicBezTo>
                      <a:pt x="743" y="50"/>
                      <a:pt x="739" y="53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9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40"/>
                      <a:pt x="223" y="1112"/>
                      <a:pt x="306" y="1187"/>
                    </a:cubicBezTo>
                    <a:cubicBezTo>
                      <a:pt x="463" y="1325"/>
                      <a:pt x="620" y="1465"/>
                      <a:pt x="776" y="1604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4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30"/>
                      <a:pt x="1606" y="916"/>
                    </a:cubicBezTo>
                    <a:cubicBezTo>
                      <a:pt x="1608" y="916"/>
                      <a:pt x="1608" y="915"/>
                      <a:pt x="1610" y="915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23"/>
              <p:cNvSpPr/>
              <p:nvPr/>
            </p:nvSpPr>
            <p:spPr>
              <a:xfrm>
                <a:off x="622661" y="2911327"/>
                <a:ext cx="122669" cy="116544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3" extrusionOk="0">
                    <a:moveTo>
                      <a:pt x="392" y="184"/>
                    </a:moveTo>
                    <a:cubicBezTo>
                      <a:pt x="397" y="191"/>
                      <a:pt x="403" y="197"/>
                      <a:pt x="408" y="204"/>
                    </a:cubicBezTo>
                    <a:cubicBezTo>
                      <a:pt x="397" y="206"/>
                      <a:pt x="386" y="212"/>
                      <a:pt x="375" y="215"/>
                    </a:cubicBezTo>
                    <a:cubicBezTo>
                      <a:pt x="380" y="204"/>
                      <a:pt x="386" y="195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9"/>
                      <a:pt x="496" y="301"/>
                      <a:pt x="498" y="303"/>
                    </a:cubicBezTo>
                    <a:cubicBezTo>
                      <a:pt x="492" y="305"/>
                      <a:pt x="489" y="305"/>
                      <a:pt x="483" y="307"/>
                    </a:cubicBezTo>
                    <a:cubicBezTo>
                      <a:pt x="487" y="303"/>
                      <a:pt x="489" y="301"/>
                      <a:pt x="492" y="297"/>
                    </a:cubicBezTo>
                    <a:cubicBezTo>
                      <a:pt x="492" y="297"/>
                      <a:pt x="492" y="297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5"/>
                    </a:lnTo>
                    <a:cubicBezTo>
                      <a:pt x="599" y="414"/>
                      <a:pt x="597" y="413"/>
                      <a:pt x="594" y="413"/>
                    </a:cubicBezTo>
                    <a:cubicBezTo>
                      <a:pt x="590" y="413"/>
                      <a:pt x="584" y="415"/>
                      <a:pt x="578" y="420"/>
                    </a:cubicBezTo>
                    <a:cubicBezTo>
                      <a:pt x="582" y="415"/>
                      <a:pt x="587" y="411"/>
                      <a:pt x="591" y="406"/>
                    </a:cubicBezTo>
                    <a:close/>
                    <a:moveTo>
                      <a:pt x="380" y="458"/>
                    </a:moveTo>
                    <a:lnTo>
                      <a:pt x="380" y="458"/>
                    </a:lnTo>
                    <a:cubicBezTo>
                      <a:pt x="373" y="467"/>
                      <a:pt x="367" y="475"/>
                      <a:pt x="360" y="482"/>
                    </a:cubicBezTo>
                    <a:cubicBezTo>
                      <a:pt x="356" y="476"/>
                      <a:pt x="353" y="473"/>
                      <a:pt x="349" y="467"/>
                    </a:cubicBezTo>
                    <a:cubicBezTo>
                      <a:pt x="358" y="463"/>
                      <a:pt x="369" y="461"/>
                      <a:pt x="380" y="458"/>
                    </a:cubicBezTo>
                    <a:close/>
                    <a:moveTo>
                      <a:pt x="393" y="1"/>
                    </a:moveTo>
                    <a:cubicBezTo>
                      <a:pt x="386" y="1"/>
                      <a:pt x="380" y="2"/>
                      <a:pt x="373" y="5"/>
                    </a:cubicBezTo>
                    <a:cubicBezTo>
                      <a:pt x="220" y="59"/>
                      <a:pt x="181" y="236"/>
                      <a:pt x="37" y="297"/>
                    </a:cubicBezTo>
                    <a:cubicBezTo>
                      <a:pt x="0" y="314"/>
                      <a:pt x="2" y="368"/>
                      <a:pt x="26" y="394"/>
                    </a:cubicBezTo>
                    <a:cubicBezTo>
                      <a:pt x="78" y="452"/>
                      <a:pt x="131" y="512"/>
                      <a:pt x="183" y="570"/>
                    </a:cubicBezTo>
                    <a:cubicBezTo>
                      <a:pt x="222" y="614"/>
                      <a:pt x="274" y="700"/>
                      <a:pt x="332" y="717"/>
                    </a:cubicBezTo>
                    <a:cubicBezTo>
                      <a:pt x="346" y="721"/>
                      <a:pt x="360" y="723"/>
                      <a:pt x="373" y="723"/>
                    </a:cubicBezTo>
                    <a:cubicBezTo>
                      <a:pt x="462" y="723"/>
                      <a:pt x="526" y="635"/>
                      <a:pt x="591" y="575"/>
                    </a:cubicBezTo>
                    <a:cubicBezTo>
                      <a:pt x="647" y="525"/>
                      <a:pt x="761" y="448"/>
                      <a:pt x="709" y="357"/>
                    </a:cubicBezTo>
                    <a:cubicBezTo>
                      <a:pt x="647" y="253"/>
                      <a:pt x="537" y="158"/>
                      <a:pt x="449" y="66"/>
                    </a:cubicBezTo>
                    <a:cubicBezTo>
                      <a:pt x="451" y="35"/>
                      <a:pt x="426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23"/>
              <p:cNvSpPr/>
              <p:nvPr/>
            </p:nvSpPr>
            <p:spPr>
              <a:xfrm>
                <a:off x="450989" y="4020023"/>
                <a:ext cx="491161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610" extrusionOk="0">
                    <a:moveTo>
                      <a:pt x="2868" y="0"/>
                    </a:moveTo>
                    <a:cubicBezTo>
                      <a:pt x="2841" y="0"/>
                      <a:pt x="2813" y="10"/>
                      <a:pt x="2788" y="34"/>
                    </a:cubicBezTo>
                    <a:cubicBezTo>
                      <a:pt x="2348" y="465"/>
                      <a:pt x="1912" y="900"/>
                      <a:pt x="1479" y="1336"/>
                    </a:cubicBezTo>
                    <a:cubicBezTo>
                      <a:pt x="1397" y="1271"/>
                      <a:pt x="1330" y="1190"/>
                      <a:pt x="1259" y="1112"/>
                    </a:cubicBezTo>
                    <a:cubicBezTo>
                      <a:pt x="1158" y="1002"/>
                      <a:pt x="1039" y="909"/>
                      <a:pt x="920" y="816"/>
                    </a:cubicBezTo>
                    <a:cubicBezTo>
                      <a:pt x="677" y="627"/>
                      <a:pt x="461" y="420"/>
                      <a:pt x="252" y="193"/>
                    </a:cubicBezTo>
                    <a:cubicBezTo>
                      <a:pt x="228" y="166"/>
                      <a:pt x="199" y="155"/>
                      <a:pt x="172" y="155"/>
                    </a:cubicBezTo>
                    <a:cubicBezTo>
                      <a:pt x="82" y="155"/>
                      <a:pt x="1" y="277"/>
                      <a:pt x="81" y="365"/>
                    </a:cubicBezTo>
                    <a:cubicBezTo>
                      <a:pt x="301" y="601"/>
                      <a:pt x="526" y="816"/>
                      <a:pt x="782" y="1013"/>
                    </a:cubicBezTo>
                    <a:cubicBezTo>
                      <a:pt x="899" y="1105"/>
                      <a:pt x="1013" y="1202"/>
                      <a:pt x="1114" y="1314"/>
                    </a:cubicBezTo>
                    <a:cubicBezTo>
                      <a:pt x="1209" y="1416"/>
                      <a:pt x="1300" y="1517"/>
                      <a:pt x="1421" y="1591"/>
                    </a:cubicBezTo>
                    <a:cubicBezTo>
                      <a:pt x="1443" y="1604"/>
                      <a:pt x="1463" y="1609"/>
                      <a:pt x="1483" y="1609"/>
                    </a:cubicBezTo>
                    <a:cubicBezTo>
                      <a:pt x="1495" y="1609"/>
                      <a:pt x="1507" y="1607"/>
                      <a:pt x="1518" y="1602"/>
                    </a:cubicBezTo>
                    <a:cubicBezTo>
                      <a:pt x="1542" y="1601"/>
                      <a:pt x="1567" y="1589"/>
                      <a:pt x="1589" y="1569"/>
                    </a:cubicBezTo>
                    <a:cubicBezTo>
                      <a:pt x="2042" y="1112"/>
                      <a:pt x="2499" y="657"/>
                      <a:pt x="2959" y="206"/>
                    </a:cubicBezTo>
                    <a:cubicBezTo>
                      <a:pt x="3046" y="122"/>
                      <a:pt x="2962" y="0"/>
                      <a:pt x="2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23"/>
              <p:cNvSpPr/>
              <p:nvPr/>
            </p:nvSpPr>
            <p:spPr>
              <a:xfrm>
                <a:off x="437932" y="4119157"/>
                <a:ext cx="513245" cy="26951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2" extrusionOk="0">
                    <a:moveTo>
                      <a:pt x="3018" y="0"/>
                    </a:moveTo>
                    <a:cubicBezTo>
                      <a:pt x="2991" y="0"/>
                      <a:pt x="2963" y="12"/>
                      <a:pt x="2940" y="42"/>
                    </a:cubicBezTo>
                    <a:cubicBezTo>
                      <a:pt x="2736" y="301"/>
                      <a:pt x="2515" y="544"/>
                      <a:pt x="2278" y="773"/>
                    </a:cubicBezTo>
                    <a:cubicBezTo>
                      <a:pt x="2155" y="892"/>
                      <a:pt x="2024" y="1006"/>
                      <a:pt x="1894" y="1116"/>
                    </a:cubicBezTo>
                    <a:cubicBezTo>
                      <a:pt x="1797" y="1194"/>
                      <a:pt x="1678" y="1265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4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7"/>
                    </a:cubicBezTo>
                    <a:cubicBezTo>
                      <a:pt x="611" y="915"/>
                      <a:pt x="1092" y="1284"/>
                      <a:pt x="1575" y="1648"/>
                    </a:cubicBezTo>
                    <a:cubicBezTo>
                      <a:pt x="1597" y="1664"/>
                      <a:pt x="1620" y="1672"/>
                      <a:pt x="1640" y="1672"/>
                    </a:cubicBezTo>
                    <a:cubicBezTo>
                      <a:pt x="1681" y="1672"/>
                      <a:pt x="1715" y="1643"/>
                      <a:pt x="1733" y="1605"/>
                    </a:cubicBezTo>
                    <a:cubicBezTo>
                      <a:pt x="1748" y="1595"/>
                      <a:pt x="1763" y="1580"/>
                      <a:pt x="1773" y="1558"/>
                    </a:cubicBezTo>
                    <a:cubicBezTo>
                      <a:pt x="1829" y="1431"/>
                      <a:pt x="1993" y="1345"/>
                      <a:pt x="2097" y="1260"/>
                    </a:cubicBezTo>
                    <a:cubicBezTo>
                      <a:pt x="2218" y="1159"/>
                      <a:pt x="2336" y="1053"/>
                      <a:pt x="2449" y="945"/>
                    </a:cubicBezTo>
                    <a:cubicBezTo>
                      <a:pt x="2688" y="717"/>
                      <a:pt x="2908" y="471"/>
                      <a:pt x="3111" y="214"/>
                    </a:cubicBezTo>
                    <a:cubicBezTo>
                      <a:pt x="3183" y="122"/>
                      <a:pt x="3103" y="0"/>
                      <a:pt x="3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23"/>
              <p:cNvSpPr/>
              <p:nvPr/>
            </p:nvSpPr>
            <p:spPr>
              <a:xfrm>
                <a:off x="434386" y="3583024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5" y="0"/>
                    </a:moveTo>
                    <a:cubicBezTo>
                      <a:pt x="1588" y="0"/>
                      <a:pt x="1561" y="10"/>
                      <a:pt x="1535" y="33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6"/>
                      <a:pt x="163" y="1426"/>
                    </a:cubicBezTo>
                    <a:cubicBezTo>
                      <a:pt x="183" y="1426"/>
                      <a:pt x="205" y="1419"/>
                      <a:pt x="227" y="1403"/>
                    </a:cubicBezTo>
                    <a:cubicBezTo>
                      <a:pt x="715" y="1056"/>
                      <a:pt x="1183" y="682"/>
                      <a:pt x="1627" y="279"/>
                    </a:cubicBezTo>
                    <a:cubicBezTo>
                      <a:pt x="1834" y="482"/>
                      <a:pt x="2041" y="687"/>
                      <a:pt x="2250" y="892"/>
                    </a:cubicBezTo>
                    <a:cubicBezTo>
                      <a:pt x="2466" y="1105"/>
                      <a:pt x="2673" y="1343"/>
                      <a:pt x="2930" y="1507"/>
                    </a:cubicBezTo>
                    <a:cubicBezTo>
                      <a:pt x="2951" y="1521"/>
                      <a:pt x="2972" y="1527"/>
                      <a:pt x="2992" y="1527"/>
                    </a:cubicBezTo>
                    <a:cubicBezTo>
                      <a:pt x="3095" y="1527"/>
                      <a:pt x="3163" y="1367"/>
                      <a:pt x="3053" y="1297"/>
                    </a:cubicBezTo>
                    <a:cubicBezTo>
                      <a:pt x="2814" y="1146"/>
                      <a:pt x="2621" y="916"/>
                      <a:pt x="2421" y="721"/>
                    </a:cubicBezTo>
                    <a:cubicBezTo>
                      <a:pt x="2194" y="497"/>
                      <a:pt x="1966" y="273"/>
                      <a:pt x="1741" y="49"/>
                    </a:cubicBezTo>
                    <a:cubicBezTo>
                      <a:pt x="1720" y="31"/>
                      <a:pt x="1698" y="20"/>
                      <a:pt x="1675" y="16"/>
                    </a:cubicBezTo>
                    <a:cubicBezTo>
                      <a:pt x="1657" y="6"/>
                      <a:pt x="1637" y="0"/>
                      <a:pt x="16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23"/>
              <p:cNvSpPr/>
              <p:nvPr/>
            </p:nvSpPr>
            <p:spPr>
              <a:xfrm>
                <a:off x="452118" y="3468093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0"/>
                    </a:moveTo>
                    <a:cubicBezTo>
                      <a:pt x="1482" y="0"/>
                      <a:pt x="1454" y="12"/>
                      <a:pt x="1431" y="41"/>
                    </a:cubicBezTo>
                    <a:cubicBezTo>
                      <a:pt x="1060" y="496"/>
                      <a:pt x="555" y="835"/>
                      <a:pt x="96" y="1195"/>
                    </a:cubicBezTo>
                    <a:cubicBezTo>
                      <a:pt x="0" y="1272"/>
                      <a:pt x="88" y="1395"/>
                      <a:pt x="188" y="1395"/>
                    </a:cubicBezTo>
                    <a:cubicBezTo>
                      <a:pt x="215" y="1395"/>
                      <a:pt x="242" y="1387"/>
                      <a:pt x="268" y="1367"/>
                    </a:cubicBezTo>
                    <a:cubicBezTo>
                      <a:pt x="708" y="1022"/>
                      <a:pt x="1191" y="694"/>
                      <a:pt x="1558" y="265"/>
                    </a:cubicBezTo>
                    <a:cubicBezTo>
                      <a:pt x="1990" y="651"/>
                      <a:pt x="2414" y="1048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5"/>
                    </a:cubicBezTo>
                    <a:cubicBezTo>
                      <a:pt x="2572" y="863"/>
                      <a:pt x="2136" y="455"/>
                      <a:pt x="1688" y="56"/>
                    </a:cubicBezTo>
                    <a:cubicBezTo>
                      <a:pt x="1663" y="34"/>
                      <a:pt x="1635" y="25"/>
                      <a:pt x="1608" y="25"/>
                    </a:cubicBezTo>
                    <a:cubicBezTo>
                      <a:pt x="1599" y="25"/>
                      <a:pt x="1589" y="26"/>
                      <a:pt x="1580" y="28"/>
                    </a:cubicBezTo>
                    <a:cubicBezTo>
                      <a:pt x="1559" y="11"/>
                      <a:pt x="153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23"/>
              <p:cNvSpPr/>
              <p:nvPr/>
            </p:nvSpPr>
            <p:spPr>
              <a:xfrm>
                <a:off x="473234" y="370263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7"/>
                    </a:cubicBezTo>
                    <a:cubicBezTo>
                      <a:pt x="1360" y="363"/>
                      <a:pt x="1354" y="394"/>
                      <a:pt x="1365" y="432"/>
                    </a:cubicBezTo>
                    <a:cubicBezTo>
                      <a:pt x="1382" y="490"/>
                      <a:pt x="1401" y="547"/>
                      <a:pt x="1417" y="607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8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9"/>
                    </a:moveTo>
                    <a:cubicBezTo>
                      <a:pt x="496" y="1189"/>
                      <a:pt x="496" y="1196"/>
                      <a:pt x="496" y="1206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9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3"/>
                      <a:pt x="372" y="1439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80"/>
                    </a:move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5"/>
                      <a:pt x="2042" y="1821"/>
                      <a:pt x="2035" y="1828"/>
                    </a:cubicBezTo>
                    <a:cubicBezTo>
                      <a:pt x="2001" y="1713"/>
                      <a:pt x="1966" y="1595"/>
                      <a:pt x="1932" y="1480"/>
                    </a:cubicBezTo>
                    <a:close/>
                    <a:moveTo>
                      <a:pt x="733" y="1798"/>
                    </a:moveTo>
                    <a:cubicBezTo>
                      <a:pt x="746" y="1823"/>
                      <a:pt x="757" y="1849"/>
                      <a:pt x="771" y="1873"/>
                    </a:cubicBezTo>
                    <a:cubicBezTo>
                      <a:pt x="750" y="1851"/>
                      <a:pt x="730" y="1828"/>
                      <a:pt x="709" y="1808"/>
                    </a:cubicBezTo>
                    <a:cubicBezTo>
                      <a:pt x="718" y="1806"/>
                      <a:pt x="726" y="1802"/>
                      <a:pt x="733" y="1798"/>
                    </a:cubicBezTo>
                    <a:close/>
                    <a:moveTo>
                      <a:pt x="1302" y="2375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6"/>
                      <a:pt x="1326" y="2492"/>
                    </a:cubicBezTo>
                    <a:cubicBezTo>
                      <a:pt x="1306" y="2468"/>
                      <a:pt x="1283" y="2444"/>
                      <a:pt x="1263" y="2421"/>
                    </a:cubicBezTo>
                    <a:cubicBezTo>
                      <a:pt x="1278" y="2408"/>
                      <a:pt x="1291" y="2393"/>
                      <a:pt x="1302" y="2375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1"/>
                      <a:pt x="946" y="365"/>
                      <a:pt x="785" y="531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0"/>
                      <a:pt x="267" y="1068"/>
                      <a:pt x="47" y="1295"/>
                    </a:cubicBezTo>
                    <a:cubicBezTo>
                      <a:pt x="2" y="1343"/>
                      <a:pt x="1" y="1418"/>
                      <a:pt x="47" y="1467"/>
                    </a:cubicBezTo>
                    <a:cubicBezTo>
                      <a:pt x="457" y="1882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4"/>
                      <a:pt x="1403" y="2751"/>
                    </a:cubicBezTo>
                    <a:cubicBezTo>
                      <a:pt x="1837" y="2341"/>
                      <a:pt x="2275" y="1933"/>
                      <a:pt x="2715" y="1530"/>
                    </a:cubicBezTo>
                    <a:cubicBezTo>
                      <a:pt x="2732" y="1513"/>
                      <a:pt x="2743" y="1496"/>
                      <a:pt x="2749" y="1478"/>
                    </a:cubicBezTo>
                    <a:cubicBezTo>
                      <a:pt x="2786" y="1435"/>
                      <a:pt x="2793" y="1373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23"/>
              <p:cNvSpPr/>
              <p:nvPr/>
            </p:nvSpPr>
            <p:spPr>
              <a:xfrm>
                <a:off x="554960" y="3784356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3"/>
                      <a:pt x="806" y="162"/>
                      <a:pt x="799" y="162"/>
                    </a:cubicBezTo>
                    <a:cubicBezTo>
                      <a:pt x="802" y="158"/>
                      <a:pt x="806" y="154"/>
                      <a:pt x="810" y="152"/>
                    </a:cubicBezTo>
                    <a:close/>
                    <a:moveTo>
                      <a:pt x="232" y="723"/>
                    </a:moveTo>
                    <a:cubicBezTo>
                      <a:pt x="236" y="725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5"/>
                      <a:pt x="232" y="723"/>
                    </a:cubicBezTo>
                    <a:close/>
                    <a:moveTo>
                      <a:pt x="159" y="887"/>
                    </a:moveTo>
                    <a:lnTo>
                      <a:pt x="159" y="887"/>
                    </a:lnTo>
                    <a:cubicBezTo>
                      <a:pt x="209" y="932"/>
                      <a:pt x="258" y="978"/>
                      <a:pt x="308" y="1023"/>
                    </a:cubicBezTo>
                    <a:cubicBezTo>
                      <a:pt x="323" y="1042"/>
                      <a:pt x="340" y="1060"/>
                      <a:pt x="355" y="1077"/>
                    </a:cubicBezTo>
                    <a:cubicBezTo>
                      <a:pt x="280" y="1014"/>
                      <a:pt x="196" y="939"/>
                      <a:pt x="159" y="887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5"/>
                    </a:cubicBezTo>
                    <a:cubicBezTo>
                      <a:pt x="886" y="596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7"/>
                      <a:pt x="754" y="1092"/>
                    </a:cubicBezTo>
                    <a:cubicBezTo>
                      <a:pt x="664" y="1014"/>
                      <a:pt x="580" y="928"/>
                      <a:pt x="502" y="836"/>
                    </a:cubicBezTo>
                    <a:cubicBezTo>
                      <a:pt x="597" y="730"/>
                      <a:pt x="690" y="622"/>
                      <a:pt x="786" y="516"/>
                    </a:cubicBezTo>
                    <a:cubicBezTo>
                      <a:pt x="791" y="510"/>
                      <a:pt x="797" y="503"/>
                      <a:pt x="800" y="495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8"/>
                      <a:pt x="806" y="1325"/>
                      <a:pt x="800" y="1334"/>
                    </a:cubicBezTo>
                    <a:cubicBezTo>
                      <a:pt x="795" y="1329"/>
                      <a:pt x="789" y="1325"/>
                      <a:pt x="784" y="1319"/>
                    </a:cubicBezTo>
                    <a:cubicBezTo>
                      <a:pt x="791" y="1316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2"/>
                      <a:pt x="746" y="48"/>
                    </a:cubicBezTo>
                    <a:cubicBezTo>
                      <a:pt x="743" y="50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5"/>
                    </a:cubicBezTo>
                    <a:cubicBezTo>
                      <a:pt x="241" y="540"/>
                      <a:pt x="180" y="609"/>
                      <a:pt x="116" y="676"/>
                    </a:cubicBezTo>
                    <a:cubicBezTo>
                      <a:pt x="79" y="719"/>
                      <a:pt x="4" y="779"/>
                      <a:pt x="3" y="842"/>
                    </a:cubicBezTo>
                    <a:cubicBezTo>
                      <a:pt x="1" y="896"/>
                      <a:pt x="16" y="926"/>
                      <a:pt x="53" y="961"/>
                    </a:cubicBezTo>
                    <a:cubicBezTo>
                      <a:pt x="133" y="1042"/>
                      <a:pt x="223" y="1112"/>
                      <a:pt x="306" y="1187"/>
                    </a:cubicBezTo>
                    <a:cubicBezTo>
                      <a:pt x="463" y="1327"/>
                      <a:pt x="620" y="1465"/>
                      <a:pt x="776" y="1605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5"/>
                    </a:cubicBezTo>
                    <a:cubicBezTo>
                      <a:pt x="1099" y="1385"/>
                      <a:pt x="1337" y="1165"/>
                      <a:pt x="1576" y="945"/>
                    </a:cubicBezTo>
                    <a:cubicBezTo>
                      <a:pt x="1589" y="941"/>
                      <a:pt x="1600" y="932"/>
                      <a:pt x="1606" y="917"/>
                    </a:cubicBezTo>
                    <a:cubicBezTo>
                      <a:pt x="1608" y="917"/>
                      <a:pt x="1608" y="917"/>
                      <a:pt x="1610" y="915"/>
                    </a:cubicBezTo>
                    <a:cubicBezTo>
                      <a:pt x="1632" y="894"/>
                      <a:pt x="1632" y="868"/>
                      <a:pt x="1621" y="848"/>
                    </a:cubicBezTo>
                    <a:cubicBezTo>
                      <a:pt x="1615" y="713"/>
                      <a:pt x="1427" y="589"/>
                      <a:pt x="1347" y="508"/>
                    </a:cubicBezTo>
                    <a:cubicBezTo>
                      <a:pt x="1179" y="344"/>
                      <a:pt x="1013" y="182"/>
                      <a:pt x="847" y="18"/>
                    </a:cubicBezTo>
                    <a:cubicBezTo>
                      <a:pt x="835" y="6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23"/>
              <p:cNvSpPr/>
              <p:nvPr/>
            </p:nvSpPr>
            <p:spPr>
              <a:xfrm>
                <a:off x="622661" y="3857861"/>
                <a:ext cx="122669" cy="11638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2" extrusionOk="0">
                    <a:moveTo>
                      <a:pt x="392" y="185"/>
                    </a:moveTo>
                    <a:cubicBezTo>
                      <a:pt x="397" y="190"/>
                      <a:pt x="403" y="196"/>
                      <a:pt x="408" y="203"/>
                    </a:cubicBezTo>
                    <a:cubicBezTo>
                      <a:pt x="397" y="207"/>
                      <a:pt x="386" y="211"/>
                      <a:pt x="375" y="215"/>
                    </a:cubicBezTo>
                    <a:cubicBezTo>
                      <a:pt x="380" y="205"/>
                      <a:pt x="386" y="194"/>
                      <a:pt x="392" y="185"/>
                    </a:cubicBezTo>
                    <a:close/>
                    <a:moveTo>
                      <a:pt x="492" y="297"/>
                    </a:moveTo>
                    <a:cubicBezTo>
                      <a:pt x="494" y="298"/>
                      <a:pt x="496" y="300"/>
                      <a:pt x="498" y="302"/>
                    </a:cubicBezTo>
                    <a:cubicBezTo>
                      <a:pt x="492" y="304"/>
                      <a:pt x="489" y="306"/>
                      <a:pt x="483" y="306"/>
                    </a:cubicBezTo>
                    <a:cubicBezTo>
                      <a:pt x="487" y="304"/>
                      <a:pt x="489" y="300"/>
                      <a:pt x="492" y="297"/>
                    </a:cubicBezTo>
                    <a:close/>
                    <a:moveTo>
                      <a:pt x="591" y="405"/>
                    </a:moveTo>
                    <a:lnTo>
                      <a:pt x="600" y="414"/>
                    </a:lnTo>
                    <a:cubicBezTo>
                      <a:pt x="599" y="413"/>
                      <a:pt x="597" y="412"/>
                      <a:pt x="594" y="412"/>
                    </a:cubicBezTo>
                    <a:cubicBezTo>
                      <a:pt x="590" y="412"/>
                      <a:pt x="584" y="415"/>
                      <a:pt x="578" y="420"/>
                    </a:cubicBezTo>
                    <a:cubicBezTo>
                      <a:pt x="582" y="414"/>
                      <a:pt x="587" y="410"/>
                      <a:pt x="591" y="405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4"/>
                      <a:pt x="360" y="483"/>
                    </a:cubicBezTo>
                    <a:cubicBezTo>
                      <a:pt x="356" y="477"/>
                      <a:pt x="353" y="472"/>
                      <a:pt x="349" y="466"/>
                    </a:cubicBezTo>
                    <a:cubicBezTo>
                      <a:pt x="358" y="463"/>
                      <a:pt x="369" y="461"/>
                      <a:pt x="380" y="459"/>
                    </a:cubicBezTo>
                    <a:close/>
                    <a:moveTo>
                      <a:pt x="392" y="1"/>
                    </a:moveTo>
                    <a:cubicBezTo>
                      <a:pt x="386" y="1"/>
                      <a:pt x="379" y="2"/>
                      <a:pt x="373" y="4"/>
                    </a:cubicBezTo>
                    <a:cubicBezTo>
                      <a:pt x="220" y="60"/>
                      <a:pt x="181" y="235"/>
                      <a:pt x="37" y="298"/>
                    </a:cubicBezTo>
                    <a:cubicBezTo>
                      <a:pt x="0" y="315"/>
                      <a:pt x="2" y="367"/>
                      <a:pt x="26" y="394"/>
                    </a:cubicBezTo>
                    <a:cubicBezTo>
                      <a:pt x="78" y="451"/>
                      <a:pt x="131" y="511"/>
                      <a:pt x="183" y="569"/>
                    </a:cubicBezTo>
                    <a:cubicBezTo>
                      <a:pt x="222" y="614"/>
                      <a:pt x="274" y="699"/>
                      <a:pt x="332" y="716"/>
                    </a:cubicBezTo>
                    <a:cubicBezTo>
                      <a:pt x="346" y="720"/>
                      <a:pt x="360" y="722"/>
                      <a:pt x="373" y="722"/>
                    </a:cubicBezTo>
                    <a:cubicBezTo>
                      <a:pt x="463" y="722"/>
                      <a:pt x="526" y="636"/>
                      <a:pt x="591" y="576"/>
                    </a:cubicBezTo>
                    <a:cubicBezTo>
                      <a:pt x="647" y="524"/>
                      <a:pt x="761" y="448"/>
                      <a:pt x="709" y="358"/>
                    </a:cubicBezTo>
                    <a:cubicBezTo>
                      <a:pt x="647" y="252"/>
                      <a:pt x="537" y="157"/>
                      <a:pt x="449" y="67"/>
                    </a:cubicBezTo>
                    <a:cubicBezTo>
                      <a:pt x="451" y="34"/>
                      <a:pt x="426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6" name="Google Shape;3026;p23"/>
            <p:cNvGrpSpPr/>
            <p:nvPr/>
          </p:nvGrpSpPr>
          <p:grpSpPr>
            <a:xfrm rot="5400000">
              <a:off x="3897850" y="3205561"/>
              <a:ext cx="388076" cy="2892615"/>
              <a:chOff x="434225" y="628490"/>
              <a:chExt cx="516952" cy="3852710"/>
            </a:xfrm>
          </p:grpSpPr>
          <p:sp>
            <p:nvSpPr>
              <p:cNvPr id="3027" name="Google Shape;3027;p23"/>
              <p:cNvSpPr/>
              <p:nvPr/>
            </p:nvSpPr>
            <p:spPr>
              <a:xfrm>
                <a:off x="449538" y="1427693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4"/>
                    </a:moveTo>
                    <a:cubicBezTo>
                      <a:pt x="2780" y="254"/>
                      <a:pt x="2767" y="315"/>
                      <a:pt x="2760" y="377"/>
                    </a:cubicBezTo>
                    <a:cubicBezTo>
                      <a:pt x="2752" y="332"/>
                      <a:pt x="2743" y="285"/>
                      <a:pt x="2733" y="239"/>
                    </a:cubicBezTo>
                    <a:cubicBezTo>
                      <a:pt x="2754" y="224"/>
                      <a:pt x="2776" y="207"/>
                      <a:pt x="2799" y="194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90"/>
                      <a:pt x="202" y="407"/>
                      <a:pt x="235" y="425"/>
                    </a:cubicBezTo>
                    <a:cubicBezTo>
                      <a:pt x="203" y="427"/>
                      <a:pt x="170" y="433"/>
                      <a:pt x="138" y="440"/>
                    </a:cubicBezTo>
                    <a:cubicBezTo>
                      <a:pt x="136" y="420"/>
                      <a:pt x="134" y="399"/>
                      <a:pt x="133" y="379"/>
                    </a:cubicBezTo>
                    <a:close/>
                    <a:moveTo>
                      <a:pt x="2625" y="326"/>
                    </a:moveTo>
                    <a:cubicBezTo>
                      <a:pt x="2635" y="377"/>
                      <a:pt x="2644" y="425"/>
                      <a:pt x="2655" y="474"/>
                    </a:cubicBezTo>
                    <a:cubicBezTo>
                      <a:pt x="2635" y="435"/>
                      <a:pt x="2614" y="395"/>
                      <a:pt x="2594" y="356"/>
                    </a:cubicBezTo>
                    <a:cubicBezTo>
                      <a:pt x="2605" y="347"/>
                      <a:pt x="2616" y="338"/>
                      <a:pt x="2625" y="326"/>
                    </a:cubicBezTo>
                    <a:close/>
                    <a:moveTo>
                      <a:pt x="2493" y="455"/>
                    </a:moveTo>
                    <a:cubicBezTo>
                      <a:pt x="2499" y="472"/>
                      <a:pt x="2506" y="489"/>
                      <a:pt x="2513" y="505"/>
                    </a:cubicBezTo>
                    <a:cubicBezTo>
                      <a:pt x="2508" y="500"/>
                      <a:pt x="2502" y="496"/>
                      <a:pt x="2499" y="492"/>
                    </a:cubicBezTo>
                    <a:cubicBezTo>
                      <a:pt x="2489" y="486"/>
                      <a:pt x="2480" y="483"/>
                      <a:pt x="2471" y="483"/>
                    </a:cubicBezTo>
                    <a:cubicBezTo>
                      <a:pt x="2469" y="483"/>
                      <a:pt x="2467" y="483"/>
                      <a:pt x="2465" y="483"/>
                    </a:cubicBezTo>
                    <a:cubicBezTo>
                      <a:pt x="2474" y="474"/>
                      <a:pt x="2484" y="464"/>
                      <a:pt x="2493" y="455"/>
                    </a:cubicBezTo>
                    <a:close/>
                    <a:moveTo>
                      <a:pt x="414" y="517"/>
                    </a:moveTo>
                    <a:cubicBezTo>
                      <a:pt x="425" y="522"/>
                      <a:pt x="437" y="528"/>
                      <a:pt x="448" y="533"/>
                    </a:cubicBezTo>
                    <a:cubicBezTo>
                      <a:pt x="405" y="556"/>
                      <a:pt x="360" y="578"/>
                      <a:pt x="317" y="599"/>
                    </a:cubicBezTo>
                    <a:cubicBezTo>
                      <a:pt x="340" y="576"/>
                      <a:pt x="366" y="556"/>
                      <a:pt x="394" y="537"/>
                    </a:cubicBezTo>
                    <a:cubicBezTo>
                      <a:pt x="403" y="531"/>
                      <a:pt x="409" y="524"/>
                      <a:pt x="414" y="517"/>
                    </a:cubicBezTo>
                    <a:close/>
                    <a:moveTo>
                      <a:pt x="2879" y="392"/>
                    </a:moveTo>
                    <a:cubicBezTo>
                      <a:pt x="2883" y="483"/>
                      <a:pt x="2888" y="574"/>
                      <a:pt x="2894" y="666"/>
                    </a:cubicBezTo>
                    <a:cubicBezTo>
                      <a:pt x="2871" y="576"/>
                      <a:pt x="2868" y="483"/>
                      <a:pt x="2879" y="392"/>
                    </a:cubicBezTo>
                    <a:close/>
                    <a:moveTo>
                      <a:pt x="466" y="705"/>
                    </a:moveTo>
                    <a:cubicBezTo>
                      <a:pt x="468" y="707"/>
                      <a:pt x="468" y="707"/>
                      <a:pt x="468" y="709"/>
                    </a:cubicBezTo>
                    <a:cubicBezTo>
                      <a:pt x="466" y="709"/>
                      <a:pt x="464" y="710"/>
                      <a:pt x="461" y="712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3"/>
                    </a:moveTo>
                    <a:cubicBezTo>
                      <a:pt x="2334" y="664"/>
                      <a:pt x="2359" y="684"/>
                      <a:pt x="2383" y="705"/>
                    </a:cubicBezTo>
                    <a:cubicBezTo>
                      <a:pt x="2387" y="714"/>
                      <a:pt x="2390" y="724"/>
                      <a:pt x="2398" y="731"/>
                    </a:cubicBezTo>
                    <a:cubicBezTo>
                      <a:pt x="2415" y="750"/>
                      <a:pt x="2433" y="761"/>
                      <a:pt x="2454" y="765"/>
                    </a:cubicBezTo>
                    <a:cubicBezTo>
                      <a:pt x="2486" y="794"/>
                      <a:pt x="2515" y="822"/>
                      <a:pt x="2547" y="852"/>
                    </a:cubicBezTo>
                    <a:cubicBezTo>
                      <a:pt x="2463" y="787"/>
                      <a:pt x="2379" y="722"/>
                      <a:pt x="2297" y="656"/>
                    </a:cubicBezTo>
                    <a:cubicBezTo>
                      <a:pt x="2301" y="651"/>
                      <a:pt x="2305" y="647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3"/>
                      <a:pt x="547" y="878"/>
                      <a:pt x="494" y="914"/>
                    </a:cubicBezTo>
                    <a:cubicBezTo>
                      <a:pt x="545" y="875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6"/>
                      <a:pt x="230" y="1046"/>
                    </a:cubicBezTo>
                    <a:cubicBezTo>
                      <a:pt x="230" y="1048"/>
                      <a:pt x="228" y="1050"/>
                      <a:pt x="226" y="1052"/>
                    </a:cubicBezTo>
                    <a:cubicBezTo>
                      <a:pt x="226" y="1050"/>
                      <a:pt x="226" y="1046"/>
                      <a:pt x="226" y="1044"/>
                    </a:cubicBezTo>
                    <a:close/>
                    <a:moveTo>
                      <a:pt x="2894" y="1098"/>
                    </a:moveTo>
                    <a:cubicBezTo>
                      <a:pt x="2903" y="1111"/>
                      <a:pt x="2912" y="1124"/>
                      <a:pt x="2920" y="1136"/>
                    </a:cubicBezTo>
                    <a:cubicBezTo>
                      <a:pt x="2909" y="1130"/>
                      <a:pt x="2898" y="1124"/>
                      <a:pt x="2884" y="1117"/>
                    </a:cubicBezTo>
                    <a:cubicBezTo>
                      <a:pt x="2888" y="1111"/>
                      <a:pt x="2892" y="1104"/>
                      <a:pt x="2894" y="1098"/>
                    </a:cubicBezTo>
                    <a:close/>
                    <a:moveTo>
                      <a:pt x="2914" y="1"/>
                    </a:moveTo>
                    <a:cubicBezTo>
                      <a:pt x="2904" y="1"/>
                      <a:pt x="2894" y="3"/>
                      <a:pt x="2884" y="8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21"/>
                    </a:cubicBezTo>
                    <a:cubicBezTo>
                      <a:pt x="2400" y="373"/>
                      <a:pt x="2348" y="429"/>
                      <a:pt x="2295" y="485"/>
                    </a:cubicBezTo>
                    <a:cubicBezTo>
                      <a:pt x="2293" y="483"/>
                      <a:pt x="2293" y="483"/>
                      <a:pt x="2292" y="483"/>
                    </a:cubicBez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9"/>
                    </a:cubicBezTo>
                    <a:cubicBezTo>
                      <a:pt x="2202" y="580"/>
                      <a:pt x="2182" y="599"/>
                      <a:pt x="2163" y="619"/>
                    </a:cubicBezTo>
                    <a:cubicBezTo>
                      <a:pt x="2141" y="640"/>
                      <a:pt x="2137" y="684"/>
                      <a:pt x="2163" y="705"/>
                    </a:cubicBezTo>
                    <a:cubicBezTo>
                      <a:pt x="2314" y="822"/>
                      <a:pt x="2465" y="942"/>
                      <a:pt x="2616" y="1061"/>
                    </a:cubicBezTo>
                    <a:cubicBezTo>
                      <a:pt x="2728" y="1149"/>
                      <a:pt x="2836" y="1253"/>
                      <a:pt x="2978" y="1287"/>
                    </a:cubicBezTo>
                    <a:cubicBezTo>
                      <a:pt x="2982" y="1287"/>
                      <a:pt x="2986" y="1288"/>
                      <a:pt x="2991" y="1288"/>
                    </a:cubicBezTo>
                    <a:cubicBezTo>
                      <a:pt x="3024" y="1288"/>
                      <a:pt x="3057" y="1263"/>
                      <a:pt x="3054" y="1227"/>
                    </a:cubicBezTo>
                    <a:cubicBezTo>
                      <a:pt x="3026" y="850"/>
                      <a:pt x="2998" y="474"/>
                      <a:pt x="2987" y="95"/>
                    </a:cubicBezTo>
                    <a:cubicBezTo>
                      <a:pt x="2987" y="78"/>
                      <a:pt x="2983" y="67"/>
                      <a:pt x="2974" y="58"/>
                    </a:cubicBezTo>
                    <a:cubicBezTo>
                      <a:pt x="2974" y="26"/>
                      <a:pt x="2947" y="1"/>
                      <a:pt x="2914" y="1"/>
                    </a:cubicBezTo>
                    <a:close/>
                    <a:moveTo>
                      <a:pt x="89" y="251"/>
                    </a:moveTo>
                    <a:cubicBezTo>
                      <a:pt x="80" y="251"/>
                      <a:pt x="72" y="251"/>
                      <a:pt x="64" y="252"/>
                    </a:cubicBezTo>
                    <a:cubicBezTo>
                      <a:pt x="34" y="254"/>
                      <a:pt x="0" y="276"/>
                      <a:pt x="4" y="311"/>
                    </a:cubicBezTo>
                    <a:cubicBezTo>
                      <a:pt x="6" y="328"/>
                      <a:pt x="8" y="347"/>
                      <a:pt x="10" y="364"/>
                    </a:cubicBezTo>
                    <a:cubicBezTo>
                      <a:pt x="8" y="371"/>
                      <a:pt x="8" y="379"/>
                      <a:pt x="8" y="386"/>
                    </a:cubicBezTo>
                    <a:cubicBezTo>
                      <a:pt x="11" y="407"/>
                      <a:pt x="15" y="427"/>
                      <a:pt x="17" y="448"/>
                    </a:cubicBezTo>
                    <a:cubicBezTo>
                      <a:pt x="41" y="720"/>
                      <a:pt x="51" y="994"/>
                      <a:pt x="45" y="1268"/>
                    </a:cubicBezTo>
                    <a:cubicBezTo>
                      <a:pt x="44" y="1302"/>
                      <a:pt x="75" y="1328"/>
                      <a:pt x="107" y="1328"/>
                    </a:cubicBezTo>
                    <a:cubicBezTo>
                      <a:pt x="117" y="1328"/>
                      <a:pt x="127" y="1325"/>
                      <a:pt x="136" y="1320"/>
                    </a:cubicBezTo>
                    <a:cubicBezTo>
                      <a:pt x="155" y="1309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8"/>
                    </a:cubicBezTo>
                    <a:cubicBezTo>
                      <a:pt x="453" y="1082"/>
                      <a:pt x="688" y="919"/>
                      <a:pt x="940" y="781"/>
                    </a:cubicBezTo>
                    <a:cubicBezTo>
                      <a:pt x="981" y="757"/>
                      <a:pt x="977" y="699"/>
                      <a:pt x="940" y="675"/>
                    </a:cubicBezTo>
                    <a:cubicBezTo>
                      <a:pt x="789" y="582"/>
                      <a:pt x="636" y="494"/>
                      <a:pt x="479" y="414"/>
                    </a:cubicBezTo>
                    <a:cubicBezTo>
                      <a:pt x="371" y="356"/>
                      <a:pt x="221" y="251"/>
                      <a:pt x="89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23"/>
              <p:cNvSpPr/>
              <p:nvPr/>
            </p:nvSpPr>
            <p:spPr>
              <a:xfrm>
                <a:off x="450989" y="1180581"/>
                <a:ext cx="491000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0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5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4"/>
                    </a:cubicBezTo>
                    <a:cubicBezTo>
                      <a:pt x="227" y="167"/>
                      <a:pt x="199" y="156"/>
                      <a:pt x="171" y="156"/>
                    </a:cubicBezTo>
                    <a:cubicBezTo>
                      <a:pt x="82" y="156"/>
                      <a:pt x="1" y="277"/>
                      <a:pt x="81" y="364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1"/>
                      <a:pt x="1114" y="1313"/>
                    </a:cubicBezTo>
                    <a:cubicBezTo>
                      <a:pt x="1209" y="1416"/>
                      <a:pt x="1300" y="1518"/>
                      <a:pt x="1421" y="1591"/>
                    </a:cubicBezTo>
                    <a:cubicBezTo>
                      <a:pt x="1443" y="1605"/>
                      <a:pt x="1464" y="1610"/>
                      <a:pt x="1483" y="1610"/>
                    </a:cubicBezTo>
                    <a:cubicBezTo>
                      <a:pt x="1495" y="1610"/>
                      <a:pt x="1507" y="1608"/>
                      <a:pt x="1518" y="1604"/>
                    </a:cubicBezTo>
                    <a:cubicBezTo>
                      <a:pt x="1542" y="1600"/>
                      <a:pt x="1567" y="1591"/>
                      <a:pt x="1589" y="1569"/>
                    </a:cubicBezTo>
                    <a:cubicBezTo>
                      <a:pt x="2042" y="1112"/>
                      <a:pt x="2499" y="657"/>
                      <a:pt x="2959" y="208"/>
                    </a:cubicBezTo>
                    <a:cubicBezTo>
                      <a:pt x="3046" y="122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23"/>
              <p:cNvSpPr/>
              <p:nvPr/>
            </p:nvSpPr>
            <p:spPr>
              <a:xfrm>
                <a:off x="437932" y="1279555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2"/>
                      <a:pt x="2515" y="546"/>
                      <a:pt x="2278" y="774"/>
                    </a:cubicBezTo>
                    <a:cubicBezTo>
                      <a:pt x="2155" y="893"/>
                      <a:pt x="2024" y="1007"/>
                      <a:pt x="1894" y="1117"/>
                    </a:cubicBezTo>
                    <a:cubicBezTo>
                      <a:pt x="1797" y="1195"/>
                      <a:pt x="1678" y="1266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8"/>
                    </a:cubicBezTo>
                    <a:cubicBezTo>
                      <a:pt x="611" y="915"/>
                      <a:pt x="1092" y="1285"/>
                      <a:pt x="1575" y="1650"/>
                    </a:cubicBezTo>
                    <a:cubicBezTo>
                      <a:pt x="1597" y="1666"/>
                      <a:pt x="1619" y="1673"/>
                      <a:pt x="1639" y="1673"/>
                    </a:cubicBezTo>
                    <a:cubicBezTo>
                      <a:pt x="1680" y="1673"/>
                      <a:pt x="1715" y="1645"/>
                      <a:pt x="1733" y="1607"/>
                    </a:cubicBezTo>
                    <a:cubicBezTo>
                      <a:pt x="1748" y="1596"/>
                      <a:pt x="1763" y="1581"/>
                      <a:pt x="1773" y="1561"/>
                    </a:cubicBezTo>
                    <a:cubicBezTo>
                      <a:pt x="1829" y="1434"/>
                      <a:pt x="1993" y="1348"/>
                      <a:pt x="2097" y="1260"/>
                    </a:cubicBezTo>
                    <a:cubicBezTo>
                      <a:pt x="2218" y="1160"/>
                      <a:pt x="2336" y="1055"/>
                      <a:pt x="2449" y="945"/>
                    </a:cubicBezTo>
                    <a:cubicBezTo>
                      <a:pt x="2688" y="720"/>
                      <a:pt x="2908" y="474"/>
                      <a:pt x="3111" y="214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23"/>
              <p:cNvSpPr/>
              <p:nvPr/>
            </p:nvSpPr>
            <p:spPr>
              <a:xfrm>
                <a:off x="434386" y="743583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8" y="1"/>
                    </a:moveTo>
                    <a:cubicBezTo>
                      <a:pt x="1590" y="1"/>
                      <a:pt x="1561" y="11"/>
                      <a:pt x="1535" y="34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5"/>
                      <a:pt x="163" y="1425"/>
                    </a:cubicBezTo>
                    <a:cubicBezTo>
                      <a:pt x="183" y="1425"/>
                      <a:pt x="205" y="1418"/>
                      <a:pt x="227" y="1403"/>
                    </a:cubicBezTo>
                    <a:cubicBezTo>
                      <a:pt x="715" y="1056"/>
                      <a:pt x="1183" y="681"/>
                      <a:pt x="1627" y="278"/>
                    </a:cubicBezTo>
                    <a:cubicBezTo>
                      <a:pt x="1834" y="484"/>
                      <a:pt x="2041" y="687"/>
                      <a:pt x="2250" y="892"/>
                    </a:cubicBezTo>
                    <a:cubicBezTo>
                      <a:pt x="2466" y="1104"/>
                      <a:pt x="2673" y="1343"/>
                      <a:pt x="2930" y="1507"/>
                    </a:cubicBezTo>
                    <a:cubicBezTo>
                      <a:pt x="2951" y="1521"/>
                      <a:pt x="2973" y="1527"/>
                      <a:pt x="2992" y="1527"/>
                    </a:cubicBezTo>
                    <a:cubicBezTo>
                      <a:pt x="3095" y="1527"/>
                      <a:pt x="3162" y="1369"/>
                      <a:pt x="3053" y="1298"/>
                    </a:cubicBezTo>
                    <a:cubicBezTo>
                      <a:pt x="2814" y="1145"/>
                      <a:pt x="2621" y="918"/>
                      <a:pt x="2421" y="720"/>
                    </a:cubicBezTo>
                    <a:cubicBezTo>
                      <a:pt x="2194" y="497"/>
                      <a:pt x="1966" y="273"/>
                      <a:pt x="1741" y="51"/>
                    </a:cubicBezTo>
                    <a:cubicBezTo>
                      <a:pt x="1720" y="30"/>
                      <a:pt x="1698" y="19"/>
                      <a:pt x="1675" y="16"/>
                    </a:cubicBezTo>
                    <a:cubicBezTo>
                      <a:pt x="1658" y="6"/>
                      <a:pt x="1638" y="1"/>
                      <a:pt x="1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23"/>
              <p:cNvSpPr/>
              <p:nvPr/>
            </p:nvSpPr>
            <p:spPr>
              <a:xfrm>
                <a:off x="451956" y="628490"/>
                <a:ext cx="497448" cy="240664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3" extrusionOk="0">
                    <a:moveTo>
                      <a:pt x="1510" y="1"/>
                    </a:moveTo>
                    <a:cubicBezTo>
                      <a:pt x="1483" y="1"/>
                      <a:pt x="1455" y="13"/>
                      <a:pt x="1432" y="42"/>
                    </a:cubicBezTo>
                    <a:cubicBezTo>
                      <a:pt x="1061" y="496"/>
                      <a:pt x="556" y="836"/>
                      <a:pt x="97" y="1198"/>
                    </a:cubicBezTo>
                    <a:cubicBezTo>
                      <a:pt x="1" y="1274"/>
                      <a:pt x="89" y="1397"/>
                      <a:pt x="190" y="1397"/>
                    </a:cubicBezTo>
                    <a:cubicBezTo>
                      <a:pt x="216" y="1397"/>
                      <a:pt x="244" y="1389"/>
                      <a:pt x="269" y="1369"/>
                    </a:cubicBezTo>
                    <a:cubicBezTo>
                      <a:pt x="709" y="1022"/>
                      <a:pt x="1192" y="694"/>
                      <a:pt x="1559" y="265"/>
                    </a:cubicBezTo>
                    <a:cubicBezTo>
                      <a:pt x="1991" y="653"/>
                      <a:pt x="2415" y="1050"/>
                      <a:pt x="2828" y="1457"/>
                    </a:cubicBezTo>
                    <a:cubicBezTo>
                      <a:pt x="2853" y="1482"/>
                      <a:pt x="2882" y="1492"/>
                      <a:pt x="2909" y="1492"/>
                    </a:cubicBezTo>
                    <a:cubicBezTo>
                      <a:pt x="3002" y="1492"/>
                      <a:pt x="3085" y="1370"/>
                      <a:pt x="3000" y="1285"/>
                    </a:cubicBezTo>
                    <a:cubicBezTo>
                      <a:pt x="2573" y="866"/>
                      <a:pt x="2137" y="455"/>
                      <a:pt x="1689" y="58"/>
                    </a:cubicBezTo>
                    <a:cubicBezTo>
                      <a:pt x="1664" y="35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1" y="29"/>
                    </a:cubicBezTo>
                    <a:cubicBezTo>
                      <a:pt x="1560" y="11"/>
                      <a:pt x="1535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23"/>
              <p:cNvSpPr/>
              <p:nvPr/>
            </p:nvSpPr>
            <p:spPr>
              <a:xfrm>
                <a:off x="473234" y="86335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1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6"/>
                      <a:pt x="1294" y="352"/>
                    </a:cubicBezTo>
                    <a:cubicBezTo>
                      <a:pt x="1311" y="335"/>
                      <a:pt x="1328" y="317"/>
                      <a:pt x="1345" y="300"/>
                    </a:cubicBezTo>
                    <a:close/>
                    <a:moveTo>
                      <a:pt x="1086" y="568"/>
                    </a:moveTo>
                    <a:cubicBezTo>
                      <a:pt x="1134" y="772"/>
                      <a:pt x="1188" y="975"/>
                      <a:pt x="1244" y="1176"/>
                    </a:cubicBezTo>
                    <a:cubicBezTo>
                      <a:pt x="1170" y="1001"/>
                      <a:pt x="1089" y="829"/>
                      <a:pt x="991" y="667"/>
                    </a:cubicBezTo>
                    <a:cubicBezTo>
                      <a:pt x="1022" y="634"/>
                      <a:pt x="1054" y="602"/>
                      <a:pt x="1086" y="568"/>
                    </a:cubicBezTo>
                    <a:close/>
                    <a:moveTo>
                      <a:pt x="496" y="1178"/>
                    </a:moveTo>
                    <a:cubicBezTo>
                      <a:pt x="496" y="1187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1"/>
                      <a:pt x="323" y="1363"/>
                      <a:pt x="323" y="1364"/>
                    </a:cubicBezTo>
                    <a:cubicBezTo>
                      <a:pt x="347" y="1402"/>
                      <a:pt x="372" y="1439"/>
                      <a:pt x="394" y="1474"/>
                    </a:cubicBezTo>
                    <a:cubicBezTo>
                      <a:pt x="364" y="1443"/>
                      <a:pt x="332" y="1411"/>
                      <a:pt x="303" y="1379"/>
                    </a:cubicBezTo>
                    <a:cubicBezTo>
                      <a:pt x="308" y="1374"/>
                      <a:pt x="316" y="1366"/>
                      <a:pt x="321" y="1361"/>
                    </a:cubicBezTo>
                    <a:close/>
                    <a:moveTo>
                      <a:pt x="1932" y="1480"/>
                    </a:moveTo>
                    <a:cubicBezTo>
                      <a:pt x="1977" y="1586"/>
                      <a:pt x="2018" y="1696"/>
                      <a:pt x="2057" y="1806"/>
                    </a:cubicBezTo>
                    <a:cubicBezTo>
                      <a:pt x="2050" y="1814"/>
                      <a:pt x="2042" y="1819"/>
                      <a:pt x="2035" y="1827"/>
                    </a:cubicBezTo>
                    <a:cubicBezTo>
                      <a:pt x="2001" y="1711"/>
                      <a:pt x="1966" y="1596"/>
                      <a:pt x="1932" y="1480"/>
                    </a:cubicBezTo>
                    <a:close/>
                    <a:moveTo>
                      <a:pt x="733" y="1797"/>
                    </a:moveTo>
                    <a:cubicBezTo>
                      <a:pt x="746" y="1821"/>
                      <a:pt x="757" y="1847"/>
                      <a:pt x="771" y="1872"/>
                    </a:cubicBezTo>
                    <a:cubicBezTo>
                      <a:pt x="750" y="1849"/>
                      <a:pt x="730" y="1829"/>
                      <a:pt x="709" y="1806"/>
                    </a:cubicBezTo>
                    <a:cubicBezTo>
                      <a:pt x="718" y="1804"/>
                      <a:pt x="726" y="1801"/>
                      <a:pt x="733" y="1797"/>
                    </a:cubicBezTo>
                    <a:close/>
                    <a:moveTo>
                      <a:pt x="1302" y="2373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79"/>
                      <a:pt x="1332" y="2485"/>
                      <a:pt x="1326" y="2491"/>
                    </a:cubicBezTo>
                    <a:cubicBezTo>
                      <a:pt x="1306" y="2466"/>
                      <a:pt x="1283" y="2444"/>
                      <a:pt x="1263" y="2420"/>
                    </a:cubicBezTo>
                    <a:cubicBezTo>
                      <a:pt x="1278" y="2407"/>
                      <a:pt x="1291" y="2392"/>
                      <a:pt x="1302" y="2373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6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0"/>
                      <a:pt x="2275" y="1933"/>
                      <a:pt x="2715" y="1529"/>
                    </a:cubicBezTo>
                    <a:cubicBezTo>
                      <a:pt x="2732" y="1512"/>
                      <a:pt x="2743" y="1495"/>
                      <a:pt x="2749" y="1476"/>
                    </a:cubicBezTo>
                    <a:cubicBezTo>
                      <a:pt x="2786" y="1433"/>
                      <a:pt x="2793" y="1372"/>
                      <a:pt x="2737" y="1323"/>
                    </a:cubicBezTo>
                    <a:cubicBezTo>
                      <a:pt x="2268" y="930"/>
                      <a:pt x="1833" y="499"/>
                      <a:pt x="1434" y="35"/>
                    </a:cubicBezTo>
                    <a:cubicBezTo>
                      <a:pt x="1413" y="11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23"/>
              <p:cNvSpPr/>
              <p:nvPr/>
            </p:nvSpPr>
            <p:spPr>
              <a:xfrm>
                <a:off x="554960" y="944915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59"/>
                      <a:pt x="823" y="165"/>
                    </a:cubicBezTo>
                    <a:cubicBezTo>
                      <a:pt x="815" y="163"/>
                      <a:pt x="806" y="163"/>
                      <a:pt x="799" y="163"/>
                    </a:cubicBezTo>
                    <a:cubicBezTo>
                      <a:pt x="802" y="159"/>
                      <a:pt x="806" y="156"/>
                      <a:pt x="810" y="152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30"/>
                    </a:cubicBezTo>
                    <a:cubicBezTo>
                      <a:pt x="239" y="728"/>
                      <a:pt x="232" y="728"/>
                      <a:pt x="226" y="728"/>
                    </a:cubicBez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6"/>
                    </a:moveTo>
                    <a:lnTo>
                      <a:pt x="159" y="886"/>
                    </a:lnTo>
                    <a:cubicBezTo>
                      <a:pt x="209" y="933"/>
                      <a:pt x="258" y="978"/>
                      <a:pt x="308" y="1024"/>
                    </a:cubicBezTo>
                    <a:cubicBezTo>
                      <a:pt x="323" y="1043"/>
                      <a:pt x="340" y="1060"/>
                      <a:pt x="355" y="1078"/>
                    </a:cubicBezTo>
                    <a:cubicBezTo>
                      <a:pt x="280" y="1013"/>
                      <a:pt x="196" y="939"/>
                      <a:pt x="159" y="886"/>
                    </a:cubicBezTo>
                    <a:close/>
                    <a:moveTo>
                      <a:pt x="800" y="497"/>
                    </a:moveTo>
                    <a:cubicBezTo>
                      <a:pt x="819" y="508"/>
                      <a:pt x="838" y="528"/>
                      <a:pt x="856" y="555"/>
                    </a:cubicBezTo>
                    <a:cubicBezTo>
                      <a:pt x="886" y="596"/>
                      <a:pt x="918" y="635"/>
                      <a:pt x="950" y="674"/>
                    </a:cubicBezTo>
                    <a:cubicBezTo>
                      <a:pt x="985" y="717"/>
                      <a:pt x="1030" y="773"/>
                      <a:pt x="1082" y="804"/>
                    </a:cubicBezTo>
                    <a:cubicBezTo>
                      <a:pt x="974" y="899"/>
                      <a:pt x="864" y="996"/>
                      <a:pt x="754" y="1093"/>
                    </a:cubicBezTo>
                    <a:cubicBezTo>
                      <a:pt x="664" y="1013"/>
                      <a:pt x="580" y="927"/>
                      <a:pt x="502" y="836"/>
                    </a:cubicBezTo>
                    <a:cubicBezTo>
                      <a:pt x="597" y="730"/>
                      <a:pt x="690" y="622"/>
                      <a:pt x="786" y="515"/>
                    </a:cubicBezTo>
                    <a:cubicBezTo>
                      <a:pt x="791" y="510"/>
                      <a:pt x="797" y="502"/>
                      <a:pt x="800" y="497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7"/>
                      <a:pt x="806" y="1326"/>
                      <a:pt x="800" y="1334"/>
                    </a:cubicBezTo>
                    <a:cubicBezTo>
                      <a:pt x="795" y="1330"/>
                      <a:pt x="789" y="1325"/>
                      <a:pt x="784" y="1319"/>
                    </a:cubicBezTo>
                    <a:cubicBezTo>
                      <a:pt x="791" y="1315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51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4"/>
                    </a:cubicBezTo>
                    <a:cubicBezTo>
                      <a:pt x="241" y="542"/>
                      <a:pt x="180" y="609"/>
                      <a:pt x="116" y="676"/>
                    </a:cubicBezTo>
                    <a:cubicBezTo>
                      <a:pt x="79" y="719"/>
                      <a:pt x="4" y="780"/>
                      <a:pt x="3" y="844"/>
                    </a:cubicBezTo>
                    <a:cubicBezTo>
                      <a:pt x="1" y="896"/>
                      <a:pt x="16" y="926"/>
                      <a:pt x="53" y="963"/>
                    </a:cubicBezTo>
                    <a:cubicBezTo>
                      <a:pt x="133" y="1041"/>
                      <a:pt x="223" y="1112"/>
                      <a:pt x="306" y="1187"/>
                    </a:cubicBezTo>
                    <a:cubicBezTo>
                      <a:pt x="463" y="1326"/>
                      <a:pt x="620" y="1466"/>
                      <a:pt x="776" y="1604"/>
                    </a:cubicBezTo>
                    <a:cubicBezTo>
                      <a:pt x="789" y="1616"/>
                      <a:pt x="804" y="1622"/>
                      <a:pt x="819" y="1622"/>
                    </a:cubicBezTo>
                    <a:cubicBezTo>
                      <a:pt x="834" y="1622"/>
                      <a:pt x="849" y="1616"/>
                      <a:pt x="862" y="1604"/>
                    </a:cubicBezTo>
                    <a:cubicBezTo>
                      <a:pt x="1099" y="1384"/>
                      <a:pt x="1337" y="1166"/>
                      <a:pt x="1576" y="946"/>
                    </a:cubicBezTo>
                    <a:cubicBezTo>
                      <a:pt x="1589" y="940"/>
                      <a:pt x="1600" y="931"/>
                      <a:pt x="1606" y="918"/>
                    </a:cubicBezTo>
                    <a:cubicBezTo>
                      <a:pt x="1608" y="916"/>
                      <a:pt x="1608" y="916"/>
                      <a:pt x="1610" y="914"/>
                    </a:cubicBezTo>
                    <a:cubicBezTo>
                      <a:pt x="1632" y="894"/>
                      <a:pt x="1632" y="870"/>
                      <a:pt x="1621" y="849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6"/>
                      <a:pt x="1013" y="182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23"/>
              <p:cNvSpPr/>
              <p:nvPr/>
            </p:nvSpPr>
            <p:spPr>
              <a:xfrm>
                <a:off x="622661" y="1018420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0"/>
                      <a:pt x="403" y="197"/>
                      <a:pt x="408" y="203"/>
                    </a:cubicBezTo>
                    <a:cubicBezTo>
                      <a:pt x="397" y="207"/>
                      <a:pt x="386" y="210"/>
                      <a:pt x="375" y="214"/>
                    </a:cubicBezTo>
                    <a:cubicBezTo>
                      <a:pt x="380" y="205"/>
                      <a:pt x="386" y="194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0"/>
                      <a:pt x="498" y="304"/>
                    </a:cubicBezTo>
                    <a:cubicBezTo>
                      <a:pt x="492" y="304"/>
                      <a:pt x="489" y="306"/>
                      <a:pt x="483" y="307"/>
                    </a:cubicBezTo>
                    <a:cubicBezTo>
                      <a:pt x="487" y="304"/>
                      <a:pt x="489" y="300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8"/>
                    </a:moveTo>
                    <a:cubicBezTo>
                      <a:pt x="373" y="466"/>
                      <a:pt x="367" y="473"/>
                      <a:pt x="360" y="483"/>
                    </a:cubicBezTo>
                    <a:cubicBezTo>
                      <a:pt x="356" y="477"/>
                      <a:pt x="353" y="471"/>
                      <a:pt x="349" y="466"/>
                    </a:cubicBezTo>
                    <a:cubicBezTo>
                      <a:pt x="358" y="464"/>
                      <a:pt x="369" y="460"/>
                      <a:pt x="380" y="458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3"/>
                    </a:cubicBezTo>
                    <a:cubicBezTo>
                      <a:pt x="220" y="59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699"/>
                      <a:pt x="332" y="718"/>
                    </a:cubicBezTo>
                    <a:cubicBezTo>
                      <a:pt x="346" y="722"/>
                      <a:pt x="360" y="723"/>
                      <a:pt x="373" y="723"/>
                    </a:cubicBezTo>
                    <a:cubicBezTo>
                      <a:pt x="462" y="723"/>
                      <a:pt x="526" y="636"/>
                      <a:pt x="591" y="576"/>
                    </a:cubicBezTo>
                    <a:cubicBezTo>
                      <a:pt x="647" y="524"/>
                      <a:pt x="761" y="447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23"/>
              <p:cNvSpPr/>
              <p:nvPr/>
            </p:nvSpPr>
            <p:spPr>
              <a:xfrm>
                <a:off x="449538" y="2374227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3"/>
                    </a:moveTo>
                    <a:cubicBezTo>
                      <a:pt x="2780" y="253"/>
                      <a:pt x="2767" y="314"/>
                      <a:pt x="2760" y="376"/>
                    </a:cubicBezTo>
                    <a:cubicBezTo>
                      <a:pt x="2752" y="331"/>
                      <a:pt x="2743" y="285"/>
                      <a:pt x="2733" y="240"/>
                    </a:cubicBezTo>
                    <a:cubicBezTo>
                      <a:pt x="2754" y="223"/>
                      <a:pt x="2776" y="208"/>
                      <a:pt x="2799" y="193"/>
                    </a:cubicBezTo>
                    <a:close/>
                    <a:moveTo>
                      <a:pt x="133" y="380"/>
                    </a:moveTo>
                    <a:cubicBezTo>
                      <a:pt x="166" y="389"/>
                      <a:pt x="202" y="406"/>
                      <a:pt x="235" y="424"/>
                    </a:cubicBezTo>
                    <a:cubicBezTo>
                      <a:pt x="203" y="426"/>
                      <a:pt x="170" y="432"/>
                      <a:pt x="138" y="439"/>
                    </a:cubicBezTo>
                    <a:cubicBezTo>
                      <a:pt x="136" y="419"/>
                      <a:pt x="134" y="398"/>
                      <a:pt x="133" y="380"/>
                    </a:cubicBezTo>
                    <a:close/>
                    <a:moveTo>
                      <a:pt x="2625" y="327"/>
                    </a:moveTo>
                    <a:cubicBezTo>
                      <a:pt x="2635" y="376"/>
                      <a:pt x="2644" y="424"/>
                      <a:pt x="2655" y="475"/>
                    </a:cubicBezTo>
                    <a:cubicBezTo>
                      <a:pt x="2635" y="434"/>
                      <a:pt x="2614" y="395"/>
                      <a:pt x="2594" y="355"/>
                    </a:cubicBezTo>
                    <a:cubicBezTo>
                      <a:pt x="2605" y="346"/>
                      <a:pt x="2616" y="337"/>
                      <a:pt x="2625" y="327"/>
                    </a:cubicBezTo>
                    <a:close/>
                    <a:moveTo>
                      <a:pt x="2493" y="454"/>
                    </a:moveTo>
                    <a:cubicBezTo>
                      <a:pt x="2499" y="471"/>
                      <a:pt x="2506" y="488"/>
                      <a:pt x="2513" y="505"/>
                    </a:cubicBezTo>
                    <a:cubicBezTo>
                      <a:pt x="2508" y="501"/>
                      <a:pt x="2502" y="495"/>
                      <a:pt x="2499" y="492"/>
                    </a:cubicBezTo>
                    <a:cubicBezTo>
                      <a:pt x="2489" y="485"/>
                      <a:pt x="2480" y="482"/>
                      <a:pt x="2471" y="482"/>
                    </a:cubicBezTo>
                    <a:cubicBezTo>
                      <a:pt x="2469" y="482"/>
                      <a:pt x="2467" y="482"/>
                      <a:pt x="2465" y="482"/>
                    </a:cubicBezTo>
                    <a:cubicBezTo>
                      <a:pt x="2474" y="473"/>
                      <a:pt x="2484" y="464"/>
                      <a:pt x="2493" y="454"/>
                    </a:cubicBezTo>
                    <a:close/>
                    <a:moveTo>
                      <a:pt x="414" y="516"/>
                    </a:moveTo>
                    <a:cubicBezTo>
                      <a:pt x="425" y="521"/>
                      <a:pt x="437" y="527"/>
                      <a:pt x="448" y="533"/>
                    </a:cubicBezTo>
                    <a:cubicBezTo>
                      <a:pt x="405" y="555"/>
                      <a:pt x="360" y="577"/>
                      <a:pt x="317" y="600"/>
                    </a:cubicBezTo>
                    <a:cubicBezTo>
                      <a:pt x="340" y="575"/>
                      <a:pt x="366" y="555"/>
                      <a:pt x="394" y="536"/>
                    </a:cubicBezTo>
                    <a:cubicBezTo>
                      <a:pt x="403" y="531"/>
                      <a:pt x="409" y="523"/>
                      <a:pt x="414" y="516"/>
                    </a:cubicBezTo>
                    <a:close/>
                    <a:moveTo>
                      <a:pt x="2879" y="391"/>
                    </a:moveTo>
                    <a:cubicBezTo>
                      <a:pt x="2883" y="482"/>
                      <a:pt x="2888" y="574"/>
                      <a:pt x="2894" y="667"/>
                    </a:cubicBezTo>
                    <a:cubicBezTo>
                      <a:pt x="2871" y="575"/>
                      <a:pt x="2868" y="482"/>
                      <a:pt x="2879" y="391"/>
                    </a:cubicBezTo>
                    <a:close/>
                    <a:moveTo>
                      <a:pt x="466" y="704"/>
                    </a:moveTo>
                    <a:cubicBezTo>
                      <a:pt x="468" y="706"/>
                      <a:pt x="468" y="708"/>
                      <a:pt x="468" y="708"/>
                    </a:cubicBezTo>
                    <a:cubicBezTo>
                      <a:pt x="466" y="710"/>
                      <a:pt x="464" y="710"/>
                      <a:pt x="461" y="712"/>
                    </a:cubicBezTo>
                    <a:cubicBezTo>
                      <a:pt x="463" y="710"/>
                      <a:pt x="464" y="708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3"/>
                      <a:pt x="2359" y="684"/>
                      <a:pt x="2383" y="704"/>
                    </a:cubicBezTo>
                    <a:cubicBezTo>
                      <a:pt x="2387" y="713"/>
                      <a:pt x="2390" y="723"/>
                      <a:pt x="2398" y="730"/>
                    </a:cubicBezTo>
                    <a:cubicBezTo>
                      <a:pt x="2415" y="749"/>
                      <a:pt x="2433" y="760"/>
                      <a:pt x="2454" y="766"/>
                    </a:cubicBezTo>
                    <a:cubicBezTo>
                      <a:pt x="2486" y="794"/>
                      <a:pt x="2515" y="823"/>
                      <a:pt x="2547" y="853"/>
                    </a:cubicBezTo>
                    <a:cubicBezTo>
                      <a:pt x="2463" y="786"/>
                      <a:pt x="2379" y="721"/>
                      <a:pt x="2297" y="656"/>
                    </a:cubicBezTo>
                    <a:cubicBezTo>
                      <a:pt x="2301" y="652"/>
                      <a:pt x="2305" y="646"/>
                      <a:pt x="2308" y="643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2"/>
                      <a:pt x="547" y="877"/>
                      <a:pt x="494" y="915"/>
                    </a:cubicBezTo>
                    <a:cubicBezTo>
                      <a:pt x="545" y="874"/>
                      <a:pt x="599" y="838"/>
                      <a:pt x="655" y="808"/>
                    </a:cubicBezTo>
                    <a:close/>
                    <a:moveTo>
                      <a:pt x="226" y="1043"/>
                    </a:moveTo>
                    <a:cubicBezTo>
                      <a:pt x="228" y="1045"/>
                      <a:pt x="228" y="1045"/>
                      <a:pt x="230" y="1045"/>
                    </a:cubicBezTo>
                    <a:cubicBezTo>
                      <a:pt x="230" y="1047"/>
                      <a:pt x="228" y="1049"/>
                      <a:pt x="226" y="1051"/>
                    </a:cubicBezTo>
                    <a:lnTo>
                      <a:pt x="226" y="1043"/>
                    </a:lnTo>
                    <a:close/>
                    <a:moveTo>
                      <a:pt x="2894" y="1097"/>
                    </a:moveTo>
                    <a:cubicBezTo>
                      <a:pt x="2903" y="1111"/>
                      <a:pt x="2912" y="1124"/>
                      <a:pt x="2920" y="1135"/>
                    </a:cubicBezTo>
                    <a:cubicBezTo>
                      <a:pt x="2909" y="1129"/>
                      <a:pt x="2898" y="1124"/>
                      <a:pt x="2884" y="1116"/>
                    </a:cubicBezTo>
                    <a:cubicBezTo>
                      <a:pt x="2888" y="1111"/>
                      <a:pt x="2892" y="1105"/>
                      <a:pt x="2894" y="1097"/>
                    </a:cubicBezTo>
                    <a:close/>
                    <a:moveTo>
                      <a:pt x="2913" y="1"/>
                    </a:moveTo>
                    <a:cubicBezTo>
                      <a:pt x="2904" y="1"/>
                      <a:pt x="2894" y="3"/>
                      <a:pt x="2884" y="7"/>
                    </a:cubicBezTo>
                    <a:cubicBezTo>
                      <a:pt x="2743" y="68"/>
                      <a:pt x="2620" y="167"/>
                      <a:pt x="2502" y="275"/>
                    </a:cubicBezTo>
                    <a:cubicBezTo>
                      <a:pt x="2482" y="281"/>
                      <a:pt x="2461" y="298"/>
                      <a:pt x="2456" y="320"/>
                    </a:cubicBezTo>
                    <a:cubicBezTo>
                      <a:pt x="2400" y="374"/>
                      <a:pt x="2348" y="428"/>
                      <a:pt x="2295" y="484"/>
                    </a:cubicBezTo>
                    <a:cubicBezTo>
                      <a:pt x="2293" y="484"/>
                      <a:pt x="2293" y="482"/>
                      <a:pt x="2292" y="482"/>
                    </a:cubicBezTo>
                    <a:cubicBezTo>
                      <a:pt x="2284" y="480"/>
                      <a:pt x="2278" y="479"/>
                      <a:pt x="2272" y="479"/>
                    </a:cubicBezTo>
                    <a:cubicBezTo>
                      <a:pt x="2231" y="479"/>
                      <a:pt x="2211" y="523"/>
                      <a:pt x="2221" y="559"/>
                    </a:cubicBezTo>
                    <a:cubicBezTo>
                      <a:pt x="2202" y="579"/>
                      <a:pt x="2182" y="598"/>
                      <a:pt x="2163" y="618"/>
                    </a:cubicBezTo>
                    <a:cubicBezTo>
                      <a:pt x="2141" y="639"/>
                      <a:pt x="2137" y="684"/>
                      <a:pt x="2163" y="704"/>
                    </a:cubicBezTo>
                    <a:cubicBezTo>
                      <a:pt x="2314" y="823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6"/>
                    </a:cubicBezTo>
                    <a:cubicBezTo>
                      <a:pt x="2982" y="1287"/>
                      <a:pt x="2987" y="1287"/>
                      <a:pt x="2991" y="1287"/>
                    </a:cubicBezTo>
                    <a:cubicBezTo>
                      <a:pt x="3025" y="1287"/>
                      <a:pt x="3057" y="1264"/>
                      <a:pt x="3054" y="1228"/>
                    </a:cubicBezTo>
                    <a:cubicBezTo>
                      <a:pt x="3026" y="849"/>
                      <a:pt x="2998" y="473"/>
                      <a:pt x="2987" y="94"/>
                    </a:cubicBezTo>
                    <a:cubicBezTo>
                      <a:pt x="2987" y="79"/>
                      <a:pt x="2983" y="66"/>
                      <a:pt x="2974" y="57"/>
                    </a:cubicBezTo>
                    <a:cubicBezTo>
                      <a:pt x="2974" y="25"/>
                      <a:pt x="2947" y="1"/>
                      <a:pt x="2913" y="1"/>
                    </a:cubicBezTo>
                    <a:close/>
                    <a:moveTo>
                      <a:pt x="89" y="250"/>
                    </a:moveTo>
                    <a:cubicBezTo>
                      <a:pt x="80" y="250"/>
                      <a:pt x="72" y="250"/>
                      <a:pt x="64" y="251"/>
                    </a:cubicBezTo>
                    <a:cubicBezTo>
                      <a:pt x="34" y="255"/>
                      <a:pt x="0" y="275"/>
                      <a:pt x="4" y="311"/>
                    </a:cubicBezTo>
                    <a:cubicBezTo>
                      <a:pt x="6" y="329"/>
                      <a:pt x="8" y="346"/>
                      <a:pt x="10" y="363"/>
                    </a:cubicBezTo>
                    <a:cubicBezTo>
                      <a:pt x="8" y="370"/>
                      <a:pt x="8" y="378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3"/>
                      <a:pt x="45" y="1267"/>
                    </a:cubicBezTo>
                    <a:cubicBezTo>
                      <a:pt x="44" y="1301"/>
                      <a:pt x="75" y="1327"/>
                      <a:pt x="107" y="1327"/>
                    </a:cubicBezTo>
                    <a:cubicBezTo>
                      <a:pt x="117" y="1327"/>
                      <a:pt x="127" y="1325"/>
                      <a:pt x="136" y="1319"/>
                    </a:cubicBezTo>
                    <a:cubicBezTo>
                      <a:pt x="155" y="1308"/>
                      <a:pt x="170" y="1295"/>
                      <a:pt x="187" y="1282"/>
                    </a:cubicBezTo>
                    <a:cubicBezTo>
                      <a:pt x="203" y="1282"/>
                      <a:pt x="222" y="1278"/>
                      <a:pt x="233" y="1267"/>
                    </a:cubicBezTo>
                    <a:cubicBezTo>
                      <a:pt x="453" y="1081"/>
                      <a:pt x="688" y="918"/>
                      <a:pt x="940" y="781"/>
                    </a:cubicBezTo>
                    <a:cubicBezTo>
                      <a:pt x="981" y="758"/>
                      <a:pt x="977" y="698"/>
                      <a:pt x="940" y="676"/>
                    </a:cubicBezTo>
                    <a:cubicBezTo>
                      <a:pt x="789" y="583"/>
                      <a:pt x="636" y="495"/>
                      <a:pt x="479" y="413"/>
                    </a:cubicBezTo>
                    <a:cubicBezTo>
                      <a:pt x="371" y="355"/>
                      <a:pt x="221" y="250"/>
                      <a:pt x="89" y="2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23"/>
              <p:cNvSpPr/>
              <p:nvPr/>
            </p:nvSpPr>
            <p:spPr>
              <a:xfrm>
                <a:off x="450989" y="2126954"/>
                <a:ext cx="491000" cy="25968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1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6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3"/>
                      <a:pt x="1114" y="1313"/>
                    </a:cubicBezTo>
                    <a:cubicBezTo>
                      <a:pt x="1209" y="1418"/>
                      <a:pt x="1300" y="1518"/>
                      <a:pt x="1421" y="1593"/>
                    </a:cubicBezTo>
                    <a:cubicBezTo>
                      <a:pt x="1443" y="1605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23"/>
              <p:cNvSpPr/>
              <p:nvPr/>
            </p:nvSpPr>
            <p:spPr>
              <a:xfrm>
                <a:off x="437932" y="2226089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2"/>
                    </a:cubicBezTo>
                    <a:cubicBezTo>
                      <a:pt x="2736" y="301"/>
                      <a:pt x="2515" y="545"/>
                      <a:pt x="2278" y="775"/>
                    </a:cubicBezTo>
                    <a:cubicBezTo>
                      <a:pt x="2155" y="894"/>
                      <a:pt x="2024" y="1006"/>
                      <a:pt x="1894" y="1116"/>
                    </a:cubicBezTo>
                    <a:cubicBezTo>
                      <a:pt x="1797" y="1196"/>
                      <a:pt x="1678" y="1267"/>
                      <a:pt x="1603" y="1368"/>
                    </a:cubicBezTo>
                    <a:cubicBezTo>
                      <a:pt x="1152" y="1028"/>
                      <a:pt x="701" y="683"/>
                      <a:pt x="231" y="368"/>
                    </a:cubicBezTo>
                    <a:cubicBezTo>
                      <a:pt x="209" y="354"/>
                      <a:pt x="188" y="347"/>
                      <a:pt x="167" y="347"/>
                    </a:cubicBezTo>
                    <a:cubicBezTo>
                      <a:pt x="67" y="347"/>
                      <a:pt x="0" y="506"/>
                      <a:pt x="108" y="579"/>
                    </a:cubicBezTo>
                    <a:cubicBezTo>
                      <a:pt x="611" y="916"/>
                      <a:pt x="1092" y="1286"/>
                      <a:pt x="1575" y="1649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5"/>
                      <a:pt x="1733" y="1606"/>
                    </a:cubicBezTo>
                    <a:cubicBezTo>
                      <a:pt x="1748" y="1595"/>
                      <a:pt x="1763" y="1580"/>
                      <a:pt x="1773" y="1560"/>
                    </a:cubicBezTo>
                    <a:cubicBezTo>
                      <a:pt x="1829" y="1433"/>
                      <a:pt x="1993" y="1347"/>
                      <a:pt x="2097" y="1259"/>
                    </a:cubicBezTo>
                    <a:cubicBezTo>
                      <a:pt x="2218" y="1159"/>
                      <a:pt x="2336" y="1054"/>
                      <a:pt x="2449" y="946"/>
                    </a:cubicBezTo>
                    <a:cubicBezTo>
                      <a:pt x="2688" y="719"/>
                      <a:pt x="2908" y="473"/>
                      <a:pt x="3111" y="214"/>
                    </a:cubicBezTo>
                    <a:cubicBezTo>
                      <a:pt x="3183" y="122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23"/>
              <p:cNvSpPr/>
              <p:nvPr/>
            </p:nvSpPr>
            <p:spPr>
              <a:xfrm>
                <a:off x="434225" y="1690117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1"/>
                    </a:moveTo>
                    <a:cubicBezTo>
                      <a:pt x="1589" y="1"/>
                      <a:pt x="1562" y="10"/>
                      <a:pt x="1536" y="33"/>
                    </a:cubicBezTo>
                    <a:cubicBezTo>
                      <a:pt x="1085" y="449"/>
                      <a:pt x="606" y="837"/>
                      <a:pt x="105" y="1193"/>
                    </a:cubicBezTo>
                    <a:cubicBezTo>
                      <a:pt x="1" y="1267"/>
                      <a:pt x="67" y="1425"/>
                      <a:pt x="165" y="1425"/>
                    </a:cubicBezTo>
                    <a:cubicBezTo>
                      <a:pt x="185" y="1425"/>
                      <a:pt x="206" y="1419"/>
                      <a:pt x="228" y="1404"/>
                    </a:cubicBezTo>
                    <a:cubicBezTo>
                      <a:pt x="716" y="1057"/>
                      <a:pt x="1184" y="680"/>
                      <a:pt x="1628" y="278"/>
                    </a:cubicBezTo>
                    <a:cubicBezTo>
                      <a:pt x="1835" y="483"/>
                      <a:pt x="2042" y="688"/>
                      <a:pt x="2251" y="891"/>
                    </a:cubicBezTo>
                    <a:cubicBezTo>
                      <a:pt x="2467" y="1104"/>
                      <a:pt x="2674" y="1342"/>
                      <a:pt x="2931" y="1506"/>
                    </a:cubicBezTo>
                    <a:cubicBezTo>
                      <a:pt x="2953" y="1520"/>
                      <a:pt x="2974" y="1526"/>
                      <a:pt x="2994" y="1526"/>
                    </a:cubicBezTo>
                    <a:cubicBezTo>
                      <a:pt x="3096" y="1526"/>
                      <a:pt x="3163" y="1368"/>
                      <a:pt x="3054" y="1297"/>
                    </a:cubicBezTo>
                    <a:cubicBezTo>
                      <a:pt x="2815" y="1145"/>
                      <a:pt x="2622" y="917"/>
                      <a:pt x="2422" y="719"/>
                    </a:cubicBezTo>
                    <a:cubicBezTo>
                      <a:pt x="2195" y="496"/>
                      <a:pt x="1967" y="274"/>
                      <a:pt x="1742" y="50"/>
                    </a:cubicBezTo>
                    <a:cubicBezTo>
                      <a:pt x="1721" y="30"/>
                      <a:pt x="1699" y="20"/>
                      <a:pt x="1676" y="17"/>
                    </a:cubicBezTo>
                    <a:cubicBezTo>
                      <a:pt x="1658" y="7"/>
                      <a:pt x="1638" y="1"/>
                      <a:pt x="1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23"/>
              <p:cNvSpPr/>
              <p:nvPr/>
            </p:nvSpPr>
            <p:spPr>
              <a:xfrm>
                <a:off x="451956" y="1575024"/>
                <a:ext cx="497448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2" extrusionOk="0">
                    <a:moveTo>
                      <a:pt x="1509" y="0"/>
                    </a:moveTo>
                    <a:cubicBezTo>
                      <a:pt x="1482" y="0"/>
                      <a:pt x="1455" y="12"/>
                      <a:pt x="1432" y="41"/>
                    </a:cubicBezTo>
                    <a:cubicBezTo>
                      <a:pt x="1061" y="496"/>
                      <a:pt x="556" y="837"/>
                      <a:pt x="97" y="1197"/>
                    </a:cubicBezTo>
                    <a:cubicBezTo>
                      <a:pt x="1" y="1274"/>
                      <a:pt x="89" y="1396"/>
                      <a:pt x="190" y="1396"/>
                    </a:cubicBezTo>
                    <a:cubicBezTo>
                      <a:pt x="216" y="1396"/>
                      <a:pt x="244" y="1388"/>
                      <a:pt x="269" y="1368"/>
                    </a:cubicBezTo>
                    <a:cubicBezTo>
                      <a:pt x="709" y="1021"/>
                      <a:pt x="1192" y="693"/>
                      <a:pt x="1559" y="266"/>
                    </a:cubicBezTo>
                    <a:cubicBezTo>
                      <a:pt x="1991" y="652"/>
                      <a:pt x="2415" y="1049"/>
                      <a:pt x="2828" y="1456"/>
                    </a:cubicBezTo>
                    <a:cubicBezTo>
                      <a:pt x="2853" y="1481"/>
                      <a:pt x="2882" y="1491"/>
                      <a:pt x="2909" y="1491"/>
                    </a:cubicBezTo>
                    <a:cubicBezTo>
                      <a:pt x="3002" y="1491"/>
                      <a:pt x="3085" y="1369"/>
                      <a:pt x="3000" y="1284"/>
                    </a:cubicBezTo>
                    <a:cubicBezTo>
                      <a:pt x="2573" y="865"/>
                      <a:pt x="2137" y="457"/>
                      <a:pt x="1689" y="58"/>
                    </a:cubicBezTo>
                    <a:cubicBezTo>
                      <a:pt x="1665" y="36"/>
                      <a:pt x="1637" y="26"/>
                      <a:pt x="1610" y="26"/>
                    </a:cubicBezTo>
                    <a:cubicBezTo>
                      <a:pt x="1600" y="26"/>
                      <a:pt x="1591" y="27"/>
                      <a:pt x="1581" y="30"/>
                    </a:cubicBezTo>
                    <a:cubicBezTo>
                      <a:pt x="1560" y="11"/>
                      <a:pt x="1535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23"/>
              <p:cNvSpPr/>
              <p:nvPr/>
            </p:nvSpPr>
            <p:spPr>
              <a:xfrm>
                <a:off x="473234" y="1809724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2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8"/>
                      <a:pt x="1294" y="352"/>
                    </a:cubicBezTo>
                    <a:cubicBezTo>
                      <a:pt x="1311" y="335"/>
                      <a:pt x="1328" y="319"/>
                      <a:pt x="1345" y="300"/>
                    </a:cubicBezTo>
                    <a:close/>
                    <a:moveTo>
                      <a:pt x="1086" y="569"/>
                    </a:moveTo>
                    <a:cubicBezTo>
                      <a:pt x="1134" y="774"/>
                      <a:pt x="1188" y="975"/>
                      <a:pt x="1244" y="1178"/>
                    </a:cubicBezTo>
                    <a:cubicBezTo>
                      <a:pt x="1170" y="1003"/>
                      <a:pt x="1089" y="830"/>
                      <a:pt x="991" y="667"/>
                    </a:cubicBezTo>
                    <a:cubicBezTo>
                      <a:pt x="1022" y="634"/>
                      <a:pt x="1054" y="602"/>
                      <a:pt x="1086" y="569"/>
                    </a:cubicBezTo>
                    <a:close/>
                    <a:moveTo>
                      <a:pt x="496" y="1178"/>
                    </a:moveTo>
                    <a:cubicBezTo>
                      <a:pt x="496" y="1188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3"/>
                      <a:pt x="323" y="1365"/>
                      <a:pt x="323" y="1365"/>
                    </a:cubicBezTo>
                    <a:cubicBezTo>
                      <a:pt x="347" y="1402"/>
                      <a:pt x="372" y="1439"/>
                      <a:pt x="394" y="1477"/>
                    </a:cubicBezTo>
                    <a:cubicBezTo>
                      <a:pt x="364" y="1445"/>
                      <a:pt x="332" y="1411"/>
                      <a:pt x="303" y="1380"/>
                    </a:cubicBezTo>
                    <a:cubicBezTo>
                      <a:pt x="308" y="1374"/>
                      <a:pt x="316" y="1367"/>
                      <a:pt x="321" y="1361"/>
                    </a:cubicBezTo>
                    <a:close/>
                    <a:moveTo>
                      <a:pt x="1932" y="1480"/>
                    </a:moveTo>
                    <a:lnTo>
                      <a:pt x="1932" y="1480"/>
                    </a:lnTo>
                    <a:cubicBezTo>
                      <a:pt x="1977" y="1588"/>
                      <a:pt x="2018" y="1697"/>
                      <a:pt x="2057" y="1808"/>
                    </a:cubicBezTo>
                    <a:cubicBezTo>
                      <a:pt x="2050" y="1814"/>
                      <a:pt x="2042" y="1821"/>
                      <a:pt x="2035" y="1827"/>
                    </a:cubicBezTo>
                    <a:lnTo>
                      <a:pt x="1932" y="1480"/>
                    </a:lnTo>
                    <a:close/>
                    <a:moveTo>
                      <a:pt x="733" y="1797"/>
                    </a:moveTo>
                    <a:cubicBezTo>
                      <a:pt x="746" y="1823"/>
                      <a:pt x="757" y="1848"/>
                      <a:pt x="771" y="1872"/>
                    </a:cubicBezTo>
                    <a:cubicBezTo>
                      <a:pt x="750" y="1851"/>
                      <a:pt x="730" y="1829"/>
                      <a:pt x="709" y="1807"/>
                    </a:cubicBezTo>
                    <a:cubicBezTo>
                      <a:pt x="718" y="1805"/>
                      <a:pt x="726" y="1801"/>
                      <a:pt x="733" y="1797"/>
                    </a:cubicBezTo>
                    <a:close/>
                    <a:moveTo>
                      <a:pt x="1302" y="2375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80"/>
                      <a:pt x="1332" y="2485"/>
                      <a:pt x="1326" y="2493"/>
                    </a:cubicBezTo>
                    <a:cubicBezTo>
                      <a:pt x="1306" y="2468"/>
                      <a:pt x="1283" y="2444"/>
                      <a:pt x="1263" y="2420"/>
                    </a:cubicBezTo>
                    <a:cubicBezTo>
                      <a:pt x="1278" y="2409"/>
                      <a:pt x="1291" y="2392"/>
                      <a:pt x="1302" y="2375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8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2"/>
                      <a:pt x="2275" y="1933"/>
                      <a:pt x="2715" y="1529"/>
                    </a:cubicBezTo>
                    <a:cubicBezTo>
                      <a:pt x="2732" y="1514"/>
                      <a:pt x="2743" y="1495"/>
                      <a:pt x="2749" y="1478"/>
                    </a:cubicBezTo>
                    <a:cubicBezTo>
                      <a:pt x="2786" y="1435"/>
                      <a:pt x="2793" y="1372"/>
                      <a:pt x="2737" y="1325"/>
                    </a:cubicBezTo>
                    <a:cubicBezTo>
                      <a:pt x="2268" y="932"/>
                      <a:pt x="1833" y="501"/>
                      <a:pt x="1434" y="35"/>
                    </a:cubicBezTo>
                    <a:cubicBezTo>
                      <a:pt x="1413" y="12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23"/>
              <p:cNvSpPr/>
              <p:nvPr/>
            </p:nvSpPr>
            <p:spPr>
              <a:xfrm>
                <a:off x="554960" y="1891610"/>
                <a:ext cx="263231" cy="261297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1" extrusionOk="0">
                    <a:moveTo>
                      <a:pt x="810" y="150"/>
                    </a:moveTo>
                    <a:cubicBezTo>
                      <a:pt x="814" y="154"/>
                      <a:pt x="819" y="159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7"/>
                      <a:pt x="806" y="154"/>
                      <a:pt x="810" y="150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4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6"/>
                      <a:pt x="308" y="1023"/>
                    </a:cubicBezTo>
                    <a:cubicBezTo>
                      <a:pt x="323" y="1041"/>
                      <a:pt x="340" y="1058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6"/>
                      <a:pt x="838" y="528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5"/>
                      <a:pt x="1030" y="771"/>
                      <a:pt x="1082" y="803"/>
                    </a:cubicBezTo>
                    <a:cubicBezTo>
                      <a:pt x="974" y="898"/>
                      <a:pt x="864" y="995"/>
                      <a:pt x="754" y="1092"/>
                    </a:cubicBezTo>
                    <a:cubicBezTo>
                      <a:pt x="664" y="1011"/>
                      <a:pt x="580" y="927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2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2"/>
                    </a:cubicBezTo>
                    <a:cubicBezTo>
                      <a:pt x="795" y="1328"/>
                      <a:pt x="789" y="1323"/>
                      <a:pt x="784" y="1319"/>
                    </a:cubicBezTo>
                    <a:cubicBezTo>
                      <a:pt x="791" y="1313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49"/>
                      <a:pt x="739" y="51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8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39"/>
                      <a:pt x="223" y="1112"/>
                      <a:pt x="306" y="1187"/>
                    </a:cubicBezTo>
                    <a:cubicBezTo>
                      <a:pt x="463" y="1325"/>
                      <a:pt x="620" y="1464"/>
                      <a:pt x="776" y="1602"/>
                    </a:cubicBezTo>
                    <a:cubicBezTo>
                      <a:pt x="788" y="1615"/>
                      <a:pt x="803" y="1621"/>
                      <a:pt x="818" y="1621"/>
                    </a:cubicBezTo>
                    <a:cubicBezTo>
                      <a:pt x="834" y="1621"/>
                      <a:pt x="849" y="1615"/>
                      <a:pt x="862" y="1602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29"/>
                      <a:pt x="1606" y="916"/>
                    </a:cubicBezTo>
                    <a:cubicBezTo>
                      <a:pt x="1608" y="914"/>
                      <a:pt x="1608" y="914"/>
                      <a:pt x="1610" y="914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1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23"/>
              <p:cNvSpPr/>
              <p:nvPr/>
            </p:nvSpPr>
            <p:spPr>
              <a:xfrm>
                <a:off x="622661" y="1964793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2"/>
                      <a:pt x="403" y="198"/>
                      <a:pt x="408" y="203"/>
                    </a:cubicBezTo>
                    <a:cubicBezTo>
                      <a:pt x="397" y="207"/>
                      <a:pt x="386" y="211"/>
                      <a:pt x="375" y="216"/>
                    </a:cubicBezTo>
                    <a:cubicBezTo>
                      <a:pt x="380" y="205"/>
                      <a:pt x="386" y="196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2"/>
                      <a:pt x="498" y="304"/>
                    </a:cubicBezTo>
                    <a:cubicBezTo>
                      <a:pt x="492" y="306"/>
                      <a:pt x="489" y="306"/>
                      <a:pt x="483" y="308"/>
                    </a:cubicBezTo>
                    <a:cubicBezTo>
                      <a:pt x="487" y="304"/>
                      <a:pt x="489" y="300"/>
                      <a:pt x="492" y="298"/>
                    </a:cubicBezTo>
                    <a:cubicBezTo>
                      <a:pt x="492" y="296"/>
                      <a:pt x="492" y="296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5"/>
                      <a:pt x="360" y="483"/>
                    </a:cubicBezTo>
                    <a:cubicBezTo>
                      <a:pt x="356" y="477"/>
                      <a:pt x="353" y="472"/>
                      <a:pt x="349" y="468"/>
                    </a:cubicBezTo>
                    <a:cubicBezTo>
                      <a:pt x="358" y="464"/>
                      <a:pt x="369" y="462"/>
                      <a:pt x="380" y="459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4"/>
                    </a:cubicBezTo>
                    <a:cubicBezTo>
                      <a:pt x="220" y="60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701"/>
                      <a:pt x="332" y="718"/>
                    </a:cubicBezTo>
                    <a:cubicBezTo>
                      <a:pt x="346" y="722"/>
                      <a:pt x="360" y="724"/>
                      <a:pt x="373" y="724"/>
                    </a:cubicBezTo>
                    <a:cubicBezTo>
                      <a:pt x="462" y="724"/>
                      <a:pt x="526" y="636"/>
                      <a:pt x="591" y="576"/>
                    </a:cubicBezTo>
                    <a:cubicBezTo>
                      <a:pt x="647" y="526"/>
                      <a:pt x="761" y="449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23"/>
              <p:cNvSpPr/>
              <p:nvPr/>
            </p:nvSpPr>
            <p:spPr>
              <a:xfrm>
                <a:off x="449538" y="3320761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2"/>
                    </a:moveTo>
                    <a:cubicBezTo>
                      <a:pt x="2780" y="252"/>
                      <a:pt x="2767" y="314"/>
                      <a:pt x="2760" y="377"/>
                    </a:cubicBezTo>
                    <a:cubicBezTo>
                      <a:pt x="2752" y="330"/>
                      <a:pt x="2743" y="284"/>
                      <a:pt x="2733" y="239"/>
                    </a:cubicBezTo>
                    <a:cubicBezTo>
                      <a:pt x="2754" y="222"/>
                      <a:pt x="2776" y="207"/>
                      <a:pt x="2799" y="192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88"/>
                      <a:pt x="202" y="405"/>
                      <a:pt x="235" y="424"/>
                    </a:cubicBezTo>
                    <a:cubicBezTo>
                      <a:pt x="203" y="427"/>
                      <a:pt x="170" y="431"/>
                      <a:pt x="138" y="438"/>
                    </a:cubicBezTo>
                    <a:cubicBezTo>
                      <a:pt x="136" y="418"/>
                      <a:pt x="134" y="399"/>
                      <a:pt x="133" y="379"/>
                    </a:cubicBezTo>
                    <a:close/>
                    <a:moveTo>
                      <a:pt x="2625" y="327"/>
                    </a:moveTo>
                    <a:cubicBezTo>
                      <a:pt x="2635" y="375"/>
                      <a:pt x="2644" y="425"/>
                      <a:pt x="2655" y="474"/>
                    </a:cubicBezTo>
                    <a:cubicBezTo>
                      <a:pt x="2635" y="435"/>
                      <a:pt x="2614" y="394"/>
                      <a:pt x="2594" y="355"/>
                    </a:cubicBezTo>
                    <a:cubicBezTo>
                      <a:pt x="2605" y="345"/>
                      <a:pt x="2616" y="336"/>
                      <a:pt x="2625" y="327"/>
                    </a:cubicBezTo>
                    <a:close/>
                    <a:moveTo>
                      <a:pt x="2493" y="453"/>
                    </a:moveTo>
                    <a:cubicBezTo>
                      <a:pt x="2499" y="470"/>
                      <a:pt x="2506" y="487"/>
                      <a:pt x="2513" y="504"/>
                    </a:cubicBezTo>
                    <a:cubicBezTo>
                      <a:pt x="2508" y="500"/>
                      <a:pt x="2502" y="496"/>
                      <a:pt x="2499" y="493"/>
                    </a:cubicBezTo>
                    <a:cubicBezTo>
                      <a:pt x="2487" y="483"/>
                      <a:pt x="2476" y="481"/>
                      <a:pt x="2465" y="481"/>
                    </a:cubicBezTo>
                    <a:cubicBezTo>
                      <a:pt x="2474" y="472"/>
                      <a:pt x="2484" y="463"/>
                      <a:pt x="2493" y="453"/>
                    </a:cubicBezTo>
                    <a:close/>
                    <a:moveTo>
                      <a:pt x="414" y="515"/>
                    </a:moveTo>
                    <a:cubicBezTo>
                      <a:pt x="425" y="521"/>
                      <a:pt x="437" y="526"/>
                      <a:pt x="448" y="534"/>
                    </a:cubicBezTo>
                    <a:cubicBezTo>
                      <a:pt x="405" y="554"/>
                      <a:pt x="360" y="576"/>
                      <a:pt x="317" y="599"/>
                    </a:cubicBezTo>
                    <a:cubicBezTo>
                      <a:pt x="340" y="575"/>
                      <a:pt x="366" y="554"/>
                      <a:pt x="394" y="535"/>
                    </a:cubicBezTo>
                    <a:cubicBezTo>
                      <a:pt x="403" y="530"/>
                      <a:pt x="409" y="522"/>
                      <a:pt x="414" y="515"/>
                    </a:cubicBezTo>
                    <a:close/>
                    <a:moveTo>
                      <a:pt x="2879" y="390"/>
                    </a:moveTo>
                    <a:lnTo>
                      <a:pt x="2879" y="390"/>
                    </a:lnTo>
                    <a:cubicBezTo>
                      <a:pt x="2883" y="481"/>
                      <a:pt x="2888" y="575"/>
                      <a:pt x="2894" y="666"/>
                    </a:cubicBezTo>
                    <a:cubicBezTo>
                      <a:pt x="2871" y="576"/>
                      <a:pt x="2868" y="483"/>
                      <a:pt x="2879" y="390"/>
                    </a:cubicBezTo>
                    <a:close/>
                    <a:moveTo>
                      <a:pt x="466" y="705"/>
                    </a:moveTo>
                    <a:cubicBezTo>
                      <a:pt x="468" y="705"/>
                      <a:pt x="468" y="707"/>
                      <a:pt x="468" y="707"/>
                    </a:cubicBezTo>
                    <a:cubicBezTo>
                      <a:pt x="466" y="709"/>
                      <a:pt x="464" y="709"/>
                      <a:pt x="461" y="711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2"/>
                    </a:moveTo>
                    <a:cubicBezTo>
                      <a:pt x="2334" y="662"/>
                      <a:pt x="2359" y="683"/>
                      <a:pt x="2383" y="703"/>
                    </a:cubicBezTo>
                    <a:cubicBezTo>
                      <a:pt x="2387" y="713"/>
                      <a:pt x="2390" y="722"/>
                      <a:pt x="2398" y="731"/>
                    </a:cubicBezTo>
                    <a:cubicBezTo>
                      <a:pt x="2415" y="750"/>
                      <a:pt x="2433" y="759"/>
                      <a:pt x="2454" y="765"/>
                    </a:cubicBezTo>
                    <a:cubicBezTo>
                      <a:pt x="2486" y="793"/>
                      <a:pt x="2515" y="823"/>
                      <a:pt x="2547" y="852"/>
                    </a:cubicBezTo>
                    <a:cubicBezTo>
                      <a:pt x="2463" y="787"/>
                      <a:pt x="2379" y="720"/>
                      <a:pt x="2297" y="655"/>
                    </a:cubicBezTo>
                    <a:cubicBezTo>
                      <a:pt x="2301" y="651"/>
                      <a:pt x="2305" y="647"/>
                      <a:pt x="2308" y="642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1"/>
                      <a:pt x="547" y="877"/>
                      <a:pt x="494" y="914"/>
                    </a:cubicBezTo>
                    <a:cubicBezTo>
                      <a:pt x="545" y="873"/>
                      <a:pt x="599" y="839"/>
                      <a:pt x="655" y="808"/>
                    </a:cubicBezTo>
                    <a:close/>
                    <a:moveTo>
                      <a:pt x="230" y="1044"/>
                    </a:moveTo>
                    <a:cubicBezTo>
                      <a:pt x="230" y="1046"/>
                      <a:pt x="228" y="1048"/>
                      <a:pt x="226" y="1050"/>
                    </a:cubicBezTo>
                    <a:lnTo>
                      <a:pt x="226" y="1044"/>
                    </a:lnTo>
                    <a:close/>
                    <a:moveTo>
                      <a:pt x="2894" y="1097"/>
                    </a:moveTo>
                    <a:cubicBezTo>
                      <a:pt x="2903" y="1110"/>
                      <a:pt x="2912" y="1123"/>
                      <a:pt x="2920" y="1136"/>
                    </a:cubicBezTo>
                    <a:cubicBezTo>
                      <a:pt x="2909" y="1128"/>
                      <a:pt x="2898" y="1123"/>
                      <a:pt x="2884" y="1115"/>
                    </a:cubicBezTo>
                    <a:cubicBezTo>
                      <a:pt x="2888" y="1110"/>
                      <a:pt x="2892" y="1104"/>
                      <a:pt x="2894" y="1097"/>
                    </a:cubicBezTo>
                    <a:close/>
                    <a:moveTo>
                      <a:pt x="2913" y="0"/>
                    </a:moveTo>
                    <a:cubicBezTo>
                      <a:pt x="2904" y="0"/>
                      <a:pt x="2894" y="2"/>
                      <a:pt x="2884" y="6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19"/>
                    </a:cubicBezTo>
                    <a:cubicBezTo>
                      <a:pt x="2400" y="373"/>
                      <a:pt x="2348" y="429"/>
                      <a:pt x="2295" y="483"/>
                    </a:cubicBezTo>
                    <a:lnTo>
                      <a:pt x="2292" y="483"/>
                    </a:ln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8"/>
                    </a:cubicBezTo>
                    <a:cubicBezTo>
                      <a:pt x="2202" y="578"/>
                      <a:pt x="2182" y="599"/>
                      <a:pt x="2163" y="617"/>
                    </a:cubicBezTo>
                    <a:cubicBezTo>
                      <a:pt x="2141" y="638"/>
                      <a:pt x="2137" y="683"/>
                      <a:pt x="2163" y="703"/>
                    </a:cubicBezTo>
                    <a:cubicBezTo>
                      <a:pt x="2314" y="823"/>
                      <a:pt x="2465" y="942"/>
                      <a:pt x="2616" y="1059"/>
                    </a:cubicBezTo>
                    <a:cubicBezTo>
                      <a:pt x="2728" y="1147"/>
                      <a:pt x="2836" y="1251"/>
                      <a:pt x="2978" y="1285"/>
                    </a:cubicBezTo>
                    <a:cubicBezTo>
                      <a:pt x="2983" y="1286"/>
                      <a:pt x="2988" y="1287"/>
                      <a:pt x="2993" y="1287"/>
                    </a:cubicBezTo>
                    <a:cubicBezTo>
                      <a:pt x="3026" y="1287"/>
                      <a:pt x="3057" y="1263"/>
                      <a:pt x="3054" y="1227"/>
                    </a:cubicBezTo>
                    <a:cubicBezTo>
                      <a:pt x="3026" y="849"/>
                      <a:pt x="2998" y="472"/>
                      <a:pt x="2987" y="94"/>
                    </a:cubicBezTo>
                    <a:cubicBezTo>
                      <a:pt x="2987" y="79"/>
                      <a:pt x="2983" y="66"/>
                      <a:pt x="2974" y="56"/>
                    </a:cubicBezTo>
                    <a:cubicBezTo>
                      <a:pt x="2974" y="24"/>
                      <a:pt x="2947" y="0"/>
                      <a:pt x="2913" y="0"/>
                    </a:cubicBezTo>
                    <a:close/>
                    <a:moveTo>
                      <a:pt x="88" y="249"/>
                    </a:moveTo>
                    <a:cubicBezTo>
                      <a:pt x="80" y="249"/>
                      <a:pt x="72" y="249"/>
                      <a:pt x="64" y="250"/>
                    </a:cubicBezTo>
                    <a:cubicBezTo>
                      <a:pt x="34" y="254"/>
                      <a:pt x="0" y="276"/>
                      <a:pt x="4" y="312"/>
                    </a:cubicBezTo>
                    <a:cubicBezTo>
                      <a:pt x="6" y="328"/>
                      <a:pt x="8" y="345"/>
                      <a:pt x="10" y="362"/>
                    </a:cubicBezTo>
                    <a:cubicBezTo>
                      <a:pt x="8" y="370"/>
                      <a:pt x="8" y="377"/>
                      <a:pt x="8" y="384"/>
                    </a:cubicBezTo>
                    <a:cubicBezTo>
                      <a:pt x="11" y="405"/>
                      <a:pt x="15" y="425"/>
                      <a:pt x="17" y="446"/>
                    </a:cubicBezTo>
                    <a:cubicBezTo>
                      <a:pt x="41" y="720"/>
                      <a:pt x="51" y="992"/>
                      <a:pt x="45" y="1266"/>
                    </a:cubicBezTo>
                    <a:cubicBezTo>
                      <a:pt x="44" y="1302"/>
                      <a:pt x="74" y="1327"/>
                      <a:pt x="106" y="1327"/>
                    </a:cubicBezTo>
                    <a:cubicBezTo>
                      <a:pt x="116" y="1327"/>
                      <a:pt x="127" y="1324"/>
                      <a:pt x="136" y="1319"/>
                    </a:cubicBezTo>
                    <a:cubicBezTo>
                      <a:pt x="155" y="1307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6"/>
                    </a:cubicBezTo>
                    <a:cubicBezTo>
                      <a:pt x="453" y="1080"/>
                      <a:pt x="688" y="918"/>
                      <a:pt x="940" y="780"/>
                    </a:cubicBezTo>
                    <a:cubicBezTo>
                      <a:pt x="981" y="757"/>
                      <a:pt x="977" y="698"/>
                      <a:pt x="940" y="675"/>
                    </a:cubicBezTo>
                    <a:cubicBezTo>
                      <a:pt x="789" y="582"/>
                      <a:pt x="636" y="494"/>
                      <a:pt x="479" y="412"/>
                    </a:cubicBezTo>
                    <a:cubicBezTo>
                      <a:pt x="371" y="356"/>
                      <a:pt x="221" y="249"/>
                      <a:pt x="88" y="2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23"/>
              <p:cNvSpPr/>
              <p:nvPr/>
            </p:nvSpPr>
            <p:spPr>
              <a:xfrm>
                <a:off x="450989" y="3073327"/>
                <a:ext cx="491000" cy="259846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2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901"/>
                      <a:pt x="1479" y="1336"/>
                    </a:cubicBezTo>
                    <a:cubicBezTo>
                      <a:pt x="1397" y="1272"/>
                      <a:pt x="1330" y="1190"/>
                      <a:pt x="1259" y="1114"/>
                    </a:cubicBezTo>
                    <a:cubicBezTo>
                      <a:pt x="1158" y="1004"/>
                      <a:pt x="1039" y="909"/>
                      <a:pt x="920" y="818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6"/>
                      <a:pt x="782" y="1015"/>
                    </a:cubicBezTo>
                    <a:cubicBezTo>
                      <a:pt x="899" y="1107"/>
                      <a:pt x="1013" y="1203"/>
                      <a:pt x="1114" y="1313"/>
                    </a:cubicBezTo>
                    <a:cubicBezTo>
                      <a:pt x="1209" y="1418"/>
                      <a:pt x="1300" y="1519"/>
                      <a:pt x="1421" y="1593"/>
                    </a:cubicBezTo>
                    <a:cubicBezTo>
                      <a:pt x="1443" y="1606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23"/>
              <p:cNvSpPr/>
              <p:nvPr/>
            </p:nvSpPr>
            <p:spPr>
              <a:xfrm>
                <a:off x="437932" y="3172623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0"/>
                      <a:pt x="2515" y="545"/>
                      <a:pt x="2278" y="774"/>
                    </a:cubicBezTo>
                    <a:cubicBezTo>
                      <a:pt x="2155" y="893"/>
                      <a:pt x="2024" y="1007"/>
                      <a:pt x="1894" y="1115"/>
                    </a:cubicBezTo>
                    <a:cubicBezTo>
                      <a:pt x="1797" y="1195"/>
                      <a:pt x="1678" y="1266"/>
                      <a:pt x="1603" y="1369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7" y="348"/>
                      <a:pt x="167" y="348"/>
                    </a:cubicBezTo>
                    <a:cubicBezTo>
                      <a:pt x="67" y="348"/>
                      <a:pt x="1" y="505"/>
                      <a:pt x="108" y="578"/>
                    </a:cubicBezTo>
                    <a:cubicBezTo>
                      <a:pt x="611" y="916"/>
                      <a:pt x="1092" y="1285"/>
                      <a:pt x="1575" y="1648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4"/>
                      <a:pt x="1733" y="1605"/>
                    </a:cubicBezTo>
                    <a:cubicBezTo>
                      <a:pt x="1748" y="1596"/>
                      <a:pt x="1763" y="1581"/>
                      <a:pt x="1773" y="1559"/>
                    </a:cubicBezTo>
                    <a:cubicBezTo>
                      <a:pt x="1829" y="1432"/>
                      <a:pt x="1993" y="1346"/>
                      <a:pt x="2097" y="1261"/>
                    </a:cubicBezTo>
                    <a:cubicBezTo>
                      <a:pt x="2218" y="1160"/>
                      <a:pt x="2336" y="1054"/>
                      <a:pt x="2449" y="945"/>
                    </a:cubicBezTo>
                    <a:cubicBezTo>
                      <a:pt x="2688" y="718"/>
                      <a:pt x="2908" y="472"/>
                      <a:pt x="3111" y="215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23"/>
              <p:cNvSpPr/>
              <p:nvPr/>
            </p:nvSpPr>
            <p:spPr>
              <a:xfrm>
                <a:off x="434225" y="2636651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0"/>
                    </a:moveTo>
                    <a:cubicBezTo>
                      <a:pt x="1589" y="0"/>
                      <a:pt x="1562" y="10"/>
                      <a:pt x="1536" y="33"/>
                    </a:cubicBezTo>
                    <a:cubicBezTo>
                      <a:pt x="1085" y="450"/>
                      <a:pt x="606" y="838"/>
                      <a:pt x="105" y="1192"/>
                    </a:cubicBezTo>
                    <a:cubicBezTo>
                      <a:pt x="1" y="1268"/>
                      <a:pt x="67" y="1425"/>
                      <a:pt x="165" y="1425"/>
                    </a:cubicBezTo>
                    <a:cubicBezTo>
                      <a:pt x="185" y="1425"/>
                      <a:pt x="206" y="1418"/>
                      <a:pt x="228" y="1403"/>
                    </a:cubicBezTo>
                    <a:cubicBezTo>
                      <a:pt x="716" y="1056"/>
                      <a:pt x="1184" y="680"/>
                      <a:pt x="1628" y="279"/>
                    </a:cubicBezTo>
                    <a:cubicBezTo>
                      <a:pt x="1835" y="482"/>
                      <a:pt x="2042" y="687"/>
                      <a:pt x="2251" y="890"/>
                    </a:cubicBezTo>
                    <a:cubicBezTo>
                      <a:pt x="2467" y="1103"/>
                      <a:pt x="2674" y="1343"/>
                      <a:pt x="2931" y="1507"/>
                    </a:cubicBezTo>
                    <a:cubicBezTo>
                      <a:pt x="2952" y="1521"/>
                      <a:pt x="2973" y="1527"/>
                      <a:pt x="2993" y="1527"/>
                    </a:cubicBezTo>
                    <a:cubicBezTo>
                      <a:pt x="3096" y="1527"/>
                      <a:pt x="3164" y="1367"/>
                      <a:pt x="3054" y="1297"/>
                    </a:cubicBezTo>
                    <a:cubicBezTo>
                      <a:pt x="2815" y="1146"/>
                      <a:pt x="2622" y="916"/>
                      <a:pt x="2422" y="719"/>
                    </a:cubicBezTo>
                    <a:cubicBezTo>
                      <a:pt x="2195" y="497"/>
                      <a:pt x="1967" y="273"/>
                      <a:pt x="1742" y="49"/>
                    </a:cubicBezTo>
                    <a:cubicBezTo>
                      <a:pt x="1721" y="29"/>
                      <a:pt x="1699" y="19"/>
                      <a:pt x="1676" y="16"/>
                    </a:cubicBezTo>
                    <a:cubicBezTo>
                      <a:pt x="1658" y="6"/>
                      <a:pt x="1638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23"/>
              <p:cNvSpPr/>
              <p:nvPr/>
            </p:nvSpPr>
            <p:spPr>
              <a:xfrm>
                <a:off x="452118" y="2521397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1"/>
                    </a:moveTo>
                    <a:cubicBezTo>
                      <a:pt x="1482" y="1"/>
                      <a:pt x="1454" y="13"/>
                      <a:pt x="1431" y="43"/>
                    </a:cubicBezTo>
                    <a:cubicBezTo>
                      <a:pt x="1060" y="496"/>
                      <a:pt x="555" y="837"/>
                      <a:pt x="96" y="1197"/>
                    </a:cubicBezTo>
                    <a:cubicBezTo>
                      <a:pt x="0" y="1274"/>
                      <a:pt x="88" y="1397"/>
                      <a:pt x="188" y="1397"/>
                    </a:cubicBezTo>
                    <a:cubicBezTo>
                      <a:pt x="215" y="1397"/>
                      <a:pt x="242" y="1389"/>
                      <a:pt x="268" y="1368"/>
                    </a:cubicBezTo>
                    <a:cubicBezTo>
                      <a:pt x="708" y="1022"/>
                      <a:pt x="1191" y="695"/>
                      <a:pt x="1558" y="267"/>
                    </a:cubicBezTo>
                    <a:cubicBezTo>
                      <a:pt x="1990" y="652"/>
                      <a:pt x="2414" y="1050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4"/>
                    </a:cubicBezTo>
                    <a:cubicBezTo>
                      <a:pt x="2572" y="865"/>
                      <a:pt x="2136" y="457"/>
                      <a:pt x="1688" y="58"/>
                    </a:cubicBezTo>
                    <a:cubicBezTo>
                      <a:pt x="1664" y="36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0" y="30"/>
                    </a:cubicBezTo>
                    <a:cubicBezTo>
                      <a:pt x="1559" y="12"/>
                      <a:pt x="1534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23"/>
              <p:cNvSpPr/>
              <p:nvPr/>
            </p:nvSpPr>
            <p:spPr>
              <a:xfrm>
                <a:off x="473234" y="2756258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6"/>
                    </a:cubicBezTo>
                    <a:cubicBezTo>
                      <a:pt x="1360" y="361"/>
                      <a:pt x="1354" y="394"/>
                      <a:pt x="1365" y="432"/>
                    </a:cubicBezTo>
                    <a:cubicBezTo>
                      <a:pt x="1382" y="489"/>
                      <a:pt x="1401" y="547"/>
                      <a:pt x="1417" y="605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7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7"/>
                    </a:moveTo>
                    <a:cubicBezTo>
                      <a:pt x="496" y="1187"/>
                      <a:pt x="496" y="1196"/>
                      <a:pt x="496" y="1205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7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1"/>
                      <a:pt x="372" y="1438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79"/>
                    </a:moveTo>
                    <a:lnTo>
                      <a:pt x="1932" y="1479"/>
                    </a:ln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3"/>
                      <a:pt x="2042" y="1821"/>
                      <a:pt x="2035" y="1826"/>
                    </a:cubicBezTo>
                    <a:lnTo>
                      <a:pt x="1932" y="1479"/>
                    </a:lnTo>
                    <a:close/>
                    <a:moveTo>
                      <a:pt x="733" y="1796"/>
                    </a:moveTo>
                    <a:cubicBezTo>
                      <a:pt x="746" y="1822"/>
                      <a:pt x="757" y="1847"/>
                      <a:pt x="771" y="1873"/>
                    </a:cubicBezTo>
                    <a:cubicBezTo>
                      <a:pt x="750" y="1850"/>
                      <a:pt x="730" y="1828"/>
                      <a:pt x="709" y="1808"/>
                    </a:cubicBezTo>
                    <a:cubicBezTo>
                      <a:pt x="718" y="1804"/>
                      <a:pt x="726" y="1802"/>
                      <a:pt x="733" y="1796"/>
                    </a:cubicBezTo>
                    <a:close/>
                    <a:moveTo>
                      <a:pt x="1302" y="2374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4"/>
                      <a:pt x="1326" y="2492"/>
                    </a:cubicBezTo>
                    <a:cubicBezTo>
                      <a:pt x="1306" y="2468"/>
                      <a:pt x="1283" y="2443"/>
                      <a:pt x="1263" y="2419"/>
                    </a:cubicBezTo>
                    <a:cubicBezTo>
                      <a:pt x="1278" y="2408"/>
                      <a:pt x="1291" y="2391"/>
                      <a:pt x="1302" y="2374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0"/>
                      <a:pt x="946" y="364"/>
                      <a:pt x="785" y="530"/>
                    </a:cubicBezTo>
                    <a:cubicBezTo>
                      <a:pt x="746" y="542"/>
                      <a:pt x="713" y="571"/>
                      <a:pt x="705" y="612"/>
                    </a:cubicBezTo>
                    <a:cubicBezTo>
                      <a:pt x="487" y="840"/>
                      <a:pt x="267" y="1067"/>
                      <a:pt x="47" y="1295"/>
                    </a:cubicBezTo>
                    <a:cubicBezTo>
                      <a:pt x="2" y="1341"/>
                      <a:pt x="1" y="1418"/>
                      <a:pt x="47" y="1466"/>
                    </a:cubicBezTo>
                    <a:cubicBezTo>
                      <a:pt x="457" y="1880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3"/>
                      <a:pt x="1403" y="2751"/>
                    </a:cubicBezTo>
                    <a:cubicBezTo>
                      <a:pt x="1837" y="2341"/>
                      <a:pt x="2275" y="1932"/>
                      <a:pt x="2715" y="1528"/>
                    </a:cubicBezTo>
                    <a:cubicBezTo>
                      <a:pt x="2732" y="1513"/>
                      <a:pt x="2743" y="1494"/>
                      <a:pt x="2749" y="1478"/>
                    </a:cubicBezTo>
                    <a:cubicBezTo>
                      <a:pt x="2786" y="1435"/>
                      <a:pt x="2793" y="1371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23"/>
              <p:cNvSpPr/>
              <p:nvPr/>
            </p:nvSpPr>
            <p:spPr>
              <a:xfrm>
                <a:off x="554960" y="2837983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0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8"/>
                      <a:pt x="806" y="154"/>
                      <a:pt x="810" y="150"/>
                    </a:cubicBezTo>
                    <a:close/>
                    <a:moveTo>
                      <a:pt x="232" y="723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3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8"/>
                      <a:pt x="308" y="1023"/>
                    </a:cubicBezTo>
                    <a:cubicBezTo>
                      <a:pt x="323" y="1041"/>
                      <a:pt x="340" y="1060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5"/>
                      <a:pt x="754" y="1092"/>
                    </a:cubicBezTo>
                    <a:cubicBezTo>
                      <a:pt x="664" y="1012"/>
                      <a:pt x="580" y="928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3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4"/>
                    </a:cubicBezTo>
                    <a:cubicBezTo>
                      <a:pt x="795" y="1329"/>
                      <a:pt x="789" y="1323"/>
                      <a:pt x="784" y="1319"/>
                    </a:cubicBezTo>
                    <a:cubicBezTo>
                      <a:pt x="791" y="1314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8"/>
                    </a:cubicBezTo>
                    <a:cubicBezTo>
                      <a:pt x="743" y="50"/>
                      <a:pt x="739" y="53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9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40"/>
                      <a:pt x="223" y="1112"/>
                      <a:pt x="306" y="1187"/>
                    </a:cubicBezTo>
                    <a:cubicBezTo>
                      <a:pt x="463" y="1325"/>
                      <a:pt x="620" y="1465"/>
                      <a:pt x="776" y="1604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4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30"/>
                      <a:pt x="1606" y="916"/>
                    </a:cubicBezTo>
                    <a:cubicBezTo>
                      <a:pt x="1608" y="916"/>
                      <a:pt x="1608" y="915"/>
                      <a:pt x="1610" y="915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23"/>
              <p:cNvSpPr/>
              <p:nvPr/>
            </p:nvSpPr>
            <p:spPr>
              <a:xfrm>
                <a:off x="622661" y="2911327"/>
                <a:ext cx="122669" cy="116544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3" extrusionOk="0">
                    <a:moveTo>
                      <a:pt x="392" y="184"/>
                    </a:moveTo>
                    <a:cubicBezTo>
                      <a:pt x="397" y="191"/>
                      <a:pt x="403" y="197"/>
                      <a:pt x="408" y="204"/>
                    </a:cubicBezTo>
                    <a:cubicBezTo>
                      <a:pt x="397" y="206"/>
                      <a:pt x="386" y="212"/>
                      <a:pt x="375" y="215"/>
                    </a:cubicBezTo>
                    <a:cubicBezTo>
                      <a:pt x="380" y="204"/>
                      <a:pt x="386" y="195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9"/>
                      <a:pt x="496" y="301"/>
                      <a:pt x="498" y="303"/>
                    </a:cubicBezTo>
                    <a:cubicBezTo>
                      <a:pt x="492" y="305"/>
                      <a:pt x="489" y="305"/>
                      <a:pt x="483" y="307"/>
                    </a:cubicBezTo>
                    <a:cubicBezTo>
                      <a:pt x="487" y="303"/>
                      <a:pt x="489" y="301"/>
                      <a:pt x="492" y="297"/>
                    </a:cubicBezTo>
                    <a:cubicBezTo>
                      <a:pt x="492" y="297"/>
                      <a:pt x="492" y="297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5"/>
                    </a:lnTo>
                    <a:cubicBezTo>
                      <a:pt x="599" y="414"/>
                      <a:pt x="597" y="413"/>
                      <a:pt x="594" y="413"/>
                    </a:cubicBezTo>
                    <a:cubicBezTo>
                      <a:pt x="590" y="413"/>
                      <a:pt x="584" y="415"/>
                      <a:pt x="578" y="420"/>
                    </a:cubicBezTo>
                    <a:cubicBezTo>
                      <a:pt x="582" y="415"/>
                      <a:pt x="587" y="411"/>
                      <a:pt x="591" y="406"/>
                    </a:cubicBezTo>
                    <a:close/>
                    <a:moveTo>
                      <a:pt x="380" y="458"/>
                    </a:moveTo>
                    <a:lnTo>
                      <a:pt x="380" y="458"/>
                    </a:lnTo>
                    <a:cubicBezTo>
                      <a:pt x="373" y="467"/>
                      <a:pt x="367" y="475"/>
                      <a:pt x="360" y="482"/>
                    </a:cubicBezTo>
                    <a:cubicBezTo>
                      <a:pt x="356" y="476"/>
                      <a:pt x="353" y="473"/>
                      <a:pt x="349" y="467"/>
                    </a:cubicBezTo>
                    <a:cubicBezTo>
                      <a:pt x="358" y="463"/>
                      <a:pt x="369" y="461"/>
                      <a:pt x="380" y="458"/>
                    </a:cubicBezTo>
                    <a:close/>
                    <a:moveTo>
                      <a:pt x="393" y="1"/>
                    </a:moveTo>
                    <a:cubicBezTo>
                      <a:pt x="386" y="1"/>
                      <a:pt x="380" y="2"/>
                      <a:pt x="373" y="5"/>
                    </a:cubicBezTo>
                    <a:cubicBezTo>
                      <a:pt x="220" y="59"/>
                      <a:pt x="181" y="236"/>
                      <a:pt x="37" y="297"/>
                    </a:cubicBezTo>
                    <a:cubicBezTo>
                      <a:pt x="0" y="314"/>
                      <a:pt x="2" y="368"/>
                      <a:pt x="26" y="394"/>
                    </a:cubicBezTo>
                    <a:cubicBezTo>
                      <a:pt x="78" y="452"/>
                      <a:pt x="131" y="512"/>
                      <a:pt x="183" y="570"/>
                    </a:cubicBezTo>
                    <a:cubicBezTo>
                      <a:pt x="222" y="614"/>
                      <a:pt x="274" y="700"/>
                      <a:pt x="332" y="717"/>
                    </a:cubicBezTo>
                    <a:cubicBezTo>
                      <a:pt x="346" y="721"/>
                      <a:pt x="360" y="723"/>
                      <a:pt x="373" y="723"/>
                    </a:cubicBezTo>
                    <a:cubicBezTo>
                      <a:pt x="462" y="723"/>
                      <a:pt x="526" y="635"/>
                      <a:pt x="591" y="575"/>
                    </a:cubicBezTo>
                    <a:cubicBezTo>
                      <a:pt x="647" y="525"/>
                      <a:pt x="761" y="448"/>
                      <a:pt x="709" y="357"/>
                    </a:cubicBezTo>
                    <a:cubicBezTo>
                      <a:pt x="647" y="253"/>
                      <a:pt x="537" y="158"/>
                      <a:pt x="449" y="66"/>
                    </a:cubicBezTo>
                    <a:cubicBezTo>
                      <a:pt x="451" y="35"/>
                      <a:pt x="426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23"/>
              <p:cNvSpPr/>
              <p:nvPr/>
            </p:nvSpPr>
            <p:spPr>
              <a:xfrm>
                <a:off x="449538" y="4267295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2"/>
                    </a:moveTo>
                    <a:lnTo>
                      <a:pt x="2799" y="192"/>
                    </a:lnTo>
                    <a:cubicBezTo>
                      <a:pt x="2780" y="253"/>
                      <a:pt x="2767" y="313"/>
                      <a:pt x="2760" y="376"/>
                    </a:cubicBezTo>
                    <a:cubicBezTo>
                      <a:pt x="2752" y="330"/>
                      <a:pt x="2743" y="285"/>
                      <a:pt x="2733" y="238"/>
                    </a:cubicBezTo>
                    <a:cubicBezTo>
                      <a:pt x="2754" y="221"/>
                      <a:pt x="2776" y="206"/>
                      <a:pt x="2799" y="192"/>
                    </a:cubicBezTo>
                    <a:close/>
                    <a:moveTo>
                      <a:pt x="133" y="378"/>
                    </a:moveTo>
                    <a:lnTo>
                      <a:pt x="133" y="378"/>
                    </a:lnTo>
                    <a:cubicBezTo>
                      <a:pt x="166" y="387"/>
                      <a:pt x="202" y="406"/>
                      <a:pt x="235" y="423"/>
                    </a:cubicBezTo>
                    <a:cubicBezTo>
                      <a:pt x="203" y="426"/>
                      <a:pt x="170" y="430"/>
                      <a:pt x="138" y="438"/>
                    </a:cubicBezTo>
                    <a:cubicBezTo>
                      <a:pt x="136" y="419"/>
                      <a:pt x="134" y="399"/>
                      <a:pt x="133" y="378"/>
                    </a:cubicBezTo>
                    <a:close/>
                    <a:moveTo>
                      <a:pt x="2625" y="326"/>
                    </a:moveTo>
                    <a:cubicBezTo>
                      <a:pt x="2635" y="374"/>
                      <a:pt x="2644" y="425"/>
                      <a:pt x="2655" y="473"/>
                    </a:cubicBezTo>
                    <a:cubicBezTo>
                      <a:pt x="2635" y="434"/>
                      <a:pt x="2614" y="395"/>
                      <a:pt x="2594" y="354"/>
                    </a:cubicBezTo>
                    <a:cubicBezTo>
                      <a:pt x="2605" y="344"/>
                      <a:pt x="2616" y="335"/>
                      <a:pt x="2625" y="326"/>
                    </a:cubicBezTo>
                    <a:close/>
                    <a:moveTo>
                      <a:pt x="2493" y="453"/>
                    </a:moveTo>
                    <a:cubicBezTo>
                      <a:pt x="2499" y="469"/>
                      <a:pt x="2506" y="486"/>
                      <a:pt x="2513" y="503"/>
                    </a:cubicBezTo>
                    <a:cubicBezTo>
                      <a:pt x="2508" y="499"/>
                      <a:pt x="2502" y="495"/>
                      <a:pt x="2499" y="492"/>
                    </a:cubicBezTo>
                    <a:cubicBezTo>
                      <a:pt x="2487" y="482"/>
                      <a:pt x="2476" y="481"/>
                      <a:pt x="2465" y="481"/>
                    </a:cubicBezTo>
                    <a:cubicBezTo>
                      <a:pt x="2474" y="471"/>
                      <a:pt x="2484" y="462"/>
                      <a:pt x="2493" y="453"/>
                    </a:cubicBezTo>
                    <a:close/>
                    <a:moveTo>
                      <a:pt x="414" y="514"/>
                    </a:moveTo>
                    <a:cubicBezTo>
                      <a:pt x="425" y="520"/>
                      <a:pt x="437" y="527"/>
                      <a:pt x="448" y="533"/>
                    </a:cubicBezTo>
                    <a:cubicBezTo>
                      <a:pt x="405" y="553"/>
                      <a:pt x="360" y="576"/>
                      <a:pt x="317" y="598"/>
                    </a:cubicBezTo>
                    <a:cubicBezTo>
                      <a:pt x="340" y="576"/>
                      <a:pt x="366" y="553"/>
                      <a:pt x="394" y="535"/>
                    </a:cubicBezTo>
                    <a:cubicBezTo>
                      <a:pt x="403" y="529"/>
                      <a:pt x="409" y="522"/>
                      <a:pt x="414" y="514"/>
                    </a:cubicBezTo>
                    <a:close/>
                    <a:moveTo>
                      <a:pt x="2879" y="389"/>
                    </a:moveTo>
                    <a:cubicBezTo>
                      <a:pt x="2883" y="482"/>
                      <a:pt x="2888" y="574"/>
                      <a:pt x="2894" y="665"/>
                    </a:cubicBezTo>
                    <a:cubicBezTo>
                      <a:pt x="2871" y="576"/>
                      <a:pt x="2868" y="482"/>
                      <a:pt x="2879" y="389"/>
                    </a:cubicBezTo>
                    <a:close/>
                    <a:moveTo>
                      <a:pt x="466" y="704"/>
                    </a:moveTo>
                    <a:cubicBezTo>
                      <a:pt x="468" y="704"/>
                      <a:pt x="468" y="706"/>
                      <a:pt x="468" y="708"/>
                    </a:cubicBezTo>
                    <a:cubicBezTo>
                      <a:pt x="466" y="708"/>
                      <a:pt x="464" y="710"/>
                      <a:pt x="461" y="710"/>
                    </a:cubicBezTo>
                    <a:cubicBezTo>
                      <a:pt x="463" y="708"/>
                      <a:pt x="464" y="706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1"/>
                      <a:pt x="2359" y="682"/>
                      <a:pt x="2383" y="702"/>
                    </a:cubicBezTo>
                    <a:cubicBezTo>
                      <a:pt x="2387" y="712"/>
                      <a:pt x="2390" y="721"/>
                      <a:pt x="2398" y="730"/>
                    </a:cubicBezTo>
                    <a:cubicBezTo>
                      <a:pt x="2415" y="749"/>
                      <a:pt x="2433" y="758"/>
                      <a:pt x="2454" y="764"/>
                    </a:cubicBezTo>
                    <a:cubicBezTo>
                      <a:pt x="2486" y="792"/>
                      <a:pt x="2515" y="822"/>
                      <a:pt x="2547" y="852"/>
                    </a:cubicBezTo>
                    <a:cubicBezTo>
                      <a:pt x="2463" y="786"/>
                      <a:pt x="2379" y="721"/>
                      <a:pt x="2297" y="654"/>
                    </a:cubicBezTo>
                    <a:cubicBezTo>
                      <a:pt x="2301" y="650"/>
                      <a:pt x="2305" y="646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0"/>
                      <a:pt x="547" y="876"/>
                      <a:pt x="494" y="913"/>
                    </a:cubicBezTo>
                    <a:cubicBezTo>
                      <a:pt x="545" y="872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4"/>
                      <a:pt x="230" y="1045"/>
                    </a:cubicBezTo>
                    <a:cubicBezTo>
                      <a:pt x="230" y="1045"/>
                      <a:pt x="228" y="1047"/>
                      <a:pt x="226" y="1049"/>
                    </a:cubicBezTo>
                    <a:lnTo>
                      <a:pt x="226" y="1044"/>
                    </a:lnTo>
                    <a:close/>
                    <a:moveTo>
                      <a:pt x="2894" y="1098"/>
                    </a:moveTo>
                    <a:cubicBezTo>
                      <a:pt x="2903" y="1109"/>
                      <a:pt x="2912" y="1122"/>
                      <a:pt x="2920" y="1135"/>
                    </a:cubicBezTo>
                    <a:cubicBezTo>
                      <a:pt x="2909" y="1129"/>
                      <a:pt x="2898" y="1122"/>
                      <a:pt x="2884" y="1116"/>
                    </a:cubicBezTo>
                    <a:cubicBezTo>
                      <a:pt x="2888" y="1109"/>
                      <a:pt x="2892" y="1103"/>
                      <a:pt x="2894" y="1098"/>
                    </a:cubicBezTo>
                    <a:close/>
                    <a:moveTo>
                      <a:pt x="2915" y="0"/>
                    </a:moveTo>
                    <a:cubicBezTo>
                      <a:pt x="2905" y="0"/>
                      <a:pt x="2895" y="2"/>
                      <a:pt x="2884" y="7"/>
                    </a:cubicBezTo>
                    <a:cubicBezTo>
                      <a:pt x="2743" y="68"/>
                      <a:pt x="2620" y="165"/>
                      <a:pt x="2502" y="274"/>
                    </a:cubicBezTo>
                    <a:cubicBezTo>
                      <a:pt x="2482" y="279"/>
                      <a:pt x="2461" y="296"/>
                      <a:pt x="2456" y="318"/>
                    </a:cubicBezTo>
                    <a:cubicBezTo>
                      <a:pt x="2400" y="372"/>
                      <a:pt x="2348" y="428"/>
                      <a:pt x="2295" y="482"/>
                    </a:cubicBezTo>
                    <a:lnTo>
                      <a:pt x="2292" y="482"/>
                    </a:lnTo>
                    <a:cubicBezTo>
                      <a:pt x="2284" y="480"/>
                      <a:pt x="2277" y="479"/>
                      <a:pt x="2271" y="479"/>
                    </a:cubicBezTo>
                    <a:cubicBezTo>
                      <a:pt x="2231" y="479"/>
                      <a:pt x="2211" y="522"/>
                      <a:pt x="2221" y="559"/>
                    </a:cubicBezTo>
                    <a:cubicBezTo>
                      <a:pt x="2202" y="577"/>
                      <a:pt x="2182" y="598"/>
                      <a:pt x="2163" y="617"/>
                    </a:cubicBezTo>
                    <a:cubicBezTo>
                      <a:pt x="2141" y="637"/>
                      <a:pt x="2137" y="682"/>
                      <a:pt x="2163" y="702"/>
                    </a:cubicBezTo>
                    <a:cubicBezTo>
                      <a:pt x="2314" y="822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4"/>
                    </a:cubicBezTo>
                    <a:cubicBezTo>
                      <a:pt x="2983" y="1285"/>
                      <a:pt x="2988" y="1286"/>
                      <a:pt x="2993" y="1286"/>
                    </a:cubicBezTo>
                    <a:cubicBezTo>
                      <a:pt x="3026" y="1286"/>
                      <a:pt x="3057" y="1262"/>
                      <a:pt x="3054" y="1226"/>
                    </a:cubicBezTo>
                    <a:cubicBezTo>
                      <a:pt x="3026" y="850"/>
                      <a:pt x="2998" y="471"/>
                      <a:pt x="2987" y="93"/>
                    </a:cubicBezTo>
                    <a:cubicBezTo>
                      <a:pt x="2987" y="78"/>
                      <a:pt x="2983" y="67"/>
                      <a:pt x="2974" y="57"/>
                    </a:cubicBezTo>
                    <a:cubicBezTo>
                      <a:pt x="2974" y="24"/>
                      <a:pt x="2947" y="0"/>
                      <a:pt x="2915" y="0"/>
                    </a:cubicBezTo>
                    <a:close/>
                    <a:moveTo>
                      <a:pt x="88" y="248"/>
                    </a:moveTo>
                    <a:cubicBezTo>
                      <a:pt x="80" y="248"/>
                      <a:pt x="72" y="248"/>
                      <a:pt x="64" y="249"/>
                    </a:cubicBezTo>
                    <a:cubicBezTo>
                      <a:pt x="34" y="253"/>
                      <a:pt x="0" y="275"/>
                      <a:pt x="4" y="311"/>
                    </a:cubicBezTo>
                    <a:cubicBezTo>
                      <a:pt x="6" y="328"/>
                      <a:pt x="8" y="344"/>
                      <a:pt x="10" y="361"/>
                    </a:cubicBezTo>
                    <a:cubicBezTo>
                      <a:pt x="8" y="369"/>
                      <a:pt x="8" y="376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1"/>
                      <a:pt x="45" y="1265"/>
                    </a:cubicBezTo>
                    <a:cubicBezTo>
                      <a:pt x="44" y="1301"/>
                      <a:pt x="74" y="1326"/>
                      <a:pt x="106" y="1326"/>
                    </a:cubicBezTo>
                    <a:cubicBezTo>
                      <a:pt x="116" y="1326"/>
                      <a:pt x="127" y="1324"/>
                      <a:pt x="136" y="1318"/>
                    </a:cubicBezTo>
                    <a:cubicBezTo>
                      <a:pt x="155" y="1306"/>
                      <a:pt x="170" y="1295"/>
                      <a:pt x="187" y="1282"/>
                    </a:cubicBezTo>
                    <a:cubicBezTo>
                      <a:pt x="203" y="1282"/>
                      <a:pt x="222" y="1277"/>
                      <a:pt x="233" y="1265"/>
                    </a:cubicBezTo>
                    <a:cubicBezTo>
                      <a:pt x="453" y="1079"/>
                      <a:pt x="688" y="919"/>
                      <a:pt x="940" y="779"/>
                    </a:cubicBezTo>
                    <a:cubicBezTo>
                      <a:pt x="981" y="756"/>
                      <a:pt x="977" y="699"/>
                      <a:pt x="940" y="674"/>
                    </a:cubicBezTo>
                    <a:cubicBezTo>
                      <a:pt x="789" y="581"/>
                      <a:pt x="636" y="494"/>
                      <a:pt x="479" y="412"/>
                    </a:cubicBezTo>
                    <a:cubicBezTo>
                      <a:pt x="371" y="355"/>
                      <a:pt x="221" y="248"/>
                      <a:pt x="88" y="2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23"/>
              <p:cNvSpPr/>
              <p:nvPr/>
            </p:nvSpPr>
            <p:spPr>
              <a:xfrm>
                <a:off x="450989" y="4020023"/>
                <a:ext cx="491161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610" extrusionOk="0">
                    <a:moveTo>
                      <a:pt x="2868" y="0"/>
                    </a:moveTo>
                    <a:cubicBezTo>
                      <a:pt x="2841" y="0"/>
                      <a:pt x="2813" y="10"/>
                      <a:pt x="2788" y="34"/>
                    </a:cubicBezTo>
                    <a:cubicBezTo>
                      <a:pt x="2348" y="465"/>
                      <a:pt x="1912" y="900"/>
                      <a:pt x="1479" y="1336"/>
                    </a:cubicBezTo>
                    <a:cubicBezTo>
                      <a:pt x="1397" y="1271"/>
                      <a:pt x="1330" y="1190"/>
                      <a:pt x="1259" y="1112"/>
                    </a:cubicBezTo>
                    <a:cubicBezTo>
                      <a:pt x="1158" y="1002"/>
                      <a:pt x="1039" y="909"/>
                      <a:pt x="920" y="816"/>
                    </a:cubicBezTo>
                    <a:cubicBezTo>
                      <a:pt x="677" y="627"/>
                      <a:pt x="461" y="420"/>
                      <a:pt x="252" y="193"/>
                    </a:cubicBezTo>
                    <a:cubicBezTo>
                      <a:pt x="228" y="166"/>
                      <a:pt x="199" y="155"/>
                      <a:pt x="172" y="155"/>
                    </a:cubicBezTo>
                    <a:cubicBezTo>
                      <a:pt x="82" y="155"/>
                      <a:pt x="1" y="277"/>
                      <a:pt x="81" y="365"/>
                    </a:cubicBezTo>
                    <a:cubicBezTo>
                      <a:pt x="301" y="601"/>
                      <a:pt x="526" y="816"/>
                      <a:pt x="782" y="1013"/>
                    </a:cubicBezTo>
                    <a:cubicBezTo>
                      <a:pt x="899" y="1105"/>
                      <a:pt x="1013" y="1202"/>
                      <a:pt x="1114" y="1314"/>
                    </a:cubicBezTo>
                    <a:cubicBezTo>
                      <a:pt x="1209" y="1416"/>
                      <a:pt x="1300" y="1517"/>
                      <a:pt x="1421" y="1591"/>
                    </a:cubicBezTo>
                    <a:cubicBezTo>
                      <a:pt x="1443" y="1604"/>
                      <a:pt x="1463" y="1609"/>
                      <a:pt x="1483" y="1609"/>
                    </a:cubicBezTo>
                    <a:cubicBezTo>
                      <a:pt x="1495" y="1609"/>
                      <a:pt x="1507" y="1607"/>
                      <a:pt x="1518" y="1602"/>
                    </a:cubicBezTo>
                    <a:cubicBezTo>
                      <a:pt x="1542" y="1601"/>
                      <a:pt x="1567" y="1589"/>
                      <a:pt x="1589" y="1569"/>
                    </a:cubicBezTo>
                    <a:cubicBezTo>
                      <a:pt x="2042" y="1112"/>
                      <a:pt x="2499" y="657"/>
                      <a:pt x="2959" y="206"/>
                    </a:cubicBezTo>
                    <a:cubicBezTo>
                      <a:pt x="3046" y="122"/>
                      <a:pt x="2962" y="0"/>
                      <a:pt x="2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23"/>
              <p:cNvSpPr/>
              <p:nvPr/>
            </p:nvSpPr>
            <p:spPr>
              <a:xfrm>
                <a:off x="437932" y="4119157"/>
                <a:ext cx="513245" cy="26951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2" extrusionOk="0">
                    <a:moveTo>
                      <a:pt x="3018" y="0"/>
                    </a:moveTo>
                    <a:cubicBezTo>
                      <a:pt x="2991" y="0"/>
                      <a:pt x="2963" y="12"/>
                      <a:pt x="2940" y="42"/>
                    </a:cubicBezTo>
                    <a:cubicBezTo>
                      <a:pt x="2736" y="301"/>
                      <a:pt x="2515" y="544"/>
                      <a:pt x="2278" y="773"/>
                    </a:cubicBezTo>
                    <a:cubicBezTo>
                      <a:pt x="2155" y="892"/>
                      <a:pt x="2024" y="1006"/>
                      <a:pt x="1894" y="1116"/>
                    </a:cubicBezTo>
                    <a:cubicBezTo>
                      <a:pt x="1797" y="1194"/>
                      <a:pt x="1678" y="1265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4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7"/>
                    </a:cubicBezTo>
                    <a:cubicBezTo>
                      <a:pt x="611" y="915"/>
                      <a:pt x="1092" y="1284"/>
                      <a:pt x="1575" y="1648"/>
                    </a:cubicBezTo>
                    <a:cubicBezTo>
                      <a:pt x="1597" y="1664"/>
                      <a:pt x="1620" y="1672"/>
                      <a:pt x="1640" y="1672"/>
                    </a:cubicBezTo>
                    <a:cubicBezTo>
                      <a:pt x="1681" y="1672"/>
                      <a:pt x="1715" y="1643"/>
                      <a:pt x="1733" y="1605"/>
                    </a:cubicBezTo>
                    <a:cubicBezTo>
                      <a:pt x="1748" y="1595"/>
                      <a:pt x="1763" y="1580"/>
                      <a:pt x="1773" y="1558"/>
                    </a:cubicBezTo>
                    <a:cubicBezTo>
                      <a:pt x="1829" y="1431"/>
                      <a:pt x="1993" y="1345"/>
                      <a:pt x="2097" y="1260"/>
                    </a:cubicBezTo>
                    <a:cubicBezTo>
                      <a:pt x="2218" y="1159"/>
                      <a:pt x="2336" y="1053"/>
                      <a:pt x="2449" y="945"/>
                    </a:cubicBezTo>
                    <a:cubicBezTo>
                      <a:pt x="2688" y="717"/>
                      <a:pt x="2908" y="471"/>
                      <a:pt x="3111" y="214"/>
                    </a:cubicBezTo>
                    <a:cubicBezTo>
                      <a:pt x="3183" y="122"/>
                      <a:pt x="3103" y="0"/>
                      <a:pt x="3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23"/>
              <p:cNvSpPr/>
              <p:nvPr/>
            </p:nvSpPr>
            <p:spPr>
              <a:xfrm>
                <a:off x="434386" y="3583024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5" y="0"/>
                    </a:moveTo>
                    <a:cubicBezTo>
                      <a:pt x="1588" y="0"/>
                      <a:pt x="1561" y="10"/>
                      <a:pt x="1535" y="33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6"/>
                      <a:pt x="163" y="1426"/>
                    </a:cubicBezTo>
                    <a:cubicBezTo>
                      <a:pt x="183" y="1426"/>
                      <a:pt x="205" y="1419"/>
                      <a:pt x="227" y="1403"/>
                    </a:cubicBezTo>
                    <a:cubicBezTo>
                      <a:pt x="715" y="1056"/>
                      <a:pt x="1183" y="682"/>
                      <a:pt x="1627" y="279"/>
                    </a:cubicBezTo>
                    <a:cubicBezTo>
                      <a:pt x="1834" y="482"/>
                      <a:pt x="2041" y="687"/>
                      <a:pt x="2250" y="892"/>
                    </a:cubicBezTo>
                    <a:cubicBezTo>
                      <a:pt x="2466" y="1105"/>
                      <a:pt x="2673" y="1343"/>
                      <a:pt x="2930" y="1507"/>
                    </a:cubicBezTo>
                    <a:cubicBezTo>
                      <a:pt x="2951" y="1521"/>
                      <a:pt x="2972" y="1527"/>
                      <a:pt x="2992" y="1527"/>
                    </a:cubicBezTo>
                    <a:cubicBezTo>
                      <a:pt x="3095" y="1527"/>
                      <a:pt x="3163" y="1367"/>
                      <a:pt x="3053" y="1297"/>
                    </a:cubicBezTo>
                    <a:cubicBezTo>
                      <a:pt x="2814" y="1146"/>
                      <a:pt x="2621" y="916"/>
                      <a:pt x="2421" y="721"/>
                    </a:cubicBezTo>
                    <a:cubicBezTo>
                      <a:pt x="2194" y="497"/>
                      <a:pt x="1966" y="273"/>
                      <a:pt x="1741" y="49"/>
                    </a:cubicBezTo>
                    <a:cubicBezTo>
                      <a:pt x="1720" y="31"/>
                      <a:pt x="1698" y="20"/>
                      <a:pt x="1675" y="16"/>
                    </a:cubicBezTo>
                    <a:cubicBezTo>
                      <a:pt x="1657" y="6"/>
                      <a:pt x="1637" y="0"/>
                      <a:pt x="16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23"/>
              <p:cNvSpPr/>
              <p:nvPr/>
            </p:nvSpPr>
            <p:spPr>
              <a:xfrm>
                <a:off x="452118" y="3468093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0"/>
                    </a:moveTo>
                    <a:cubicBezTo>
                      <a:pt x="1482" y="0"/>
                      <a:pt x="1454" y="12"/>
                      <a:pt x="1431" y="41"/>
                    </a:cubicBezTo>
                    <a:cubicBezTo>
                      <a:pt x="1060" y="496"/>
                      <a:pt x="555" y="835"/>
                      <a:pt x="96" y="1195"/>
                    </a:cubicBezTo>
                    <a:cubicBezTo>
                      <a:pt x="0" y="1272"/>
                      <a:pt x="88" y="1395"/>
                      <a:pt x="188" y="1395"/>
                    </a:cubicBezTo>
                    <a:cubicBezTo>
                      <a:pt x="215" y="1395"/>
                      <a:pt x="242" y="1387"/>
                      <a:pt x="268" y="1367"/>
                    </a:cubicBezTo>
                    <a:cubicBezTo>
                      <a:pt x="708" y="1022"/>
                      <a:pt x="1191" y="694"/>
                      <a:pt x="1558" y="265"/>
                    </a:cubicBezTo>
                    <a:cubicBezTo>
                      <a:pt x="1990" y="651"/>
                      <a:pt x="2414" y="1048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5"/>
                    </a:cubicBezTo>
                    <a:cubicBezTo>
                      <a:pt x="2572" y="863"/>
                      <a:pt x="2136" y="455"/>
                      <a:pt x="1688" y="56"/>
                    </a:cubicBezTo>
                    <a:cubicBezTo>
                      <a:pt x="1663" y="34"/>
                      <a:pt x="1635" y="25"/>
                      <a:pt x="1608" y="25"/>
                    </a:cubicBezTo>
                    <a:cubicBezTo>
                      <a:pt x="1599" y="25"/>
                      <a:pt x="1589" y="26"/>
                      <a:pt x="1580" y="28"/>
                    </a:cubicBezTo>
                    <a:cubicBezTo>
                      <a:pt x="1559" y="11"/>
                      <a:pt x="153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23"/>
              <p:cNvSpPr/>
              <p:nvPr/>
            </p:nvSpPr>
            <p:spPr>
              <a:xfrm>
                <a:off x="473234" y="370263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7"/>
                    </a:cubicBezTo>
                    <a:cubicBezTo>
                      <a:pt x="1360" y="363"/>
                      <a:pt x="1354" y="394"/>
                      <a:pt x="1365" y="432"/>
                    </a:cubicBezTo>
                    <a:cubicBezTo>
                      <a:pt x="1382" y="490"/>
                      <a:pt x="1401" y="547"/>
                      <a:pt x="1417" y="607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8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9"/>
                    </a:moveTo>
                    <a:cubicBezTo>
                      <a:pt x="496" y="1189"/>
                      <a:pt x="496" y="1196"/>
                      <a:pt x="496" y="1206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9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3"/>
                      <a:pt x="372" y="1439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80"/>
                    </a:move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5"/>
                      <a:pt x="2042" y="1821"/>
                      <a:pt x="2035" y="1828"/>
                    </a:cubicBezTo>
                    <a:cubicBezTo>
                      <a:pt x="2001" y="1713"/>
                      <a:pt x="1966" y="1595"/>
                      <a:pt x="1932" y="1480"/>
                    </a:cubicBezTo>
                    <a:close/>
                    <a:moveTo>
                      <a:pt x="733" y="1798"/>
                    </a:moveTo>
                    <a:cubicBezTo>
                      <a:pt x="746" y="1823"/>
                      <a:pt x="757" y="1849"/>
                      <a:pt x="771" y="1873"/>
                    </a:cubicBezTo>
                    <a:cubicBezTo>
                      <a:pt x="750" y="1851"/>
                      <a:pt x="730" y="1828"/>
                      <a:pt x="709" y="1808"/>
                    </a:cubicBezTo>
                    <a:cubicBezTo>
                      <a:pt x="718" y="1806"/>
                      <a:pt x="726" y="1802"/>
                      <a:pt x="733" y="1798"/>
                    </a:cubicBezTo>
                    <a:close/>
                    <a:moveTo>
                      <a:pt x="1302" y="2375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6"/>
                      <a:pt x="1326" y="2492"/>
                    </a:cubicBezTo>
                    <a:cubicBezTo>
                      <a:pt x="1306" y="2468"/>
                      <a:pt x="1283" y="2444"/>
                      <a:pt x="1263" y="2421"/>
                    </a:cubicBezTo>
                    <a:cubicBezTo>
                      <a:pt x="1278" y="2408"/>
                      <a:pt x="1291" y="2393"/>
                      <a:pt x="1302" y="2375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1"/>
                      <a:pt x="946" y="365"/>
                      <a:pt x="785" y="531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0"/>
                      <a:pt x="267" y="1068"/>
                      <a:pt x="47" y="1295"/>
                    </a:cubicBezTo>
                    <a:cubicBezTo>
                      <a:pt x="2" y="1343"/>
                      <a:pt x="1" y="1418"/>
                      <a:pt x="47" y="1467"/>
                    </a:cubicBezTo>
                    <a:cubicBezTo>
                      <a:pt x="457" y="1882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4"/>
                      <a:pt x="1403" y="2751"/>
                    </a:cubicBezTo>
                    <a:cubicBezTo>
                      <a:pt x="1837" y="2341"/>
                      <a:pt x="2275" y="1933"/>
                      <a:pt x="2715" y="1530"/>
                    </a:cubicBezTo>
                    <a:cubicBezTo>
                      <a:pt x="2732" y="1513"/>
                      <a:pt x="2743" y="1496"/>
                      <a:pt x="2749" y="1478"/>
                    </a:cubicBezTo>
                    <a:cubicBezTo>
                      <a:pt x="2786" y="1435"/>
                      <a:pt x="2793" y="1373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23"/>
              <p:cNvSpPr/>
              <p:nvPr/>
            </p:nvSpPr>
            <p:spPr>
              <a:xfrm>
                <a:off x="554960" y="3784356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3"/>
                      <a:pt x="806" y="162"/>
                      <a:pt x="799" y="162"/>
                    </a:cubicBezTo>
                    <a:cubicBezTo>
                      <a:pt x="802" y="158"/>
                      <a:pt x="806" y="154"/>
                      <a:pt x="810" y="152"/>
                    </a:cubicBezTo>
                    <a:close/>
                    <a:moveTo>
                      <a:pt x="232" y="723"/>
                    </a:moveTo>
                    <a:cubicBezTo>
                      <a:pt x="236" y="725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5"/>
                      <a:pt x="232" y="723"/>
                    </a:cubicBezTo>
                    <a:close/>
                    <a:moveTo>
                      <a:pt x="159" y="887"/>
                    </a:moveTo>
                    <a:lnTo>
                      <a:pt x="159" y="887"/>
                    </a:lnTo>
                    <a:cubicBezTo>
                      <a:pt x="209" y="932"/>
                      <a:pt x="258" y="978"/>
                      <a:pt x="308" y="1023"/>
                    </a:cubicBezTo>
                    <a:cubicBezTo>
                      <a:pt x="323" y="1042"/>
                      <a:pt x="340" y="1060"/>
                      <a:pt x="355" y="1077"/>
                    </a:cubicBezTo>
                    <a:cubicBezTo>
                      <a:pt x="280" y="1014"/>
                      <a:pt x="196" y="939"/>
                      <a:pt x="159" y="887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5"/>
                    </a:cubicBezTo>
                    <a:cubicBezTo>
                      <a:pt x="886" y="596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7"/>
                      <a:pt x="754" y="1092"/>
                    </a:cubicBezTo>
                    <a:cubicBezTo>
                      <a:pt x="664" y="1014"/>
                      <a:pt x="580" y="928"/>
                      <a:pt x="502" y="836"/>
                    </a:cubicBezTo>
                    <a:cubicBezTo>
                      <a:pt x="597" y="730"/>
                      <a:pt x="690" y="622"/>
                      <a:pt x="786" y="516"/>
                    </a:cubicBezTo>
                    <a:cubicBezTo>
                      <a:pt x="791" y="510"/>
                      <a:pt x="797" y="503"/>
                      <a:pt x="800" y="495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8"/>
                      <a:pt x="806" y="1325"/>
                      <a:pt x="800" y="1334"/>
                    </a:cubicBezTo>
                    <a:cubicBezTo>
                      <a:pt x="795" y="1329"/>
                      <a:pt x="789" y="1325"/>
                      <a:pt x="784" y="1319"/>
                    </a:cubicBezTo>
                    <a:cubicBezTo>
                      <a:pt x="791" y="1316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2"/>
                      <a:pt x="746" y="48"/>
                    </a:cubicBezTo>
                    <a:cubicBezTo>
                      <a:pt x="743" y="50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5"/>
                    </a:cubicBezTo>
                    <a:cubicBezTo>
                      <a:pt x="241" y="540"/>
                      <a:pt x="180" y="609"/>
                      <a:pt x="116" y="676"/>
                    </a:cubicBezTo>
                    <a:cubicBezTo>
                      <a:pt x="79" y="719"/>
                      <a:pt x="4" y="779"/>
                      <a:pt x="3" y="842"/>
                    </a:cubicBezTo>
                    <a:cubicBezTo>
                      <a:pt x="1" y="896"/>
                      <a:pt x="16" y="926"/>
                      <a:pt x="53" y="961"/>
                    </a:cubicBezTo>
                    <a:cubicBezTo>
                      <a:pt x="133" y="1042"/>
                      <a:pt x="223" y="1112"/>
                      <a:pt x="306" y="1187"/>
                    </a:cubicBezTo>
                    <a:cubicBezTo>
                      <a:pt x="463" y="1327"/>
                      <a:pt x="620" y="1465"/>
                      <a:pt x="776" y="1605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5"/>
                    </a:cubicBezTo>
                    <a:cubicBezTo>
                      <a:pt x="1099" y="1385"/>
                      <a:pt x="1337" y="1165"/>
                      <a:pt x="1576" y="945"/>
                    </a:cubicBezTo>
                    <a:cubicBezTo>
                      <a:pt x="1589" y="941"/>
                      <a:pt x="1600" y="932"/>
                      <a:pt x="1606" y="917"/>
                    </a:cubicBezTo>
                    <a:cubicBezTo>
                      <a:pt x="1608" y="917"/>
                      <a:pt x="1608" y="917"/>
                      <a:pt x="1610" y="915"/>
                    </a:cubicBezTo>
                    <a:cubicBezTo>
                      <a:pt x="1632" y="894"/>
                      <a:pt x="1632" y="868"/>
                      <a:pt x="1621" y="848"/>
                    </a:cubicBezTo>
                    <a:cubicBezTo>
                      <a:pt x="1615" y="713"/>
                      <a:pt x="1427" y="589"/>
                      <a:pt x="1347" y="508"/>
                    </a:cubicBezTo>
                    <a:cubicBezTo>
                      <a:pt x="1179" y="344"/>
                      <a:pt x="1013" y="182"/>
                      <a:pt x="847" y="18"/>
                    </a:cubicBezTo>
                    <a:cubicBezTo>
                      <a:pt x="835" y="6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23"/>
              <p:cNvSpPr/>
              <p:nvPr/>
            </p:nvSpPr>
            <p:spPr>
              <a:xfrm>
                <a:off x="622661" y="3857861"/>
                <a:ext cx="122669" cy="11638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2" extrusionOk="0">
                    <a:moveTo>
                      <a:pt x="392" y="185"/>
                    </a:moveTo>
                    <a:cubicBezTo>
                      <a:pt x="397" y="190"/>
                      <a:pt x="403" y="196"/>
                      <a:pt x="408" y="203"/>
                    </a:cubicBezTo>
                    <a:cubicBezTo>
                      <a:pt x="397" y="207"/>
                      <a:pt x="386" y="211"/>
                      <a:pt x="375" y="215"/>
                    </a:cubicBezTo>
                    <a:cubicBezTo>
                      <a:pt x="380" y="205"/>
                      <a:pt x="386" y="194"/>
                      <a:pt x="392" y="185"/>
                    </a:cubicBezTo>
                    <a:close/>
                    <a:moveTo>
                      <a:pt x="492" y="297"/>
                    </a:moveTo>
                    <a:cubicBezTo>
                      <a:pt x="494" y="298"/>
                      <a:pt x="496" y="300"/>
                      <a:pt x="498" y="302"/>
                    </a:cubicBezTo>
                    <a:cubicBezTo>
                      <a:pt x="492" y="304"/>
                      <a:pt x="489" y="306"/>
                      <a:pt x="483" y="306"/>
                    </a:cubicBezTo>
                    <a:cubicBezTo>
                      <a:pt x="487" y="304"/>
                      <a:pt x="489" y="300"/>
                      <a:pt x="492" y="297"/>
                    </a:cubicBezTo>
                    <a:close/>
                    <a:moveTo>
                      <a:pt x="591" y="405"/>
                    </a:moveTo>
                    <a:lnTo>
                      <a:pt x="600" y="414"/>
                    </a:lnTo>
                    <a:cubicBezTo>
                      <a:pt x="599" y="413"/>
                      <a:pt x="597" y="412"/>
                      <a:pt x="594" y="412"/>
                    </a:cubicBezTo>
                    <a:cubicBezTo>
                      <a:pt x="590" y="412"/>
                      <a:pt x="584" y="415"/>
                      <a:pt x="578" y="420"/>
                    </a:cubicBezTo>
                    <a:cubicBezTo>
                      <a:pt x="582" y="414"/>
                      <a:pt x="587" y="410"/>
                      <a:pt x="591" y="405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4"/>
                      <a:pt x="360" y="483"/>
                    </a:cubicBezTo>
                    <a:cubicBezTo>
                      <a:pt x="356" y="477"/>
                      <a:pt x="353" y="472"/>
                      <a:pt x="349" y="466"/>
                    </a:cubicBezTo>
                    <a:cubicBezTo>
                      <a:pt x="358" y="463"/>
                      <a:pt x="369" y="461"/>
                      <a:pt x="380" y="459"/>
                    </a:cubicBezTo>
                    <a:close/>
                    <a:moveTo>
                      <a:pt x="392" y="1"/>
                    </a:moveTo>
                    <a:cubicBezTo>
                      <a:pt x="386" y="1"/>
                      <a:pt x="379" y="2"/>
                      <a:pt x="373" y="4"/>
                    </a:cubicBezTo>
                    <a:cubicBezTo>
                      <a:pt x="220" y="60"/>
                      <a:pt x="181" y="235"/>
                      <a:pt x="37" y="298"/>
                    </a:cubicBezTo>
                    <a:cubicBezTo>
                      <a:pt x="0" y="315"/>
                      <a:pt x="2" y="367"/>
                      <a:pt x="26" y="394"/>
                    </a:cubicBezTo>
                    <a:cubicBezTo>
                      <a:pt x="78" y="451"/>
                      <a:pt x="131" y="511"/>
                      <a:pt x="183" y="569"/>
                    </a:cubicBezTo>
                    <a:cubicBezTo>
                      <a:pt x="222" y="614"/>
                      <a:pt x="274" y="699"/>
                      <a:pt x="332" y="716"/>
                    </a:cubicBezTo>
                    <a:cubicBezTo>
                      <a:pt x="346" y="720"/>
                      <a:pt x="360" y="722"/>
                      <a:pt x="373" y="722"/>
                    </a:cubicBezTo>
                    <a:cubicBezTo>
                      <a:pt x="463" y="722"/>
                      <a:pt x="526" y="636"/>
                      <a:pt x="591" y="576"/>
                    </a:cubicBezTo>
                    <a:cubicBezTo>
                      <a:pt x="647" y="524"/>
                      <a:pt x="761" y="448"/>
                      <a:pt x="709" y="358"/>
                    </a:cubicBezTo>
                    <a:cubicBezTo>
                      <a:pt x="647" y="252"/>
                      <a:pt x="537" y="157"/>
                      <a:pt x="449" y="67"/>
                    </a:cubicBezTo>
                    <a:cubicBezTo>
                      <a:pt x="451" y="34"/>
                      <a:pt x="426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9" name="Google Shape;3059;p23"/>
            <p:cNvGrpSpPr/>
            <p:nvPr/>
          </p:nvGrpSpPr>
          <p:grpSpPr>
            <a:xfrm rot="5400000">
              <a:off x="6744900" y="3205561"/>
              <a:ext cx="388076" cy="2892615"/>
              <a:chOff x="434225" y="628490"/>
              <a:chExt cx="516952" cy="3852710"/>
            </a:xfrm>
          </p:grpSpPr>
          <p:sp>
            <p:nvSpPr>
              <p:cNvPr id="3060" name="Google Shape;3060;p23"/>
              <p:cNvSpPr/>
              <p:nvPr/>
            </p:nvSpPr>
            <p:spPr>
              <a:xfrm>
                <a:off x="449538" y="1427693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4"/>
                    </a:moveTo>
                    <a:cubicBezTo>
                      <a:pt x="2780" y="254"/>
                      <a:pt x="2767" y="315"/>
                      <a:pt x="2760" y="377"/>
                    </a:cubicBezTo>
                    <a:cubicBezTo>
                      <a:pt x="2752" y="332"/>
                      <a:pt x="2743" y="285"/>
                      <a:pt x="2733" y="239"/>
                    </a:cubicBezTo>
                    <a:cubicBezTo>
                      <a:pt x="2754" y="224"/>
                      <a:pt x="2776" y="207"/>
                      <a:pt x="2799" y="194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90"/>
                      <a:pt x="202" y="407"/>
                      <a:pt x="235" y="425"/>
                    </a:cubicBezTo>
                    <a:cubicBezTo>
                      <a:pt x="203" y="427"/>
                      <a:pt x="170" y="433"/>
                      <a:pt x="138" y="440"/>
                    </a:cubicBezTo>
                    <a:cubicBezTo>
                      <a:pt x="136" y="420"/>
                      <a:pt x="134" y="399"/>
                      <a:pt x="133" y="379"/>
                    </a:cubicBezTo>
                    <a:close/>
                    <a:moveTo>
                      <a:pt x="2625" y="326"/>
                    </a:moveTo>
                    <a:cubicBezTo>
                      <a:pt x="2635" y="377"/>
                      <a:pt x="2644" y="425"/>
                      <a:pt x="2655" y="474"/>
                    </a:cubicBezTo>
                    <a:cubicBezTo>
                      <a:pt x="2635" y="435"/>
                      <a:pt x="2614" y="395"/>
                      <a:pt x="2594" y="356"/>
                    </a:cubicBezTo>
                    <a:cubicBezTo>
                      <a:pt x="2605" y="347"/>
                      <a:pt x="2616" y="338"/>
                      <a:pt x="2625" y="326"/>
                    </a:cubicBezTo>
                    <a:close/>
                    <a:moveTo>
                      <a:pt x="2493" y="455"/>
                    </a:moveTo>
                    <a:cubicBezTo>
                      <a:pt x="2499" y="472"/>
                      <a:pt x="2506" y="489"/>
                      <a:pt x="2513" y="505"/>
                    </a:cubicBezTo>
                    <a:cubicBezTo>
                      <a:pt x="2508" y="500"/>
                      <a:pt x="2502" y="496"/>
                      <a:pt x="2499" y="492"/>
                    </a:cubicBezTo>
                    <a:cubicBezTo>
                      <a:pt x="2489" y="486"/>
                      <a:pt x="2480" y="483"/>
                      <a:pt x="2471" y="483"/>
                    </a:cubicBezTo>
                    <a:cubicBezTo>
                      <a:pt x="2469" y="483"/>
                      <a:pt x="2467" y="483"/>
                      <a:pt x="2465" y="483"/>
                    </a:cubicBezTo>
                    <a:cubicBezTo>
                      <a:pt x="2474" y="474"/>
                      <a:pt x="2484" y="464"/>
                      <a:pt x="2493" y="455"/>
                    </a:cubicBezTo>
                    <a:close/>
                    <a:moveTo>
                      <a:pt x="414" y="517"/>
                    </a:moveTo>
                    <a:cubicBezTo>
                      <a:pt x="425" y="522"/>
                      <a:pt x="437" y="528"/>
                      <a:pt x="448" y="533"/>
                    </a:cubicBezTo>
                    <a:cubicBezTo>
                      <a:pt x="405" y="556"/>
                      <a:pt x="360" y="578"/>
                      <a:pt x="317" y="599"/>
                    </a:cubicBezTo>
                    <a:cubicBezTo>
                      <a:pt x="340" y="576"/>
                      <a:pt x="366" y="556"/>
                      <a:pt x="394" y="537"/>
                    </a:cubicBezTo>
                    <a:cubicBezTo>
                      <a:pt x="403" y="531"/>
                      <a:pt x="409" y="524"/>
                      <a:pt x="414" y="517"/>
                    </a:cubicBezTo>
                    <a:close/>
                    <a:moveTo>
                      <a:pt x="2879" y="392"/>
                    </a:moveTo>
                    <a:cubicBezTo>
                      <a:pt x="2883" y="483"/>
                      <a:pt x="2888" y="574"/>
                      <a:pt x="2894" y="666"/>
                    </a:cubicBezTo>
                    <a:cubicBezTo>
                      <a:pt x="2871" y="576"/>
                      <a:pt x="2868" y="483"/>
                      <a:pt x="2879" y="392"/>
                    </a:cubicBezTo>
                    <a:close/>
                    <a:moveTo>
                      <a:pt x="466" y="705"/>
                    </a:moveTo>
                    <a:cubicBezTo>
                      <a:pt x="468" y="707"/>
                      <a:pt x="468" y="707"/>
                      <a:pt x="468" y="709"/>
                    </a:cubicBezTo>
                    <a:cubicBezTo>
                      <a:pt x="466" y="709"/>
                      <a:pt x="464" y="710"/>
                      <a:pt x="461" y="712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3"/>
                    </a:moveTo>
                    <a:cubicBezTo>
                      <a:pt x="2334" y="664"/>
                      <a:pt x="2359" y="684"/>
                      <a:pt x="2383" y="705"/>
                    </a:cubicBezTo>
                    <a:cubicBezTo>
                      <a:pt x="2387" y="714"/>
                      <a:pt x="2390" y="724"/>
                      <a:pt x="2398" y="731"/>
                    </a:cubicBezTo>
                    <a:cubicBezTo>
                      <a:pt x="2415" y="750"/>
                      <a:pt x="2433" y="761"/>
                      <a:pt x="2454" y="765"/>
                    </a:cubicBezTo>
                    <a:cubicBezTo>
                      <a:pt x="2486" y="794"/>
                      <a:pt x="2515" y="822"/>
                      <a:pt x="2547" y="852"/>
                    </a:cubicBezTo>
                    <a:cubicBezTo>
                      <a:pt x="2463" y="787"/>
                      <a:pt x="2379" y="722"/>
                      <a:pt x="2297" y="656"/>
                    </a:cubicBezTo>
                    <a:cubicBezTo>
                      <a:pt x="2301" y="651"/>
                      <a:pt x="2305" y="647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3"/>
                      <a:pt x="547" y="878"/>
                      <a:pt x="494" y="914"/>
                    </a:cubicBezTo>
                    <a:cubicBezTo>
                      <a:pt x="545" y="875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6"/>
                      <a:pt x="230" y="1046"/>
                    </a:cubicBezTo>
                    <a:cubicBezTo>
                      <a:pt x="230" y="1048"/>
                      <a:pt x="228" y="1050"/>
                      <a:pt x="226" y="1052"/>
                    </a:cubicBezTo>
                    <a:cubicBezTo>
                      <a:pt x="226" y="1050"/>
                      <a:pt x="226" y="1046"/>
                      <a:pt x="226" y="1044"/>
                    </a:cubicBezTo>
                    <a:close/>
                    <a:moveTo>
                      <a:pt x="2894" y="1098"/>
                    </a:moveTo>
                    <a:cubicBezTo>
                      <a:pt x="2903" y="1111"/>
                      <a:pt x="2912" y="1124"/>
                      <a:pt x="2920" y="1136"/>
                    </a:cubicBezTo>
                    <a:cubicBezTo>
                      <a:pt x="2909" y="1130"/>
                      <a:pt x="2898" y="1124"/>
                      <a:pt x="2884" y="1117"/>
                    </a:cubicBezTo>
                    <a:cubicBezTo>
                      <a:pt x="2888" y="1111"/>
                      <a:pt x="2892" y="1104"/>
                      <a:pt x="2894" y="1098"/>
                    </a:cubicBezTo>
                    <a:close/>
                    <a:moveTo>
                      <a:pt x="2914" y="1"/>
                    </a:moveTo>
                    <a:cubicBezTo>
                      <a:pt x="2904" y="1"/>
                      <a:pt x="2894" y="3"/>
                      <a:pt x="2884" y="8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21"/>
                    </a:cubicBezTo>
                    <a:cubicBezTo>
                      <a:pt x="2400" y="373"/>
                      <a:pt x="2348" y="429"/>
                      <a:pt x="2295" y="485"/>
                    </a:cubicBezTo>
                    <a:cubicBezTo>
                      <a:pt x="2293" y="483"/>
                      <a:pt x="2293" y="483"/>
                      <a:pt x="2292" y="483"/>
                    </a:cubicBez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9"/>
                    </a:cubicBezTo>
                    <a:cubicBezTo>
                      <a:pt x="2202" y="580"/>
                      <a:pt x="2182" y="599"/>
                      <a:pt x="2163" y="619"/>
                    </a:cubicBezTo>
                    <a:cubicBezTo>
                      <a:pt x="2141" y="640"/>
                      <a:pt x="2137" y="684"/>
                      <a:pt x="2163" y="705"/>
                    </a:cubicBezTo>
                    <a:cubicBezTo>
                      <a:pt x="2314" y="822"/>
                      <a:pt x="2465" y="942"/>
                      <a:pt x="2616" y="1061"/>
                    </a:cubicBezTo>
                    <a:cubicBezTo>
                      <a:pt x="2728" y="1149"/>
                      <a:pt x="2836" y="1253"/>
                      <a:pt x="2978" y="1287"/>
                    </a:cubicBezTo>
                    <a:cubicBezTo>
                      <a:pt x="2982" y="1287"/>
                      <a:pt x="2986" y="1288"/>
                      <a:pt x="2991" y="1288"/>
                    </a:cubicBezTo>
                    <a:cubicBezTo>
                      <a:pt x="3024" y="1288"/>
                      <a:pt x="3057" y="1263"/>
                      <a:pt x="3054" y="1227"/>
                    </a:cubicBezTo>
                    <a:cubicBezTo>
                      <a:pt x="3026" y="850"/>
                      <a:pt x="2998" y="474"/>
                      <a:pt x="2987" y="95"/>
                    </a:cubicBezTo>
                    <a:cubicBezTo>
                      <a:pt x="2987" y="78"/>
                      <a:pt x="2983" y="67"/>
                      <a:pt x="2974" y="58"/>
                    </a:cubicBezTo>
                    <a:cubicBezTo>
                      <a:pt x="2974" y="26"/>
                      <a:pt x="2947" y="1"/>
                      <a:pt x="2914" y="1"/>
                    </a:cubicBezTo>
                    <a:close/>
                    <a:moveTo>
                      <a:pt x="89" y="251"/>
                    </a:moveTo>
                    <a:cubicBezTo>
                      <a:pt x="80" y="251"/>
                      <a:pt x="72" y="251"/>
                      <a:pt x="64" y="252"/>
                    </a:cubicBezTo>
                    <a:cubicBezTo>
                      <a:pt x="34" y="254"/>
                      <a:pt x="0" y="276"/>
                      <a:pt x="4" y="311"/>
                    </a:cubicBezTo>
                    <a:cubicBezTo>
                      <a:pt x="6" y="328"/>
                      <a:pt x="8" y="347"/>
                      <a:pt x="10" y="364"/>
                    </a:cubicBezTo>
                    <a:cubicBezTo>
                      <a:pt x="8" y="371"/>
                      <a:pt x="8" y="379"/>
                      <a:pt x="8" y="386"/>
                    </a:cubicBezTo>
                    <a:cubicBezTo>
                      <a:pt x="11" y="407"/>
                      <a:pt x="15" y="427"/>
                      <a:pt x="17" y="448"/>
                    </a:cubicBezTo>
                    <a:cubicBezTo>
                      <a:pt x="41" y="720"/>
                      <a:pt x="51" y="994"/>
                      <a:pt x="45" y="1268"/>
                    </a:cubicBezTo>
                    <a:cubicBezTo>
                      <a:pt x="44" y="1302"/>
                      <a:pt x="75" y="1328"/>
                      <a:pt x="107" y="1328"/>
                    </a:cubicBezTo>
                    <a:cubicBezTo>
                      <a:pt x="117" y="1328"/>
                      <a:pt x="127" y="1325"/>
                      <a:pt x="136" y="1320"/>
                    </a:cubicBezTo>
                    <a:cubicBezTo>
                      <a:pt x="155" y="1309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8"/>
                    </a:cubicBezTo>
                    <a:cubicBezTo>
                      <a:pt x="453" y="1082"/>
                      <a:pt x="688" y="919"/>
                      <a:pt x="940" y="781"/>
                    </a:cubicBezTo>
                    <a:cubicBezTo>
                      <a:pt x="981" y="757"/>
                      <a:pt x="977" y="699"/>
                      <a:pt x="940" y="675"/>
                    </a:cubicBezTo>
                    <a:cubicBezTo>
                      <a:pt x="789" y="582"/>
                      <a:pt x="636" y="494"/>
                      <a:pt x="479" y="414"/>
                    </a:cubicBezTo>
                    <a:cubicBezTo>
                      <a:pt x="371" y="356"/>
                      <a:pt x="221" y="251"/>
                      <a:pt x="89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23"/>
              <p:cNvSpPr/>
              <p:nvPr/>
            </p:nvSpPr>
            <p:spPr>
              <a:xfrm>
                <a:off x="450989" y="1180581"/>
                <a:ext cx="491000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0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5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4"/>
                    </a:cubicBezTo>
                    <a:cubicBezTo>
                      <a:pt x="227" y="167"/>
                      <a:pt x="199" y="156"/>
                      <a:pt x="171" y="156"/>
                    </a:cubicBezTo>
                    <a:cubicBezTo>
                      <a:pt x="82" y="156"/>
                      <a:pt x="1" y="277"/>
                      <a:pt x="81" y="364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1"/>
                      <a:pt x="1114" y="1313"/>
                    </a:cubicBezTo>
                    <a:cubicBezTo>
                      <a:pt x="1209" y="1416"/>
                      <a:pt x="1300" y="1518"/>
                      <a:pt x="1421" y="1591"/>
                    </a:cubicBezTo>
                    <a:cubicBezTo>
                      <a:pt x="1443" y="1605"/>
                      <a:pt x="1464" y="1610"/>
                      <a:pt x="1483" y="1610"/>
                    </a:cubicBezTo>
                    <a:cubicBezTo>
                      <a:pt x="1495" y="1610"/>
                      <a:pt x="1507" y="1608"/>
                      <a:pt x="1518" y="1604"/>
                    </a:cubicBezTo>
                    <a:cubicBezTo>
                      <a:pt x="1542" y="1600"/>
                      <a:pt x="1567" y="1591"/>
                      <a:pt x="1589" y="1569"/>
                    </a:cubicBezTo>
                    <a:cubicBezTo>
                      <a:pt x="2042" y="1112"/>
                      <a:pt x="2499" y="657"/>
                      <a:pt x="2959" y="208"/>
                    </a:cubicBezTo>
                    <a:cubicBezTo>
                      <a:pt x="3046" y="122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23"/>
              <p:cNvSpPr/>
              <p:nvPr/>
            </p:nvSpPr>
            <p:spPr>
              <a:xfrm>
                <a:off x="437932" y="1279555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2"/>
                      <a:pt x="2515" y="546"/>
                      <a:pt x="2278" y="774"/>
                    </a:cubicBezTo>
                    <a:cubicBezTo>
                      <a:pt x="2155" y="893"/>
                      <a:pt x="2024" y="1007"/>
                      <a:pt x="1894" y="1117"/>
                    </a:cubicBezTo>
                    <a:cubicBezTo>
                      <a:pt x="1797" y="1195"/>
                      <a:pt x="1678" y="1266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8"/>
                    </a:cubicBezTo>
                    <a:cubicBezTo>
                      <a:pt x="611" y="915"/>
                      <a:pt x="1092" y="1285"/>
                      <a:pt x="1575" y="1650"/>
                    </a:cubicBezTo>
                    <a:cubicBezTo>
                      <a:pt x="1597" y="1666"/>
                      <a:pt x="1619" y="1673"/>
                      <a:pt x="1639" y="1673"/>
                    </a:cubicBezTo>
                    <a:cubicBezTo>
                      <a:pt x="1680" y="1673"/>
                      <a:pt x="1715" y="1645"/>
                      <a:pt x="1733" y="1607"/>
                    </a:cubicBezTo>
                    <a:cubicBezTo>
                      <a:pt x="1748" y="1596"/>
                      <a:pt x="1763" y="1581"/>
                      <a:pt x="1773" y="1561"/>
                    </a:cubicBezTo>
                    <a:cubicBezTo>
                      <a:pt x="1829" y="1434"/>
                      <a:pt x="1993" y="1348"/>
                      <a:pt x="2097" y="1260"/>
                    </a:cubicBezTo>
                    <a:cubicBezTo>
                      <a:pt x="2218" y="1160"/>
                      <a:pt x="2336" y="1055"/>
                      <a:pt x="2449" y="945"/>
                    </a:cubicBezTo>
                    <a:cubicBezTo>
                      <a:pt x="2688" y="720"/>
                      <a:pt x="2908" y="474"/>
                      <a:pt x="3111" y="214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23"/>
              <p:cNvSpPr/>
              <p:nvPr/>
            </p:nvSpPr>
            <p:spPr>
              <a:xfrm>
                <a:off x="434386" y="743583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8" y="1"/>
                    </a:moveTo>
                    <a:cubicBezTo>
                      <a:pt x="1590" y="1"/>
                      <a:pt x="1561" y="11"/>
                      <a:pt x="1535" y="34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5"/>
                      <a:pt x="163" y="1425"/>
                    </a:cubicBezTo>
                    <a:cubicBezTo>
                      <a:pt x="183" y="1425"/>
                      <a:pt x="205" y="1418"/>
                      <a:pt x="227" y="1403"/>
                    </a:cubicBezTo>
                    <a:cubicBezTo>
                      <a:pt x="715" y="1056"/>
                      <a:pt x="1183" y="681"/>
                      <a:pt x="1627" y="278"/>
                    </a:cubicBezTo>
                    <a:cubicBezTo>
                      <a:pt x="1834" y="484"/>
                      <a:pt x="2041" y="687"/>
                      <a:pt x="2250" y="892"/>
                    </a:cubicBezTo>
                    <a:cubicBezTo>
                      <a:pt x="2466" y="1104"/>
                      <a:pt x="2673" y="1343"/>
                      <a:pt x="2930" y="1507"/>
                    </a:cubicBezTo>
                    <a:cubicBezTo>
                      <a:pt x="2951" y="1521"/>
                      <a:pt x="2973" y="1527"/>
                      <a:pt x="2992" y="1527"/>
                    </a:cubicBezTo>
                    <a:cubicBezTo>
                      <a:pt x="3095" y="1527"/>
                      <a:pt x="3162" y="1369"/>
                      <a:pt x="3053" y="1298"/>
                    </a:cubicBezTo>
                    <a:cubicBezTo>
                      <a:pt x="2814" y="1145"/>
                      <a:pt x="2621" y="918"/>
                      <a:pt x="2421" y="720"/>
                    </a:cubicBezTo>
                    <a:cubicBezTo>
                      <a:pt x="2194" y="497"/>
                      <a:pt x="1966" y="273"/>
                      <a:pt x="1741" y="51"/>
                    </a:cubicBezTo>
                    <a:cubicBezTo>
                      <a:pt x="1720" y="30"/>
                      <a:pt x="1698" y="19"/>
                      <a:pt x="1675" y="16"/>
                    </a:cubicBezTo>
                    <a:cubicBezTo>
                      <a:pt x="1658" y="6"/>
                      <a:pt x="1638" y="1"/>
                      <a:pt x="1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23"/>
              <p:cNvSpPr/>
              <p:nvPr/>
            </p:nvSpPr>
            <p:spPr>
              <a:xfrm>
                <a:off x="451956" y="628490"/>
                <a:ext cx="497448" cy="240664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3" extrusionOk="0">
                    <a:moveTo>
                      <a:pt x="1510" y="1"/>
                    </a:moveTo>
                    <a:cubicBezTo>
                      <a:pt x="1483" y="1"/>
                      <a:pt x="1455" y="13"/>
                      <a:pt x="1432" y="42"/>
                    </a:cubicBezTo>
                    <a:cubicBezTo>
                      <a:pt x="1061" y="496"/>
                      <a:pt x="556" y="836"/>
                      <a:pt x="97" y="1198"/>
                    </a:cubicBezTo>
                    <a:cubicBezTo>
                      <a:pt x="1" y="1274"/>
                      <a:pt x="89" y="1397"/>
                      <a:pt x="190" y="1397"/>
                    </a:cubicBezTo>
                    <a:cubicBezTo>
                      <a:pt x="216" y="1397"/>
                      <a:pt x="244" y="1389"/>
                      <a:pt x="269" y="1369"/>
                    </a:cubicBezTo>
                    <a:cubicBezTo>
                      <a:pt x="709" y="1022"/>
                      <a:pt x="1192" y="694"/>
                      <a:pt x="1559" y="265"/>
                    </a:cubicBezTo>
                    <a:cubicBezTo>
                      <a:pt x="1991" y="653"/>
                      <a:pt x="2415" y="1050"/>
                      <a:pt x="2828" y="1457"/>
                    </a:cubicBezTo>
                    <a:cubicBezTo>
                      <a:pt x="2853" y="1482"/>
                      <a:pt x="2882" y="1492"/>
                      <a:pt x="2909" y="1492"/>
                    </a:cubicBezTo>
                    <a:cubicBezTo>
                      <a:pt x="3002" y="1492"/>
                      <a:pt x="3085" y="1370"/>
                      <a:pt x="3000" y="1285"/>
                    </a:cubicBezTo>
                    <a:cubicBezTo>
                      <a:pt x="2573" y="866"/>
                      <a:pt x="2137" y="455"/>
                      <a:pt x="1689" y="58"/>
                    </a:cubicBezTo>
                    <a:cubicBezTo>
                      <a:pt x="1664" y="35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1" y="29"/>
                    </a:cubicBezTo>
                    <a:cubicBezTo>
                      <a:pt x="1560" y="11"/>
                      <a:pt x="1535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23"/>
              <p:cNvSpPr/>
              <p:nvPr/>
            </p:nvSpPr>
            <p:spPr>
              <a:xfrm>
                <a:off x="473234" y="86335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1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6"/>
                      <a:pt x="1294" y="352"/>
                    </a:cubicBezTo>
                    <a:cubicBezTo>
                      <a:pt x="1311" y="335"/>
                      <a:pt x="1328" y="317"/>
                      <a:pt x="1345" y="300"/>
                    </a:cubicBezTo>
                    <a:close/>
                    <a:moveTo>
                      <a:pt x="1086" y="568"/>
                    </a:moveTo>
                    <a:cubicBezTo>
                      <a:pt x="1134" y="772"/>
                      <a:pt x="1188" y="975"/>
                      <a:pt x="1244" y="1176"/>
                    </a:cubicBezTo>
                    <a:cubicBezTo>
                      <a:pt x="1170" y="1001"/>
                      <a:pt x="1089" y="829"/>
                      <a:pt x="991" y="667"/>
                    </a:cubicBezTo>
                    <a:cubicBezTo>
                      <a:pt x="1022" y="634"/>
                      <a:pt x="1054" y="602"/>
                      <a:pt x="1086" y="568"/>
                    </a:cubicBezTo>
                    <a:close/>
                    <a:moveTo>
                      <a:pt x="496" y="1178"/>
                    </a:moveTo>
                    <a:cubicBezTo>
                      <a:pt x="496" y="1187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1"/>
                      <a:pt x="323" y="1363"/>
                      <a:pt x="323" y="1364"/>
                    </a:cubicBezTo>
                    <a:cubicBezTo>
                      <a:pt x="347" y="1402"/>
                      <a:pt x="372" y="1439"/>
                      <a:pt x="394" y="1474"/>
                    </a:cubicBezTo>
                    <a:cubicBezTo>
                      <a:pt x="364" y="1443"/>
                      <a:pt x="332" y="1411"/>
                      <a:pt x="303" y="1379"/>
                    </a:cubicBezTo>
                    <a:cubicBezTo>
                      <a:pt x="308" y="1374"/>
                      <a:pt x="316" y="1366"/>
                      <a:pt x="321" y="1361"/>
                    </a:cubicBezTo>
                    <a:close/>
                    <a:moveTo>
                      <a:pt x="1932" y="1480"/>
                    </a:moveTo>
                    <a:cubicBezTo>
                      <a:pt x="1977" y="1586"/>
                      <a:pt x="2018" y="1696"/>
                      <a:pt x="2057" y="1806"/>
                    </a:cubicBezTo>
                    <a:cubicBezTo>
                      <a:pt x="2050" y="1814"/>
                      <a:pt x="2042" y="1819"/>
                      <a:pt x="2035" y="1827"/>
                    </a:cubicBezTo>
                    <a:cubicBezTo>
                      <a:pt x="2001" y="1711"/>
                      <a:pt x="1966" y="1596"/>
                      <a:pt x="1932" y="1480"/>
                    </a:cubicBezTo>
                    <a:close/>
                    <a:moveTo>
                      <a:pt x="733" y="1797"/>
                    </a:moveTo>
                    <a:cubicBezTo>
                      <a:pt x="746" y="1821"/>
                      <a:pt x="757" y="1847"/>
                      <a:pt x="771" y="1872"/>
                    </a:cubicBezTo>
                    <a:cubicBezTo>
                      <a:pt x="750" y="1849"/>
                      <a:pt x="730" y="1829"/>
                      <a:pt x="709" y="1806"/>
                    </a:cubicBezTo>
                    <a:cubicBezTo>
                      <a:pt x="718" y="1804"/>
                      <a:pt x="726" y="1801"/>
                      <a:pt x="733" y="1797"/>
                    </a:cubicBezTo>
                    <a:close/>
                    <a:moveTo>
                      <a:pt x="1302" y="2373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79"/>
                      <a:pt x="1332" y="2485"/>
                      <a:pt x="1326" y="2491"/>
                    </a:cubicBezTo>
                    <a:cubicBezTo>
                      <a:pt x="1306" y="2466"/>
                      <a:pt x="1283" y="2444"/>
                      <a:pt x="1263" y="2420"/>
                    </a:cubicBezTo>
                    <a:cubicBezTo>
                      <a:pt x="1278" y="2407"/>
                      <a:pt x="1291" y="2392"/>
                      <a:pt x="1302" y="2373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6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0"/>
                      <a:pt x="2275" y="1933"/>
                      <a:pt x="2715" y="1529"/>
                    </a:cubicBezTo>
                    <a:cubicBezTo>
                      <a:pt x="2732" y="1512"/>
                      <a:pt x="2743" y="1495"/>
                      <a:pt x="2749" y="1476"/>
                    </a:cubicBezTo>
                    <a:cubicBezTo>
                      <a:pt x="2786" y="1433"/>
                      <a:pt x="2793" y="1372"/>
                      <a:pt x="2737" y="1323"/>
                    </a:cubicBezTo>
                    <a:cubicBezTo>
                      <a:pt x="2268" y="930"/>
                      <a:pt x="1833" y="499"/>
                      <a:pt x="1434" y="35"/>
                    </a:cubicBezTo>
                    <a:cubicBezTo>
                      <a:pt x="1413" y="11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23"/>
              <p:cNvSpPr/>
              <p:nvPr/>
            </p:nvSpPr>
            <p:spPr>
              <a:xfrm>
                <a:off x="554960" y="944915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59"/>
                      <a:pt x="823" y="165"/>
                    </a:cubicBezTo>
                    <a:cubicBezTo>
                      <a:pt x="815" y="163"/>
                      <a:pt x="806" y="163"/>
                      <a:pt x="799" y="163"/>
                    </a:cubicBezTo>
                    <a:cubicBezTo>
                      <a:pt x="802" y="159"/>
                      <a:pt x="806" y="156"/>
                      <a:pt x="810" y="152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30"/>
                    </a:cubicBezTo>
                    <a:cubicBezTo>
                      <a:pt x="239" y="728"/>
                      <a:pt x="232" y="728"/>
                      <a:pt x="226" y="728"/>
                    </a:cubicBez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6"/>
                    </a:moveTo>
                    <a:lnTo>
                      <a:pt x="159" y="886"/>
                    </a:lnTo>
                    <a:cubicBezTo>
                      <a:pt x="209" y="933"/>
                      <a:pt x="258" y="978"/>
                      <a:pt x="308" y="1024"/>
                    </a:cubicBezTo>
                    <a:cubicBezTo>
                      <a:pt x="323" y="1043"/>
                      <a:pt x="340" y="1060"/>
                      <a:pt x="355" y="1078"/>
                    </a:cubicBezTo>
                    <a:cubicBezTo>
                      <a:pt x="280" y="1013"/>
                      <a:pt x="196" y="939"/>
                      <a:pt x="159" y="886"/>
                    </a:cubicBezTo>
                    <a:close/>
                    <a:moveTo>
                      <a:pt x="800" y="497"/>
                    </a:moveTo>
                    <a:cubicBezTo>
                      <a:pt x="819" y="508"/>
                      <a:pt x="838" y="528"/>
                      <a:pt x="856" y="555"/>
                    </a:cubicBezTo>
                    <a:cubicBezTo>
                      <a:pt x="886" y="596"/>
                      <a:pt x="918" y="635"/>
                      <a:pt x="950" y="674"/>
                    </a:cubicBezTo>
                    <a:cubicBezTo>
                      <a:pt x="985" y="717"/>
                      <a:pt x="1030" y="773"/>
                      <a:pt x="1082" y="804"/>
                    </a:cubicBezTo>
                    <a:cubicBezTo>
                      <a:pt x="974" y="899"/>
                      <a:pt x="864" y="996"/>
                      <a:pt x="754" y="1093"/>
                    </a:cubicBezTo>
                    <a:cubicBezTo>
                      <a:pt x="664" y="1013"/>
                      <a:pt x="580" y="927"/>
                      <a:pt x="502" y="836"/>
                    </a:cubicBezTo>
                    <a:cubicBezTo>
                      <a:pt x="597" y="730"/>
                      <a:pt x="690" y="622"/>
                      <a:pt x="786" y="515"/>
                    </a:cubicBezTo>
                    <a:cubicBezTo>
                      <a:pt x="791" y="510"/>
                      <a:pt x="797" y="502"/>
                      <a:pt x="800" y="497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7"/>
                      <a:pt x="806" y="1326"/>
                      <a:pt x="800" y="1334"/>
                    </a:cubicBezTo>
                    <a:cubicBezTo>
                      <a:pt x="795" y="1330"/>
                      <a:pt x="789" y="1325"/>
                      <a:pt x="784" y="1319"/>
                    </a:cubicBezTo>
                    <a:cubicBezTo>
                      <a:pt x="791" y="1315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51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4"/>
                    </a:cubicBezTo>
                    <a:cubicBezTo>
                      <a:pt x="241" y="542"/>
                      <a:pt x="180" y="609"/>
                      <a:pt x="116" y="676"/>
                    </a:cubicBezTo>
                    <a:cubicBezTo>
                      <a:pt x="79" y="719"/>
                      <a:pt x="4" y="780"/>
                      <a:pt x="3" y="844"/>
                    </a:cubicBezTo>
                    <a:cubicBezTo>
                      <a:pt x="1" y="896"/>
                      <a:pt x="16" y="926"/>
                      <a:pt x="53" y="963"/>
                    </a:cubicBezTo>
                    <a:cubicBezTo>
                      <a:pt x="133" y="1041"/>
                      <a:pt x="223" y="1112"/>
                      <a:pt x="306" y="1187"/>
                    </a:cubicBezTo>
                    <a:cubicBezTo>
                      <a:pt x="463" y="1326"/>
                      <a:pt x="620" y="1466"/>
                      <a:pt x="776" y="1604"/>
                    </a:cubicBezTo>
                    <a:cubicBezTo>
                      <a:pt x="789" y="1616"/>
                      <a:pt x="804" y="1622"/>
                      <a:pt x="819" y="1622"/>
                    </a:cubicBezTo>
                    <a:cubicBezTo>
                      <a:pt x="834" y="1622"/>
                      <a:pt x="849" y="1616"/>
                      <a:pt x="862" y="1604"/>
                    </a:cubicBezTo>
                    <a:cubicBezTo>
                      <a:pt x="1099" y="1384"/>
                      <a:pt x="1337" y="1166"/>
                      <a:pt x="1576" y="946"/>
                    </a:cubicBezTo>
                    <a:cubicBezTo>
                      <a:pt x="1589" y="940"/>
                      <a:pt x="1600" y="931"/>
                      <a:pt x="1606" y="918"/>
                    </a:cubicBezTo>
                    <a:cubicBezTo>
                      <a:pt x="1608" y="916"/>
                      <a:pt x="1608" y="916"/>
                      <a:pt x="1610" y="914"/>
                    </a:cubicBezTo>
                    <a:cubicBezTo>
                      <a:pt x="1632" y="894"/>
                      <a:pt x="1632" y="870"/>
                      <a:pt x="1621" y="849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6"/>
                      <a:pt x="1013" y="182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23"/>
              <p:cNvSpPr/>
              <p:nvPr/>
            </p:nvSpPr>
            <p:spPr>
              <a:xfrm>
                <a:off x="622661" y="1018420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0"/>
                      <a:pt x="403" y="197"/>
                      <a:pt x="408" y="203"/>
                    </a:cubicBezTo>
                    <a:cubicBezTo>
                      <a:pt x="397" y="207"/>
                      <a:pt x="386" y="210"/>
                      <a:pt x="375" y="214"/>
                    </a:cubicBezTo>
                    <a:cubicBezTo>
                      <a:pt x="380" y="205"/>
                      <a:pt x="386" y="194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0"/>
                      <a:pt x="498" y="304"/>
                    </a:cubicBezTo>
                    <a:cubicBezTo>
                      <a:pt x="492" y="304"/>
                      <a:pt x="489" y="306"/>
                      <a:pt x="483" y="307"/>
                    </a:cubicBezTo>
                    <a:cubicBezTo>
                      <a:pt x="487" y="304"/>
                      <a:pt x="489" y="300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8"/>
                    </a:moveTo>
                    <a:cubicBezTo>
                      <a:pt x="373" y="466"/>
                      <a:pt x="367" y="473"/>
                      <a:pt x="360" y="483"/>
                    </a:cubicBezTo>
                    <a:cubicBezTo>
                      <a:pt x="356" y="477"/>
                      <a:pt x="353" y="471"/>
                      <a:pt x="349" y="466"/>
                    </a:cubicBezTo>
                    <a:cubicBezTo>
                      <a:pt x="358" y="464"/>
                      <a:pt x="369" y="460"/>
                      <a:pt x="380" y="458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3"/>
                    </a:cubicBezTo>
                    <a:cubicBezTo>
                      <a:pt x="220" y="59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699"/>
                      <a:pt x="332" y="718"/>
                    </a:cubicBezTo>
                    <a:cubicBezTo>
                      <a:pt x="346" y="722"/>
                      <a:pt x="360" y="723"/>
                      <a:pt x="373" y="723"/>
                    </a:cubicBezTo>
                    <a:cubicBezTo>
                      <a:pt x="462" y="723"/>
                      <a:pt x="526" y="636"/>
                      <a:pt x="591" y="576"/>
                    </a:cubicBezTo>
                    <a:cubicBezTo>
                      <a:pt x="647" y="524"/>
                      <a:pt x="761" y="447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23"/>
              <p:cNvSpPr/>
              <p:nvPr/>
            </p:nvSpPr>
            <p:spPr>
              <a:xfrm>
                <a:off x="449538" y="2374227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3"/>
                    </a:moveTo>
                    <a:cubicBezTo>
                      <a:pt x="2780" y="253"/>
                      <a:pt x="2767" y="314"/>
                      <a:pt x="2760" y="376"/>
                    </a:cubicBezTo>
                    <a:cubicBezTo>
                      <a:pt x="2752" y="331"/>
                      <a:pt x="2743" y="285"/>
                      <a:pt x="2733" y="240"/>
                    </a:cubicBezTo>
                    <a:cubicBezTo>
                      <a:pt x="2754" y="223"/>
                      <a:pt x="2776" y="208"/>
                      <a:pt x="2799" y="193"/>
                    </a:cubicBezTo>
                    <a:close/>
                    <a:moveTo>
                      <a:pt x="133" y="380"/>
                    </a:moveTo>
                    <a:cubicBezTo>
                      <a:pt x="166" y="389"/>
                      <a:pt x="202" y="406"/>
                      <a:pt x="235" y="424"/>
                    </a:cubicBezTo>
                    <a:cubicBezTo>
                      <a:pt x="203" y="426"/>
                      <a:pt x="170" y="432"/>
                      <a:pt x="138" y="439"/>
                    </a:cubicBezTo>
                    <a:cubicBezTo>
                      <a:pt x="136" y="419"/>
                      <a:pt x="134" y="398"/>
                      <a:pt x="133" y="380"/>
                    </a:cubicBezTo>
                    <a:close/>
                    <a:moveTo>
                      <a:pt x="2625" y="327"/>
                    </a:moveTo>
                    <a:cubicBezTo>
                      <a:pt x="2635" y="376"/>
                      <a:pt x="2644" y="424"/>
                      <a:pt x="2655" y="475"/>
                    </a:cubicBezTo>
                    <a:cubicBezTo>
                      <a:pt x="2635" y="434"/>
                      <a:pt x="2614" y="395"/>
                      <a:pt x="2594" y="355"/>
                    </a:cubicBezTo>
                    <a:cubicBezTo>
                      <a:pt x="2605" y="346"/>
                      <a:pt x="2616" y="337"/>
                      <a:pt x="2625" y="327"/>
                    </a:cubicBezTo>
                    <a:close/>
                    <a:moveTo>
                      <a:pt x="2493" y="454"/>
                    </a:moveTo>
                    <a:cubicBezTo>
                      <a:pt x="2499" y="471"/>
                      <a:pt x="2506" y="488"/>
                      <a:pt x="2513" y="505"/>
                    </a:cubicBezTo>
                    <a:cubicBezTo>
                      <a:pt x="2508" y="501"/>
                      <a:pt x="2502" y="495"/>
                      <a:pt x="2499" y="492"/>
                    </a:cubicBezTo>
                    <a:cubicBezTo>
                      <a:pt x="2489" y="485"/>
                      <a:pt x="2480" y="482"/>
                      <a:pt x="2471" y="482"/>
                    </a:cubicBezTo>
                    <a:cubicBezTo>
                      <a:pt x="2469" y="482"/>
                      <a:pt x="2467" y="482"/>
                      <a:pt x="2465" y="482"/>
                    </a:cubicBezTo>
                    <a:cubicBezTo>
                      <a:pt x="2474" y="473"/>
                      <a:pt x="2484" y="464"/>
                      <a:pt x="2493" y="454"/>
                    </a:cubicBezTo>
                    <a:close/>
                    <a:moveTo>
                      <a:pt x="414" y="516"/>
                    </a:moveTo>
                    <a:cubicBezTo>
                      <a:pt x="425" y="521"/>
                      <a:pt x="437" y="527"/>
                      <a:pt x="448" y="533"/>
                    </a:cubicBezTo>
                    <a:cubicBezTo>
                      <a:pt x="405" y="555"/>
                      <a:pt x="360" y="577"/>
                      <a:pt x="317" y="600"/>
                    </a:cubicBezTo>
                    <a:cubicBezTo>
                      <a:pt x="340" y="575"/>
                      <a:pt x="366" y="555"/>
                      <a:pt x="394" y="536"/>
                    </a:cubicBezTo>
                    <a:cubicBezTo>
                      <a:pt x="403" y="531"/>
                      <a:pt x="409" y="523"/>
                      <a:pt x="414" y="516"/>
                    </a:cubicBezTo>
                    <a:close/>
                    <a:moveTo>
                      <a:pt x="2879" y="391"/>
                    </a:moveTo>
                    <a:cubicBezTo>
                      <a:pt x="2883" y="482"/>
                      <a:pt x="2888" y="574"/>
                      <a:pt x="2894" y="667"/>
                    </a:cubicBezTo>
                    <a:cubicBezTo>
                      <a:pt x="2871" y="575"/>
                      <a:pt x="2868" y="482"/>
                      <a:pt x="2879" y="391"/>
                    </a:cubicBezTo>
                    <a:close/>
                    <a:moveTo>
                      <a:pt x="466" y="704"/>
                    </a:moveTo>
                    <a:cubicBezTo>
                      <a:pt x="468" y="706"/>
                      <a:pt x="468" y="708"/>
                      <a:pt x="468" y="708"/>
                    </a:cubicBezTo>
                    <a:cubicBezTo>
                      <a:pt x="466" y="710"/>
                      <a:pt x="464" y="710"/>
                      <a:pt x="461" y="712"/>
                    </a:cubicBezTo>
                    <a:cubicBezTo>
                      <a:pt x="463" y="710"/>
                      <a:pt x="464" y="708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3"/>
                      <a:pt x="2359" y="684"/>
                      <a:pt x="2383" y="704"/>
                    </a:cubicBezTo>
                    <a:cubicBezTo>
                      <a:pt x="2387" y="713"/>
                      <a:pt x="2390" y="723"/>
                      <a:pt x="2398" y="730"/>
                    </a:cubicBezTo>
                    <a:cubicBezTo>
                      <a:pt x="2415" y="749"/>
                      <a:pt x="2433" y="760"/>
                      <a:pt x="2454" y="766"/>
                    </a:cubicBezTo>
                    <a:cubicBezTo>
                      <a:pt x="2486" y="794"/>
                      <a:pt x="2515" y="823"/>
                      <a:pt x="2547" y="853"/>
                    </a:cubicBezTo>
                    <a:cubicBezTo>
                      <a:pt x="2463" y="786"/>
                      <a:pt x="2379" y="721"/>
                      <a:pt x="2297" y="656"/>
                    </a:cubicBezTo>
                    <a:cubicBezTo>
                      <a:pt x="2301" y="652"/>
                      <a:pt x="2305" y="646"/>
                      <a:pt x="2308" y="643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2"/>
                      <a:pt x="547" y="877"/>
                      <a:pt x="494" y="915"/>
                    </a:cubicBezTo>
                    <a:cubicBezTo>
                      <a:pt x="545" y="874"/>
                      <a:pt x="599" y="838"/>
                      <a:pt x="655" y="808"/>
                    </a:cubicBezTo>
                    <a:close/>
                    <a:moveTo>
                      <a:pt x="226" y="1043"/>
                    </a:moveTo>
                    <a:cubicBezTo>
                      <a:pt x="228" y="1045"/>
                      <a:pt x="228" y="1045"/>
                      <a:pt x="230" y="1045"/>
                    </a:cubicBezTo>
                    <a:cubicBezTo>
                      <a:pt x="230" y="1047"/>
                      <a:pt x="228" y="1049"/>
                      <a:pt x="226" y="1051"/>
                    </a:cubicBezTo>
                    <a:lnTo>
                      <a:pt x="226" y="1043"/>
                    </a:lnTo>
                    <a:close/>
                    <a:moveTo>
                      <a:pt x="2894" y="1097"/>
                    </a:moveTo>
                    <a:cubicBezTo>
                      <a:pt x="2903" y="1111"/>
                      <a:pt x="2912" y="1124"/>
                      <a:pt x="2920" y="1135"/>
                    </a:cubicBezTo>
                    <a:cubicBezTo>
                      <a:pt x="2909" y="1129"/>
                      <a:pt x="2898" y="1124"/>
                      <a:pt x="2884" y="1116"/>
                    </a:cubicBezTo>
                    <a:cubicBezTo>
                      <a:pt x="2888" y="1111"/>
                      <a:pt x="2892" y="1105"/>
                      <a:pt x="2894" y="1097"/>
                    </a:cubicBezTo>
                    <a:close/>
                    <a:moveTo>
                      <a:pt x="2913" y="1"/>
                    </a:moveTo>
                    <a:cubicBezTo>
                      <a:pt x="2904" y="1"/>
                      <a:pt x="2894" y="3"/>
                      <a:pt x="2884" y="7"/>
                    </a:cubicBezTo>
                    <a:cubicBezTo>
                      <a:pt x="2743" y="68"/>
                      <a:pt x="2620" y="167"/>
                      <a:pt x="2502" y="275"/>
                    </a:cubicBezTo>
                    <a:cubicBezTo>
                      <a:pt x="2482" y="281"/>
                      <a:pt x="2461" y="298"/>
                      <a:pt x="2456" y="320"/>
                    </a:cubicBezTo>
                    <a:cubicBezTo>
                      <a:pt x="2400" y="374"/>
                      <a:pt x="2348" y="428"/>
                      <a:pt x="2295" y="484"/>
                    </a:cubicBezTo>
                    <a:cubicBezTo>
                      <a:pt x="2293" y="484"/>
                      <a:pt x="2293" y="482"/>
                      <a:pt x="2292" y="482"/>
                    </a:cubicBezTo>
                    <a:cubicBezTo>
                      <a:pt x="2284" y="480"/>
                      <a:pt x="2278" y="479"/>
                      <a:pt x="2272" y="479"/>
                    </a:cubicBezTo>
                    <a:cubicBezTo>
                      <a:pt x="2231" y="479"/>
                      <a:pt x="2211" y="523"/>
                      <a:pt x="2221" y="559"/>
                    </a:cubicBezTo>
                    <a:cubicBezTo>
                      <a:pt x="2202" y="579"/>
                      <a:pt x="2182" y="598"/>
                      <a:pt x="2163" y="618"/>
                    </a:cubicBezTo>
                    <a:cubicBezTo>
                      <a:pt x="2141" y="639"/>
                      <a:pt x="2137" y="684"/>
                      <a:pt x="2163" y="704"/>
                    </a:cubicBezTo>
                    <a:cubicBezTo>
                      <a:pt x="2314" y="823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6"/>
                    </a:cubicBezTo>
                    <a:cubicBezTo>
                      <a:pt x="2982" y="1287"/>
                      <a:pt x="2987" y="1287"/>
                      <a:pt x="2991" y="1287"/>
                    </a:cubicBezTo>
                    <a:cubicBezTo>
                      <a:pt x="3025" y="1287"/>
                      <a:pt x="3057" y="1264"/>
                      <a:pt x="3054" y="1228"/>
                    </a:cubicBezTo>
                    <a:cubicBezTo>
                      <a:pt x="3026" y="849"/>
                      <a:pt x="2998" y="473"/>
                      <a:pt x="2987" y="94"/>
                    </a:cubicBezTo>
                    <a:cubicBezTo>
                      <a:pt x="2987" y="79"/>
                      <a:pt x="2983" y="66"/>
                      <a:pt x="2974" y="57"/>
                    </a:cubicBezTo>
                    <a:cubicBezTo>
                      <a:pt x="2974" y="25"/>
                      <a:pt x="2947" y="1"/>
                      <a:pt x="2913" y="1"/>
                    </a:cubicBezTo>
                    <a:close/>
                    <a:moveTo>
                      <a:pt x="89" y="250"/>
                    </a:moveTo>
                    <a:cubicBezTo>
                      <a:pt x="80" y="250"/>
                      <a:pt x="72" y="250"/>
                      <a:pt x="64" y="251"/>
                    </a:cubicBezTo>
                    <a:cubicBezTo>
                      <a:pt x="34" y="255"/>
                      <a:pt x="0" y="275"/>
                      <a:pt x="4" y="311"/>
                    </a:cubicBezTo>
                    <a:cubicBezTo>
                      <a:pt x="6" y="329"/>
                      <a:pt x="8" y="346"/>
                      <a:pt x="10" y="363"/>
                    </a:cubicBezTo>
                    <a:cubicBezTo>
                      <a:pt x="8" y="370"/>
                      <a:pt x="8" y="378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3"/>
                      <a:pt x="45" y="1267"/>
                    </a:cubicBezTo>
                    <a:cubicBezTo>
                      <a:pt x="44" y="1301"/>
                      <a:pt x="75" y="1327"/>
                      <a:pt x="107" y="1327"/>
                    </a:cubicBezTo>
                    <a:cubicBezTo>
                      <a:pt x="117" y="1327"/>
                      <a:pt x="127" y="1325"/>
                      <a:pt x="136" y="1319"/>
                    </a:cubicBezTo>
                    <a:cubicBezTo>
                      <a:pt x="155" y="1308"/>
                      <a:pt x="170" y="1295"/>
                      <a:pt x="187" y="1282"/>
                    </a:cubicBezTo>
                    <a:cubicBezTo>
                      <a:pt x="203" y="1282"/>
                      <a:pt x="222" y="1278"/>
                      <a:pt x="233" y="1267"/>
                    </a:cubicBezTo>
                    <a:cubicBezTo>
                      <a:pt x="453" y="1081"/>
                      <a:pt x="688" y="918"/>
                      <a:pt x="940" y="781"/>
                    </a:cubicBezTo>
                    <a:cubicBezTo>
                      <a:pt x="981" y="758"/>
                      <a:pt x="977" y="698"/>
                      <a:pt x="940" y="676"/>
                    </a:cubicBezTo>
                    <a:cubicBezTo>
                      <a:pt x="789" y="583"/>
                      <a:pt x="636" y="495"/>
                      <a:pt x="479" y="413"/>
                    </a:cubicBezTo>
                    <a:cubicBezTo>
                      <a:pt x="371" y="355"/>
                      <a:pt x="221" y="250"/>
                      <a:pt x="89" y="2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23"/>
              <p:cNvSpPr/>
              <p:nvPr/>
            </p:nvSpPr>
            <p:spPr>
              <a:xfrm>
                <a:off x="450989" y="2126954"/>
                <a:ext cx="491000" cy="25968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1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6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3"/>
                      <a:pt x="1114" y="1313"/>
                    </a:cubicBezTo>
                    <a:cubicBezTo>
                      <a:pt x="1209" y="1418"/>
                      <a:pt x="1300" y="1518"/>
                      <a:pt x="1421" y="1593"/>
                    </a:cubicBezTo>
                    <a:cubicBezTo>
                      <a:pt x="1443" y="1605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23"/>
              <p:cNvSpPr/>
              <p:nvPr/>
            </p:nvSpPr>
            <p:spPr>
              <a:xfrm>
                <a:off x="437932" y="2226089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2"/>
                    </a:cubicBezTo>
                    <a:cubicBezTo>
                      <a:pt x="2736" y="301"/>
                      <a:pt x="2515" y="545"/>
                      <a:pt x="2278" y="775"/>
                    </a:cubicBezTo>
                    <a:cubicBezTo>
                      <a:pt x="2155" y="894"/>
                      <a:pt x="2024" y="1006"/>
                      <a:pt x="1894" y="1116"/>
                    </a:cubicBezTo>
                    <a:cubicBezTo>
                      <a:pt x="1797" y="1196"/>
                      <a:pt x="1678" y="1267"/>
                      <a:pt x="1603" y="1368"/>
                    </a:cubicBezTo>
                    <a:cubicBezTo>
                      <a:pt x="1152" y="1028"/>
                      <a:pt x="701" y="683"/>
                      <a:pt x="231" y="368"/>
                    </a:cubicBezTo>
                    <a:cubicBezTo>
                      <a:pt x="209" y="354"/>
                      <a:pt x="188" y="347"/>
                      <a:pt x="167" y="347"/>
                    </a:cubicBezTo>
                    <a:cubicBezTo>
                      <a:pt x="67" y="347"/>
                      <a:pt x="0" y="506"/>
                      <a:pt x="108" y="579"/>
                    </a:cubicBezTo>
                    <a:cubicBezTo>
                      <a:pt x="611" y="916"/>
                      <a:pt x="1092" y="1286"/>
                      <a:pt x="1575" y="1649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5"/>
                      <a:pt x="1733" y="1606"/>
                    </a:cubicBezTo>
                    <a:cubicBezTo>
                      <a:pt x="1748" y="1595"/>
                      <a:pt x="1763" y="1580"/>
                      <a:pt x="1773" y="1560"/>
                    </a:cubicBezTo>
                    <a:cubicBezTo>
                      <a:pt x="1829" y="1433"/>
                      <a:pt x="1993" y="1347"/>
                      <a:pt x="2097" y="1259"/>
                    </a:cubicBezTo>
                    <a:cubicBezTo>
                      <a:pt x="2218" y="1159"/>
                      <a:pt x="2336" y="1054"/>
                      <a:pt x="2449" y="946"/>
                    </a:cubicBezTo>
                    <a:cubicBezTo>
                      <a:pt x="2688" y="719"/>
                      <a:pt x="2908" y="473"/>
                      <a:pt x="3111" y="214"/>
                    </a:cubicBezTo>
                    <a:cubicBezTo>
                      <a:pt x="3183" y="122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23"/>
              <p:cNvSpPr/>
              <p:nvPr/>
            </p:nvSpPr>
            <p:spPr>
              <a:xfrm>
                <a:off x="434225" y="1690117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1"/>
                    </a:moveTo>
                    <a:cubicBezTo>
                      <a:pt x="1589" y="1"/>
                      <a:pt x="1562" y="10"/>
                      <a:pt x="1536" y="33"/>
                    </a:cubicBezTo>
                    <a:cubicBezTo>
                      <a:pt x="1085" y="449"/>
                      <a:pt x="606" y="837"/>
                      <a:pt x="105" y="1193"/>
                    </a:cubicBezTo>
                    <a:cubicBezTo>
                      <a:pt x="1" y="1267"/>
                      <a:pt x="67" y="1425"/>
                      <a:pt x="165" y="1425"/>
                    </a:cubicBezTo>
                    <a:cubicBezTo>
                      <a:pt x="185" y="1425"/>
                      <a:pt x="206" y="1419"/>
                      <a:pt x="228" y="1404"/>
                    </a:cubicBezTo>
                    <a:cubicBezTo>
                      <a:pt x="716" y="1057"/>
                      <a:pt x="1184" y="680"/>
                      <a:pt x="1628" y="278"/>
                    </a:cubicBezTo>
                    <a:cubicBezTo>
                      <a:pt x="1835" y="483"/>
                      <a:pt x="2042" y="688"/>
                      <a:pt x="2251" y="891"/>
                    </a:cubicBezTo>
                    <a:cubicBezTo>
                      <a:pt x="2467" y="1104"/>
                      <a:pt x="2674" y="1342"/>
                      <a:pt x="2931" y="1506"/>
                    </a:cubicBezTo>
                    <a:cubicBezTo>
                      <a:pt x="2953" y="1520"/>
                      <a:pt x="2974" y="1526"/>
                      <a:pt x="2994" y="1526"/>
                    </a:cubicBezTo>
                    <a:cubicBezTo>
                      <a:pt x="3096" y="1526"/>
                      <a:pt x="3163" y="1368"/>
                      <a:pt x="3054" y="1297"/>
                    </a:cubicBezTo>
                    <a:cubicBezTo>
                      <a:pt x="2815" y="1145"/>
                      <a:pt x="2622" y="917"/>
                      <a:pt x="2422" y="719"/>
                    </a:cubicBezTo>
                    <a:cubicBezTo>
                      <a:pt x="2195" y="496"/>
                      <a:pt x="1967" y="274"/>
                      <a:pt x="1742" y="50"/>
                    </a:cubicBezTo>
                    <a:cubicBezTo>
                      <a:pt x="1721" y="30"/>
                      <a:pt x="1699" y="20"/>
                      <a:pt x="1676" y="17"/>
                    </a:cubicBezTo>
                    <a:cubicBezTo>
                      <a:pt x="1658" y="7"/>
                      <a:pt x="1638" y="1"/>
                      <a:pt x="1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23"/>
              <p:cNvSpPr/>
              <p:nvPr/>
            </p:nvSpPr>
            <p:spPr>
              <a:xfrm>
                <a:off x="451956" y="1575024"/>
                <a:ext cx="497448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2" extrusionOk="0">
                    <a:moveTo>
                      <a:pt x="1509" y="0"/>
                    </a:moveTo>
                    <a:cubicBezTo>
                      <a:pt x="1482" y="0"/>
                      <a:pt x="1455" y="12"/>
                      <a:pt x="1432" y="41"/>
                    </a:cubicBezTo>
                    <a:cubicBezTo>
                      <a:pt x="1061" y="496"/>
                      <a:pt x="556" y="837"/>
                      <a:pt x="97" y="1197"/>
                    </a:cubicBezTo>
                    <a:cubicBezTo>
                      <a:pt x="1" y="1274"/>
                      <a:pt x="89" y="1396"/>
                      <a:pt x="190" y="1396"/>
                    </a:cubicBezTo>
                    <a:cubicBezTo>
                      <a:pt x="216" y="1396"/>
                      <a:pt x="244" y="1388"/>
                      <a:pt x="269" y="1368"/>
                    </a:cubicBezTo>
                    <a:cubicBezTo>
                      <a:pt x="709" y="1021"/>
                      <a:pt x="1192" y="693"/>
                      <a:pt x="1559" y="266"/>
                    </a:cubicBezTo>
                    <a:cubicBezTo>
                      <a:pt x="1991" y="652"/>
                      <a:pt x="2415" y="1049"/>
                      <a:pt x="2828" y="1456"/>
                    </a:cubicBezTo>
                    <a:cubicBezTo>
                      <a:pt x="2853" y="1481"/>
                      <a:pt x="2882" y="1491"/>
                      <a:pt x="2909" y="1491"/>
                    </a:cubicBezTo>
                    <a:cubicBezTo>
                      <a:pt x="3002" y="1491"/>
                      <a:pt x="3085" y="1369"/>
                      <a:pt x="3000" y="1284"/>
                    </a:cubicBezTo>
                    <a:cubicBezTo>
                      <a:pt x="2573" y="865"/>
                      <a:pt x="2137" y="457"/>
                      <a:pt x="1689" y="58"/>
                    </a:cubicBezTo>
                    <a:cubicBezTo>
                      <a:pt x="1665" y="36"/>
                      <a:pt x="1637" y="26"/>
                      <a:pt x="1610" y="26"/>
                    </a:cubicBezTo>
                    <a:cubicBezTo>
                      <a:pt x="1600" y="26"/>
                      <a:pt x="1591" y="27"/>
                      <a:pt x="1581" y="30"/>
                    </a:cubicBezTo>
                    <a:cubicBezTo>
                      <a:pt x="1560" y="11"/>
                      <a:pt x="1535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23"/>
              <p:cNvSpPr/>
              <p:nvPr/>
            </p:nvSpPr>
            <p:spPr>
              <a:xfrm>
                <a:off x="473234" y="1809724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2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8"/>
                      <a:pt x="1294" y="352"/>
                    </a:cubicBezTo>
                    <a:cubicBezTo>
                      <a:pt x="1311" y="335"/>
                      <a:pt x="1328" y="319"/>
                      <a:pt x="1345" y="300"/>
                    </a:cubicBezTo>
                    <a:close/>
                    <a:moveTo>
                      <a:pt x="1086" y="569"/>
                    </a:moveTo>
                    <a:cubicBezTo>
                      <a:pt x="1134" y="774"/>
                      <a:pt x="1188" y="975"/>
                      <a:pt x="1244" y="1178"/>
                    </a:cubicBezTo>
                    <a:cubicBezTo>
                      <a:pt x="1170" y="1003"/>
                      <a:pt x="1089" y="830"/>
                      <a:pt x="991" y="667"/>
                    </a:cubicBezTo>
                    <a:cubicBezTo>
                      <a:pt x="1022" y="634"/>
                      <a:pt x="1054" y="602"/>
                      <a:pt x="1086" y="569"/>
                    </a:cubicBezTo>
                    <a:close/>
                    <a:moveTo>
                      <a:pt x="496" y="1178"/>
                    </a:moveTo>
                    <a:cubicBezTo>
                      <a:pt x="496" y="1188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3"/>
                      <a:pt x="323" y="1365"/>
                      <a:pt x="323" y="1365"/>
                    </a:cubicBezTo>
                    <a:cubicBezTo>
                      <a:pt x="347" y="1402"/>
                      <a:pt x="372" y="1439"/>
                      <a:pt x="394" y="1477"/>
                    </a:cubicBezTo>
                    <a:cubicBezTo>
                      <a:pt x="364" y="1445"/>
                      <a:pt x="332" y="1411"/>
                      <a:pt x="303" y="1380"/>
                    </a:cubicBezTo>
                    <a:cubicBezTo>
                      <a:pt x="308" y="1374"/>
                      <a:pt x="316" y="1367"/>
                      <a:pt x="321" y="1361"/>
                    </a:cubicBezTo>
                    <a:close/>
                    <a:moveTo>
                      <a:pt x="1932" y="1480"/>
                    </a:moveTo>
                    <a:lnTo>
                      <a:pt x="1932" y="1480"/>
                    </a:lnTo>
                    <a:cubicBezTo>
                      <a:pt x="1977" y="1588"/>
                      <a:pt x="2018" y="1697"/>
                      <a:pt x="2057" y="1808"/>
                    </a:cubicBezTo>
                    <a:cubicBezTo>
                      <a:pt x="2050" y="1814"/>
                      <a:pt x="2042" y="1821"/>
                      <a:pt x="2035" y="1827"/>
                    </a:cubicBezTo>
                    <a:lnTo>
                      <a:pt x="1932" y="1480"/>
                    </a:lnTo>
                    <a:close/>
                    <a:moveTo>
                      <a:pt x="733" y="1797"/>
                    </a:moveTo>
                    <a:cubicBezTo>
                      <a:pt x="746" y="1823"/>
                      <a:pt x="757" y="1848"/>
                      <a:pt x="771" y="1872"/>
                    </a:cubicBezTo>
                    <a:cubicBezTo>
                      <a:pt x="750" y="1851"/>
                      <a:pt x="730" y="1829"/>
                      <a:pt x="709" y="1807"/>
                    </a:cubicBezTo>
                    <a:cubicBezTo>
                      <a:pt x="718" y="1805"/>
                      <a:pt x="726" y="1801"/>
                      <a:pt x="733" y="1797"/>
                    </a:cubicBezTo>
                    <a:close/>
                    <a:moveTo>
                      <a:pt x="1302" y="2375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80"/>
                      <a:pt x="1332" y="2485"/>
                      <a:pt x="1326" y="2493"/>
                    </a:cubicBezTo>
                    <a:cubicBezTo>
                      <a:pt x="1306" y="2468"/>
                      <a:pt x="1283" y="2444"/>
                      <a:pt x="1263" y="2420"/>
                    </a:cubicBezTo>
                    <a:cubicBezTo>
                      <a:pt x="1278" y="2409"/>
                      <a:pt x="1291" y="2392"/>
                      <a:pt x="1302" y="2375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8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2"/>
                      <a:pt x="2275" y="1933"/>
                      <a:pt x="2715" y="1529"/>
                    </a:cubicBezTo>
                    <a:cubicBezTo>
                      <a:pt x="2732" y="1514"/>
                      <a:pt x="2743" y="1495"/>
                      <a:pt x="2749" y="1478"/>
                    </a:cubicBezTo>
                    <a:cubicBezTo>
                      <a:pt x="2786" y="1435"/>
                      <a:pt x="2793" y="1372"/>
                      <a:pt x="2737" y="1325"/>
                    </a:cubicBezTo>
                    <a:cubicBezTo>
                      <a:pt x="2268" y="932"/>
                      <a:pt x="1833" y="501"/>
                      <a:pt x="1434" y="35"/>
                    </a:cubicBezTo>
                    <a:cubicBezTo>
                      <a:pt x="1413" y="12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23"/>
              <p:cNvSpPr/>
              <p:nvPr/>
            </p:nvSpPr>
            <p:spPr>
              <a:xfrm>
                <a:off x="554960" y="1891610"/>
                <a:ext cx="263231" cy="261297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1" extrusionOk="0">
                    <a:moveTo>
                      <a:pt x="810" y="150"/>
                    </a:moveTo>
                    <a:cubicBezTo>
                      <a:pt x="814" y="154"/>
                      <a:pt x="819" y="159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7"/>
                      <a:pt x="806" y="154"/>
                      <a:pt x="810" y="150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4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6"/>
                      <a:pt x="308" y="1023"/>
                    </a:cubicBezTo>
                    <a:cubicBezTo>
                      <a:pt x="323" y="1041"/>
                      <a:pt x="340" y="1058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6"/>
                      <a:pt x="838" y="528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5"/>
                      <a:pt x="1030" y="771"/>
                      <a:pt x="1082" y="803"/>
                    </a:cubicBezTo>
                    <a:cubicBezTo>
                      <a:pt x="974" y="898"/>
                      <a:pt x="864" y="995"/>
                      <a:pt x="754" y="1092"/>
                    </a:cubicBezTo>
                    <a:cubicBezTo>
                      <a:pt x="664" y="1011"/>
                      <a:pt x="580" y="927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2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2"/>
                    </a:cubicBezTo>
                    <a:cubicBezTo>
                      <a:pt x="795" y="1328"/>
                      <a:pt x="789" y="1323"/>
                      <a:pt x="784" y="1319"/>
                    </a:cubicBezTo>
                    <a:cubicBezTo>
                      <a:pt x="791" y="1313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49"/>
                      <a:pt x="739" y="51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8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39"/>
                      <a:pt x="223" y="1112"/>
                      <a:pt x="306" y="1187"/>
                    </a:cubicBezTo>
                    <a:cubicBezTo>
                      <a:pt x="463" y="1325"/>
                      <a:pt x="620" y="1464"/>
                      <a:pt x="776" y="1602"/>
                    </a:cubicBezTo>
                    <a:cubicBezTo>
                      <a:pt x="788" y="1615"/>
                      <a:pt x="803" y="1621"/>
                      <a:pt x="818" y="1621"/>
                    </a:cubicBezTo>
                    <a:cubicBezTo>
                      <a:pt x="834" y="1621"/>
                      <a:pt x="849" y="1615"/>
                      <a:pt x="862" y="1602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29"/>
                      <a:pt x="1606" y="916"/>
                    </a:cubicBezTo>
                    <a:cubicBezTo>
                      <a:pt x="1608" y="914"/>
                      <a:pt x="1608" y="914"/>
                      <a:pt x="1610" y="914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1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23"/>
              <p:cNvSpPr/>
              <p:nvPr/>
            </p:nvSpPr>
            <p:spPr>
              <a:xfrm>
                <a:off x="622661" y="1964793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2"/>
                      <a:pt x="403" y="198"/>
                      <a:pt x="408" y="203"/>
                    </a:cubicBezTo>
                    <a:cubicBezTo>
                      <a:pt x="397" y="207"/>
                      <a:pt x="386" y="211"/>
                      <a:pt x="375" y="216"/>
                    </a:cubicBezTo>
                    <a:cubicBezTo>
                      <a:pt x="380" y="205"/>
                      <a:pt x="386" y="196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2"/>
                      <a:pt x="498" y="304"/>
                    </a:cubicBezTo>
                    <a:cubicBezTo>
                      <a:pt x="492" y="306"/>
                      <a:pt x="489" y="306"/>
                      <a:pt x="483" y="308"/>
                    </a:cubicBezTo>
                    <a:cubicBezTo>
                      <a:pt x="487" y="304"/>
                      <a:pt x="489" y="300"/>
                      <a:pt x="492" y="298"/>
                    </a:cubicBezTo>
                    <a:cubicBezTo>
                      <a:pt x="492" y="296"/>
                      <a:pt x="492" y="296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5"/>
                      <a:pt x="360" y="483"/>
                    </a:cubicBezTo>
                    <a:cubicBezTo>
                      <a:pt x="356" y="477"/>
                      <a:pt x="353" y="472"/>
                      <a:pt x="349" y="468"/>
                    </a:cubicBezTo>
                    <a:cubicBezTo>
                      <a:pt x="358" y="464"/>
                      <a:pt x="369" y="462"/>
                      <a:pt x="380" y="459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4"/>
                    </a:cubicBezTo>
                    <a:cubicBezTo>
                      <a:pt x="220" y="60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701"/>
                      <a:pt x="332" y="718"/>
                    </a:cubicBezTo>
                    <a:cubicBezTo>
                      <a:pt x="346" y="722"/>
                      <a:pt x="360" y="724"/>
                      <a:pt x="373" y="724"/>
                    </a:cubicBezTo>
                    <a:cubicBezTo>
                      <a:pt x="462" y="724"/>
                      <a:pt x="526" y="636"/>
                      <a:pt x="591" y="576"/>
                    </a:cubicBezTo>
                    <a:cubicBezTo>
                      <a:pt x="647" y="526"/>
                      <a:pt x="761" y="449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23"/>
              <p:cNvSpPr/>
              <p:nvPr/>
            </p:nvSpPr>
            <p:spPr>
              <a:xfrm>
                <a:off x="449538" y="3320761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2"/>
                    </a:moveTo>
                    <a:cubicBezTo>
                      <a:pt x="2780" y="252"/>
                      <a:pt x="2767" y="314"/>
                      <a:pt x="2760" y="377"/>
                    </a:cubicBezTo>
                    <a:cubicBezTo>
                      <a:pt x="2752" y="330"/>
                      <a:pt x="2743" y="284"/>
                      <a:pt x="2733" y="239"/>
                    </a:cubicBezTo>
                    <a:cubicBezTo>
                      <a:pt x="2754" y="222"/>
                      <a:pt x="2776" y="207"/>
                      <a:pt x="2799" y="192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88"/>
                      <a:pt x="202" y="405"/>
                      <a:pt x="235" y="424"/>
                    </a:cubicBezTo>
                    <a:cubicBezTo>
                      <a:pt x="203" y="427"/>
                      <a:pt x="170" y="431"/>
                      <a:pt x="138" y="438"/>
                    </a:cubicBezTo>
                    <a:cubicBezTo>
                      <a:pt x="136" y="418"/>
                      <a:pt x="134" y="399"/>
                      <a:pt x="133" y="379"/>
                    </a:cubicBezTo>
                    <a:close/>
                    <a:moveTo>
                      <a:pt x="2625" y="327"/>
                    </a:moveTo>
                    <a:cubicBezTo>
                      <a:pt x="2635" y="375"/>
                      <a:pt x="2644" y="425"/>
                      <a:pt x="2655" y="474"/>
                    </a:cubicBezTo>
                    <a:cubicBezTo>
                      <a:pt x="2635" y="435"/>
                      <a:pt x="2614" y="394"/>
                      <a:pt x="2594" y="355"/>
                    </a:cubicBezTo>
                    <a:cubicBezTo>
                      <a:pt x="2605" y="345"/>
                      <a:pt x="2616" y="336"/>
                      <a:pt x="2625" y="327"/>
                    </a:cubicBezTo>
                    <a:close/>
                    <a:moveTo>
                      <a:pt x="2493" y="453"/>
                    </a:moveTo>
                    <a:cubicBezTo>
                      <a:pt x="2499" y="470"/>
                      <a:pt x="2506" y="487"/>
                      <a:pt x="2513" y="504"/>
                    </a:cubicBezTo>
                    <a:cubicBezTo>
                      <a:pt x="2508" y="500"/>
                      <a:pt x="2502" y="496"/>
                      <a:pt x="2499" y="493"/>
                    </a:cubicBezTo>
                    <a:cubicBezTo>
                      <a:pt x="2487" y="483"/>
                      <a:pt x="2476" y="481"/>
                      <a:pt x="2465" y="481"/>
                    </a:cubicBezTo>
                    <a:cubicBezTo>
                      <a:pt x="2474" y="472"/>
                      <a:pt x="2484" y="463"/>
                      <a:pt x="2493" y="453"/>
                    </a:cubicBezTo>
                    <a:close/>
                    <a:moveTo>
                      <a:pt x="414" y="515"/>
                    </a:moveTo>
                    <a:cubicBezTo>
                      <a:pt x="425" y="521"/>
                      <a:pt x="437" y="526"/>
                      <a:pt x="448" y="534"/>
                    </a:cubicBezTo>
                    <a:cubicBezTo>
                      <a:pt x="405" y="554"/>
                      <a:pt x="360" y="576"/>
                      <a:pt x="317" y="599"/>
                    </a:cubicBezTo>
                    <a:cubicBezTo>
                      <a:pt x="340" y="575"/>
                      <a:pt x="366" y="554"/>
                      <a:pt x="394" y="535"/>
                    </a:cubicBezTo>
                    <a:cubicBezTo>
                      <a:pt x="403" y="530"/>
                      <a:pt x="409" y="522"/>
                      <a:pt x="414" y="515"/>
                    </a:cubicBezTo>
                    <a:close/>
                    <a:moveTo>
                      <a:pt x="2879" y="390"/>
                    </a:moveTo>
                    <a:lnTo>
                      <a:pt x="2879" y="390"/>
                    </a:lnTo>
                    <a:cubicBezTo>
                      <a:pt x="2883" y="481"/>
                      <a:pt x="2888" y="575"/>
                      <a:pt x="2894" y="666"/>
                    </a:cubicBezTo>
                    <a:cubicBezTo>
                      <a:pt x="2871" y="576"/>
                      <a:pt x="2868" y="483"/>
                      <a:pt x="2879" y="390"/>
                    </a:cubicBezTo>
                    <a:close/>
                    <a:moveTo>
                      <a:pt x="466" y="705"/>
                    </a:moveTo>
                    <a:cubicBezTo>
                      <a:pt x="468" y="705"/>
                      <a:pt x="468" y="707"/>
                      <a:pt x="468" y="707"/>
                    </a:cubicBezTo>
                    <a:cubicBezTo>
                      <a:pt x="466" y="709"/>
                      <a:pt x="464" y="709"/>
                      <a:pt x="461" y="711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2"/>
                    </a:moveTo>
                    <a:cubicBezTo>
                      <a:pt x="2334" y="662"/>
                      <a:pt x="2359" y="683"/>
                      <a:pt x="2383" y="703"/>
                    </a:cubicBezTo>
                    <a:cubicBezTo>
                      <a:pt x="2387" y="713"/>
                      <a:pt x="2390" y="722"/>
                      <a:pt x="2398" y="731"/>
                    </a:cubicBezTo>
                    <a:cubicBezTo>
                      <a:pt x="2415" y="750"/>
                      <a:pt x="2433" y="759"/>
                      <a:pt x="2454" y="765"/>
                    </a:cubicBezTo>
                    <a:cubicBezTo>
                      <a:pt x="2486" y="793"/>
                      <a:pt x="2515" y="823"/>
                      <a:pt x="2547" y="852"/>
                    </a:cubicBezTo>
                    <a:cubicBezTo>
                      <a:pt x="2463" y="787"/>
                      <a:pt x="2379" y="720"/>
                      <a:pt x="2297" y="655"/>
                    </a:cubicBezTo>
                    <a:cubicBezTo>
                      <a:pt x="2301" y="651"/>
                      <a:pt x="2305" y="647"/>
                      <a:pt x="2308" y="642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1"/>
                      <a:pt x="547" y="877"/>
                      <a:pt x="494" y="914"/>
                    </a:cubicBezTo>
                    <a:cubicBezTo>
                      <a:pt x="545" y="873"/>
                      <a:pt x="599" y="839"/>
                      <a:pt x="655" y="808"/>
                    </a:cubicBezTo>
                    <a:close/>
                    <a:moveTo>
                      <a:pt x="230" y="1044"/>
                    </a:moveTo>
                    <a:cubicBezTo>
                      <a:pt x="230" y="1046"/>
                      <a:pt x="228" y="1048"/>
                      <a:pt x="226" y="1050"/>
                    </a:cubicBezTo>
                    <a:lnTo>
                      <a:pt x="226" y="1044"/>
                    </a:lnTo>
                    <a:close/>
                    <a:moveTo>
                      <a:pt x="2894" y="1097"/>
                    </a:moveTo>
                    <a:cubicBezTo>
                      <a:pt x="2903" y="1110"/>
                      <a:pt x="2912" y="1123"/>
                      <a:pt x="2920" y="1136"/>
                    </a:cubicBezTo>
                    <a:cubicBezTo>
                      <a:pt x="2909" y="1128"/>
                      <a:pt x="2898" y="1123"/>
                      <a:pt x="2884" y="1115"/>
                    </a:cubicBezTo>
                    <a:cubicBezTo>
                      <a:pt x="2888" y="1110"/>
                      <a:pt x="2892" y="1104"/>
                      <a:pt x="2894" y="1097"/>
                    </a:cubicBezTo>
                    <a:close/>
                    <a:moveTo>
                      <a:pt x="2913" y="0"/>
                    </a:moveTo>
                    <a:cubicBezTo>
                      <a:pt x="2904" y="0"/>
                      <a:pt x="2894" y="2"/>
                      <a:pt x="2884" y="6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19"/>
                    </a:cubicBezTo>
                    <a:cubicBezTo>
                      <a:pt x="2400" y="373"/>
                      <a:pt x="2348" y="429"/>
                      <a:pt x="2295" y="483"/>
                    </a:cubicBezTo>
                    <a:lnTo>
                      <a:pt x="2292" y="483"/>
                    </a:ln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8"/>
                    </a:cubicBezTo>
                    <a:cubicBezTo>
                      <a:pt x="2202" y="578"/>
                      <a:pt x="2182" y="599"/>
                      <a:pt x="2163" y="617"/>
                    </a:cubicBezTo>
                    <a:cubicBezTo>
                      <a:pt x="2141" y="638"/>
                      <a:pt x="2137" y="683"/>
                      <a:pt x="2163" y="703"/>
                    </a:cubicBezTo>
                    <a:cubicBezTo>
                      <a:pt x="2314" y="823"/>
                      <a:pt x="2465" y="942"/>
                      <a:pt x="2616" y="1059"/>
                    </a:cubicBezTo>
                    <a:cubicBezTo>
                      <a:pt x="2728" y="1147"/>
                      <a:pt x="2836" y="1251"/>
                      <a:pt x="2978" y="1285"/>
                    </a:cubicBezTo>
                    <a:cubicBezTo>
                      <a:pt x="2983" y="1286"/>
                      <a:pt x="2988" y="1287"/>
                      <a:pt x="2993" y="1287"/>
                    </a:cubicBezTo>
                    <a:cubicBezTo>
                      <a:pt x="3026" y="1287"/>
                      <a:pt x="3057" y="1263"/>
                      <a:pt x="3054" y="1227"/>
                    </a:cubicBezTo>
                    <a:cubicBezTo>
                      <a:pt x="3026" y="849"/>
                      <a:pt x="2998" y="472"/>
                      <a:pt x="2987" y="94"/>
                    </a:cubicBezTo>
                    <a:cubicBezTo>
                      <a:pt x="2987" y="79"/>
                      <a:pt x="2983" y="66"/>
                      <a:pt x="2974" y="56"/>
                    </a:cubicBezTo>
                    <a:cubicBezTo>
                      <a:pt x="2974" y="24"/>
                      <a:pt x="2947" y="0"/>
                      <a:pt x="2913" y="0"/>
                    </a:cubicBezTo>
                    <a:close/>
                    <a:moveTo>
                      <a:pt x="88" y="249"/>
                    </a:moveTo>
                    <a:cubicBezTo>
                      <a:pt x="80" y="249"/>
                      <a:pt x="72" y="249"/>
                      <a:pt x="64" y="250"/>
                    </a:cubicBezTo>
                    <a:cubicBezTo>
                      <a:pt x="34" y="254"/>
                      <a:pt x="0" y="276"/>
                      <a:pt x="4" y="312"/>
                    </a:cubicBezTo>
                    <a:cubicBezTo>
                      <a:pt x="6" y="328"/>
                      <a:pt x="8" y="345"/>
                      <a:pt x="10" y="362"/>
                    </a:cubicBezTo>
                    <a:cubicBezTo>
                      <a:pt x="8" y="370"/>
                      <a:pt x="8" y="377"/>
                      <a:pt x="8" y="384"/>
                    </a:cubicBezTo>
                    <a:cubicBezTo>
                      <a:pt x="11" y="405"/>
                      <a:pt x="15" y="425"/>
                      <a:pt x="17" y="446"/>
                    </a:cubicBezTo>
                    <a:cubicBezTo>
                      <a:pt x="41" y="720"/>
                      <a:pt x="51" y="992"/>
                      <a:pt x="45" y="1266"/>
                    </a:cubicBezTo>
                    <a:cubicBezTo>
                      <a:pt x="44" y="1302"/>
                      <a:pt x="74" y="1327"/>
                      <a:pt x="106" y="1327"/>
                    </a:cubicBezTo>
                    <a:cubicBezTo>
                      <a:pt x="116" y="1327"/>
                      <a:pt x="127" y="1324"/>
                      <a:pt x="136" y="1319"/>
                    </a:cubicBezTo>
                    <a:cubicBezTo>
                      <a:pt x="155" y="1307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6"/>
                    </a:cubicBezTo>
                    <a:cubicBezTo>
                      <a:pt x="453" y="1080"/>
                      <a:pt x="688" y="918"/>
                      <a:pt x="940" y="780"/>
                    </a:cubicBezTo>
                    <a:cubicBezTo>
                      <a:pt x="981" y="757"/>
                      <a:pt x="977" y="698"/>
                      <a:pt x="940" y="675"/>
                    </a:cubicBezTo>
                    <a:cubicBezTo>
                      <a:pt x="789" y="582"/>
                      <a:pt x="636" y="494"/>
                      <a:pt x="479" y="412"/>
                    </a:cubicBezTo>
                    <a:cubicBezTo>
                      <a:pt x="371" y="356"/>
                      <a:pt x="221" y="249"/>
                      <a:pt x="88" y="2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23"/>
              <p:cNvSpPr/>
              <p:nvPr/>
            </p:nvSpPr>
            <p:spPr>
              <a:xfrm>
                <a:off x="450989" y="3073327"/>
                <a:ext cx="491000" cy="259846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2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901"/>
                      <a:pt x="1479" y="1336"/>
                    </a:cubicBezTo>
                    <a:cubicBezTo>
                      <a:pt x="1397" y="1272"/>
                      <a:pt x="1330" y="1190"/>
                      <a:pt x="1259" y="1114"/>
                    </a:cubicBezTo>
                    <a:cubicBezTo>
                      <a:pt x="1158" y="1004"/>
                      <a:pt x="1039" y="909"/>
                      <a:pt x="920" y="818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6"/>
                      <a:pt x="782" y="1015"/>
                    </a:cubicBezTo>
                    <a:cubicBezTo>
                      <a:pt x="899" y="1107"/>
                      <a:pt x="1013" y="1203"/>
                      <a:pt x="1114" y="1313"/>
                    </a:cubicBezTo>
                    <a:cubicBezTo>
                      <a:pt x="1209" y="1418"/>
                      <a:pt x="1300" y="1519"/>
                      <a:pt x="1421" y="1593"/>
                    </a:cubicBezTo>
                    <a:cubicBezTo>
                      <a:pt x="1443" y="1606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23"/>
              <p:cNvSpPr/>
              <p:nvPr/>
            </p:nvSpPr>
            <p:spPr>
              <a:xfrm>
                <a:off x="437932" y="3172623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0"/>
                      <a:pt x="2515" y="545"/>
                      <a:pt x="2278" y="774"/>
                    </a:cubicBezTo>
                    <a:cubicBezTo>
                      <a:pt x="2155" y="893"/>
                      <a:pt x="2024" y="1007"/>
                      <a:pt x="1894" y="1115"/>
                    </a:cubicBezTo>
                    <a:cubicBezTo>
                      <a:pt x="1797" y="1195"/>
                      <a:pt x="1678" y="1266"/>
                      <a:pt x="1603" y="1369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7" y="348"/>
                      <a:pt x="167" y="348"/>
                    </a:cubicBezTo>
                    <a:cubicBezTo>
                      <a:pt x="67" y="348"/>
                      <a:pt x="1" y="505"/>
                      <a:pt x="108" y="578"/>
                    </a:cubicBezTo>
                    <a:cubicBezTo>
                      <a:pt x="611" y="916"/>
                      <a:pt x="1092" y="1285"/>
                      <a:pt x="1575" y="1648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4"/>
                      <a:pt x="1733" y="1605"/>
                    </a:cubicBezTo>
                    <a:cubicBezTo>
                      <a:pt x="1748" y="1596"/>
                      <a:pt x="1763" y="1581"/>
                      <a:pt x="1773" y="1559"/>
                    </a:cubicBezTo>
                    <a:cubicBezTo>
                      <a:pt x="1829" y="1432"/>
                      <a:pt x="1993" y="1346"/>
                      <a:pt x="2097" y="1261"/>
                    </a:cubicBezTo>
                    <a:cubicBezTo>
                      <a:pt x="2218" y="1160"/>
                      <a:pt x="2336" y="1054"/>
                      <a:pt x="2449" y="945"/>
                    </a:cubicBezTo>
                    <a:cubicBezTo>
                      <a:pt x="2688" y="718"/>
                      <a:pt x="2908" y="472"/>
                      <a:pt x="3111" y="215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23"/>
              <p:cNvSpPr/>
              <p:nvPr/>
            </p:nvSpPr>
            <p:spPr>
              <a:xfrm>
                <a:off x="434225" y="2636651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0"/>
                    </a:moveTo>
                    <a:cubicBezTo>
                      <a:pt x="1589" y="0"/>
                      <a:pt x="1562" y="10"/>
                      <a:pt x="1536" y="33"/>
                    </a:cubicBezTo>
                    <a:cubicBezTo>
                      <a:pt x="1085" y="450"/>
                      <a:pt x="606" y="838"/>
                      <a:pt x="105" y="1192"/>
                    </a:cubicBezTo>
                    <a:cubicBezTo>
                      <a:pt x="1" y="1268"/>
                      <a:pt x="67" y="1425"/>
                      <a:pt x="165" y="1425"/>
                    </a:cubicBezTo>
                    <a:cubicBezTo>
                      <a:pt x="185" y="1425"/>
                      <a:pt x="206" y="1418"/>
                      <a:pt x="228" y="1403"/>
                    </a:cubicBezTo>
                    <a:cubicBezTo>
                      <a:pt x="716" y="1056"/>
                      <a:pt x="1184" y="680"/>
                      <a:pt x="1628" y="279"/>
                    </a:cubicBezTo>
                    <a:cubicBezTo>
                      <a:pt x="1835" y="482"/>
                      <a:pt x="2042" y="687"/>
                      <a:pt x="2251" y="890"/>
                    </a:cubicBezTo>
                    <a:cubicBezTo>
                      <a:pt x="2467" y="1103"/>
                      <a:pt x="2674" y="1343"/>
                      <a:pt x="2931" y="1507"/>
                    </a:cubicBezTo>
                    <a:cubicBezTo>
                      <a:pt x="2952" y="1521"/>
                      <a:pt x="2973" y="1527"/>
                      <a:pt x="2993" y="1527"/>
                    </a:cubicBezTo>
                    <a:cubicBezTo>
                      <a:pt x="3096" y="1527"/>
                      <a:pt x="3164" y="1367"/>
                      <a:pt x="3054" y="1297"/>
                    </a:cubicBezTo>
                    <a:cubicBezTo>
                      <a:pt x="2815" y="1146"/>
                      <a:pt x="2622" y="916"/>
                      <a:pt x="2422" y="719"/>
                    </a:cubicBezTo>
                    <a:cubicBezTo>
                      <a:pt x="2195" y="497"/>
                      <a:pt x="1967" y="273"/>
                      <a:pt x="1742" y="49"/>
                    </a:cubicBezTo>
                    <a:cubicBezTo>
                      <a:pt x="1721" y="29"/>
                      <a:pt x="1699" y="19"/>
                      <a:pt x="1676" y="16"/>
                    </a:cubicBezTo>
                    <a:cubicBezTo>
                      <a:pt x="1658" y="6"/>
                      <a:pt x="1638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23"/>
              <p:cNvSpPr/>
              <p:nvPr/>
            </p:nvSpPr>
            <p:spPr>
              <a:xfrm>
                <a:off x="452118" y="2521397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1"/>
                    </a:moveTo>
                    <a:cubicBezTo>
                      <a:pt x="1482" y="1"/>
                      <a:pt x="1454" y="13"/>
                      <a:pt x="1431" y="43"/>
                    </a:cubicBezTo>
                    <a:cubicBezTo>
                      <a:pt x="1060" y="496"/>
                      <a:pt x="555" y="837"/>
                      <a:pt x="96" y="1197"/>
                    </a:cubicBezTo>
                    <a:cubicBezTo>
                      <a:pt x="0" y="1274"/>
                      <a:pt x="88" y="1397"/>
                      <a:pt x="188" y="1397"/>
                    </a:cubicBezTo>
                    <a:cubicBezTo>
                      <a:pt x="215" y="1397"/>
                      <a:pt x="242" y="1389"/>
                      <a:pt x="268" y="1368"/>
                    </a:cubicBezTo>
                    <a:cubicBezTo>
                      <a:pt x="708" y="1022"/>
                      <a:pt x="1191" y="695"/>
                      <a:pt x="1558" y="267"/>
                    </a:cubicBezTo>
                    <a:cubicBezTo>
                      <a:pt x="1990" y="652"/>
                      <a:pt x="2414" y="1050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4"/>
                    </a:cubicBezTo>
                    <a:cubicBezTo>
                      <a:pt x="2572" y="865"/>
                      <a:pt x="2136" y="457"/>
                      <a:pt x="1688" y="58"/>
                    </a:cubicBezTo>
                    <a:cubicBezTo>
                      <a:pt x="1664" y="36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0" y="30"/>
                    </a:cubicBezTo>
                    <a:cubicBezTo>
                      <a:pt x="1559" y="12"/>
                      <a:pt x="1534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23"/>
              <p:cNvSpPr/>
              <p:nvPr/>
            </p:nvSpPr>
            <p:spPr>
              <a:xfrm>
                <a:off x="473234" y="2756258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6"/>
                    </a:cubicBezTo>
                    <a:cubicBezTo>
                      <a:pt x="1360" y="361"/>
                      <a:pt x="1354" y="394"/>
                      <a:pt x="1365" y="432"/>
                    </a:cubicBezTo>
                    <a:cubicBezTo>
                      <a:pt x="1382" y="489"/>
                      <a:pt x="1401" y="547"/>
                      <a:pt x="1417" y="605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7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7"/>
                    </a:moveTo>
                    <a:cubicBezTo>
                      <a:pt x="496" y="1187"/>
                      <a:pt x="496" y="1196"/>
                      <a:pt x="496" y="1205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7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1"/>
                      <a:pt x="372" y="1438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79"/>
                    </a:moveTo>
                    <a:lnTo>
                      <a:pt x="1932" y="1479"/>
                    </a:ln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3"/>
                      <a:pt x="2042" y="1821"/>
                      <a:pt x="2035" y="1826"/>
                    </a:cubicBezTo>
                    <a:lnTo>
                      <a:pt x="1932" y="1479"/>
                    </a:lnTo>
                    <a:close/>
                    <a:moveTo>
                      <a:pt x="733" y="1796"/>
                    </a:moveTo>
                    <a:cubicBezTo>
                      <a:pt x="746" y="1822"/>
                      <a:pt x="757" y="1847"/>
                      <a:pt x="771" y="1873"/>
                    </a:cubicBezTo>
                    <a:cubicBezTo>
                      <a:pt x="750" y="1850"/>
                      <a:pt x="730" y="1828"/>
                      <a:pt x="709" y="1808"/>
                    </a:cubicBezTo>
                    <a:cubicBezTo>
                      <a:pt x="718" y="1804"/>
                      <a:pt x="726" y="1802"/>
                      <a:pt x="733" y="1796"/>
                    </a:cubicBezTo>
                    <a:close/>
                    <a:moveTo>
                      <a:pt x="1302" y="2374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4"/>
                      <a:pt x="1326" y="2492"/>
                    </a:cubicBezTo>
                    <a:cubicBezTo>
                      <a:pt x="1306" y="2468"/>
                      <a:pt x="1283" y="2443"/>
                      <a:pt x="1263" y="2419"/>
                    </a:cubicBezTo>
                    <a:cubicBezTo>
                      <a:pt x="1278" y="2408"/>
                      <a:pt x="1291" y="2391"/>
                      <a:pt x="1302" y="2374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0"/>
                      <a:pt x="946" y="364"/>
                      <a:pt x="785" y="530"/>
                    </a:cubicBezTo>
                    <a:cubicBezTo>
                      <a:pt x="746" y="542"/>
                      <a:pt x="713" y="571"/>
                      <a:pt x="705" y="612"/>
                    </a:cubicBezTo>
                    <a:cubicBezTo>
                      <a:pt x="487" y="840"/>
                      <a:pt x="267" y="1067"/>
                      <a:pt x="47" y="1295"/>
                    </a:cubicBezTo>
                    <a:cubicBezTo>
                      <a:pt x="2" y="1341"/>
                      <a:pt x="1" y="1418"/>
                      <a:pt x="47" y="1466"/>
                    </a:cubicBezTo>
                    <a:cubicBezTo>
                      <a:pt x="457" y="1880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3"/>
                      <a:pt x="1403" y="2751"/>
                    </a:cubicBezTo>
                    <a:cubicBezTo>
                      <a:pt x="1837" y="2341"/>
                      <a:pt x="2275" y="1932"/>
                      <a:pt x="2715" y="1528"/>
                    </a:cubicBezTo>
                    <a:cubicBezTo>
                      <a:pt x="2732" y="1513"/>
                      <a:pt x="2743" y="1494"/>
                      <a:pt x="2749" y="1478"/>
                    </a:cubicBezTo>
                    <a:cubicBezTo>
                      <a:pt x="2786" y="1435"/>
                      <a:pt x="2793" y="1371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23"/>
              <p:cNvSpPr/>
              <p:nvPr/>
            </p:nvSpPr>
            <p:spPr>
              <a:xfrm>
                <a:off x="554960" y="2837983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0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8"/>
                      <a:pt x="806" y="154"/>
                      <a:pt x="810" y="150"/>
                    </a:cubicBezTo>
                    <a:close/>
                    <a:moveTo>
                      <a:pt x="232" y="723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3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8"/>
                      <a:pt x="308" y="1023"/>
                    </a:cubicBezTo>
                    <a:cubicBezTo>
                      <a:pt x="323" y="1041"/>
                      <a:pt x="340" y="1060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5"/>
                      <a:pt x="754" y="1092"/>
                    </a:cubicBezTo>
                    <a:cubicBezTo>
                      <a:pt x="664" y="1012"/>
                      <a:pt x="580" y="928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3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4"/>
                    </a:cubicBezTo>
                    <a:cubicBezTo>
                      <a:pt x="795" y="1329"/>
                      <a:pt x="789" y="1323"/>
                      <a:pt x="784" y="1319"/>
                    </a:cubicBezTo>
                    <a:cubicBezTo>
                      <a:pt x="791" y="1314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8"/>
                    </a:cubicBezTo>
                    <a:cubicBezTo>
                      <a:pt x="743" y="50"/>
                      <a:pt x="739" y="53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9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40"/>
                      <a:pt x="223" y="1112"/>
                      <a:pt x="306" y="1187"/>
                    </a:cubicBezTo>
                    <a:cubicBezTo>
                      <a:pt x="463" y="1325"/>
                      <a:pt x="620" y="1465"/>
                      <a:pt x="776" y="1604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4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30"/>
                      <a:pt x="1606" y="916"/>
                    </a:cubicBezTo>
                    <a:cubicBezTo>
                      <a:pt x="1608" y="916"/>
                      <a:pt x="1608" y="915"/>
                      <a:pt x="1610" y="915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23"/>
              <p:cNvSpPr/>
              <p:nvPr/>
            </p:nvSpPr>
            <p:spPr>
              <a:xfrm>
                <a:off x="622661" y="2911327"/>
                <a:ext cx="122669" cy="116544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3" extrusionOk="0">
                    <a:moveTo>
                      <a:pt x="392" y="184"/>
                    </a:moveTo>
                    <a:cubicBezTo>
                      <a:pt x="397" y="191"/>
                      <a:pt x="403" y="197"/>
                      <a:pt x="408" y="204"/>
                    </a:cubicBezTo>
                    <a:cubicBezTo>
                      <a:pt x="397" y="206"/>
                      <a:pt x="386" y="212"/>
                      <a:pt x="375" y="215"/>
                    </a:cubicBezTo>
                    <a:cubicBezTo>
                      <a:pt x="380" y="204"/>
                      <a:pt x="386" y="195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9"/>
                      <a:pt x="496" y="301"/>
                      <a:pt x="498" y="303"/>
                    </a:cubicBezTo>
                    <a:cubicBezTo>
                      <a:pt x="492" y="305"/>
                      <a:pt x="489" y="305"/>
                      <a:pt x="483" y="307"/>
                    </a:cubicBezTo>
                    <a:cubicBezTo>
                      <a:pt x="487" y="303"/>
                      <a:pt x="489" y="301"/>
                      <a:pt x="492" y="297"/>
                    </a:cubicBezTo>
                    <a:cubicBezTo>
                      <a:pt x="492" y="297"/>
                      <a:pt x="492" y="297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5"/>
                    </a:lnTo>
                    <a:cubicBezTo>
                      <a:pt x="599" y="414"/>
                      <a:pt x="597" y="413"/>
                      <a:pt x="594" y="413"/>
                    </a:cubicBezTo>
                    <a:cubicBezTo>
                      <a:pt x="590" y="413"/>
                      <a:pt x="584" y="415"/>
                      <a:pt x="578" y="420"/>
                    </a:cubicBezTo>
                    <a:cubicBezTo>
                      <a:pt x="582" y="415"/>
                      <a:pt x="587" y="411"/>
                      <a:pt x="591" y="406"/>
                    </a:cubicBezTo>
                    <a:close/>
                    <a:moveTo>
                      <a:pt x="380" y="458"/>
                    </a:moveTo>
                    <a:lnTo>
                      <a:pt x="380" y="458"/>
                    </a:lnTo>
                    <a:cubicBezTo>
                      <a:pt x="373" y="467"/>
                      <a:pt x="367" y="475"/>
                      <a:pt x="360" y="482"/>
                    </a:cubicBezTo>
                    <a:cubicBezTo>
                      <a:pt x="356" y="476"/>
                      <a:pt x="353" y="473"/>
                      <a:pt x="349" y="467"/>
                    </a:cubicBezTo>
                    <a:cubicBezTo>
                      <a:pt x="358" y="463"/>
                      <a:pt x="369" y="461"/>
                      <a:pt x="380" y="458"/>
                    </a:cubicBezTo>
                    <a:close/>
                    <a:moveTo>
                      <a:pt x="393" y="1"/>
                    </a:moveTo>
                    <a:cubicBezTo>
                      <a:pt x="386" y="1"/>
                      <a:pt x="380" y="2"/>
                      <a:pt x="373" y="5"/>
                    </a:cubicBezTo>
                    <a:cubicBezTo>
                      <a:pt x="220" y="59"/>
                      <a:pt x="181" y="236"/>
                      <a:pt x="37" y="297"/>
                    </a:cubicBezTo>
                    <a:cubicBezTo>
                      <a:pt x="0" y="314"/>
                      <a:pt x="2" y="368"/>
                      <a:pt x="26" y="394"/>
                    </a:cubicBezTo>
                    <a:cubicBezTo>
                      <a:pt x="78" y="452"/>
                      <a:pt x="131" y="512"/>
                      <a:pt x="183" y="570"/>
                    </a:cubicBezTo>
                    <a:cubicBezTo>
                      <a:pt x="222" y="614"/>
                      <a:pt x="274" y="700"/>
                      <a:pt x="332" y="717"/>
                    </a:cubicBezTo>
                    <a:cubicBezTo>
                      <a:pt x="346" y="721"/>
                      <a:pt x="360" y="723"/>
                      <a:pt x="373" y="723"/>
                    </a:cubicBezTo>
                    <a:cubicBezTo>
                      <a:pt x="462" y="723"/>
                      <a:pt x="526" y="635"/>
                      <a:pt x="591" y="575"/>
                    </a:cubicBezTo>
                    <a:cubicBezTo>
                      <a:pt x="647" y="525"/>
                      <a:pt x="761" y="448"/>
                      <a:pt x="709" y="357"/>
                    </a:cubicBezTo>
                    <a:cubicBezTo>
                      <a:pt x="647" y="253"/>
                      <a:pt x="537" y="158"/>
                      <a:pt x="449" y="66"/>
                    </a:cubicBezTo>
                    <a:cubicBezTo>
                      <a:pt x="451" y="35"/>
                      <a:pt x="426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23"/>
              <p:cNvSpPr/>
              <p:nvPr/>
            </p:nvSpPr>
            <p:spPr>
              <a:xfrm>
                <a:off x="449538" y="4267295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2"/>
                    </a:moveTo>
                    <a:lnTo>
                      <a:pt x="2799" y="192"/>
                    </a:lnTo>
                    <a:cubicBezTo>
                      <a:pt x="2780" y="253"/>
                      <a:pt x="2767" y="313"/>
                      <a:pt x="2760" y="376"/>
                    </a:cubicBezTo>
                    <a:cubicBezTo>
                      <a:pt x="2752" y="330"/>
                      <a:pt x="2743" y="285"/>
                      <a:pt x="2733" y="238"/>
                    </a:cubicBezTo>
                    <a:cubicBezTo>
                      <a:pt x="2754" y="221"/>
                      <a:pt x="2776" y="206"/>
                      <a:pt x="2799" y="192"/>
                    </a:cubicBezTo>
                    <a:close/>
                    <a:moveTo>
                      <a:pt x="133" y="378"/>
                    </a:moveTo>
                    <a:lnTo>
                      <a:pt x="133" y="378"/>
                    </a:lnTo>
                    <a:cubicBezTo>
                      <a:pt x="166" y="387"/>
                      <a:pt x="202" y="406"/>
                      <a:pt x="235" y="423"/>
                    </a:cubicBezTo>
                    <a:cubicBezTo>
                      <a:pt x="203" y="426"/>
                      <a:pt x="170" y="430"/>
                      <a:pt x="138" y="438"/>
                    </a:cubicBezTo>
                    <a:cubicBezTo>
                      <a:pt x="136" y="419"/>
                      <a:pt x="134" y="399"/>
                      <a:pt x="133" y="378"/>
                    </a:cubicBezTo>
                    <a:close/>
                    <a:moveTo>
                      <a:pt x="2625" y="326"/>
                    </a:moveTo>
                    <a:cubicBezTo>
                      <a:pt x="2635" y="374"/>
                      <a:pt x="2644" y="425"/>
                      <a:pt x="2655" y="473"/>
                    </a:cubicBezTo>
                    <a:cubicBezTo>
                      <a:pt x="2635" y="434"/>
                      <a:pt x="2614" y="395"/>
                      <a:pt x="2594" y="354"/>
                    </a:cubicBezTo>
                    <a:cubicBezTo>
                      <a:pt x="2605" y="344"/>
                      <a:pt x="2616" y="335"/>
                      <a:pt x="2625" y="326"/>
                    </a:cubicBezTo>
                    <a:close/>
                    <a:moveTo>
                      <a:pt x="2493" y="453"/>
                    </a:moveTo>
                    <a:cubicBezTo>
                      <a:pt x="2499" y="469"/>
                      <a:pt x="2506" y="486"/>
                      <a:pt x="2513" y="503"/>
                    </a:cubicBezTo>
                    <a:cubicBezTo>
                      <a:pt x="2508" y="499"/>
                      <a:pt x="2502" y="495"/>
                      <a:pt x="2499" y="492"/>
                    </a:cubicBezTo>
                    <a:cubicBezTo>
                      <a:pt x="2487" y="482"/>
                      <a:pt x="2476" y="481"/>
                      <a:pt x="2465" y="481"/>
                    </a:cubicBezTo>
                    <a:cubicBezTo>
                      <a:pt x="2474" y="471"/>
                      <a:pt x="2484" y="462"/>
                      <a:pt x="2493" y="453"/>
                    </a:cubicBezTo>
                    <a:close/>
                    <a:moveTo>
                      <a:pt x="414" y="514"/>
                    </a:moveTo>
                    <a:cubicBezTo>
                      <a:pt x="425" y="520"/>
                      <a:pt x="437" y="527"/>
                      <a:pt x="448" y="533"/>
                    </a:cubicBezTo>
                    <a:cubicBezTo>
                      <a:pt x="405" y="553"/>
                      <a:pt x="360" y="576"/>
                      <a:pt x="317" y="598"/>
                    </a:cubicBezTo>
                    <a:cubicBezTo>
                      <a:pt x="340" y="576"/>
                      <a:pt x="366" y="553"/>
                      <a:pt x="394" y="535"/>
                    </a:cubicBezTo>
                    <a:cubicBezTo>
                      <a:pt x="403" y="529"/>
                      <a:pt x="409" y="522"/>
                      <a:pt x="414" y="514"/>
                    </a:cubicBezTo>
                    <a:close/>
                    <a:moveTo>
                      <a:pt x="2879" y="389"/>
                    </a:moveTo>
                    <a:cubicBezTo>
                      <a:pt x="2883" y="482"/>
                      <a:pt x="2888" y="574"/>
                      <a:pt x="2894" y="665"/>
                    </a:cubicBezTo>
                    <a:cubicBezTo>
                      <a:pt x="2871" y="576"/>
                      <a:pt x="2868" y="482"/>
                      <a:pt x="2879" y="389"/>
                    </a:cubicBezTo>
                    <a:close/>
                    <a:moveTo>
                      <a:pt x="466" y="704"/>
                    </a:moveTo>
                    <a:cubicBezTo>
                      <a:pt x="468" y="704"/>
                      <a:pt x="468" y="706"/>
                      <a:pt x="468" y="708"/>
                    </a:cubicBezTo>
                    <a:cubicBezTo>
                      <a:pt x="466" y="708"/>
                      <a:pt x="464" y="710"/>
                      <a:pt x="461" y="710"/>
                    </a:cubicBezTo>
                    <a:cubicBezTo>
                      <a:pt x="463" y="708"/>
                      <a:pt x="464" y="706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1"/>
                      <a:pt x="2359" y="682"/>
                      <a:pt x="2383" y="702"/>
                    </a:cubicBezTo>
                    <a:cubicBezTo>
                      <a:pt x="2387" y="712"/>
                      <a:pt x="2390" y="721"/>
                      <a:pt x="2398" y="730"/>
                    </a:cubicBezTo>
                    <a:cubicBezTo>
                      <a:pt x="2415" y="749"/>
                      <a:pt x="2433" y="758"/>
                      <a:pt x="2454" y="764"/>
                    </a:cubicBezTo>
                    <a:cubicBezTo>
                      <a:pt x="2486" y="792"/>
                      <a:pt x="2515" y="822"/>
                      <a:pt x="2547" y="852"/>
                    </a:cubicBezTo>
                    <a:cubicBezTo>
                      <a:pt x="2463" y="786"/>
                      <a:pt x="2379" y="721"/>
                      <a:pt x="2297" y="654"/>
                    </a:cubicBezTo>
                    <a:cubicBezTo>
                      <a:pt x="2301" y="650"/>
                      <a:pt x="2305" y="646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0"/>
                      <a:pt x="547" y="876"/>
                      <a:pt x="494" y="913"/>
                    </a:cubicBezTo>
                    <a:cubicBezTo>
                      <a:pt x="545" y="872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4"/>
                      <a:pt x="230" y="1045"/>
                    </a:cubicBezTo>
                    <a:cubicBezTo>
                      <a:pt x="230" y="1045"/>
                      <a:pt x="228" y="1047"/>
                      <a:pt x="226" y="1049"/>
                    </a:cubicBezTo>
                    <a:lnTo>
                      <a:pt x="226" y="1044"/>
                    </a:lnTo>
                    <a:close/>
                    <a:moveTo>
                      <a:pt x="2894" y="1098"/>
                    </a:moveTo>
                    <a:cubicBezTo>
                      <a:pt x="2903" y="1109"/>
                      <a:pt x="2912" y="1122"/>
                      <a:pt x="2920" y="1135"/>
                    </a:cubicBezTo>
                    <a:cubicBezTo>
                      <a:pt x="2909" y="1129"/>
                      <a:pt x="2898" y="1122"/>
                      <a:pt x="2884" y="1116"/>
                    </a:cubicBezTo>
                    <a:cubicBezTo>
                      <a:pt x="2888" y="1109"/>
                      <a:pt x="2892" y="1103"/>
                      <a:pt x="2894" y="1098"/>
                    </a:cubicBezTo>
                    <a:close/>
                    <a:moveTo>
                      <a:pt x="2915" y="0"/>
                    </a:moveTo>
                    <a:cubicBezTo>
                      <a:pt x="2905" y="0"/>
                      <a:pt x="2895" y="2"/>
                      <a:pt x="2884" y="7"/>
                    </a:cubicBezTo>
                    <a:cubicBezTo>
                      <a:pt x="2743" y="68"/>
                      <a:pt x="2620" y="165"/>
                      <a:pt x="2502" y="274"/>
                    </a:cubicBezTo>
                    <a:cubicBezTo>
                      <a:pt x="2482" y="279"/>
                      <a:pt x="2461" y="296"/>
                      <a:pt x="2456" y="318"/>
                    </a:cubicBezTo>
                    <a:cubicBezTo>
                      <a:pt x="2400" y="372"/>
                      <a:pt x="2348" y="428"/>
                      <a:pt x="2295" y="482"/>
                    </a:cubicBezTo>
                    <a:lnTo>
                      <a:pt x="2292" y="482"/>
                    </a:lnTo>
                    <a:cubicBezTo>
                      <a:pt x="2284" y="480"/>
                      <a:pt x="2277" y="479"/>
                      <a:pt x="2271" y="479"/>
                    </a:cubicBezTo>
                    <a:cubicBezTo>
                      <a:pt x="2231" y="479"/>
                      <a:pt x="2211" y="522"/>
                      <a:pt x="2221" y="559"/>
                    </a:cubicBezTo>
                    <a:cubicBezTo>
                      <a:pt x="2202" y="577"/>
                      <a:pt x="2182" y="598"/>
                      <a:pt x="2163" y="617"/>
                    </a:cubicBezTo>
                    <a:cubicBezTo>
                      <a:pt x="2141" y="637"/>
                      <a:pt x="2137" y="682"/>
                      <a:pt x="2163" y="702"/>
                    </a:cubicBezTo>
                    <a:cubicBezTo>
                      <a:pt x="2314" y="822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4"/>
                    </a:cubicBezTo>
                    <a:cubicBezTo>
                      <a:pt x="2983" y="1285"/>
                      <a:pt x="2988" y="1286"/>
                      <a:pt x="2993" y="1286"/>
                    </a:cubicBezTo>
                    <a:cubicBezTo>
                      <a:pt x="3026" y="1286"/>
                      <a:pt x="3057" y="1262"/>
                      <a:pt x="3054" y="1226"/>
                    </a:cubicBezTo>
                    <a:cubicBezTo>
                      <a:pt x="3026" y="850"/>
                      <a:pt x="2998" y="471"/>
                      <a:pt x="2987" y="93"/>
                    </a:cubicBezTo>
                    <a:cubicBezTo>
                      <a:pt x="2987" y="78"/>
                      <a:pt x="2983" y="67"/>
                      <a:pt x="2974" y="57"/>
                    </a:cubicBezTo>
                    <a:cubicBezTo>
                      <a:pt x="2974" y="24"/>
                      <a:pt x="2947" y="0"/>
                      <a:pt x="2915" y="0"/>
                    </a:cubicBezTo>
                    <a:close/>
                    <a:moveTo>
                      <a:pt x="88" y="248"/>
                    </a:moveTo>
                    <a:cubicBezTo>
                      <a:pt x="80" y="248"/>
                      <a:pt x="72" y="248"/>
                      <a:pt x="64" y="249"/>
                    </a:cubicBezTo>
                    <a:cubicBezTo>
                      <a:pt x="34" y="253"/>
                      <a:pt x="0" y="275"/>
                      <a:pt x="4" y="311"/>
                    </a:cubicBezTo>
                    <a:cubicBezTo>
                      <a:pt x="6" y="328"/>
                      <a:pt x="8" y="344"/>
                      <a:pt x="10" y="361"/>
                    </a:cubicBezTo>
                    <a:cubicBezTo>
                      <a:pt x="8" y="369"/>
                      <a:pt x="8" y="376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1"/>
                      <a:pt x="45" y="1265"/>
                    </a:cubicBezTo>
                    <a:cubicBezTo>
                      <a:pt x="44" y="1301"/>
                      <a:pt x="74" y="1326"/>
                      <a:pt x="106" y="1326"/>
                    </a:cubicBezTo>
                    <a:cubicBezTo>
                      <a:pt x="116" y="1326"/>
                      <a:pt x="127" y="1324"/>
                      <a:pt x="136" y="1318"/>
                    </a:cubicBezTo>
                    <a:cubicBezTo>
                      <a:pt x="155" y="1306"/>
                      <a:pt x="170" y="1295"/>
                      <a:pt x="187" y="1282"/>
                    </a:cubicBezTo>
                    <a:cubicBezTo>
                      <a:pt x="203" y="1282"/>
                      <a:pt x="222" y="1277"/>
                      <a:pt x="233" y="1265"/>
                    </a:cubicBezTo>
                    <a:cubicBezTo>
                      <a:pt x="453" y="1079"/>
                      <a:pt x="688" y="919"/>
                      <a:pt x="940" y="779"/>
                    </a:cubicBezTo>
                    <a:cubicBezTo>
                      <a:pt x="981" y="756"/>
                      <a:pt x="977" y="699"/>
                      <a:pt x="940" y="674"/>
                    </a:cubicBezTo>
                    <a:cubicBezTo>
                      <a:pt x="789" y="581"/>
                      <a:pt x="636" y="494"/>
                      <a:pt x="479" y="412"/>
                    </a:cubicBezTo>
                    <a:cubicBezTo>
                      <a:pt x="371" y="355"/>
                      <a:pt x="221" y="248"/>
                      <a:pt x="88" y="2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23"/>
              <p:cNvSpPr/>
              <p:nvPr/>
            </p:nvSpPr>
            <p:spPr>
              <a:xfrm>
                <a:off x="450989" y="4020023"/>
                <a:ext cx="491161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610" extrusionOk="0">
                    <a:moveTo>
                      <a:pt x="2868" y="0"/>
                    </a:moveTo>
                    <a:cubicBezTo>
                      <a:pt x="2841" y="0"/>
                      <a:pt x="2813" y="10"/>
                      <a:pt x="2788" y="34"/>
                    </a:cubicBezTo>
                    <a:cubicBezTo>
                      <a:pt x="2348" y="465"/>
                      <a:pt x="1912" y="900"/>
                      <a:pt x="1479" y="1336"/>
                    </a:cubicBezTo>
                    <a:cubicBezTo>
                      <a:pt x="1397" y="1271"/>
                      <a:pt x="1330" y="1190"/>
                      <a:pt x="1259" y="1112"/>
                    </a:cubicBezTo>
                    <a:cubicBezTo>
                      <a:pt x="1158" y="1002"/>
                      <a:pt x="1039" y="909"/>
                      <a:pt x="920" y="816"/>
                    </a:cubicBezTo>
                    <a:cubicBezTo>
                      <a:pt x="677" y="627"/>
                      <a:pt x="461" y="420"/>
                      <a:pt x="252" y="193"/>
                    </a:cubicBezTo>
                    <a:cubicBezTo>
                      <a:pt x="228" y="166"/>
                      <a:pt x="199" y="155"/>
                      <a:pt x="172" y="155"/>
                    </a:cubicBezTo>
                    <a:cubicBezTo>
                      <a:pt x="82" y="155"/>
                      <a:pt x="1" y="277"/>
                      <a:pt x="81" y="365"/>
                    </a:cubicBezTo>
                    <a:cubicBezTo>
                      <a:pt x="301" y="601"/>
                      <a:pt x="526" y="816"/>
                      <a:pt x="782" y="1013"/>
                    </a:cubicBezTo>
                    <a:cubicBezTo>
                      <a:pt x="899" y="1105"/>
                      <a:pt x="1013" y="1202"/>
                      <a:pt x="1114" y="1314"/>
                    </a:cubicBezTo>
                    <a:cubicBezTo>
                      <a:pt x="1209" y="1416"/>
                      <a:pt x="1300" y="1517"/>
                      <a:pt x="1421" y="1591"/>
                    </a:cubicBezTo>
                    <a:cubicBezTo>
                      <a:pt x="1443" y="1604"/>
                      <a:pt x="1463" y="1609"/>
                      <a:pt x="1483" y="1609"/>
                    </a:cubicBezTo>
                    <a:cubicBezTo>
                      <a:pt x="1495" y="1609"/>
                      <a:pt x="1507" y="1607"/>
                      <a:pt x="1518" y="1602"/>
                    </a:cubicBezTo>
                    <a:cubicBezTo>
                      <a:pt x="1542" y="1601"/>
                      <a:pt x="1567" y="1589"/>
                      <a:pt x="1589" y="1569"/>
                    </a:cubicBezTo>
                    <a:cubicBezTo>
                      <a:pt x="2042" y="1112"/>
                      <a:pt x="2499" y="657"/>
                      <a:pt x="2959" y="206"/>
                    </a:cubicBezTo>
                    <a:cubicBezTo>
                      <a:pt x="3046" y="122"/>
                      <a:pt x="2962" y="0"/>
                      <a:pt x="2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23"/>
              <p:cNvSpPr/>
              <p:nvPr/>
            </p:nvSpPr>
            <p:spPr>
              <a:xfrm>
                <a:off x="437932" y="4119157"/>
                <a:ext cx="513245" cy="26951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2" extrusionOk="0">
                    <a:moveTo>
                      <a:pt x="3018" y="0"/>
                    </a:moveTo>
                    <a:cubicBezTo>
                      <a:pt x="2991" y="0"/>
                      <a:pt x="2963" y="12"/>
                      <a:pt x="2940" y="42"/>
                    </a:cubicBezTo>
                    <a:cubicBezTo>
                      <a:pt x="2736" y="301"/>
                      <a:pt x="2515" y="544"/>
                      <a:pt x="2278" y="773"/>
                    </a:cubicBezTo>
                    <a:cubicBezTo>
                      <a:pt x="2155" y="892"/>
                      <a:pt x="2024" y="1006"/>
                      <a:pt x="1894" y="1116"/>
                    </a:cubicBezTo>
                    <a:cubicBezTo>
                      <a:pt x="1797" y="1194"/>
                      <a:pt x="1678" y="1265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4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7"/>
                    </a:cubicBezTo>
                    <a:cubicBezTo>
                      <a:pt x="611" y="915"/>
                      <a:pt x="1092" y="1284"/>
                      <a:pt x="1575" y="1648"/>
                    </a:cubicBezTo>
                    <a:cubicBezTo>
                      <a:pt x="1597" y="1664"/>
                      <a:pt x="1620" y="1672"/>
                      <a:pt x="1640" y="1672"/>
                    </a:cubicBezTo>
                    <a:cubicBezTo>
                      <a:pt x="1681" y="1672"/>
                      <a:pt x="1715" y="1643"/>
                      <a:pt x="1733" y="1605"/>
                    </a:cubicBezTo>
                    <a:cubicBezTo>
                      <a:pt x="1748" y="1595"/>
                      <a:pt x="1763" y="1580"/>
                      <a:pt x="1773" y="1558"/>
                    </a:cubicBezTo>
                    <a:cubicBezTo>
                      <a:pt x="1829" y="1431"/>
                      <a:pt x="1993" y="1345"/>
                      <a:pt x="2097" y="1260"/>
                    </a:cubicBezTo>
                    <a:cubicBezTo>
                      <a:pt x="2218" y="1159"/>
                      <a:pt x="2336" y="1053"/>
                      <a:pt x="2449" y="945"/>
                    </a:cubicBezTo>
                    <a:cubicBezTo>
                      <a:pt x="2688" y="717"/>
                      <a:pt x="2908" y="471"/>
                      <a:pt x="3111" y="214"/>
                    </a:cubicBezTo>
                    <a:cubicBezTo>
                      <a:pt x="3183" y="122"/>
                      <a:pt x="3103" y="0"/>
                      <a:pt x="3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23"/>
              <p:cNvSpPr/>
              <p:nvPr/>
            </p:nvSpPr>
            <p:spPr>
              <a:xfrm>
                <a:off x="434386" y="3583024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5" y="0"/>
                    </a:moveTo>
                    <a:cubicBezTo>
                      <a:pt x="1588" y="0"/>
                      <a:pt x="1561" y="10"/>
                      <a:pt x="1535" y="33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6"/>
                      <a:pt x="163" y="1426"/>
                    </a:cubicBezTo>
                    <a:cubicBezTo>
                      <a:pt x="183" y="1426"/>
                      <a:pt x="205" y="1419"/>
                      <a:pt x="227" y="1403"/>
                    </a:cubicBezTo>
                    <a:cubicBezTo>
                      <a:pt x="715" y="1056"/>
                      <a:pt x="1183" y="682"/>
                      <a:pt x="1627" y="279"/>
                    </a:cubicBezTo>
                    <a:cubicBezTo>
                      <a:pt x="1834" y="482"/>
                      <a:pt x="2041" y="687"/>
                      <a:pt x="2250" y="892"/>
                    </a:cubicBezTo>
                    <a:cubicBezTo>
                      <a:pt x="2466" y="1105"/>
                      <a:pt x="2673" y="1343"/>
                      <a:pt x="2930" y="1507"/>
                    </a:cubicBezTo>
                    <a:cubicBezTo>
                      <a:pt x="2951" y="1521"/>
                      <a:pt x="2972" y="1527"/>
                      <a:pt x="2992" y="1527"/>
                    </a:cubicBezTo>
                    <a:cubicBezTo>
                      <a:pt x="3095" y="1527"/>
                      <a:pt x="3163" y="1367"/>
                      <a:pt x="3053" y="1297"/>
                    </a:cubicBezTo>
                    <a:cubicBezTo>
                      <a:pt x="2814" y="1146"/>
                      <a:pt x="2621" y="916"/>
                      <a:pt x="2421" y="721"/>
                    </a:cubicBezTo>
                    <a:cubicBezTo>
                      <a:pt x="2194" y="497"/>
                      <a:pt x="1966" y="273"/>
                      <a:pt x="1741" y="49"/>
                    </a:cubicBezTo>
                    <a:cubicBezTo>
                      <a:pt x="1720" y="31"/>
                      <a:pt x="1698" y="20"/>
                      <a:pt x="1675" y="16"/>
                    </a:cubicBezTo>
                    <a:cubicBezTo>
                      <a:pt x="1657" y="6"/>
                      <a:pt x="1637" y="0"/>
                      <a:pt x="16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23"/>
              <p:cNvSpPr/>
              <p:nvPr/>
            </p:nvSpPr>
            <p:spPr>
              <a:xfrm>
                <a:off x="452118" y="3468093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0"/>
                    </a:moveTo>
                    <a:cubicBezTo>
                      <a:pt x="1482" y="0"/>
                      <a:pt x="1454" y="12"/>
                      <a:pt x="1431" y="41"/>
                    </a:cubicBezTo>
                    <a:cubicBezTo>
                      <a:pt x="1060" y="496"/>
                      <a:pt x="555" y="835"/>
                      <a:pt x="96" y="1195"/>
                    </a:cubicBezTo>
                    <a:cubicBezTo>
                      <a:pt x="0" y="1272"/>
                      <a:pt x="88" y="1395"/>
                      <a:pt x="188" y="1395"/>
                    </a:cubicBezTo>
                    <a:cubicBezTo>
                      <a:pt x="215" y="1395"/>
                      <a:pt x="242" y="1387"/>
                      <a:pt x="268" y="1367"/>
                    </a:cubicBezTo>
                    <a:cubicBezTo>
                      <a:pt x="708" y="1022"/>
                      <a:pt x="1191" y="694"/>
                      <a:pt x="1558" y="265"/>
                    </a:cubicBezTo>
                    <a:cubicBezTo>
                      <a:pt x="1990" y="651"/>
                      <a:pt x="2414" y="1048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5"/>
                    </a:cubicBezTo>
                    <a:cubicBezTo>
                      <a:pt x="2572" y="863"/>
                      <a:pt x="2136" y="455"/>
                      <a:pt x="1688" y="56"/>
                    </a:cubicBezTo>
                    <a:cubicBezTo>
                      <a:pt x="1663" y="34"/>
                      <a:pt x="1635" y="25"/>
                      <a:pt x="1608" y="25"/>
                    </a:cubicBezTo>
                    <a:cubicBezTo>
                      <a:pt x="1599" y="25"/>
                      <a:pt x="1589" y="26"/>
                      <a:pt x="1580" y="28"/>
                    </a:cubicBezTo>
                    <a:cubicBezTo>
                      <a:pt x="1559" y="11"/>
                      <a:pt x="153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23"/>
              <p:cNvSpPr/>
              <p:nvPr/>
            </p:nvSpPr>
            <p:spPr>
              <a:xfrm>
                <a:off x="473234" y="370263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7"/>
                    </a:cubicBezTo>
                    <a:cubicBezTo>
                      <a:pt x="1360" y="363"/>
                      <a:pt x="1354" y="394"/>
                      <a:pt x="1365" y="432"/>
                    </a:cubicBezTo>
                    <a:cubicBezTo>
                      <a:pt x="1382" y="490"/>
                      <a:pt x="1401" y="547"/>
                      <a:pt x="1417" y="607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8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9"/>
                    </a:moveTo>
                    <a:cubicBezTo>
                      <a:pt x="496" y="1189"/>
                      <a:pt x="496" y="1196"/>
                      <a:pt x="496" y="1206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9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3"/>
                      <a:pt x="372" y="1439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80"/>
                    </a:move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5"/>
                      <a:pt x="2042" y="1821"/>
                      <a:pt x="2035" y="1828"/>
                    </a:cubicBezTo>
                    <a:cubicBezTo>
                      <a:pt x="2001" y="1713"/>
                      <a:pt x="1966" y="1595"/>
                      <a:pt x="1932" y="1480"/>
                    </a:cubicBezTo>
                    <a:close/>
                    <a:moveTo>
                      <a:pt x="733" y="1798"/>
                    </a:moveTo>
                    <a:cubicBezTo>
                      <a:pt x="746" y="1823"/>
                      <a:pt x="757" y="1849"/>
                      <a:pt x="771" y="1873"/>
                    </a:cubicBezTo>
                    <a:cubicBezTo>
                      <a:pt x="750" y="1851"/>
                      <a:pt x="730" y="1828"/>
                      <a:pt x="709" y="1808"/>
                    </a:cubicBezTo>
                    <a:cubicBezTo>
                      <a:pt x="718" y="1806"/>
                      <a:pt x="726" y="1802"/>
                      <a:pt x="733" y="1798"/>
                    </a:cubicBezTo>
                    <a:close/>
                    <a:moveTo>
                      <a:pt x="1302" y="2375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6"/>
                      <a:pt x="1326" y="2492"/>
                    </a:cubicBezTo>
                    <a:cubicBezTo>
                      <a:pt x="1306" y="2468"/>
                      <a:pt x="1283" y="2444"/>
                      <a:pt x="1263" y="2421"/>
                    </a:cubicBezTo>
                    <a:cubicBezTo>
                      <a:pt x="1278" y="2408"/>
                      <a:pt x="1291" y="2393"/>
                      <a:pt x="1302" y="2375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1"/>
                      <a:pt x="946" y="365"/>
                      <a:pt x="785" y="531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0"/>
                      <a:pt x="267" y="1068"/>
                      <a:pt x="47" y="1295"/>
                    </a:cubicBezTo>
                    <a:cubicBezTo>
                      <a:pt x="2" y="1343"/>
                      <a:pt x="1" y="1418"/>
                      <a:pt x="47" y="1467"/>
                    </a:cubicBezTo>
                    <a:cubicBezTo>
                      <a:pt x="457" y="1882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4"/>
                      <a:pt x="1403" y="2751"/>
                    </a:cubicBezTo>
                    <a:cubicBezTo>
                      <a:pt x="1837" y="2341"/>
                      <a:pt x="2275" y="1933"/>
                      <a:pt x="2715" y="1530"/>
                    </a:cubicBezTo>
                    <a:cubicBezTo>
                      <a:pt x="2732" y="1513"/>
                      <a:pt x="2743" y="1496"/>
                      <a:pt x="2749" y="1478"/>
                    </a:cubicBezTo>
                    <a:cubicBezTo>
                      <a:pt x="2786" y="1435"/>
                      <a:pt x="2793" y="1373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23"/>
              <p:cNvSpPr/>
              <p:nvPr/>
            </p:nvSpPr>
            <p:spPr>
              <a:xfrm>
                <a:off x="554960" y="3784356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3"/>
                      <a:pt x="806" y="162"/>
                      <a:pt x="799" y="162"/>
                    </a:cubicBezTo>
                    <a:cubicBezTo>
                      <a:pt x="802" y="158"/>
                      <a:pt x="806" y="154"/>
                      <a:pt x="810" y="152"/>
                    </a:cubicBezTo>
                    <a:close/>
                    <a:moveTo>
                      <a:pt x="232" y="723"/>
                    </a:moveTo>
                    <a:cubicBezTo>
                      <a:pt x="236" y="725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5"/>
                      <a:pt x="232" y="723"/>
                    </a:cubicBezTo>
                    <a:close/>
                    <a:moveTo>
                      <a:pt x="159" y="887"/>
                    </a:moveTo>
                    <a:lnTo>
                      <a:pt x="159" y="887"/>
                    </a:lnTo>
                    <a:cubicBezTo>
                      <a:pt x="209" y="932"/>
                      <a:pt x="258" y="978"/>
                      <a:pt x="308" y="1023"/>
                    </a:cubicBezTo>
                    <a:cubicBezTo>
                      <a:pt x="323" y="1042"/>
                      <a:pt x="340" y="1060"/>
                      <a:pt x="355" y="1077"/>
                    </a:cubicBezTo>
                    <a:cubicBezTo>
                      <a:pt x="280" y="1014"/>
                      <a:pt x="196" y="939"/>
                      <a:pt x="159" y="887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5"/>
                    </a:cubicBezTo>
                    <a:cubicBezTo>
                      <a:pt x="886" y="596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7"/>
                      <a:pt x="754" y="1092"/>
                    </a:cubicBezTo>
                    <a:cubicBezTo>
                      <a:pt x="664" y="1014"/>
                      <a:pt x="580" y="928"/>
                      <a:pt x="502" y="836"/>
                    </a:cubicBezTo>
                    <a:cubicBezTo>
                      <a:pt x="597" y="730"/>
                      <a:pt x="690" y="622"/>
                      <a:pt x="786" y="516"/>
                    </a:cubicBezTo>
                    <a:cubicBezTo>
                      <a:pt x="791" y="510"/>
                      <a:pt x="797" y="503"/>
                      <a:pt x="800" y="495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8"/>
                      <a:pt x="806" y="1325"/>
                      <a:pt x="800" y="1334"/>
                    </a:cubicBezTo>
                    <a:cubicBezTo>
                      <a:pt x="795" y="1329"/>
                      <a:pt x="789" y="1325"/>
                      <a:pt x="784" y="1319"/>
                    </a:cubicBezTo>
                    <a:cubicBezTo>
                      <a:pt x="791" y="1316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2"/>
                      <a:pt x="746" y="48"/>
                    </a:cubicBezTo>
                    <a:cubicBezTo>
                      <a:pt x="743" y="50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5"/>
                    </a:cubicBezTo>
                    <a:cubicBezTo>
                      <a:pt x="241" y="540"/>
                      <a:pt x="180" y="609"/>
                      <a:pt x="116" y="676"/>
                    </a:cubicBezTo>
                    <a:cubicBezTo>
                      <a:pt x="79" y="719"/>
                      <a:pt x="4" y="779"/>
                      <a:pt x="3" y="842"/>
                    </a:cubicBezTo>
                    <a:cubicBezTo>
                      <a:pt x="1" y="896"/>
                      <a:pt x="16" y="926"/>
                      <a:pt x="53" y="961"/>
                    </a:cubicBezTo>
                    <a:cubicBezTo>
                      <a:pt x="133" y="1042"/>
                      <a:pt x="223" y="1112"/>
                      <a:pt x="306" y="1187"/>
                    </a:cubicBezTo>
                    <a:cubicBezTo>
                      <a:pt x="463" y="1327"/>
                      <a:pt x="620" y="1465"/>
                      <a:pt x="776" y="1605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5"/>
                    </a:cubicBezTo>
                    <a:cubicBezTo>
                      <a:pt x="1099" y="1385"/>
                      <a:pt x="1337" y="1165"/>
                      <a:pt x="1576" y="945"/>
                    </a:cubicBezTo>
                    <a:cubicBezTo>
                      <a:pt x="1589" y="941"/>
                      <a:pt x="1600" y="932"/>
                      <a:pt x="1606" y="917"/>
                    </a:cubicBezTo>
                    <a:cubicBezTo>
                      <a:pt x="1608" y="917"/>
                      <a:pt x="1608" y="917"/>
                      <a:pt x="1610" y="915"/>
                    </a:cubicBezTo>
                    <a:cubicBezTo>
                      <a:pt x="1632" y="894"/>
                      <a:pt x="1632" y="868"/>
                      <a:pt x="1621" y="848"/>
                    </a:cubicBezTo>
                    <a:cubicBezTo>
                      <a:pt x="1615" y="713"/>
                      <a:pt x="1427" y="589"/>
                      <a:pt x="1347" y="508"/>
                    </a:cubicBezTo>
                    <a:cubicBezTo>
                      <a:pt x="1179" y="344"/>
                      <a:pt x="1013" y="182"/>
                      <a:pt x="847" y="18"/>
                    </a:cubicBezTo>
                    <a:cubicBezTo>
                      <a:pt x="835" y="6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23"/>
              <p:cNvSpPr/>
              <p:nvPr/>
            </p:nvSpPr>
            <p:spPr>
              <a:xfrm>
                <a:off x="622661" y="3857861"/>
                <a:ext cx="122669" cy="11638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2" extrusionOk="0">
                    <a:moveTo>
                      <a:pt x="392" y="185"/>
                    </a:moveTo>
                    <a:cubicBezTo>
                      <a:pt x="397" y="190"/>
                      <a:pt x="403" y="196"/>
                      <a:pt x="408" y="203"/>
                    </a:cubicBezTo>
                    <a:cubicBezTo>
                      <a:pt x="397" y="207"/>
                      <a:pt x="386" y="211"/>
                      <a:pt x="375" y="215"/>
                    </a:cubicBezTo>
                    <a:cubicBezTo>
                      <a:pt x="380" y="205"/>
                      <a:pt x="386" y="194"/>
                      <a:pt x="392" y="185"/>
                    </a:cubicBezTo>
                    <a:close/>
                    <a:moveTo>
                      <a:pt x="492" y="297"/>
                    </a:moveTo>
                    <a:cubicBezTo>
                      <a:pt x="494" y="298"/>
                      <a:pt x="496" y="300"/>
                      <a:pt x="498" y="302"/>
                    </a:cubicBezTo>
                    <a:cubicBezTo>
                      <a:pt x="492" y="304"/>
                      <a:pt x="489" y="306"/>
                      <a:pt x="483" y="306"/>
                    </a:cubicBezTo>
                    <a:cubicBezTo>
                      <a:pt x="487" y="304"/>
                      <a:pt x="489" y="300"/>
                      <a:pt x="492" y="297"/>
                    </a:cubicBezTo>
                    <a:close/>
                    <a:moveTo>
                      <a:pt x="591" y="405"/>
                    </a:moveTo>
                    <a:lnTo>
                      <a:pt x="600" y="414"/>
                    </a:lnTo>
                    <a:cubicBezTo>
                      <a:pt x="599" y="413"/>
                      <a:pt x="597" y="412"/>
                      <a:pt x="594" y="412"/>
                    </a:cubicBezTo>
                    <a:cubicBezTo>
                      <a:pt x="590" y="412"/>
                      <a:pt x="584" y="415"/>
                      <a:pt x="578" y="420"/>
                    </a:cubicBezTo>
                    <a:cubicBezTo>
                      <a:pt x="582" y="414"/>
                      <a:pt x="587" y="410"/>
                      <a:pt x="591" y="405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4"/>
                      <a:pt x="360" y="483"/>
                    </a:cubicBezTo>
                    <a:cubicBezTo>
                      <a:pt x="356" y="477"/>
                      <a:pt x="353" y="472"/>
                      <a:pt x="349" y="466"/>
                    </a:cubicBezTo>
                    <a:cubicBezTo>
                      <a:pt x="358" y="463"/>
                      <a:pt x="369" y="461"/>
                      <a:pt x="380" y="459"/>
                    </a:cubicBezTo>
                    <a:close/>
                    <a:moveTo>
                      <a:pt x="392" y="1"/>
                    </a:moveTo>
                    <a:cubicBezTo>
                      <a:pt x="386" y="1"/>
                      <a:pt x="379" y="2"/>
                      <a:pt x="373" y="4"/>
                    </a:cubicBezTo>
                    <a:cubicBezTo>
                      <a:pt x="220" y="60"/>
                      <a:pt x="181" y="235"/>
                      <a:pt x="37" y="298"/>
                    </a:cubicBezTo>
                    <a:cubicBezTo>
                      <a:pt x="0" y="315"/>
                      <a:pt x="2" y="367"/>
                      <a:pt x="26" y="394"/>
                    </a:cubicBezTo>
                    <a:cubicBezTo>
                      <a:pt x="78" y="451"/>
                      <a:pt x="131" y="511"/>
                      <a:pt x="183" y="569"/>
                    </a:cubicBezTo>
                    <a:cubicBezTo>
                      <a:pt x="222" y="614"/>
                      <a:pt x="274" y="699"/>
                      <a:pt x="332" y="716"/>
                    </a:cubicBezTo>
                    <a:cubicBezTo>
                      <a:pt x="346" y="720"/>
                      <a:pt x="360" y="722"/>
                      <a:pt x="373" y="722"/>
                    </a:cubicBezTo>
                    <a:cubicBezTo>
                      <a:pt x="463" y="722"/>
                      <a:pt x="526" y="636"/>
                      <a:pt x="591" y="576"/>
                    </a:cubicBezTo>
                    <a:cubicBezTo>
                      <a:pt x="647" y="524"/>
                      <a:pt x="761" y="448"/>
                      <a:pt x="709" y="358"/>
                    </a:cubicBezTo>
                    <a:cubicBezTo>
                      <a:pt x="647" y="252"/>
                      <a:pt x="537" y="157"/>
                      <a:pt x="449" y="67"/>
                    </a:cubicBezTo>
                    <a:cubicBezTo>
                      <a:pt x="451" y="34"/>
                      <a:pt x="426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4" name="Google Shape;2124;p18"/>
          <p:cNvGrpSpPr/>
          <p:nvPr/>
        </p:nvGrpSpPr>
        <p:grpSpPr>
          <a:xfrm>
            <a:off x="-1996799" y="4869819"/>
            <a:ext cx="11558787" cy="303664"/>
            <a:chOff x="-79175" y="4432550"/>
            <a:chExt cx="9425742" cy="247626"/>
          </a:xfrm>
        </p:grpSpPr>
        <p:grpSp>
          <p:nvGrpSpPr>
            <p:cNvPr id="2125" name="Google Shape;2125;p18"/>
            <p:cNvGrpSpPr/>
            <p:nvPr/>
          </p:nvGrpSpPr>
          <p:grpSpPr>
            <a:xfrm>
              <a:off x="-79175" y="4432550"/>
              <a:ext cx="559792" cy="247626"/>
              <a:chOff x="-79175" y="4432550"/>
              <a:chExt cx="559792" cy="247626"/>
            </a:xfrm>
          </p:grpSpPr>
          <p:sp>
            <p:nvSpPr>
              <p:cNvPr id="2126" name="Google Shape;2126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1" name="Google Shape;2131;p18"/>
            <p:cNvGrpSpPr/>
            <p:nvPr/>
          </p:nvGrpSpPr>
          <p:grpSpPr>
            <a:xfrm>
              <a:off x="437850" y="4432550"/>
              <a:ext cx="559792" cy="247626"/>
              <a:chOff x="-79175" y="4432550"/>
              <a:chExt cx="559792" cy="247626"/>
            </a:xfrm>
          </p:grpSpPr>
          <p:sp>
            <p:nvSpPr>
              <p:cNvPr id="2132" name="Google Shape;2132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7" name="Google Shape;2137;p18"/>
            <p:cNvGrpSpPr/>
            <p:nvPr/>
          </p:nvGrpSpPr>
          <p:grpSpPr>
            <a:xfrm>
              <a:off x="957375" y="4432550"/>
              <a:ext cx="559792" cy="247626"/>
              <a:chOff x="-79175" y="4432550"/>
              <a:chExt cx="559792" cy="247626"/>
            </a:xfrm>
          </p:grpSpPr>
          <p:sp>
            <p:nvSpPr>
              <p:cNvPr id="2138" name="Google Shape;2138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3" name="Google Shape;2143;p18"/>
            <p:cNvGrpSpPr/>
            <p:nvPr/>
          </p:nvGrpSpPr>
          <p:grpSpPr>
            <a:xfrm>
              <a:off x="1485350" y="4432550"/>
              <a:ext cx="559792" cy="247626"/>
              <a:chOff x="-79175" y="4432550"/>
              <a:chExt cx="559792" cy="247626"/>
            </a:xfrm>
          </p:grpSpPr>
          <p:sp>
            <p:nvSpPr>
              <p:cNvPr id="2144" name="Google Shape;2144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9" name="Google Shape;2149;p18"/>
            <p:cNvGrpSpPr/>
            <p:nvPr/>
          </p:nvGrpSpPr>
          <p:grpSpPr>
            <a:xfrm>
              <a:off x="2004875" y="4432550"/>
              <a:ext cx="559792" cy="247626"/>
              <a:chOff x="-79175" y="4432550"/>
              <a:chExt cx="559792" cy="247626"/>
            </a:xfrm>
          </p:grpSpPr>
          <p:sp>
            <p:nvSpPr>
              <p:cNvPr id="2150" name="Google Shape;2150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5" name="Google Shape;2155;p18"/>
            <p:cNvGrpSpPr/>
            <p:nvPr/>
          </p:nvGrpSpPr>
          <p:grpSpPr>
            <a:xfrm>
              <a:off x="2532875" y="4432550"/>
              <a:ext cx="559792" cy="247626"/>
              <a:chOff x="-79175" y="4432550"/>
              <a:chExt cx="559792" cy="247626"/>
            </a:xfrm>
          </p:grpSpPr>
          <p:sp>
            <p:nvSpPr>
              <p:cNvPr id="2156" name="Google Shape;2156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1" name="Google Shape;2161;p18"/>
            <p:cNvGrpSpPr/>
            <p:nvPr/>
          </p:nvGrpSpPr>
          <p:grpSpPr>
            <a:xfrm>
              <a:off x="3049900" y="4432550"/>
              <a:ext cx="559792" cy="247626"/>
              <a:chOff x="-79175" y="4432550"/>
              <a:chExt cx="559792" cy="247626"/>
            </a:xfrm>
          </p:grpSpPr>
          <p:sp>
            <p:nvSpPr>
              <p:cNvPr id="2162" name="Google Shape;2162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7" name="Google Shape;2167;p18"/>
            <p:cNvGrpSpPr/>
            <p:nvPr/>
          </p:nvGrpSpPr>
          <p:grpSpPr>
            <a:xfrm>
              <a:off x="3569425" y="4432550"/>
              <a:ext cx="559792" cy="247626"/>
              <a:chOff x="-79175" y="4432550"/>
              <a:chExt cx="559792" cy="247626"/>
            </a:xfrm>
          </p:grpSpPr>
          <p:sp>
            <p:nvSpPr>
              <p:cNvPr id="2168" name="Google Shape;2168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3" name="Google Shape;2173;p18"/>
            <p:cNvGrpSpPr/>
            <p:nvPr/>
          </p:nvGrpSpPr>
          <p:grpSpPr>
            <a:xfrm>
              <a:off x="4097400" y="4432550"/>
              <a:ext cx="559792" cy="247626"/>
              <a:chOff x="-79175" y="4432550"/>
              <a:chExt cx="559792" cy="247626"/>
            </a:xfrm>
          </p:grpSpPr>
          <p:sp>
            <p:nvSpPr>
              <p:cNvPr id="2174" name="Google Shape;2174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9" name="Google Shape;2179;p18"/>
            <p:cNvGrpSpPr/>
            <p:nvPr/>
          </p:nvGrpSpPr>
          <p:grpSpPr>
            <a:xfrm>
              <a:off x="4616925" y="4432550"/>
              <a:ext cx="559792" cy="247626"/>
              <a:chOff x="-79175" y="4432550"/>
              <a:chExt cx="559792" cy="247626"/>
            </a:xfrm>
          </p:grpSpPr>
          <p:sp>
            <p:nvSpPr>
              <p:cNvPr id="2180" name="Google Shape;2180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5" name="Google Shape;2185;p18"/>
            <p:cNvGrpSpPr/>
            <p:nvPr/>
          </p:nvGrpSpPr>
          <p:grpSpPr>
            <a:xfrm>
              <a:off x="5138175" y="4432550"/>
              <a:ext cx="559792" cy="247626"/>
              <a:chOff x="-79175" y="4432550"/>
              <a:chExt cx="559792" cy="247626"/>
            </a:xfrm>
          </p:grpSpPr>
          <p:sp>
            <p:nvSpPr>
              <p:cNvPr id="2186" name="Google Shape;2186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1" name="Google Shape;2191;p18"/>
            <p:cNvGrpSpPr/>
            <p:nvPr/>
          </p:nvGrpSpPr>
          <p:grpSpPr>
            <a:xfrm>
              <a:off x="5655200" y="4432550"/>
              <a:ext cx="559792" cy="247626"/>
              <a:chOff x="-79175" y="4432550"/>
              <a:chExt cx="559792" cy="247626"/>
            </a:xfrm>
          </p:grpSpPr>
          <p:sp>
            <p:nvSpPr>
              <p:cNvPr id="2192" name="Google Shape;2192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7" name="Google Shape;2197;p18"/>
            <p:cNvGrpSpPr/>
            <p:nvPr/>
          </p:nvGrpSpPr>
          <p:grpSpPr>
            <a:xfrm>
              <a:off x="6174725" y="4432550"/>
              <a:ext cx="559792" cy="247626"/>
              <a:chOff x="-79175" y="4432550"/>
              <a:chExt cx="559792" cy="247626"/>
            </a:xfrm>
          </p:grpSpPr>
          <p:sp>
            <p:nvSpPr>
              <p:cNvPr id="2198" name="Google Shape;2198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3" name="Google Shape;2203;p18"/>
            <p:cNvGrpSpPr/>
            <p:nvPr/>
          </p:nvGrpSpPr>
          <p:grpSpPr>
            <a:xfrm>
              <a:off x="6702700" y="4432550"/>
              <a:ext cx="559792" cy="247626"/>
              <a:chOff x="-79175" y="4432550"/>
              <a:chExt cx="559792" cy="247626"/>
            </a:xfrm>
          </p:grpSpPr>
          <p:sp>
            <p:nvSpPr>
              <p:cNvPr id="2204" name="Google Shape;2204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9" name="Google Shape;2209;p18"/>
            <p:cNvGrpSpPr/>
            <p:nvPr/>
          </p:nvGrpSpPr>
          <p:grpSpPr>
            <a:xfrm>
              <a:off x="7222225" y="4432550"/>
              <a:ext cx="559792" cy="247626"/>
              <a:chOff x="-79175" y="4432550"/>
              <a:chExt cx="559792" cy="247626"/>
            </a:xfrm>
          </p:grpSpPr>
          <p:sp>
            <p:nvSpPr>
              <p:cNvPr id="2210" name="Google Shape;2210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5" name="Google Shape;2215;p18"/>
            <p:cNvGrpSpPr/>
            <p:nvPr/>
          </p:nvGrpSpPr>
          <p:grpSpPr>
            <a:xfrm>
              <a:off x="7750225" y="4432550"/>
              <a:ext cx="559792" cy="247626"/>
              <a:chOff x="-79175" y="4432550"/>
              <a:chExt cx="559792" cy="247626"/>
            </a:xfrm>
          </p:grpSpPr>
          <p:sp>
            <p:nvSpPr>
              <p:cNvPr id="2216" name="Google Shape;2216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1" name="Google Shape;2221;p18"/>
            <p:cNvGrpSpPr/>
            <p:nvPr/>
          </p:nvGrpSpPr>
          <p:grpSpPr>
            <a:xfrm>
              <a:off x="8267250" y="4432550"/>
              <a:ext cx="559792" cy="247626"/>
              <a:chOff x="-79175" y="4432550"/>
              <a:chExt cx="559792" cy="247626"/>
            </a:xfrm>
          </p:grpSpPr>
          <p:sp>
            <p:nvSpPr>
              <p:cNvPr id="2222" name="Google Shape;2222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7" name="Google Shape;2227;p18"/>
            <p:cNvGrpSpPr/>
            <p:nvPr/>
          </p:nvGrpSpPr>
          <p:grpSpPr>
            <a:xfrm>
              <a:off x="8786775" y="4432550"/>
              <a:ext cx="559792" cy="247626"/>
              <a:chOff x="-79175" y="4432550"/>
              <a:chExt cx="559792" cy="247626"/>
            </a:xfrm>
          </p:grpSpPr>
          <p:sp>
            <p:nvSpPr>
              <p:cNvPr id="2228" name="Google Shape;2228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33" name="Google Shape;2233;p18"/>
          <p:cNvGrpSpPr/>
          <p:nvPr/>
        </p:nvGrpSpPr>
        <p:grpSpPr>
          <a:xfrm rot="10800000" flipH="1">
            <a:off x="-1687543" y="4727583"/>
            <a:ext cx="11558787" cy="303664"/>
            <a:chOff x="-79175" y="4432550"/>
            <a:chExt cx="9425742" cy="247626"/>
          </a:xfrm>
        </p:grpSpPr>
        <p:grpSp>
          <p:nvGrpSpPr>
            <p:cNvPr id="2234" name="Google Shape;2234;p18"/>
            <p:cNvGrpSpPr/>
            <p:nvPr/>
          </p:nvGrpSpPr>
          <p:grpSpPr>
            <a:xfrm>
              <a:off x="-79175" y="4432550"/>
              <a:ext cx="559792" cy="247626"/>
              <a:chOff x="-79175" y="4432550"/>
              <a:chExt cx="559792" cy="247626"/>
            </a:xfrm>
          </p:grpSpPr>
          <p:sp>
            <p:nvSpPr>
              <p:cNvPr id="2235" name="Google Shape;2235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0" name="Google Shape;2240;p18"/>
            <p:cNvGrpSpPr/>
            <p:nvPr/>
          </p:nvGrpSpPr>
          <p:grpSpPr>
            <a:xfrm>
              <a:off x="437850" y="4432550"/>
              <a:ext cx="559792" cy="247626"/>
              <a:chOff x="-79175" y="4432550"/>
              <a:chExt cx="559792" cy="247626"/>
            </a:xfrm>
          </p:grpSpPr>
          <p:sp>
            <p:nvSpPr>
              <p:cNvPr id="2241" name="Google Shape;2241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6" name="Google Shape;2246;p18"/>
            <p:cNvGrpSpPr/>
            <p:nvPr/>
          </p:nvGrpSpPr>
          <p:grpSpPr>
            <a:xfrm>
              <a:off x="957375" y="4432550"/>
              <a:ext cx="559792" cy="247626"/>
              <a:chOff x="-79175" y="4432550"/>
              <a:chExt cx="559792" cy="247626"/>
            </a:xfrm>
          </p:grpSpPr>
          <p:sp>
            <p:nvSpPr>
              <p:cNvPr id="2247" name="Google Shape;2247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2" name="Google Shape;2252;p18"/>
            <p:cNvGrpSpPr/>
            <p:nvPr/>
          </p:nvGrpSpPr>
          <p:grpSpPr>
            <a:xfrm>
              <a:off x="1485350" y="4432550"/>
              <a:ext cx="559792" cy="247626"/>
              <a:chOff x="-79175" y="4432550"/>
              <a:chExt cx="559792" cy="247626"/>
            </a:xfrm>
          </p:grpSpPr>
          <p:sp>
            <p:nvSpPr>
              <p:cNvPr id="2253" name="Google Shape;2253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8" name="Google Shape;2258;p18"/>
            <p:cNvGrpSpPr/>
            <p:nvPr/>
          </p:nvGrpSpPr>
          <p:grpSpPr>
            <a:xfrm>
              <a:off x="2004875" y="4432550"/>
              <a:ext cx="559792" cy="247626"/>
              <a:chOff x="-79175" y="4432550"/>
              <a:chExt cx="559792" cy="247626"/>
            </a:xfrm>
          </p:grpSpPr>
          <p:sp>
            <p:nvSpPr>
              <p:cNvPr id="2259" name="Google Shape;2259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4" name="Google Shape;2264;p18"/>
            <p:cNvGrpSpPr/>
            <p:nvPr/>
          </p:nvGrpSpPr>
          <p:grpSpPr>
            <a:xfrm>
              <a:off x="2532875" y="4432550"/>
              <a:ext cx="559792" cy="247626"/>
              <a:chOff x="-79175" y="4432550"/>
              <a:chExt cx="559792" cy="247626"/>
            </a:xfrm>
          </p:grpSpPr>
          <p:sp>
            <p:nvSpPr>
              <p:cNvPr id="2265" name="Google Shape;2265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0" name="Google Shape;2270;p18"/>
            <p:cNvGrpSpPr/>
            <p:nvPr/>
          </p:nvGrpSpPr>
          <p:grpSpPr>
            <a:xfrm>
              <a:off x="3049900" y="4432550"/>
              <a:ext cx="559792" cy="247626"/>
              <a:chOff x="-79175" y="4432550"/>
              <a:chExt cx="559792" cy="247626"/>
            </a:xfrm>
          </p:grpSpPr>
          <p:sp>
            <p:nvSpPr>
              <p:cNvPr id="2271" name="Google Shape;2271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6" name="Google Shape;2276;p18"/>
            <p:cNvGrpSpPr/>
            <p:nvPr/>
          </p:nvGrpSpPr>
          <p:grpSpPr>
            <a:xfrm>
              <a:off x="3569425" y="4432550"/>
              <a:ext cx="559792" cy="247626"/>
              <a:chOff x="-79175" y="4432550"/>
              <a:chExt cx="559792" cy="247626"/>
            </a:xfrm>
          </p:grpSpPr>
          <p:sp>
            <p:nvSpPr>
              <p:cNvPr id="2277" name="Google Shape;2277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2" name="Google Shape;2282;p18"/>
            <p:cNvGrpSpPr/>
            <p:nvPr/>
          </p:nvGrpSpPr>
          <p:grpSpPr>
            <a:xfrm>
              <a:off x="4097400" y="4432550"/>
              <a:ext cx="559792" cy="247626"/>
              <a:chOff x="-79175" y="4432550"/>
              <a:chExt cx="559792" cy="247626"/>
            </a:xfrm>
          </p:grpSpPr>
          <p:sp>
            <p:nvSpPr>
              <p:cNvPr id="2283" name="Google Shape;2283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8" name="Google Shape;2288;p18"/>
            <p:cNvGrpSpPr/>
            <p:nvPr/>
          </p:nvGrpSpPr>
          <p:grpSpPr>
            <a:xfrm>
              <a:off x="4616925" y="4432550"/>
              <a:ext cx="559792" cy="247626"/>
              <a:chOff x="-79175" y="4432550"/>
              <a:chExt cx="559792" cy="247626"/>
            </a:xfrm>
          </p:grpSpPr>
          <p:sp>
            <p:nvSpPr>
              <p:cNvPr id="2289" name="Google Shape;2289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4" name="Google Shape;2294;p18"/>
            <p:cNvGrpSpPr/>
            <p:nvPr/>
          </p:nvGrpSpPr>
          <p:grpSpPr>
            <a:xfrm>
              <a:off x="5138175" y="4432550"/>
              <a:ext cx="559792" cy="247626"/>
              <a:chOff x="-79175" y="4432550"/>
              <a:chExt cx="559792" cy="247626"/>
            </a:xfrm>
          </p:grpSpPr>
          <p:sp>
            <p:nvSpPr>
              <p:cNvPr id="2295" name="Google Shape;2295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0" name="Google Shape;2300;p18"/>
            <p:cNvGrpSpPr/>
            <p:nvPr/>
          </p:nvGrpSpPr>
          <p:grpSpPr>
            <a:xfrm>
              <a:off x="5655200" y="4432550"/>
              <a:ext cx="559792" cy="247626"/>
              <a:chOff x="-79175" y="4432550"/>
              <a:chExt cx="559792" cy="247626"/>
            </a:xfrm>
          </p:grpSpPr>
          <p:sp>
            <p:nvSpPr>
              <p:cNvPr id="2301" name="Google Shape;2301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6" name="Google Shape;2306;p18"/>
            <p:cNvGrpSpPr/>
            <p:nvPr/>
          </p:nvGrpSpPr>
          <p:grpSpPr>
            <a:xfrm>
              <a:off x="6174725" y="4432550"/>
              <a:ext cx="559792" cy="247626"/>
              <a:chOff x="-79175" y="4432550"/>
              <a:chExt cx="559792" cy="247626"/>
            </a:xfrm>
          </p:grpSpPr>
          <p:sp>
            <p:nvSpPr>
              <p:cNvPr id="2307" name="Google Shape;2307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2" name="Google Shape;2312;p18"/>
            <p:cNvGrpSpPr/>
            <p:nvPr/>
          </p:nvGrpSpPr>
          <p:grpSpPr>
            <a:xfrm>
              <a:off x="6702700" y="4432550"/>
              <a:ext cx="559792" cy="247626"/>
              <a:chOff x="-79175" y="4432550"/>
              <a:chExt cx="559792" cy="247626"/>
            </a:xfrm>
          </p:grpSpPr>
          <p:sp>
            <p:nvSpPr>
              <p:cNvPr id="2313" name="Google Shape;2313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8" name="Google Shape;2318;p18"/>
            <p:cNvGrpSpPr/>
            <p:nvPr/>
          </p:nvGrpSpPr>
          <p:grpSpPr>
            <a:xfrm>
              <a:off x="7222225" y="4432550"/>
              <a:ext cx="559792" cy="247626"/>
              <a:chOff x="-79175" y="4432550"/>
              <a:chExt cx="559792" cy="247626"/>
            </a:xfrm>
          </p:grpSpPr>
          <p:sp>
            <p:nvSpPr>
              <p:cNvPr id="2319" name="Google Shape;2319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4" name="Google Shape;2324;p18"/>
            <p:cNvGrpSpPr/>
            <p:nvPr/>
          </p:nvGrpSpPr>
          <p:grpSpPr>
            <a:xfrm>
              <a:off x="7750225" y="4432550"/>
              <a:ext cx="559792" cy="247626"/>
              <a:chOff x="-79175" y="4432550"/>
              <a:chExt cx="559792" cy="247626"/>
            </a:xfrm>
          </p:grpSpPr>
          <p:sp>
            <p:nvSpPr>
              <p:cNvPr id="2325" name="Google Shape;2325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0" name="Google Shape;2330;p18"/>
            <p:cNvGrpSpPr/>
            <p:nvPr/>
          </p:nvGrpSpPr>
          <p:grpSpPr>
            <a:xfrm>
              <a:off x="8267250" y="4432550"/>
              <a:ext cx="559792" cy="247626"/>
              <a:chOff x="-79175" y="4432550"/>
              <a:chExt cx="559792" cy="247626"/>
            </a:xfrm>
          </p:grpSpPr>
          <p:sp>
            <p:nvSpPr>
              <p:cNvPr id="2331" name="Google Shape;2331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6" name="Google Shape;2336;p18"/>
            <p:cNvGrpSpPr/>
            <p:nvPr/>
          </p:nvGrpSpPr>
          <p:grpSpPr>
            <a:xfrm>
              <a:off x="8786775" y="4432550"/>
              <a:ext cx="559792" cy="247626"/>
              <a:chOff x="-79175" y="4432550"/>
              <a:chExt cx="559792" cy="247626"/>
            </a:xfrm>
          </p:grpSpPr>
          <p:sp>
            <p:nvSpPr>
              <p:cNvPr id="2337" name="Google Shape;2337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42" name="Google Shape;2342;p18"/>
          <p:cNvGrpSpPr/>
          <p:nvPr/>
        </p:nvGrpSpPr>
        <p:grpSpPr>
          <a:xfrm>
            <a:off x="-1996799" y="-6"/>
            <a:ext cx="11558787" cy="303664"/>
            <a:chOff x="-79175" y="4432550"/>
            <a:chExt cx="9425742" cy="247626"/>
          </a:xfrm>
        </p:grpSpPr>
        <p:grpSp>
          <p:nvGrpSpPr>
            <p:cNvPr id="2343" name="Google Shape;2343;p18"/>
            <p:cNvGrpSpPr/>
            <p:nvPr/>
          </p:nvGrpSpPr>
          <p:grpSpPr>
            <a:xfrm>
              <a:off x="-79175" y="4432550"/>
              <a:ext cx="559792" cy="247626"/>
              <a:chOff x="-79175" y="4432550"/>
              <a:chExt cx="559792" cy="247626"/>
            </a:xfrm>
          </p:grpSpPr>
          <p:sp>
            <p:nvSpPr>
              <p:cNvPr id="2344" name="Google Shape;2344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9" name="Google Shape;2349;p18"/>
            <p:cNvGrpSpPr/>
            <p:nvPr/>
          </p:nvGrpSpPr>
          <p:grpSpPr>
            <a:xfrm>
              <a:off x="437850" y="4432550"/>
              <a:ext cx="559792" cy="247626"/>
              <a:chOff x="-79175" y="4432550"/>
              <a:chExt cx="559792" cy="247626"/>
            </a:xfrm>
          </p:grpSpPr>
          <p:sp>
            <p:nvSpPr>
              <p:cNvPr id="2350" name="Google Shape;2350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5" name="Google Shape;2355;p18"/>
            <p:cNvGrpSpPr/>
            <p:nvPr/>
          </p:nvGrpSpPr>
          <p:grpSpPr>
            <a:xfrm>
              <a:off x="957375" y="4432550"/>
              <a:ext cx="559792" cy="247626"/>
              <a:chOff x="-79175" y="4432550"/>
              <a:chExt cx="559792" cy="247626"/>
            </a:xfrm>
          </p:grpSpPr>
          <p:sp>
            <p:nvSpPr>
              <p:cNvPr id="2356" name="Google Shape;2356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1" name="Google Shape;2361;p18"/>
            <p:cNvGrpSpPr/>
            <p:nvPr/>
          </p:nvGrpSpPr>
          <p:grpSpPr>
            <a:xfrm>
              <a:off x="1485350" y="4432550"/>
              <a:ext cx="559792" cy="247626"/>
              <a:chOff x="-79175" y="4432550"/>
              <a:chExt cx="559792" cy="247626"/>
            </a:xfrm>
          </p:grpSpPr>
          <p:sp>
            <p:nvSpPr>
              <p:cNvPr id="2362" name="Google Shape;2362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7" name="Google Shape;2367;p18"/>
            <p:cNvGrpSpPr/>
            <p:nvPr/>
          </p:nvGrpSpPr>
          <p:grpSpPr>
            <a:xfrm>
              <a:off x="2004875" y="4432550"/>
              <a:ext cx="559792" cy="247626"/>
              <a:chOff x="-79175" y="4432550"/>
              <a:chExt cx="559792" cy="247626"/>
            </a:xfrm>
          </p:grpSpPr>
          <p:sp>
            <p:nvSpPr>
              <p:cNvPr id="2368" name="Google Shape;2368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3" name="Google Shape;2373;p18"/>
            <p:cNvGrpSpPr/>
            <p:nvPr/>
          </p:nvGrpSpPr>
          <p:grpSpPr>
            <a:xfrm>
              <a:off x="2532875" y="4432550"/>
              <a:ext cx="559792" cy="247626"/>
              <a:chOff x="-79175" y="4432550"/>
              <a:chExt cx="559792" cy="247626"/>
            </a:xfrm>
          </p:grpSpPr>
          <p:sp>
            <p:nvSpPr>
              <p:cNvPr id="2374" name="Google Shape;2374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9" name="Google Shape;2379;p18"/>
            <p:cNvGrpSpPr/>
            <p:nvPr/>
          </p:nvGrpSpPr>
          <p:grpSpPr>
            <a:xfrm>
              <a:off x="3049900" y="4432550"/>
              <a:ext cx="559792" cy="247626"/>
              <a:chOff x="-79175" y="4432550"/>
              <a:chExt cx="559792" cy="247626"/>
            </a:xfrm>
          </p:grpSpPr>
          <p:sp>
            <p:nvSpPr>
              <p:cNvPr id="2380" name="Google Shape;2380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5" name="Google Shape;2385;p18"/>
            <p:cNvGrpSpPr/>
            <p:nvPr/>
          </p:nvGrpSpPr>
          <p:grpSpPr>
            <a:xfrm>
              <a:off x="3569425" y="4432550"/>
              <a:ext cx="559792" cy="247626"/>
              <a:chOff x="-79175" y="4432550"/>
              <a:chExt cx="559792" cy="247626"/>
            </a:xfrm>
          </p:grpSpPr>
          <p:sp>
            <p:nvSpPr>
              <p:cNvPr id="2386" name="Google Shape;2386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1" name="Google Shape;2391;p18"/>
            <p:cNvGrpSpPr/>
            <p:nvPr/>
          </p:nvGrpSpPr>
          <p:grpSpPr>
            <a:xfrm>
              <a:off x="4097400" y="4432550"/>
              <a:ext cx="559792" cy="247626"/>
              <a:chOff x="-79175" y="4432550"/>
              <a:chExt cx="559792" cy="247626"/>
            </a:xfrm>
          </p:grpSpPr>
          <p:sp>
            <p:nvSpPr>
              <p:cNvPr id="2392" name="Google Shape;2392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7" name="Google Shape;2397;p18"/>
            <p:cNvGrpSpPr/>
            <p:nvPr/>
          </p:nvGrpSpPr>
          <p:grpSpPr>
            <a:xfrm>
              <a:off x="4616925" y="4432550"/>
              <a:ext cx="559792" cy="247626"/>
              <a:chOff x="-79175" y="4432550"/>
              <a:chExt cx="559792" cy="247626"/>
            </a:xfrm>
          </p:grpSpPr>
          <p:sp>
            <p:nvSpPr>
              <p:cNvPr id="2398" name="Google Shape;2398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3" name="Google Shape;2403;p18"/>
            <p:cNvGrpSpPr/>
            <p:nvPr/>
          </p:nvGrpSpPr>
          <p:grpSpPr>
            <a:xfrm>
              <a:off x="5138175" y="4432550"/>
              <a:ext cx="559792" cy="247626"/>
              <a:chOff x="-79175" y="4432550"/>
              <a:chExt cx="559792" cy="247626"/>
            </a:xfrm>
          </p:grpSpPr>
          <p:sp>
            <p:nvSpPr>
              <p:cNvPr id="2404" name="Google Shape;2404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9" name="Google Shape;2409;p18"/>
            <p:cNvGrpSpPr/>
            <p:nvPr/>
          </p:nvGrpSpPr>
          <p:grpSpPr>
            <a:xfrm>
              <a:off x="5655200" y="4432550"/>
              <a:ext cx="559792" cy="247626"/>
              <a:chOff x="-79175" y="4432550"/>
              <a:chExt cx="559792" cy="247626"/>
            </a:xfrm>
          </p:grpSpPr>
          <p:sp>
            <p:nvSpPr>
              <p:cNvPr id="2410" name="Google Shape;2410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5" name="Google Shape;2415;p18"/>
            <p:cNvGrpSpPr/>
            <p:nvPr/>
          </p:nvGrpSpPr>
          <p:grpSpPr>
            <a:xfrm>
              <a:off x="6174725" y="4432550"/>
              <a:ext cx="559792" cy="247626"/>
              <a:chOff x="-79175" y="4432550"/>
              <a:chExt cx="559792" cy="247626"/>
            </a:xfrm>
          </p:grpSpPr>
          <p:sp>
            <p:nvSpPr>
              <p:cNvPr id="2416" name="Google Shape;2416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1" name="Google Shape;2421;p18"/>
            <p:cNvGrpSpPr/>
            <p:nvPr/>
          </p:nvGrpSpPr>
          <p:grpSpPr>
            <a:xfrm>
              <a:off x="6702700" y="4432550"/>
              <a:ext cx="559792" cy="247626"/>
              <a:chOff x="-79175" y="4432550"/>
              <a:chExt cx="559792" cy="247626"/>
            </a:xfrm>
          </p:grpSpPr>
          <p:sp>
            <p:nvSpPr>
              <p:cNvPr id="2422" name="Google Shape;2422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7" name="Google Shape;2427;p18"/>
            <p:cNvGrpSpPr/>
            <p:nvPr/>
          </p:nvGrpSpPr>
          <p:grpSpPr>
            <a:xfrm>
              <a:off x="7222225" y="4432550"/>
              <a:ext cx="559792" cy="247626"/>
              <a:chOff x="-79175" y="4432550"/>
              <a:chExt cx="559792" cy="247626"/>
            </a:xfrm>
          </p:grpSpPr>
          <p:sp>
            <p:nvSpPr>
              <p:cNvPr id="2428" name="Google Shape;2428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3" name="Google Shape;2433;p18"/>
            <p:cNvGrpSpPr/>
            <p:nvPr/>
          </p:nvGrpSpPr>
          <p:grpSpPr>
            <a:xfrm>
              <a:off x="7750225" y="4432550"/>
              <a:ext cx="559792" cy="247626"/>
              <a:chOff x="-79175" y="4432550"/>
              <a:chExt cx="559792" cy="247626"/>
            </a:xfrm>
          </p:grpSpPr>
          <p:sp>
            <p:nvSpPr>
              <p:cNvPr id="2434" name="Google Shape;2434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9" name="Google Shape;2439;p18"/>
            <p:cNvGrpSpPr/>
            <p:nvPr/>
          </p:nvGrpSpPr>
          <p:grpSpPr>
            <a:xfrm>
              <a:off x="8267250" y="4432550"/>
              <a:ext cx="559792" cy="247626"/>
              <a:chOff x="-79175" y="4432550"/>
              <a:chExt cx="559792" cy="247626"/>
            </a:xfrm>
          </p:grpSpPr>
          <p:sp>
            <p:nvSpPr>
              <p:cNvPr id="2440" name="Google Shape;2440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5" name="Google Shape;2445;p18"/>
            <p:cNvGrpSpPr/>
            <p:nvPr/>
          </p:nvGrpSpPr>
          <p:grpSpPr>
            <a:xfrm>
              <a:off x="8786775" y="4432550"/>
              <a:ext cx="559792" cy="247626"/>
              <a:chOff x="-79175" y="4432550"/>
              <a:chExt cx="559792" cy="247626"/>
            </a:xfrm>
          </p:grpSpPr>
          <p:sp>
            <p:nvSpPr>
              <p:cNvPr id="2446" name="Google Shape;2446;p1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1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1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1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1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51" name="Google Shape;2451;p18"/>
          <p:cNvSpPr txBox="1">
            <a:spLocks noGrp="1"/>
          </p:cNvSpPr>
          <p:nvPr>
            <p:ph type="title"/>
          </p:nvPr>
        </p:nvSpPr>
        <p:spPr>
          <a:xfrm>
            <a:off x="720000" y="451503"/>
            <a:ext cx="77040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5595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2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3" name="Google Shape;2453;p19"/>
          <p:cNvGrpSpPr/>
          <p:nvPr/>
        </p:nvGrpSpPr>
        <p:grpSpPr>
          <a:xfrm>
            <a:off x="-79175" y="-206901"/>
            <a:ext cx="9383311" cy="423818"/>
            <a:chOff x="-206744" y="4457830"/>
            <a:chExt cx="8591989" cy="388076"/>
          </a:xfrm>
        </p:grpSpPr>
        <p:grpSp>
          <p:nvGrpSpPr>
            <p:cNvPr id="2454" name="Google Shape;2454;p19"/>
            <p:cNvGrpSpPr/>
            <p:nvPr/>
          </p:nvGrpSpPr>
          <p:grpSpPr>
            <a:xfrm rot="5400000">
              <a:off x="1045526" y="3205561"/>
              <a:ext cx="388076" cy="2892615"/>
              <a:chOff x="434225" y="628490"/>
              <a:chExt cx="516952" cy="3852710"/>
            </a:xfrm>
          </p:grpSpPr>
          <p:sp>
            <p:nvSpPr>
              <p:cNvPr id="2455" name="Google Shape;2455;p19"/>
              <p:cNvSpPr/>
              <p:nvPr/>
            </p:nvSpPr>
            <p:spPr>
              <a:xfrm>
                <a:off x="449538" y="1427693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4"/>
                    </a:moveTo>
                    <a:cubicBezTo>
                      <a:pt x="2780" y="254"/>
                      <a:pt x="2767" y="315"/>
                      <a:pt x="2760" y="377"/>
                    </a:cubicBezTo>
                    <a:cubicBezTo>
                      <a:pt x="2752" y="332"/>
                      <a:pt x="2743" y="285"/>
                      <a:pt x="2733" y="239"/>
                    </a:cubicBezTo>
                    <a:cubicBezTo>
                      <a:pt x="2754" y="224"/>
                      <a:pt x="2776" y="207"/>
                      <a:pt x="2799" y="194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90"/>
                      <a:pt x="202" y="407"/>
                      <a:pt x="235" y="425"/>
                    </a:cubicBezTo>
                    <a:cubicBezTo>
                      <a:pt x="203" y="427"/>
                      <a:pt x="170" y="433"/>
                      <a:pt x="138" y="440"/>
                    </a:cubicBezTo>
                    <a:cubicBezTo>
                      <a:pt x="136" y="420"/>
                      <a:pt x="134" y="399"/>
                      <a:pt x="133" y="379"/>
                    </a:cubicBezTo>
                    <a:close/>
                    <a:moveTo>
                      <a:pt x="2625" y="326"/>
                    </a:moveTo>
                    <a:cubicBezTo>
                      <a:pt x="2635" y="377"/>
                      <a:pt x="2644" y="425"/>
                      <a:pt x="2655" y="474"/>
                    </a:cubicBezTo>
                    <a:cubicBezTo>
                      <a:pt x="2635" y="435"/>
                      <a:pt x="2614" y="395"/>
                      <a:pt x="2594" y="356"/>
                    </a:cubicBezTo>
                    <a:cubicBezTo>
                      <a:pt x="2605" y="347"/>
                      <a:pt x="2616" y="338"/>
                      <a:pt x="2625" y="326"/>
                    </a:cubicBezTo>
                    <a:close/>
                    <a:moveTo>
                      <a:pt x="2493" y="455"/>
                    </a:moveTo>
                    <a:cubicBezTo>
                      <a:pt x="2499" y="472"/>
                      <a:pt x="2506" y="489"/>
                      <a:pt x="2513" y="505"/>
                    </a:cubicBezTo>
                    <a:cubicBezTo>
                      <a:pt x="2508" y="500"/>
                      <a:pt x="2502" y="496"/>
                      <a:pt x="2499" y="492"/>
                    </a:cubicBezTo>
                    <a:cubicBezTo>
                      <a:pt x="2489" y="486"/>
                      <a:pt x="2480" y="483"/>
                      <a:pt x="2471" y="483"/>
                    </a:cubicBezTo>
                    <a:cubicBezTo>
                      <a:pt x="2469" y="483"/>
                      <a:pt x="2467" y="483"/>
                      <a:pt x="2465" y="483"/>
                    </a:cubicBezTo>
                    <a:cubicBezTo>
                      <a:pt x="2474" y="474"/>
                      <a:pt x="2484" y="464"/>
                      <a:pt x="2493" y="455"/>
                    </a:cubicBezTo>
                    <a:close/>
                    <a:moveTo>
                      <a:pt x="414" y="517"/>
                    </a:moveTo>
                    <a:cubicBezTo>
                      <a:pt x="425" y="522"/>
                      <a:pt x="437" y="528"/>
                      <a:pt x="448" y="533"/>
                    </a:cubicBezTo>
                    <a:cubicBezTo>
                      <a:pt x="405" y="556"/>
                      <a:pt x="360" y="578"/>
                      <a:pt x="317" y="599"/>
                    </a:cubicBezTo>
                    <a:cubicBezTo>
                      <a:pt x="340" y="576"/>
                      <a:pt x="366" y="556"/>
                      <a:pt x="394" y="537"/>
                    </a:cubicBezTo>
                    <a:cubicBezTo>
                      <a:pt x="403" y="531"/>
                      <a:pt x="409" y="524"/>
                      <a:pt x="414" y="517"/>
                    </a:cubicBezTo>
                    <a:close/>
                    <a:moveTo>
                      <a:pt x="2879" y="392"/>
                    </a:moveTo>
                    <a:cubicBezTo>
                      <a:pt x="2883" y="483"/>
                      <a:pt x="2888" y="574"/>
                      <a:pt x="2894" y="666"/>
                    </a:cubicBezTo>
                    <a:cubicBezTo>
                      <a:pt x="2871" y="576"/>
                      <a:pt x="2868" y="483"/>
                      <a:pt x="2879" y="392"/>
                    </a:cubicBezTo>
                    <a:close/>
                    <a:moveTo>
                      <a:pt x="466" y="705"/>
                    </a:moveTo>
                    <a:cubicBezTo>
                      <a:pt x="468" y="707"/>
                      <a:pt x="468" y="707"/>
                      <a:pt x="468" y="709"/>
                    </a:cubicBezTo>
                    <a:cubicBezTo>
                      <a:pt x="466" y="709"/>
                      <a:pt x="464" y="710"/>
                      <a:pt x="461" y="712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3"/>
                    </a:moveTo>
                    <a:cubicBezTo>
                      <a:pt x="2334" y="664"/>
                      <a:pt x="2359" y="684"/>
                      <a:pt x="2383" y="705"/>
                    </a:cubicBezTo>
                    <a:cubicBezTo>
                      <a:pt x="2387" y="714"/>
                      <a:pt x="2390" y="724"/>
                      <a:pt x="2398" y="731"/>
                    </a:cubicBezTo>
                    <a:cubicBezTo>
                      <a:pt x="2415" y="750"/>
                      <a:pt x="2433" y="761"/>
                      <a:pt x="2454" y="765"/>
                    </a:cubicBezTo>
                    <a:cubicBezTo>
                      <a:pt x="2486" y="794"/>
                      <a:pt x="2515" y="822"/>
                      <a:pt x="2547" y="852"/>
                    </a:cubicBezTo>
                    <a:cubicBezTo>
                      <a:pt x="2463" y="787"/>
                      <a:pt x="2379" y="722"/>
                      <a:pt x="2297" y="656"/>
                    </a:cubicBezTo>
                    <a:cubicBezTo>
                      <a:pt x="2301" y="651"/>
                      <a:pt x="2305" y="647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3"/>
                      <a:pt x="547" y="878"/>
                      <a:pt x="494" y="914"/>
                    </a:cubicBezTo>
                    <a:cubicBezTo>
                      <a:pt x="545" y="875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6"/>
                      <a:pt x="230" y="1046"/>
                    </a:cubicBezTo>
                    <a:cubicBezTo>
                      <a:pt x="230" y="1048"/>
                      <a:pt x="228" y="1050"/>
                      <a:pt x="226" y="1052"/>
                    </a:cubicBezTo>
                    <a:cubicBezTo>
                      <a:pt x="226" y="1050"/>
                      <a:pt x="226" y="1046"/>
                      <a:pt x="226" y="1044"/>
                    </a:cubicBezTo>
                    <a:close/>
                    <a:moveTo>
                      <a:pt x="2894" y="1098"/>
                    </a:moveTo>
                    <a:cubicBezTo>
                      <a:pt x="2903" y="1111"/>
                      <a:pt x="2912" y="1124"/>
                      <a:pt x="2920" y="1136"/>
                    </a:cubicBezTo>
                    <a:cubicBezTo>
                      <a:pt x="2909" y="1130"/>
                      <a:pt x="2898" y="1124"/>
                      <a:pt x="2884" y="1117"/>
                    </a:cubicBezTo>
                    <a:cubicBezTo>
                      <a:pt x="2888" y="1111"/>
                      <a:pt x="2892" y="1104"/>
                      <a:pt x="2894" y="1098"/>
                    </a:cubicBezTo>
                    <a:close/>
                    <a:moveTo>
                      <a:pt x="2914" y="1"/>
                    </a:moveTo>
                    <a:cubicBezTo>
                      <a:pt x="2904" y="1"/>
                      <a:pt x="2894" y="3"/>
                      <a:pt x="2884" y="8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21"/>
                    </a:cubicBezTo>
                    <a:cubicBezTo>
                      <a:pt x="2400" y="373"/>
                      <a:pt x="2348" y="429"/>
                      <a:pt x="2295" y="485"/>
                    </a:cubicBezTo>
                    <a:cubicBezTo>
                      <a:pt x="2293" y="483"/>
                      <a:pt x="2293" y="483"/>
                      <a:pt x="2292" y="483"/>
                    </a:cubicBez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9"/>
                    </a:cubicBezTo>
                    <a:cubicBezTo>
                      <a:pt x="2202" y="580"/>
                      <a:pt x="2182" y="599"/>
                      <a:pt x="2163" y="619"/>
                    </a:cubicBezTo>
                    <a:cubicBezTo>
                      <a:pt x="2141" y="640"/>
                      <a:pt x="2137" y="684"/>
                      <a:pt x="2163" y="705"/>
                    </a:cubicBezTo>
                    <a:cubicBezTo>
                      <a:pt x="2314" y="822"/>
                      <a:pt x="2465" y="942"/>
                      <a:pt x="2616" y="1061"/>
                    </a:cubicBezTo>
                    <a:cubicBezTo>
                      <a:pt x="2728" y="1149"/>
                      <a:pt x="2836" y="1253"/>
                      <a:pt x="2978" y="1287"/>
                    </a:cubicBezTo>
                    <a:cubicBezTo>
                      <a:pt x="2982" y="1287"/>
                      <a:pt x="2986" y="1288"/>
                      <a:pt x="2991" y="1288"/>
                    </a:cubicBezTo>
                    <a:cubicBezTo>
                      <a:pt x="3024" y="1288"/>
                      <a:pt x="3057" y="1263"/>
                      <a:pt x="3054" y="1227"/>
                    </a:cubicBezTo>
                    <a:cubicBezTo>
                      <a:pt x="3026" y="850"/>
                      <a:pt x="2998" y="474"/>
                      <a:pt x="2987" y="95"/>
                    </a:cubicBezTo>
                    <a:cubicBezTo>
                      <a:pt x="2987" y="78"/>
                      <a:pt x="2983" y="67"/>
                      <a:pt x="2974" y="58"/>
                    </a:cubicBezTo>
                    <a:cubicBezTo>
                      <a:pt x="2974" y="26"/>
                      <a:pt x="2947" y="1"/>
                      <a:pt x="2914" y="1"/>
                    </a:cubicBezTo>
                    <a:close/>
                    <a:moveTo>
                      <a:pt x="89" y="251"/>
                    </a:moveTo>
                    <a:cubicBezTo>
                      <a:pt x="80" y="251"/>
                      <a:pt x="72" y="251"/>
                      <a:pt x="64" y="252"/>
                    </a:cubicBezTo>
                    <a:cubicBezTo>
                      <a:pt x="34" y="254"/>
                      <a:pt x="0" y="276"/>
                      <a:pt x="4" y="311"/>
                    </a:cubicBezTo>
                    <a:cubicBezTo>
                      <a:pt x="6" y="328"/>
                      <a:pt x="8" y="347"/>
                      <a:pt x="10" y="364"/>
                    </a:cubicBezTo>
                    <a:cubicBezTo>
                      <a:pt x="8" y="371"/>
                      <a:pt x="8" y="379"/>
                      <a:pt x="8" y="386"/>
                    </a:cubicBezTo>
                    <a:cubicBezTo>
                      <a:pt x="11" y="407"/>
                      <a:pt x="15" y="427"/>
                      <a:pt x="17" y="448"/>
                    </a:cubicBezTo>
                    <a:cubicBezTo>
                      <a:pt x="41" y="720"/>
                      <a:pt x="51" y="994"/>
                      <a:pt x="45" y="1268"/>
                    </a:cubicBezTo>
                    <a:cubicBezTo>
                      <a:pt x="44" y="1302"/>
                      <a:pt x="75" y="1328"/>
                      <a:pt x="107" y="1328"/>
                    </a:cubicBezTo>
                    <a:cubicBezTo>
                      <a:pt x="117" y="1328"/>
                      <a:pt x="127" y="1325"/>
                      <a:pt x="136" y="1320"/>
                    </a:cubicBezTo>
                    <a:cubicBezTo>
                      <a:pt x="155" y="1309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8"/>
                    </a:cubicBezTo>
                    <a:cubicBezTo>
                      <a:pt x="453" y="1082"/>
                      <a:pt x="688" y="919"/>
                      <a:pt x="940" y="781"/>
                    </a:cubicBezTo>
                    <a:cubicBezTo>
                      <a:pt x="981" y="757"/>
                      <a:pt x="977" y="699"/>
                      <a:pt x="940" y="675"/>
                    </a:cubicBezTo>
                    <a:cubicBezTo>
                      <a:pt x="789" y="582"/>
                      <a:pt x="636" y="494"/>
                      <a:pt x="479" y="414"/>
                    </a:cubicBezTo>
                    <a:cubicBezTo>
                      <a:pt x="371" y="356"/>
                      <a:pt x="221" y="251"/>
                      <a:pt x="89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9"/>
              <p:cNvSpPr/>
              <p:nvPr/>
            </p:nvSpPr>
            <p:spPr>
              <a:xfrm>
                <a:off x="450989" y="1180581"/>
                <a:ext cx="491000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0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5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4"/>
                    </a:cubicBezTo>
                    <a:cubicBezTo>
                      <a:pt x="227" y="167"/>
                      <a:pt x="199" y="156"/>
                      <a:pt x="171" y="156"/>
                    </a:cubicBezTo>
                    <a:cubicBezTo>
                      <a:pt x="82" y="156"/>
                      <a:pt x="1" y="277"/>
                      <a:pt x="81" y="364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1"/>
                      <a:pt x="1114" y="1313"/>
                    </a:cubicBezTo>
                    <a:cubicBezTo>
                      <a:pt x="1209" y="1416"/>
                      <a:pt x="1300" y="1518"/>
                      <a:pt x="1421" y="1591"/>
                    </a:cubicBezTo>
                    <a:cubicBezTo>
                      <a:pt x="1443" y="1605"/>
                      <a:pt x="1464" y="1610"/>
                      <a:pt x="1483" y="1610"/>
                    </a:cubicBezTo>
                    <a:cubicBezTo>
                      <a:pt x="1495" y="1610"/>
                      <a:pt x="1507" y="1608"/>
                      <a:pt x="1518" y="1604"/>
                    </a:cubicBezTo>
                    <a:cubicBezTo>
                      <a:pt x="1542" y="1600"/>
                      <a:pt x="1567" y="1591"/>
                      <a:pt x="1589" y="1569"/>
                    </a:cubicBezTo>
                    <a:cubicBezTo>
                      <a:pt x="2042" y="1112"/>
                      <a:pt x="2499" y="657"/>
                      <a:pt x="2959" y="208"/>
                    </a:cubicBezTo>
                    <a:cubicBezTo>
                      <a:pt x="3046" y="122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19"/>
              <p:cNvSpPr/>
              <p:nvPr/>
            </p:nvSpPr>
            <p:spPr>
              <a:xfrm>
                <a:off x="437932" y="1279555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2"/>
                      <a:pt x="2515" y="546"/>
                      <a:pt x="2278" y="774"/>
                    </a:cubicBezTo>
                    <a:cubicBezTo>
                      <a:pt x="2155" y="893"/>
                      <a:pt x="2024" y="1007"/>
                      <a:pt x="1894" y="1117"/>
                    </a:cubicBezTo>
                    <a:cubicBezTo>
                      <a:pt x="1797" y="1195"/>
                      <a:pt x="1678" y="1266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8"/>
                    </a:cubicBezTo>
                    <a:cubicBezTo>
                      <a:pt x="611" y="915"/>
                      <a:pt x="1092" y="1285"/>
                      <a:pt x="1575" y="1650"/>
                    </a:cubicBezTo>
                    <a:cubicBezTo>
                      <a:pt x="1597" y="1666"/>
                      <a:pt x="1619" y="1673"/>
                      <a:pt x="1639" y="1673"/>
                    </a:cubicBezTo>
                    <a:cubicBezTo>
                      <a:pt x="1680" y="1673"/>
                      <a:pt x="1715" y="1645"/>
                      <a:pt x="1733" y="1607"/>
                    </a:cubicBezTo>
                    <a:cubicBezTo>
                      <a:pt x="1748" y="1596"/>
                      <a:pt x="1763" y="1581"/>
                      <a:pt x="1773" y="1561"/>
                    </a:cubicBezTo>
                    <a:cubicBezTo>
                      <a:pt x="1829" y="1434"/>
                      <a:pt x="1993" y="1348"/>
                      <a:pt x="2097" y="1260"/>
                    </a:cubicBezTo>
                    <a:cubicBezTo>
                      <a:pt x="2218" y="1160"/>
                      <a:pt x="2336" y="1055"/>
                      <a:pt x="2449" y="945"/>
                    </a:cubicBezTo>
                    <a:cubicBezTo>
                      <a:pt x="2688" y="720"/>
                      <a:pt x="2908" y="474"/>
                      <a:pt x="3111" y="214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19"/>
              <p:cNvSpPr/>
              <p:nvPr/>
            </p:nvSpPr>
            <p:spPr>
              <a:xfrm>
                <a:off x="434386" y="743583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8" y="1"/>
                    </a:moveTo>
                    <a:cubicBezTo>
                      <a:pt x="1590" y="1"/>
                      <a:pt x="1561" y="11"/>
                      <a:pt x="1535" y="34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5"/>
                      <a:pt x="163" y="1425"/>
                    </a:cubicBezTo>
                    <a:cubicBezTo>
                      <a:pt x="183" y="1425"/>
                      <a:pt x="205" y="1418"/>
                      <a:pt x="227" y="1403"/>
                    </a:cubicBezTo>
                    <a:cubicBezTo>
                      <a:pt x="715" y="1056"/>
                      <a:pt x="1183" y="681"/>
                      <a:pt x="1627" y="278"/>
                    </a:cubicBezTo>
                    <a:cubicBezTo>
                      <a:pt x="1834" y="484"/>
                      <a:pt x="2041" y="687"/>
                      <a:pt x="2250" y="892"/>
                    </a:cubicBezTo>
                    <a:cubicBezTo>
                      <a:pt x="2466" y="1104"/>
                      <a:pt x="2673" y="1343"/>
                      <a:pt x="2930" y="1507"/>
                    </a:cubicBezTo>
                    <a:cubicBezTo>
                      <a:pt x="2951" y="1521"/>
                      <a:pt x="2973" y="1527"/>
                      <a:pt x="2992" y="1527"/>
                    </a:cubicBezTo>
                    <a:cubicBezTo>
                      <a:pt x="3095" y="1527"/>
                      <a:pt x="3162" y="1369"/>
                      <a:pt x="3053" y="1298"/>
                    </a:cubicBezTo>
                    <a:cubicBezTo>
                      <a:pt x="2814" y="1145"/>
                      <a:pt x="2621" y="918"/>
                      <a:pt x="2421" y="720"/>
                    </a:cubicBezTo>
                    <a:cubicBezTo>
                      <a:pt x="2194" y="497"/>
                      <a:pt x="1966" y="273"/>
                      <a:pt x="1741" y="51"/>
                    </a:cubicBezTo>
                    <a:cubicBezTo>
                      <a:pt x="1720" y="30"/>
                      <a:pt x="1698" y="19"/>
                      <a:pt x="1675" y="16"/>
                    </a:cubicBezTo>
                    <a:cubicBezTo>
                      <a:pt x="1658" y="6"/>
                      <a:pt x="1638" y="1"/>
                      <a:pt x="1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19"/>
              <p:cNvSpPr/>
              <p:nvPr/>
            </p:nvSpPr>
            <p:spPr>
              <a:xfrm>
                <a:off x="451956" y="628490"/>
                <a:ext cx="497448" cy="240664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3" extrusionOk="0">
                    <a:moveTo>
                      <a:pt x="1510" y="1"/>
                    </a:moveTo>
                    <a:cubicBezTo>
                      <a:pt x="1483" y="1"/>
                      <a:pt x="1455" y="13"/>
                      <a:pt x="1432" y="42"/>
                    </a:cubicBezTo>
                    <a:cubicBezTo>
                      <a:pt x="1061" y="496"/>
                      <a:pt x="556" y="836"/>
                      <a:pt x="97" y="1198"/>
                    </a:cubicBezTo>
                    <a:cubicBezTo>
                      <a:pt x="1" y="1274"/>
                      <a:pt x="89" y="1397"/>
                      <a:pt x="190" y="1397"/>
                    </a:cubicBezTo>
                    <a:cubicBezTo>
                      <a:pt x="216" y="1397"/>
                      <a:pt x="244" y="1389"/>
                      <a:pt x="269" y="1369"/>
                    </a:cubicBezTo>
                    <a:cubicBezTo>
                      <a:pt x="709" y="1022"/>
                      <a:pt x="1192" y="694"/>
                      <a:pt x="1559" y="265"/>
                    </a:cubicBezTo>
                    <a:cubicBezTo>
                      <a:pt x="1991" y="653"/>
                      <a:pt x="2415" y="1050"/>
                      <a:pt x="2828" y="1457"/>
                    </a:cubicBezTo>
                    <a:cubicBezTo>
                      <a:pt x="2853" y="1482"/>
                      <a:pt x="2882" y="1492"/>
                      <a:pt x="2909" y="1492"/>
                    </a:cubicBezTo>
                    <a:cubicBezTo>
                      <a:pt x="3002" y="1492"/>
                      <a:pt x="3085" y="1370"/>
                      <a:pt x="3000" y="1285"/>
                    </a:cubicBezTo>
                    <a:cubicBezTo>
                      <a:pt x="2573" y="866"/>
                      <a:pt x="2137" y="455"/>
                      <a:pt x="1689" y="58"/>
                    </a:cubicBezTo>
                    <a:cubicBezTo>
                      <a:pt x="1664" y="35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1" y="29"/>
                    </a:cubicBezTo>
                    <a:cubicBezTo>
                      <a:pt x="1560" y="11"/>
                      <a:pt x="1535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19"/>
              <p:cNvSpPr/>
              <p:nvPr/>
            </p:nvSpPr>
            <p:spPr>
              <a:xfrm>
                <a:off x="473234" y="86335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1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6"/>
                      <a:pt x="1294" y="352"/>
                    </a:cubicBezTo>
                    <a:cubicBezTo>
                      <a:pt x="1311" y="335"/>
                      <a:pt x="1328" y="317"/>
                      <a:pt x="1345" y="300"/>
                    </a:cubicBezTo>
                    <a:close/>
                    <a:moveTo>
                      <a:pt x="1086" y="568"/>
                    </a:moveTo>
                    <a:cubicBezTo>
                      <a:pt x="1134" y="772"/>
                      <a:pt x="1188" y="975"/>
                      <a:pt x="1244" y="1176"/>
                    </a:cubicBezTo>
                    <a:cubicBezTo>
                      <a:pt x="1170" y="1001"/>
                      <a:pt x="1089" y="829"/>
                      <a:pt x="991" y="667"/>
                    </a:cubicBezTo>
                    <a:cubicBezTo>
                      <a:pt x="1022" y="634"/>
                      <a:pt x="1054" y="602"/>
                      <a:pt x="1086" y="568"/>
                    </a:cubicBezTo>
                    <a:close/>
                    <a:moveTo>
                      <a:pt x="496" y="1178"/>
                    </a:moveTo>
                    <a:cubicBezTo>
                      <a:pt x="496" y="1187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1"/>
                      <a:pt x="323" y="1363"/>
                      <a:pt x="323" y="1364"/>
                    </a:cubicBezTo>
                    <a:cubicBezTo>
                      <a:pt x="347" y="1402"/>
                      <a:pt x="372" y="1439"/>
                      <a:pt x="394" y="1474"/>
                    </a:cubicBezTo>
                    <a:cubicBezTo>
                      <a:pt x="364" y="1443"/>
                      <a:pt x="332" y="1411"/>
                      <a:pt x="303" y="1379"/>
                    </a:cubicBezTo>
                    <a:cubicBezTo>
                      <a:pt x="308" y="1374"/>
                      <a:pt x="316" y="1366"/>
                      <a:pt x="321" y="1361"/>
                    </a:cubicBezTo>
                    <a:close/>
                    <a:moveTo>
                      <a:pt x="1932" y="1480"/>
                    </a:moveTo>
                    <a:cubicBezTo>
                      <a:pt x="1977" y="1586"/>
                      <a:pt x="2018" y="1696"/>
                      <a:pt x="2057" y="1806"/>
                    </a:cubicBezTo>
                    <a:cubicBezTo>
                      <a:pt x="2050" y="1814"/>
                      <a:pt x="2042" y="1819"/>
                      <a:pt x="2035" y="1827"/>
                    </a:cubicBezTo>
                    <a:cubicBezTo>
                      <a:pt x="2001" y="1711"/>
                      <a:pt x="1966" y="1596"/>
                      <a:pt x="1932" y="1480"/>
                    </a:cubicBezTo>
                    <a:close/>
                    <a:moveTo>
                      <a:pt x="733" y="1797"/>
                    </a:moveTo>
                    <a:cubicBezTo>
                      <a:pt x="746" y="1821"/>
                      <a:pt x="757" y="1847"/>
                      <a:pt x="771" y="1872"/>
                    </a:cubicBezTo>
                    <a:cubicBezTo>
                      <a:pt x="750" y="1849"/>
                      <a:pt x="730" y="1829"/>
                      <a:pt x="709" y="1806"/>
                    </a:cubicBezTo>
                    <a:cubicBezTo>
                      <a:pt x="718" y="1804"/>
                      <a:pt x="726" y="1801"/>
                      <a:pt x="733" y="1797"/>
                    </a:cubicBezTo>
                    <a:close/>
                    <a:moveTo>
                      <a:pt x="1302" y="2373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79"/>
                      <a:pt x="1332" y="2485"/>
                      <a:pt x="1326" y="2491"/>
                    </a:cubicBezTo>
                    <a:cubicBezTo>
                      <a:pt x="1306" y="2466"/>
                      <a:pt x="1283" y="2444"/>
                      <a:pt x="1263" y="2420"/>
                    </a:cubicBezTo>
                    <a:cubicBezTo>
                      <a:pt x="1278" y="2407"/>
                      <a:pt x="1291" y="2392"/>
                      <a:pt x="1302" y="2373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6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0"/>
                      <a:pt x="2275" y="1933"/>
                      <a:pt x="2715" y="1529"/>
                    </a:cubicBezTo>
                    <a:cubicBezTo>
                      <a:pt x="2732" y="1512"/>
                      <a:pt x="2743" y="1495"/>
                      <a:pt x="2749" y="1476"/>
                    </a:cubicBezTo>
                    <a:cubicBezTo>
                      <a:pt x="2786" y="1433"/>
                      <a:pt x="2793" y="1372"/>
                      <a:pt x="2737" y="1323"/>
                    </a:cubicBezTo>
                    <a:cubicBezTo>
                      <a:pt x="2268" y="930"/>
                      <a:pt x="1833" y="499"/>
                      <a:pt x="1434" y="35"/>
                    </a:cubicBezTo>
                    <a:cubicBezTo>
                      <a:pt x="1413" y="11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19"/>
              <p:cNvSpPr/>
              <p:nvPr/>
            </p:nvSpPr>
            <p:spPr>
              <a:xfrm>
                <a:off x="554960" y="944915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59"/>
                      <a:pt x="823" y="165"/>
                    </a:cubicBezTo>
                    <a:cubicBezTo>
                      <a:pt x="815" y="163"/>
                      <a:pt x="806" y="163"/>
                      <a:pt x="799" y="163"/>
                    </a:cubicBezTo>
                    <a:cubicBezTo>
                      <a:pt x="802" y="159"/>
                      <a:pt x="806" y="156"/>
                      <a:pt x="810" y="152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30"/>
                    </a:cubicBezTo>
                    <a:cubicBezTo>
                      <a:pt x="239" y="728"/>
                      <a:pt x="232" y="728"/>
                      <a:pt x="226" y="728"/>
                    </a:cubicBez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6"/>
                    </a:moveTo>
                    <a:lnTo>
                      <a:pt x="159" y="886"/>
                    </a:lnTo>
                    <a:cubicBezTo>
                      <a:pt x="209" y="933"/>
                      <a:pt x="258" y="978"/>
                      <a:pt x="308" y="1024"/>
                    </a:cubicBezTo>
                    <a:cubicBezTo>
                      <a:pt x="323" y="1043"/>
                      <a:pt x="340" y="1060"/>
                      <a:pt x="355" y="1078"/>
                    </a:cubicBezTo>
                    <a:cubicBezTo>
                      <a:pt x="280" y="1013"/>
                      <a:pt x="196" y="939"/>
                      <a:pt x="159" y="886"/>
                    </a:cubicBezTo>
                    <a:close/>
                    <a:moveTo>
                      <a:pt x="800" y="497"/>
                    </a:moveTo>
                    <a:cubicBezTo>
                      <a:pt x="819" y="508"/>
                      <a:pt x="838" y="528"/>
                      <a:pt x="856" y="555"/>
                    </a:cubicBezTo>
                    <a:cubicBezTo>
                      <a:pt x="886" y="596"/>
                      <a:pt x="918" y="635"/>
                      <a:pt x="950" y="674"/>
                    </a:cubicBezTo>
                    <a:cubicBezTo>
                      <a:pt x="985" y="717"/>
                      <a:pt x="1030" y="773"/>
                      <a:pt x="1082" y="804"/>
                    </a:cubicBezTo>
                    <a:cubicBezTo>
                      <a:pt x="974" y="899"/>
                      <a:pt x="864" y="996"/>
                      <a:pt x="754" y="1093"/>
                    </a:cubicBezTo>
                    <a:cubicBezTo>
                      <a:pt x="664" y="1013"/>
                      <a:pt x="580" y="927"/>
                      <a:pt x="502" y="836"/>
                    </a:cubicBezTo>
                    <a:cubicBezTo>
                      <a:pt x="597" y="730"/>
                      <a:pt x="690" y="622"/>
                      <a:pt x="786" y="515"/>
                    </a:cubicBezTo>
                    <a:cubicBezTo>
                      <a:pt x="791" y="510"/>
                      <a:pt x="797" y="502"/>
                      <a:pt x="800" y="497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7"/>
                      <a:pt x="806" y="1326"/>
                      <a:pt x="800" y="1334"/>
                    </a:cubicBezTo>
                    <a:cubicBezTo>
                      <a:pt x="795" y="1330"/>
                      <a:pt x="789" y="1325"/>
                      <a:pt x="784" y="1319"/>
                    </a:cubicBezTo>
                    <a:cubicBezTo>
                      <a:pt x="791" y="1315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51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4"/>
                    </a:cubicBezTo>
                    <a:cubicBezTo>
                      <a:pt x="241" y="542"/>
                      <a:pt x="180" y="609"/>
                      <a:pt x="116" y="676"/>
                    </a:cubicBezTo>
                    <a:cubicBezTo>
                      <a:pt x="79" y="719"/>
                      <a:pt x="4" y="780"/>
                      <a:pt x="3" y="844"/>
                    </a:cubicBezTo>
                    <a:cubicBezTo>
                      <a:pt x="1" y="896"/>
                      <a:pt x="16" y="926"/>
                      <a:pt x="53" y="963"/>
                    </a:cubicBezTo>
                    <a:cubicBezTo>
                      <a:pt x="133" y="1041"/>
                      <a:pt x="223" y="1112"/>
                      <a:pt x="306" y="1187"/>
                    </a:cubicBezTo>
                    <a:cubicBezTo>
                      <a:pt x="463" y="1326"/>
                      <a:pt x="620" y="1466"/>
                      <a:pt x="776" y="1604"/>
                    </a:cubicBezTo>
                    <a:cubicBezTo>
                      <a:pt x="789" y="1616"/>
                      <a:pt x="804" y="1622"/>
                      <a:pt x="819" y="1622"/>
                    </a:cubicBezTo>
                    <a:cubicBezTo>
                      <a:pt x="834" y="1622"/>
                      <a:pt x="849" y="1616"/>
                      <a:pt x="862" y="1604"/>
                    </a:cubicBezTo>
                    <a:cubicBezTo>
                      <a:pt x="1099" y="1384"/>
                      <a:pt x="1337" y="1166"/>
                      <a:pt x="1576" y="946"/>
                    </a:cubicBezTo>
                    <a:cubicBezTo>
                      <a:pt x="1589" y="940"/>
                      <a:pt x="1600" y="931"/>
                      <a:pt x="1606" y="918"/>
                    </a:cubicBezTo>
                    <a:cubicBezTo>
                      <a:pt x="1608" y="916"/>
                      <a:pt x="1608" y="916"/>
                      <a:pt x="1610" y="914"/>
                    </a:cubicBezTo>
                    <a:cubicBezTo>
                      <a:pt x="1632" y="894"/>
                      <a:pt x="1632" y="870"/>
                      <a:pt x="1621" y="849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6"/>
                      <a:pt x="1013" y="182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19"/>
              <p:cNvSpPr/>
              <p:nvPr/>
            </p:nvSpPr>
            <p:spPr>
              <a:xfrm>
                <a:off x="622661" y="1018420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0"/>
                      <a:pt x="403" y="197"/>
                      <a:pt x="408" y="203"/>
                    </a:cubicBezTo>
                    <a:cubicBezTo>
                      <a:pt x="397" y="207"/>
                      <a:pt x="386" y="210"/>
                      <a:pt x="375" y="214"/>
                    </a:cubicBezTo>
                    <a:cubicBezTo>
                      <a:pt x="380" y="205"/>
                      <a:pt x="386" y="194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0"/>
                      <a:pt x="498" y="304"/>
                    </a:cubicBezTo>
                    <a:cubicBezTo>
                      <a:pt x="492" y="304"/>
                      <a:pt x="489" y="306"/>
                      <a:pt x="483" y="307"/>
                    </a:cubicBezTo>
                    <a:cubicBezTo>
                      <a:pt x="487" y="304"/>
                      <a:pt x="489" y="300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8"/>
                    </a:moveTo>
                    <a:cubicBezTo>
                      <a:pt x="373" y="466"/>
                      <a:pt x="367" y="473"/>
                      <a:pt x="360" y="483"/>
                    </a:cubicBezTo>
                    <a:cubicBezTo>
                      <a:pt x="356" y="477"/>
                      <a:pt x="353" y="471"/>
                      <a:pt x="349" y="466"/>
                    </a:cubicBezTo>
                    <a:cubicBezTo>
                      <a:pt x="358" y="464"/>
                      <a:pt x="369" y="460"/>
                      <a:pt x="380" y="458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3"/>
                    </a:cubicBezTo>
                    <a:cubicBezTo>
                      <a:pt x="220" y="59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699"/>
                      <a:pt x="332" y="718"/>
                    </a:cubicBezTo>
                    <a:cubicBezTo>
                      <a:pt x="346" y="722"/>
                      <a:pt x="360" y="723"/>
                      <a:pt x="373" y="723"/>
                    </a:cubicBezTo>
                    <a:cubicBezTo>
                      <a:pt x="462" y="723"/>
                      <a:pt x="526" y="636"/>
                      <a:pt x="591" y="576"/>
                    </a:cubicBezTo>
                    <a:cubicBezTo>
                      <a:pt x="647" y="524"/>
                      <a:pt x="761" y="447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19"/>
              <p:cNvSpPr/>
              <p:nvPr/>
            </p:nvSpPr>
            <p:spPr>
              <a:xfrm>
                <a:off x="449538" y="2374227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3"/>
                    </a:moveTo>
                    <a:cubicBezTo>
                      <a:pt x="2780" y="253"/>
                      <a:pt x="2767" y="314"/>
                      <a:pt x="2760" y="376"/>
                    </a:cubicBezTo>
                    <a:cubicBezTo>
                      <a:pt x="2752" y="331"/>
                      <a:pt x="2743" y="285"/>
                      <a:pt x="2733" y="240"/>
                    </a:cubicBezTo>
                    <a:cubicBezTo>
                      <a:pt x="2754" y="223"/>
                      <a:pt x="2776" y="208"/>
                      <a:pt x="2799" y="193"/>
                    </a:cubicBezTo>
                    <a:close/>
                    <a:moveTo>
                      <a:pt x="133" y="380"/>
                    </a:moveTo>
                    <a:cubicBezTo>
                      <a:pt x="166" y="389"/>
                      <a:pt x="202" y="406"/>
                      <a:pt x="235" y="424"/>
                    </a:cubicBezTo>
                    <a:cubicBezTo>
                      <a:pt x="203" y="426"/>
                      <a:pt x="170" y="432"/>
                      <a:pt x="138" y="439"/>
                    </a:cubicBezTo>
                    <a:cubicBezTo>
                      <a:pt x="136" y="419"/>
                      <a:pt x="134" y="398"/>
                      <a:pt x="133" y="380"/>
                    </a:cubicBezTo>
                    <a:close/>
                    <a:moveTo>
                      <a:pt x="2625" y="327"/>
                    </a:moveTo>
                    <a:cubicBezTo>
                      <a:pt x="2635" y="376"/>
                      <a:pt x="2644" y="424"/>
                      <a:pt x="2655" y="475"/>
                    </a:cubicBezTo>
                    <a:cubicBezTo>
                      <a:pt x="2635" y="434"/>
                      <a:pt x="2614" y="395"/>
                      <a:pt x="2594" y="355"/>
                    </a:cubicBezTo>
                    <a:cubicBezTo>
                      <a:pt x="2605" y="346"/>
                      <a:pt x="2616" y="337"/>
                      <a:pt x="2625" y="327"/>
                    </a:cubicBezTo>
                    <a:close/>
                    <a:moveTo>
                      <a:pt x="2493" y="454"/>
                    </a:moveTo>
                    <a:cubicBezTo>
                      <a:pt x="2499" y="471"/>
                      <a:pt x="2506" y="488"/>
                      <a:pt x="2513" y="505"/>
                    </a:cubicBezTo>
                    <a:cubicBezTo>
                      <a:pt x="2508" y="501"/>
                      <a:pt x="2502" y="495"/>
                      <a:pt x="2499" y="492"/>
                    </a:cubicBezTo>
                    <a:cubicBezTo>
                      <a:pt x="2489" y="485"/>
                      <a:pt x="2480" y="482"/>
                      <a:pt x="2471" y="482"/>
                    </a:cubicBezTo>
                    <a:cubicBezTo>
                      <a:pt x="2469" y="482"/>
                      <a:pt x="2467" y="482"/>
                      <a:pt x="2465" y="482"/>
                    </a:cubicBezTo>
                    <a:cubicBezTo>
                      <a:pt x="2474" y="473"/>
                      <a:pt x="2484" y="464"/>
                      <a:pt x="2493" y="454"/>
                    </a:cubicBezTo>
                    <a:close/>
                    <a:moveTo>
                      <a:pt x="414" y="516"/>
                    </a:moveTo>
                    <a:cubicBezTo>
                      <a:pt x="425" y="521"/>
                      <a:pt x="437" y="527"/>
                      <a:pt x="448" y="533"/>
                    </a:cubicBezTo>
                    <a:cubicBezTo>
                      <a:pt x="405" y="555"/>
                      <a:pt x="360" y="577"/>
                      <a:pt x="317" y="600"/>
                    </a:cubicBezTo>
                    <a:cubicBezTo>
                      <a:pt x="340" y="575"/>
                      <a:pt x="366" y="555"/>
                      <a:pt x="394" y="536"/>
                    </a:cubicBezTo>
                    <a:cubicBezTo>
                      <a:pt x="403" y="531"/>
                      <a:pt x="409" y="523"/>
                      <a:pt x="414" y="516"/>
                    </a:cubicBezTo>
                    <a:close/>
                    <a:moveTo>
                      <a:pt x="2879" y="391"/>
                    </a:moveTo>
                    <a:cubicBezTo>
                      <a:pt x="2883" y="482"/>
                      <a:pt x="2888" y="574"/>
                      <a:pt x="2894" y="667"/>
                    </a:cubicBezTo>
                    <a:cubicBezTo>
                      <a:pt x="2871" y="575"/>
                      <a:pt x="2868" y="482"/>
                      <a:pt x="2879" y="391"/>
                    </a:cubicBezTo>
                    <a:close/>
                    <a:moveTo>
                      <a:pt x="466" y="704"/>
                    </a:moveTo>
                    <a:cubicBezTo>
                      <a:pt x="468" y="706"/>
                      <a:pt x="468" y="708"/>
                      <a:pt x="468" y="708"/>
                    </a:cubicBezTo>
                    <a:cubicBezTo>
                      <a:pt x="466" y="710"/>
                      <a:pt x="464" y="710"/>
                      <a:pt x="461" y="712"/>
                    </a:cubicBezTo>
                    <a:cubicBezTo>
                      <a:pt x="463" y="710"/>
                      <a:pt x="464" y="708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3"/>
                      <a:pt x="2359" y="684"/>
                      <a:pt x="2383" y="704"/>
                    </a:cubicBezTo>
                    <a:cubicBezTo>
                      <a:pt x="2387" y="713"/>
                      <a:pt x="2390" y="723"/>
                      <a:pt x="2398" y="730"/>
                    </a:cubicBezTo>
                    <a:cubicBezTo>
                      <a:pt x="2415" y="749"/>
                      <a:pt x="2433" y="760"/>
                      <a:pt x="2454" y="766"/>
                    </a:cubicBezTo>
                    <a:cubicBezTo>
                      <a:pt x="2486" y="794"/>
                      <a:pt x="2515" y="823"/>
                      <a:pt x="2547" y="853"/>
                    </a:cubicBezTo>
                    <a:cubicBezTo>
                      <a:pt x="2463" y="786"/>
                      <a:pt x="2379" y="721"/>
                      <a:pt x="2297" y="656"/>
                    </a:cubicBezTo>
                    <a:cubicBezTo>
                      <a:pt x="2301" y="652"/>
                      <a:pt x="2305" y="646"/>
                      <a:pt x="2308" y="643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2"/>
                      <a:pt x="547" y="877"/>
                      <a:pt x="494" y="915"/>
                    </a:cubicBezTo>
                    <a:cubicBezTo>
                      <a:pt x="545" y="874"/>
                      <a:pt x="599" y="838"/>
                      <a:pt x="655" y="808"/>
                    </a:cubicBezTo>
                    <a:close/>
                    <a:moveTo>
                      <a:pt x="226" y="1043"/>
                    </a:moveTo>
                    <a:cubicBezTo>
                      <a:pt x="228" y="1045"/>
                      <a:pt x="228" y="1045"/>
                      <a:pt x="230" y="1045"/>
                    </a:cubicBezTo>
                    <a:cubicBezTo>
                      <a:pt x="230" y="1047"/>
                      <a:pt x="228" y="1049"/>
                      <a:pt x="226" y="1051"/>
                    </a:cubicBezTo>
                    <a:lnTo>
                      <a:pt x="226" y="1043"/>
                    </a:lnTo>
                    <a:close/>
                    <a:moveTo>
                      <a:pt x="2894" y="1097"/>
                    </a:moveTo>
                    <a:cubicBezTo>
                      <a:pt x="2903" y="1111"/>
                      <a:pt x="2912" y="1124"/>
                      <a:pt x="2920" y="1135"/>
                    </a:cubicBezTo>
                    <a:cubicBezTo>
                      <a:pt x="2909" y="1129"/>
                      <a:pt x="2898" y="1124"/>
                      <a:pt x="2884" y="1116"/>
                    </a:cubicBezTo>
                    <a:cubicBezTo>
                      <a:pt x="2888" y="1111"/>
                      <a:pt x="2892" y="1105"/>
                      <a:pt x="2894" y="1097"/>
                    </a:cubicBezTo>
                    <a:close/>
                    <a:moveTo>
                      <a:pt x="2913" y="1"/>
                    </a:moveTo>
                    <a:cubicBezTo>
                      <a:pt x="2904" y="1"/>
                      <a:pt x="2894" y="3"/>
                      <a:pt x="2884" y="7"/>
                    </a:cubicBezTo>
                    <a:cubicBezTo>
                      <a:pt x="2743" y="68"/>
                      <a:pt x="2620" y="167"/>
                      <a:pt x="2502" y="275"/>
                    </a:cubicBezTo>
                    <a:cubicBezTo>
                      <a:pt x="2482" y="281"/>
                      <a:pt x="2461" y="298"/>
                      <a:pt x="2456" y="320"/>
                    </a:cubicBezTo>
                    <a:cubicBezTo>
                      <a:pt x="2400" y="374"/>
                      <a:pt x="2348" y="428"/>
                      <a:pt x="2295" y="484"/>
                    </a:cubicBezTo>
                    <a:cubicBezTo>
                      <a:pt x="2293" y="484"/>
                      <a:pt x="2293" y="482"/>
                      <a:pt x="2292" y="482"/>
                    </a:cubicBezTo>
                    <a:cubicBezTo>
                      <a:pt x="2284" y="480"/>
                      <a:pt x="2278" y="479"/>
                      <a:pt x="2272" y="479"/>
                    </a:cubicBezTo>
                    <a:cubicBezTo>
                      <a:pt x="2231" y="479"/>
                      <a:pt x="2211" y="523"/>
                      <a:pt x="2221" y="559"/>
                    </a:cubicBezTo>
                    <a:cubicBezTo>
                      <a:pt x="2202" y="579"/>
                      <a:pt x="2182" y="598"/>
                      <a:pt x="2163" y="618"/>
                    </a:cubicBezTo>
                    <a:cubicBezTo>
                      <a:pt x="2141" y="639"/>
                      <a:pt x="2137" y="684"/>
                      <a:pt x="2163" y="704"/>
                    </a:cubicBezTo>
                    <a:cubicBezTo>
                      <a:pt x="2314" y="823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6"/>
                    </a:cubicBezTo>
                    <a:cubicBezTo>
                      <a:pt x="2982" y="1287"/>
                      <a:pt x="2987" y="1287"/>
                      <a:pt x="2991" y="1287"/>
                    </a:cubicBezTo>
                    <a:cubicBezTo>
                      <a:pt x="3025" y="1287"/>
                      <a:pt x="3057" y="1264"/>
                      <a:pt x="3054" y="1228"/>
                    </a:cubicBezTo>
                    <a:cubicBezTo>
                      <a:pt x="3026" y="849"/>
                      <a:pt x="2998" y="473"/>
                      <a:pt x="2987" y="94"/>
                    </a:cubicBezTo>
                    <a:cubicBezTo>
                      <a:pt x="2987" y="79"/>
                      <a:pt x="2983" y="66"/>
                      <a:pt x="2974" y="57"/>
                    </a:cubicBezTo>
                    <a:cubicBezTo>
                      <a:pt x="2974" y="25"/>
                      <a:pt x="2947" y="1"/>
                      <a:pt x="2913" y="1"/>
                    </a:cubicBezTo>
                    <a:close/>
                    <a:moveTo>
                      <a:pt x="89" y="250"/>
                    </a:moveTo>
                    <a:cubicBezTo>
                      <a:pt x="80" y="250"/>
                      <a:pt x="72" y="250"/>
                      <a:pt x="64" y="251"/>
                    </a:cubicBezTo>
                    <a:cubicBezTo>
                      <a:pt x="34" y="255"/>
                      <a:pt x="0" y="275"/>
                      <a:pt x="4" y="311"/>
                    </a:cubicBezTo>
                    <a:cubicBezTo>
                      <a:pt x="6" y="329"/>
                      <a:pt x="8" y="346"/>
                      <a:pt x="10" y="363"/>
                    </a:cubicBezTo>
                    <a:cubicBezTo>
                      <a:pt x="8" y="370"/>
                      <a:pt x="8" y="378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3"/>
                      <a:pt x="45" y="1267"/>
                    </a:cubicBezTo>
                    <a:cubicBezTo>
                      <a:pt x="44" y="1301"/>
                      <a:pt x="75" y="1327"/>
                      <a:pt x="107" y="1327"/>
                    </a:cubicBezTo>
                    <a:cubicBezTo>
                      <a:pt x="117" y="1327"/>
                      <a:pt x="127" y="1325"/>
                      <a:pt x="136" y="1319"/>
                    </a:cubicBezTo>
                    <a:cubicBezTo>
                      <a:pt x="155" y="1308"/>
                      <a:pt x="170" y="1295"/>
                      <a:pt x="187" y="1282"/>
                    </a:cubicBezTo>
                    <a:cubicBezTo>
                      <a:pt x="203" y="1282"/>
                      <a:pt x="222" y="1278"/>
                      <a:pt x="233" y="1267"/>
                    </a:cubicBezTo>
                    <a:cubicBezTo>
                      <a:pt x="453" y="1081"/>
                      <a:pt x="688" y="918"/>
                      <a:pt x="940" y="781"/>
                    </a:cubicBezTo>
                    <a:cubicBezTo>
                      <a:pt x="981" y="758"/>
                      <a:pt x="977" y="698"/>
                      <a:pt x="940" y="676"/>
                    </a:cubicBezTo>
                    <a:cubicBezTo>
                      <a:pt x="789" y="583"/>
                      <a:pt x="636" y="495"/>
                      <a:pt x="479" y="413"/>
                    </a:cubicBezTo>
                    <a:cubicBezTo>
                      <a:pt x="371" y="355"/>
                      <a:pt x="221" y="250"/>
                      <a:pt x="89" y="2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19"/>
              <p:cNvSpPr/>
              <p:nvPr/>
            </p:nvSpPr>
            <p:spPr>
              <a:xfrm>
                <a:off x="450989" y="2126954"/>
                <a:ext cx="491000" cy="25968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1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6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3"/>
                      <a:pt x="1114" y="1313"/>
                    </a:cubicBezTo>
                    <a:cubicBezTo>
                      <a:pt x="1209" y="1418"/>
                      <a:pt x="1300" y="1518"/>
                      <a:pt x="1421" y="1593"/>
                    </a:cubicBezTo>
                    <a:cubicBezTo>
                      <a:pt x="1443" y="1605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19"/>
              <p:cNvSpPr/>
              <p:nvPr/>
            </p:nvSpPr>
            <p:spPr>
              <a:xfrm>
                <a:off x="437932" y="2226089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2"/>
                    </a:cubicBezTo>
                    <a:cubicBezTo>
                      <a:pt x="2736" y="301"/>
                      <a:pt x="2515" y="545"/>
                      <a:pt x="2278" y="775"/>
                    </a:cubicBezTo>
                    <a:cubicBezTo>
                      <a:pt x="2155" y="894"/>
                      <a:pt x="2024" y="1006"/>
                      <a:pt x="1894" y="1116"/>
                    </a:cubicBezTo>
                    <a:cubicBezTo>
                      <a:pt x="1797" y="1196"/>
                      <a:pt x="1678" y="1267"/>
                      <a:pt x="1603" y="1368"/>
                    </a:cubicBezTo>
                    <a:cubicBezTo>
                      <a:pt x="1152" y="1028"/>
                      <a:pt x="701" y="683"/>
                      <a:pt x="231" y="368"/>
                    </a:cubicBezTo>
                    <a:cubicBezTo>
                      <a:pt x="209" y="354"/>
                      <a:pt x="188" y="347"/>
                      <a:pt x="167" y="347"/>
                    </a:cubicBezTo>
                    <a:cubicBezTo>
                      <a:pt x="67" y="347"/>
                      <a:pt x="0" y="506"/>
                      <a:pt x="108" y="579"/>
                    </a:cubicBezTo>
                    <a:cubicBezTo>
                      <a:pt x="611" y="916"/>
                      <a:pt x="1092" y="1286"/>
                      <a:pt x="1575" y="1649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5"/>
                      <a:pt x="1733" y="1606"/>
                    </a:cubicBezTo>
                    <a:cubicBezTo>
                      <a:pt x="1748" y="1595"/>
                      <a:pt x="1763" y="1580"/>
                      <a:pt x="1773" y="1560"/>
                    </a:cubicBezTo>
                    <a:cubicBezTo>
                      <a:pt x="1829" y="1433"/>
                      <a:pt x="1993" y="1347"/>
                      <a:pt x="2097" y="1259"/>
                    </a:cubicBezTo>
                    <a:cubicBezTo>
                      <a:pt x="2218" y="1159"/>
                      <a:pt x="2336" y="1054"/>
                      <a:pt x="2449" y="946"/>
                    </a:cubicBezTo>
                    <a:cubicBezTo>
                      <a:pt x="2688" y="719"/>
                      <a:pt x="2908" y="473"/>
                      <a:pt x="3111" y="214"/>
                    </a:cubicBezTo>
                    <a:cubicBezTo>
                      <a:pt x="3183" y="122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19"/>
              <p:cNvSpPr/>
              <p:nvPr/>
            </p:nvSpPr>
            <p:spPr>
              <a:xfrm>
                <a:off x="434225" y="1690117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1"/>
                    </a:moveTo>
                    <a:cubicBezTo>
                      <a:pt x="1589" y="1"/>
                      <a:pt x="1562" y="10"/>
                      <a:pt x="1536" y="33"/>
                    </a:cubicBezTo>
                    <a:cubicBezTo>
                      <a:pt x="1085" y="449"/>
                      <a:pt x="606" y="837"/>
                      <a:pt x="105" y="1193"/>
                    </a:cubicBezTo>
                    <a:cubicBezTo>
                      <a:pt x="1" y="1267"/>
                      <a:pt x="67" y="1425"/>
                      <a:pt x="165" y="1425"/>
                    </a:cubicBezTo>
                    <a:cubicBezTo>
                      <a:pt x="185" y="1425"/>
                      <a:pt x="206" y="1419"/>
                      <a:pt x="228" y="1404"/>
                    </a:cubicBezTo>
                    <a:cubicBezTo>
                      <a:pt x="716" y="1057"/>
                      <a:pt x="1184" y="680"/>
                      <a:pt x="1628" y="278"/>
                    </a:cubicBezTo>
                    <a:cubicBezTo>
                      <a:pt x="1835" y="483"/>
                      <a:pt x="2042" y="688"/>
                      <a:pt x="2251" y="891"/>
                    </a:cubicBezTo>
                    <a:cubicBezTo>
                      <a:pt x="2467" y="1104"/>
                      <a:pt x="2674" y="1342"/>
                      <a:pt x="2931" y="1506"/>
                    </a:cubicBezTo>
                    <a:cubicBezTo>
                      <a:pt x="2953" y="1520"/>
                      <a:pt x="2974" y="1526"/>
                      <a:pt x="2994" y="1526"/>
                    </a:cubicBezTo>
                    <a:cubicBezTo>
                      <a:pt x="3096" y="1526"/>
                      <a:pt x="3163" y="1368"/>
                      <a:pt x="3054" y="1297"/>
                    </a:cubicBezTo>
                    <a:cubicBezTo>
                      <a:pt x="2815" y="1145"/>
                      <a:pt x="2622" y="917"/>
                      <a:pt x="2422" y="719"/>
                    </a:cubicBezTo>
                    <a:cubicBezTo>
                      <a:pt x="2195" y="496"/>
                      <a:pt x="1967" y="274"/>
                      <a:pt x="1742" y="50"/>
                    </a:cubicBezTo>
                    <a:cubicBezTo>
                      <a:pt x="1721" y="30"/>
                      <a:pt x="1699" y="20"/>
                      <a:pt x="1676" y="17"/>
                    </a:cubicBezTo>
                    <a:cubicBezTo>
                      <a:pt x="1658" y="7"/>
                      <a:pt x="1638" y="1"/>
                      <a:pt x="1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19"/>
              <p:cNvSpPr/>
              <p:nvPr/>
            </p:nvSpPr>
            <p:spPr>
              <a:xfrm>
                <a:off x="451956" y="1575024"/>
                <a:ext cx="497448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2" extrusionOk="0">
                    <a:moveTo>
                      <a:pt x="1509" y="0"/>
                    </a:moveTo>
                    <a:cubicBezTo>
                      <a:pt x="1482" y="0"/>
                      <a:pt x="1455" y="12"/>
                      <a:pt x="1432" y="41"/>
                    </a:cubicBezTo>
                    <a:cubicBezTo>
                      <a:pt x="1061" y="496"/>
                      <a:pt x="556" y="837"/>
                      <a:pt x="97" y="1197"/>
                    </a:cubicBezTo>
                    <a:cubicBezTo>
                      <a:pt x="1" y="1274"/>
                      <a:pt x="89" y="1396"/>
                      <a:pt x="190" y="1396"/>
                    </a:cubicBezTo>
                    <a:cubicBezTo>
                      <a:pt x="216" y="1396"/>
                      <a:pt x="244" y="1388"/>
                      <a:pt x="269" y="1368"/>
                    </a:cubicBezTo>
                    <a:cubicBezTo>
                      <a:pt x="709" y="1021"/>
                      <a:pt x="1192" y="693"/>
                      <a:pt x="1559" y="266"/>
                    </a:cubicBezTo>
                    <a:cubicBezTo>
                      <a:pt x="1991" y="652"/>
                      <a:pt x="2415" y="1049"/>
                      <a:pt x="2828" y="1456"/>
                    </a:cubicBezTo>
                    <a:cubicBezTo>
                      <a:pt x="2853" y="1481"/>
                      <a:pt x="2882" y="1491"/>
                      <a:pt x="2909" y="1491"/>
                    </a:cubicBezTo>
                    <a:cubicBezTo>
                      <a:pt x="3002" y="1491"/>
                      <a:pt x="3085" y="1369"/>
                      <a:pt x="3000" y="1284"/>
                    </a:cubicBezTo>
                    <a:cubicBezTo>
                      <a:pt x="2573" y="865"/>
                      <a:pt x="2137" y="457"/>
                      <a:pt x="1689" y="58"/>
                    </a:cubicBezTo>
                    <a:cubicBezTo>
                      <a:pt x="1665" y="36"/>
                      <a:pt x="1637" y="26"/>
                      <a:pt x="1610" y="26"/>
                    </a:cubicBezTo>
                    <a:cubicBezTo>
                      <a:pt x="1600" y="26"/>
                      <a:pt x="1591" y="27"/>
                      <a:pt x="1581" y="30"/>
                    </a:cubicBezTo>
                    <a:cubicBezTo>
                      <a:pt x="1560" y="11"/>
                      <a:pt x="1535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19"/>
              <p:cNvSpPr/>
              <p:nvPr/>
            </p:nvSpPr>
            <p:spPr>
              <a:xfrm>
                <a:off x="473234" y="1809724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2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8"/>
                      <a:pt x="1294" y="352"/>
                    </a:cubicBezTo>
                    <a:cubicBezTo>
                      <a:pt x="1311" y="335"/>
                      <a:pt x="1328" y="319"/>
                      <a:pt x="1345" y="300"/>
                    </a:cubicBezTo>
                    <a:close/>
                    <a:moveTo>
                      <a:pt x="1086" y="569"/>
                    </a:moveTo>
                    <a:cubicBezTo>
                      <a:pt x="1134" y="774"/>
                      <a:pt x="1188" y="975"/>
                      <a:pt x="1244" y="1178"/>
                    </a:cubicBezTo>
                    <a:cubicBezTo>
                      <a:pt x="1170" y="1003"/>
                      <a:pt x="1089" y="830"/>
                      <a:pt x="991" y="667"/>
                    </a:cubicBezTo>
                    <a:cubicBezTo>
                      <a:pt x="1022" y="634"/>
                      <a:pt x="1054" y="602"/>
                      <a:pt x="1086" y="569"/>
                    </a:cubicBezTo>
                    <a:close/>
                    <a:moveTo>
                      <a:pt x="496" y="1178"/>
                    </a:moveTo>
                    <a:cubicBezTo>
                      <a:pt x="496" y="1188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3"/>
                      <a:pt x="323" y="1365"/>
                      <a:pt x="323" y="1365"/>
                    </a:cubicBezTo>
                    <a:cubicBezTo>
                      <a:pt x="347" y="1402"/>
                      <a:pt x="372" y="1439"/>
                      <a:pt x="394" y="1477"/>
                    </a:cubicBezTo>
                    <a:cubicBezTo>
                      <a:pt x="364" y="1445"/>
                      <a:pt x="332" y="1411"/>
                      <a:pt x="303" y="1380"/>
                    </a:cubicBezTo>
                    <a:cubicBezTo>
                      <a:pt x="308" y="1374"/>
                      <a:pt x="316" y="1367"/>
                      <a:pt x="321" y="1361"/>
                    </a:cubicBezTo>
                    <a:close/>
                    <a:moveTo>
                      <a:pt x="1932" y="1480"/>
                    </a:moveTo>
                    <a:lnTo>
                      <a:pt x="1932" y="1480"/>
                    </a:lnTo>
                    <a:cubicBezTo>
                      <a:pt x="1977" y="1588"/>
                      <a:pt x="2018" y="1697"/>
                      <a:pt x="2057" y="1808"/>
                    </a:cubicBezTo>
                    <a:cubicBezTo>
                      <a:pt x="2050" y="1814"/>
                      <a:pt x="2042" y="1821"/>
                      <a:pt x="2035" y="1827"/>
                    </a:cubicBezTo>
                    <a:lnTo>
                      <a:pt x="1932" y="1480"/>
                    </a:lnTo>
                    <a:close/>
                    <a:moveTo>
                      <a:pt x="733" y="1797"/>
                    </a:moveTo>
                    <a:cubicBezTo>
                      <a:pt x="746" y="1823"/>
                      <a:pt x="757" y="1848"/>
                      <a:pt x="771" y="1872"/>
                    </a:cubicBezTo>
                    <a:cubicBezTo>
                      <a:pt x="750" y="1851"/>
                      <a:pt x="730" y="1829"/>
                      <a:pt x="709" y="1807"/>
                    </a:cubicBezTo>
                    <a:cubicBezTo>
                      <a:pt x="718" y="1805"/>
                      <a:pt x="726" y="1801"/>
                      <a:pt x="733" y="1797"/>
                    </a:cubicBezTo>
                    <a:close/>
                    <a:moveTo>
                      <a:pt x="1302" y="2375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80"/>
                      <a:pt x="1332" y="2485"/>
                      <a:pt x="1326" y="2493"/>
                    </a:cubicBezTo>
                    <a:cubicBezTo>
                      <a:pt x="1306" y="2468"/>
                      <a:pt x="1283" y="2444"/>
                      <a:pt x="1263" y="2420"/>
                    </a:cubicBezTo>
                    <a:cubicBezTo>
                      <a:pt x="1278" y="2409"/>
                      <a:pt x="1291" y="2392"/>
                      <a:pt x="1302" y="2375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8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2"/>
                      <a:pt x="2275" y="1933"/>
                      <a:pt x="2715" y="1529"/>
                    </a:cubicBezTo>
                    <a:cubicBezTo>
                      <a:pt x="2732" y="1514"/>
                      <a:pt x="2743" y="1495"/>
                      <a:pt x="2749" y="1478"/>
                    </a:cubicBezTo>
                    <a:cubicBezTo>
                      <a:pt x="2786" y="1435"/>
                      <a:pt x="2793" y="1372"/>
                      <a:pt x="2737" y="1325"/>
                    </a:cubicBezTo>
                    <a:cubicBezTo>
                      <a:pt x="2268" y="932"/>
                      <a:pt x="1833" y="501"/>
                      <a:pt x="1434" y="35"/>
                    </a:cubicBezTo>
                    <a:cubicBezTo>
                      <a:pt x="1413" y="12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19"/>
              <p:cNvSpPr/>
              <p:nvPr/>
            </p:nvSpPr>
            <p:spPr>
              <a:xfrm>
                <a:off x="554960" y="1891610"/>
                <a:ext cx="263231" cy="261297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1" extrusionOk="0">
                    <a:moveTo>
                      <a:pt x="810" y="150"/>
                    </a:moveTo>
                    <a:cubicBezTo>
                      <a:pt x="814" y="154"/>
                      <a:pt x="819" y="159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7"/>
                      <a:pt x="806" y="154"/>
                      <a:pt x="810" y="150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4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6"/>
                      <a:pt x="308" y="1023"/>
                    </a:cubicBezTo>
                    <a:cubicBezTo>
                      <a:pt x="323" y="1041"/>
                      <a:pt x="340" y="1058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6"/>
                      <a:pt x="838" y="528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5"/>
                      <a:pt x="1030" y="771"/>
                      <a:pt x="1082" y="803"/>
                    </a:cubicBezTo>
                    <a:cubicBezTo>
                      <a:pt x="974" y="898"/>
                      <a:pt x="864" y="995"/>
                      <a:pt x="754" y="1092"/>
                    </a:cubicBezTo>
                    <a:cubicBezTo>
                      <a:pt x="664" y="1011"/>
                      <a:pt x="580" y="927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2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2"/>
                    </a:cubicBezTo>
                    <a:cubicBezTo>
                      <a:pt x="795" y="1328"/>
                      <a:pt x="789" y="1323"/>
                      <a:pt x="784" y="1319"/>
                    </a:cubicBezTo>
                    <a:cubicBezTo>
                      <a:pt x="791" y="1313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49"/>
                      <a:pt x="739" y="51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8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39"/>
                      <a:pt x="223" y="1112"/>
                      <a:pt x="306" y="1187"/>
                    </a:cubicBezTo>
                    <a:cubicBezTo>
                      <a:pt x="463" y="1325"/>
                      <a:pt x="620" y="1464"/>
                      <a:pt x="776" y="1602"/>
                    </a:cubicBezTo>
                    <a:cubicBezTo>
                      <a:pt x="788" y="1615"/>
                      <a:pt x="803" y="1621"/>
                      <a:pt x="818" y="1621"/>
                    </a:cubicBezTo>
                    <a:cubicBezTo>
                      <a:pt x="834" y="1621"/>
                      <a:pt x="849" y="1615"/>
                      <a:pt x="862" y="1602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29"/>
                      <a:pt x="1606" y="916"/>
                    </a:cubicBezTo>
                    <a:cubicBezTo>
                      <a:pt x="1608" y="914"/>
                      <a:pt x="1608" y="914"/>
                      <a:pt x="1610" y="914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1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9"/>
              <p:cNvSpPr/>
              <p:nvPr/>
            </p:nvSpPr>
            <p:spPr>
              <a:xfrm>
                <a:off x="622661" y="1964793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2"/>
                      <a:pt x="403" y="198"/>
                      <a:pt x="408" y="203"/>
                    </a:cubicBezTo>
                    <a:cubicBezTo>
                      <a:pt x="397" y="207"/>
                      <a:pt x="386" y="211"/>
                      <a:pt x="375" y="216"/>
                    </a:cubicBezTo>
                    <a:cubicBezTo>
                      <a:pt x="380" y="205"/>
                      <a:pt x="386" y="196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2"/>
                      <a:pt x="498" y="304"/>
                    </a:cubicBezTo>
                    <a:cubicBezTo>
                      <a:pt x="492" y="306"/>
                      <a:pt x="489" y="306"/>
                      <a:pt x="483" y="308"/>
                    </a:cubicBezTo>
                    <a:cubicBezTo>
                      <a:pt x="487" y="304"/>
                      <a:pt x="489" y="300"/>
                      <a:pt x="492" y="298"/>
                    </a:cubicBezTo>
                    <a:cubicBezTo>
                      <a:pt x="492" y="296"/>
                      <a:pt x="492" y="296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5"/>
                      <a:pt x="360" y="483"/>
                    </a:cubicBezTo>
                    <a:cubicBezTo>
                      <a:pt x="356" y="477"/>
                      <a:pt x="353" y="472"/>
                      <a:pt x="349" y="468"/>
                    </a:cubicBezTo>
                    <a:cubicBezTo>
                      <a:pt x="358" y="464"/>
                      <a:pt x="369" y="462"/>
                      <a:pt x="380" y="459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4"/>
                    </a:cubicBezTo>
                    <a:cubicBezTo>
                      <a:pt x="220" y="60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701"/>
                      <a:pt x="332" y="718"/>
                    </a:cubicBezTo>
                    <a:cubicBezTo>
                      <a:pt x="346" y="722"/>
                      <a:pt x="360" y="724"/>
                      <a:pt x="373" y="724"/>
                    </a:cubicBezTo>
                    <a:cubicBezTo>
                      <a:pt x="462" y="724"/>
                      <a:pt x="526" y="636"/>
                      <a:pt x="591" y="576"/>
                    </a:cubicBezTo>
                    <a:cubicBezTo>
                      <a:pt x="647" y="526"/>
                      <a:pt x="761" y="449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19"/>
              <p:cNvSpPr/>
              <p:nvPr/>
            </p:nvSpPr>
            <p:spPr>
              <a:xfrm>
                <a:off x="449538" y="3320761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2"/>
                    </a:moveTo>
                    <a:cubicBezTo>
                      <a:pt x="2780" y="252"/>
                      <a:pt x="2767" y="314"/>
                      <a:pt x="2760" y="377"/>
                    </a:cubicBezTo>
                    <a:cubicBezTo>
                      <a:pt x="2752" y="330"/>
                      <a:pt x="2743" y="284"/>
                      <a:pt x="2733" y="239"/>
                    </a:cubicBezTo>
                    <a:cubicBezTo>
                      <a:pt x="2754" y="222"/>
                      <a:pt x="2776" y="207"/>
                      <a:pt x="2799" y="192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88"/>
                      <a:pt x="202" y="405"/>
                      <a:pt x="235" y="424"/>
                    </a:cubicBezTo>
                    <a:cubicBezTo>
                      <a:pt x="203" y="427"/>
                      <a:pt x="170" y="431"/>
                      <a:pt x="138" y="438"/>
                    </a:cubicBezTo>
                    <a:cubicBezTo>
                      <a:pt x="136" y="418"/>
                      <a:pt x="134" y="399"/>
                      <a:pt x="133" y="379"/>
                    </a:cubicBezTo>
                    <a:close/>
                    <a:moveTo>
                      <a:pt x="2625" y="327"/>
                    </a:moveTo>
                    <a:cubicBezTo>
                      <a:pt x="2635" y="375"/>
                      <a:pt x="2644" y="425"/>
                      <a:pt x="2655" y="474"/>
                    </a:cubicBezTo>
                    <a:cubicBezTo>
                      <a:pt x="2635" y="435"/>
                      <a:pt x="2614" y="394"/>
                      <a:pt x="2594" y="355"/>
                    </a:cubicBezTo>
                    <a:cubicBezTo>
                      <a:pt x="2605" y="345"/>
                      <a:pt x="2616" y="336"/>
                      <a:pt x="2625" y="327"/>
                    </a:cubicBezTo>
                    <a:close/>
                    <a:moveTo>
                      <a:pt x="2493" y="453"/>
                    </a:moveTo>
                    <a:cubicBezTo>
                      <a:pt x="2499" y="470"/>
                      <a:pt x="2506" y="487"/>
                      <a:pt x="2513" y="504"/>
                    </a:cubicBezTo>
                    <a:cubicBezTo>
                      <a:pt x="2508" y="500"/>
                      <a:pt x="2502" y="496"/>
                      <a:pt x="2499" y="493"/>
                    </a:cubicBezTo>
                    <a:cubicBezTo>
                      <a:pt x="2487" y="483"/>
                      <a:pt x="2476" y="481"/>
                      <a:pt x="2465" y="481"/>
                    </a:cubicBezTo>
                    <a:cubicBezTo>
                      <a:pt x="2474" y="472"/>
                      <a:pt x="2484" y="463"/>
                      <a:pt x="2493" y="453"/>
                    </a:cubicBezTo>
                    <a:close/>
                    <a:moveTo>
                      <a:pt x="414" y="515"/>
                    </a:moveTo>
                    <a:cubicBezTo>
                      <a:pt x="425" y="521"/>
                      <a:pt x="437" y="526"/>
                      <a:pt x="448" y="534"/>
                    </a:cubicBezTo>
                    <a:cubicBezTo>
                      <a:pt x="405" y="554"/>
                      <a:pt x="360" y="576"/>
                      <a:pt x="317" y="599"/>
                    </a:cubicBezTo>
                    <a:cubicBezTo>
                      <a:pt x="340" y="575"/>
                      <a:pt x="366" y="554"/>
                      <a:pt x="394" y="535"/>
                    </a:cubicBezTo>
                    <a:cubicBezTo>
                      <a:pt x="403" y="530"/>
                      <a:pt x="409" y="522"/>
                      <a:pt x="414" y="515"/>
                    </a:cubicBezTo>
                    <a:close/>
                    <a:moveTo>
                      <a:pt x="2879" y="390"/>
                    </a:moveTo>
                    <a:lnTo>
                      <a:pt x="2879" y="390"/>
                    </a:lnTo>
                    <a:cubicBezTo>
                      <a:pt x="2883" y="481"/>
                      <a:pt x="2888" y="575"/>
                      <a:pt x="2894" y="666"/>
                    </a:cubicBezTo>
                    <a:cubicBezTo>
                      <a:pt x="2871" y="576"/>
                      <a:pt x="2868" y="483"/>
                      <a:pt x="2879" y="390"/>
                    </a:cubicBezTo>
                    <a:close/>
                    <a:moveTo>
                      <a:pt x="466" y="705"/>
                    </a:moveTo>
                    <a:cubicBezTo>
                      <a:pt x="468" y="705"/>
                      <a:pt x="468" y="707"/>
                      <a:pt x="468" y="707"/>
                    </a:cubicBezTo>
                    <a:cubicBezTo>
                      <a:pt x="466" y="709"/>
                      <a:pt x="464" y="709"/>
                      <a:pt x="461" y="711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2"/>
                    </a:moveTo>
                    <a:cubicBezTo>
                      <a:pt x="2334" y="662"/>
                      <a:pt x="2359" y="683"/>
                      <a:pt x="2383" y="703"/>
                    </a:cubicBezTo>
                    <a:cubicBezTo>
                      <a:pt x="2387" y="713"/>
                      <a:pt x="2390" y="722"/>
                      <a:pt x="2398" y="731"/>
                    </a:cubicBezTo>
                    <a:cubicBezTo>
                      <a:pt x="2415" y="750"/>
                      <a:pt x="2433" y="759"/>
                      <a:pt x="2454" y="765"/>
                    </a:cubicBezTo>
                    <a:cubicBezTo>
                      <a:pt x="2486" y="793"/>
                      <a:pt x="2515" y="823"/>
                      <a:pt x="2547" y="852"/>
                    </a:cubicBezTo>
                    <a:cubicBezTo>
                      <a:pt x="2463" y="787"/>
                      <a:pt x="2379" y="720"/>
                      <a:pt x="2297" y="655"/>
                    </a:cubicBezTo>
                    <a:cubicBezTo>
                      <a:pt x="2301" y="651"/>
                      <a:pt x="2305" y="647"/>
                      <a:pt x="2308" y="642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1"/>
                      <a:pt x="547" y="877"/>
                      <a:pt x="494" y="914"/>
                    </a:cubicBezTo>
                    <a:cubicBezTo>
                      <a:pt x="545" y="873"/>
                      <a:pt x="599" y="839"/>
                      <a:pt x="655" y="808"/>
                    </a:cubicBezTo>
                    <a:close/>
                    <a:moveTo>
                      <a:pt x="230" y="1044"/>
                    </a:moveTo>
                    <a:cubicBezTo>
                      <a:pt x="230" y="1046"/>
                      <a:pt x="228" y="1048"/>
                      <a:pt x="226" y="1050"/>
                    </a:cubicBezTo>
                    <a:lnTo>
                      <a:pt x="226" y="1044"/>
                    </a:lnTo>
                    <a:close/>
                    <a:moveTo>
                      <a:pt x="2894" y="1097"/>
                    </a:moveTo>
                    <a:cubicBezTo>
                      <a:pt x="2903" y="1110"/>
                      <a:pt x="2912" y="1123"/>
                      <a:pt x="2920" y="1136"/>
                    </a:cubicBezTo>
                    <a:cubicBezTo>
                      <a:pt x="2909" y="1128"/>
                      <a:pt x="2898" y="1123"/>
                      <a:pt x="2884" y="1115"/>
                    </a:cubicBezTo>
                    <a:cubicBezTo>
                      <a:pt x="2888" y="1110"/>
                      <a:pt x="2892" y="1104"/>
                      <a:pt x="2894" y="1097"/>
                    </a:cubicBezTo>
                    <a:close/>
                    <a:moveTo>
                      <a:pt x="2913" y="0"/>
                    </a:moveTo>
                    <a:cubicBezTo>
                      <a:pt x="2904" y="0"/>
                      <a:pt x="2894" y="2"/>
                      <a:pt x="2884" y="6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19"/>
                    </a:cubicBezTo>
                    <a:cubicBezTo>
                      <a:pt x="2400" y="373"/>
                      <a:pt x="2348" y="429"/>
                      <a:pt x="2295" y="483"/>
                    </a:cubicBezTo>
                    <a:lnTo>
                      <a:pt x="2292" y="483"/>
                    </a:ln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8"/>
                    </a:cubicBezTo>
                    <a:cubicBezTo>
                      <a:pt x="2202" y="578"/>
                      <a:pt x="2182" y="599"/>
                      <a:pt x="2163" y="617"/>
                    </a:cubicBezTo>
                    <a:cubicBezTo>
                      <a:pt x="2141" y="638"/>
                      <a:pt x="2137" y="683"/>
                      <a:pt x="2163" y="703"/>
                    </a:cubicBezTo>
                    <a:cubicBezTo>
                      <a:pt x="2314" y="823"/>
                      <a:pt x="2465" y="942"/>
                      <a:pt x="2616" y="1059"/>
                    </a:cubicBezTo>
                    <a:cubicBezTo>
                      <a:pt x="2728" y="1147"/>
                      <a:pt x="2836" y="1251"/>
                      <a:pt x="2978" y="1285"/>
                    </a:cubicBezTo>
                    <a:cubicBezTo>
                      <a:pt x="2983" y="1286"/>
                      <a:pt x="2988" y="1287"/>
                      <a:pt x="2993" y="1287"/>
                    </a:cubicBezTo>
                    <a:cubicBezTo>
                      <a:pt x="3026" y="1287"/>
                      <a:pt x="3057" y="1263"/>
                      <a:pt x="3054" y="1227"/>
                    </a:cubicBezTo>
                    <a:cubicBezTo>
                      <a:pt x="3026" y="849"/>
                      <a:pt x="2998" y="472"/>
                      <a:pt x="2987" y="94"/>
                    </a:cubicBezTo>
                    <a:cubicBezTo>
                      <a:pt x="2987" y="79"/>
                      <a:pt x="2983" y="66"/>
                      <a:pt x="2974" y="56"/>
                    </a:cubicBezTo>
                    <a:cubicBezTo>
                      <a:pt x="2974" y="24"/>
                      <a:pt x="2947" y="0"/>
                      <a:pt x="2913" y="0"/>
                    </a:cubicBezTo>
                    <a:close/>
                    <a:moveTo>
                      <a:pt x="88" y="249"/>
                    </a:moveTo>
                    <a:cubicBezTo>
                      <a:pt x="80" y="249"/>
                      <a:pt x="72" y="249"/>
                      <a:pt x="64" y="250"/>
                    </a:cubicBezTo>
                    <a:cubicBezTo>
                      <a:pt x="34" y="254"/>
                      <a:pt x="0" y="276"/>
                      <a:pt x="4" y="312"/>
                    </a:cubicBezTo>
                    <a:cubicBezTo>
                      <a:pt x="6" y="328"/>
                      <a:pt x="8" y="345"/>
                      <a:pt x="10" y="362"/>
                    </a:cubicBezTo>
                    <a:cubicBezTo>
                      <a:pt x="8" y="370"/>
                      <a:pt x="8" y="377"/>
                      <a:pt x="8" y="384"/>
                    </a:cubicBezTo>
                    <a:cubicBezTo>
                      <a:pt x="11" y="405"/>
                      <a:pt x="15" y="425"/>
                      <a:pt x="17" y="446"/>
                    </a:cubicBezTo>
                    <a:cubicBezTo>
                      <a:pt x="41" y="720"/>
                      <a:pt x="51" y="992"/>
                      <a:pt x="45" y="1266"/>
                    </a:cubicBezTo>
                    <a:cubicBezTo>
                      <a:pt x="44" y="1302"/>
                      <a:pt x="74" y="1327"/>
                      <a:pt x="106" y="1327"/>
                    </a:cubicBezTo>
                    <a:cubicBezTo>
                      <a:pt x="116" y="1327"/>
                      <a:pt x="127" y="1324"/>
                      <a:pt x="136" y="1319"/>
                    </a:cubicBezTo>
                    <a:cubicBezTo>
                      <a:pt x="155" y="1307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6"/>
                    </a:cubicBezTo>
                    <a:cubicBezTo>
                      <a:pt x="453" y="1080"/>
                      <a:pt x="688" y="918"/>
                      <a:pt x="940" y="780"/>
                    </a:cubicBezTo>
                    <a:cubicBezTo>
                      <a:pt x="981" y="757"/>
                      <a:pt x="977" y="698"/>
                      <a:pt x="940" y="675"/>
                    </a:cubicBezTo>
                    <a:cubicBezTo>
                      <a:pt x="789" y="582"/>
                      <a:pt x="636" y="494"/>
                      <a:pt x="479" y="412"/>
                    </a:cubicBezTo>
                    <a:cubicBezTo>
                      <a:pt x="371" y="356"/>
                      <a:pt x="221" y="249"/>
                      <a:pt x="88" y="2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19"/>
              <p:cNvSpPr/>
              <p:nvPr/>
            </p:nvSpPr>
            <p:spPr>
              <a:xfrm>
                <a:off x="450989" y="3073327"/>
                <a:ext cx="491000" cy="259846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2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901"/>
                      <a:pt x="1479" y="1336"/>
                    </a:cubicBezTo>
                    <a:cubicBezTo>
                      <a:pt x="1397" y="1272"/>
                      <a:pt x="1330" y="1190"/>
                      <a:pt x="1259" y="1114"/>
                    </a:cubicBezTo>
                    <a:cubicBezTo>
                      <a:pt x="1158" y="1004"/>
                      <a:pt x="1039" y="909"/>
                      <a:pt x="920" y="818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6"/>
                      <a:pt x="782" y="1015"/>
                    </a:cubicBezTo>
                    <a:cubicBezTo>
                      <a:pt x="899" y="1107"/>
                      <a:pt x="1013" y="1203"/>
                      <a:pt x="1114" y="1313"/>
                    </a:cubicBezTo>
                    <a:cubicBezTo>
                      <a:pt x="1209" y="1418"/>
                      <a:pt x="1300" y="1519"/>
                      <a:pt x="1421" y="1593"/>
                    </a:cubicBezTo>
                    <a:cubicBezTo>
                      <a:pt x="1443" y="1606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9"/>
              <p:cNvSpPr/>
              <p:nvPr/>
            </p:nvSpPr>
            <p:spPr>
              <a:xfrm>
                <a:off x="437932" y="3172623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0"/>
                      <a:pt x="2515" y="545"/>
                      <a:pt x="2278" y="774"/>
                    </a:cubicBezTo>
                    <a:cubicBezTo>
                      <a:pt x="2155" y="893"/>
                      <a:pt x="2024" y="1007"/>
                      <a:pt x="1894" y="1115"/>
                    </a:cubicBezTo>
                    <a:cubicBezTo>
                      <a:pt x="1797" y="1195"/>
                      <a:pt x="1678" y="1266"/>
                      <a:pt x="1603" y="1369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7" y="348"/>
                      <a:pt x="167" y="348"/>
                    </a:cubicBezTo>
                    <a:cubicBezTo>
                      <a:pt x="67" y="348"/>
                      <a:pt x="1" y="505"/>
                      <a:pt x="108" y="578"/>
                    </a:cubicBezTo>
                    <a:cubicBezTo>
                      <a:pt x="611" y="916"/>
                      <a:pt x="1092" y="1285"/>
                      <a:pt x="1575" y="1648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4"/>
                      <a:pt x="1733" y="1605"/>
                    </a:cubicBezTo>
                    <a:cubicBezTo>
                      <a:pt x="1748" y="1596"/>
                      <a:pt x="1763" y="1581"/>
                      <a:pt x="1773" y="1559"/>
                    </a:cubicBezTo>
                    <a:cubicBezTo>
                      <a:pt x="1829" y="1432"/>
                      <a:pt x="1993" y="1346"/>
                      <a:pt x="2097" y="1261"/>
                    </a:cubicBezTo>
                    <a:cubicBezTo>
                      <a:pt x="2218" y="1160"/>
                      <a:pt x="2336" y="1054"/>
                      <a:pt x="2449" y="945"/>
                    </a:cubicBezTo>
                    <a:cubicBezTo>
                      <a:pt x="2688" y="718"/>
                      <a:pt x="2908" y="472"/>
                      <a:pt x="3111" y="215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19"/>
              <p:cNvSpPr/>
              <p:nvPr/>
            </p:nvSpPr>
            <p:spPr>
              <a:xfrm>
                <a:off x="434225" y="2636651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0"/>
                    </a:moveTo>
                    <a:cubicBezTo>
                      <a:pt x="1589" y="0"/>
                      <a:pt x="1562" y="10"/>
                      <a:pt x="1536" y="33"/>
                    </a:cubicBezTo>
                    <a:cubicBezTo>
                      <a:pt x="1085" y="450"/>
                      <a:pt x="606" y="838"/>
                      <a:pt x="105" y="1192"/>
                    </a:cubicBezTo>
                    <a:cubicBezTo>
                      <a:pt x="1" y="1268"/>
                      <a:pt x="67" y="1425"/>
                      <a:pt x="165" y="1425"/>
                    </a:cubicBezTo>
                    <a:cubicBezTo>
                      <a:pt x="185" y="1425"/>
                      <a:pt x="206" y="1418"/>
                      <a:pt x="228" y="1403"/>
                    </a:cubicBezTo>
                    <a:cubicBezTo>
                      <a:pt x="716" y="1056"/>
                      <a:pt x="1184" y="680"/>
                      <a:pt x="1628" y="279"/>
                    </a:cubicBezTo>
                    <a:cubicBezTo>
                      <a:pt x="1835" y="482"/>
                      <a:pt x="2042" y="687"/>
                      <a:pt x="2251" y="890"/>
                    </a:cubicBezTo>
                    <a:cubicBezTo>
                      <a:pt x="2467" y="1103"/>
                      <a:pt x="2674" y="1343"/>
                      <a:pt x="2931" y="1507"/>
                    </a:cubicBezTo>
                    <a:cubicBezTo>
                      <a:pt x="2952" y="1521"/>
                      <a:pt x="2973" y="1527"/>
                      <a:pt x="2993" y="1527"/>
                    </a:cubicBezTo>
                    <a:cubicBezTo>
                      <a:pt x="3096" y="1527"/>
                      <a:pt x="3164" y="1367"/>
                      <a:pt x="3054" y="1297"/>
                    </a:cubicBezTo>
                    <a:cubicBezTo>
                      <a:pt x="2815" y="1146"/>
                      <a:pt x="2622" y="916"/>
                      <a:pt x="2422" y="719"/>
                    </a:cubicBezTo>
                    <a:cubicBezTo>
                      <a:pt x="2195" y="497"/>
                      <a:pt x="1967" y="273"/>
                      <a:pt x="1742" y="49"/>
                    </a:cubicBezTo>
                    <a:cubicBezTo>
                      <a:pt x="1721" y="29"/>
                      <a:pt x="1699" y="19"/>
                      <a:pt x="1676" y="16"/>
                    </a:cubicBezTo>
                    <a:cubicBezTo>
                      <a:pt x="1658" y="6"/>
                      <a:pt x="1638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19"/>
              <p:cNvSpPr/>
              <p:nvPr/>
            </p:nvSpPr>
            <p:spPr>
              <a:xfrm>
                <a:off x="452118" y="2521397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1"/>
                    </a:moveTo>
                    <a:cubicBezTo>
                      <a:pt x="1482" y="1"/>
                      <a:pt x="1454" y="13"/>
                      <a:pt x="1431" y="43"/>
                    </a:cubicBezTo>
                    <a:cubicBezTo>
                      <a:pt x="1060" y="496"/>
                      <a:pt x="555" y="837"/>
                      <a:pt x="96" y="1197"/>
                    </a:cubicBezTo>
                    <a:cubicBezTo>
                      <a:pt x="0" y="1274"/>
                      <a:pt x="88" y="1397"/>
                      <a:pt x="188" y="1397"/>
                    </a:cubicBezTo>
                    <a:cubicBezTo>
                      <a:pt x="215" y="1397"/>
                      <a:pt x="242" y="1389"/>
                      <a:pt x="268" y="1368"/>
                    </a:cubicBezTo>
                    <a:cubicBezTo>
                      <a:pt x="708" y="1022"/>
                      <a:pt x="1191" y="695"/>
                      <a:pt x="1558" y="267"/>
                    </a:cubicBezTo>
                    <a:cubicBezTo>
                      <a:pt x="1990" y="652"/>
                      <a:pt x="2414" y="1050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4"/>
                    </a:cubicBezTo>
                    <a:cubicBezTo>
                      <a:pt x="2572" y="865"/>
                      <a:pt x="2136" y="457"/>
                      <a:pt x="1688" y="58"/>
                    </a:cubicBezTo>
                    <a:cubicBezTo>
                      <a:pt x="1664" y="36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0" y="30"/>
                    </a:cubicBezTo>
                    <a:cubicBezTo>
                      <a:pt x="1559" y="12"/>
                      <a:pt x="1534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19"/>
              <p:cNvSpPr/>
              <p:nvPr/>
            </p:nvSpPr>
            <p:spPr>
              <a:xfrm>
                <a:off x="473234" y="2756258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6"/>
                    </a:cubicBezTo>
                    <a:cubicBezTo>
                      <a:pt x="1360" y="361"/>
                      <a:pt x="1354" y="394"/>
                      <a:pt x="1365" y="432"/>
                    </a:cubicBezTo>
                    <a:cubicBezTo>
                      <a:pt x="1382" y="489"/>
                      <a:pt x="1401" y="547"/>
                      <a:pt x="1417" y="605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7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7"/>
                    </a:moveTo>
                    <a:cubicBezTo>
                      <a:pt x="496" y="1187"/>
                      <a:pt x="496" y="1196"/>
                      <a:pt x="496" y="1205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7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1"/>
                      <a:pt x="372" y="1438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79"/>
                    </a:moveTo>
                    <a:lnTo>
                      <a:pt x="1932" y="1479"/>
                    </a:ln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3"/>
                      <a:pt x="2042" y="1821"/>
                      <a:pt x="2035" y="1826"/>
                    </a:cubicBezTo>
                    <a:lnTo>
                      <a:pt x="1932" y="1479"/>
                    </a:lnTo>
                    <a:close/>
                    <a:moveTo>
                      <a:pt x="733" y="1796"/>
                    </a:moveTo>
                    <a:cubicBezTo>
                      <a:pt x="746" y="1822"/>
                      <a:pt x="757" y="1847"/>
                      <a:pt x="771" y="1873"/>
                    </a:cubicBezTo>
                    <a:cubicBezTo>
                      <a:pt x="750" y="1850"/>
                      <a:pt x="730" y="1828"/>
                      <a:pt x="709" y="1808"/>
                    </a:cubicBezTo>
                    <a:cubicBezTo>
                      <a:pt x="718" y="1804"/>
                      <a:pt x="726" y="1802"/>
                      <a:pt x="733" y="1796"/>
                    </a:cubicBezTo>
                    <a:close/>
                    <a:moveTo>
                      <a:pt x="1302" y="2374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4"/>
                      <a:pt x="1326" y="2492"/>
                    </a:cubicBezTo>
                    <a:cubicBezTo>
                      <a:pt x="1306" y="2468"/>
                      <a:pt x="1283" y="2443"/>
                      <a:pt x="1263" y="2419"/>
                    </a:cubicBezTo>
                    <a:cubicBezTo>
                      <a:pt x="1278" y="2408"/>
                      <a:pt x="1291" y="2391"/>
                      <a:pt x="1302" y="2374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0"/>
                      <a:pt x="946" y="364"/>
                      <a:pt x="785" y="530"/>
                    </a:cubicBezTo>
                    <a:cubicBezTo>
                      <a:pt x="746" y="542"/>
                      <a:pt x="713" y="571"/>
                      <a:pt x="705" y="612"/>
                    </a:cubicBezTo>
                    <a:cubicBezTo>
                      <a:pt x="487" y="840"/>
                      <a:pt x="267" y="1067"/>
                      <a:pt x="47" y="1295"/>
                    </a:cubicBezTo>
                    <a:cubicBezTo>
                      <a:pt x="2" y="1341"/>
                      <a:pt x="1" y="1418"/>
                      <a:pt x="47" y="1466"/>
                    </a:cubicBezTo>
                    <a:cubicBezTo>
                      <a:pt x="457" y="1880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3"/>
                      <a:pt x="1403" y="2751"/>
                    </a:cubicBezTo>
                    <a:cubicBezTo>
                      <a:pt x="1837" y="2341"/>
                      <a:pt x="2275" y="1932"/>
                      <a:pt x="2715" y="1528"/>
                    </a:cubicBezTo>
                    <a:cubicBezTo>
                      <a:pt x="2732" y="1513"/>
                      <a:pt x="2743" y="1494"/>
                      <a:pt x="2749" y="1478"/>
                    </a:cubicBezTo>
                    <a:cubicBezTo>
                      <a:pt x="2786" y="1435"/>
                      <a:pt x="2793" y="1371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19"/>
              <p:cNvSpPr/>
              <p:nvPr/>
            </p:nvSpPr>
            <p:spPr>
              <a:xfrm>
                <a:off x="554960" y="2837983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0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8"/>
                      <a:pt x="806" y="154"/>
                      <a:pt x="810" y="150"/>
                    </a:cubicBezTo>
                    <a:close/>
                    <a:moveTo>
                      <a:pt x="232" y="723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3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8"/>
                      <a:pt x="308" y="1023"/>
                    </a:cubicBezTo>
                    <a:cubicBezTo>
                      <a:pt x="323" y="1041"/>
                      <a:pt x="340" y="1060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5"/>
                      <a:pt x="754" y="1092"/>
                    </a:cubicBezTo>
                    <a:cubicBezTo>
                      <a:pt x="664" y="1012"/>
                      <a:pt x="580" y="928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3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4"/>
                    </a:cubicBezTo>
                    <a:cubicBezTo>
                      <a:pt x="795" y="1329"/>
                      <a:pt x="789" y="1323"/>
                      <a:pt x="784" y="1319"/>
                    </a:cubicBezTo>
                    <a:cubicBezTo>
                      <a:pt x="791" y="1314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8"/>
                    </a:cubicBezTo>
                    <a:cubicBezTo>
                      <a:pt x="743" y="50"/>
                      <a:pt x="739" y="53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9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40"/>
                      <a:pt x="223" y="1112"/>
                      <a:pt x="306" y="1187"/>
                    </a:cubicBezTo>
                    <a:cubicBezTo>
                      <a:pt x="463" y="1325"/>
                      <a:pt x="620" y="1465"/>
                      <a:pt x="776" y="1604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4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30"/>
                      <a:pt x="1606" y="916"/>
                    </a:cubicBezTo>
                    <a:cubicBezTo>
                      <a:pt x="1608" y="916"/>
                      <a:pt x="1608" y="915"/>
                      <a:pt x="1610" y="915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19"/>
              <p:cNvSpPr/>
              <p:nvPr/>
            </p:nvSpPr>
            <p:spPr>
              <a:xfrm>
                <a:off x="622661" y="2911327"/>
                <a:ext cx="122669" cy="116544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3" extrusionOk="0">
                    <a:moveTo>
                      <a:pt x="392" y="184"/>
                    </a:moveTo>
                    <a:cubicBezTo>
                      <a:pt x="397" y="191"/>
                      <a:pt x="403" y="197"/>
                      <a:pt x="408" y="204"/>
                    </a:cubicBezTo>
                    <a:cubicBezTo>
                      <a:pt x="397" y="206"/>
                      <a:pt x="386" y="212"/>
                      <a:pt x="375" y="215"/>
                    </a:cubicBezTo>
                    <a:cubicBezTo>
                      <a:pt x="380" y="204"/>
                      <a:pt x="386" y="195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9"/>
                      <a:pt x="496" y="301"/>
                      <a:pt x="498" y="303"/>
                    </a:cubicBezTo>
                    <a:cubicBezTo>
                      <a:pt x="492" y="305"/>
                      <a:pt x="489" y="305"/>
                      <a:pt x="483" y="307"/>
                    </a:cubicBezTo>
                    <a:cubicBezTo>
                      <a:pt x="487" y="303"/>
                      <a:pt x="489" y="301"/>
                      <a:pt x="492" y="297"/>
                    </a:cubicBezTo>
                    <a:cubicBezTo>
                      <a:pt x="492" y="297"/>
                      <a:pt x="492" y="297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5"/>
                    </a:lnTo>
                    <a:cubicBezTo>
                      <a:pt x="599" y="414"/>
                      <a:pt x="597" y="413"/>
                      <a:pt x="594" y="413"/>
                    </a:cubicBezTo>
                    <a:cubicBezTo>
                      <a:pt x="590" y="413"/>
                      <a:pt x="584" y="415"/>
                      <a:pt x="578" y="420"/>
                    </a:cubicBezTo>
                    <a:cubicBezTo>
                      <a:pt x="582" y="415"/>
                      <a:pt x="587" y="411"/>
                      <a:pt x="591" y="406"/>
                    </a:cubicBezTo>
                    <a:close/>
                    <a:moveTo>
                      <a:pt x="380" y="458"/>
                    </a:moveTo>
                    <a:lnTo>
                      <a:pt x="380" y="458"/>
                    </a:lnTo>
                    <a:cubicBezTo>
                      <a:pt x="373" y="467"/>
                      <a:pt x="367" y="475"/>
                      <a:pt x="360" y="482"/>
                    </a:cubicBezTo>
                    <a:cubicBezTo>
                      <a:pt x="356" y="476"/>
                      <a:pt x="353" y="473"/>
                      <a:pt x="349" y="467"/>
                    </a:cubicBezTo>
                    <a:cubicBezTo>
                      <a:pt x="358" y="463"/>
                      <a:pt x="369" y="461"/>
                      <a:pt x="380" y="458"/>
                    </a:cubicBezTo>
                    <a:close/>
                    <a:moveTo>
                      <a:pt x="393" y="1"/>
                    </a:moveTo>
                    <a:cubicBezTo>
                      <a:pt x="386" y="1"/>
                      <a:pt x="380" y="2"/>
                      <a:pt x="373" y="5"/>
                    </a:cubicBezTo>
                    <a:cubicBezTo>
                      <a:pt x="220" y="59"/>
                      <a:pt x="181" y="236"/>
                      <a:pt x="37" y="297"/>
                    </a:cubicBezTo>
                    <a:cubicBezTo>
                      <a:pt x="0" y="314"/>
                      <a:pt x="2" y="368"/>
                      <a:pt x="26" y="394"/>
                    </a:cubicBezTo>
                    <a:cubicBezTo>
                      <a:pt x="78" y="452"/>
                      <a:pt x="131" y="512"/>
                      <a:pt x="183" y="570"/>
                    </a:cubicBezTo>
                    <a:cubicBezTo>
                      <a:pt x="222" y="614"/>
                      <a:pt x="274" y="700"/>
                      <a:pt x="332" y="717"/>
                    </a:cubicBezTo>
                    <a:cubicBezTo>
                      <a:pt x="346" y="721"/>
                      <a:pt x="360" y="723"/>
                      <a:pt x="373" y="723"/>
                    </a:cubicBezTo>
                    <a:cubicBezTo>
                      <a:pt x="462" y="723"/>
                      <a:pt x="526" y="635"/>
                      <a:pt x="591" y="575"/>
                    </a:cubicBezTo>
                    <a:cubicBezTo>
                      <a:pt x="647" y="525"/>
                      <a:pt x="761" y="448"/>
                      <a:pt x="709" y="357"/>
                    </a:cubicBezTo>
                    <a:cubicBezTo>
                      <a:pt x="647" y="253"/>
                      <a:pt x="537" y="158"/>
                      <a:pt x="449" y="66"/>
                    </a:cubicBezTo>
                    <a:cubicBezTo>
                      <a:pt x="451" y="35"/>
                      <a:pt x="426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19"/>
              <p:cNvSpPr/>
              <p:nvPr/>
            </p:nvSpPr>
            <p:spPr>
              <a:xfrm>
                <a:off x="449538" y="4267295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2"/>
                    </a:moveTo>
                    <a:lnTo>
                      <a:pt x="2799" y="192"/>
                    </a:lnTo>
                    <a:cubicBezTo>
                      <a:pt x="2780" y="253"/>
                      <a:pt x="2767" y="313"/>
                      <a:pt x="2760" y="376"/>
                    </a:cubicBezTo>
                    <a:cubicBezTo>
                      <a:pt x="2752" y="330"/>
                      <a:pt x="2743" y="285"/>
                      <a:pt x="2733" y="238"/>
                    </a:cubicBezTo>
                    <a:cubicBezTo>
                      <a:pt x="2754" y="221"/>
                      <a:pt x="2776" y="206"/>
                      <a:pt x="2799" y="192"/>
                    </a:cubicBezTo>
                    <a:close/>
                    <a:moveTo>
                      <a:pt x="133" y="378"/>
                    </a:moveTo>
                    <a:lnTo>
                      <a:pt x="133" y="378"/>
                    </a:lnTo>
                    <a:cubicBezTo>
                      <a:pt x="166" y="387"/>
                      <a:pt x="202" y="406"/>
                      <a:pt x="235" y="423"/>
                    </a:cubicBezTo>
                    <a:cubicBezTo>
                      <a:pt x="203" y="426"/>
                      <a:pt x="170" y="430"/>
                      <a:pt x="138" y="438"/>
                    </a:cubicBezTo>
                    <a:cubicBezTo>
                      <a:pt x="136" y="419"/>
                      <a:pt x="134" y="399"/>
                      <a:pt x="133" y="378"/>
                    </a:cubicBezTo>
                    <a:close/>
                    <a:moveTo>
                      <a:pt x="2625" y="326"/>
                    </a:moveTo>
                    <a:cubicBezTo>
                      <a:pt x="2635" y="374"/>
                      <a:pt x="2644" y="425"/>
                      <a:pt x="2655" y="473"/>
                    </a:cubicBezTo>
                    <a:cubicBezTo>
                      <a:pt x="2635" y="434"/>
                      <a:pt x="2614" y="395"/>
                      <a:pt x="2594" y="354"/>
                    </a:cubicBezTo>
                    <a:cubicBezTo>
                      <a:pt x="2605" y="344"/>
                      <a:pt x="2616" y="335"/>
                      <a:pt x="2625" y="326"/>
                    </a:cubicBezTo>
                    <a:close/>
                    <a:moveTo>
                      <a:pt x="2493" y="453"/>
                    </a:moveTo>
                    <a:cubicBezTo>
                      <a:pt x="2499" y="469"/>
                      <a:pt x="2506" y="486"/>
                      <a:pt x="2513" y="503"/>
                    </a:cubicBezTo>
                    <a:cubicBezTo>
                      <a:pt x="2508" y="499"/>
                      <a:pt x="2502" y="495"/>
                      <a:pt x="2499" y="492"/>
                    </a:cubicBezTo>
                    <a:cubicBezTo>
                      <a:pt x="2487" y="482"/>
                      <a:pt x="2476" y="481"/>
                      <a:pt x="2465" y="481"/>
                    </a:cubicBezTo>
                    <a:cubicBezTo>
                      <a:pt x="2474" y="471"/>
                      <a:pt x="2484" y="462"/>
                      <a:pt x="2493" y="453"/>
                    </a:cubicBezTo>
                    <a:close/>
                    <a:moveTo>
                      <a:pt x="414" y="514"/>
                    </a:moveTo>
                    <a:cubicBezTo>
                      <a:pt x="425" y="520"/>
                      <a:pt x="437" y="527"/>
                      <a:pt x="448" y="533"/>
                    </a:cubicBezTo>
                    <a:cubicBezTo>
                      <a:pt x="405" y="553"/>
                      <a:pt x="360" y="576"/>
                      <a:pt x="317" y="598"/>
                    </a:cubicBezTo>
                    <a:cubicBezTo>
                      <a:pt x="340" y="576"/>
                      <a:pt x="366" y="553"/>
                      <a:pt x="394" y="535"/>
                    </a:cubicBezTo>
                    <a:cubicBezTo>
                      <a:pt x="403" y="529"/>
                      <a:pt x="409" y="522"/>
                      <a:pt x="414" y="514"/>
                    </a:cubicBezTo>
                    <a:close/>
                    <a:moveTo>
                      <a:pt x="2879" y="389"/>
                    </a:moveTo>
                    <a:cubicBezTo>
                      <a:pt x="2883" y="482"/>
                      <a:pt x="2888" y="574"/>
                      <a:pt x="2894" y="665"/>
                    </a:cubicBezTo>
                    <a:cubicBezTo>
                      <a:pt x="2871" y="576"/>
                      <a:pt x="2868" y="482"/>
                      <a:pt x="2879" y="389"/>
                    </a:cubicBezTo>
                    <a:close/>
                    <a:moveTo>
                      <a:pt x="466" y="704"/>
                    </a:moveTo>
                    <a:cubicBezTo>
                      <a:pt x="468" y="704"/>
                      <a:pt x="468" y="706"/>
                      <a:pt x="468" y="708"/>
                    </a:cubicBezTo>
                    <a:cubicBezTo>
                      <a:pt x="466" y="708"/>
                      <a:pt x="464" y="710"/>
                      <a:pt x="461" y="710"/>
                    </a:cubicBezTo>
                    <a:cubicBezTo>
                      <a:pt x="463" y="708"/>
                      <a:pt x="464" y="706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1"/>
                      <a:pt x="2359" y="682"/>
                      <a:pt x="2383" y="702"/>
                    </a:cubicBezTo>
                    <a:cubicBezTo>
                      <a:pt x="2387" y="712"/>
                      <a:pt x="2390" y="721"/>
                      <a:pt x="2398" y="730"/>
                    </a:cubicBezTo>
                    <a:cubicBezTo>
                      <a:pt x="2415" y="749"/>
                      <a:pt x="2433" y="758"/>
                      <a:pt x="2454" y="764"/>
                    </a:cubicBezTo>
                    <a:cubicBezTo>
                      <a:pt x="2486" y="792"/>
                      <a:pt x="2515" y="822"/>
                      <a:pt x="2547" y="852"/>
                    </a:cubicBezTo>
                    <a:cubicBezTo>
                      <a:pt x="2463" y="786"/>
                      <a:pt x="2379" y="721"/>
                      <a:pt x="2297" y="654"/>
                    </a:cubicBezTo>
                    <a:cubicBezTo>
                      <a:pt x="2301" y="650"/>
                      <a:pt x="2305" y="646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0"/>
                      <a:pt x="547" y="876"/>
                      <a:pt x="494" y="913"/>
                    </a:cubicBezTo>
                    <a:cubicBezTo>
                      <a:pt x="545" y="872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4"/>
                      <a:pt x="230" y="1045"/>
                    </a:cubicBezTo>
                    <a:cubicBezTo>
                      <a:pt x="230" y="1045"/>
                      <a:pt x="228" y="1047"/>
                      <a:pt x="226" y="1049"/>
                    </a:cubicBezTo>
                    <a:lnTo>
                      <a:pt x="226" y="1044"/>
                    </a:lnTo>
                    <a:close/>
                    <a:moveTo>
                      <a:pt x="2894" y="1098"/>
                    </a:moveTo>
                    <a:cubicBezTo>
                      <a:pt x="2903" y="1109"/>
                      <a:pt x="2912" y="1122"/>
                      <a:pt x="2920" y="1135"/>
                    </a:cubicBezTo>
                    <a:cubicBezTo>
                      <a:pt x="2909" y="1129"/>
                      <a:pt x="2898" y="1122"/>
                      <a:pt x="2884" y="1116"/>
                    </a:cubicBezTo>
                    <a:cubicBezTo>
                      <a:pt x="2888" y="1109"/>
                      <a:pt x="2892" y="1103"/>
                      <a:pt x="2894" y="1098"/>
                    </a:cubicBezTo>
                    <a:close/>
                    <a:moveTo>
                      <a:pt x="2915" y="0"/>
                    </a:moveTo>
                    <a:cubicBezTo>
                      <a:pt x="2905" y="0"/>
                      <a:pt x="2895" y="2"/>
                      <a:pt x="2884" y="7"/>
                    </a:cubicBezTo>
                    <a:cubicBezTo>
                      <a:pt x="2743" y="68"/>
                      <a:pt x="2620" y="165"/>
                      <a:pt x="2502" y="274"/>
                    </a:cubicBezTo>
                    <a:cubicBezTo>
                      <a:pt x="2482" y="279"/>
                      <a:pt x="2461" y="296"/>
                      <a:pt x="2456" y="318"/>
                    </a:cubicBezTo>
                    <a:cubicBezTo>
                      <a:pt x="2400" y="372"/>
                      <a:pt x="2348" y="428"/>
                      <a:pt x="2295" y="482"/>
                    </a:cubicBezTo>
                    <a:lnTo>
                      <a:pt x="2292" y="482"/>
                    </a:lnTo>
                    <a:cubicBezTo>
                      <a:pt x="2284" y="480"/>
                      <a:pt x="2277" y="479"/>
                      <a:pt x="2271" y="479"/>
                    </a:cubicBezTo>
                    <a:cubicBezTo>
                      <a:pt x="2231" y="479"/>
                      <a:pt x="2211" y="522"/>
                      <a:pt x="2221" y="559"/>
                    </a:cubicBezTo>
                    <a:cubicBezTo>
                      <a:pt x="2202" y="577"/>
                      <a:pt x="2182" y="598"/>
                      <a:pt x="2163" y="617"/>
                    </a:cubicBezTo>
                    <a:cubicBezTo>
                      <a:pt x="2141" y="637"/>
                      <a:pt x="2137" y="682"/>
                      <a:pt x="2163" y="702"/>
                    </a:cubicBezTo>
                    <a:cubicBezTo>
                      <a:pt x="2314" y="822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4"/>
                    </a:cubicBezTo>
                    <a:cubicBezTo>
                      <a:pt x="2983" y="1285"/>
                      <a:pt x="2988" y="1286"/>
                      <a:pt x="2993" y="1286"/>
                    </a:cubicBezTo>
                    <a:cubicBezTo>
                      <a:pt x="3026" y="1286"/>
                      <a:pt x="3057" y="1262"/>
                      <a:pt x="3054" y="1226"/>
                    </a:cubicBezTo>
                    <a:cubicBezTo>
                      <a:pt x="3026" y="850"/>
                      <a:pt x="2998" y="471"/>
                      <a:pt x="2987" y="93"/>
                    </a:cubicBezTo>
                    <a:cubicBezTo>
                      <a:pt x="2987" y="78"/>
                      <a:pt x="2983" y="67"/>
                      <a:pt x="2974" y="57"/>
                    </a:cubicBezTo>
                    <a:cubicBezTo>
                      <a:pt x="2974" y="24"/>
                      <a:pt x="2947" y="0"/>
                      <a:pt x="2915" y="0"/>
                    </a:cubicBezTo>
                    <a:close/>
                    <a:moveTo>
                      <a:pt x="88" y="248"/>
                    </a:moveTo>
                    <a:cubicBezTo>
                      <a:pt x="80" y="248"/>
                      <a:pt x="72" y="248"/>
                      <a:pt x="64" y="249"/>
                    </a:cubicBezTo>
                    <a:cubicBezTo>
                      <a:pt x="34" y="253"/>
                      <a:pt x="0" y="275"/>
                      <a:pt x="4" y="311"/>
                    </a:cubicBezTo>
                    <a:cubicBezTo>
                      <a:pt x="6" y="328"/>
                      <a:pt x="8" y="344"/>
                      <a:pt x="10" y="361"/>
                    </a:cubicBezTo>
                    <a:cubicBezTo>
                      <a:pt x="8" y="369"/>
                      <a:pt x="8" y="376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1"/>
                      <a:pt x="45" y="1265"/>
                    </a:cubicBezTo>
                    <a:cubicBezTo>
                      <a:pt x="44" y="1301"/>
                      <a:pt x="74" y="1326"/>
                      <a:pt x="106" y="1326"/>
                    </a:cubicBezTo>
                    <a:cubicBezTo>
                      <a:pt x="116" y="1326"/>
                      <a:pt x="127" y="1324"/>
                      <a:pt x="136" y="1318"/>
                    </a:cubicBezTo>
                    <a:cubicBezTo>
                      <a:pt x="155" y="1306"/>
                      <a:pt x="170" y="1295"/>
                      <a:pt x="187" y="1282"/>
                    </a:cubicBezTo>
                    <a:cubicBezTo>
                      <a:pt x="203" y="1282"/>
                      <a:pt x="222" y="1277"/>
                      <a:pt x="233" y="1265"/>
                    </a:cubicBezTo>
                    <a:cubicBezTo>
                      <a:pt x="453" y="1079"/>
                      <a:pt x="688" y="919"/>
                      <a:pt x="940" y="779"/>
                    </a:cubicBezTo>
                    <a:cubicBezTo>
                      <a:pt x="981" y="756"/>
                      <a:pt x="977" y="699"/>
                      <a:pt x="940" y="674"/>
                    </a:cubicBezTo>
                    <a:cubicBezTo>
                      <a:pt x="789" y="581"/>
                      <a:pt x="636" y="494"/>
                      <a:pt x="479" y="412"/>
                    </a:cubicBezTo>
                    <a:cubicBezTo>
                      <a:pt x="371" y="355"/>
                      <a:pt x="221" y="248"/>
                      <a:pt x="88" y="2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19"/>
              <p:cNvSpPr/>
              <p:nvPr/>
            </p:nvSpPr>
            <p:spPr>
              <a:xfrm>
                <a:off x="450989" y="4020023"/>
                <a:ext cx="491161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610" extrusionOk="0">
                    <a:moveTo>
                      <a:pt x="2868" y="0"/>
                    </a:moveTo>
                    <a:cubicBezTo>
                      <a:pt x="2841" y="0"/>
                      <a:pt x="2813" y="10"/>
                      <a:pt x="2788" y="34"/>
                    </a:cubicBezTo>
                    <a:cubicBezTo>
                      <a:pt x="2348" y="465"/>
                      <a:pt x="1912" y="900"/>
                      <a:pt x="1479" y="1336"/>
                    </a:cubicBezTo>
                    <a:cubicBezTo>
                      <a:pt x="1397" y="1271"/>
                      <a:pt x="1330" y="1190"/>
                      <a:pt x="1259" y="1112"/>
                    </a:cubicBezTo>
                    <a:cubicBezTo>
                      <a:pt x="1158" y="1002"/>
                      <a:pt x="1039" y="909"/>
                      <a:pt x="920" y="816"/>
                    </a:cubicBezTo>
                    <a:cubicBezTo>
                      <a:pt x="677" y="627"/>
                      <a:pt x="461" y="420"/>
                      <a:pt x="252" y="193"/>
                    </a:cubicBezTo>
                    <a:cubicBezTo>
                      <a:pt x="228" y="166"/>
                      <a:pt x="199" y="155"/>
                      <a:pt x="172" y="155"/>
                    </a:cubicBezTo>
                    <a:cubicBezTo>
                      <a:pt x="82" y="155"/>
                      <a:pt x="1" y="277"/>
                      <a:pt x="81" y="365"/>
                    </a:cubicBezTo>
                    <a:cubicBezTo>
                      <a:pt x="301" y="601"/>
                      <a:pt x="526" y="816"/>
                      <a:pt x="782" y="1013"/>
                    </a:cubicBezTo>
                    <a:cubicBezTo>
                      <a:pt x="899" y="1105"/>
                      <a:pt x="1013" y="1202"/>
                      <a:pt x="1114" y="1314"/>
                    </a:cubicBezTo>
                    <a:cubicBezTo>
                      <a:pt x="1209" y="1416"/>
                      <a:pt x="1300" y="1517"/>
                      <a:pt x="1421" y="1591"/>
                    </a:cubicBezTo>
                    <a:cubicBezTo>
                      <a:pt x="1443" y="1604"/>
                      <a:pt x="1463" y="1609"/>
                      <a:pt x="1483" y="1609"/>
                    </a:cubicBezTo>
                    <a:cubicBezTo>
                      <a:pt x="1495" y="1609"/>
                      <a:pt x="1507" y="1607"/>
                      <a:pt x="1518" y="1602"/>
                    </a:cubicBezTo>
                    <a:cubicBezTo>
                      <a:pt x="1542" y="1601"/>
                      <a:pt x="1567" y="1589"/>
                      <a:pt x="1589" y="1569"/>
                    </a:cubicBezTo>
                    <a:cubicBezTo>
                      <a:pt x="2042" y="1112"/>
                      <a:pt x="2499" y="657"/>
                      <a:pt x="2959" y="206"/>
                    </a:cubicBezTo>
                    <a:cubicBezTo>
                      <a:pt x="3046" y="122"/>
                      <a:pt x="2962" y="0"/>
                      <a:pt x="2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19"/>
              <p:cNvSpPr/>
              <p:nvPr/>
            </p:nvSpPr>
            <p:spPr>
              <a:xfrm>
                <a:off x="437932" y="4119157"/>
                <a:ext cx="513245" cy="26951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2" extrusionOk="0">
                    <a:moveTo>
                      <a:pt x="3018" y="0"/>
                    </a:moveTo>
                    <a:cubicBezTo>
                      <a:pt x="2991" y="0"/>
                      <a:pt x="2963" y="12"/>
                      <a:pt x="2940" y="42"/>
                    </a:cubicBezTo>
                    <a:cubicBezTo>
                      <a:pt x="2736" y="301"/>
                      <a:pt x="2515" y="544"/>
                      <a:pt x="2278" y="773"/>
                    </a:cubicBezTo>
                    <a:cubicBezTo>
                      <a:pt x="2155" y="892"/>
                      <a:pt x="2024" y="1006"/>
                      <a:pt x="1894" y="1116"/>
                    </a:cubicBezTo>
                    <a:cubicBezTo>
                      <a:pt x="1797" y="1194"/>
                      <a:pt x="1678" y="1265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4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7"/>
                    </a:cubicBezTo>
                    <a:cubicBezTo>
                      <a:pt x="611" y="915"/>
                      <a:pt x="1092" y="1284"/>
                      <a:pt x="1575" y="1648"/>
                    </a:cubicBezTo>
                    <a:cubicBezTo>
                      <a:pt x="1597" y="1664"/>
                      <a:pt x="1620" y="1672"/>
                      <a:pt x="1640" y="1672"/>
                    </a:cubicBezTo>
                    <a:cubicBezTo>
                      <a:pt x="1681" y="1672"/>
                      <a:pt x="1715" y="1643"/>
                      <a:pt x="1733" y="1605"/>
                    </a:cubicBezTo>
                    <a:cubicBezTo>
                      <a:pt x="1748" y="1595"/>
                      <a:pt x="1763" y="1580"/>
                      <a:pt x="1773" y="1558"/>
                    </a:cubicBezTo>
                    <a:cubicBezTo>
                      <a:pt x="1829" y="1431"/>
                      <a:pt x="1993" y="1345"/>
                      <a:pt x="2097" y="1260"/>
                    </a:cubicBezTo>
                    <a:cubicBezTo>
                      <a:pt x="2218" y="1159"/>
                      <a:pt x="2336" y="1053"/>
                      <a:pt x="2449" y="945"/>
                    </a:cubicBezTo>
                    <a:cubicBezTo>
                      <a:pt x="2688" y="717"/>
                      <a:pt x="2908" y="471"/>
                      <a:pt x="3111" y="214"/>
                    </a:cubicBezTo>
                    <a:cubicBezTo>
                      <a:pt x="3183" y="122"/>
                      <a:pt x="3103" y="0"/>
                      <a:pt x="3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19"/>
              <p:cNvSpPr/>
              <p:nvPr/>
            </p:nvSpPr>
            <p:spPr>
              <a:xfrm>
                <a:off x="434386" y="3583024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5" y="0"/>
                    </a:moveTo>
                    <a:cubicBezTo>
                      <a:pt x="1588" y="0"/>
                      <a:pt x="1561" y="10"/>
                      <a:pt x="1535" y="33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6"/>
                      <a:pt x="163" y="1426"/>
                    </a:cubicBezTo>
                    <a:cubicBezTo>
                      <a:pt x="183" y="1426"/>
                      <a:pt x="205" y="1419"/>
                      <a:pt x="227" y="1403"/>
                    </a:cubicBezTo>
                    <a:cubicBezTo>
                      <a:pt x="715" y="1056"/>
                      <a:pt x="1183" y="682"/>
                      <a:pt x="1627" y="279"/>
                    </a:cubicBezTo>
                    <a:cubicBezTo>
                      <a:pt x="1834" y="482"/>
                      <a:pt x="2041" y="687"/>
                      <a:pt x="2250" y="892"/>
                    </a:cubicBezTo>
                    <a:cubicBezTo>
                      <a:pt x="2466" y="1105"/>
                      <a:pt x="2673" y="1343"/>
                      <a:pt x="2930" y="1507"/>
                    </a:cubicBezTo>
                    <a:cubicBezTo>
                      <a:pt x="2951" y="1521"/>
                      <a:pt x="2972" y="1527"/>
                      <a:pt x="2992" y="1527"/>
                    </a:cubicBezTo>
                    <a:cubicBezTo>
                      <a:pt x="3095" y="1527"/>
                      <a:pt x="3163" y="1367"/>
                      <a:pt x="3053" y="1297"/>
                    </a:cubicBezTo>
                    <a:cubicBezTo>
                      <a:pt x="2814" y="1146"/>
                      <a:pt x="2621" y="916"/>
                      <a:pt x="2421" y="721"/>
                    </a:cubicBezTo>
                    <a:cubicBezTo>
                      <a:pt x="2194" y="497"/>
                      <a:pt x="1966" y="273"/>
                      <a:pt x="1741" y="49"/>
                    </a:cubicBezTo>
                    <a:cubicBezTo>
                      <a:pt x="1720" y="31"/>
                      <a:pt x="1698" y="20"/>
                      <a:pt x="1675" y="16"/>
                    </a:cubicBezTo>
                    <a:cubicBezTo>
                      <a:pt x="1657" y="6"/>
                      <a:pt x="1637" y="0"/>
                      <a:pt x="16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19"/>
              <p:cNvSpPr/>
              <p:nvPr/>
            </p:nvSpPr>
            <p:spPr>
              <a:xfrm>
                <a:off x="452118" y="3468093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0"/>
                    </a:moveTo>
                    <a:cubicBezTo>
                      <a:pt x="1482" y="0"/>
                      <a:pt x="1454" y="12"/>
                      <a:pt x="1431" y="41"/>
                    </a:cubicBezTo>
                    <a:cubicBezTo>
                      <a:pt x="1060" y="496"/>
                      <a:pt x="555" y="835"/>
                      <a:pt x="96" y="1195"/>
                    </a:cubicBezTo>
                    <a:cubicBezTo>
                      <a:pt x="0" y="1272"/>
                      <a:pt x="88" y="1395"/>
                      <a:pt x="188" y="1395"/>
                    </a:cubicBezTo>
                    <a:cubicBezTo>
                      <a:pt x="215" y="1395"/>
                      <a:pt x="242" y="1387"/>
                      <a:pt x="268" y="1367"/>
                    </a:cubicBezTo>
                    <a:cubicBezTo>
                      <a:pt x="708" y="1022"/>
                      <a:pt x="1191" y="694"/>
                      <a:pt x="1558" y="265"/>
                    </a:cubicBezTo>
                    <a:cubicBezTo>
                      <a:pt x="1990" y="651"/>
                      <a:pt x="2414" y="1048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5"/>
                    </a:cubicBezTo>
                    <a:cubicBezTo>
                      <a:pt x="2572" y="863"/>
                      <a:pt x="2136" y="455"/>
                      <a:pt x="1688" y="56"/>
                    </a:cubicBezTo>
                    <a:cubicBezTo>
                      <a:pt x="1663" y="34"/>
                      <a:pt x="1635" y="25"/>
                      <a:pt x="1608" y="25"/>
                    </a:cubicBezTo>
                    <a:cubicBezTo>
                      <a:pt x="1599" y="25"/>
                      <a:pt x="1589" y="26"/>
                      <a:pt x="1580" y="28"/>
                    </a:cubicBezTo>
                    <a:cubicBezTo>
                      <a:pt x="1559" y="11"/>
                      <a:pt x="153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19"/>
              <p:cNvSpPr/>
              <p:nvPr/>
            </p:nvSpPr>
            <p:spPr>
              <a:xfrm>
                <a:off x="473234" y="370263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7"/>
                    </a:cubicBezTo>
                    <a:cubicBezTo>
                      <a:pt x="1360" y="363"/>
                      <a:pt x="1354" y="394"/>
                      <a:pt x="1365" y="432"/>
                    </a:cubicBezTo>
                    <a:cubicBezTo>
                      <a:pt x="1382" y="490"/>
                      <a:pt x="1401" y="547"/>
                      <a:pt x="1417" y="607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8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9"/>
                    </a:moveTo>
                    <a:cubicBezTo>
                      <a:pt x="496" y="1189"/>
                      <a:pt x="496" y="1196"/>
                      <a:pt x="496" y="1206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9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3"/>
                      <a:pt x="372" y="1439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80"/>
                    </a:move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5"/>
                      <a:pt x="2042" y="1821"/>
                      <a:pt x="2035" y="1828"/>
                    </a:cubicBezTo>
                    <a:cubicBezTo>
                      <a:pt x="2001" y="1713"/>
                      <a:pt x="1966" y="1595"/>
                      <a:pt x="1932" y="1480"/>
                    </a:cubicBezTo>
                    <a:close/>
                    <a:moveTo>
                      <a:pt x="733" y="1798"/>
                    </a:moveTo>
                    <a:cubicBezTo>
                      <a:pt x="746" y="1823"/>
                      <a:pt x="757" y="1849"/>
                      <a:pt x="771" y="1873"/>
                    </a:cubicBezTo>
                    <a:cubicBezTo>
                      <a:pt x="750" y="1851"/>
                      <a:pt x="730" y="1828"/>
                      <a:pt x="709" y="1808"/>
                    </a:cubicBezTo>
                    <a:cubicBezTo>
                      <a:pt x="718" y="1806"/>
                      <a:pt x="726" y="1802"/>
                      <a:pt x="733" y="1798"/>
                    </a:cubicBezTo>
                    <a:close/>
                    <a:moveTo>
                      <a:pt x="1302" y="2375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6"/>
                      <a:pt x="1326" y="2492"/>
                    </a:cubicBezTo>
                    <a:cubicBezTo>
                      <a:pt x="1306" y="2468"/>
                      <a:pt x="1283" y="2444"/>
                      <a:pt x="1263" y="2421"/>
                    </a:cubicBezTo>
                    <a:cubicBezTo>
                      <a:pt x="1278" y="2408"/>
                      <a:pt x="1291" y="2393"/>
                      <a:pt x="1302" y="2375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1"/>
                      <a:pt x="946" y="365"/>
                      <a:pt x="785" y="531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0"/>
                      <a:pt x="267" y="1068"/>
                      <a:pt x="47" y="1295"/>
                    </a:cubicBezTo>
                    <a:cubicBezTo>
                      <a:pt x="2" y="1343"/>
                      <a:pt x="1" y="1418"/>
                      <a:pt x="47" y="1467"/>
                    </a:cubicBezTo>
                    <a:cubicBezTo>
                      <a:pt x="457" y="1882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4"/>
                      <a:pt x="1403" y="2751"/>
                    </a:cubicBezTo>
                    <a:cubicBezTo>
                      <a:pt x="1837" y="2341"/>
                      <a:pt x="2275" y="1933"/>
                      <a:pt x="2715" y="1530"/>
                    </a:cubicBezTo>
                    <a:cubicBezTo>
                      <a:pt x="2732" y="1513"/>
                      <a:pt x="2743" y="1496"/>
                      <a:pt x="2749" y="1478"/>
                    </a:cubicBezTo>
                    <a:cubicBezTo>
                      <a:pt x="2786" y="1435"/>
                      <a:pt x="2793" y="1373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19"/>
              <p:cNvSpPr/>
              <p:nvPr/>
            </p:nvSpPr>
            <p:spPr>
              <a:xfrm>
                <a:off x="554960" y="3784356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3"/>
                      <a:pt x="806" y="162"/>
                      <a:pt x="799" y="162"/>
                    </a:cubicBezTo>
                    <a:cubicBezTo>
                      <a:pt x="802" y="158"/>
                      <a:pt x="806" y="154"/>
                      <a:pt x="810" y="152"/>
                    </a:cubicBezTo>
                    <a:close/>
                    <a:moveTo>
                      <a:pt x="232" y="723"/>
                    </a:moveTo>
                    <a:cubicBezTo>
                      <a:pt x="236" y="725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5"/>
                      <a:pt x="232" y="723"/>
                    </a:cubicBezTo>
                    <a:close/>
                    <a:moveTo>
                      <a:pt x="159" y="887"/>
                    </a:moveTo>
                    <a:lnTo>
                      <a:pt x="159" y="887"/>
                    </a:lnTo>
                    <a:cubicBezTo>
                      <a:pt x="209" y="932"/>
                      <a:pt x="258" y="978"/>
                      <a:pt x="308" y="1023"/>
                    </a:cubicBezTo>
                    <a:cubicBezTo>
                      <a:pt x="323" y="1042"/>
                      <a:pt x="340" y="1060"/>
                      <a:pt x="355" y="1077"/>
                    </a:cubicBezTo>
                    <a:cubicBezTo>
                      <a:pt x="280" y="1014"/>
                      <a:pt x="196" y="939"/>
                      <a:pt x="159" y="887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5"/>
                    </a:cubicBezTo>
                    <a:cubicBezTo>
                      <a:pt x="886" y="596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7"/>
                      <a:pt x="754" y="1092"/>
                    </a:cubicBezTo>
                    <a:cubicBezTo>
                      <a:pt x="664" y="1014"/>
                      <a:pt x="580" y="928"/>
                      <a:pt x="502" y="836"/>
                    </a:cubicBezTo>
                    <a:cubicBezTo>
                      <a:pt x="597" y="730"/>
                      <a:pt x="690" y="622"/>
                      <a:pt x="786" y="516"/>
                    </a:cubicBezTo>
                    <a:cubicBezTo>
                      <a:pt x="791" y="510"/>
                      <a:pt x="797" y="503"/>
                      <a:pt x="800" y="495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8"/>
                      <a:pt x="806" y="1325"/>
                      <a:pt x="800" y="1334"/>
                    </a:cubicBezTo>
                    <a:cubicBezTo>
                      <a:pt x="795" y="1329"/>
                      <a:pt x="789" y="1325"/>
                      <a:pt x="784" y="1319"/>
                    </a:cubicBezTo>
                    <a:cubicBezTo>
                      <a:pt x="791" y="1316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2"/>
                      <a:pt x="746" y="48"/>
                    </a:cubicBezTo>
                    <a:cubicBezTo>
                      <a:pt x="743" y="50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5"/>
                    </a:cubicBezTo>
                    <a:cubicBezTo>
                      <a:pt x="241" y="540"/>
                      <a:pt x="180" y="609"/>
                      <a:pt x="116" y="676"/>
                    </a:cubicBezTo>
                    <a:cubicBezTo>
                      <a:pt x="79" y="719"/>
                      <a:pt x="4" y="779"/>
                      <a:pt x="3" y="842"/>
                    </a:cubicBezTo>
                    <a:cubicBezTo>
                      <a:pt x="1" y="896"/>
                      <a:pt x="16" y="926"/>
                      <a:pt x="53" y="961"/>
                    </a:cubicBezTo>
                    <a:cubicBezTo>
                      <a:pt x="133" y="1042"/>
                      <a:pt x="223" y="1112"/>
                      <a:pt x="306" y="1187"/>
                    </a:cubicBezTo>
                    <a:cubicBezTo>
                      <a:pt x="463" y="1327"/>
                      <a:pt x="620" y="1465"/>
                      <a:pt x="776" y="1605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5"/>
                    </a:cubicBezTo>
                    <a:cubicBezTo>
                      <a:pt x="1099" y="1385"/>
                      <a:pt x="1337" y="1165"/>
                      <a:pt x="1576" y="945"/>
                    </a:cubicBezTo>
                    <a:cubicBezTo>
                      <a:pt x="1589" y="941"/>
                      <a:pt x="1600" y="932"/>
                      <a:pt x="1606" y="917"/>
                    </a:cubicBezTo>
                    <a:cubicBezTo>
                      <a:pt x="1608" y="917"/>
                      <a:pt x="1608" y="917"/>
                      <a:pt x="1610" y="915"/>
                    </a:cubicBezTo>
                    <a:cubicBezTo>
                      <a:pt x="1632" y="894"/>
                      <a:pt x="1632" y="868"/>
                      <a:pt x="1621" y="848"/>
                    </a:cubicBezTo>
                    <a:cubicBezTo>
                      <a:pt x="1615" y="713"/>
                      <a:pt x="1427" y="589"/>
                      <a:pt x="1347" y="508"/>
                    </a:cubicBezTo>
                    <a:cubicBezTo>
                      <a:pt x="1179" y="344"/>
                      <a:pt x="1013" y="182"/>
                      <a:pt x="847" y="18"/>
                    </a:cubicBezTo>
                    <a:cubicBezTo>
                      <a:pt x="835" y="6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19"/>
              <p:cNvSpPr/>
              <p:nvPr/>
            </p:nvSpPr>
            <p:spPr>
              <a:xfrm>
                <a:off x="622661" y="3857861"/>
                <a:ext cx="122669" cy="11638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2" extrusionOk="0">
                    <a:moveTo>
                      <a:pt x="392" y="185"/>
                    </a:moveTo>
                    <a:cubicBezTo>
                      <a:pt x="397" y="190"/>
                      <a:pt x="403" y="196"/>
                      <a:pt x="408" y="203"/>
                    </a:cubicBezTo>
                    <a:cubicBezTo>
                      <a:pt x="397" y="207"/>
                      <a:pt x="386" y="211"/>
                      <a:pt x="375" y="215"/>
                    </a:cubicBezTo>
                    <a:cubicBezTo>
                      <a:pt x="380" y="205"/>
                      <a:pt x="386" y="194"/>
                      <a:pt x="392" y="185"/>
                    </a:cubicBezTo>
                    <a:close/>
                    <a:moveTo>
                      <a:pt x="492" y="297"/>
                    </a:moveTo>
                    <a:cubicBezTo>
                      <a:pt x="494" y="298"/>
                      <a:pt x="496" y="300"/>
                      <a:pt x="498" y="302"/>
                    </a:cubicBezTo>
                    <a:cubicBezTo>
                      <a:pt x="492" y="304"/>
                      <a:pt x="489" y="306"/>
                      <a:pt x="483" y="306"/>
                    </a:cubicBezTo>
                    <a:cubicBezTo>
                      <a:pt x="487" y="304"/>
                      <a:pt x="489" y="300"/>
                      <a:pt x="492" y="297"/>
                    </a:cubicBezTo>
                    <a:close/>
                    <a:moveTo>
                      <a:pt x="591" y="405"/>
                    </a:moveTo>
                    <a:lnTo>
                      <a:pt x="600" y="414"/>
                    </a:lnTo>
                    <a:cubicBezTo>
                      <a:pt x="599" y="413"/>
                      <a:pt x="597" y="412"/>
                      <a:pt x="594" y="412"/>
                    </a:cubicBezTo>
                    <a:cubicBezTo>
                      <a:pt x="590" y="412"/>
                      <a:pt x="584" y="415"/>
                      <a:pt x="578" y="420"/>
                    </a:cubicBezTo>
                    <a:cubicBezTo>
                      <a:pt x="582" y="414"/>
                      <a:pt x="587" y="410"/>
                      <a:pt x="591" y="405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4"/>
                      <a:pt x="360" y="483"/>
                    </a:cubicBezTo>
                    <a:cubicBezTo>
                      <a:pt x="356" y="477"/>
                      <a:pt x="353" y="472"/>
                      <a:pt x="349" y="466"/>
                    </a:cubicBezTo>
                    <a:cubicBezTo>
                      <a:pt x="358" y="463"/>
                      <a:pt x="369" y="461"/>
                      <a:pt x="380" y="459"/>
                    </a:cubicBezTo>
                    <a:close/>
                    <a:moveTo>
                      <a:pt x="392" y="1"/>
                    </a:moveTo>
                    <a:cubicBezTo>
                      <a:pt x="386" y="1"/>
                      <a:pt x="379" y="2"/>
                      <a:pt x="373" y="4"/>
                    </a:cubicBezTo>
                    <a:cubicBezTo>
                      <a:pt x="220" y="60"/>
                      <a:pt x="181" y="235"/>
                      <a:pt x="37" y="298"/>
                    </a:cubicBezTo>
                    <a:cubicBezTo>
                      <a:pt x="0" y="315"/>
                      <a:pt x="2" y="367"/>
                      <a:pt x="26" y="394"/>
                    </a:cubicBezTo>
                    <a:cubicBezTo>
                      <a:pt x="78" y="451"/>
                      <a:pt x="131" y="511"/>
                      <a:pt x="183" y="569"/>
                    </a:cubicBezTo>
                    <a:cubicBezTo>
                      <a:pt x="222" y="614"/>
                      <a:pt x="274" y="699"/>
                      <a:pt x="332" y="716"/>
                    </a:cubicBezTo>
                    <a:cubicBezTo>
                      <a:pt x="346" y="720"/>
                      <a:pt x="360" y="722"/>
                      <a:pt x="373" y="722"/>
                    </a:cubicBezTo>
                    <a:cubicBezTo>
                      <a:pt x="463" y="722"/>
                      <a:pt x="526" y="636"/>
                      <a:pt x="591" y="576"/>
                    </a:cubicBezTo>
                    <a:cubicBezTo>
                      <a:pt x="647" y="524"/>
                      <a:pt x="761" y="448"/>
                      <a:pt x="709" y="358"/>
                    </a:cubicBezTo>
                    <a:cubicBezTo>
                      <a:pt x="647" y="252"/>
                      <a:pt x="537" y="157"/>
                      <a:pt x="449" y="67"/>
                    </a:cubicBezTo>
                    <a:cubicBezTo>
                      <a:pt x="451" y="34"/>
                      <a:pt x="426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7" name="Google Shape;2487;p19"/>
            <p:cNvGrpSpPr/>
            <p:nvPr/>
          </p:nvGrpSpPr>
          <p:grpSpPr>
            <a:xfrm rot="5400000">
              <a:off x="3897850" y="3205561"/>
              <a:ext cx="388076" cy="2892615"/>
              <a:chOff x="434225" y="628490"/>
              <a:chExt cx="516952" cy="3852710"/>
            </a:xfrm>
          </p:grpSpPr>
          <p:sp>
            <p:nvSpPr>
              <p:cNvPr id="2488" name="Google Shape;2488;p19"/>
              <p:cNvSpPr/>
              <p:nvPr/>
            </p:nvSpPr>
            <p:spPr>
              <a:xfrm>
                <a:off x="449538" y="1427693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4"/>
                    </a:moveTo>
                    <a:cubicBezTo>
                      <a:pt x="2780" y="254"/>
                      <a:pt x="2767" y="315"/>
                      <a:pt x="2760" y="377"/>
                    </a:cubicBezTo>
                    <a:cubicBezTo>
                      <a:pt x="2752" y="332"/>
                      <a:pt x="2743" y="285"/>
                      <a:pt x="2733" y="239"/>
                    </a:cubicBezTo>
                    <a:cubicBezTo>
                      <a:pt x="2754" y="224"/>
                      <a:pt x="2776" y="207"/>
                      <a:pt x="2799" y="194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90"/>
                      <a:pt x="202" y="407"/>
                      <a:pt x="235" y="425"/>
                    </a:cubicBezTo>
                    <a:cubicBezTo>
                      <a:pt x="203" y="427"/>
                      <a:pt x="170" y="433"/>
                      <a:pt x="138" y="440"/>
                    </a:cubicBezTo>
                    <a:cubicBezTo>
                      <a:pt x="136" y="420"/>
                      <a:pt x="134" y="399"/>
                      <a:pt x="133" y="379"/>
                    </a:cubicBezTo>
                    <a:close/>
                    <a:moveTo>
                      <a:pt x="2625" y="326"/>
                    </a:moveTo>
                    <a:cubicBezTo>
                      <a:pt x="2635" y="377"/>
                      <a:pt x="2644" y="425"/>
                      <a:pt x="2655" y="474"/>
                    </a:cubicBezTo>
                    <a:cubicBezTo>
                      <a:pt x="2635" y="435"/>
                      <a:pt x="2614" y="395"/>
                      <a:pt x="2594" y="356"/>
                    </a:cubicBezTo>
                    <a:cubicBezTo>
                      <a:pt x="2605" y="347"/>
                      <a:pt x="2616" y="338"/>
                      <a:pt x="2625" y="326"/>
                    </a:cubicBezTo>
                    <a:close/>
                    <a:moveTo>
                      <a:pt x="2493" y="455"/>
                    </a:moveTo>
                    <a:cubicBezTo>
                      <a:pt x="2499" y="472"/>
                      <a:pt x="2506" y="489"/>
                      <a:pt x="2513" y="505"/>
                    </a:cubicBezTo>
                    <a:cubicBezTo>
                      <a:pt x="2508" y="500"/>
                      <a:pt x="2502" y="496"/>
                      <a:pt x="2499" y="492"/>
                    </a:cubicBezTo>
                    <a:cubicBezTo>
                      <a:pt x="2489" y="486"/>
                      <a:pt x="2480" y="483"/>
                      <a:pt x="2471" y="483"/>
                    </a:cubicBezTo>
                    <a:cubicBezTo>
                      <a:pt x="2469" y="483"/>
                      <a:pt x="2467" y="483"/>
                      <a:pt x="2465" y="483"/>
                    </a:cubicBezTo>
                    <a:cubicBezTo>
                      <a:pt x="2474" y="474"/>
                      <a:pt x="2484" y="464"/>
                      <a:pt x="2493" y="455"/>
                    </a:cubicBezTo>
                    <a:close/>
                    <a:moveTo>
                      <a:pt x="414" y="517"/>
                    </a:moveTo>
                    <a:cubicBezTo>
                      <a:pt x="425" y="522"/>
                      <a:pt x="437" y="528"/>
                      <a:pt x="448" y="533"/>
                    </a:cubicBezTo>
                    <a:cubicBezTo>
                      <a:pt x="405" y="556"/>
                      <a:pt x="360" y="578"/>
                      <a:pt x="317" y="599"/>
                    </a:cubicBezTo>
                    <a:cubicBezTo>
                      <a:pt x="340" y="576"/>
                      <a:pt x="366" y="556"/>
                      <a:pt x="394" y="537"/>
                    </a:cubicBezTo>
                    <a:cubicBezTo>
                      <a:pt x="403" y="531"/>
                      <a:pt x="409" y="524"/>
                      <a:pt x="414" y="517"/>
                    </a:cubicBezTo>
                    <a:close/>
                    <a:moveTo>
                      <a:pt x="2879" y="392"/>
                    </a:moveTo>
                    <a:cubicBezTo>
                      <a:pt x="2883" y="483"/>
                      <a:pt x="2888" y="574"/>
                      <a:pt x="2894" y="666"/>
                    </a:cubicBezTo>
                    <a:cubicBezTo>
                      <a:pt x="2871" y="576"/>
                      <a:pt x="2868" y="483"/>
                      <a:pt x="2879" y="392"/>
                    </a:cubicBezTo>
                    <a:close/>
                    <a:moveTo>
                      <a:pt x="466" y="705"/>
                    </a:moveTo>
                    <a:cubicBezTo>
                      <a:pt x="468" y="707"/>
                      <a:pt x="468" y="707"/>
                      <a:pt x="468" y="709"/>
                    </a:cubicBezTo>
                    <a:cubicBezTo>
                      <a:pt x="466" y="709"/>
                      <a:pt x="464" y="710"/>
                      <a:pt x="461" y="712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3"/>
                    </a:moveTo>
                    <a:cubicBezTo>
                      <a:pt x="2334" y="664"/>
                      <a:pt x="2359" y="684"/>
                      <a:pt x="2383" y="705"/>
                    </a:cubicBezTo>
                    <a:cubicBezTo>
                      <a:pt x="2387" y="714"/>
                      <a:pt x="2390" y="724"/>
                      <a:pt x="2398" y="731"/>
                    </a:cubicBezTo>
                    <a:cubicBezTo>
                      <a:pt x="2415" y="750"/>
                      <a:pt x="2433" y="761"/>
                      <a:pt x="2454" y="765"/>
                    </a:cubicBezTo>
                    <a:cubicBezTo>
                      <a:pt x="2486" y="794"/>
                      <a:pt x="2515" y="822"/>
                      <a:pt x="2547" y="852"/>
                    </a:cubicBezTo>
                    <a:cubicBezTo>
                      <a:pt x="2463" y="787"/>
                      <a:pt x="2379" y="722"/>
                      <a:pt x="2297" y="656"/>
                    </a:cubicBezTo>
                    <a:cubicBezTo>
                      <a:pt x="2301" y="651"/>
                      <a:pt x="2305" y="647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3"/>
                      <a:pt x="547" y="878"/>
                      <a:pt x="494" y="914"/>
                    </a:cubicBezTo>
                    <a:cubicBezTo>
                      <a:pt x="545" y="875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6"/>
                      <a:pt x="230" y="1046"/>
                    </a:cubicBezTo>
                    <a:cubicBezTo>
                      <a:pt x="230" y="1048"/>
                      <a:pt x="228" y="1050"/>
                      <a:pt x="226" y="1052"/>
                    </a:cubicBezTo>
                    <a:cubicBezTo>
                      <a:pt x="226" y="1050"/>
                      <a:pt x="226" y="1046"/>
                      <a:pt x="226" y="1044"/>
                    </a:cubicBezTo>
                    <a:close/>
                    <a:moveTo>
                      <a:pt x="2894" y="1098"/>
                    </a:moveTo>
                    <a:cubicBezTo>
                      <a:pt x="2903" y="1111"/>
                      <a:pt x="2912" y="1124"/>
                      <a:pt x="2920" y="1136"/>
                    </a:cubicBezTo>
                    <a:cubicBezTo>
                      <a:pt x="2909" y="1130"/>
                      <a:pt x="2898" y="1124"/>
                      <a:pt x="2884" y="1117"/>
                    </a:cubicBezTo>
                    <a:cubicBezTo>
                      <a:pt x="2888" y="1111"/>
                      <a:pt x="2892" y="1104"/>
                      <a:pt x="2894" y="1098"/>
                    </a:cubicBezTo>
                    <a:close/>
                    <a:moveTo>
                      <a:pt x="2914" y="1"/>
                    </a:moveTo>
                    <a:cubicBezTo>
                      <a:pt x="2904" y="1"/>
                      <a:pt x="2894" y="3"/>
                      <a:pt x="2884" y="8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21"/>
                    </a:cubicBezTo>
                    <a:cubicBezTo>
                      <a:pt x="2400" y="373"/>
                      <a:pt x="2348" y="429"/>
                      <a:pt x="2295" y="485"/>
                    </a:cubicBezTo>
                    <a:cubicBezTo>
                      <a:pt x="2293" y="483"/>
                      <a:pt x="2293" y="483"/>
                      <a:pt x="2292" y="483"/>
                    </a:cubicBez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9"/>
                    </a:cubicBezTo>
                    <a:cubicBezTo>
                      <a:pt x="2202" y="580"/>
                      <a:pt x="2182" y="599"/>
                      <a:pt x="2163" y="619"/>
                    </a:cubicBezTo>
                    <a:cubicBezTo>
                      <a:pt x="2141" y="640"/>
                      <a:pt x="2137" y="684"/>
                      <a:pt x="2163" y="705"/>
                    </a:cubicBezTo>
                    <a:cubicBezTo>
                      <a:pt x="2314" y="822"/>
                      <a:pt x="2465" y="942"/>
                      <a:pt x="2616" y="1061"/>
                    </a:cubicBezTo>
                    <a:cubicBezTo>
                      <a:pt x="2728" y="1149"/>
                      <a:pt x="2836" y="1253"/>
                      <a:pt x="2978" y="1287"/>
                    </a:cubicBezTo>
                    <a:cubicBezTo>
                      <a:pt x="2982" y="1287"/>
                      <a:pt x="2986" y="1288"/>
                      <a:pt x="2991" y="1288"/>
                    </a:cubicBezTo>
                    <a:cubicBezTo>
                      <a:pt x="3024" y="1288"/>
                      <a:pt x="3057" y="1263"/>
                      <a:pt x="3054" y="1227"/>
                    </a:cubicBezTo>
                    <a:cubicBezTo>
                      <a:pt x="3026" y="850"/>
                      <a:pt x="2998" y="474"/>
                      <a:pt x="2987" y="95"/>
                    </a:cubicBezTo>
                    <a:cubicBezTo>
                      <a:pt x="2987" y="78"/>
                      <a:pt x="2983" y="67"/>
                      <a:pt x="2974" y="58"/>
                    </a:cubicBezTo>
                    <a:cubicBezTo>
                      <a:pt x="2974" y="26"/>
                      <a:pt x="2947" y="1"/>
                      <a:pt x="2914" y="1"/>
                    </a:cubicBezTo>
                    <a:close/>
                    <a:moveTo>
                      <a:pt x="89" y="251"/>
                    </a:moveTo>
                    <a:cubicBezTo>
                      <a:pt x="80" y="251"/>
                      <a:pt x="72" y="251"/>
                      <a:pt x="64" y="252"/>
                    </a:cubicBezTo>
                    <a:cubicBezTo>
                      <a:pt x="34" y="254"/>
                      <a:pt x="0" y="276"/>
                      <a:pt x="4" y="311"/>
                    </a:cubicBezTo>
                    <a:cubicBezTo>
                      <a:pt x="6" y="328"/>
                      <a:pt x="8" y="347"/>
                      <a:pt x="10" y="364"/>
                    </a:cubicBezTo>
                    <a:cubicBezTo>
                      <a:pt x="8" y="371"/>
                      <a:pt x="8" y="379"/>
                      <a:pt x="8" y="386"/>
                    </a:cubicBezTo>
                    <a:cubicBezTo>
                      <a:pt x="11" y="407"/>
                      <a:pt x="15" y="427"/>
                      <a:pt x="17" y="448"/>
                    </a:cubicBezTo>
                    <a:cubicBezTo>
                      <a:pt x="41" y="720"/>
                      <a:pt x="51" y="994"/>
                      <a:pt x="45" y="1268"/>
                    </a:cubicBezTo>
                    <a:cubicBezTo>
                      <a:pt x="44" y="1302"/>
                      <a:pt x="75" y="1328"/>
                      <a:pt x="107" y="1328"/>
                    </a:cubicBezTo>
                    <a:cubicBezTo>
                      <a:pt x="117" y="1328"/>
                      <a:pt x="127" y="1325"/>
                      <a:pt x="136" y="1320"/>
                    </a:cubicBezTo>
                    <a:cubicBezTo>
                      <a:pt x="155" y="1309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8"/>
                    </a:cubicBezTo>
                    <a:cubicBezTo>
                      <a:pt x="453" y="1082"/>
                      <a:pt x="688" y="919"/>
                      <a:pt x="940" y="781"/>
                    </a:cubicBezTo>
                    <a:cubicBezTo>
                      <a:pt x="981" y="757"/>
                      <a:pt x="977" y="699"/>
                      <a:pt x="940" y="675"/>
                    </a:cubicBezTo>
                    <a:cubicBezTo>
                      <a:pt x="789" y="582"/>
                      <a:pt x="636" y="494"/>
                      <a:pt x="479" y="414"/>
                    </a:cubicBezTo>
                    <a:cubicBezTo>
                      <a:pt x="371" y="356"/>
                      <a:pt x="221" y="251"/>
                      <a:pt x="89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19"/>
              <p:cNvSpPr/>
              <p:nvPr/>
            </p:nvSpPr>
            <p:spPr>
              <a:xfrm>
                <a:off x="450989" y="1180581"/>
                <a:ext cx="491000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0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5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4"/>
                    </a:cubicBezTo>
                    <a:cubicBezTo>
                      <a:pt x="227" y="167"/>
                      <a:pt x="199" y="156"/>
                      <a:pt x="171" y="156"/>
                    </a:cubicBezTo>
                    <a:cubicBezTo>
                      <a:pt x="82" y="156"/>
                      <a:pt x="1" y="277"/>
                      <a:pt x="81" y="364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1"/>
                      <a:pt x="1114" y="1313"/>
                    </a:cubicBezTo>
                    <a:cubicBezTo>
                      <a:pt x="1209" y="1416"/>
                      <a:pt x="1300" y="1518"/>
                      <a:pt x="1421" y="1591"/>
                    </a:cubicBezTo>
                    <a:cubicBezTo>
                      <a:pt x="1443" y="1605"/>
                      <a:pt x="1464" y="1610"/>
                      <a:pt x="1483" y="1610"/>
                    </a:cubicBezTo>
                    <a:cubicBezTo>
                      <a:pt x="1495" y="1610"/>
                      <a:pt x="1507" y="1608"/>
                      <a:pt x="1518" y="1604"/>
                    </a:cubicBezTo>
                    <a:cubicBezTo>
                      <a:pt x="1542" y="1600"/>
                      <a:pt x="1567" y="1591"/>
                      <a:pt x="1589" y="1569"/>
                    </a:cubicBezTo>
                    <a:cubicBezTo>
                      <a:pt x="2042" y="1112"/>
                      <a:pt x="2499" y="657"/>
                      <a:pt x="2959" y="208"/>
                    </a:cubicBezTo>
                    <a:cubicBezTo>
                      <a:pt x="3046" y="122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19"/>
              <p:cNvSpPr/>
              <p:nvPr/>
            </p:nvSpPr>
            <p:spPr>
              <a:xfrm>
                <a:off x="437932" y="1279555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2"/>
                      <a:pt x="2515" y="546"/>
                      <a:pt x="2278" y="774"/>
                    </a:cubicBezTo>
                    <a:cubicBezTo>
                      <a:pt x="2155" y="893"/>
                      <a:pt x="2024" y="1007"/>
                      <a:pt x="1894" y="1117"/>
                    </a:cubicBezTo>
                    <a:cubicBezTo>
                      <a:pt x="1797" y="1195"/>
                      <a:pt x="1678" y="1266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8"/>
                    </a:cubicBezTo>
                    <a:cubicBezTo>
                      <a:pt x="611" y="915"/>
                      <a:pt x="1092" y="1285"/>
                      <a:pt x="1575" y="1650"/>
                    </a:cubicBezTo>
                    <a:cubicBezTo>
                      <a:pt x="1597" y="1666"/>
                      <a:pt x="1619" y="1673"/>
                      <a:pt x="1639" y="1673"/>
                    </a:cubicBezTo>
                    <a:cubicBezTo>
                      <a:pt x="1680" y="1673"/>
                      <a:pt x="1715" y="1645"/>
                      <a:pt x="1733" y="1607"/>
                    </a:cubicBezTo>
                    <a:cubicBezTo>
                      <a:pt x="1748" y="1596"/>
                      <a:pt x="1763" y="1581"/>
                      <a:pt x="1773" y="1561"/>
                    </a:cubicBezTo>
                    <a:cubicBezTo>
                      <a:pt x="1829" y="1434"/>
                      <a:pt x="1993" y="1348"/>
                      <a:pt x="2097" y="1260"/>
                    </a:cubicBezTo>
                    <a:cubicBezTo>
                      <a:pt x="2218" y="1160"/>
                      <a:pt x="2336" y="1055"/>
                      <a:pt x="2449" y="945"/>
                    </a:cubicBezTo>
                    <a:cubicBezTo>
                      <a:pt x="2688" y="720"/>
                      <a:pt x="2908" y="474"/>
                      <a:pt x="3111" y="214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19"/>
              <p:cNvSpPr/>
              <p:nvPr/>
            </p:nvSpPr>
            <p:spPr>
              <a:xfrm>
                <a:off x="434386" y="743583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8" y="1"/>
                    </a:moveTo>
                    <a:cubicBezTo>
                      <a:pt x="1590" y="1"/>
                      <a:pt x="1561" y="11"/>
                      <a:pt x="1535" y="34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5"/>
                      <a:pt x="163" y="1425"/>
                    </a:cubicBezTo>
                    <a:cubicBezTo>
                      <a:pt x="183" y="1425"/>
                      <a:pt x="205" y="1418"/>
                      <a:pt x="227" y="1403"/>
                    </a:cubicBezTo>
                    <a:cubicBezTo>
                      <a:pt x="715" y="1056"/>
                      <a:pt x="1183" y="681"/>
                      <a:pt x="1627" y="278"/>
                    </a:cubicBezTo>
                    <a:cubicBezTo>
                      <a:pt x="1834" y="484"/>
                      <a:pt x="2041" y="687"/>
                      <a:pt x="2250" y="892"/>
                    </a:cubicBezTo>
                    <a:cubicBezTo>
                      <a:pt x="2466" y="1104"/>
                      <a:pt x="2673" y="1343"/>
                      <a:pt x="2930" y="1507"/>
                    </a:cubicBezTo>
                    <a:cubicBezTo>
                      <a:pt x="2951" y="1521"/>
                      <a:pt x="2973" y="1527"/>
                      <a:pt x="2992" y="1527"/>
                    </a:cubicBezTo>
                    <a:cubicBezTo>
                      <a:pt x="3095" y="1527"/>
                      <a:pt x="3162" y="1369"/>
                      <a:pt x="3053" y="1298"/>
                    </a:cubicBezTo>
                    <a:cubicBezTo>
                      <a:pt x="2814" y="1145"/>
                      <a:pt x="2621" y="918"/>
                      <a:pt x="2421" y="720"/>
                    </a:cubicBezTo>
                    <a:cubicBezTo>
                      <a:pt x="2194" y="497"/>
                      <a:pt x="1966" y="273"/>
                      <a:pt x="1741" y="51"/>
                    </a:cubicBezTo>
                    <a:cubicBezTo>
                      <a:pt x="1720" y="30"/>
                      <a:pt x="1698" y="19"/>
                      <a:pt x="1675" y="16"/>
                    </a:cubicBezTo>
                    <a:cubicBezTo>
                      <a:pt x="1658" y="6"/>
                      <a:pt x="1638" y="1"/>
                      <a:pt x="1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19"/>
              <p:cNvSpPr/>
              <p:nvPr/>
            </p:nvSpPr>
            <p:spPr>
              <a:xfrm>
                <a:off x="451956" y="628490"/>
                <a:ext cx="497448" cy="240664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3" extrusionOk="0">
                    <a:moveTo>
                      <a:pt x="1510" y="1"/>
                    </a:moveTo>
                    <a:cubicBezTo>
                      <a:pt x="1483" y="1"/>
                      <a:pt x="1455" y="13"/>
                      <a:pt x="1432" y="42"/>
                    </a:cubicBezTo>
                    <a:cubicBezTo>
                      <a:pt x="1061" y="496"/>
                      <a:pt x="556" y="836"/>
                      <a:pt x="97" y="1198"/>
                    </a:cubicBezTo>
                    <a:cubicBezTo>
                      <a:pt x="1" y="1274"/>
                      <a:pt x="89" y="1397"/>
                      <a:pt x="190" y="1397"/>
                    </a:cubicBezTo>
                    <a:cubicBezTo>
                      <a:pt x="216" y="1397"/>
                      <a:pt x="244" y="1389"/>
                      <a:pt x="269" y="1369"/>
                    </a:cubicBezTo>
                    <a:cubicBezTo>
                      <a:pt x="709" y="1022"/>
                      <a:pt x="1192" y="694"/>
                      <a:pt x="1559" y="265"/>
                    </a:cubicBezTo>
                    <a:cubicBezTo>
                      <a:pt x="1991" y="653"/>
                      <a:pt x="2415" y="1050"/>
                      <a:pt x="2828" y="1457"/>
                    </a:cubicBezTo>
                    <a:cubicBezTo>
                      <a:pt x="2853" y="1482"/>
                      <a:pt x="2882" y="1492"/>
                      <a:pt x="2909" y="1492"/>
                    </a:cubicBezTo>
                    <a:cubicBezTo>
                      <a:pt x="3002" y="1492"/>
                      <a:pt x="3085" y="1370"/>
                      <a:pt x="3000" y="1285"/>
                    </a:cubicBezTo>
                    <a:cubicBezTo>
                      <a:pt x="2573" y="866"/>
                      <a:pt x="2137" y="455"/>
                      <a:pt x="1689" y="58"/>
                    </a:cubicBezTo>
                    <a:cubicBezTo>
                      <a:pt x="1664" y="35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1" y="29"/>
                    </a:cubicBezTo>
                    <a:cubicBezTo>
                      <a:pt x="1560" y="11"/>
                      <a:pt x="1535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19"/>
              <p:cNvSpPr/>
              <p:nvPr/>
            </p:nvSpPr>
            <p:spPr>
              <a:xfrm>
                <a:off x="473234" y="86335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1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6"/>
                      <a:pt x="1294" y="352"/>
                    </a:cubicBezTo>
                    <a:cubicBezTo>
                      <a:pt x="1311" y="335"/>
                      <a:pt x="1328" y="317"/>
                      <a:pt x="1345" y="300"/>
                    </a:cubicBezTo>
                    <a:close/>
                    <a:moveTo>
                      <a:pt x="1086" y="568"/>
                    </a:moveTo>
                    <a:cubicBezTo>
                      <a:pt x="1134" y="772"/>
                      <a:pt x="1188" y="975"/>
                      <a:pt x="1244" y="1176"/>
                    </a:cubicBezTo>
                    <a:cubicBezTo>
                      <a:pt x="1170" y="1001"/>
                      <a:pt x="1089" y="829"/>
                      <a:pt x="991" y="667"/>
                    </a:cubicBezTo>
                    <a:cubicBezTo>
                      <a:pt x="1022" y="634"/>
                      <a:pt x="1054" y="602"/>
                      <a:pt x="1086" y="568"/>
                    </a:cubicBezTo>
                    <a:close/>
                    <a:moveTo>
                      <a:pt x="496" y="1178"/>
                    </a:moveTo>
                    <a:cubicBezTo>
                      <a:pt x="496" y="1187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1"/>
                      <a:pt x="323" y="1363"/>
                      <a:pt x="323" y="1364"/>
                    </a:cubicBezTo>
                    <a:cubicBezTo>
                      <a:pt x="347" y="1402"/>
                      <a:pt x="372" y="1439"/>
                      <a:pt x="394" y="1474"/>
                    </a:cubicBezTo>
                    <a:cubicBezTo>
                      <a:pt x="364" y="1443"/>
                      <a:pt x="332" y="1411"/>
                      <a:pt x="303" y="1379"/>
                    </a:cubicBezTo>
                    <a:cubicBezTo>
                      <a:pt x="308" y="1374"/>
                      <a:pt x="316" y="1366"/>
                      <a:pt x="321" y="1361"/>
                    </a:cubicBezTo>
                    <a:close/>
                    <a:moveTo>
                      <a:pt x="1932" y="1480"/>
                    </a:moveTo>
                    <a:cubicBezTo>
                      <a:pt x="1977" y="1586"/>
                      <a:pt x="2018" y="1696"/>
                      <a:pt x="2057" y="1806"/>
                    </a:cubicBezTo>
                    <a:cubicBezTo>
                      <a:pt x="2050" y="1814"/>
                      <a:pt x="2042" y="1819"/>
                      <a:pt x="2035" y="1827"/>
                    </a:cubicBezTo>
                    <a:cubicBezTo>
                      <a:pt x="2001" y="1711"/>
                      <a:pt x="1966" y="1596"/>
                      <a:pt x="1932" y="1480"/>
                    </a:cubicBezTo>
                    <a:close/>
                    <a:moveTo>
                      <a:pt x="733" y="1797"/>
                    </a:moveTo>
                    <a:cubicBezTo>
                      <a:pt x="746" y="1821"/>
                      <a:pt x="757" y="1847"/>
                      <a:pt x="771" y="1872"/>
                    </a:cubicBezTo>
                    <a:cubicBezTo>
                      <a:pt x="750" y="1849"/>
                      <a:pt x="730" y="1829"/>
                      <a:pt x="709" y="1806"/>
                    </a:cubicBezTo>
                    <a:cubicBezTo>
                      <a:pt x="718" y="1804"/>
                      <a:pt x="726" y="1801"/>
                      <a:pt x="733" y="1797"/>
                    </a:cubicBezTo>
                    <a:close/>
                    <a:moveTo>
                      <a:pt x="1302" y="2373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79"/>
                      <a:pt x="1332" y="2485"/>
                      <a:pt x="1326" y="2491"/>
                    </a:cubicBezTo>
                    <a:cubicBezTo>
                      <a:pt x="1306" y="2466"/>
                      <a:pt x="1283" y="2444"/>
                      <a:pt x="1263" y="2420"/>
                    </a:cubicBezTo>
                    <a:cubicBezTo>
                      <a:pt x="1278" y="2407"/>
                      <a:pt x="1291" y="2392"/>
                      <a:pt x="1302" y="2373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6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0"/>
                      <a:pt x="2275" y="1933"/>
                      <a:pt x="2715" y="1529"/>
                    </a:cubicBezTo>
                    <a:cubicBezTo>
                      <a:pt x="2732" y="1512"/>
                      <a:pt x="2743" y="1495"/>
                      <a:pt x="2749" y="1476"/>
                    </a:cubicBezTo>
                    <a:cubicBezTo>
                      <a:pt x="2786" y="1433"/>
                      <a:pt x="2793" y="1372"/>
                      <a:pt x="2737" y="1323"/>
                    </a:cubicBezTo>
                    <a:cubicBezTo>
                      <a:pt x="2268" y="930"/>
                      <a:pt x="1833" y="499"/>
                      <a:pt x="1434" y="35"/>
                    </a:cubicBezTo>
                    <a:cubicBezTo>
                      <a:pt x="1413" y="11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19"/>
              <p:cNvSpPr/>
              <p:nvPr/>
            </p:nvSpPr>
            <p:spPr>
              <a:xfrm>
                <a:off x="554960" y="944915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59"/>
                      <a:pt x="823" y="165"/>
                    </a:cubicBezTo>
                    <a:cubicBezTo>
                      <a:pt x="815" y="163"/>
                      <a:pt x="806" y="163"/>
                      <a:pt x="799" y="163"/>
                    </a:cubicBezTo>
                    <a:cubicBezTo>
                      <a:pt x="802" y="159"/>
                      <a:pt x="806" y="156"/>
                      <a:pt x="810" y="152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30"/>
                    </a:cubicBezTo>
                    <a:cubicBezTo>
                      <a:pt x="239" y="728"/>
                      <a:pt x="232" y="728"/>
                      <a:pt x="226" y="728"/>
                    </a:cubicBez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6"/>
                    </a:moveTo>
                    <a:lnTo>
                      <a:pt x="159" y="886"/>
                    </a:lnTo>
                    <a:cubicBezTo>
                      <a:pt x="209" y="933"/>
                      <a:pt x="258" y="978"/>
                      <a:pt x="308" y="1024"/>
                    </a:cubicBezTo>
                    <a:cubicBezTo>
                      <a:pt x="323" y="1043"/>
                      <a:pt x="340" y="1060"/>
                      <a:pt x="355" y="1078"/>
                    </a:cubicBezTo>
                    <a:cubicBezTo>
                      <a:pt x="280" y="1013"/>
                      <a:pt x="196" y="939"/>
                      <a:pt x="159" y="886"/>
                    </a:cubicBezTo>
                    <a:close/>
                    <a:moveTo>
                      <a:pt x="800" y="497"/>
                    </a:moveTo>
                    <a:cubicBezTo>
                      <a:pt x="819" y="508"/>
                      <a:pt x="838" y="528"/>
                      <a:pt x="856" y="555"/>
                    </a:cubicBezTo>
                    <a:cubicBezTo>
                      <a:pt x="886" y="596"/>
                      <a:pt x="918" y="635"/>
                      <a:pt x="950" y="674"/>
                    </a:cubicBezTo>
                    <a:cubicBezTo>
                      <a:pt x="985" y="717"/>
                      <a:pt x="1030" y="773"/>
                      <a:pt x="1082" y="804"/>
                    </a:cubicBezTo>
                    <a:cubicBezTo>
                      <a:pt x="974" y="899"/>
                      <a:pt x="864" y="996"/>
                      <a:pt x="754" y="1093"/>
                    </a:cubicBezTo>
                    <a:cubicBezTo>
                      <a:pt x="664" y="1013"/>
                      <a:pt x="580" y="927"/>
                      <a:pt x="502" y="836"/>
                    </a:cubicBezTo>
                    <a:cubicBezTo>
                      <a:pt x="597" y="730"/>
                      <a:pt x="690" y="622"/>
                      <a:pt x="786" y="515"/>
                    </a:cubicBezTo>
                    <a:cubicBezTo>
                      <a:pt x="791" y="510"/>
                      <a:pt x="797" y="502"/>
                      <a:pt x="800" y="497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7"/>
                      <a:pt x="806" y="1326"/>
                      <a:pt x="800" y="1334"/>
                    </a:cubicBezTo>
                    <a:cubicBezTo>
                      <a:pt x="795" y="1330"/>
                      <a:pt x="789" y="1325"/>
                      <a:pt x="784" y="1319"/>
                    </a:cubicBezTo>
                    <a:cubicBezTo>
                      <a:pt x="791" y="1315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51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4"/>
                    </a:cubicBezTo>
                    <a:cubicBezTo>
                      <a:pt x="241" y="542"/>
                      <a:pt x="180" y="609"/>
                      <a:pt x="116" y="676"/>
                    </a:cubicBezTo>
                    <a:cubicBezTo>
                      <a:pt x="79" y="719"/>
                      <a:pt x="4" y="780"/>
                      <a:pt x="3" y="844"/>
                    </a:cubicBezTo>
                    <a:cubicBezTo>
                      <a:pt x="1" y="896"/>
                      <a:pt x="16" y="926"/>
                      <a:pt x="53" y="963"/>
                    </a:cubicBezTo>
                    <a:cubicBezTo>
                      <a:pt x="133" y="1041"/>
                      <a:pt x="223" y="1112"/>
                      <a:pt x="306" y="1187"/>
                    </a:cubicBezTo>
                    <a:cubicBezTo>
                      <a:pt x="463" y="1326"/>
                      <a:pt x="620" y="1466"/>
                      <a:pt x="776" y="1604"/>
                    </a:cubicBezTo>
                    <a:cubicBezTo>
                      <a:pt x="789" y="1616"/>
                      <a:pt x="804" y="1622"/>
                      <a:pt x="819" y="1622"/>
                    </a:cubicBezTo>
                    <a:cubicBezTo>
                      <a:pt x="834" y="1622"/>
                      <a:pt x="849" y="1616"/>
                      <a:pt x="862" y="1604"/>
                    </a:cubicBezTo>
                    <a:cubicBezTo>
                      <a:pt x="1099" y="1384"/>
                      <a:pt x="1337" y="1166"/>
                      <a:pt x="1576" y="946"/>
                    </a:cubicBezTo>
                    <a:cubicBezTo>
                      <a:pt x="1589" y="940"/>
                      <a:pt x="1600" y="931"/>
                      <a:pt x="1606" y="918"/>
                    </a:cubicBezTo>
                    <a:cubicBezTo>
                      <a:pt x="1608" y="916"/>
                      <a:pt x="1608" y="916"/>
                      <a:pt x="1610" y="914"/>
                    </a:cubicBezTo>
                    <a:cubicBezTo>
                      <a:pt x="1632" y="894"/>
                      <a:pt x="1632" y="870"/>
                      <a:pt x="1621" y="849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6"/>
                      <a:pt x="1013" y="182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19"/>
              <p:cNvSpPr/>
              <p:nvPr/>
            </p:nvSpPr>
            <p:spPr>
              <a:xfrm>
                <a:off x="622661" y="1018420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0"/>
                      <a:pt x="403" y="197"/>
                      <a:pt x="408" y="203"/>
                    </a:cubicBezTo>
                    <a:cubicBezTo>
                      <a:pt x="397" y="207"/>
                      <a:pt x="386" y="210"/>
                      <a:pt x="375" y="214"/>
                    </a:cubicBezTo>
                    <a:cubicBezTo>
                      <a:pt x="380" y="205"/>
                      <a:pt x="386" y="194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0"/>
                      <a:pt x="498" y="304"/>
                    </a:cubicBezTo>
                    <a:cubicBezTo>
                      <a:pt x="492" y="304"/>
                      <a:pt x="489" y="306"/>
                      <a:pt x="483" y="307"/>
                    </a:cubicBezTo>
                    <a:cubicBezTo>
                      <a:pt x="487" y="304"/>
                      <a:pt x="489" y="300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8"/>
                    </a:moveTo>
                    <a:cubicBezTo>
                      <a:pt x="373" y="466"/>
                      <a:pt x="367" y="473"/>
                      <a:pt x="360" y="483"/>
                    </a:cubicBezTo>
                    <a:cubicBezTo>
                      <a:pt x="356" y="477"/>
                      <a:pt x="353" y="471"/>
                      <a:pt x="349" y="466"/>
                    </a:cubicBezTo>
                    <a:cubicBezTo>
                      <a:pt x="358" y="464"/>
                      <a:pt x="369" y="460"/>
                      <a:pt x="380" y="458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3"/>
                    </a:cubicBezTo>
                    <a:cubicBezTo>
                      <a:pt x="220" y="59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699"/>
                      <a:pt x="332" y="718"/>
                    </a:cubicBezTo>
                    <a:cubicBezTo>
                      <a:pt x="346" y="722"/>
                      <a:pt x="360" y="723"/>
                      <a:pt x="373" y="723"/>
                    </a:cubicBezTo>
                    <a:cubicBezTo>
                      <a:pt x="462" y="723"/>
                      <a:pt x="526" y="636"/>
                      <a:pt x="591" y="576"/>
                    </a:cubicBezTo>
                    <a:cubicBezTo>
                      <a:pt x="647" y="524"/>
                      <a:pt x="761" y="447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19"/>
              <p:cNvSpPr/>
              <p:nvPr/>
            </p:nvSpPr>
            <p:spPr>
              <a:xfrm>
                <a:off x="449538" y="2374227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3"/>
                    </a:moveTo>
                    <a:cubicBezTo>
                      <a:pt x="2780" y="253"/>
                      <a:pt x="2767" y="314"/>
                      <a:pt x="2760" y="376"/>
                    </a:cubicBezTo>
                    <a:cubicBezTo>
                      <a:pt x="2752" y="331"/>
                      <a:pt x="2743" y="285"/>
                      <a:pt x="2733" y="240"/>
                    </a:cubicBezTo>
                    <a:cubicBezTo>
                      <a:pt x="2754" y="223"/>
                      <a:pt x="2776" y="208"/>
                      <a:pt x="2799" y="193"/>
                    </a:cubicBezTo>
                    <a:close/>
                    <a:moveTo>
                      <a:pt x="133" y="380"/>
                    </a:moveTo>
                    <a:cubicBezTo>
                      <a:pt x="166" y="389"/>
                      <a:pt x="202" y="406"/>
                      <a:pt x="235" y="424"/>
                    </a:cubicBezTo>
                    <a:cubicBezTo>
                      <a:pt x="203" y="426"/>
                      <a:pt x="170" y="432"/>
                      <a:pt x="138" y="439"/>
                    </a:cubicBezTo>
                    <a:cubicBezTo>
                      <a:pt x="136" y="419"/>
                      <a:pt x="134" y="398"/>
                      <a:pt x="133" y="380"/>
                    </a:cubicBezTo>
                    <a:close/>
                    <a:moveTo>
                      <a:pt x="2625" y="327"/>
                    </a:moveTo>
                    <a:cubicBezTo>
                      <a:pt x="2635" y="376"/>
                      <a:pt x="2644" y="424"/>
                      <a:pt x="2655" y="475"/>
                    </a:cubicBezTo>
                    <a:cubicBezTo>
                      <a:pt x="2635" y="434"/>
                      <a:pt x="2614" y="395"/>
                      <a:pt x="2594" y="355"/>
                    </a:cubicBezTo>
                    <a:cubicBezTo>
                      <a:pt x="2605" y="346"/>
                      <a:pt x="2616" y="337"/>
                      <a:pt x="2625" y="327"/>
                    </a:cubicBezTo>
                    <a:close/>
                    <a:moveTo>
                      <a:pt x="2493" y="454"/>
                    </a:moveTo>
                    <a:cubicBezTo>
                      <a:pt x="2499" y="471"/>
                      <a:pt x="2506" y="488"/>
                      <a:pt x="2513" y="505"/>
                    </a:cubicBezTo>
                    <a:cubicBezTo>
                      <a:pt x="2508" y="501"/>
                      <a:pt x="2502" y="495"/>
                      <a:pt x="2499" y="492"/>
                    </a:cubicBezTo>
                    <a:cubicBezTo>
                      <a:pt x="2489" y="485"/>
                      <a:pt x="2480" y="482"/>
                      <a:pt x="2471" y="482"/>
                    </a:cubicBezTo>
                    <a:cubicBezTo>
                      <a:pt x="2469" y="482"/>
                      <a:pt x="2467" y="482"/>
                      <a:pt x="2465" y="482"/>
                    </a:cubicBezTo>
                    <a:cubicBezTo>
                      <a:pt x="2474" y="473"/>
                      <a:pt x="2484" y="464"/>
                      <a:pt x="2493" y="454"/>
                    </a:cubicBezTo>
                    <a:close/>
                    <a:moveTo>
                      <a:pt x="414" y="516"/>
                    </a:moveTo>
                    <a:cubicBezTo>
                      <a:pt x="425" y="521"/>
                      <a:pt x="437" y="527"/>
                      <a:pt x="448" y="533"/>
                    </a:cubicBezTo>
                    <a:cubicBezTo>
                      <a:pt x="405" y="555"/>
                      <a:pt x="360" y="577"/>
                      <a:pt x="317" y="600"/>
                    </a:cubicBezTo>
                    <a:cubicBezTo>
                      <a:pt x="340" y="575"/>
                      <a:pt x="366" y="555"/>
                      <a:pt x="394" y="536"/>
                    </a:cubicBezTo>
                    <a:cubicBezTo>
                      <a:pt x="403" y="531"/>
                      <a:pt x="409" y="523"/>
                      <a:pt x="414" y="516"/>
                    </a:cubicBezTo>
                    <a:close/>
                    <a:moveTo>
                      <a:pt x="2879" y="391"/>
                    </a:moveTo>
                    <a:cubicBezTo>
                      <a:pt x="2883" y="482"/>
                      <a:pt x="2888" y="574"/>
                      <a:pt x="2894" y="667"/>
                    </a:cubicBezTo>
                    <a:cubicBezTo>
                      <a:pt x="2871" y="575"/>
                      <a:pt x="2868" y="482"/>
                      <a:pt x="2879" y="391"/>
                    </a:cubicBezTo>
                    <a:close/>
                    <a:moveTo>
                      <a:pt x="466" y="704"/>
                    </a:moveTo>
                    <a:cubicBezTo>
                      <a:pt x="468" y="706"/>
                      <a:pt x="468" y="708"/>
                      <a:pt x="468" y="708"/>
                    </a:cubicBezTo>
                    <a:cubicBezTo>
                      <a:pt x="466" y="710"/>
                      <a:pt x="464" y="710"/>
                      <a:pt x="461" y="712"/>
                    </a:cubicBezTo>
                    <a:cubicBezTo>
                      <a:pt x="463" y="710"/>
                      <a:pt x="464" y="708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3"/>
                      <a:pt x="2359" y="684"/>
                      <a:pt x="2383" y="704"/>
                    </a:cubicBezTo>
                    <a:cubicBezTo>
                      <a:pt x="2387" y="713"/>
                      <a:pt x="2390" y="723"/>
                      <a:pt x="2398" y="730"/>
                    </a:cubicBezTo>
                    <a:cubicBezTo>
                      <a:pt x="2415" y="749"/>
                      <a:pt x="2433" y="760"/>
                      <a:pt x="2454" y="766"/>
                    </a:cubicBezTo>
                    <a:cubicBezTo>
                      <a:pt x="2486" y="794"/>
                      <a:pt x="2515" y="823"/>
                      <a:pt x="2547" y="853"/>
                    </a:cubicBezTo>
                    <a:cubicBezTo>
                      <a:pt x="2463" y="786"/>
                      <a:pt x="2379" y="721"/>
                      <a:pt x="2297" y="656"/>
                    </a:cubicBezTo>
                    <a:cubicBezTo>
                      <a:pt x="2301" y="652"/>
                      <a:pt x="2305" y="646"/>
                      <a:pt x="2308" y="643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2"/>
                      <a:pt x="547" y="877"/>
                      <a:pt x="494" y="915"/>
                    </a:cubicBezTo>
                    <a:cubicBezTo>
                      <a:pt x="545" y="874"/>
                      <a:pt x="599" y="838"/>
                      <a:pt x="655" y="808"/>
                    </a:cubicBezTo>
                    <a:close/>
                    <a:moveTo>
                      <a:pt x="226" y="1043"/>
                    </a:moveTo>
                    <a:cubicBezTo>
                      <a:pt x="228" y="1045"/>
                      <a:pt x="228" y="1045"/>
                      <a:pt x="230" y="1045"/>
                    </a:cubicBezTo>
                    <a:cubicBezTo>
                      <a:pt x="230" y="1047"/>
                      <a:pt x="228" y="1049"/>
                      <a:pt x="226" y="1051"/>
                    </a:cubicBezTo>
                    <a:lnTo>
                      <a:pt x="226" y="1043"/>
                    </a:lnTo>
                    <a:close/>
                    <a:moveTo>
                      <a:pt x="2894" y="1097"/>
                    </a:moveTo>
                    <a:cubicBezTo>
                      <a:pt x="2903" y="1111"/>
                      <a:pt x="2912" y="1124"/>
                      <a:pt x="2920" y="1135"/>
                    </a:cubicBezTo>
                    <a:cubicBezTo>
                      <a:pt x="2909" y="1129"/>
                      <a:pt x="2898" y="1124"/>
                      <a:pt x="2884" y="1116"/>
                    </a:cubicBezTo>
                    <a:cubicBezTo>
                      <a:pt x="2888" y="1111"/>
                      <a:pt x="2892" y="1105"/>
                      <a:pt x="2894" y="1097"/>
                    </a:cubicBezTo>
                    <a:close/>
                    <a:moveTo>
                      <a:pt x="2913" y="1"/>
                    </a:moveTo>
                    <a:cubicBezTo>
                      <a:pt x="2904" y="1"/>
                      <a:pt x="2894" y="3"/>
                      <a:pt x="2884" y="7"/>
                    </a:cubicBezTo>
                    <a:cubicBezTo>
                      <a:pt x="2743" y="68"/>
                      <a:pt x="2620" y="167"/>
                      <a:pt x="2502" y="275"/>
                    </a:cubicBezTo>
                    <a:cubicBezTo>
                      <a:pt x="2482" y="281"/>
                      <a:pt x="2461" y="298"/>
                      <a:pt x="2456" y="320"/>
                    </a:cubicBezTo>
                    <a:cubicBezTo>
                      <a:pt x="2400" y="374"/>
                      <a:pt x="2348" y="428"/>
                      <a:pt x="2295" y="484"/>
                    </a:cubicBezTo>
                    <a:cubicBezTo>
                      <a:pt x="2293" y="484"/>
                      <a:pt x="2293" y="482"/>
                      <a:pt x="2292" y="482"/>
                    </a:cubicBezTo>
                    <a:cubicBezTo>
                      <a:pt x="2284" y="480"/>
                      <a:pt x="2278" y="479"/>
                      <a:pt x="2272" y="479"/>
                    </a:cubicBezTo>
                    <a:cubicBezTo>
                      <a:pt x="2231" y="479"/>
                      <a:pt x="2211" y="523"/>
                      <a:pt x="2221" y="559"/>
                    </a:cubicBezTo>
                    <a:cubicBezTo>
                      <a:pt x="2202" y="579"/>
                      <a:pt x="2182" y="598"/>
                      <a:pt x="2163" y="618"/>
                    </a:cubicBezTo>
                    <a:cubicBezTo>
                      <a:pt x="2141" y="639"/>
                      <a:pt x="2137" y="684"/>
                      <a:pt x="2163" y="704"/>
                    </a:cubicBezTo>
                    <a:cubicBezTo>
                      <a:pt x="2314" y="823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6"/>
                    </a:cubicBezTo>
                    <a:cubicBezTo>
                      <a:pt x="2982" y="1287"/>
                      <a:pt x="2987" y="1287"/>
                      <a:pt x="2991" y="1287"/>
                    </a:cubicBezTo>
                    <a:cubicBezTo>
                      <a:pt x="3025" y="1287"/>
                      <a:pt x="3057" y="1264"/>
                      <a:pt x="3054" y="1228"/>
                    </a:cubicBezTo>
                    <a:cubicBezTo>
                      <a:pt x="3026" y="849"/>
                      <a:pt x="2998" y="473"/>
                      <a:pt x="2987" y="94"/>
                    </a:cubicBezTo>
                    <a:cubicBezTo>
                      <a:pt x="2987" y="79"/>
                      <a:pt x="2983" y="66"/>
                      <a:pt x="2974" y="57"/>
                    </a:cubicBezTo>
                    <a:cubicBezTo>
                      <a:pt x="2974" y="25"/>
                      <a:pt x="2947" y="1"/>
                      <a:pt x="2913" y="1"/>
                    </a:cubicBezTo>
                    <a:close/>
                    <a:moveTo>
                      <a:pt x="89" y="250"/>
                    </a:moveTo>
                    <a:cubicBezTo>
                      <a:pt x="80" y="250"/>
                      <a:pt x="72" y="250"/>
                      <a:pt x="64" y="251"/>
                    </a:cubicBezTo>
                    <a:cubicBezTo>
                      <a:pt x="34" y="255"/>
                      <a:pt x="0" y="275"/>
                      <a:pt x="4" y="311"/>
                    </a:cubicBezTo>
                    <a:cubicBezTo>
                      <a:pt x="6" y="329"/>
                      <a:pt x="8" y="346"/>
                      <a:pt x="10" y="363"/>
                    </a:cubicBezTo>
                    <a:cubicBezTo>
                      <a:pt x="8" y="370"/>
                      <a:pt x="8" y="378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3"/>
                      <a:pt x="45" y="1267"/>
                    </a:cubicBezTo>
                    <a:cubicBezTo>
                      <a:pt x="44" y="1301"/>
                      <a:pt x="75" y="1327"/>
                      <a:pt x="107" y="1327"/>
                    </a:cubicBezTo>
                    <a:cubicBezTo>
                      <a:pt x="117" y="1327"/>
                      <a:pt x="127" y="1325"/>
                      <a:pt x="136" y="1319"/>
                    </a:cubicBezTo>
                    <a:cubicBezTo>
                      <a:pt x="155" y="1308"/>
                      <a:pt x="170" y="1295"/>
                      <a:pt x="187" y="1282"/>
                    </a:cubicBezTo>
                    <a:cubicBezTo>
                      <a:pt x="203" y="1282"/>
                      <a:pt x="222" y="1278"/>
                      <a:pt x="233" y="1267"/>
                    </a:cubicBezTo>
                    <a:cubicBezTo>
                      <a:pt x="453" y="1081"/>
                      <a:pt x="688" y="918"/>
                      <a:pt x="940" y="781"/>
                    </a:cubicBezTo>
                    <a:cubicBezTo>
                      <a:pt x="981" y="758"/>
                      <a:pt x="977" y="698"/>
                      <a:pt x="940" y="676"/>
                    </a:cubicBezTo>
                    <a:cubicBezTo>
                      <a:pt x="789" y="583"/>
                      <a:pt x="636" y="495"/>
                      <a:pt x="479" y="413"/>
                    </a:cubicBezTo>
                    <a:cubicBezTo>
                      <a:pt x="371" y="355"/>
                      <a:pt x="221" y="250"/>
                      <a:pt x="89" y="2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19"/>
              <p:cNvSpPr/>
              <p:nvPr/>
            </p:nvSpPr>
            <p:spPr>
              <a:xfrm>
                <a:off x="450989" y="2126954"/>
                <a:ext cx="491000" cy="25968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1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6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3"/>
                      <a:pt x="1114" y="1313"/>
                    </a:cubicBezTo>
                    <a:cubicBezTo>
                      <a:pt x="1209" y="1418"/>
                      <a:pt x="1300" y="1518"/>
                      <a:pt x="1421" y="1593"/>
                    </a:cubicBezTo>
                    <a:cubicBezTo>
                      <a:pt x="1443" y="1605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19"/>
              <p:cNvSpPr/>
              <p:nvPr/>
            </p:nvSpPr>
            <p:spPr>
              <a:xfrm>
                <a:off x="437932" y="2226089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2"/>
                    </a:cubicBezTo>
                    <a:cubicBezTo>
                      <a:pt x="2736" y="301"/>
                      <a:pt x="2515" y="545"/>
                      <a:pt x="2278" y="775"/>
                    </a:cubicBezTo>
                    <a:cubicBezTo>
                      <a:pt x="2155" y="894"/>
                      <a:pt x="2024" y="1006"/>
                      <a:pt x="1894" y="1116"/>
                    </a:cubicBezTo>
                    <a:cubicBezTo>
                      <a:pt x="1797" y="1196"/>
                      <a:pt x="1678" y="1267"/>
                      <a:pt x="1603" y="1368"/>
                    </a:cubicBezTo>
                    <a:cubicBezTo>
                      <a:pt x="1152" y="1028"/>
                      <a:pt x="701" y="683"/>
                      <a:pt x="231" y="368"/>
                    </a:cubicBezTo>
                    <a:cubicBezTo>
                      <a:pt x="209" y="354"/>
                      <a:pt x="188" y="347"/>
                      <a:pt x="167" y="347"/>
                    </a:cubicBezTo>
                    <a:cubicBezTo>
                      <a:pt x="67" y="347"/>
                      <a:pt x="0" y="506"/>
                      <a:pt x="108" y="579"/>
                    </a:cubicBezTo>
                    <a:cubicBezTo>
                      <a:pt x="611" y="916"/>
                      <a:pt x="1092" y="1286"/>
                      <a:pt x="1575" y="1649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5"/>
                      <a:pt x="1733" y="1606"/>
                    </a:cubicBezTo>
                    <a:cubicBezTo>
                      <a:pt x="1748" y="1595"/>
                      <a:pt x="1763" y="1580"/>
                      <a:pt x="1773" y="1560"/>
                    </a:cubicBezTo>
                    <a:cubicBezTo>
                      <a:pt x="1829" y="1433"/>
                      <a:pt x="1993" y="1347"/>
                      <a:pt x="2097" y="1259"/>
                    </a:cubicBezTo>
                    <a:cubicBezTo>
                      <a:pt x="2218" y="1159"/>
                      <a:pt x="2336" y="1054"/>
                      <a:pt x="2449" y="946"/>
                    </a:cubicBezTo>
                    <a:cubicBezTo>
                      <a:pt x="2688" y="719"/>
                      <a:pt x="2908" y="473"/>
                      <a:pt x="3111" y="214"/>
                    </a:cubicBezTo>
                    <a:cubicBezTo>
                      <a:pt x="3183" y="122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19"/>
              <p:cNvSpPr/>
              <p:nvPr/>
            </p:nvSpPr>
            <p:spPr>
              <a:xfrm>
                <a:off x="434225" y="1690117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1"/>
                    </a:moveTo>
                    <a:cubicBezTo>
                      <a:pt x="1589" y="1"/>
                      <a:pt x="1562" y="10"/>
                      <a:pt x="1536" y="33"/>
                    </a:cubicBezTo>
                    <a:cubicBezTo>
                      <a:pt x="1085" y="449"/>
                      <a:pt x="606" y="837"/>
                      <a:pt x="105" y="1193"/>
                    </a:cubicBezTo>
                    <a:cubicBezTo>
                      <a:pt x="1" y="1267"/>
                      <a:pt x="67" y="1425"/>
                      <a:pt x="165" y="1425"/>
                    </a:cubicBezTo>
                    <a:cubicBezTo>
                      <a:pt x="185" y="1425"/>
                      <a:pt x="206" y="1419"/>
                      <a:pt x="228" y="1404"/>
                    </a:cubicBezTo>
                    <a:cubicBezTo>
                      <a:pt x="716" y="1057"/>
                      <a:pt x="1184" y="680"/>
                      <a:pt x="1628" y="278"/>
                    </a:cubicBezTo>
                    <a:cubicBezTo>
                      <a:pt x="1835" y="483"/>
                      <a:pt x="2042" y="688"/>
                      <a:pt x="2251" y="891"/>
                    </a:cubicBezTo>
                    <a:cubicBezTo>
                      <a:pt x="2467" y="1104"/>
                      <a:pt x="2674" y="1342"/>
                      <a:pt x="2931" y="1506"/>
                    </a:cubicBezTo>
                    <a:cubicBezTo>
                      <a:pt x="2953" y="1520"/>
                      <a:pt x="2974" y="1526"/>
                      <a:pt x="2994" y="1526"/>
                    </a:cubicBezTo>
                    <a:cubicBezTo>
                      <a:pt x="3096" y="1526"/>
                      <a:pt x="3163" y="1368"/>
                      <a:pt x="3054" y="1297"/>
                    </a:cubicBezTo>
                    <a:cubicBezTo>
                      <a:pt x="2815" y="1145"/>
                      <a:pt x="2622" y="917"/>
                      <a:pt x="2422" y="719"/>
                    </a:cubicBezTo>
                    <a:cubicBezTo>
                      <a:pt x="2195" y="496"/>
                      <a:pt x="1967" y="274"/>
                      <a:pt x="1742" y="50"/>
                    </a:cubicBezTo>
                    <a:cubicBezTo>
                      <a:pt x="1721" y="30"/>
                      <a:pt x="1699" y="20"/>
                      <a:pt x="1676" y="17"/>
                    </a:cubicBezTo>
                    <a:cubicBezTo>
                      <a:pt x="1658" y="7"/>
                      <a:pt x="1638" y="1"/>
                      <a:pt x="1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19"/>
              <p:cNvSpPr/>
              <p:nvPr/>
            </p:nvSpPr>
            <p:spPr>
              <a:xfrm>
                <a:off x="451956" y="1575024"/>
                <a:ext cx="497448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2" extrusionOk="0">
                    <a:moveTo>
                      <a:pt x="1509" y="0"/>
                    </a:moveTo>
                    <a:cubicBezTo>
                      <a:pt x="1482" y="0"/>
                      <a:pt x="1455" y="12"/>
                      <a:pt x="1432" y="41"/>
                    </a:cubicBezTo>
                    <a:cubicBezTo>
                      <a:pt x="1061" y="496"/>
                      <a:pt x="556" y="837"/>
                      <a:pt x="97" y="1197"/>
                    </a:cubicBezTo>
                    <a:cubicBezTo>
                      <a:pt x="1" y="1274"/>
                      <a:pt x="89" y="1396"/>
                      <a:pt x="190" y="1396"/>
                    </a:cubicBezTo>
                    <a:cubicBezTo>
                      <a:pt x="216" y="1396"/>
                      <a:pt x="244" y="1388"/>
                      <a:pt x="269" y="1368"/>
                    </a:cubicBezTo>
                    <a:cubicBezTo>
                      <a:pt x="709" y="1021"/>
                      <a:pt x="1192" y="693"/>
                      <a:pt x="1559" y="266"/>
                    </a:cubicBezTo>
                    <a:cubicBezTo>
                      <a:pt x="1991" y="652"/>
                      <a:pt x="2415" y="1049"/>
                      <a:pt x="2828" y="1456"/>
                    </a:cubicBezTo>
                    <a:cubicBezTo>
                      <a:pt x="2853" y="1481"/>
                      <a:pt x="2882" y="1491"/>
                      <a:pt x="2909" y="1491"/>
                    </a:cubicBezTo>
                    <a:cubicBezTo>
                      <a:pt x="3002" y="1491"/>
                      <a:pt x="3085" y="1369"/>
                      <a:pt x="3000" y="1284"/>
                    </a:cubicBezTo>
                    <a:cubicBezTo>
                      <a:pt x="2573" y="865"/>
                      <a:pt x="2137" y="457"/>
                      <a:pt x="1689" y="58"/>
                    </a:cubicBezTo>
                    <a:cubicBezTo>
                      <a:pt x="1665" y="36"/>
                      <a:pt x="1637" y="26"/>
                      <a:pt x="1610" y="26"/>
                    </a:cubicBezTo>
                    <a:cubicBezTo>
                      <a:pt x="1600" y="26"/>
                      <a:pt x="1591" y="27"/>
                      <a:pt x="1581" y="30"/>
                    </a:cubicBezTo>
                    <a:cubicBezTo>
                      <a:pt x="1560" y="11"/>
                      <a:pt x="1535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19"/>
              <p:cNvSpPr/>
              <p:nvPr/>
            </p:nvSpPr>
            <p:spPr>
              <a:xfrm>
                <a:off x="473234" y="1809724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2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8"/>
                      <a:pt x="1294" y="352"/>
                    </a:cubicBezTo>
                    <a:cubicBezTo>
                      <a:pt x="1311" y="335"/>
                      <a:pt x="1328" y="319"/>
                      <a:pt x="1345" y="300"/>
                    </a:cubicBezTo>
                    <a:close/>
                    <a:moveTo>
                      <a:pt x="1086" y="569"/>
                    </a:moveTo>
                    <a:cubicBezTo>
                      <a:pt x="1134" y="774"/>
                      <a:pt x="1188" y="975"/>
                      <a:pt x="1244" y="1178"/>
                    </a:cubicBezTo>
                    <a:cubicBezTo>
                      <a:pt x="1170" y="1003"/>
                      <a:pt x="1089" y="830"/>
                      <a:pt x="991" y="667"/>
                    </a:cubicBezTo>
                    <a:cubicBezTo>
                      <a:pt x="1022" y="634"/>
                      <a:pt x="1054" y="602"/>
                      <a:pt x="1086" y="569"/>
                    </a:cubicBezTo>
                    <a:close/>
                    <a:moveTo>
                      <a:pt x="496" y="1178"/>
                    </a:moveTo>
                    <a:cubicBezTo>
                      <a:pt x="496" y="1188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3"/>
                      <a:pt x="323" y="1365"/>
                      <a:pt x="323" y="1365"/>
                    </a:cubicBezTo>
                    <a:cubicBezTo>
                      <a:pt x="347" y="1402"/>
                      <a:pt x="372" y="1439"/>
                      <a:pt x="394" y="1477"/>
                    </a:cubicBezTo>
                    <a:cubicBezTo>
                      <a:pt x="364" y="1445"/>
                      <a:pt x="332" y="1411"/>
                      <a:pt x="303" y="1380"/>
                    </a:cubicBezTo>
                    <a:cubicBezTo>
                      <a:pt x="308" y="1374"/>
                      <a:pt x="316" y="1367"/>
                      <a:pt x="321" y="1361"/>
                    </a:cubicBezTo>
                    <a:close/>
                    <a:moveTo>
                      <a:pt x="1932" y="1480"/>
                    </a:moveTo>
                    <a:lnTo>
                      <a:pt x="1932" y="1480"/>
                    </a:lnTo>
                    <a:cubicBezTo>
                      <a:pt x="1977" y="1588"/>
                      <a:pt x="2018" y="1697"/>
                      <a:pt x="2057" y="1808"/>
                    </a:cubicBezTo>
                    <a:cubicBezTo>
                      <a:pt x="2050" y="1814"/>
                      <a:pt x="2042" y="1821"/>
                      <a:pt x="2035" y="1827"/>
                    </a:cubicBezTo>
                    <a:lnTo>
                      <a:pt x="1932" y="1480"/>
                    </a:lnTo>
                    <a:close/>
                    <a:moveTo>
                      <a:pt x="733" y="1797"/>
                    </a:moveTo>
                    <a:cubicBezTo>
                      <a:pt x="746" y="1823"/>
                      <a:pt x="757" y="1848"/>
                      <a:pt x="771" y="1872"/>
                    </a:cubicBezTo>
                    <a:cubicBezTo>
                      <a:pt x="750" y="1851"/>
                      <a:pt x="730" y="1829"/>
                      <a:pt x="709" y="1807"/>
                    </a:cubicBezTo>
                    <a:cubicBezTo>
                      <a:pt x="718" y="1805"/>
                      <a:pt x="726" y="1801"/>
                      <a:pt x="733" y="1797"/>
                    </a:cubicBezTo>
                    <a:close/>
                    <a:moveTo>
                      <a:pt x="1302" y="2375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80"/>
                      <a:pt x="1332" y="2485"/>
                      <a:pt x="1326" y="2493"/>
                    </a:cubicBezTo>
                    <a:cubicBezTo>
                      <a:pt x="1306" y="2468"/>
                      <a:pt x="1283" y="2444"/>
                      <a:pt x="1263" y="2420"/>
                    </a:cubicBezTo>
                    <a:cubicBezTo>
                      <a:pt x="1278" y="2409"/>
                      <a:pt x="1291" y="2392"/>
                      <a:pt x="1302" y="2375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8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2"/>
                      <a:pt x="2275" y="1933"/>
                      <a:pt x="2715" y="1529"/>
                    </a:cubicBezTo>
                    <a:cubicBezTo>
                      <a:pt x="2732" y="1514"/>
                      <a:pt x="2743" y="1495"/>
                      <a:pt x="2749" y="1478"/>
                    </a:cubicBezTo>
                    <a:cubicBezTo>
                      <a:pt x="2786" y="1435"/>
                      <a:pt x="2793" y="1372"/>
                      <a:pt x="2737" y="1325"/>
                    </a:cubicBezTo>
                    <a:cubicBezTo>
                      <a:pt x="2268" y="932"/>
                      <a:pt x="1833" y="501"/>
                      <a:pt x="1434" y="35"/>
                    </a:cubicBezTo>
                    <a:cubicBezTo>
                      <a:pt x="1413" y="12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19"/>
              <p:cNvSpPr/>
              <p:nvPr/>
            </p:nvSpPr>
            <p:spPr>
              <a:xfrm>
                <a:off x="554960" y="1891610"/>
                <a:ext cx="263231" cy="261297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1" extrusionOk="0">
                    <a:moveTo>
                      <a:pt x="810" y="150"/>
                    </a:moveTo>
                    <a:cubicBezTo>
                      <a:pt x="814" y="154"/>
                      <a:pt x="819" y="159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7"/>
                      <a:pt x="806" y="154"/>
                      <a:pt x="810" y="150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4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6"/>
                      <a:pt x="308" y="1023"/>
                    </a:cubicBezTo>
                    <a:cubicBezTo>
                      <a:pt x="323" y="1041"/>
                      <a:pt x="340" y="1058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6"/>
                      <a:pt x="838" y="528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5"/>
                      <a:pt x="1030" y="771"/>
                      <a:pt x="1082" y="803"/>
                    </a:cubicBezTo>
                    <a:cubicBezTo>
                      <a:pt x="974" y="898"/>
                      <a:pt x="864" y="995"/>
                      <a:pt x="754" y="1092"/>
                    </a:cubicBezTo>
                    <a:cubicBezTo>
                      <a:pt x="664" y="1011"/>
                      <a:pt x="580" y="927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2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2"/>
                    </a:cubicBezTo>
                    <a:cubicBezTo>
                      <a:pt x="795" y="1328"/>
                      <a:pt x="789" y="1323"/>
                      <a:pt x="784" y="1319"/>
                    </a:cubicBezTo>
                    <a:cubicBezTo>
                      <a:pt x="791" y="1313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49"/>
                      <a:pt x="739" y="51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8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39"/>
                      <a:pt x="223" y="1112"/>
                      <a:pt x="306" y="1187"/>
                    </a:cubicBezTo>
                    <a:cubicBezTo>
                      <a:pt x="463" y="1325"/>
                      <a:pt x="620" y="1464"/>
                      <a:pt x="776" y="1602"/>
                    </a:cubicBezTo>
                    <a:cubicBezTo>
                      <a:pt x="788" y="1615"/>
                      <a:pt x="803" y="1621"/>
                      <a:pt x="818" y="1621"/>
                    </a:cubicBezTo>
                    <a:cubicBezTo>
                      <a:pt x="834" y="1621"/>
                      <a:pt x="849" y="1615"/>
                      <a:pt x="862" y="1602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29"/>
                      <a:pt x="1606" y="916"/>
                    </a:cubicBezTo>
                    <a:cubicBezTo>
                      <a:pt x="1608" y="914"/>
                      <a:pt x="1608" y="914"/>
                      <a:pt x="1610" y="914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1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19"/>
              <p:cNvSpPr/>
              <p:nvPr/>
            </p:nvSpPr>
            <p:spPr>
              <a:xfrm>
                <a:off x="622661" y="1964793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2"/>
                      <a:pt x="403" y="198"/>
                      <a:pt x="408" y="203"/>
                    </a:cubicBezTo>
                    <a:cubicBezTo>
                      <a:pt x="397" y="207"/>
                      <a:pt x="386" y="211"/>
                      <a:pt x="375" y="216"/>
                    </a:cubicBezTo>
                    <a:cubicBezTo>
                      <a:pt x="380" y="205"/>
                      <a:pt x="386" y="196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2"/>
                      <a:pt x="498" y="304"/>
                    </a:cubicBezTo>
                    <a:cubicBezTo>
                      <a:pt x="492" y="306"/>
                      <a:pt x="489" y="306"/>
                      <a:pt x="483" y="308"/>
                    </a:cubicBezTo>
                    <a:cubicBezTo>
                      <a:pt x="487" y="304"/>
                      <a:pt x="489" y="300"/>
                      <a:pt x="492" y="298"/>
                    </a:cubicBezTo>
                    <a:cubicBezTo>
                      <a:pt x="492" y="296"/>
                      <a:pt x="492" y="296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5"/>
                      <a:pt x="360" y="483"/>
                    </a:cubicBezTo>
                    <a:cubicBezTo>
                      <a:pt x="356" y="477"/>
                      <a:pt x="353" y="472"/>
                      <a:pt x="349" y="468"/>
                    </a:cubicBezTo>
                    <a:cubicBezTo>
                      <a:pt x="358" y="464"/>
                      <a:pt x="369" y="462"/>
                      <a:pt x="380" y="459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4"/>
                    </a:cubicBezTo>
                    <a:cubicBezTo>
                      <a:pt x="220" y="60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701"/>
                      <a:pt x="332" y="718"/>
                    </a:cubicBezTo>
                    <a:cubicBezTo>
                      <a:pt x="346" y="722"/>
                      <a:pt x="360" y="724"/>
                      <a:pt x="373" y="724"/>
                    </a:cubicBezTo>
                    <a:cubicBezTo>
                      <a:pt x="462" y="724"/>
                      <a:pt x="526" y="636"/>
                      <a:pt x="591" y="576"/>
                    </a:cubicBezTo>
                    <a:cubicBezTo>
                      <a:pt x="647" y="526"/>
                      <a:pt x="761" y="449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19"/>
              <p:cNvSpPr/>
              <p:nvPr/>
            </p:nvSpPr>
            <p:spPr>
              <a:xfrm>
                <a:off x="449538" y="3320761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2"/>
                    </a:moveTo>
                    <a:cubicBezTo>
                      <a:pt x="2780" y="252"/>
                      <a:pt x="2767" y="314"/>
                      <a:pt x="2760" y="377"/>
                    </a:cubicBezTo>
                    <a:cubicBezTo>
                      <a:pt x="2752" y="330"/>
                      <a:pt x="2743" y="284"/>
                      <a:pt x="2733" y="239"/>
                    </a:cubicBezTo>
                    <a:cubicBezTo>
                      <a:pt x="2754" y="222"/>
                      <a:pt x="2776" y="207"/>
                      <a:pt x="2799" y="192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88"/>
                      <a:pt x="202" y="405"/>
                      <a:pt x="235" y="424"/>
                    </a:cubicBezTo>
                    <a:cubicBezTo>
                      <a:pt x="203" y="427"/>
                      <a:pt x="170" y="431"/>
                      <a:pt x="138" y="438"/>
                    </a:cubicBezTo>
                    <a:cubicBezTo>
                      <a:pt x="136" y="418"/>
                      <a:pt x="134" y="399"/>
                      <a:pt x="133" y="379"/>
                    </a:cubicBezTo>
                    <a:close/>
                    <a:moveTo>
                      <a:pt x="2625" y="327"/>
                    </a:moveTo>
                    <a:cubicBezTo>
                      <a:pt x="2635" y="375"/>
                      <a:pt x="2644" y="425"/>
                      <a:pt x="2655" y="474"/>
                    </a:cubicBezTo>
                    <a:cubicBezTo>
                      <a:pt x="2635" y="435"/>
                      <a:pt x="2614" y="394"/>
                      <a:pt x="2594" y="355"/>
                    </a:cubicBezTo>
                    <a:cubicBezTo>
                      <a:pt x="2605" y="345"/>
                      <a:pt x="2616" y="336"/>
                      <a:pt x="2625" y="327"/>
                    </a:cubicBezTo>
                    <a:close/>
                    <a:moveTo>
                      <a:pt x="2493" y="453"/>
                    </a:moveTo>
                    <a:cubicBezTo>
                      <a:pt x="2499" y="470"/>
                      <a:pt x="2506" y="487"/>
                      <a:pt x="2513" y="504"/>
                    </a:cubicBezTo>
                    <a:cubicBezTo>
                      <a:pt x="2508" y="500"/>
                      <a:pt x="2502" y="496"/>
                      <a:pt x="2499" y="493"/>
                    </a:cubicBezTo>
                    <a:cubicBezTo>
                      <a:pt x="2487" y="483"/>
                      <a:pt x="2476" y="481"/>
                      <a:pt x="2465" y="481"/>
                    </a:cubicBezTo>
                    <a:cubicBezTo>
                      <a:pt x="2474" y="472"/>
                      <a:pt x="2484" y="463"/>
                      <a:pt x="2493" y="453"/>
                    </a:cubicBezTo>
                    <a:close/>
                    <a:moveTo>
                      <a:pt x="414" y="515"/>
                    </a:moveTo>
                    <a:cubicBezTo>
                      <a:pt x="425" y="521"/>
                      <a:pt x="437" y="526"/>
                      <a:pt x="448" y="534"/>
                    </a:cubicBezTo>
                    <a:cubicBezTo>
                      <a:pt x="405" y="554"/>
                      <a:pt x="360" y="576"/>
                      <a:pt x="317" y="599"/>
                    </a:cubicBezTo>
                    <a:cubicBezTo>
                      <a:pt x="340" y="575"/>
                      <a:pt x="366" y="554"/>
                      <a:pt x="394" y="535"/>
                    </a:cubicBezTo>
                    <a:cubicBezTo>
                      <a:pt x="403" y="530"/>
                      <a:pt x="409" y="522"/>
                      <a:pt x="414" y="515"/>
                    </a:cubicBezTo>
                    <a:close/>
                    <a:moveTo>
                      <a:pt x="2879" y="390"/>
                    </a:moveTo>
                    <a:lnTo>
                      <a:pt x="2879" y="390"/>
                    </a:lnTo>
                    <a:cubicBezTo>
                      <a:pt x="2883" y="481"/>
                      <a:pt x="2888" y="575"/>
                      <a:pt x="2894" y="666"/>
                    </a:cubicBezTo>
                    <a:cubicBezTo>
                      <a:pt x="2871" y="576"/>
                      <a:pt x="2868" y="483"/>
                      <a:pt x="2879" y="390"/>
                    </a:cubicBezTo>
                    <a:close/>
                    <a:moveTo>
                      <a:pt x="466" y="705"/>
                    </a:moveTo>
                    <a:cubicBezTo>
                      <a:pt x="468" y="705"/>
                      <a:pt x="468" y="707"/>
                      <a:pt x="468" y="707"/>
                    </a:cubicBezTo>
                    <a:cubicBezTo>
                      <a:pt x="466" y="709"/>
                      <a:pt x="464" y="709"/>
                      <a:pt x="461" y="711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2"/>
                    </a:moveTo>
                    <a:cubicBezTo>
                      <a:pt x="2334" y="662"/>
                      <a:pt x="2359" y="683"/>
                      <a:pt x="2383" y="703"/>
                    </a:cubicBezTo>
                    <a:cubicBezTo>
                      <a:pt x="2387" y="713"/>
                      <a:pt x="2390" y="722"/>
                      <a:pt x="2398" y="731"/>
                    </a:cubicBezTo>
                    <a:cubicBezTo>
                      <a:pt x="2415" y="750"/>
                      <a:pt x="2433" y="759"/>
                      <a:pt x="2454" y="765"/>
                    </a:cubicBezTo>
                    <a:cubicBezTo>
                      <a:pt x="2486" y="793"/>
                      <a:pt x="2515" y="823"/>
                      <a:pt x="2547" y="852"/>
                    </a:cubicBezTo>
                    <a:cubicBezTo>
                      <a:pt x="2463" y="787"/>
                      <a:pt x="2379" y="720"/>
                      <a:pt x="2297" y="655"/>
                    </a:cubicBezTo>
                    <a:cubicBezTo>
                      <a:pt x="2301" y="651"/>
                      <a:pt x="2305" y="647"/>
                      <a:pt x="2308" y="642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1"/>
                      <a:pt x="547" y="877"/>
                      <a:pt x="494" y="914"/>
                    </a:cubicBezTo>
                    <a:cubicBezTo>
                      <a:pt x="545" y="873"/>
                      <a:pt x="599" y="839"/>
                      <a:pt x="655" y="808"/>
                    </a:cubicBezTo>
                    <a:close/>
                    <a:moveTo>
                      <a:pt x="230" y="1044"/>
                    </a:moveTo>
                    <a:cubicBezTo>
                      <a:pt x="230" y="1046"/>
                      <a:pt x="228" y="1048"/>
                      <a:pt x="226" y="1050"/>
                    </a:cubicBezTo>
                    <a:lnTo>
                      <a:pt x="226" y="1044"/>
                    </a:lnTo>
                    <a:close/>
                    <a:moveTo>
                      <a:pt x="2894" y="1097"/>
                    </a:moveTo>
                    <a:cubicBezTo>
                      <a:pt x="2903" y="1110"/>
                      <a:pt x="2912" y="1123"/>
                      <a:pt x="2920" y="1136"/>
                    </a:cubicBezTo>
                    <a:cubicBezTo>
                      <a:pt x="2909" y="1128"/>
                      <a:pt x="2898" y="1123"/>
                      <a:pt x="2884" y="1115"/>
                    </a:cubicBezTo>
                    <a:cubicBezTo>
                      <a:pt x="2888" y="1110"/>
                      <a:pt x="2892" y="1104"/>
                      <a:pt x="2894" y="1097"/>
                    </a:cubicBezTo>
                    <a:close/>
                    <a:moveTo>
                      <a:pt x="2913" y="0"/>
                    </a:moveTo>
                    <a:cubicBezTo>
                      <a:pt x="2904" y="0"/>
                      <a:pt x="2894" y="2"/>
                      <a:pt x="2884" y="6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19"/>
                    </a:cubicBezTo>
                    <a:cubicBezTo>
                      <a:pt x="2400" y="373"/>
                      <a:pt x="2348" y="429"/>
                      <a:pt x="2295" y="483"/>
                    </a:cubicBezTo>
                    <a:lnTo>
                      <a:pt x="2292" y="483"/>
                    </a:ln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8"/>
                    </a:cubicBezTo>
                    <a:cubicBezTo>
                      <a:pt x="2202" y="578"/>
                      <a:pt x="2182" y="599"/>
                      <a:pt x="2163" y="617"/>
                    </a:cubicBezTo>
                    <a:cubicBezTo>
                      <a:pt x="2141" y="638"/>
                      <a:pt x="2137" y="683"/>
                      <a:pt x="2163" y="703"/>
                    </a:cubicBezTo>
                    <a:cubicBezTo>
                      <a:pt x="2314" y="823"/>
                      <a:pt x="2465" y="942"/>
                      <a:pt x="2616" y="1059"/>
                    </a:cubicBezTo>
                    <a:cubicBezTo>
                      <a:pt x="2728" y="1147"/>
                      <a:pt x="2836" y="1251"/>
                      <a:pt x="2978" y="1285"/>
                    </a:cubicBezTo>
                    <a:cubicBezTo>
                      <a:pt x="2983" y="1286"/>
                      <a:pt x="2988" y="1287"/>
                      <a:pt x="2993" y="1287"/>
                    </a:cubicBezTo>
                    <a:cubicBezTo>
                      <a:pt x="3026" y="1287"/>
                      <a:pt x="3057" y="1263"/>
                      <a:pt x="3054" y="1227"/>
                    </a:cubicBezTo>
                    <a:cubicBezTo>
                      <a:pt x="3026" y="849"/>
                      <a:pt x="2998" y="472"/>
                      <a:pt x="2987" y="94"/>
                    </a:cubicBezTo>
                    <a:cubicBezTo>
                      <a:pt x="2987" y="79"/>
                      <a:pt x="2983" y="66"/>
                      <a:pt x="2974" y="56"/>
                    </a:cubicBezTo>
                    <a:cubicBezTo>
                      <a:pt x="2974" y="24"/>
                      <a:pt x="2947" y="0"/>
                      <a:pt x="2913" y="0"/>
                    </a:cubicBezTo>
                    <a:close/>
                    <a:moveTo>
                      <a:pt x="88" y="249"/>
                    </a:moveTo>
                    <a:cubicBezTo>
                      <a:pt x="80" y="249"/>
                      <a:pt x="72" y="249"/>
                      <a:pt x="64" y="250"/>
                    </a:cubicBezTo>
                    <a:cubicBezTo>
                      <a:pt x="34" y="254"/>
                      <a:pt x="0" y="276"/>
                      <a:pt x="4" y="312"/>
                    </a:cubicBezTo>
                    <a:cubicBezTo>
                      <a:pt x="6" y="328"/>
                      <a:pt x="8" y="345"/>
                      <a:pt x="10" y="362"/>
                    </a:cubicBezTo>
                    <a:cubicBezTo>
                      <a:pt x="8" y="370"/>
                      <a:pt x="8" y="377"/>
                      <a:pt x="8" y="384"/>
                    </a:cubicBezTo>
                    <a:cubicBezTo>
                      <a:pt x="11" y="405"/>
                      <a:pt x="15" y="425"/>
                      <a:pt x="17" y="446"/>
                    </a:cubicBezTo>
                    <a:cubicBezTo>
                      <a:pt x="41" y="720"/>
                      <a:pt x="51" y="992"/>
                      <a:pt x="45" y="1266"/>
                    </a:cubicBezTo>
                    <a:cubicBezTo>
                      <a:pt x="44" y="1302"/>
                      <a:pt x="74" y="1327"/>
                      <a:pt x="106" y="1327"/>
                    </a:cubicBezTo>
                    <a:cubicBezTo>
                      <a:pt x="116" y="1327"/>
                      <a:pt x="127" y="1324"/>
                      <a:pt x="136" y="1319"/>
                    </a:cubicBezTo>
                    <a:cubicBezTo>
                      <a:pt x="155" y="1307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6"/>
                    </a:cubicBezTo>
                    <a:cubicBezTo>
                      <a:pt x="453" y="1080"/>
                      <a:pt x="688" y="918"/>
                      <a:pt x="940" y="780"/>
                    </a:cubicBezTo>
                    <a:cubicBezTo>
                      <a:pt x="981" y="757"/>
                      <a:pt x="977" y="698"/>
                      <a:pt x="940" y="675"/>
                    </a:cubicBezTo>
                    <a:cubicBezTo>
                      <a:pt x="789" y="582"/>
                      <a:pt x="636" y="494"/>
                      <a:pt x="479" y="412"/>
                    </a:cubicBezTo>
                    <a:cubicBezTo>
                      <a:pt x="371" y="356"/>
                      <a:pt x="221" y="249"/>
                      <a:pt x="88" y="2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19"/>
              <p:cNvSpPr/>
              <p:nvPr/>
            </p:nvSpPr>
            <p:spPr>
              <a:xfrm>
                <a:off x="450989" y="3073327"/>
                <a:ext cx="491000" cy="259846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2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901"/>
                      <a:pt x="1479" y="1336"/>
                    </a:cubicBezTo>
                    <a:cubicBezTo>
                      <a:pt x="1397" y="1272"/>
                      <a:pt x="1330" y="1190"/>
                      <a:pt x="1259" y="1114"/>
                    </a:cubicBezTo>
                    <a:cubicBezTo>
                      <a:pt x="1158" y="1004"/>
                      <a:pt x="1039" y="909"/>
                      <a:pt x="920" y="818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6"/>
                      <a:pt x="782" y="1015"/>
                    </a:cubicBezTo>
                    <a:cubicBezTo>
                      <a:pt x="899" y="1107"/>
                      <a:pt x="1013" y="1203"/>
                      <a:pt x="1114" y="1313"/>
                    </a:cubicBezTo>
                    <a:cubicBezTo>
                      <a:pt x="1209" y="1418"/>
                      <a:pt x="1300" y="1519"/>
                      <a:pt x="1421" y="1593"/>
                    </a:cubicBezTo>
                    <a:cubicBezTo>
                      <a:pt x="1443" y="1606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19"/>
              <p:cNvSpPr/>
              <p:nvPr/>
            </p:nvSpPr>
            <p:spPr>
              <a:xfrm>
                <a:off x="437932" y="3172623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0"/>
                      <a:pt x="2515" y="545"/>
                      <a:pt x="2278" y="774"/>
                    </a:cubicBezTo>
                    <a:cubicBezTo>
                      <a:pt x="2155" y="893"/>
                      <a:pt x="2024" y="1007"/>
                      <a:pt x="1894" y="1115"/>
                    </a:cubicBezTo>
                    <a:cubicBezTo>
                      <a:pt x="1797" y="1195"/>
                      <a:pt x="1678" y="1266"/>
                      <a:pt x="1603" y="1369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7" y="348"/>
                      <a:pt x="167" y="348"/>
                    </a:cubicBezTo>
                    <a:cubicBezTo>
                      <a:pt x="67" y="348"/>
                      <a:pt x="1" y="505"/>
                      <a:pt x="108" y="578"/>
                    </a:cubicBezTo>
                    <a:cubicBezTo>
                      <a:pt x="611" y="916"/>
                      <a:pt x="1092" y="1285"/>
                      <a:pt x="1575" y="1648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4"/>
                      <a:pt x="1733" y="1605"/>
                    </a:cubicBezTo>
                    <a:cubicBezTo>
                      <a:pt x="1748" y="1596"/>
                      <a:pt x="1763" y="1581"/>
                      <a:pt x="1773" y="1559"/>
                    </a:cubicBezTo>
                    <a:cubicBezTo>
                      <a:pt x="1829" y="1432"/>
                      <a:pt x="1993" y="1346"/>
                      <a:pt x="2097" y="1261"/>
                    </a:cubicBezTo>
                    <a:cubicBezTo>
                      <a:pt x="2218" y="1160"/>
                      <a:pt x="2336" y="1054"/>
                      <a:pt x="2449" y="945"/>
                    </a:cubicBezTo>
                    <a:cubicBezTo>
                      <a:pt x="2688" y="718"/>
                      <a:pt x="2908" y="472"/>
                      <a:pt x="3111" y="215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19"/>
              <p:cNvSpPr/>
              <p:nvPr/>
            </p:nvSpPr>
            <p:spPr>
              <a:xfrm>
                <a:off x="434225" y="2636651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0"/>
                    </a:moveTo>
                    <a:cubicBezTo>
                      <a:pt x="1589" y="0"/>
                      <a:pt x="1562" y="10"/>
                      <a:pt x="1536" y="33"/>
                    </a:cubicBezTo>
                    <a:cubicBezTo>
                      <a:pt x="1085" y="450"/>
                      <a:pt x="606" y="838"/>
                      <a:pt x="105" y="1192"/>
                    </a:cubicBezTo>
                    <a:cubicBezTo>
                      <a:pt x="1" y="1268"/>
                      <a:pt x="67" y="1425"/>
                      <a:pt x="165" y="1425"/>
                    </a:cubicBezTo>
                    <a:cubicBezTo>
                      <a:pt x="185" y="1425"/>
                      <a:pt x="206" y="1418"/>
                      <a:pt x="228" y="1403"/>
                    </a:cubicBezTo>
                    <a:cubicBezTo>
                      <a:pt x="716" y="1056"/>
                      <a:pt x="1184" y="680"/>
                      <a:pt x="1628" y="279"/>
                    </a:cubicBezTo>
                    <a:cubicBezTo>
                      <a:pt x="1835" y="482"/>
                      <a:pt x="2042" y="687"/>
                      <a:pt x="2251" y="890"/>
                    </a:cubicBezTo>
                    <a:cubicBezTo>
                      <a:pt x="2467" y="1103"/>
                      <a:pt x="2674" y="1343"/>
                      <a:pt x="2931" y="1507"/>
                    </a:cubicBezTo>
                    <a:cubicBezTo>
                      <a:pt x="2952" y="1521"/>
                      <a:pt x="2973" y="1527"/>
                      <a:pt x="2993" y="1527"/>
                    </a:cubicBezTo>
                    <a:cubicBezTo>
                      <a:pt x="3096" y="1527"/>
                      <a:pt x="3164" y="1367"/>
                      <a:pt x="3054" y="1297"/>
                    </a:cubicBezTo>
                    <a:cubicBezTo>
                      <a:pt x="2815" y="1146"/>
                      <a:pt x="2622" y="916"/>
                      <a:pt x="2422" y="719"/>
                    </a:cubicBezTo>
                    <a:cubicBezTo>
                      <a:pt x="2195" y="497"/>
                      <a:pt x="1967" y="273"/>
                      <a:pt x="1742" y="49"/>
                    </a:cubicBezTo>
                    <a:cubicBezTo>
                      <a:pt x="1721" y="29"/>
                      <a:pt x="1699" y="19"/>
                      <a:pt x="1676" y="16"/>
                    </a:cubicBezTo>
                    <a:cubicBezTo>
                      <a:pt x="1658" y="6"/>
                      <a:pt x="1638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19"/>
              <p:cNvSpPr/>
              <p:nvPr/>
            </p:nvSpPr>
            <p:spPr>
              <a:xfrm>
                <a:off x="452118" y="2521397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1"/>
                    </a:moveTo>
                    <a:cubicBezTo>
                      <a:pt x="1482" y="1"/>
                      <a:pt x="1454" y="13"/>
                      <a:pt x="1431" y="43"/>
                    </a:cubicBezTo>
                    <a:cubicBezTo>
                      <a:pt x="1060" y="496"/>
                      <a:pt x="555" y="837"/>
                      <a:pt x="96" y="1197"/>
                    </a:cubicBezTo>
                    <a:cubicBezTo>
                      <a:pt x="0" y="1274"/>
                      <a:pt x="88" y="1397"/>
                      <a:pt x="188" y="1397"/>
                    </a:cubicBezTo>
                    <a:cubicBezTo>
                      <a:pt x="215" y="1397"/>
                      <a:pt x="242" y="1389"/>
                      <a:pt x="268" y="1368"/>
                    </a:cubicBezTo>
                    <a:cubicBezTo>
                      <a:pt x="708" y="1022"/>
                      <a:pt x="1191" y="695"/>
                      <a:pt x="1558" y="267"/>
                    </a:cubicBezTo>
                    <a:cubicBezTo>
                      <a:pt x="1990" y="652"/>
                      <a:pt x="2414" y="1050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4"/>
                    </a:cubicBezTo>
                    <a:cubicBezTo>
                      <a:pt x="2572" y="865"/>
                      <a:pt x="2136" y="457"/>
                      <a:pt x="1688" y="58"/>
                    </a:cubicBezTo>
                    <a:cubicBezTo>
                      <a:pt x="1664" y="36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0" y="30"/>
                    </a:cubicBezTo>
                    <a:cubicBezTo>
                      <a:pt x="1559" y="12"/>
                      <a:pt x="1534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19"/>
              <p:cNvSpPr/>
              <p:nvPr/>
            </p:nvSpPr>
            <p:spPr>
              <a:xfrm>
                <a:off x="473234" y="2756258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6"/>
                    </a:cubicBezTo>
                    <a:cubicBezTo>
                      <a:pt x="1360" y="361"/>
                      <a:pt x="1354" y="394"/>
                      <a:pt x="1365" y="432"/>
                    </a:cubicBezTo>
                    <a:cubicBezTo>
                      <a:pt x="1382" y="489"/>
                      <a:pt x="1401" y="547"/>
                      <a:pt x="1417" y="605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7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7"/>
                    </a:moveTo>
                    <a:cubicBezTo>
                      <a:pt x="496" y="1187"/>
                      <a:pt x="496" y="1196"/>
                      <a:pt x="496" y="1205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7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1"/>
                      <a:pt x="372" y="1438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79"/>
                    </a:moveTo>
                    <a:lnTo>
                      <a:pt x="1932" y="1479"/>
                    </a:ln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3"/>
                      <a:pt x="2042" y="1821"/>
                      <a:pt x="2035" y="1826"/>
                    </a:cubicBezTo>
                    <a:lnTo>
                      <a:pt x="1932" y="1479"/>
                    </a:lnTo>
                    <a:close/>
                    <a:moveTo>
                      <a:pt x="733" y="1796"/>
                    </a:moveTo>
                    <a:cubicBezTo>
                      <a:pt x="746" y="1822"/>
                      <a:pt x="757" y="1847"/>
                      <a:pt x="771" y="1873"/>
                    </a:cubicBezTo>
                    <a:cubicBezTo>
                      <a:pt x="750" y="1850"/>
                      <a:pt x="730" y="1828"/>
                      <a:pt x="709" y="1808"/>
                    </a:cubicBezTo>
                    <a:cubicBezTo>
                      <a:pt x="718" y="1804"/>
                      <a:pt x="726" y="1802"/>
                      <a:pt x="733" y="1796"/>
                    </a:cubicBezTo>
                    <a:close/>
                    <a:moveTo>
                      <a:pt x="1302" y="2374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4"/>
                      <a:pt x="1326" y="2492"/>
                    </a:cubicBezTo>
                    <a:cubicBezTo>
                      <a:pt x="1306" y="2468"/>
                      <a:pt x="1283" y="2443"/>
                      <a:pt x="1263" y="2419"/>
                    </a:cubicBezTo>
                    <a:cubicBezTo>
                      <a:pt x="1278" y="2408"/>
                      <a:pt x="1291" y="2391"/>
                      <a:pt x="1302" y="2374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0"/>
                      <a:pt x="946" y="364"/>
                      <a:pt x="785" y="530"/>
                    </a:cubicBezTo>
                    <a:cubicBezTo>
                      <a:pt x="746" y="542"/>
                      <a:pt x="713" y="571"/>
                      <a:pt x="705" y="612"/>
                    </a:cubicBezTo>
                    <a:cubicBezTo>
                      <a:pt x="487" y="840"/>
                      <a:pt x="267" y="1067"/>
                      <a:pt x="47" y="1295"/>
                    </a:cubicBezTo>
                    <a:cubicBezTo>
                      <a:pt x="2" y="1341"/>
                      <a:pt x="1" y="1418"/>
                      <a:pt x="47" y="1466"/>
                    </a:cubicBezTo>
                    <a:cubicBezTo>
                      <a:pt x="457" y="1880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3"/>
                      <a:pt x="1403" y="2751"/>
                    </a:cubicBezTo>
                    <a:cubicBezTo>
                      <a:pt x="1837" y="2341"/>
                      <a:pt x="2275" y="1932"/>
                      <a:pt x="2715" y="1528"/>
                    </a:cubicBezTo>
                    <a:cubicBezTo>
                      <a:pt x="2732" y="1513"/>
                      <a:pt x="2743" y="1494"/>
                      <a:pt x="2749" y="1478"/>
                    </a:cubicBezTo>
                    <a:cubicBezTo>
                      <a:pt x="2786" y="1435"/>
                      <a:pt x="2793" y="1371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19"/>
              <p:cNvSpPr/>
              <p:nvPr/>
            </p:nvSpPr>
            <p:spPr>
              <a:xfrm>
                <a:off x="554960" y="2837983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0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8"/>
                      <a:pt x="806" y="154"/>
                      <a:pt x="810" y="150"/>
                    </a:cubicBezTo>
                    <a:close/>
                    <a:moveTo>
                      <a:pt x="232" y="723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3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8"/>
                      <a:pt x="308" y="1023"/>
                    </a:cubicBezTo>
                    <a:cubicBezTo>
                      <a:pt x="323" y="1041"/>
                      <a:pt x="340" y="1060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5"/>
                      <a:pt x="754" y="1092"/>
                    </a:cubicBezTo>
                    <a:cubicBezTo>
                      <a:pt x="664" y="1012"/>
                      <a:pt x="580" y="928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3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4"/>
                    </a:cubicBezTo>
                    <a:cubicBezTo>
                      <a:pt x="795" y="1329"/>
                      <a:pt x="789" y="1323"/>
                      <a:pt x="784" y="1319"/>
                    </a:cubicBezTo>
                    <a:cubicBezTo>
                      <a:pt x="791" y="1314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8"/>
                    </a:cubicBezTo>
                    <a:cubicBezTo>
                      <a:pt x="743" y="50"/>
                      <a:pt x="739" y="53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9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40"/>
                      <a:pt x="223" y="1112"/>
                      <a:pt x="306" y="1187"/>
                    </a:cubicBezTo>
                    <a:cubicBezTo>
                      <a:pt x="463" y="1325"/>
                      <a:pt x="620" y="1465"/>
                      <a:pt x="776" y="1604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4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30"/>
                      <a:pt x="1606" y="916"/>
                    </a:cubicBezTo>
                    <a:cubicBezTo>
                      <a:pt x="1608" y="916"/>
                      <a:pt x="1608" y="915"/>
                      <a:pt x="1610" y="915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19"/>
              <p:cNvSpPr/>
              <p:nvPr/>
            </p:nvSpPr>
            <p:spPr>
              <a:xfrm>
                <a:off x="622661" y="2911327"/>
                <a:ext cx="122669" cy="116544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3" extrusionOk="0">
                    <a:moveTo>
                      <a:pt x="392" y="184"/>
                    </a:moveTo>
                    <a:cubicBezTo>
                      <a:pt x="397" y="191"/>
                      <a:pt x="403" y="197"/>
                      <a:pt x="408" y="204"/>
                    </a:cubicBezTo>
                    <a:cubicBezTo>
                      <a:pt x="397" y="206"/>
                      <a:pt x="386" y="212"/>
                      <a:pt x="375" y="215"/>
                    </a:cubicBezTo>
                    <a:cubicBezTo>
                      <a:pt x="380" y="204"/>
                      <a:pt x="386" y="195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9"/>
                      <a:pt x="496" y="301"/>
                      <a:pt x="498" y="303"/>
                    </a:cubicBezTo>
                    <a:cubicBezTo>
                      <a:pt x="492" y="305"/>
                      <a:pt x="489" y="305"/>
                      <a:pt x="483" y="307"/>
                    </a:cubicBezTo>
                    <a:cubicBezTo>
                      <a:pt x="487" y="303"/>
                      <a:pt x="489" y="301"/>
                      <a:pt x="492" y="297"/>
                    </a:cubicBezTo>
                    <a:cubicBezTo>
                      <a:pt x="492" y="297"/>
                      <a:pt x="492" y="297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5"/>
                    </a:lnTo>
                    <a:cubicBezTo>
                      <a:pt x="599" y="414"/>
                      <a:pt x="597" y="413"/>
                      <a:pt x="594" y="413"/>
                    </a:cubicBezTo>
                    <a:cubicBezTo>
                      <a:pt x="590" y="413"/>
                      <a:pt x="584" y="415"/>
                      <a:pt x="578" y="420"/>
                    </a:cubicBezTo>
                    <a:cubicBezTo>
                      <a:pt x="582" y="415"/>
                      <a:pt x="587" y="411"/>
                      <a:pt x="591" y="406"/>
                    </a:cubicBezTo>
                    <a:close/>
                    <a:moveTo>
                      <a:pt x="380" y="458"/>
                    </a:moveTo>
                    <a:lnTo>
                      <a:pt x="380" y="458"/>
                    </a:lnTo>
                    <a:cubicBezTo>
                      <a:pt x="373" y="467"/>
                      <a:pt x="367" y="475"/>
                      <a:pt x="360" y="482"/>
                    </a:cubicBezTo>
                    <a:cubicBezTo>
                      <a:pt x="356" y="476"/>
                      <a:pt x="353" y="473"/>
                      <a:pt x="349" y="467"/>
                    </a:cubicBezTo>
                    <a:cubicBezTo>
                      <a:pt x="358" y="463"/>
                      <a:pt x="369" y="461"/>
                      <a:pt x="380" y="458"/>
                    </a:cubicBezTo>
                    <a:close/>
                    <a:moveTo>
                      <a:pt x="393" y="1"/>
                    </a:moveTo>
                    <a:cubicBezTo>
                      <a:pt x="386" y="1"/>
                      <a:pt x="380" y="2"/>
                      <a:pt x="373" y="5"/>
                    </a:cubicBezTo>
                    <a:cubicBezTo>
                      <a:pt x="220" y="59"/>
                      <a:pt x="181" y="236"/>
                      <a:pt x="37" y="297"/>
                    </a:cubicBezTo>
                    <a:cubicBezTo>
                      <a:pt x="0" y="314"/>
                      <a:pt x="2" y="368"/>
                      <a:pt x="26" y="394"/>
                    </a:cubicBezTo>
                    <a:cubicBezTo>
                      <a:pt x="78" y="452"/>
                      <a:pt x="131" y="512"/>
                      <a:pt x="183" y="570"/>
                    </a:cubicBezTo>
                    <a:cubicBezTo>
                      <a:pt x="222" y="614"/>
                      <a:pt x="274" y="700"/>
                      <a:pt x="332" y="717"/>
                    </a:cubicBezTo>
                    <a:cubicBezTo>
                      <a:pt x="346" y="721"/>
                      <a:pt x="360" y="723"/>
                      <a:pt x="373" y="723"/>
                    </a:cubicBezTo>
                    <a:cubicBezTo>
                      <a:pt x="462" y="723"/>
                      <a:pt x="526" y="635"/>
                      <a:pt x="591" y="575"/>
                    </a:cubicBezTo>
                    <a:cubicBezTo>
                      <a:pt x="647" y="525"/>
                      <a:pt x="761" y="448"/>
                      <a:pt x="709" y="357"/>
                    </a:cubicBezTo>
                    <a:cubicBezTo>
                      <a:pt x="647" y="253"/>
                      <a:pt x="537" y="158"/>
                      <a:pt x="449" y="66"/>
                    </a:cubicBezTo>
                    <a:cubicBezTo>
                      <a:pt x="451" y="35"/>
                      <a:pt x="426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19"/>
              <p:cNvSpPr/>
              <p:nvPr/>
            </p:nvSpPr>
            <p:spPr>
              <a:xfrm>
                <a:off x="449538" y="4267295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2"/>
                    </a:moveTo>
                    <a:lnTo>
                      <a:pt x="2799" y="192"/>
                    </a:lnTo>
                    <a:cubicBezTo>
                      <a:pt x="2780" y="253"/>
                      <a:pt x="2767" y="313"/>
                      <a:pt x="2760" y="376"/>
                    </a:cubicBezTo>
                    <a:cubicBezTo>
                      <a:pt x="2752" y="330"/>
                      <a:pt x="2743" y="285"/>
                      <a:pt x="2733" y="238"/>
                    </a:cubicBezTo>
                    <a:cubicBezTo>
                      <a:pt x="2754" y="221"/>
                      <a:pt x="2776" y="206"/>
                      <a:pt x="2799" y="192"/>
                    </a:cubicBezTo>
                    <a:close/>
                    <a:moveTo>
                      <a:pt x="133" y="378"/>
                    </a:moveTo>
                    <a:lnTo>
                      <a:pt x="133" y="378"/>
                    </a:lnTo>
                    <a:cubicBezTo>
                      <a:pt x="166" y="387"/>
                      <a:pt x="202" y="406"/>
                      <a:pt x="235" y="423"/>
                    </a:cubicBezTo>
                    <a:cubicBezTo>
                      <a:pt x="203" y="426"/>
                      <a:pt x="170" y="430"/>
                      <a:pt x="138" y="438"/>
                    </a:cubicBezTo>
                    <a:cubicBezTo>
                      <a:pt x="136" y="419"/>
                      <a:pt x="134" y="399"/>
                      <a:pt x="133" y="378"/>
                    </a:cubicBezTo>
                    <a:close/>
                    <a:moveTo>
                      <a:pt x="2625" y="326"/>
                    </a:moveTo>
                    <a:cubicBezTo>
                      <a:pt x="2635" y="374"/>
                      <a:pt x="2644" y="425"/>
                      <a:pt x="2655" y="473"/>
                    </a:cubicBezTo>
                    <a:cubicBezTo>
                      <a:pt x="2635" y="434"/>
                      <a:pt x="2614" y="395"/>
                      <a:pt x="2594" y="354"/>
                    </a:cubicBezTo>
                    <a:cubicBezTo>
                      <a:pt x="2605" y="344"/>
                      <a:pt x="2616" y="335"/>
                      <a:pt x="2625" y="326"/>
                    </a:cubicBezTo>
                    <a:close/>
                    <a:moveTo>
                      <a:pt x="2493" y="453"/>
                    </a:moveTo>
                    <a:cubicBezTo>
                      <a:pt x="2499" y="469"/>
                      <a:pt x="2506" y="486"/>
                      <a:pt x="2513" y="503"/>
                    </a:cubicBezTo>
                    <a:cubicBezTo>
                      <a:pt x="2508" y="499"/>
                      <a:pt x="2502" y="495"/>
                      <a:pt x="2499" y="492"/>
                    </a:cubicBezTo>
                    <a:cubicBezTo>
                      <a:pt x="2487" y="482"/>
                      <a:pt x="2476" y="481"/>
                      <a:pt x="2465" y="481"/>
                    </a:cubicBezTo>
                    <a:cubicBezTo>
                      <a:pt x="2474" y="471"/>
                      <a:pt x="2484" y="462"/>
                      <a:pt x="2493" y="453"/>
                    </a:cubicBezTo>
                    <a:close/>
                    <a:moveTo>
                      <a:pt x="414" y="514"/>
                    </a:moveTo>
                    <a:cubicBezTo>
                      <a:pt x="425" y="520"/>
                      <a:pt x="437" y="527"/>
                      <a:pt x="448" y="533"/>
                    </a:cubicBezTo>
                    <a:cubicBezTo>
                      <a:pt x="405" y="553"/>
                      <a:pt x="360" y="576"/>
                      <a:pt x="317" y="598"/>
                    </a:cubicBezTo>
                    <a:cubicBezTo>
                      <a:pt x="340" y="576"/>
                      <a:pt x="366" y="553"/>
                      <a:pt x="394" y="535"/>
                    </a:cubicBezTo>
                    <a:cubicBezTo>
                      <a:pt x="403" y="529"/>
                      <a:pt x="409" y="522"/>
                      <a:pt x="414" y="514"/>
                    </a:cubicBezTo>
                    <a:close/>
                    <a:moveTo>
                      <a:pt x="2879" y="389"/>
                    </a:moveTo>
                    <a:cubicBezTo>
                      <a:pt x="2883" y="482"/>
                      <a:pt x="2888" y="574"/>
                      <a:pt x="2894" y="665"/>
                    </a:cubicBezTo>
                    <a:cubicBezTo>
                      <a:pt x="2871" y="576"/>
                      <a:pt x="2868" y="482"/>
                      <a:pt x="2879" y="389"/>
                    </a:cubicBezTo>
                    <a:close/>
                    <a:moveTo>
                      <a:pt x="466" y="704"/>
                    </a:moveTo>
                    <a:cubicBezTo>
                      <a:pt x="468" y="704"/>
                      <a:pt x="468" y="706"/>
                      <a:pt x="468" y="708"/>
                    </a:cubicBezTo>
                    <a:cubicBezTo>
                      <a:pt x="466" y="708"/>
                      <a:pt x="464" y="710"/>
                      <a:pt x="461" y="710"/>
                    </a:cubicBezTo>
                    <a:cubicBezTo>
                      <a:pt x="463" y="708"/>
                      <a:pt x="464" y="706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1"/>
                      <a:pt x="2359" y="682"/>
                      <a:pt x="2383" y="702"/>
                    </a:cubicBezTo>
                    <a:cubicBezTo>
                      <a:pt x="2387" y="712"/>
                      <a:pt x="2390" y="721"/>
                      <a:pt x="2398" y="730"/>
                    </a:cubicBezTo>
                    <a:cubicBezTo>
                      <a:pt x="2415" y="749"/>
                      <a:pt x="2433" y="758"/>
                      <a:pt x="2454" y="764"/>
                    </a:cubicBezTo>
                    <a:cubicBezTo>
                      <a:pt x="2486" y="792"/>
                      <a:pt x="2515" y="822"/>
                      <a:pt x="2547" y="852"/>
                    </a:cubicBezTo>
                    <a:cubicBezTo>
                      <a:pt x="2463" y="786"/>
                      <a:pt x="2379" y="721"/>
                      <a:pt x="2297" y="654"/>
                    </a:cubicBezTo>
                    <a:cubicBezTo>
                      <a:pt x="2301" y="650"/>
                      <a:pt x="2305" y="646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0"/>
                      <a:pt x="547" y="876"/>
                      <a:pt x="494" y="913"/>
                    </a:cubicBezTo>
                    <a:cubicBezTo>
                      <a:pt x="545" y="872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4"/>
                      <a:pt x="230" y="1045"/>
                    </a:cubicBezTo>
                    <a:cubicBezTo>
                      <a:pt x="230" y="1045"/>
                      <a:pt x="228" y="1047"/>
                      <a:pt x="226" y="1049"/>
                    </a:cubicBezTo>
                    <a:lnTo>
                      <a:pt x="226" y="1044"/>
                    </a:lnTo>
                    <a:close/>
                    <a:moveTo>
                      <a:pt x="2894" y="1098"/>
                    </a:moveTo>
                    <a:cubicBezTo>
                      <a:pt x="2903" y="1109"/>
                      <a:pt x="2912" y="1122"/>
                      <a:pt x="2920" y="1135"/>
                    </a:cubicBezTo>
                    <a:cubicBezTo>
                      <a:pt x="2909" y="1129"/>
                      <a:pt x="2898" y="1122"/>
                      <a:pt x="2884" y="1116"/>
                    </a:cubicBezTo>
                    <a:cubicBezTo>
                      <a:pt x="2888" y="1109"/>
                      <a:pt x="2892" y="1103"/>
                      <a:pt x="2894" y="1098"/>
                    </a:cubicBezTo>
                    <a:close/>
                    <a:moveTo>
                      <a:pt x="2915" y="0"/>
                    </a:moveTo>
                    <a:cubicBezTo>
                      <a:pt x="2905" y="0"/>
                      <a:pt x="2895" y="2"/>
                      <a:pt x="2884" y="7"/>
                    </a:cubicBezTo>
                    <a:cubicBezTo>
                      <a:pt x="2743" y="68"/>
                      <a:pt x="2620" y="165"/>
                      <a:pt x="2502" y="274"/>
                    </a:cubicBezTo>
                    <a:cubicBezTo>
                      <a:pt x="2482" y="279"/>
                      <a:pt x="2461" y="296"/>
                      <a:pt x="2456" y="318"/>
                    </a:cubicBezTo>
                    <a:cubicBezTo>
                      <a:pt x="2400" y="372"/>
                      <a:pt x="2348" y="428"/>
                      <a:pt x="2295" y="482"/>
                    </a:cubicBezTo>
                    <a:lnTo>
                      <a:pt x="2292" y="482"/>
                    </a:lnTo>
                    <a:cubicBezTo>
                      <a:pt x="2284" y="480"/>
                      <a:pt x="2277" y="479"/>
                      <a:pt x="2271" y="479"/>
                    </a:cubicBezTo>
                    <a:cubicBezTo>
                      <a:pt x="2231" y="479"/>
                      <a:pt x="2211" y="522"/>
                      <a:pt x="2221" y="559"/>
                    </a:cubicBezTo>
                    <a:cubicBezTo>
                      <a:pt x="2202" y="577"/>
                      <a:pt x="2182" y="598"/>
                      <a:pt x="2163" y="617"/>
                    </a:cubicBezTo>
                    <a:cubicBezTo>
                      <a:pt x="2141" y="637"/>
                      <a:pt x="2137" y="682"/>
                      <a:pt x="2163" y="702"/>
                    </a:cubicBezTo>
                    <a:cubicBezTo>
                      <a:pt x="2314" y="822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4"/>
                    </a:cubicBezTo>
                    <a:cubicBezTo>
                      <a:pt x="2983" y="1285"/>
                      <a:pt x="2988" y="1286"/>
                      <a:pt x="2993" y="1286"/>
                    </a:cubicBezTo>
                    <a:cubicBezTo>
                      <a:pt x="3026" y="1286"/>
                      <a:pt x="3057" y="1262"/>
                      <a:pt x="3054" y="1226"/>
                    </a:cubicBezTo>
                    <a:cubicBezTo>
                      <a:pt x="3026" y="850"/>
                      <a:pt x="2998" y="471"/>
                      <a:pt x="2987" y="93"/>
                    </a:cubicBezTo>
                    <a:cubicBezTo>
                      <a:pt x="2987" y="78"/>
                      <a:pt x="2983" y="67"/>
                      <a:pt x="2974" y="57"/>
                    </a:cubicBezTo>
                    <a:cubicBezTo>
                      <a:pt x="2974" y="24"/>
                      <a:pt x="2947" y="0"/>
                      <a:pt x="2915" y="0"/>
                    </a:cubicBezTo>
                    <a:close/>
                    <a:moveTo>
                      <a:pt x="88" y="248"/>
                    </a:moveTo>
                    <a:cubicBezTo>
                      <a:pt x="80" y="248"/>
                      <a:pt x="72" y="248"/>
                      <a:pt x="64" y="249"/>
                    </a:cubicBezTo>
                    <a:cubicBezTo>
                      <a:pt x="34" y="253"/>
                      <a:pt x="0" y="275"/>
                      <a:pt x="4" y="311"/>
                    </a:cubicBezTo>
                    <a:cubicBezTo>
                      <a:pt x="6" y="328"/>
                      <a:pt x="8" y="344"/>
                      <a:pt x="10" y="361"/>
                    </a:cubicBezTo>
                    <a:cubicBezTo>
                      <a:pt x="8" y="369"/>
                      <a:pt x="8" y="376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1"/>
                      <a:pt x="45" y="1265"/>
                    </a:cubicBezTo>
                    <a:cubicBezTo>
                      <a:pt x="44" y="1301"/>
                      <a:pt x="74" y="1326"/>
                      <a:pt x="106" y="1326"/>
                    </a:cubicBezTo>
                    <a:cubicBezTo>
                      <a:pt x="116" y="1326"/>
                      <a:pt x="127" y="1324"/>
                      <a:pt x="136" y="1318"/>
                    </a:cubicBezTo>
                    <a:cubicBezTo>
                      <a:pt x="155" y="1306"/>
                      <a:pt x="170" y="1295"/>
                      <a:pt x="187" y="1282"/>
                    </a:cubicBezTo>
                    <a:cubicBezTo>
                      <a:pt x="203" y="1282"/>
                      <a:pt x="222" y="1277"/>
                      <a:pt x="233" y="1265"/>
                    </a:cubicBezTo>
                    <a:cubicBezTo>
                      <a:pt x="453" y="1079"/>
                      <a:pt x="688" y="919"/>
                      <a:pt x="940" y="779"/>
                    </a:cubicBezTo>
                    <a:cubicBezTo>
                      <a:pt x="981" y="756"/>
                      <a:pt x="977" y="699"/>
                      <a:pt x="940" y="674"/>
                    </a:cubicBezTo>
                    <a:cubicBezTo>
                      <a:pt x="789" y="581"/>
                      <a:pt x="636" y="494"/>
                      <a:pt x="479" y="412"/>
                    </a:cubicBezTo>
                    <a:cubicBezTo>
                      <a:pt x="371" y="355"/>
                      <a:pt x="221" y="248"/>
                      <a:pt x="88" y="2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19"/>
              <p:cNvSpPr/>
              <p:nvPr/>
            </p:nvSpPr>
            <p:spPr>
              <a:xfrm>
                <a:off x="450989" y="4020023"/>
                <a:ext cx="491161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610" extrusionOk="0">
                    <a:moveTo>
                      <a:pt x="2868" y="0"/>
                    </a:moveTo>
                    <a:cubicBezTo>
                      <a:pt x="2841" y="0"/>
                      <a:pt x="2813" y="10"/>
                      <a:pt x="2788" y="34"/>
                    </a:cubicBezTo>
                    <a:cubicBezTo>
                      <a:pt x="2348" y="465"/>
                      <a:pt x="1912" y="900"/>
                      <a:pt x="1479" y="1336"/>
                    </a:cubicBezTo>
                    <a:cubicBezTo>
                      <a:pt x="1397" y="1271"/>
                      <a:pt x="1330" y="1190"/>
                      <a:pt x="1259" y="1112"/>
                    </a:cubicBezTo>
                    <a:cubicBezTo>
                      <a:pt x="1158" y="1002"/>
                      <a:pt x="1039" y="909"/>
                      <a:pt x="920" y="816"/>
                    </a:cubicBezTo>
                    <a:cubicBezTo>
                      <a:pt x="677" y="627"/>
                      <a:pt x="461" y="420"/>
                      <a:pt x="252" y="193"/>
                    </a:cubicBezTo>
                    <a:cubicBezTo>
                      <a:pt x="228" y="166"/>
                      <a:pt x="199" y="155"/>
                      <a:pt x="172" y="155"/>
                    </a:cubicBezTo>
                    <a:cubicBezTo>
                      <a:pt x="82" y="155"/>
                      <a:pt x="1" y="277"/>
                      <a:pt x="81" y="365"/>
                    </a:cubicBezTo>
                    <a:cubicBezTo>
                      <a:pt x="301" y="601"/>
                      <a:pt x="526" y="816"/>
                      <a:pt x="782" y="1013"/>
                    </a:cubicBezTo>
                    <a:cubicBezTo>
                      <a:pt x="899" y="1105"/>
                      <a:pt x="1013" y="1202"/>
                      <a:pt x="1114" y="1314"/>
                    </a:cubicBezTo>
                    <a:cubicBezTo>
                      <a:pt x="1209" y="1416"/>
                      <a:pt x="1300" y="1517"/>
                      <a:pt x="1421" y="1591"/>
                    </a:cubicBezTo>
                    <a:cubicBezTo>
                      <a:pt x="1443" y="1604"/>
                      <a:pt x="1463" y="1609"/>
                      <a:pt x="1483" y="1609"/>
                    </a:cubicBezTo>
                    <a:cubicBezTo>
                      <a:pt x="1495" y="1609"/>
                      <a:pt x="1507" y="1607"/>
                      <a:pt x="1518" y="1602"/>
                    </a:cubicBezTo>
                    <a:cubicBezTo>
                      <a:pt x="1542" y="1601"/>
                      <a:pt x="1567" y="1589"/>
                      <a:pt x="1589" y="1569"/>
                    </a:cubicBezTo>
                    <a:cubicBezTo>
                      <a:pt x="2042" y="1112"/>
                      <a:pt x="2499" y="657"/>
                      <a:pt x="2959" y="206"/>
                    </a:cubicBezTo>
                    <a:cubicBezTo>
                      <a:pt x="3046" y="122"/>
                      <a:pt x="2962" y="0"/>
                      <a:pt x="2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19"/>
              <p:cNvSpPr/>
              <p:nvPr/>
            </p:nvSpPr>
            <p:spPr>
              <a:xfrm>
                <a:off x="437932" y="4119157"/>
                <a:ext cx="513245" cy="26951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2" extrusionOk="0">
                    <a:moveTo>
                      <a:pt x="3018" y="0"/>
                    </a:moveTo>
                    <a:cubicBezTo>
                      <a:pt x="2991" y="0"/>
                      <a:pt x="2963" y="12"/>
                      <a:pt x="2940" y="42"/>
                    </a:cubicBezTo>
                    <a:cubicBezTo>
                      <a:pt x="2736" y="301"/>
                      <a:pt x="2515" y="544"/>
                      <a:pt x="2278" y="773"/>
                    </a:cubicBezTo>
                    <a:cubicBezTo>
                      <a:pt x="2155" y="892"/>
                      <a:pt x="2024" y="1006"/>
                      <a:pt x="1894" y="1116"/>
                    </a:cubicBezTo>
                    <a:cubicBezTo>
                      <a:pt x="1797" y="1194"/>
                      <a:pt x="1678" y="1265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4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7"/>
                    </a:cubicBezTo>
                    <a:cubicBezTo>
                      <a:pt x="611" y="915"/>
                      <a:pt x="1092" y="1284"/>
                      <a:pt x="1575" y="1648"/>
                    </a:cubicBezTo>
                    <a:cubicBezTo>
                      <a:pt x="1597" y="1664"/>
                      <a:pt x="1620" y="1672"/>
                      <a:pt x="1640" y="1672"/>
                    </a:cubicBezTo>
                    <a:cubicBezTo>
                      <a:pt x="1681" y="1672"/>
                      <a:pt x="1715" y="1643"/>
                      <a:pt x="1733" y="1605"/>
                    </a:cubicBezTo>
                    <a:cubicBezTo>
                      <a:pt x="1748" y="1595"/>
                      <a:pt x="1763" y="1580"/>
                      <a:pt x="1773" y="1558"/>
                    </a:cubicBezTo>
                    <a:cubicBezTo>
                      <a:pt x="1829" y="1431"/>
                      <a:pt x="1993" y="1345"/>
                      <a:pt x="2097" y="1260"/>
                    </a:cubicBezTo>
                    <a:cubicBezTo>
                      <a:pt x="2218" y="1159"/>
                      <a:pt x="2336" y="1053"/>
                      <a:pt x="2449" y="945"/>
                    </a:cubicBezTo>
                    <a:cubicBezTo>
                      <a:pt x="2688" y="717"/>
                      <a:pt x="2908" y="471"/>
                      <a:pt x="3111" y="214"/>
                    </a:cubicBezTo>
                    <a:cubicBezTo>
                      <a:pt x="3183" y="122"/>
                      <a:pt x="3103" y="0"/>
                      <a:pt x="3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19"/>
              <p:cNvSpPr/>
              <p:nvPr/>
            </p:nvSpPr>
            <p:spPr>
              <a:xfrm>
                <a:off x="434386" y="3583024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5" y="0"/>
                    </a:moveTo>
                    <a:cubicBezTo>
                      <a:pt x="1588" y="0"/>
                      <a:pt x="1561" y="10"/>
                      <a:pt x="1535" y="33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6"/>
                      <a:pt x="163" y="1426"/>
                    </a:cubicBezTo>
                    <a:cubicBezTo>
                      <a:pt x="183" y="1426"/>
                      <a:pt x="205" y="1419"/>
                      <a:pt x="227" y="1403"/>
                    </a:cubicBezTo>
                    <a:cubicBezTo>
                      <a:pt x="715" y="1056"/>
                      <a:pt x="1183" y="682"/>
                      <a:pt x="1627" y="279"/>
                    </a:cubicBezTo>
                    <a:cubicBezTo>
                      <a:pt x="1834" y="482"/>
                      <a:pt x="2041" y="687"/>
                      <a:pt x="2250" y="892"/>
                    </a:cubicBezTo>
                    <a:cubicBezTo>
                      <a:pt x="2466" y="1105"/>
                      <a:pt x="2673" y="1343"/>
                      <a:pt x="2930" y="1507"/>
                    </a:cubicBezTo>
                    <a:cubicBezTo>
                      <a:pt x="2951" y="1521"/>
                      <a:pt x="2972" y="1527"/>
                      <a:pt x="2992" y="1527"/>
                    </a:cubicBezTo>
                    <a:cubicBezTo>
                      <a:pt x="3095" y="1527"/>
                      <a:pt x="3163" y="1367"/>
                      <a:pt x="3053" y="1297"/>
                    </a:cubicBezTo>
                    <a:cubicBezTo>
                      <a:pt x="2814" y="1146"/>
                      <a:pt x="2621" y="916"/>
                      <a:pt x="2421" y="721"/>
                    </a:cubicBezTo>
                    <a:cubicBezTo>
                      <a:pt x="2194" y="497"/>
                      <a:pt x="1966" y="273"/>
                      <a:pt x="1741" y="49"/>
                    </a:cubicBezTo>
                    <a:cubicBezTo>
                      <a:pt x="1720" y="31"/>
                      <a:pt x="1698" y="20"/>
                      <a:pt x="1675" y="16"/>
                    </a:cubicBezTo>
                    <a:cubicBezTo>
                      <a:pt x="1657" y="6"/>
                      <a:pt x="1637" y="0"/>
                      <a:pt x="16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19"/>
              <p:cNvSpPr/>
              <p:nvPr/>
            </p:nvSpPr>
            <p:spPr>
              <a:xfrm>
                <a:off x="452118" y="3468093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0"/>
                    </a:moveTo>
                    <a:cubicBezTo>
                      <a:pt x="1482" y="0"/>
                      <a:pt x="1454" y="12"/>
                      <a:pt x="1431" y="41"/>
                    </a:cubicBezTo>
                    <a:cubicBezTo>
                      <a:pt x="1060" y="496"/>
                      <a:pt x="555" y="835"/>
                      <a:pt x="96" y="1195"/>
                    </a:cubicBezTo>
                    <a:cubicBezTo>
                      <a:pt x="0" y="1272"/>
                      <a:pt x="88" y="1395"/>
                      <a:pt x="188" y="1395"/>
                    </a:cubicBezTo>
                    <a:cubicBezTo>
                      <a:pt x="215" y="1395"/>
                      <a:pt x="242" y="1387"/>
                      <a:pt x="268" y="1367"/>
                    </a:cubicBezTo>
                    <a:cubicBezTo>
                      <a:pt x="708" y="1022"/>
                      <a:pt x="1191" y="694"/>
                      <a:pt x="1558" y="265"/>
                    </a:cubicBezTo>
                    <a:cubicBezTo>
                      <a:pt x="1990" y="651"/>
                      <a:pt x="2414" y="1048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5"/>
                    </a:cubicBezTo>
                    <a:cubicBezTo>
                      <a:pt x="2572" y="863"/>
                      <a:pt x="2136" y="455"/>
                      <a:pt x="1688" y="56"/>
                    </a:cubicBezTo>
                    <a:cubicBezTo>
                      <a:pt x="1663" y="34"/>
                      <a:pt x="1635" y="25"/>
                      <a:pt x="1608" y="25"/>
                    </a:cubicBezTo>
                    <a:cubicBezTo>
                      <a:pt x="1599" y="25"/>
                      <a:pt x="1589" y="26"/>
                      <a:pt x="1580" y="28"/>
                    </a:cubicBezTo>
                    <a:cubicBezTo>
                      <a:pt x="1559" y="11"/>
                      <a:pt x="153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19"/>
              <p:cNvSpPr/>
              <p:nvPr/>
            </p:nvSpPr>
            <p:spPr>
              <a:xfrm>
                <a:off x="473234" y="370263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7"/>
                    </a:cubicBezTo>
                    <a:cubicBezTo>
                      <a:pt x="1360" y="363"/>
                      <a:pt x="1354" y="394"/>
                      <a:pt x="1365" y="432"/>
                    </a:cubicBezTo>
                    <a:cubicBezTo>
                      <a:pt x="1382" y="490"/>
                      <a:pt x="1401" y="547"/>
                      <a:pt x="1417" y="607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8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9"/>
                    </a:moveTo>
                    <a:cubicBezTo>
                      <a:pt x="496" y="1189"/>
                      <a:pt x="496" y="1196"/>
                      <a:pt x="496" y="1206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9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3"/>
                      <a:pt x="372" y="1439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80"/>
                    </a:move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5"/>
                      <a:pt x="2042" y="1821"/>
                      <a:pt x="2035" y="1828"/>
                    </a:cubicBezTo>
                    <a:cubicBezTo>
                      <a:pt x="2001" y="1713"/>
                      <a:pt x="1966" y="1595"/>
                      <a:pt x="1932" y="1480"/>
                    </a:cubicBezTo>
                    <a:close/>
                    <a:moveTo>
                      <a:pt x="733" y="1798"/>
                    </a:moveTo>
                    <a:cubicBezTo>
                      <a:pt x="746" y="1823"/>
                      <a:pt x="757" y="1849"/>
                      <a:pt x="771" y="1873"/>
                    </a:cubicBezTo>
                    <a:cubicBezTo>
                      <a:pt x="750" y="1851"/>
                      <a:pt x="730" y="1828"/>
                      <a:pt x="709" y="1808"/>
                    </a:cubicBezTo>
                    <a:cubicBezTo>
                      <a:pt x="718" y="1806"/>
                      <a:pt x="726" y="1802"/>
                      <a:pt x="733" y="1798"/>
                    </a:cubicBezTo>
                    <a:close/>
                    <a:moveTo>
                      <a:pt x="1302" y="2375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6"/>
                      <a:pt x="1326" y="2492"/>
                    </a:cubicBezTo>
                    <a:cubicBezTo>
                      <a:pt x="1306" y="2468"/>
                      <a:pt x="1283" y="2444"/>
                      <a:pt x="1263" y="2421"/>
                    </a:cubicBezTo>
                    <a:cubicBezTo>
                      <a:pt x="1278" y="2408"/>
                      <a:pt x="1291" y="2393"/>
                      <a:pt x="1302" y="2375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1"/>
                      <a:pt x="946" y="365"/>
                      <a:pt x="785" y="531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0"/>
                      <a:pt x="267" y="1068"/>
                      <a:pt x="47" y="1295"/>
                    </a:cubicBezTo>
                    <a:cubicBezTo>
                      <a:pt x="2" y="1343"/>
                      <a:pt x="1" y="1418"/>
                      <a:pt x="47" y="1467"/>
                    </a:cubicBezTo>
                    <a:cubicBezTo>
                      <a:pt x="457" y="1882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4"/>
                      <a:pt x="1403" y="2751"/>
                    </a:cubicBezTo>
                    <a:cubicBezTo>
                      <a:pt x="1837" y="2341"/>
                      <a:pt x="2275" y="1933"/>
                      <a:pt x="2715" y="1530"/>
                    </a:cubicBezTo>
                    <a:cubicBezTo>
                      <a:pt x="2732" y="1513"/>
                      <a:pt x="2743" y="1496"/>
                      <a:pt x="2749" y="1478"/>
                    </a:cubicBezTo>
                    <a:cubicBezTo>
                      <a:pt x="2786" y="1435"/>
                      <a:pt x="2793" y="1373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19"/>
              <p:cNvSpPr/>
              <p:nvPr/>
            </p:nvSpPr>
            <p:spPr>
              <a:xfrm>
                <a:off x="554960" y="3784356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3"/>
                      <a:pt x="806" y="162"/>
                      <a:pt x="799" y="162"/>
                    </a:cubicBezTo>
                    <a:cubicBezTo>
                      <a:pt x="802" y="158"/>
                      <a:pt x="806" y="154"/>
                      <a:pt x="810" y="152"/>
                    </a:cubicBezTo>
                    <a:close/>
                    <a:moveTo>
                      <a:pt x="232" y="723"/>
                    </a:moveTo>
                    <a:cubicBezTo>
                      <a:pt x="236" y="725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5"/>
                      <a:pt x="232" y="723"/>
                    </a:cubicBezTo>
                    <a:close/>
                    <a:moveTo>
                      <a:pt x="159" y="887"/>
                    </a:moveTo>
                    <a:lnTo>
                      <a:pt x="159" y="887"/>
                    </a:lnTo>
                    <a:cubicBezTo>
                      <a:pt x="209" y="932"/>
                      <a:pt x="258" y="978"/>
                      <a:pt x="308" y="1023"/>
                    </a:cubicBezTo>
                    <a:cubicBezTo>
                      <a:pt x="323" y="1042"/>
                      <a:pt x="340" y="1060"/>
                      <a:pt x="355" y="1077"/>
                    </a:cubicBezTo>
                    <a:cubicBezTo>
                      <a:pt x="280" y="1014"/>
                      <a:pt x="196" y="939"/>
                      <a:pt x="159" y="887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5"/>
                    </a:cubicBezTo>
                    <a:cubicBezTo>
                      <a:pt x="886" y="596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7"/>
                      <a:pt x="754" y="1092"/>
                    </a:cubicBezTo>
                    <a:cubicBezTo>
                      <a:pt x="664" y="1014"/>
                      <a:pt x="580" y="928"/>
                      <a:pt x="502" y="836"/>
                    </a:cubicBezTo>
                    <a:cubicBezTo>
                      <a:pt x="597" y="730"/>
                      <a:pt x="690" y="622"/>
                      <a:pt x="786" y="516"/>
                    </a:cubicBezTo>
                    <a:cubicBezTo>
                      <a:pt x="791" y="510"/>
                      <a:pt x="797" y="503"/>
                      <a:pt x="800" y="495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8"/>
                      <a:pt x="806" y="1325"/>
                      <a:pt x="800" y="1334"/>
                    </a:cubicBezTo>
                    <a:cubicBezTo>
                      <a:pt x="795" y="1329"/>
                      <a:pt x="789" y="1325"/>
                      <a:pt x="784" y="1319"/>
                    </a:cubicBezTo>
                    <a:cubicBezTo>
                      <a:pt x="791" y="1316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2"/>
                      <a:pt x="746" y="48"/>
                    </a:cubicBezTo>
                    <a:cubicBezTo>
                      <a:pt x="743" y="50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5"/>
                    </a:cubicBezTo>
                    <a:cubicBezTo>
                      <a:pt x="241" y="540"/>
                      <a:pt x="180" y="609"/>
                      <a:pt x="116" y="676"/>
                    </a:cubicBezTo>
                    <a:cubicBezTo>
                      <a:pt x="79" y="719"/>
                      <a:pt x="4" y="779"/>
                      <a:pt x="3" y="842"/>
                    </a:cubicBezTo>
                    <a:cubicBezTo>
                      <a:pt x="1" y="896"/>
                      <a:pt x="16" y="926"/>
                      <a:pt x="53" y="961"/>
                    </a:cubicBezTo>
                    <a:cubicBezTo>
                      <a:pt x="133" y="1042"/>
                      <a:pt x="223" y="1112"/>
                      <a:pt x="306" y="1187"/>
                    </a:cubicBezTo>
                    <a:cubicBezTo>
                      <a:pt x="463" y="1327"/>
                      <a:pt x="620" y="1465"/>
                      <a:pt x="776" y="1605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5"/>
                    </a:cubicBezTo>
                    <a:cubicBezTo>
                      <a:pt x="1099" y="1385"/>
                      <a:pt x="1337" y="1165"/>
                      <a:pt x="1576" y="945"/>
                    </a:cubicBezTo>
                    <a:cubicBezTo>
                      <a:pt x="1589" y="941"/>
                      <a:pt x="1600" y="932"/>
                      <a:pt x="1606" y="917"/>
                    </a:cubicBezTo>
                    <a:cubicBezTo>
                      <a:pt x="1608" y="917"/>
                      <a:pt x="1608" y="917"/>
                      <a:pt x="1610" y="915"/>
                    </a:cubicBezTo>
                    <a:cubicBezTo>
                      <a:pt x="1632" y="894"/>
                      <a:pt x="1632" y="868"/>
                      <a:pt x="1621" y="848"/>
                    </a:cubicBezTo>
                    <a:cubicBezTo>
                      <a:pt x="1615" y="713"/>
                      <a:pt x="1427" y="589"/>
                      <a:pt x="1347" y="508"/>
                    </a:cubicBezTo>
                    <a:cubicBezTo>
                      <a:pt x="1179" y="344"/>
                      <a:pt x="1013" y="182"/>
                      <a:pt x="847" y="18"/>
                    </a:cubicBezTo>
                    <a:cubicBezTo>
                      <a:pt x="835" y="6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19"/>
              <p:cNvSpPr/>
              <p:nvPr/>
            </p:nvSpPr>
            <p:spPr>
              <a:xfrm>
                <a:off x="622661" y="3857861"/>
                <a:ext cx="122669" cy="11638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2" extrusionOk="0">
                    <a:moveTo>
                      <a:pt x="392" y="185"/>
                    </a:moveTo>
                    <a:cubicBezTo>
                      <a:pt x="397" y="190"/>
                      <a:pt x="403" y="196"/>
                      <a:pt x="408" y="203"/>
                    </a:cubicBezTo>
                    <a:cubicBezTo>
                      <a:pt x="397" y="207"/>
                      <a:pt x="386" y="211"/>
                      <a:pt x="375" y="215"/>
                    </a:cubicBezTo>
                    <a:cubicBezTo>
                      <a:pt x="380" y="205"/>
                      <a:pt x="386" y="194"/>
                      <a:pt x="392" y="185"/>
                    </a:cubicBezTo>
                    <a:close/>
                    <a:moveTo>
                      <a:pt x="492" y="297"/>
                    </a:moveTo>
                    <a:cubicBezTo>
                      <a:pt x="494" y="298"/>
                      <a:pt x="496" y="300"/>
                      <a:pt x="498" y="302"/>
                    </a:cubicBezTo>
                    <a:cubicBezTo>
                      <a:pt x="492" y="304"/>
                      <a:pt x="489" y="306"/>
                      <a:pt x="483" y="306"/>
                    </a:cubicBezTo>
                    <a:cubicBezTo>
                      <a:pt x="487" y="304"/>
                      <a:pt x="489" y="300"/>
                      <a:pt x="492" y="297"/>
                    </a:cubicBezTo>
                    <a:close/>
                    <a:moveTo>
                      <a:pt x="591" y="405"/>
                    </a:moveTo>
                    <a:lnTo>
                      <a:pt x="600" y="414"/>
                    </a:lnTo>
                    <a:cubicBezTo>
                      <a:pt x="599" y="413"/>
                      <a:pt x="597" y="412"/>
                      <a:pt x="594" y="412"/>
                    </a:cubicBezTo>
                    <a:cubicBezTo>
                      <a:pt x="590" y="412"/>
                      <a:pt x="584" y="415"/>
                      <a:pt x="578" y="420"/>
                    </a:cubicBezTo>
                    <a:cubicBezTo>
                      <a:pt x="582" y="414"/>
                      <a:pt x="587" y="410"/>
                      <a:pt x="591" y="405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4"/>
                      <a:pt x="360" y="483"/>
                    </a:cubicBezTo>
                    <a:cubicBezTo>
                      <a:pt x="356" y="477"/>
                      <a:pt x="353" y="472"/>
                      <a:pt x="349" y="466"/>
                    </a:cubicBezTo>
                    <a:cubicBezTo>
                      <a:pt x="358" y="463"/>
                      <a:pt x="369" y="461"/>
                      <a:pt x="380" y="459"/>
                    </a:cubicBezTo>
                    <a:close/>
                    <a:moveTo>
                      <a:pt x="392" y="1"/>
                    </a:moveTo>
                    <a:cubicBezTo>
                      <a:pt x="386" y="1"/>
                      <a:pt x="379" y="2"/>
                      <a:pt x="373" y="4"/>
                    </a:cubicBezTo>
                    <a:cubicBezTo>
                      <a:pt x="220" y="60"/>
                      <a:pt x="181" y="235"/>
                      <a:pt x="37" y="298"/>
                    </a:cubicBezTo>
                    <a:cubicBezTo>
                      <a:pt x="0" y="315"/>
                      <a:pt x="2" y="367"/>
                      <a:pt x="26" y="394"/>
                    </a:cubicBezTo>
                    <a:cubicBezTo>
                      <a:pt x="78" y="451"/>
                      <a:pt x="131" y="511"/>
                      <a:pt x="183" y="569"/>
                    </a:cubicBezTo>
                    <a:cubicBezTo>
                      <a:pt x="222" y="614"/>
                      <a:pt x="274" y="699"/>
                      <a:pt x="332" y="716"/>
                    </a:cubicBezTo>
                    <a:cubicBezTo>
                      <a:pt x="346" y="720"/>
                      <a:pt x="360" y="722"/>
                      <a:pt x="373" y="722"/>
                    </a:cubicBezTo>
                    <a:cubicBezTo>
                      <a:pt x="463" y="722"/>
                      <a:pt x="526" y="636"/>
                      <a:pt x="591" y="576"/>
                    </a:cubicBezTo>
                    <a:cubicBezTo>
                      <a:pt x="647" y="524"/>
                      <a:pt x="761" y="448"/>
                      <a:pt x="709" y="358"/>
                    </a:cubicBezTo>
                    <a:cubicBezTo>
                      <a:pt x="647" y="252"/>
                      <a:pt x="537" y="157"/>
                      <a:pt x="449" y="67"/>
                    </a:cubicBezTo>
                    <a:cubicBezTo>
                      <a:pt x="451" y="34"/>
                      <a:pt x="426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0" name="Google Shape;2520;p19"/>
            <p:cNvGrpSpPr/>
            <p:nvPr/>
          </p:nvGrpSpPr>
          <p:grpSpPr>
            <a:xfrm rot="5400000">
              <a:off x="6744900" y="3205561"/>
              <a:ext cx="388076" cy="2892615"/>
              <a:chOff x="434225" y="628490"/>
              <a:chExt cx="516952" cy="3852710"/>
            </a:xfrm>
          </p:grpSpPr>
          <p:sp>
            <p:nvSpPr>
              <p:cNvPr id="2521" name="Google Shape;2521;p19"/>
              <p:cNvSpPr/>
              <p:nvPr/>
            </p:nvSpPr>
            <p:spPr>
              <a:xfrm>
                <a:off x="449538" y="1427693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4"/>
                    </a:moveTo>
                    <a:cubicBezTo>
                      <a:pt x="2780" y="254"/>
                      <a:pt x="2767" y="315"/>
                      <a:pt x="2760" y="377"/>
                    </a:cubicBezTo>
                    <a:cubicBezTo>
                      <a:pt x="2752" y="332"/>
                      <a:pt x="2743" y="285"/>
                      <a:pt x="2733" y="239"/>
                    </a:cubicBezTo>
                    <a:cubicBezTo>
                      <a:pt x="2754" y="224"/>
                      <a:pt x="2776" y="207"/>
                      <a:pt x="2799" y="194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90"/>
                      <a:pt x="202" y="407"/>
                      <a:pt x="235" y="425"/>
                    </a:cubicBezTo>
                    <a:cubicBezTo>
                      <a:pt x="203" y="427"/>
                      <a:pt x="170" y="433"/>
                      <a:pt x="138" y="440"/>
                    </a:cubicBezTo>
                    <a:cubicBezTo>
                      <a:pt x="136" y="420"/>
                      <a:pt x="134" y="399"/>
                      <a:pt x="133" y="379"/>
                    </a:cubicBezTo>
                    <a:close/>
                    <a:moveTo>
                      <a:pt x="2625" y="326"/>
                    </a:moveTo>
                    <a:cubicBezTo>
                      <a:pt x="2635" y="377"/>
                      <a:pt x="2644" y="425"/>
                      <a:pt x="2655" y="474"/>
                    </a:cubicBezTo>
                    <a:cubicBezTo>
                      <a:pt x="2635" y="435"/>
                      <a:pt x="2614" y="395"/>
                      <a:pt x="2594" y="356"/>
                    </a:cubicBezTo>
                    <a:cubicBezTo>
                      <a:pt x="2605" y="347"/>
                      <a:pt x="2616" y="338"/>
                      <a:pt x="2625" y="326"/>
                    </a:cubicBezTo>
                    <a:close/>
                    <a:moveTo>
                      <a:pt x="2493" y="455"/>
                    </a:moveTo>
                    <a:cubicBezTo>
                      <a:pt x="2499" y="472"/>
                      <a:pt x="2506" y="489"/>
                      <a:pt x="2513" y="505"/>
                    </a:cubicBezTo>
                    <a:cubicBezTo>
                      <a:pt x="2508" y="500"/>
                      <a:pt x="2502" y="496"/>
                      <a:pt x="2499" y="492"/>
                    </a:cubicBezTo>
                    <a:cubicBezTo>
                      <a:pt x="2489" y="486"/>
                      <a:pt x="2480" y="483"/>
                      <a:pt x="2471" y="483"/>
                    </a:cubicBezTo>
                    <a:cubicBezTo>
                      <a:pt x="2469" y="483"/>
                      <a:pt x="2467" y="483"/>
                      <a:pt x="2465" y="483"/>
                    </a:cubicBezTo>
                    <a:cubicBezTo>
                      <a:pt x="2474" y="474"/>
                      <a:pt x="2484" y="464"/>
                      <a:pt x="2493" y="455"/>
                    </a:cubicBezTo>
                    <a:close/>
                    <a:moveTo>
                      <a:pt x="414" y="517"/>
                    </a:moveTo>
                    <a:cubicBezTo>
                      <a:pt x="425" y="522"/>
                      <a:pt x="437" y="528"/>
                      <a:pt x="448" y="533"/>
                    </a:cubicBezTo>
                    <a:cubicBezTo>
                      <a:pt x="405" y="556"/>
                      <a:pt x="360" y="578"/>
                      <a:pt x="317" y="599"/>
                    </a:cubicBezTo>
                    <a:cubicBezTo>
                      <a:pt x="340" y="576"/>
                      <a:pt x="366" y="556"/>
                      <a:pt x="394" y="537"/>
                    </a:cubicBezTo>
                    <a:cubicBezTo>
                      <a:pt x="403" y="531"/>
                      <a:pt x="409" y="524"/>
                      <a:pt x="414" y="517"/>
                    </a:cubicBezTo>
                    <a:close/>
                    <a:moveTo>
                      <a:pt x="2879" y="392"/>
                    </a:moveTo>
                    <a:cubicBezTo>
                      <a:pt x="2883" y="483"/>
                      <a:pt x="2888" y="574"/>
                      <a:pt x="2894" y="666"/>
                    </a:cubicBezTo>
                    <a:cubicBezTo>
                      <a:pt x="2871" y="576"/>
                      <a:pt x="2868" y="483"/>
                      <a:pt x="2879" y="392"/>
                    </a:cubicBezTo>
                    <a:close/>
                    <a:moveTo>
                      <a:pt x="466" y="705"/>
                    </a:moveTo>
                    <a:cubicBezTo>
                      <a:pt x="468" y="707"/>
                      <a:pt x="468" y="707"/>
                      <a:pt x="468" y="709"/>
                    </a:cubicBezTo>
                    <a:cubicBezTo>
                      <a:pt x="466" y="709"/>
                      <a:pt x="464" y="710"/>
                      <a:pt x="461" y="712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3"/>
                    </a:moveTo>
                    <a:cubicBezTo>
                      <a:pt x="2334" y="664"/>
                      <a:pt x="2359" y="684"/>
                      <a:pt x="2383" y="705"/>
                    </a:cubicBezTo>
                    <a:cubicBezTo>
                      <a:pt x="2387" y="714"/>
                      <a:pt x="2390" y="724"/>
                      <a:pt x="2398" y="731"/>
                    </a:cubicBezTo>
                    <a:cubicBezTo>
                      <a:pt x="2415" y="750"/>
                      <a:pt x="2433" y="761"/>
                      <a:pt x="2454" y="765"/>
                    </a:cubicBezTo>
                    <a:cubicBezTo>
                      <a:pt x="2486" y="794"/>
                      <a:pt x="2515" y="822"/>
                      <a:pt x="2547" y="852"/>
                    </a:cubicBezTo>
                    <a:cubicBezTo>
                      <a:pt x="2463" y="787"/>
                      <a:pt x="2379" y="722"/>
                      <a:pt x="2297" y="656"/>
                    </a:cubicBezTo>
                    <a:cubicBezTo>
                      <a:pt x="2301" y="651"/>
                      <a:pt x="2305" y="647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3"/>
                      <a:pt x="547" y="878"/>
                      <a:pt x="494" y="914"/>
                    </a:cubicBezTo>
                    <a:cubicBezTo>
                      <a:pt x="545" y="875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6"/>
                      <a:pt x="230" y="1046"/>
                    </a:cubicBezTo>
                    <a:cubicBezTo>
                      <a:pt x="230" y="1048"/>
                      <a:pt x="228" y="1050"/>
                      <a:pt x="226" y="1052"/>
                    </a:cubicBezTo>
                    <a:cubicBezTo>
                      <a:pt x="226" y="1050"/>
                      <a:pt x="226" y="1046"/>
                      <a:pt x="226" y="1044"/>
                    </a:cubicBezTo>
                    <a:close/>
                    <a:moveTo>
                      <a:pt x="2894" y="1098"/>
                    </a:moveTo>
                    <a:cubicBezTo>
                      <a:pt x="2903" y="1111"/>
                      <a:pt x="2912" y="1124"/>
                      <a:pt x="2920" y="1136"/>
                    </a:cubicBezTo>
                    <a:cubicBezTo>
                      <a:pt x="2909" y="1130"/>
                      <a:pt x="2898" y="1124"/>
                      <a:pt x="2884" y="1117"/>
                    </a:cubicBezTo>
                    <a:cubicBezTo>
                      <a:pt x="2888" y="1111"/>
                      <a:pt x="2892" y="1104"/>
                      <a:pt x="2894" y="1098"/>
                    </a:cubicBezTo>
                    <a:close/>
                    <a:moveTo>
                      <a:pt x="2914" y="1"/>
                    </a:moveTo>
                    <a:cubicBezTo>
                      <a:pt x="2904" y="1"/>
                      <a:pt x="2894" y="3"/>
                      <a:pt x="2884" y="8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21"/>
                    </a:cubicBezTo>
                    <a:cubicBezTo>
                      <a:pt x="2400" y="373"/>
                      <a:pt x="2348" y="429"/>
                      <a:pt x="2295" y="485"/>
                    </a:cubicBezTo>
                    <a:cubicBezTo>
                      <a:pt x="2293" y="483"/>
                      <a:pt x="2293" y="483"/>
                      <a:pt x="2292" y="483"/>
                    </a:cubicBez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9"/>
                    </a:cubicBezTo>
                    <a:cubicBezTo>
                      <a:pt x="2202" y="580"/>
                      <a:pt x="2182" y="599"/>
                      <a:pt x="2163" y="619"/>
                    </a:cubicBezTo>
                    <a:cubicBezTo>
                      <a:pt x="2141" y="640"/>
                      <a:pt x="2137" y="684"/>
                      <a:pt x="2163" y="705"/>
                    </a:cubicBezTo>
                    <a:cubicBezTo>
                      <a:pt x="2314" y="822"/>
                      <a:pt x="2465" y="942"/>
                      <a:pt x="2616" y="1061"/>
                    </a:cubicBezTo>
                    <a:cubicBezTo>
                      <a:pt x="2728" y="1149"/>
                      <a:pt x="2836" y="1253"/>
                      <a:pt x="2978" y="1287"/>
                    </a:cubicBezTo>
                    <a:cubicBezTo>
                      <a:pt x="2982" y="1287"/>
                      <a:pt x="2986" y="1288"/>
                      <a:pt x="2991" y="1288"/>
                    </a:cubicBezTo>
                    <a:cubicBezTo>
                      <a:pt x="3024" y="1288"/>
                      <a:pt x="3057" y="1263"/>
                      <a:pt x="3054" y="1227"/>
                    </a:cubicBezTo>
                    <a:cubicBezTo>
                      <a:pt x="3026" y="850"/>
                      <a:pt x="2998" y="474"/>
                      <a:pt x="2987" y="95"/>
                    </a:cubicBezTo>
                    <a:cubicBezTo>
                      <a:pt x="2987" y="78"/>
                      <a:pt x="2983" y="67"/>
                      <a:pt x="2974" y="58"/>
                    </a:cubicBezTo>
                    <a:cubicBezTo>
                      <a:pt x="2974" y="26"/>
                      <a:pt x="2947" y="1"/>
                      <a:pt x="2914" y="1"/>
                    </a:cubicBezTo>
                    <a:close/>
                    <a:moveTo>
                      <a:pt x="89" y="251"/>
                    </a:moveTo>
                    <a:cubicBezTo>
                      <a:pt x="80" y="251"/>
                      <a:pt x="72" y="251"/>
                      <a:pt x="64" y="252"/>
                    </a:cubicBezTo>
                    <a:cubicBezTo>
                      <a:pt x="34" y="254"/>
                      <a:pt x="0" y="276"/>
                      <a:pt x="4" y="311"/>
                    </a:cubicBezTo>
                    <a:cubicBezTo>
                      <a:pt x="6" y="328"/>
                      <a:pt x="8" y="347"/>
                      <a:pt x="10" y="364"/>
                    </a:cubicBezTo>
                    <a:cubicBezTo>
                      <a:pt x="8" y="371"/>
                      <a:pt x="8" y="379"/>
                      <a:pt x="8" y="386"/>
                    </a:cubicBezTo>
                    <a:cubicBezTo>
                      <a:pt x="11" y="407"/>
                      <a:pt x="15" y="427"/>
                      <a:pt x="17" y="448"/>
                    </a:cubicBezTo>
                    <a:cubicBezTo>
                      <a:pt x="41" y="720"/>
                      <a:pt x="51" y="994"/>
                      <a:pt x="45" y="1268"/>
                    </a:cubicBezTo>
                    <a:cubicBezTo>
                      <a:pt x="44" y="1302"/>
                      <a:pt x="75" y="1328"/>
                      <a:pt x="107" y="1328"/>
                    </a:cubicBezTo>
                    <a:cubicBezTo>
                      <a:pt x="117" y="1328"/>
                      <a:pt x="127" y="1325"/>
                      <a:pt x="136" y="1320"/>
                    </a:cubicBezTo>
                    <a:cubicBezTo>
                      <a:pt x="155" y="1309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8"/>
                    </a:cubicBezTo>
                    <a:cubicBezTo>
                      <a:pt x="453" y="1082"/>
                      <a:pt x="688" y="919"/>
                      <a:pt x="940" y="781"/>
                    </a:cubicBezTo>
                    <a:cubicBezTo>
                      <a:pt x="981" y="757"/>
                      <a:pt x="977" y="699"/>
                      <a:pt x="940" y="675"/>
                    </a:cubicBezTo>
                    <a:cubicBezTo>
                      <a:pt x="789" y="582"/>
                      <a:pt x="636" y="494"/>
                      <a:pt x="479" y="414"/>
                    </a:cubicBezTo>
                    <a:cubicBezTo>
                      <a:pt x="371" y="356"/>
                      <a:pt x="221" y="251"/>
                      <a:pt x="89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19"/>
              <p:cNvSpPr/>
              <p:nvPr/>
            </p:nvSpPr>
            <p:spPr>
              <a:xfrm>
                <a:off x="450989" y="1180581"/>
                <a:ext cx="491000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0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5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4"/>
                    </a:cubicBezTo>
                    <a:cubicBezTo>
                      <a:pt x="227" y="167"/>
                      <a:pt x="199" y="156"/>
                      <a:pt x="171" y="156"/>
                    </a:cubicBezTo>
                    <a:cubicBezTo>
                      <a:pt x="82" y="156"/>
                      <a:pt x="1" y="277"/>
                      <a:pt x="81" y="364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1"/>
                      <a:pt x="1114" y="1313"/>
                    </a:cubicBezTo>
                    <a:cubicBezTo>
                      <a:pt x="1209" y="1416"/>
                      <a:pt x="1300" y="1518"/>
                      <a:pt x="1421" y="1591"/>
                    </a:cubicBezTo>
                    <a:cubicBezTo>
                      <a:pt x="1443" y="1605"/>
                      <a:pt x="1464" y="1610"/>
                      <a:pt x="1483" y="1610"/>
                    </a:cubicBezTo>
                    <a:cubicBezTo>
                      <a:pt x="1495" y="1610"/>
                      <a:pt x="1507" y="1608"/>
                      <a:pt x="1518" y="1604"/>
                    </a:cubicBezTo>
                    <a:cubicBezTo>
                      <a:pt x="1542" y="1600"/>
                      <a:pt x="1567" y="1591"/>
                      <a:pt x="1589" y="1569"/>
                    </a:cubicBezTo>
                    <a:cubicBezTo>
                      <a:pt x="2042" y="1112"/>
                      <a:pt x="2499" y="657"/>
                      <a:pt x="2959" y="208"/>
                    </a:cubicBezTo>
                    <a:cubicBezTo>
                      <a:pt x="3046" y="122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19"/>
              <p:cNvSpPr/>
              <p:nvPr/>
            </p:nvSpPr>
            <p:spPr>
              <a:xfrm>
                <a:off x="437932" y="1279555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2"/>
                      <a:pt x="2515" y="546"/>
                      <a:pt x="2278" y="774"/>
                    </a:cubicBezTo>
                    <a:cubicBezTo>
                      <a:pt x="2155" y="893"/>
                      <a:pt x="2024" y="1007"/>
                      <a:pt x="1894" y="1117"/>
                    </a:cubicBezTo>
                    <a:cubicBezTo>
                      <a:pt x="1797" y="1195"/>
                      <a:pt x="1678" y="1266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8"/>
                    </a:cubicBezTo>
                    <a:cubicBezTo>
                      <a:pt x="611" y="915"/>
                      <a:pt x="1092" y="1285"/>
                      <a:pt x="1575" y="1650"/>
                    </a:cubicBezTo>
                    <a:cubicBezTo>
                      <a:pt x="1597" y="1666"/>
                      <a:pt x="1619" y="1673"/>
                      <a:pt x="1639" y="1673"/>
                    </a:cubicBezTo>
                    <a:cubicBezTo>
                      <a:pt x="1680" y="1673"/>
                      <a:pt x="1715" y="1645"/>
                      <a:pt x="1733" y="1607"/>
                    </a:cubicBezTo>
                    <a:cubicBezTo>
                      <a:pt x="1748" y="1596"/>
                      <a:pt x="1763" y="1581"/>
                      <a:pt x="1773" y="1561"/>
                    </a:cubicBezTo>
                    <a:cubicBezTo>
                      <a:pt x="1829" y="1434"/>
                      <a:pt x="1993" y="1348"/>
                      <a:pt x="2097" y="1260"/>
                    </a:cubicBezTo>
                    <a:cubicBezTo>
                      <a:pt x="2218" y="1160"/>
                      <a:pt x="2336" y="1055"/>
                      <a:pt x="2449" y="945"/>
                    </a:cubicBezTo>
                    <a:cubicBezTo>
                      <a:pt x="2688" y="720"/>
                      <a:pt x="2908" y="474"/>
                      <a:pt x="3111" y="214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19"/>
              <p:cNvSpPr/>
              <p:nvPr/>
            </p:nvSpPr>
            <p:spPr>
              <a:xfrm>
                <a:off x="434386" y="743583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8" y="1"/>
                    </a:moveTo>
                    <a:cubicBezTo>
                      <a:pt x="1590" y="1"/>
                      <a:pt x="1561" y="11"/>
                      <a:pt x="1535" y="34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5"/>
                      <a:pt x="163" y="1425"/>
                    </a:cubicBezTo>
                    <a:cubicBezTo>
                      <a:pt x="183" y="1425"/>
                      <a:pt x="205" y="1418"/>
                      <a:pt x="227" y="1403"/>
                    </a:cubicBezTo>
                    <a:cubicBezTo>
                      <a:pt x="715" y="1056"/>
                      <a:pt x="1183" y="681"/>
                      <a:pt x="1627" y="278"/>
                    </a:cubicBezTo>
                    <a:cubicBezTo>
                      <a:pt x="1834" y="484"/>
                      <a:pt x="2041" y="687"/>
                      <a:pt x="2250" y="892"/>
                    </a:cubicBezTo>
                    <a:cubicBezTo>
                      <a:pt x="2466" y="1104"/>
                      <a:pt x="2673" y="1343"/>
                      <a:pt x="2930" y="1507"/>
                    </a:cubicBezTo>
                    <a:cubicBezTo>
                      <a:pt x="2951" y="1521"/>
                      <a:pt x="2973" y="1527"/>
                      <a:pt x="2992" y="1527"/>
                    </a:cubicBezTo>
                    <a:cubicBezTo>
                      <a:pt x="3095" y="1527"/>
                      <a:pt x="3162" y="1369"/>
                      <a:pt x="3053" y="1298"/>
                    </a:cubicBezTo>
                    <a:cubicBezTo>
                      <a:pt x="2814" y="1145"/>
                      <a:pt x="2621" y="918"/>
                      <a:pt x="2421" y="720"/>
                    </a:cubicBezTo>
                    <a:cubicBezTo>
                      <a:pt x="2194" y="497"/>
                      <a:pt x="1966" y="273"/>
                      <a:pt x="1741" y="51"/>
                    </a:cubicBezTo>
                    <a:cubicBezTo>
                      <a:pt x="1720" y="30"/>
                      <a:pt x="1698" y="19"/>
                      <a:pt x="1675" y="16"/>
                    </a:cubicBezTo>
                    <a:cubicBezTo>
                      <a:pt x="1658" y="6"/>
                      <a:pt x="1638" y="1"/>
                      <a:pt x="1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19"/>
              <p:cNvSpPr/>
              <p:nvPr/>
            </p:nvSpPr>
            <p:spPr>
              <a:xfrm>
                <a:off x="451956" y="628490"/>
                <a:ext cx="497448" cy="240664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3" extrusionOk="0">
                    <a:moveTo>
                      <a:pt x="1510" y="1"/>
                    </a:moveTo>
                    <a:cubicBezTo>
                      <a:pt x="1483" y="1"/>
                      <a:pt x="1455" y="13"/>
                      <a:pt x="1432" y="42"/>
                    </a:cubicBezTo>
                    <a:cubicBezTo>
                      <a:pt x="1061" y="496"/>
                      <a:pt x="556" y="836"/>
                      <a:pt x="97" y="1198"/>
                    </a:cubicBezTo>
                    <a:cubicBezTo>
                      <a:pt x="1" y="1274"/>
                      <a:pt x="89" y="1397"/>
                      <a:pt x="190" y="1397"/>
                    </a:cubicBezTo>
                    <a:cubicBezTo>
                      <a:pt x="216" y="1397"/>
                      <a:pt x="244" y="1389"/>
                      <a:pt x="269" y="1369"/>
                    </a:cubicBezTo>
                    <a:cubicBezTo>
                      <a:pt x="709" y="1022"/>
                      <a:pt x="1192" y="694"/>
                      <a:pt x="1559" y="265"/>
                    </a:cubicBezTo>
                    <a:cubicBezTo>
                      <a:pt x="1991" y="653"/>
                      <a:pt x="2415" y="1050"/>
                      <a:pt x="2828" y="1457"/>
                    </a:cubicBezTo>
                    <a:cubicBezTo>
                      <a:pt x="2853" y="1482"/>
                      <a:pt x="2882" y="1492"/>
                      <a:pt x="2909" y="1492"/>
                    </a:cubicBezTo>
                    <a:cubicBezTo>
                      <a:pt x="3002" y="1492"/>
                      <a:pt x="3085" y="1370"/>
                      <a:pt x="3000" y="1285"/>
                    </a:cubicBezTo>
                    <a:cubicBezTo>
                      <a:pt x="2573" y="866"/>
                      <a:pt x="2137" y="455"/>
                      <a:pt x="1689" y="58"/>
                    </a:cubicBezTo>
                    <a:cubicBezTo>
                      <a:pt x="1664" y="35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1" y="29"/>
                    </a:cubicBezTo>
                    <a:cubicBezTo>
                      <a:pt x="1560" y="11"/>
                      <a:pt x="1535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19"/>
              <p:cNvSpPr/>
              <p:nvPr/>
            </p:nvSpPr>
            <p:spPr>
              <a:xfrm>
                <a:off x="473234" y="86335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1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6"/>
                      <a:pt x="1294" y="352"/>
                    </a:cubicBezTo>
                    <a:cubicBezTo>
                      <a:pt x="1311" y="335"/>
                      <a:pt x="1328" y="317"/>
                      <a:pt x="1345" y="300"/>
                    </a:cubicBezTo>
                    <a:close/>
                    <a:moveTo>
                      <a:pt x="1086" y="568"/>
                    </a:moveTo>
                    <a:cubicBezTo>
                      <a:pt x="1134" y="772"/>
                      <a:pt x="1188" y="975"/>
                      <a:pt x="1244" y="1176"/>
                    </a:cubicBezTo>
                    <a:cubicBezTo>
                      <a:pt x="1170" y="1001"/>
                      <a:pt x="1089" y="829"/>
                      <a:pt x="991" y="667"/>
                    </a:cubicBezTo>
                    <a:cubicBezTo>
                      <a:pt x="1022" y="634"/>
                      <a:pt x="1054" y="602"/>
                      <a:pt x="1086" y="568"/>
                    </a:cubicBezTo>
                    <a:close/>
                    <a:moveTo>
                      <a:pt x="496" y="1178"/>
                    </a:moveTo>
                    <a:cubicBezTo>
                      <a:pt x="496" y="1187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1"/>
                      <a:pt x="323" y="1363"/>
                      <a:pt x="323" y="1364"/>
                    </a:cubicBezTo>
                    <a:cubicBezTo>
                      <a:pt x="347" y="1402"/>
                      <a:pt x="372" y="1439"/>
                      <a:pt x="394" y="1474"/>
                    </a:cubicBezTo>
                    <a:cubicBezTo>
                      <a:pt x="364" y="1443"/>
                      <a:pt x="332" y="1411"/>
                      <a:pt x="303" y="1379"/>
                    </a:cubicBezTo>
                    <a:cubicBezTo>
                      <a:pt x="308" y="1374"/>
                      <a:pt x="316" y="1366"/>
                      <a:pt x="321" y="1361"/>
                    </a:cubicBezTo>
                    <a:close/>
                    <a:moveTo>
                      <a:pt x="1932" y="1480"/>
                    </a:moveTo>
                    <a:cubicBezTo>
                      <a:pt x="1977" y="1586"/>
                      <a:pt x="2018" y="1696"/>
                      <a:pt x="2057" y="1806"/>
                    </a:cubicBezTo>
                    <a:cubicBezTo>
                      <a:pt x="2050" y="1814"/>
                      <a:pt x="2042" y="1819"/>
                      <a:pt x="2035" y="1827"/>
                    </a:cubicBezTo>
                    <a:cubicBezTo>
                      <a:pt x="2001" y="1711"/>
                      <a:pt x="1966" y="1596"/>
                      <a:pt x="1932" y="1480"/>
                    </a:cubicBezTo>
                    <a:close/>
                    <a:moveTo>
                      <a:pt x="733" y="1797"/>
                    </a:moveTo>
                    <a:cubicBezTo>
                      <a:pt x="746" y="1821"/>
                      <a:pt x="757" y="1847"/>
                      <a:pt x="771" y="1872"/>
                    </a:cubicBezTo>
                    <a:cubicBezTo>
                      <a:pt x="750" y="1849"/>
                      <a:pt x="730" y="1829"/>
                      <a:pt x="709" y="1806"/>
                    </a:cubicBezTo>
                    <a:cubicBezTo>
                      <a:pt x="718" y="1804"/>
                      <a:pt x="726" y="1801"/>
                      <a:pt x="733" y="1797"/>
                    </a:cubicBezTo>
                    <a:close/>
                    <a:moveTo>
                      <a:pt x="1302" y="2373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79"/>
                      <a:pt x="1332" y="2485"/>
                      <a:pt x="1326" y="2491"/>
                    </a:cubicBezTo>
                    <a:cubicBezTo>
                      <a:pt x="1306" y="2466"/>
                      <a:pt x="1283" y="2444"/>
                      <a:pt x="1263" y="2420"/>
                    </a:cubicBezTo>
                    <a:cubicBezTo>
                      <a:pt x="1278" y="2407"/>
                      <a:pt x="1291" y="2392"/>
                      <a:pt x="1302" y="2373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6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0"/>
                      <a:pt x="2275" y="1933"/>
                      <a:pt x="2715" y="1529"/>
                    </a:cubicBezTo>
                    <a:cubicBezTo>
                      <a:pt x="2732" y="1512"/>
                      <a:pt x="2743" y="1495"/>
                      <a:pt x="2749" y="1476"/>
                    </a:cubicBezTo>
                    <a:cubicBezTo>
                      <a:pt x="2786" y="1433"/>
                      <a:pt x="2793" y="1372"/>
                      <a:pt x="2737" y="1323"/>
                    </a:cubicBezTo>
                    <a:cubicBezTo>
                      <a:pt x="2268" y="930"/>
                      <a:pt x="1833" y="499"/>
                      <a:pt x="1434" y="35"/>
                    </a:cubicBezTo>
                    <a:cubicBezTo>
                      <a:pt x="1413" y="11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19"/>
              <p:cNvSpPr/>
              <p:nvPr/>
            </p:nvSpPr>
            <p:spPr>
              <a:xfrm>
                <a:off x="554960" y="944915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59"/>
                      <a:pt x="823" y="165"/>
                    </a:cubicBezTo>
                    <a:cubicBezTo>
                      <a:pt x="815" y="163"/>
                      <a:pt x="806" y="163"/>
                      <a:pt x="799" y="163"/>
                    </a:cubicBezTo>
                    <a:cubicBezTo>
                      <a:pt x="802" y="159"/>
                      <a:pt x="806" y="156"/>
                      <a:pt x="810" y="152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30"/>
                    </a:cubicBezTo>
                    <a:cubicBezTo>
                      <a:pt x="239" y="728"/>
                      <a:pt x="232" y="728"/>
                      <a:pt x="226" y="728"/>
                    </a:cubicBez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6"/>
                    </a:moveTo>
                    <a:lnTo>
                      <a:pt x="159" y="886"/>
                    </a:lnTo>
                    <a:cubicBezTo>
                      <a:pt x="209" y="933"/>
                      <a:pt x="258" y="978"/>
                      <a:pt x="308" y="1024"/>
                    </a:cubicBezTo>
                    <a:cubicBezTo>
                      <a:pt x="323" y="1043"/>
                      <a:pt x="340" y="1060"/>
                      <a:pt x="355" y="1078"/>
                    </a:cubicBezTo>
                    <a:cubicBezTo>
                      <a:pt x="280" y="1013"/>
                      <a:pt x="196" y="939"/>
                      <a:pt x="159" y="886"/>
                    </a:cubicBezTo>
                    <a:close/>
                    <a:moveTo>
                      <a:pt x="800" y="497"/>
                    </a:moveTo>
                    <a:cubicBezTo>
                      <a:pt x="819" y="508"/>
                      <a:pt x="838" y="528"/>
                      <a:pt x="856" y="555"/>
                    </a:cubicBezTo>
                    <a:cubicBezTo>
                      <a:pt x="886" y="596"/>
                      <a:pt x="918" y="635"/>
                      <a:pt x="950" y="674"/>
                    </a:cubicBezTo>
                    <a:cubicBezTo>
                      <a:pt x="985" y="717"/>
                      <a:pt x="1030" y="773"/>
                      <a:pt x="1082" y="804"/>
                    </a:cubicBezTo>
                    <a:cubicBezTo>
                      <a:pt x="974" y="899"/>
                      <a:pt x="864" y="996"/>
                      <a:pt x="754" y="1093"/>
                    </a:cubicBezTo>
                    <a:cubicBezTo>
                      <a:pt x="664" y="1013"/>
                      <a:pt x="580" y="927"/>
                      <a:pt x="502" y="836"/>
                    </a:cubicBezTo>
                    <a:cubicBezTo>
                      <a:pt x="597" y="730"/>
                      <a:pt x="690" y="622"/>
                      <a:pt x="786" y="515"/>
                    </a:cubicBezTo>
                    <a:cubicBezTo>
                      <a:pt x="791" y="510"/>
                      <a:pt x="797" y="502"/>
                      <a:pt x="800" y="497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7"/>
                      <a:pt x="806" y="1326"/>
                      <a:pt x="800" y="1334"/>
                    </a:cubicBezTo>
                    <a:cubicBezTo>
                      <a:pt x="795" y="1330"/>
                      <a:pt x="789" y="1325"/>
                      <a:pt x="784" y="1319"/>
                    </a:cubicBezTo>
                    <a:cubicBezTo>
                      <a:pt x="791" y="1315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51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4"/>
                    </a:cubicBezTo>
                    <a:cubicBezTo>
                      <a:pt x="241" y="542"/>
                      <a:pt x="180" y="609"/>
                      <a:pt x="116" y="676"/>
                    </a:cubicBezTo>
                    <a:cubicBezTo>
                      <a:pt x="79" y="719"/>
                      <a:pt x="4" y="780"/>
                      <a:pt x="3" y="844"/>
                    </a:cubicBezTo>
                    <a:cubicBezTo>
                      <a:pt x="1" y="896"/>
                      <a:pt x="16" y="926"/>
                      <a:pt x="53" y="963"/>
                    </a:cubicBezTo>
                    <a:cubicBezTo>
                      <a:pt x="133" y="1041"/>
                      <a:pt x="223" y="1112"/>
                      <a:pt x="306" y="1187"/>
                    </a:cubicBezTo>
                    <a:cubicBezTo>
                      <a:pt x="463" y="1326"/>
                      <a:pt x="620" y="1466"/>
                      <a:pt x="776" y="1604"/>
                    </a:cubicBezTo>
                    <a:cubicBezTo>
                      <a:pt x="789" y="1616"/>
                      <a:pt x="804" y="1622"/>
                      <a:pt x="819" y="1622"/>
                    </a:cubicBezTo>
                    <a:cubicBezTo>
                      <a:pt x="834" y="1622"/>
                      <a:pt x="849" y="1616"/>
                      <a:pt x="862" y="1604"/>
                    </a:cubicBezTo>
                    <a:cubicBezTo>
                      <a:pt x="1099" y="1384"/>
                      <a:pt x="1337" y="1166"/>
                      <a:pt x="1576" y="946"/>
                    </a:cubicBezTo>
                    <a:cubicBezTo>
                      <a:pt x="1589" y="940"/>
                      <a:pt x="1600" y="931"/>
                      <a:pt x="1606" y="918"/>
                    </a:cubicBezTo>
                    <a:cubicBezTo>
                      <a:pt x="1608" y="916"/>
                      <a:pt x="1608" y="916"/>
                      <a:pt x="1610" y="914"/>
                    </a:cubicBezTo>
                    <a:cubicBezTo>
                      <a:pt x="1632" y="894"/>
                      <a:pt x="1632" y="870"/>
                      <a:pt x="1621" y="849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6"/>
                      <a:pt x="1013" y="182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19"/>
              <p:cNvSpPr/>
              <p:nvPr/>
            </p:nvSpPr>
            <p:spPr>
              <a:xfrm>
                <a:off x="622661" y="1018420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0"/>
                      <a:pt x="403" y="197"/>
                      <a:pt x="408" y="203"/>
                    </a:cubicBezTo>
                    <a:cubicBezTo>
                      <a:pt x="397" y="207"/>
                      <a:pt x="386" y="210"/>
                      <a:pt x="375" y="214"/>
                    </a:cubicBezTo>
                    <a:cubicBezTo>
                      <a:pt x="380" y="205"/>
                      <a:pt x="386" y="194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0"/>
                      <a:pt x="498" y="304"/>
                    </a:cubicBezTo>
                    <a:cubicBezTo>
                      <a:pt x="492" y="304"/>
                      <a:pt x="489" y="306"/>
                      <a:pt x="483" y="307"/>
                    </a:cubicBezTo>
                    <a:cubicBezTo>
                      <a:pt x="487" y="304"/>
                      <a:pt x="489" y="300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8"/>
                    </a:moveTo>
                    <a:cubicBezTo>
                      <a:pt x="373" y="466"/>
                      <a:pt x="367" y="473"/>
                      <a:pt x="360" y="483"/>
                    </a:cubicBezTo>
                    <a:cubicBezTo>
                      <a:pt x="356" y="477"/>
                      <a:pt x="353" y="471"/>
                      <a:pt x="349" y="466"/>
                    </a:cubicBezTo>
                    <a:cubicBezTo>
                      <a:pt x="358" y="464"/>
                      <a:pt x="369" y="460"/>
                      <a:pt x="380" y="458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3"/>
                    </a:cubicBezTo>
                    <a:cubicBezTo>
                      <a:pt x="220" y="59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699"/>
                      <a:pt x="332" y="718"/>
                    </a:cubicBezTo>
                    <a:cubicBezTo>
                      <a:pt x="346" y="722"/>
                      <a:pt x="360" y="723"/>
                      <a:pt x="373" y="723"/>
                    </a:cubicBezTo>
                    <a:cubicBezTo>
                      <a:pt x="462" y="723"/>
                      <a:pt x="526" y="636"/>
                      <a:pt x="591" y="576"/>
                    </a:cubicBezTo>
                    <a:cubicBezTo>
                      <a:pt x="647" y="524"/>
                      <a:pt x="761" y="447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19"/>
              <p:cNvSpPr/>
              <p:nvPr/>
            </p:nvSpPr>
            <p:spPr>
              <a:xfrm>
                <a:off x="449538" y="2374227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3"/>
                    </a:moveTo>
                    <a:cubicBezTo>
                      <a:pt x="2780" y="253"/>
                      <a:pt x="2767" y="314"/>
                      <a:pt x="2760" y="376"/>
                    </a:cubicBezTo>
                    <a:cubicBezTo>
                      <a:pt x="2752" y="331"/>
                      <a:pt x="2743" y="285"/>
                      <a:pt x="2733" y="240"/>
                    </a:cubicBezTo>
                    <a:cubicBezTo>
                      <a:pt x="2754" y="223"/>
                      <a:pt x="2776" y="208"/>
                      <a:pt x="2799" y="193"/>
                    </a:cubicBezTo>
                    <a:close/>
                    <a:moveTo>
                      <a:pt x="133" y="380"/>
                    </a:moveTo>
                    <a:cubicBezTo>
                      <a:pt x="166" y="389"/>
                      <a:pt x="202" y="406"/>
                      <a:pt x="235" y="424"/>
                    </a:cubicBezTo>
                    <a:cubicBezTo>
                      <a:pt x="203" y="426"/>
                      <a:pt x="170" y="432"/>
                      <a:pt x="138" y="439"/>
                    </a:cubicBezTo>
                    <a:cubicBezTo>
                      <a:pt x="136" y="419"/>
                      <a:pt x="134" y="398"/>
                      <a:pt x="133" y="380"/>
                    </a:cubicBezTo>
                    <a:close/>
                    <a:moveTo>
                      <a:pt x="2625" y="327"/>
                    </a:moveTo>
                    <a:cubicBezTo>
                      <a:pt x="2635" y="376"/>
                      <a:pt x="2644" y="424"/>
                      <a:pt x="2655" y="475"/>
                    </a:cubicBezTo>
                    <a:cubicBezTo>
                      <a:pt x="2635" y="434"/>
                      <a:pt x="2614" y="395"/>
                      <a:pt x="2594" y="355"/>
                    </a:cubicBezTo>
                    <a:cubicBezTo>
                      <a:pt x="2605" y="346"/>
                      <a:pt x="2616" y="337"/>
                      <a:pt x="2625" y="327"/>
                    </a:cubicBezTo>
                    <a:close/>
                    <a:moveTo>
                      <a:pt x="2493" y="454"/>
                    </a:moveTo>
                    <a:cubicBezTo>
                      <a:pt x="2499" y="471"/>
                      <a:pt x="2506" y="488"/>
                      <a:pt x="2513" y="505"/>
                    </a:cubicBezTo>
                    <a:cubicBezTo>
                      <a:pt x="2508" y="501"/>
                      <a:pt x="2502" y="495"/>
                      <a:pt x="2499" y="492"/>
                    </a:cubicBezTo>
                    <a:cubicBezTo>
                      <a:pt x="2489" y="485"/>
                      <a:pt x="2480" y="482"/>
                      <a:pt x="2471" y="482"/>
                    </a:cubicBezTo>
                    <a:cubicBezTo>
                      <a:pt x="2469" y="482"/>
                      <a:pt x="2467" y="482"/>
                      <a:pt x="2465" y="482"/>
                    </a:cubicBezTo>
                    <a:cubicBezTo>
                      <a:pt x="2474" y="473"/>
                      <a:pt x="2484" y="464"/>
                      <a:pt x="2493" y="454"/>
                    </a:cubicBezTo>
                    <a:close/>
                    <a:moveTo>
                      <a:pt x="414" y="516"/>
                    </a:moveTo>
                    <a:cubicBezTo>
                      <a:pt x="425" y="521"/>
                      <a:pt x="437" y="527"/>
                      <a:pt x="448" y="533"/>
                    </a:cubicBezTo>
                    <a:cubicBezTo>
                      <a:pt x="405" y="555"/>
                      <a:pt x="360" y="577"/>
                      <a:pt x="317" y="600"/>
                    </a:cubicBezTo>
                    <a:cubicBezTo>
                      <a:pt x="340" y="575"/>
                      <a:pt x="366" y="555"/>
                      <a:pt x="394" y="536"/>
                    </a:cubicBezTo>
                    <a:cubicBezTo>
                      <a:pt x="403" y="531"/>
                      <a:pt x="409" y="523"/>
                      <a:pt x="414" y="516"/>
                    </a:cubicBezTo>
                    <a:close/>
                    <a:moveTo>
                      <a:pt x="2879" y="391"/>
                    </a:moveTo>
                    <a:cubicBezTo>
                      <a:pt x="2883" y="482"/>
                      <a:pt x="2888" y="574"/>
                      <a:pt x="2894" y="667"/>
                    </a:cubicBezTo>
                    <a:cubicBezTo>
                      <a:pt x="2871" y="575"/>
                      <a:pt x="2868" y="482"/>
                      <a:pt x="2879" y="391"/>
                    </a:cubicBezTo>
                    <a:close/>
                    <a:moveTo>
                      <a:pt x="466" y="704"/>
                    </a:moveTo>
                    <a:cubicBezTo>
                      <a:pt x="468" y="706"/>
                      <a:pt x="468" y="708"/>
                      <a:pt x="468" y="708"/>
                    </a:cubicBezTo>
                    <a:cubicBezTo>
                      <a:pt x="466" y="710"/>
                      <a:pt x="464" y="710"/>
                      <a:pt x="461" y="712"/>
                    </a:cubicBezTo>
                    <a:cubicBezTo>
                      <a:pt x="463" y="710"/>
                      <a:pt x="464" y="708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3"/>
                      <a:pt x="2359" y="684"/>
                      <a:pt x="2383" y="704"/>
                    </a:cubicBezTo>
                    <a:cubicBezTo>
                      <a:pt x="2387" y="713"/>
                      <a:pt x="2390" y="723"/>
                      <a:pt x="2398" y="730"/>
                    </a:cubicBezTo>
                    <a:cubicBezTo>
                      <a:pt x="2415" y="749"/>
                      <a:pt x="2433" y="760"/>
                      <a:pt x="2454" y="766"/>
                    </a:cubicBezTo>
                    <a:cubicBezTo>
                      <a:pt x="2486" y="794"/>
                      <a:pt x="2515" y="823"/>
                      <a:pt x="2547" y="853"/>
                    </a:cubicBezTo>
                    <a:cubicBezTo>
                      <a:pt x="2463" y="786"/>
                      <a:pt x="2379" y="721"/>
                      <a:pt x="2297" y="656"/>
                    </a:cubicBezTo>
                    <a:cubicBezTo>
                      <a:pt x="2301" y="652"/>
                      <a:pt x="2305" y="646"/>
                      <a:pt x="2308" y="643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2"/>
                      <a:pt x="547" y="877"/>
                      <a:pt x="494" y="915"/>
                    </a:cubicBezTo>
                    <a:cubicBezTo>
                      <a:pt x="545" y="874"/>
                      <a:pt x="599" y="838"/>
                      <a:pt x="655" y="808"/>
                    </a:cubicBezTo>
                    <a:close/>
                    <a:moveTo>
                      <a:pt x="226" y="1043"/>
                    </a:moveTo>
                    <a:cubicBezTo>
                      <a:pt x="228" y="1045"/>
                      <a:pt x="228" y="1045"/>
                      <a:pt x="230" y="1045"/>
                    </a:cubicBezTo>
                    <a:cubicBezTo>
                      <a:pt x="230" y="1047"/>
                      <a:pt x="228" y="1049"/>
                      <a:pt x="226" y="1051"/>
                    </a:cubicBezTo>
                    <a:lnTo>
                      <a:pt x="226" y="1043"/>
                    </a:lnTo>
                    <a:close/>
                    <a:moveTo>
                      <a:pt x="2894" y="1097"/>
                    </a:moveTo>
                    <a:cubicBezTo>
                      <a:pt x="2903" y="1111"/>
                      <a:pt x="2912" y="1124"/>
                      <a:pt x="2920" y="1135"/>
                    </a:cubicBezTo>
                    <a:cubicBezTo>
                      <a:pt x="2909" y="1129"/>
                      <a:pt x="2898" y="1124"/>
                      <a:pt x="2884" y="1116"/>
                    </a:cubicBezTo>
                    <a:cubicBezTo>
                      <a:pt x="2888" y="1111"/>
                      <a:pt x="2892" y="1105"/>
                      <a:pt x="2894" y="1097"/>
                    </a:cubicBezTo>
                    <a:close/>
                    <a:moveTo>
                      <a:pt x="2913" y="1"/>
                    </a:moveTo>
                    <a:cubicBezTo>
                      <a:pt x="2904" y="1"/>
                      <a:pt x="2894" y="3"/>
                      <a:pt x="2884" y="7"/>
                    </a:cubicBezTo>
                    <a:cubicBezTo>
                      <a:pt x="2743" y="68"/>
                      <a:pt x="2620" y="167"/>
                      <a:pt x="2502" y="275"/>
                    </a:cubicBezTo>
                    <a:cubicBezTo>
                      <a:pt x="2482" y="281"/>
                      <a:pt x="2461" y="298"/>
                      <a:pt x="2456" y="320"/>
                    </a:cubicBezTo>
                    <a:cubicBezTo>
                      <a:pt x="2400" y="374"/>
                      <a:pt x="2348" y="428"/>
                      <a:pt x="2295" y="484"/>
                    </a:cubicBezTo>
                    <a:cubicBezTo>
                      <a:pt x="2293" y="484"/>
                      <a:pt x="2293" y="482"/>
                      <a:pt x="2292" y="482"/>
                    </a:cubicBezTo>
                    <a:cubicBezTo>
                      <a:pt x="2284" y="480"/>
                      <a:pt x="2278" y="479"/>
                      <a:pt x="2272" y="479"/>
                    </a:cubicBezTo>
                    <a:cubicBezTo>
                      <a:pt x="2231" y="479"/>
                      <a:pt x="2211" y="523"/>
                      <a:pt x="2221" y="559"/>
                    </a:cubicBezTo>
                    <a:cubicBezTo>
                      <a:pt x="2202" y="579"/>
                      <a:pt x="2182" y="598"/>
                      <a:pt x="2163" y="618"/>
                    </a:cubicBezTo>
                    <a:cubicBezTo>
                      <a:pt x="2141" y="639"/>
                      <a:pt x="2137" y="684"/>
                      <a:pt x="2163" y="704"/>
                    </a:cubicBezTo>
                    <a:cubicBezTo>
                      <a:pt x="2314" y="823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6"/>
                    </a:cubicBezTo>
                    <a:cubicBezTo>
                      <a:pt x="2982" y="1287"/>
                      <a:pt x="2987" y="1287"/>
                      <a:pt x="2991" y="1287"/>
                    </a:cubicBezTo>
                    <a:cubicBezTo>
                      <a:pt x="3025" y="1287"/>
                      <a:pt x="3057" y="1264"/>
                      <a:pt x="3054" y="1228"/>
                    </a:cubicBezTo>
                    <a:cubicBezTo>
                      <a:pt x="3026" y="849"/>
                      <a:pt x="2998" y="473"/>
                      <a:pt x="2987" y="94"/>
                    </a:cubicBezTo>
                    <a:cubicBezTo>
                      <a:pt x="2987" y="79"/>
                      <a:pt x="2983" y="66"/>
                      <a:pt x="2974" y="57"/>
                    </a:cubicBezTo>
                    <a:cubicBezTo>
                      <a:pt x="2974" y="25"/>
                      <a:pt x="2947" y="1"/>
                      <a:pt x="2913" y="1"/>
                    </a:cubicBezTo>
                    <a:close/>
                    <a:moveTo>
                      <a:pt x="89" y="250"/>
                    </a:moveTo>
                    <a:cubicBezTo>
                      <a:pt x="80" y="250"/>
                      <a:pt x="72" y="250"/>
                      <a:pt x="64" y="251"/>
                    </a:cubicBezTo>
                    <a:cubicBezTo>
                      <a:pt x="34" y="255"/>
                      <a:pt x="0" y="275"/>
                      <a:pt x="4" y="311"/>
                    </a:cubicBezTo>
                    <a:cubicBezTo>
                      <a:pt x="6" y="329"/>
                      <a:pt x="8" y="346"/>
                      <a:pt x="10" y="363"/>
                    </a:cubicBezTo>
                    <a:cubicBezTo>
                      <a:pt x="8" y="370"/>
                      <a:pt x="8" y="378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3"/>
                      <a:pt x="45" y="1267"/>
                    </a:cubicBezTo>
                    <a:cubicBezTo>
                      <a:pt x="44" y="1301"/>
                      <a:pt x="75" y="1327"/>
                      <a:pt x="107" y="1327"/>
                    </a:cubicBezTo>
                    <a:cubicBezTo>
                      <a:pt x="117" y="1327"/>
                      <a:pt x="127" y="1325"/>
                      <a:pt x="136" y="1319"/>
                    </a:cubicBezTo>
                    <a:cubicBezTo>
                      <a:pt x="155" y="1308"/>
                      <a:pt x="170" y="1295"/>
                      <a:pt x="187" y="1282"/>
                    </a:cubicBezTo>
                    <a:cubicBezTo>
                      <a:pt x="203" y="1282"/>
                      <a:pt x="222" y="1278"/>
                      <a:pt x="233" y="1267"/>
                    </a:cubicBezTo>
                    <a:cubicBezTo>
                      <a:pt x="453" y="1081"/>
                      <a:pt x="688" y="918"/>
                      <a:pt x="940" y="781"/>
                    </a:cubicBezTo>
                    <a:cubicBezTo>
                      <a:pt x="981" y="758"/>
                      <a:pt x="977" y="698"/>
                      <a:pt x="940" y="676"/>
                    </a:cubicBezTo>
                    <a:cubicBezTo>
                      <a:pt x="789" y="583"/>
                      <a:pt x="636" y="495"/>
                      <a:pt x="479" y="413"/>
                    </a:cubicBezTo>
                    <a:cubicBezTo>
                      <a:pt x="371" y="355"/>
                      <a:pt x="221" y="250"/>
                      <a:pt x="89" y="2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19"/>
              <p:cNvSpPr/>
              <p:nvPr/>
            </p:nvSpPr>
            <p:spPr>
              <a:xfrm>
                <a:off x="450989" y="2126954"/>
                <a:ext cx="491000" cy="25968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1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6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3"/>
                      <a:pt x="1114" y="1313"/>
                    </a:cubicBezTo>
                    <a:cubicBezTo>
                      <a:pt x="1209" y="1418"/>
                      <a:pt x="1300" y="1518"/>
                      <a:pt x="1421" y="1593"/>
                    </a:cubicBezTo>
                    <a:cubicBezTo>
                      <a:pt x="1443" y="1605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19"/>
              <p:cNvSpPr/>
              <p:nvPr/>
            </p:nvSpPr>
            <p:spPr>
              <a:xfrm>
                <a:off x="437932" y="2226089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2"/>
                    </a:cubicBezTo>
                    <a:cubicBezTo>
                      <a:pt x="2736" y="301"/>
                      <a:pt x="2515" y="545"/>
                      <a:pt x="2278" y="775"/>
                    </a:cubicBezTo>
                    <a:cubicBezTo>
                      <a:pt x="2155" y="894"/>
                      <a:pt x="2024" y="1006"/>
                      <a:pt x="1894" y="1116"/>
                    </a:cubicBezTo>
                    <a:cubicBezTo>
                      <a:pt x="1797" y="1196"/>
                      <a:pt x="1678" y="1267"/>
                      <a:pt x="1603" y="1368"/>
                    </a:cubicBezTo>
                    <a:cubicBezTo>
                      <a:pt x="1152" y="1028"/>
                      <a:pt x="701" y="683"/>
                      <a:pt x="231" y="368"/>
                    </a:cubicBezTo>
                    <a:cubicBezTo>
                      <a:pt x="209" y="354"/>
                      <a:pt x="188" y="347"/>
                      <a:pt x="167" y="347"/>
                    </a:cubicBezTo>
                    <a:cubicBezTo>
                      <a:pt x="67" y="347"/>
                      <a:pt x="0" y="506"/>
                      <a:pt x="108" y="579"/>
                    </a:cubicBezTo>
                    <a:cubicBezTo>
                      <a:pt x="611" y="916"/>
                      <a:pt x="1092" y="1286"/>
                      <a:pt x="1575" y="1649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5"/>
                      <a:pt x="1733" y="1606"/>
                    </a:cubicBezTo>
                    <a:cubicBezTo>
                      <a:pt x="1748" y="1595"/>
                      <a:pt x="1763" y="1580"/>
                      <a:pt x="1773" y="1560"/>
                    </a:cubicBezTo>
                    <a:cubicBezTo>
                      <a:pt x="1829" y="1433"/>
                      <a:pt x="1993" y="1347"/>
                      <a:pt x="2097" y="1259"/>
                    </a:cubicBezTo>
                    <a:cubicBezTo>
                      <a:pt x="2218" y="1159"/>
                      <a:pt x="2336" y="1054"/>
                      <a:pt x="2449" y="946"/>
                    </a:cubicBezTo>
                    <a:cubicBezTo>
                      <a:pt x="2688" y="719"/>
                      <a:pt x="2908" y="473"/>
                      <a:pt x="3111" y="214"/>
                    </a:cubicBezTo>
                    <a:cubicBezTo>
                      <a:pt x="3183" y="122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19"/>
              <p:cNvSpPr/>
              <p:nvPr/>
            </p:nvSpPr>
            <p:spPr>
              <a:xfrm>
                <a:off x="434225" y="1690117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1"/>
                    </a:moveTo>
                    <a:cubicBezTo>
                      <a:pt x="1589" y="1"/>
                      <a:pt x="1562" y="10"/>
                      <a:pt x="1536" y="33"/>
                    </a:cubicBezTo>
                    <a:cubicBezTo>
                      <a:pt x="1085" y="449"/>
                      <a:pt x="606" y="837"/>
                      <a:pt x="105" y="1193"/>
                    </a:cubicBezTo>
                    <a:cubicBezTo>
                      <a:pt x="1" y="1267"/>
                      <a:pt x="67" y="1425"/>
                      <a:pt x="165" y="1425"/>
                    </a:cubicBezTo>
                    <a:cubicBezTo>
                      <a:pt x="185" y="1425"/>
                      <a:pt x="206" y="1419"/>
                      <a:pt x="228" y="1404"/>
                    </a:cubicBezTo>
                    <a:cubicBezTo>
                      <a:pt x="716" y="1057"/>
                      <a:pt x="1184" y="680"/>
                      <a:pt x="1628" y="278"/>
                    </a:cubicBezTo>
                    <a:cubicBezTo>
                      <a:pt x="1835" y="483"/>
                      <a:pt x="2042" y="688"/>
                      <a:pt x="2251" y="891"/>
                    </a:cubicBezTo>
                    <a:cubicBezTo>
                      <a:pt x="2467" y="1104"/>
                      <a:pt x="2674" y="1342"/>
                      <a:pt x="2931" y="1506"/>
                    </a:cubicBezTo>
                    <a:cubicBezTo>
                      <a:pt x="2953" y="1520"/>
                      <a:pt x="2974" y="1526"/>
                      <a:pt x="2994" y="1526"/>
                    </a:cubicBezTo>
                    <a:cubicBezTo>
                      <a:pt x="3096" y="1526"/>
                      <a:pt x="3163" y="1368"/>
                      <a:pt x="3054" y="1297"/>
                    </a:cubicBezTo>
                    <a:cubicBezTo>
                      <a:pt x="2815" y="1145"/>
                      <a:pt x="2622" y="917"/>
                      <a:pt x="2422" y="719"/>
                    </a:cubicBezTo>
                    <a:cubicBezTo>
                      <a:pt x="2195" y="496"/>
                      <a:pt x="1967" y="274"/>
                      <a:pt x="1742" y="50"/>
                    </a:cubicBezTo>
                    <a:cubicBezTo>
                      <a:pt x="1721" y="30"/>
                      <a:pt x="1699" y="20"/>
                      <a:pt x="1676" y="17"/>
                    </a:cubicBezTo>
                    <a:cubicBezTo>
                      <a:pt x="1658" y="7"/>
                      <a:pt x="1638" y="1"/>
                      <a:pt x="1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19"/>
              <p:cNvSpPr/>
              <p:nvPr/>
            </p:nvSpPr>
            <p:spPr>
              <a:xfrm>
                <a:off x="451956" y="1575024"/>
                <a:ext cx="497448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2" extrusionOk="0">
                    <a:moveTo>
                      <a:pt x="1509" y="0"/>
                    </a:moveTo>
                    <a:cubicBezTo>
                      <a:pt x="1482" y="0"/>
                      <a:pt x="1455" y="12"/>
                      <a:pt x="1432" y="41"/>
                    </a:cubicBezTo>
                    <a:cubicBezTo>
                      <a:pt x="1061" y="496"/>
                      <a:pt x="556" y="837"/>
                      <a:pt x="97" y="1197"/>
                    </a:cubicBezTo>
                    <a:cubicBezTo>
                      <a:pt x="1" y="1274"/>
                      <a:pt x="89" y="1396"/>
                      <a:pt x="190" y="1396"/>
                    </a:cubicBezTo>
                    <a:cubicBezTo>
                      <a:pt x="216" y="1396"/>
                      <a:pt x="244" y="1388"/>
                      <a:pt x="269" y="1368"/>
                    </a:cubicBezTo>
                    <a:cubicBezTo>
                      <a:pt x="709" y="1021"/>
                      <a:pt x="1192" y="693"/>
                      <a:pt x="1559" y="266"/>
                    </a:cubicBezTo>
                    <a:cubicBezTo>
                      <a:pt x="1991" y="652"/>
                      <a:pt x="2415" y="1049"/>
                      <a:pt x="2828" y="1456"/>
                    </a:cubicBezTo>
                    <a:cubicBezTo>
                      <a:pt x="2853" y="1481"/>
                      <a:pt x="2882" y="1491"/>
                      <a:pt x="2909" y="1491"/>
                    </a:cubicBezTo>
                    <a:cubicBezTo>
                      <a:pt x="3002" y="1491"/>
                      <a:pt x="3085" y="1369"/>
                      <a:pt x="3000" y="1284"/>
                    </a:cubicBezTo>
                    <a:cubicBezTo>
                      <a:pt x="2573" y="865"/>
                      <a:pt x="2137" y="457"/>
                      <a:pt x="1689" y="58"/>
                    </a:cubicBezTo>
                    <a:cubicBezTo>
                      <a:pt x="1665" y="36"/>
                      <a:pt x="1637" y="26"/>
                      <a:pt x="1610" y="26"/>
                    </a:cubicBezTo>
                    <a:cubicBezTo>
                      <a:pt x="1600" y="26"/>
                      <a:pt x="1591" y="27"/>
                      <a:pt x="1581" y="30"/>
                    </a:cubicBezTo>
                    <a:cubicBezTo>
                      <a:pt x="1560" y="11"/>
                      <a:pt x="1535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19"/>
              <p:cNvSpPr/>
              <p:nvPr/>
            </p:nvSpPr>
            <p:spPr>
              <a:xfrm>
                <a:off x="473234" y="1809724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2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8"/>
                      <a:pt x="1294" y="352"/>
                    </a:cubicBezTo>
                    <a:cubicBezTo>
                      <a:pt x="1311" y="335"/>
                      <a:pt x="1328" y="319"/>
                      <a:pt x="1345" y="300"/>
                    </a:cubicBezTo>
                    <a:close/>
                    <a:moveTo>
                      <a:pt x="1086" y="569"/>
                    </a:moveTo>
                    <a:cubicBezTo>
                      <a:pt x="1134" y="774"/>
                      <a:pt x="1188" y="975"/>
                      <a:pt x="1244" y="1178"/>
                    </a:cubicBezTo>
                    <a:cubicBezTo>
                      <a:pt x="1170" y="1003"/>
                      <a:pt x="1089" y="830"/>
                      <a:pt x="991" y="667"/>
                    </a:cubicBezTo>
                    <a:cubicBezTo>
                      <a:pt x="1022" y="634"/>
                      <a:pt x="1054" y="602"/>
                      <a:pt x="1086" y="569"/>
                    </a:cubicBezTo>
                    <a:close/>
                    <a:moveTo>
                      <a:pt x="496" y="1178"/>
                    </a:moveTo>
                    <a:cubicBezTo>
                      <a:pt x="496" y="1188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3"/>
                      <a:pt x="323" y="1365"/>
                      <a:pt x="323" y="1365"/>
                    </a:cubicBezTo>
                    <a:cubicBezTo>
                      <a:pt x="347" y="1402"/>
                      <a:pt x="372" y="1439"/>
                      <a:pt x="394" y="1477"/>
                    </a:cubicBezTo>
                    <a:cubicBezTo>
                      <a:pt x="364" y="1445"/>
                      <a:pt x="332" y="1411"/>
                      <a:pt x="303" y="1380"/>
                    </a:cubicBezTo>
                    <a:cubicBezTo>
                      <a:pt x="308" y="1374"/>
                      <a:pt x="316" y="1367"/>
                      <a:pt x="321" y="1361"/>
                    </a:cubicBezTo>
                    <a:close/>
                    <a:moveTo>
                      <a:pt x="1932" y="1480"/>
                    </a:moveTo>
                    <a:lnTo>
                      <a:pt x="1932" y="1480"/>
                    </a:lnTo>
                    <a:cubicBezTo>
                      <a:pt x="1977" y="1588"/>
                      <a:pt x="2018" y="1697"/>
                      <a:pt x="2057" y="1808"/>
                    </a:cubicBezTo>
                    <a:cubicBezTo>
                      <a:pt x="2050" y="1814"/>
                      <a:pt x="2042" y="1821"/>
                      <a:pt x="2035" y="1827"/>
                    </a:cubicBezTo>
                    <a:lnTo>
                      <a:pt x="1932" y="1480"/>
                    </a:lnTo>
                    <a:close/>
                    <a:moveTo>
                      <a:pt x="733" y="1797"/>
                    </a:moveTo>
                    <a:cubicBezTo>
                      <a:pt x="746" y="1823"/>
                      <a:pt x="757" y="1848"/>
                      <a:pt x="771" y="1872"/>
                    </a:cubicBezTo>
                    <a:cubicBezTo>
                      <a:pt x="750" y="1851"/>
                      <a:pt x="730" y="1829"/>
                      <a:pt x="709" y="1807"/>
                    </a:cubicBezTo>
                    <a:cubicBezTo>
                      <a:pt x="718" y="1805"/>
                      <a:pt x="726" y="1801"/>
                      <a:pt x="733" y="1797"/>
                    </a:cubicBezTo>
                    <a:close/>
                    <a:moveTo>
                      <a:pt x="1302" y="2375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80"/>
                      <a:pt x="1332" y="2485"/>
                      <a:pt x="1326" y="2493"/>
                    </a:cubicBezTo>
                    <a:cubicBezTo>
                      <a:pt x="1306" y="2468"/>
                      <a:pt x="1283" y="2444"/>
                      <a:pt x="1263" y="2420"/>
                    </a:cubicBezTo>
                    <a:cubicBezTo>
                      <a:pt x="1278" y="2409"/>
                      <a:pt x="1291" y="2392"/>
                      <a:pt x="1302" y="2375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8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2"/>
                      <a:pt x="2275" y="1933"/>
                      <a:pt x="2715" y="1529"/>
                    </a:cubicBezTo>
                    <a:cubicBezTo>
                      <a:pt x="2732" y="1514"/>
                      <a:pt x="2743" y="1495"/>
                      <a:pt x="2749" y="1478"/>
                    </a:cubicBezTo>
                    <a:cubicBezTo>
                      <a:pt x="2786" y="1435"/>
                      <a:pt x="2793" y="1372"/>
                      <a:pt x="2737" y="1325"/>
                    </a:cubicBezTo>
                    <a:cubicBezTo>
                      <a:pt x="2268" y="932"/>
                      <a:pt x="1833" y="501"/>
                      <a:pt x="1434" y="35"/>
                    </a:cubicBezTo>
                    <a:cubicBezTo>
                      <a:pt x="1413" y="12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19"/>
              <p:cNvSpPr/>
              <p:nvPr/>
            </p:nvSpPr>
            <p:spPr>
              <a:xfrm>
                <a:off x="554960" y="1891610"/>
                <a:ext cx="263231" cy="261297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1" extrusionOk="0">
                    <a:moveTo>
                      <a:pt x="810" y="150"/>
                    </a:moveTo>
                    <a:cubicBezTo>
                      <a:pt x="814" y="154"/>
                      <a:pt x="819" y="159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7"/>
                      <a:pt x="806" y="154"/>
                      <a:pt x="810" y="150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4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6"/>
                      <a:pt x="308" y="1023"/>
                    </a:cubicBezTo>
                    <a:cubicBezTo>
                      <a:pt x="323" y="1041"/>
                      <a:pt x="340" y="1058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6"/>
                      <a:pt x="838" y="528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5"/>
                      <a:pt x="1030" y="771"/>
                      <a:pt x="1082" y="803"/>
                    </a:cubicBezTo>
                    <a:cubicBezTo>
                      <a:pt x="974" y="898"/>
                      <a:pt x="864" y="995"/>
                      <a:pt x="754" y="1092"/>
                    </a:cubicBezTo>
                    <a:cubicBezTo>
                      <a:pt x="664" y="1011"/>
                      <a:pt x="580" y="927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2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2"/>
                    </a:cubicBezTo>
                    <a:cubicBezTo>
                      <a:pt x="795" y="1328"/>
                      <a:pt x="789" y="1323"/>
                      <a:pt x="784" y="1319"/>
                    </a:cubicBezTo>
                    <a:cubicBezTo>
                      <a:pt x="791" y="1313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49"/>
                      <a:pt x="739" y="51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8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39"/>
                      <a:pt x="223" y="1112"/>
                      <a:pt x="306" y="1187"/>
                    </a:cubicBezTo>
                    <a:cubicBezTo>
                      <a:pt x="463" y="1325"/>
                      <a:pt x="620" y="1464"/>
                      <a:pt x="776" y="1602"/>
                    </a:cubicBezTo>
                    <a:cubicBezTo>
                      <a:pt x="788" y="1615"/>
                      <a:pt x="803" y="1621"/>
                      <a:pt x="818" y="1621"/>
                    </a:cubicBezTo>
                    <a:cubicBezTo>
                      <a:pt x="834" y="1621"/>
                      <a:pt x="849" y="1615"/>
                      <a:pt x="862" y="1602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29"/>
                      <a:pt x="1606" y="916"/>
                    </a:cubicBezTo>
                    <a:cubicBezTo>
                      <a:pt x="1608" y="914"/>
                      <a:pt x="1608" y="914"/>
                      <a:pt x="1610" y="914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1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19"/>
              <p:cNvSpPr/>
              <p:nvPr/>
            </p:nvSpPr>
            <p:spPr>
              <a:xfrm>
                <a:off x="622661" y="1964793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2"/>
                      <a:pt x="403" y="198"/>
                      <a:pt x="408" y="203"/>
                    </a:cubicBezTo>
                    <a:cubicBezTo>
                      <a:pt x="397" y="207"/>
                      <a:pt x="386" y="211"/>
                      <a:pt x="375" y="216"/>
                    </a:cubicBezTo>
                    <a:cubicBezTo>
                      <a:pt x="380" y="205"/>
                      <a:pt x="386" y="196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2"/>
                      <a:pt x="498" y="304"/>
                    </a:cubicBezTo>
                    <a:cubicBezTo>
                      <a:pt x="492" y="306"/>
                      <a:pt x="489" y="306"/>
                      <a:pt x="483" y="308"/>
                    </a:cubicBezTo>
                    <a:cubicBezTo>
                      <a:pt x="487" y="304"/>
                      <a:pt x="489" y="300"/>
                      <a:pt x="492" y="298"/>
                    </a:cubicBezTo>
                    <a:cubicBezTo>
                      <a:pt x="492" y="296"/>
                      <a:pt x="492" y="296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5"/>
                      <a:pt x="360" y="483"/>
                    </a:cubicBezTo>
                    <a:cubicBezTo>
                      <a:pt x="356" y="477"/>
                      <a:pt x="353" y="472"/>
                      <a:pt x="349" y="468"/>
                    </a:cubicBezTo>
                    <a:cubicBezTo>
                      <a:pt x="358" y="464"/>
                      <a:pt x="369" y="462"/>
                      <a:pt x="380" y="459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4"/>
                    </a:cubicBezTo>
                    <a:cubicBezTo>
                      <a:pt x="220" y="60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701"/>
                      <a:pt x="332" y="718"/>
                    </a:cubicBezTo>
                    <a:cubicBezTo>
                      <a:pt x="346" y="722"/>
                      <a:pt x="360" y="724"/>
                      <a:pt x="373" y="724"/>
                    </a:cubicBezTo>
                    <a:cubicBezTo>
                      <a:pt x="462" y="724"/>
                      <a:pt x="526" y="636"/>
                      <a:pt x="591" y="576"/>
                    </a:cubicBezTo>
                    <a:cubicBezTo>
                      <a:pt x="647" y="526"/>
                      <a:pt x="761" y="449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19"/>
              <p:cNvSpPr/>
              <p:nvPr/>
            </p:nvSpPr>
            <p:spPr>
              <a:xfrm>
                <a:off x="449538" y="3320761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2"/>
                    </a:moveTo>
                    <a:cubicBezTo>
                      <a:pt x="2780" y="252"/>
                      <a:pt x="2767" y="314"/>
                      <a:pt x="2760" y="377"/>
                    </a:cubicBezTo>
                    <a:cubicBezTo>
                      <a:pt x="2752" y="330"/>
                      <a:pt x="2743" y="284"/>
                      <a:pt x="2733" y="239"/>
                    </a:cubicBezTo>
                    <a:cubicBezTo>
                      <a:pt x="2754" y="222"/>
                      <a:pt x="2776" y="207"/>
                      <a:pt x="2799" y="192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88"/>
                      <a:pt x="202" y="405"/>
                      <a:pt x="235" y="424"/>
                    </a:cubicBezTo>
                    <a:cubicBezTo>
                      <a:pt x="203" y="427"/>
                      <a:pt x="170" y="431"/>
                      <a:pt x="138" y="438"/>
                    </a:cubicBezTo>
                    <a:cubicBezTo>
                      <a:pt x="136" y="418"/>
                      <a:pt x="134" y="399"/>
                      <a:pt x="133" y="379"/>
                    </a:cubicBezTo>
                    <a:close/>
                    <a:moveTo>
                      <a:pt x="2625" y="327"/>
                    </a:moveTo>
                    <a:cubicBezTo>
                      <a:pt x="2635" y="375"/>
                      <a:pt x="2644" y="425"/>
                      <a:pt x="2655" y="474"/>
                    </a:cubicBezTo>
                    <a:cubicBezTo>
                      <a:pt x="2635" y="435"/>
                      <a:pt x="2614" y="394"/>
                      <a:pt x="2594" y="355"/>
                    </a:cubicBezTo>
                    <a:cubicBezTo>
                      <a:pt x="2605" y="345"/>
                      <a:pt x="2616" y="336"/>
                      <a:pt x="2625" y="327"/>
                    </a:cubicBezTo>
                    <a:close/>
                    <a:moveTo>
                      <a:pt x="2493" y="453"/>
                    </a:moveTo>
                    <a:cubicBezTo>
                      <a:pt x="2499" y="470"/>
                      <a:pt x="2506" y="487"/>
                      <a:pt x="2513" y="504"/>
                    </a:cubicBezTo>
                    <a:cubicBezTo>
                      <a:pt x="2508" y="500"/>
                      <a:pt x="2502" y="496"/>
                      <a:pt x="2499" y="493"/>
                    </a:cubicBezTo>
                    <a:cubicBezTo>
                      <a:pt x="2487" y="483"/>
                      <a:pt x="2476" y="481"/>
                      <a:pt x="2465" y="481"/>
                    </a:cubicBezTo>
                    <a:cubicBezTo>
                      <a:pt x="2474" y="472"/>
                      <a:pt x="2484" y="463"/>
                      <a:pt x="2493" y="453"/>
                    </a:cubicBezTo>
                    <a:close/>
                    <a:moveTo>
                      <a:pt x="414" y="515"/>
                    </a:moveTo>
                    <a:cubicBezTo>
                      <a:pt x="425" y="521"/>
                      <a:pt x="437" y="526"/>
                      <a:pt x="448" y="534"/>
                    </a:cubicBezTo>
                    <a:cubicBezTo>
                      <a:pt x="405" y="554"/>
                      <a:pt x="360" y="576"/>
                      <a:pt x="317" y="599"/>
                    </a:cubicBezTo>
                    <a:cubicBezTo>
                      <a:pt x="340" y="575"/>
                      <a:pt x="366" y="554"/>
                      <a:pt x="394" y="535"/>
                    </a:cubicBezTo>
                    <a:cubicBezTo>
                      <a:pt x="403" y="530"/>
                      <a:pt x="409" y="522"/>
                      <a:pt x="414" y="515"/>
                    </a:cubicBezTo>
                    <a:close/>
                    <a:moveTo>
                      <a:pt x="2879" y="390"/>
                    </a:moveTo>
                    <a:lnTo>
                      <a:pt x="2879" y="390"/>
                    </a:lnTo>
                    <a:cubicBezTo>
                      <a:pt x="2883" y="481"/>
                      <a:pt x="2888" y="575"/>
                      <a:pt x="2894" y="666"/>
                    </a:cubicBezTo>
                    <a:cubicBezTo>
                      <a:pt x="2871" y="576"/>
                      <a:pt x="2868" y="483"/>
                      <a:pt x="2879" y="390"/>
                    </a:cubicBezTo>
                    <a:close/>
                    <a:moveTo>
                      <a:pt x="466" y="705"/>
                    </a:moveTo>
                    <a:cubicBezTo>
                      <a:pt x="468" y="705"/>
                      <a:pt x="468" y="707"/>
                      <a:pt x="468" y="707"/>
                    </a:cubicBezTo>
                    <a:cubicBezTo>
                      <a:pt x="466" y="709"/>
                      <a:pt x="464" y="709"/>
                      <a:pt x="461" y="711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2"/>
                    </a:moveTo>
                    <a:cubicBezTo>
                      <a:pt x="2334" y="662"/>
                      <a:pt x="2359" y="683"/>
                      <a:pt x="2383" y="703"/>
                    </a:cubicBezTo>
                    <a:cubicBezTo>
                      <a:pt x="2387" y="713"/>
                      <a:pt x="2390" y="722"/>
                      <a:pt x="2398" y="731"/>
                    </a:cubicBezTo>
                    <a:cubicBezTo>
                      <a:pt x="2415" y="750"/>
                      <a:pt x="2433" y="759"/>
                      <a:pt x="2454" y="765"/>
                    </a:cubicBezTo>
                    <a:cubicBezTo>
                      <a:pt x="2486" y="793"/>
                      <a:pt x="2515" y="823"/>
                      <a:pt x="2547" y="852"/>
                    </a:cubicBezTo>
                    <a:cubicBezTo>
                      <a:pt x="2463" y="787"/>
                      <a:pt x="2379" y="720"/>
                      <a:pt x="2297" y="655"/>
                    </a:cubicBezTo>
                    <a:cubicBezTo>
                      <a:pt x="2301" y="651"/>
                      <a:pt x="2305" y="647"/>
                      <a:pt x="2308" y="642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1"/>
                      <a:pt x="547" y="877"/>
                      <a:pt x="494" y="914"/>
                    </a:cubicBezTo>
                    <a:cubicBezTo>
                      <a:pt x="545" y="873"/>
                      <a:pt x="599" y="839"/>
                      <a:pt x="655" y="808"/>
                    </a:cubicBezTo>
                    <a:close/>
                    <a:moveTo>
                      <a:pt x="230" y="1044"/>
                    </a:moveTo>
                    <a:cubicBezTo>
                      <a:pt x="230" y="1046"/>
                      <a:pt x="228" y="1048"/>
                      <a:pt x="226" y="1050"/>
                    </a:cubicBezTo>
                    <a:lnTo>
                      <a:pt x="226" y="1044"/>
                    </a:lnTo>
                    <a:close/>
                    <a:moveTo>
                      <a:pt x="2894" y="1097"/>
                    </a:moveTo>
                    <a:cubicBezTo>
                      <a:pt x="2903" y="1110"/>
                      <a:pt x="2912" y="1123"/>
                      <a:pt x="2920" y="1136"/>
                    </a:cubicBezTo>
                    <a:cubicBezTo>
                      <a:pt x="2909" y="1128"/>
                      <a:pt x="2898" y="1123"/>
                      <a:pt x="2884" y="1115"/>
                    </a:cubicBezTo>
                    <a:cubicBezTo>
                      <a:pt x="2888" y="1110"/>
                      <a:pt x="2892" y="1104"/>
                      <a:pt x="2894" y="1097"/>
                    </a:cubicBezTo>
                    <a:close/>
                    <a:moveTo>
                      <a:pt x="2913" y="0"/>
                    </a:moveTo>
                    <a:cubicBezTo>
                      <a:pt x="2904" y="0"/>
                      <a:pt x="2894" y="2"/>
                      <a:pt x="2884" y="6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19"/>
                    </a:cubicBezTo>
                    <a:cubicBezTo>
                      <a:pt x="2400" y="373"/>
                      <a:pt x="2348" y="429"/>
                      <a:pt x="2295" y="483"/>
                    </a:cubicBezTo>
                    <a:lnTo>
                      <a:pt x="2292" y="483"/>
                    </a:ln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8"/>
                    </a:cubicBezTo>
                    <a:cubicBezTo>
                      <a:pt x="2202" y="578"/>
                      <a:pt x="2182" y="599"/>
                      <a:pt x="2163" y="617"/>
                    </a:cubicBezTo>
                    <a:cubicBezTo>
                      <a:pt x="2141" y="638"/>
                      <a:pt x="2137" y="683"/>
                      <a:pt x="2163" y="703"/>
                    </a:cubicBezTo>
                    <a:cubicBezTo>
                      <a:pt x="2314" y="823"/>
                      <a:pt x="2465" y="942"/>
                      <a:pt x="2616" y="1059"/>
                    </a:cubicBezTo>
                    <a:cubicBezTo>
                      <a:pt x="2728" y="1147"/>
                      <a:pt x="2836" y="1251"/>
                      <a:pt x="2978" y="1285"/>
                    </a:cubicBezTo>
                    <a:cubicBezTo>
                      <a:pt x="2983" y="1286"/>
                      <a:pt x="2988" y="1287"/>
                      <a:pt x="2993" y="1287"/>
                    </a:cubicBezTo>
                    <a:cubicBezTo>
                      <a:pt x="3026" y="1287"/>
                      <a:pt x="3057" y="1263"/>
                      <a:pt x="3054" y="1227"/>
                    </a:cubicBezTo>
                    <a:cubicBezTo>
                      <a:pt x="3026" y="849"/>
                      <a:pt x="2998" y="472"/>
                      <a:pt x="2987" y="94"/>
                    </a:cubicBezTo>
                    <a:cubicBezTo>
                      <a:pt x="2987" y="79"/>
                      <a:pt x="2983" y="66"/>
                      <a:pt x="2974" y="56"/>
                    </a:cubicBezTo>
                    <a:cubicBezTo>
                      <a:pt x="2974" y="24"/>
                      <a:pt x="2947" y="0"/>
                      <a:pt x="2913" y="0"/>
                    </a:cubicBezTo>
                    <a:close/>
                    <a:moveTo>
                      <a:pt x="88" y="249"/>
                    </a:moveTo>
                    <a:cubicBezTo>
                      <a:pt x="80" y="249"/>
                      <a:pt x="72" y="249"/>
                      <a:pt x="64" y="250"/>
                    </a:cubicBezTo>
                    <a:cubicBezTo>
                      <a:pt x="34" y="254"/>
                      <a:pt x="0" y="276"/>
                      <a:pt x="4" y="312"/>
                    </a:cubicBezTo>
                    <a:cubicBezTo>
                      <a:pt x="6" y="328"/>
                      <a:pt x="8" y="345"/>
                      <a:pt x="10" y="362"/>
                    </a:cubicBezTo>
                    <a:cubicBezTo>
                      <a:pt x="8" y="370"/>
                      <a:pt x="8" y="377"/>
                      <a:pt x="8" y="384"/>
                    </a:cubicBezTo>
                    <a:cubicBezTo>
                      <a:pt x="11" y="405"/>
                      <a:pt x="15" y="425"/>
                      <a:pt x="17" y="446"/>
                    </a:cubicBezTo>
                    <a:cubicBezTo>
                      <a:pt x="41" y="720"/>
                      <a:pt x="51" y="992"/>
                      <a:pt x="45" y="1266"/>
                    </a:cubicBezTo>
                    <a:cubicBezTo>
                      <a:pt x="44" y="1302"/>
                      <a:pt x="74" y="1327"/>
                      <a:pt x="106" y="1327"/>
                    </a:cubicBezTo>
                    <a:cubicBezTo>
                      <a:pt x="116" y="1327"/>
                      <a:pt x="127" y="1324"/>
                      <a:pt x="136" y="1319"/>
                    </a:cubicBezTo>
                    <a:cubicBezTo>
                      <a:pt x="155" y="1307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6"/>
                    </a:cubicBezTo>
                    <a:cubicBezTo>
                      <a:pt x="453" y="1080"/>
                      <a:pt x="688" y="918"/>
                      <a:pt x="940" y="780"/>
                    </a:cubicBezTo>
                    <a:cubicBezTo>
                      <a:pt x="981" y="757"/>
                      <a:pt x="977" y="698"/>
                      <a:pt x="940" y="675"/>
                    </a:cubicBezTo>
                    <a:cubicBezTo>
                      <a:pt x="789" y="582"/>
                      <a:pt x="636" y="494"/>
                      <a:pt x="479" y="412"/>
                    </a:cubicBezTo>
                    <a:cubicBezTo>
                      <a:pt x="371" y="356"/>
                      <a:pt x="221" y="249"/>
                      <a:pt x="88" y="2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19"/>
              <p:cNvSpPr/>
              <p:nvPr/>
            </p:nvSpPr>
            <p:spPr>
              <a:xfrm>
                <a:off x="450989" y="3073327"/>
                <a:ext cx="491000" cy="259846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2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901"/>
                      <a:pt x="1479" y="1336"/>
                    </a:cubicBezTo>
                    <a:cubicBezTo>
                      <a:pt x="1397" y="1272"/>
                      <a:pt x="1330" y="1190"/>
                      <a:pt x="1259" y="1114"/>
                    </a:cubicBezTo>
                    <a:cubicBezTo>
                      <a:pt x="1158" y="1004"/>
                      <a:pt x="1039" y="909"/>
                      <a:pt x="920" y="818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6"/>
                      <a:pt x="782" y="1015"/>
                    </a:cubicBezTo>
                    <a:cubicBezTo>
                      <a:pt x="899" y="1107"/>
                      <a:pt x="1013" y="1203"/>
                      <a:pt x="1114" y="1313"/>
                    </a:cubicBezTo>
                    <a:cubicBezTo>
                      <a:pt x="1209" y="1418"/>
                      <a:pt x="1300" y="1519"/>
                      <a:pt x="1421" y="1593"/>
                    </a:cubicBezTo>
                    <a:cubicBezTo>
                      <a:pt x="1443" y="1606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19"/>
              <p:cNvSpPr/>
              <p:nvPr/>
            </p:nvSpPr>
            <p:spPr>
              <a:xfrm>
                <a:off x="437932" y="3172623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0"/>
                      <a:pt x="2515" y="545"/>
                      <a:pt x="2278" y="774"/>
                    </a:cubicBezTo>
                    <a:cubicBezTo>
                      <a:pt x="2155" y="893"/>
                      <a:pt x="2024" y="1007"/>
                      <a:pt x="1894" y="1115"/>
                    </a:cubicBezTo>
                    <a:cubicBezTo>
                      <a:pt x="1797" y="1195"/>
                      <a:pt x="1678" y="1266"/>
                      <a:pt x="1603" y="1369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7" y="348"/>
                      <a:pt x="167" y="348"/>
                    </a:cubicBezTo>
                    <a:cubicBezTo>
                      <a:pt x="67" y="348"/>
                      <a:pt x="1" y="505"/>
                      <a:pt x="108" y="578"/>
                    </a:cubicBezTo>
                    <a:cubicBezTo>
                      <a:pt x="611" y="916"/>
                      <a:pt x="1092" y="1285"/>
                      <a:pt x="1575" y="1648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4"/>
                      <a:pt x="1733" y="1605"/>
                    </a:cubicBezTo>
                    <a:cubicBezTo>
                      <a:pt x="1748" y="1596"/>
                      <a:pt x="1763" y="1581"/>
                      <a:pt x="1773" y="1559"/>
                    </a:cubicBezTo>
                    <a:cubicBezTo>
                      <a:pt x="1829" y="1432"/>
                      <a:pt x="1993" y="1346"/>
                      <a:pt x="2097" y="1261"/>
                    </a:cubicBezTo>
                    <a:cubicBezTo>
                      <a:pt x="2218" y="1160"/>
                      <a:pt x="2336" y="1054"/>
                      <a:pt x="2449" y="945"/>
                    </a:cubicBezTo>
                    <a:cubicBezTo>
                      <a:pt x="2688" y="718"/>
                      <a:pt x="2908" y="472"/>
                      <a:pt x="3111" y="215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19"/>
              <p:cNvSpPr/>
              <p:nvPr/>
            </p:nvSpPr>
            <p:spPr>
              <a:xfrm>
                <a:off x="434225" y="2636651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0"/>
                    </a:moveTo>
                    <a:cubicBezTo>
                      <a:pt x="1589" y="0"/>
                      <a:pt x="1562" y="10"/>
                      <a:pt x="1536" y="33"/>
                    </a:cubicBezTo>
                    <a:cubicBezTo>
                      <a:pt x="1085" y="450"/>
                      <a:pt x="606" y="838"/>
                      <a:pt x="105" y="1192"/>
                    </a:cubicBezTo>
                    <a:cubicBezTo>
                      <a:pt x="1" y="1268"/>
                      <a:pt x="67" y="1425"/>
                      <a:pt x="165" y="1425"/>
                    </a:cubicBezTo>
                    <a:cubicBezTo>
                      <a:pt x="185" y="1425"/>
                      <a:pt x="206" y="1418"/>
                      <a:pt x="228" y="1403"/>
                    </a:cubicBezTo>
                    <a:cubicBezTo>
                      <a:pt x="716" y="1056"/>
                      <a:pt x="1184" y="680"/>
                      <a:pt x="1628" y="279"/>
                    </a:cubicBezTo>
                    <a:cubicBezTo>
                      <a:pt x="1835" y="482"/>
                      <a:pt x="2042" y="687"/>
                      <a:pt x="2251" y="890"/>
                    </a:cubicBezTo>
                    <a:cubicBezTo>
                      <a:pt x="2467" y="1103"/>
                      <a:pt x="2674" y="1343"/>
                      <a:pt x="2931" y="1507"/>
                    </a:cubicBezTo>
                    <a:cubicBezTo>
                      <a:pt x="2952" y="1521"/>
                      <a:pt x="2973" y="1527"/>
                      <a:pt x="2993" y="1527"/>
                    </a:cubicBezTo>
                    <a:cubicBezTo>
                      <a:pt x="3096" y="1527"/>
                      <a:pt x="3164" y="1367"/>
                      <a:pt x="3054" y="1297"/>
                    </a:cubicBezTo>
                    <a:cubicBezTo>
                      <a:pt x="2815" y="1146"/>
                      <a:pt x="2622" y="916"/>
                      <a:pt x="2422" y="719"/>
                    </a:cubicBezTo>
                    <a:cubicBezTo>
                      <a:pt x="2195" y="497"/>
                      <a:pt x="1967" y="273"/>
                      <a:pt x="1742" y="49"/>
                    </a:cubicBezTo>
                    <a:cubicBezTo>
                      <a:pt x="1721" y="29"/>
                      <a:pt x="1699" y="19"/>
                      <a:pt x="1676" y="16"/>
                    </a:cubicBezTo>
                    <a:cubicBezTo>
                      <a:pt x="1658" y="6"/>
                      <a:pt x="1638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19"/>
              <p:cNvSpPr/>
              <p:nvPr/>
            </p:nvSpPr>
            <p:spPr>
              <a:xfrm>
                <a:off x="452118" y="2521397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1"/>
                    </a:moveTo>
                    <a:cubicBezTo>
                      <a:pt x="1482" y="1"/>
                      <a:pt x="1454" y="13"/>
                      <a:pt x="1431" y="43"/>
                    </a:cubicBezTo>
                    <a:cubicBezTo>
                      <a:pt x="1060" y="496"/>
                      <a:pt x="555" y="837"/>
                      <a:pt x="96" y="1197"/>
                    </a:cubicBezTo>
                    <a:cubicBezTo>
                      <a:pt x="0" y="1274"/>
                      <a:pt x="88" y="1397"/>
                      <a:pt x="188" y="1397"/>
                    </a:cubicBezTo>
                    <a:cubicBezTo>
                      <a:pt x="215" y="1397"/>
                      <a:pt x="242" y="1389"/>
                      <a:pt x="268" y="1368"/>
                    </a:cubicBezTo>
                    <a:cubicBezTo>
                      <a:pt x="708" y="1022"/>
                      <a:pt x="1191" y="695"/>
                      <a:pt x="1558" y="267"/>
                    </a:cubicBezTo>
                    <a:cubicBezTo>
                      <a:pt x="1990" y="652"/>
                      <a:pt x="2414" y="1050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4"/>
                    </a:cubicBezTo>
                    <a:cubicBezTo>
                      <a:pt x="2572" y="865"/>
                      <a:pt x="2136" y="457"/>
                      <a:pt x="1688" y="58"/>
                    </a:cubicBezTo>
                    <a:cubicBezTo>
                      <a:pt x="1664" y="36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0" y="30"/>
                    </a:cubicBezTo>
                    <a:cubicBezTo>
                      <a:pt x="1559" y="12"/>
                      <a:pt x="1534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19"/>
              <p:cNvSpPr/>
              <p:nvPr/>
            </p:nvSpPr>
            <p:spPr>
              <a:xfrm>
                <a:off x="473234" y="2756258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6"/>
                    </a:cubicBezTo>
                    <a:cubicBezTo>
                      <a:pt x="1360" y="361"/>
                      <a:pt x="1354" y="394"/>
                      <a:pt x="1365" y="432"/>
                    </a:cubicBezTo>
                    <a:cubicBezTo>
                      <a:pt x="1382" y="489"/>
                      <a:pt x="1401" y="547"/>
                      <a:pt x="1417" y="605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7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7"/>
                    </a:moveTo>
                    <a:cubicBezTo>
                      <a:pt x="496" y="1187"/>
                      <a:pt x="496" y="1196"/>
                      <a:pt x="496" y="1205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7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1"/>
                      <a:pt x="372" y="1438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79"/>
                    </a:moveTo>
                    <a:lnTo>
                      <a:pt x="1932" y="1479"/>
                    </a:ln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3"/>
                      <a:pt x="2042" y="1821"/>
                      <a:pt x="2035" y="1826"/>
                    </a:cubicBezTo>
                    <a:lnTo>
                      <a:pt x="1932" y="1479"/>
                    </a:lnTo>
                    <a:close/>
                    <a:moveTo>
                      <a:pt x="733" y="1796"/>
                    </a:moveTo>
                    <a:cubicBezTo>
                      <a:pt x="746" y="1822"/>
                      <a:pt x="757" y="1847"/>
                      <a:pt x="771" y="1873"/>
                    </a:cubicBezTo>
                    <a:cubicBezTo>
                      <a:pt x="750" y="1850"/>
                      <a:pt x="730" y="1828"/>
                      <a:pt x="709" y="1808"/>
                    </a:cubicBezTo>
                    <a:cubicBezTo>
                      <a:pt x="718" y="1804"/>
                      <a:pt x="726" y="1802"/>
                      <a:pt x="733" y="1796"/>
                    </a:cubicBezTo>
                    <a:close/>
                    <a:moveTo>
                      <a:pt x="1302" y="2374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4"/>
                      <a:pt x="1326" y="2492"/>
                    </a:cubicBezTo>
                    <a:cubicBezTo>
                      <a:pt x="1306" y="2468"/>
                      <a:pt x="1283" y="2443"/>
                      <a:pt x="1263" y="2419"/>
                    </a:cubicBezTo>
                    <a:cubicBezTo>
                      <a:pt x="1278" y="2408"/>
                      <a:pt x="1291" y="2391"/>
                      <a:pt x="1302" y="2374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0"/>
                      <a:pt x="946" y="364"/>
                      <a:pt x="785" y="530"/>
                    </a:cubicBezTo>
                    <a:cubicBezTo>
                      <a:pt x="746" y="542"/>
                      <a:pt x="713" y="571"/>
                      <a:pt x="705" y="612"/>
                    </a:cubicBezTo>
                    <a:cubicBezTo>
                      <a:pt x="487" y="840"/>
                      <a:pt x="267" y="1067"/>
                      <a:pt x="47" y="1295"/>
                    </a:cubicBezTo>
                    <a:cubicBezTo>
                      <a:pt x="2" y="1341"/>
                      <a:pt x="1" y="1418"/>
                      <a:pt x="47" y="1466"/>
                    </a:cubicBezTo>
                    <a:cubicBezTo>
                      <a:pt x="457" y="1880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3"/>
                      <a:pt x="1403" y="2751"/>
                    </a:cubicBezTo>
                    <a:cubicBezTo>
                      <a:pt x="1837" y="2341"/>
                      <a:pt x="2275" y="1932"/>
                      <a:pt x="2715" y="1528"/>
                    </a:cubicBezTo>
                    <a:cubicBezTo>
                      <a:pt x="2732" y="1513"/>
                      <a:pt x="2743" y="1494"/>
                      <a:pt x="2749" y="1478"/>
                    </a:cubicBezTo>
                    <a:cubicBezTo>
                      <a:pt x="2786" y="1435"/>
                      <a:pt x="2793" y="1371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19"/>
              <p:cNvSpPr/>
              <p:nvPr/>
            </p:nvSpPr>
            <p:spPr>
              <a:xfrm>
                <a:off x="554960" y="2837983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0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8"/>
                      <a:pt x="806" y="154"/>
                      <a:pt x="810" y="150"/>
                    </a:cubicBezTo>
                    <a:close/>
                    <a:moveTo>
                      <a:pt x="232" y="723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3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8"/>
                      <a:pt x="308" y="1023"/>
                    </a:cubicBezTo>
                    <a:cubicBezTo>
                      <a:pt x="323" y="1041"/>
                      <a:pt x="340" y="1060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5"/>
                      <a:pt x="754" y="1092"/>
                    </a:cubicBezTo>
                    <a:cubicBezTo>
                      <a:pt x="664" y="1012"/>
                      <a:pt x="580" y="928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3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4"/>
                    </a:cubicBezTo>
                    <a:cubicBezTo>
                      <a:pt x="795" y="1329"/>
                      <a:pt x="789" y="1323"/>
                      <a:pt x="784" y="1319"/>
                    </a:cubicBezTo>
                    <a:cubicBezTo>
                      <a:pt x="791" y="1314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8"/>
                    </a:cubicBezTo>
                    <a:cubicBezTo>
                      <a:pt x="743" y="50"/>
                      <a:pt x="739" y="53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9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40"/>
                      <a:pt x="223" y="1112"/>
                      <a:pt x="306" y="1187"/>
                    </a:cubicBezTo>
                    <a:cubicBezTo>
                      <a:pt x="463" y="1325"/>
                      <a:pt x="620" y="1465"/>
                      <a:pt x="776" y="1604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4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30"/>
                      <a:pt x="1606" y="916"/>
                    </a:cubicBezTo>
                    <a:cubicBezTo>
                      <a:pt x="1608" y="916"/>
                      <a:pt x="1608" y="915"/>
                      <a:pt x="1610" y="915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19"/>
              <p:cNvSpPr/>
              <p:nvPr/>
            </p:nvSpPr>
            <p:spPr>
              <a:xfrm>
                <a:off x="622661" y="2911327"/>
                <a:ext cx="122669" cy="116544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3" extrusionOk="0">
                    <a:moveTo>
                      <a:pt x="392" y="184"/>
                    </a:moveTo>
                    <a:cubicBezTo>
                      <a:pt x="397" y="191"/>
                      <a:pt x="403" y="197"/>
                      <a:pt x="408" y="204"/>
                    </a:cubicBezTo>
                    <a:cubicBezTo>
                      <a:pt x="397" y="206"/>
                      <a:pt x="386" y="212"/>
                      <a:pt x="375" y="215"/>
                    </a:cubicBezTo>
                    <a:cubicBezTo>
                      <a:pt x="380" y="204"/>
                      <a:pt x="386" y="195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9"/>
                      <a:pt x="496" y="301"/>
                      <a:pt x="498" y="303"/>
                    </a:cubicBezTo>
                    <a:cubicBezTo>
                      <a:pt x="492" y="305"/>
                      <a:pt x="489" y="305"/>
                      <a:pt x="483" y="307"/>
                    </a:cubicBezTo>
                    <a:cubicBezTo>
                      <a:pt x="487" y="303"/>
                      <a:pt x="489" y="301"/>
                      <a:pt x="492" y="297"/>
                    </a:cubicBezTo>
                    <a:cubicBezTo>
                      <a:pt x="492" y="297"/>
                      <a:pt x="492" y="297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5"/>
                    </a:lnTo>
                    <a:cubicBezTo>
                      <a:pt x="599" y="414"/>
                      <a:pt x="597" y="413"/>
                      <a:pt x="594" y="413"/>
                    </a:cubicBezTo>
                    <a:cubicBezTo>
                      <a:pt x="590" y="413"/>
                      <a:pt x="584" y="415"/>
                      <a:pt x="578" y="420"/>
                    </a:cubicBezTo>
                    <a:cubicBezTo>
                      <a:pt x="582" y="415"/>
                      <a:pt x="587" y="411"/>
                      <a:pt x="591" y="406"/>
                    </a:cubicBezTo>
                    <a:close/>
                    <a:moveTo>
                      <a:pt x="380" y="458"/>
                    </a:moveTo>
                    <a:lnTo>
                      <a:pt x="380" y="458"/>
                    </a:lnTo>
                    <a:cubicBezTo>
                      <a:pt x="373" y="467"/>
                      <a:pt x="367" y="475"/>
                      <a:pt x="360" y="482"/>
                    </a:cubicBezTo>
                    <a:cubicBezTo>
                      <a:pt x="356" y="476"/>
                      <a:pt x="353" y="473"/>
                      <a:pt x="349" y="467"/>
                    </a:cubicBezTo>
                    <a:cubicBezTo>
                      <a:pt x="358" y="463"/>
                      <a:pt x="369" y="461"/>
                      <a:pt x="380" y="458"/>
                    </a:cubicBezTo>
                    <a:close/>
                    <a:moveTo>
                      <a:pt x="393" y="1"/>
                    </a:moveTo>
                    <a:cubicBezTo>
                      <a:pt x="386" y="1"/>
                      <a:pt x="380" y="2"/>
                      <a:pt x="373" y="5"/>
                    </a:cubicBezTo>
                    <a:cubicBezTo>
                      <a:pt x="220" y="59"/>
                      <a:pt x="181" y="236"/>
                      <a:pt x="37" y="297"/>
                    </a:cubicBezTo>
                    <a:cubicBezTo>
                      <a:pt x="0" y="314"/>
                      <a:pt x="2" y="368"/>
                      <a:pt x="26" y="394"/>
                    </a:cubicBezTo>
                    <a:cubicBezTo>
                      <a:pt x="78" y="452"/>
                      <a:pt x="131" y="512"/>
                      <a:pt x="183" y="570"/>
                    </a:cubicBezTo>
                    <a:cubicBezTo>
                      <a:pt x="222" y="614"/>
                      <a:pt x="274" y="700"/>
                      <a:pt x="332" y="717"/>
                    </a:cubicBezTo>
                    <a:cubicBezTo>
                      <a:pt x="346" y="721"/>
                      <a:pt x="360" y="723"/>
                      <a:pt x="373" y="723"/>
                    </a:cubicBezTo>
                    <a:cubicBezTo>
                      <a:pt x="462" y="723"/>
                      <a:pt x="526" y="635"/>
                      <a:pt x="591" y="575"/>
                    </a:cubicBezTo>
                    <a:cubicBezTo>
                      <a:pt x="647" y="525"/>
                      <a:pt x="761" y="448"/>
                      <a:pt x="709" y="357"/>
                    </a:cubicBezTo>
                    <a:cubicBezTo>
                      <a:pt x="647" y="253"/>
                      <a:pt x="537" y="158"/>
                      <a:pt x="449" y="66"/>
                    </a:cubicBezTo>
                    <a:cubicBezTo>
                      <a:pt x="451" y="35"/>
                      <a:pt x="426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19"/>
              <p:cNvSpPr/>
              <p:nvPr/>
            </p:nvSpPr>
            <p:spPr>
              <a:xfrm>
                <a:off x="449538" y="4267295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2"/>
                    </a:moveTo>
                    <a:lnTo>
                      <a:pt x="2799" y="192"/>
                    </a:lnTo>
                    <a:cubicBezTo>
                      <a:pt x="2780" y="253"/>
                      <a:pt x="2767" y="313"/>
                      <a:pt x="2760" y="376"/>
                    </a:cubicBezTo>
                    <a:cubicBezTo>
                      <a:pt x="2752" y="330"/>
                      <a:pt x="2743" y="285"/>
                      <a:pt x="2733" y="238"/>
                    </a:cubicBezTo>
                    <a:cubicBezTo>
                      <a:pt x="2754" y="221"/>
                      <a:pt x="2776" y="206"/>
                      <a:pt x="2799" y="192"/>
                    </a:cubicBezTo>
                    <a:close/>
                    <a:moveTo>
                      <a:pt x="133" y="378"/>
                    </a:moveTo>
                    <a:lnTo>
                      <a:pt x="133" y="378"/>
                    </a:lnTo>
                    <a:cubicBezTo>
                      <a:pt x="166" y="387"/>
                      <a:pt x="202" y="406"/>
                      <a:pt x="235" y="423"/>
                    </a:cubicBezTo>
                    <a:cubicBezTo>
                      <a:pt x="203" y="426"/>
                      <a:pt x="170" y="430"/>
                      <a:pt x="138" y="438"/>
                    </a:cubicBezTo>
                    <a:cubicBezTo>
                      <a:pt x="136" y="419"/>
                      <a:pt x="134" y="399"/>
                      <a:pt x="133" y="378"/>
                    </a:cubicBezTo>
                    <a:close/>
                    <a:moveTo>
                      <a:pt x="2625" y="326"/>
                    </a:moveTo>
                    <a:cubicBezTo>
                      <a:pt x="2635" y="374"/>
                      <a:pt x="2644" y="425"/>
                      <a:pt x="2655" y="473"/>
                    </a:cubicBezTo>
                    <a:cubicBezTo>
                      <a:pt x="2635" y="434"/>
                      <a:pt x="2614" y="395"/>
                      <a:pt x="2594" y="354"/>
                    </a:cubicBezTo>
                    <a:cubicBezTo>
                      <a:pt x="2605" y="344"/>
                      <a:pt x="2616" y="335"/>
                      <a:pt x="2625" y="326"/>
                    </a:cubicBezTo>
                    <a:close/>
                    <a:moveTo>
                      <a:pt x="2493" y="453"/>
                    </a:moveTo>
                    <a:cubicBezTo>
                      <a:pt x="2499" y="469"/>
                      <a:pt x="2506" y="486"/>
                      <a:pt x="2513" y="503"/>
                    </a:cubicBezTo>
                    <a:cubicBezTo>
                      <a:pt x="2508" y="499"/>
                      <a:pt x="2502" y="495"/>
                      <a:pt x="2499" y="492"/>
                    </a:cubicBezTo>
                    <a:cubicBezTo>
                      <a:pt x="2487" y="482"/>
                      <a:pt x="2476" y="481"/>
                      <a:pt x="2465" y="481"/>
                    </a:cubicBezTo>
                    <a:cubicBezTo>
                      <a:pt x="2474" y="471"/>
                      <a:pt x="2484" y="462"/>
                      <a:pt x="2493" y="453"/>
                    </a:cubicBezTo>
                    <a:close/>
                    <a:moveTo>
                      <a:pt x="414" y="514"/>
                    </a:moveTo>
                    <a:cubicBezTo>
                      <a:pt x="425" y="520"/>
                      <a:pt x="437" y="527"/>
                      <a:pt x="448" y="533"/>
                    </a:cubicBezTo>
                    <a:cubicBezTo>
                      <a:pt x="405" y="553"/>
                      <a:pt x="360" y="576"/>
                      <a:pt x="317" y="598"/>
                    </a:cubicBezTo>
                    <a:cubicBezTo>
                      <a:pt x="340" y="576"/>
                      <a:pt x="366" y="553"/>
                      <a:pt x="394" y="535"/>
                    </a:cubicBezTo>
                    <a:cubicBezTo>
                      <a:pt x="403" y="529"/>
                      <a:pt x="409" y="522"/>
                      <a:pt x="414" y="514"/>
                    </a:cubicBezTo>
                    <a:close/>
                    <a:moveTo>
                      <a:pt x="2879" y="389"/>
                    </a:moveTo>
                    <a:cubicBezTo>
                      <a:pt x="2883" y="482"/>
                      <a:pt x="2888" y="574"/>
                      <a:pt x="2894" y="665"/>
                    </a:cubicBezTo>
                    <a:cubicBezTo>
                      <a:pt x="2871" y="576"/>
                      <a:pt x="2868" y="482"/>
                      <a:pt x="2879" y="389"/>
                    </a:cubicBezTo>
                    <a:close/>
                    <a:moveTo>
                      <a:pt x="466" y="704"/>
                    </a:moveTo>
                    <a:cubicBezTo>
                      <a:pt x="468" y="704"/>
                      <a:pt x="468" y="706"/>
                      <a:pt x="468" y="708"/>
                    </a:cubicBezTo>
                    <a:cubicBezTo>
                      <a:pt x="466" y="708"/>
                      <a:pt x="464" y="710"/>
                      <a:pt x="461" y="710"/>
                    </a:cubicBezTo>
                    <a:cubicBezTo>
                      <a:pt x="463" y="708"/>
                      <a:pt x="464" y="706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1"/>
                      <a:pt x="2359" y="682"/>
                      <a:pt x="2383" y="702"/>
                    </a:cubicBezTo>
                    <a:cubicBezTo>
                      <a:pt x="2387" y="712"/>
                      <a:pt x="2390" y="721"/>
                      <a:pt x="2398" y="730"/>
                    </a:cubicBezTo>
                    <a:cubicBezTo>
                      <a:pt x="2415" y="749"/>
                      <a:pt x="2433" y="758"/>
                      <a:pt x="2454" y="764"/>
                    </a:cubicBezTo>
                    <a:cubicBezTo>
                      <a:pt x="2486" y="792"/>
                      <a:pt x="2515" y="822"/>
                      <a:pt x="2547" y="852"/>
                    </a:cubicBezTo>
                    <a:cubicBezTo>
                      <a:pt x="2463" y="786"/>
                      <a:pt x="2379" y="721"/>
                      <a:pt x="2297" y="654"/>
                    </a:cubicBezTo>
                    <a:cubicBezTo>
                      <a:pt x="2301" y="650"/>
                      <a:pt x="2305" y="646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0"/>
                      <a:pt x="547" y="876"/>
                      <a:pt x="494" y="913"/>
                    </a:cubicBezTo>
                    <a:cubicBezTo>
                      <a:pt x="545" y="872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4"/>
                      <a:pt x="230" y="1045"/>
                    </a:cubicBezTo>
                    <a:cubicBezTo>
                      <a:pt x="230" y="1045"/>
                      <a:pt x="228" y="1047"/>
                      <a:pt x="226" y="1049"/>
                    </a:cubicBezTo>
                    <a:lnTo>
                      <a:pt x="226" y="1044"/>
                    </a:lnTo>
                    <a:close/>
                    <a:moveTo>
                      <a:pt x="2894" y="1098"/>
                    </a:moveTo>
                    <a:cubicBezTo>
                      <a:pt x="2903" y="1109"/>
                      <a:pt x="2912" y="1122"/>
                      <a:pt x="2920" y="1135"/>
                    </a:cubicBezTo>
                    <a:cubicBezTo>
                      <a:pt x="2909" y="1129"/>
                      <a:pt x="2898" y="1122"/>
                      <a:pt x="2884" y="1116"/>
                    </a:cubicBezTo>
                    <a:cubicBezTo>
                      <a:pt x="2888" y="1109"/>
                      <a:pt x="2892" y="1103"/>
                      <a:pt x="2894" y="1098"/>
                    </a:cubicBezTo>
                    <a:close/>
                    <a:moveTo>
                      <a:pt x="2915" y="0"/>
                    </a:moveTo>
                    <a:cubicBezTo>
                      <a:pt x="2905" y="0"/>
                      <a:pt x="2895" y="2"/>
                      <a:pt x="2884" y="7"/>
                    </a:cubicBezTo>
                    <a:cubicBezTo>
                      <a:pt x="2743" y="68"/>
                      <a:pt x="2620" y="165"/>
                      <a:pt x="2502" y="274"/>
                    </a:cubicBezTo>
                    <a:cubicBezTo>
                      <a:pt x="2482" y="279"/>
                      <a:pt x="2461" y="296"/>
                      <a:pt x="2456" y="318"/>
                    </a:cubicBezTo>
                    <a:cubicBezTo>
                      <a:pt x="2400" y="372"/>
                      <a:pt x="2348" y="428"/>
                      <a:pt x="2295" y="482"/>
                    </a:cubicBezTo>
                    <a:lnTo>
                      <a:pt x="2292" y="482"/>
                    </a:lnTo>
                    <a:cubicBezTo>
                      <a:pt x="2284" y="480"/>
                      <a:pt x="2277" y="479"/>
                      <a:pt x="2271" y="479"/>
                    </a:cubicBezTo>
                    <a:cubicBezTo>
                      <a:pt x="2231" y="479"/>
                      <a:pt x="2211" y="522"/>
                      <a:pt x="2221" y="559"/>
                    </a:cubicBezTo>
                    <a:cubicBezTo>
                      <a:pt x="2202" y="577"/>
                      <a:pt x="2182" y="598"/>
                      <a:pt x="2163" y="617"/>
                    </a:cubicBezTo>
                    <a:cubicBezTo>
                      <a:pt x="2141" y="637"/>
                      <a:pt x="2137" y="682"/>
                      <a:pt x="2163" y="702"/>
                    </a:cubicBezTo>
                    <a:cubicBezTo>
                      <a:pt x="2314" y="822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4"/>
                    </a:cubicBezTo>
                    <a:cubicBezTo>
                      <a:pt x="2983" y="1285"/>
                      <a:pt x="2988" y="1286"/>
                      <a:pt x="2993" y="1286"/>
                    </a:cubicBezTo>
                    <a:cubicBezTo>
                      <a:pt x="3026" y="1286"/>
                      <a:pt x="3057" y="1262"/>
                      <a:pt x="3054" y="1226"/>
                    </a:cubicBezTo>
                    <a:cubicBezTo>
                      <a:pt x="3026" y="850"/>
                      <a:pt x="2998" y="471"/>
                      <a:pt x="2987" y="93"/>
                    </a:cubicBezTo>
                    <a:cubicBezTo>
                      <a:pt x="2987" y="78"/>
                      <a:pt x="2983" y="67"/>
                      <a:pt x="2974" y="57"/>
                    </a:cubicBezTo>
                    <a:cubicBezTo>
                      <a:pt x="2974" y="24"/>
                      <a:pt x="2947" y="0"/>
                      <a:pt x="2915" y="0"/>
                    </a:cubicBezTo>
                    <a:close/>
                    <a:moveTo>
                      <a:pt x="88" y="248"/>
                    </a:moveTo>
                    <a:cubicBezTo>
                      <a:pt x="80" y="248"/>
                      <a:pt x="72" y="248"/>
                      <a:pt x="64" y="249"/>
                    </a:cubicBezTo>
                    <a:cubicBezTo>
                      <a:pt x="34" y="253"/>
                      <a:pt x="0" y="275"/>
                      <a:pt x="4" y="311"/>
                    </a:cubicBezTo>
                    <a:cubicBezTo>
                      <a:pt x="6" y="328"/>
                      <a:pt x="8" y="344"/>
                      <a:pt x="10" y="361"/>
                    </a:cubicBezTo>
                    <a:cubicBezTo>
                      <a:pt x="8" y="369"/>
                      <a:pt x="8" y="376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1"/>
                      <a:pt x="45" y="1265"/>
                    </a:cubicBezTo>
                    <a:cubicBezTo>
                      <a:pt x="44" y="1301"/>
                      <a:pt x="74" y="1326"/>
                      <a:pt x="106" y="1326"/>
                    </a:cubicBezTo>
                    <a:cubicBezTo>
                      <a:pt x="116" y="1326"/>
                      <a:pt x="127" y="1324"/>
                      <a:pt x="136" y="1318"/>
                    </a:cubicBezTo>
                    <a:cubicBezTo>
                      <a:pt x="155" y="1306"/>
                      <a:pt x="170" y="1295"/>
                      <a:pt x="187" y="1282"/>
                    </a:cubicBezTo>
                    <a:cubicBezTo>
                      <a:pt x="203" y="1282"/>
                      <a:pt x="222" y="1277"/>
                      <a:pt x="233" y="1265"/>
                    </a:cubicBezTo>
                    <a:cubicBezTo>
                      <a:pt x="453" y="1079"/>
                      <a:pt x="688" y="919"/>
                      <a:pt x="940" y="779"/>
                    </a:cubicBezTo>
                    <a:cubicBezTo>
                      <a:pt x="981" y="756"/>
                      <a:pt x="977" y="699"/>
                      <a:pt x="940" y="674"/>
                    </a:cubicBezTo>
                    <a:cubicBezTo>
                      <a:pt x="789" y="581"/>
                      <a:pt x="636" y="494"/>
                      <a:pt x="479" y="412"/>
                    </a:cubicBezTo>
                    <a:cubicBezTo>
                      <a:pt x="371" y="355"/>
                      <a:pt x="221" y="248"/>
                      <a:pt x="88" y="2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19"/>
              <p:cNvSpPr/>
              <p:nvPr/>
            </p:nvSpPr>
            <p:spPr>
              <a:xfrm>
                <a:off x="450989" y="4020023"/>
                <a:ext cx="491161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610" extrusionOk="0">
                    <a:moveTo>
                      <a:pt x="2868" y="0"/>
                    </a:moveTo>
                    <a:cubicBezTo>
                      <a:pt x="2841" y="0"/>
                      <a:pt x="2813" y="10"/>
                      <a:pt x="2788" y="34"/>
                    </a:cubicBezTo>
                    <a:cubicBezTo>
                      <a:pt x="2348" y="465"/>
                      <a:pt x="1912" y="900"/>
                      <a:pt x="1479" y="1336"/>
                    </a:cubicBezTo>
                    <a:cubicBezTo>
                      <a:pt x="1397" y="1271"/>
                      <a:pt x="1330" y="1190"/>
                      <a:pt x="1259" y="1112"/>
                    </a:cubicBezTo>
                    <a:cubicBezTo>
                      <a:pt x="1158" y="1002"/>
                      <a:pt x="1039" y="909"/>
                      <a:pt x="920" y="816"/>
                    </a:cubicBezTo>
                    <a:cubicBezTo>
                      <a:pt x="677" y="627"/>
                      <a:pt x="461" y="420"/>
                      <a:pt x="252" y="193"/>
                    </a:cubicBezTo>
                    <a:cubicBezTo>
                      <a:pt x="228" y="166"/>
                      <a:pt x="199" y="155"/>
                      <a:pt x="172" y="155"/>
                    </a:cubicBezTo>
                    <a:cubicBezTo>
                      <a:pt x="82" y="155"/>
                      <a:pt x="1" y="277"/>
                      <a:pt x="81" y="365"/>
                    </a:cubicBezTo>
                    <a:cubicBezTo>
                      <a:pt x="301" y="601"/>
                      <a:pt x="526" y="816"/>
                      <a:pt x="782" y="1013"/>
                    </a:cubicBezTo>
                    <a:cubicBezTo>
                      <a:pt x="899" y="1105"/>
                      <a:pt x="1013" y="1202"/>
                      <a:pt x="1114" y="1314"/>
                    </a:cubicBezTo>
                    <a:cubicBezTo>
                      <a:pt x="1209" y="1416"/>
                      <a:pt x="1300" y="1517"/>
                      <a:pt x="1421" y="1591"/>
                    </a:cubicBezTo>
                    <a:cubicBezTo>
                      <a:pt x="1443" y="1604"/>
                      <a:pt x="1463" y="1609"/>
                      <a:pt x="1483" y="1609"/>
                    </a:cubicBezTo>
                    <a:cubicBezTo>
                      <a:pt x="1495" y="1609"/>
                      <a:pt x="1507" y="1607"/>
                      <a:pt x="1518" y="1602"/>
                    </a:cubicBezTo>
                    <a:cubicBezTo>
                      <a:pt x="1542" y="1601"/>
                      <a:pt x="1567" y="1589"/>
                      <a:pt x="1589" y="1569"/>
                    </a:cubicBezTo>
                    <a:cubicBezTo>
                      <a:pt x="2042" y="1112"/>
                      <a:pt x="2499" y="657"/>
                      <a:pt x="2959" y="206"/>
                    </a:cubicBezTo>
                    <a:cubicBezTo>
                      <a:pt x="3046" y="122"/>
                      <a:pt x="2962" y="0"/>
                      <a:pt x="2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19"/>
              <p:cNvSpPr/>
              <p:nvPr/>
            </p:nvSpPr>
            <p:spPr>
              <a:xfrm>
                <a:off x="437932" y="4119157"/>
                <a:ext cx="513245" cy="26951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2" extrusionOk="0">
                    <a:moveTo>
                      <a:pt x="3018" y="0"/>
                    </a:moveTo>
                    <a:cubicBezTo>
                      <a:pt x="2991" y="0"/>
                      <a:pt x="2963" y="12"/>
                      <a:pt x="2940" y="42"/>
                    </a:cubicBezTo>
                    <a:cubicBezTo>
                      <a:pt x="2736" y="301"/>
                      <a:pt x="2515" y="544"/>
                      <a:pt x="2278" y="773"/>
                    </a:cubicBezTo>
                    <a:cubicBezTo>
                      <a:pt x="2155" y="892"/>
                      <a:pt x="2024" y="1006"/>
                      <a:pt x="1894" y="1116"/>
                    </a:cubicBezTo>
                    <a:cubicBezTo>
                      <a:pt x="1797" y="1194"/>
                      <a:pt x="1678" y="1265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4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7"/>
                    </a:cubicBezTo>
                    <a:cubicBezTo>
                      <a:pt x="611" y="915"/>
                      <a:pt x="1092" y="1284"/>
                      <a:pt x="1575" y="1648"/>
                    </a:cubicBezTo>
                    <a:cubicBezTo>
                      <a:pt x="1597" y="1664"/>
                      <a:pt x="1620" y="1672"/>
                      <a:pt x="1640" y="1672"/>
                    </a:cubicBezTo>
                    <a:cubicBezTo>
                      <a:pt x="1681" y="1672"/>
                      <a:pt x="1715" y="1643"/>
                      <a:pt x="1733" y="1605"/>
                    </a:cubicBezTo>
                    <a:cubicBezTo>
                      <a:pt x="1748" y="1595"/>
                      <a:pt x="1763" y="1580"/>
                      <a:pt x="1773" y="1558"/>
                    </a:cubicBezTo>
                    <a:cubicBezTo>
                      <a:pt x="1829" y="1431"/>
                      <a:pt x="1993" y="1345"/>
                      <a:pt x="2097" y="1260"/>
                    </a:cubicBezTo>
                    <a:cubicBezTo>
                      <a:pt x="2218" y="1159"/>
                      <a:pt x="2336" y="1053"/>
                      <a:pt x="2449" y="945"/>
                    </a:cubicBezTo>
                    <a:cubicBezTo>
                      <a:pt x="2688" y="717"/>
                      <a:pt x="2908" y="471"/>
                      <a:pt x="3111" y="214"/>
                    </a:cubicBezTo>
                    <a:cubicBezTo>
                      <a:pt x="3183" y="122"/>
                      <a:pt x="3103" y="0"/>
                      <a:pt x="3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19"/>
              <p:cNvSpPr/>
              <p:nvPr/>
            </p:nvSpPr>
            <p:spPr>
              <a:xfrm>
                <a:off x="434386" y="3583024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5" y="0"/>
                    </a:moveTo>
                    <a:cubicBezTo>
                      <a:pt x="1588" y="0"/>
                      <a:pt x="1561" y="10"/>
                      <a:pt x="1535" y="33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6"/>
                      <a:pt x="163" y="1426"/>
                    </a:cubicBezTo>
                    <a:cubicBezTo>
                      <a:pt x="183" y="1426"/>
                      <a:pt x="205" y="1419"/>
                      <a:pt x="227" y="1403"/>
                    </a:cubicBezTo>
                    <a:cubicBezTo>
                      <a:pt x="715" y="1056"/>
                      <a:pt x="1183" y="682"/>
                      <a:pt x="1627" y="279"/>
                    </a:cubicBezTo>
                    <a:cubicBezTo>
                      <a:pt x="1834" y="482"/>
                      <a:pt x="2041" y="687"/>
                      <a:pt x="2250" y="892"/>
                    </a:cubicBezTo>
                    <a:cubicBezTo>
                      <a:pt x="2466" y="1105"/>
                      <a:pt x="2673" y="1343"/>
                      <a:pt x="2930" y="1507"/>
                    </a:cubicBezTo>
                    <a:cubicBezTo>
                      <a:pt x="2951" y="1521"/>
                      <a:pt x="2972" y="1527"/>
                      <a:pt x="2992" y="1527"/>
                    </a:cubicBezTo>
                    <a:cubicBezTo>
                      <a:pt x="3095" y="1527"/>
                      <a:pt x="3163" y="1367"/>
                      <a:pt x="3053" y="1297"/>
                    </a:cubicBezTo>
                    <a:cubicBezTo>
                      <a:pt x="2814" y="1146"/>
                      <a:pt x="2621" y="916"/>
                      <a:pt x="2421" y="721"/>
                    </a:cubicBezTo>
                    <a:cubicBezTo>
                      <a:pt x="2194" y="497"/>
                      <a:pt x="1966" y="273"/>
                      <a:pt x="1741" y="49"/>
                    </a:cubicBezTo>
                    <a:cubicBezTo>
                      <a:pt x="1720" y="31"/>
                      <a:pt x="1698" y="20"/>
                      <a:pt x="1675" y="16"/>
                    </a:cubicBezTo>
                    <a:cubicBezTo>
                      <a:pt x="1657" y="6"/>
                      <a:pt x="1637" y="0"/>
                      <a:pt x="16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19"/>
              <p:cNvSpPr/>
              <p:nvPr/>
            </p:nvSpPr>
            <p:spPr>
              <a:xfrm>
                <a:off x="452118" y="3468093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0"/>
                    </a:moveTo>
                    <a:cubicBezTo>
                      <a:pt x="1482" y="0"/>
                      <a:pt x="1454" y="12"/>
                      <a:pt x="1431" y="41"/>
                    </a:cubicBezTo>
                    <a:cubicBezTo>
                      <a:pt x="1060" y="496"/>
                      <a:pt x="555" y="835"/>
                      <a:pt x="96" y="1195"/>
                    </a:cubicBezTo>
                    <a:cubicBezTo>
                      <a:pt x="0" y="1272"/>
                      <a:pt x="88" y="1395"/>
                      <a:pt x="188" y="1395"/>
                    </a:cubicBezTo>
                    <a:cubicBezTo>
                      <a:pt x="215" y="1395"/>
                      <a:pt x="242" y="1387"/>
                      <a:pt x="268" y="1367"/>
                    </a:cubicBezTo>
                    <a:cubicBezTo>
                      <a:pt x="708" y="1022"/>
                      <a:pt x="1191" y="694"/>
                      <a:pt x="1558" y="265"/>
                    </a:cubicBezTo>
                    <a:cubicBezTo>
                      <a:pt x="1990" y="651"/>
                      <a:pt x="2414" y="1048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5"/>
                    </a:cubicBezTo>
                    <a:cubicBezTo>
                      <a:pt x="2572" y="863"/>
                      <a:pt x="2136" y="455"/>
                      <a:pt x="1688" y="56"/>
                    </a:cubicBezTo>
                    <a:cubicBezTo>
                      <a:pt x="1663" y="34"/>
                      <a:pt x="1635" y="25"/>
                      <a:pt x="1608" y="25"/>
                    </a:cubicBezTo>
                    <a:cubicBezTo>
                      <a:pt x="1599" y="25"/>
                      <a:pt x="1589" y="26"/>
                      <a:pt x="1580" y="28"/>
                    </a:cubicBezTo>
                    <a:cubicBezTo>
                      <a:pt x="1559" y="11"/>
                      <a:pt x="153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19"/>
              <p:cNvSpPr/>
              <p:nvPr/>
            </p:nvSpPr>
            <p:spPr>
              <a:xfrm>
                <a:off x="473234" y="370263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7"/>
                    </a:cubicBezTo>
                    <a:cubicBezTo>
                      <a:pt x="1360" y="363"/>
                      <a:pt x="1354" y="394"/>
                      <a:pt x="1365" y="432"/>
                    </a:cubicBezTo>
                    <a:cubicBezTo>
                      <a:pt x="1382" y="490"/>
                      <a:pt x="1401" y="547"/>
                      <a:pt x="1417" y="607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8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9"/>
                    </a:moveTo>
                    <a:cubicBezTo>
                      <a:pt x="496" y="1189"/>
                      <a:pt x="496" y="1196"/>
                      <a:pt x="496" y="1206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9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3"/>
                      <a:pt x="372" y="1439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80"/>
                    </a:move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5"/>
                      <a:pt x="2042" y="1821"/>
                      <a:pt x="2035" y="1828"/>
                    </a:cubicBezTo>
                    <a:cubicBezTo>
                      <a:pt x="2001" y="1713"/>
                      <a:pt x="1966" y="1595"/>
                      <a:pt x="1932" y="1480"/>
                    </a:cubicBezTo>
                    <a:close/>
                    <a:moveTo>
                      <a:pt x="733" y="1798"/>
                    </a:moveTo>
                    <a:cubicBezTo>
                      <a:pt x="746" y="1823"/>
                      <a:pt x="757" y="1849"/>
                      <a:pt x="771" y="1873"/>
                    </a:cubicBezTo>
                    <a:cubicBezTo>
                      <a:pt x="750" y="1851"/>
                      <a:pt x="730" y="1828"/>
                      <a:pt x="709" y="1808"/>
                    </a:cubicBezTo>
                    <a:cubicBezTo>
                      <a:pt x="718" y="1806"/>
                      <a:pt x="726" y="1802"/>
                      <a:pt x="733" y="1798"/>
                    </a:cubicBezTo>
                    <a:close/>
                    <a:moveTo>
                      <a:pt x="1302" y="2375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6"/>
                      <a:pt x="1326" y="2492"/>
                    </a:cubicBezTo>
                    <a:cubicBezTo>
                      <a:pt x="1306" y="2468"/>
                      <a:pt x="1283" y="2444"/>
                      <a:pt x="1263" y="2421"/>
                    </a:cubicBezTo>
                    <a:cubicBezTo>
                      <a:pt x="1278" y="2408"/>
                      <a:pt x="1291" y="2393"/>
                      <a:pt x="1302" y="2375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1"/>
                      <a:pt x="946" y="365"/>
                      <a:pt x="785" y="531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0"/>
                      <a:pt x="267" y="1068"/>
                      <a:pt x="47" y="1295"/>
                    </a:cubicBezTo>
                    <a:cubicBezTo>
                      <a:pt x="2" y="1343"/>
                      <a:pt x="1" y="1418"/>
                      <a:pt x="47" y="1467"/>
                    </a:cubicBezTo>
                    <a:cubicBezTo>
                      <a:pt x="457" y="1882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4"/>
                      <a:pt x="1403" y="2751"/>
                    </a:cubicBezTo>
                    <a:cubicBezTo>
                      <a:pt x="1837" y="2341"/>
                      <a:pt x="2275" y="1933"/>
                      <a:pt x="2715" y="1530"/>
                    </a:cubicBezTo>
                    <a:cubicBezTo>
                      <a:pt x="2732" y="1513"/>
                      <a:pt x="2743" y="1496"/>
                      <a:pt x="2749" y="1478"/>
                    </a:cubicBezTo>
                    <a:cubicBezTo>
                      <a:pt x="2786" y="1435"/>
                      <a:pt x="2793" y="1373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19"/>
              <p:cNvSpPr/>
              <p:nvPr/>
            </p:nvSpPr>
            <p:spPr>
              <a:xfrm>
                <a:off x="554960" y="3784356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3"/>
                      <a:pt x="806" y="162"/>
                      <a:pt x="799" y="162"/>
                    </a:cubicBezTo>
                    <a:cubicBezTo>
                      <a:pt x="802" y="158"/>
                      <a:pt x="806" y="154"/>
                      <a:pt x="810" y="152"/>
                    </a:cubicBezTo>
                    <a:close/>
                    <a:moveTo>
                      <a:pt x="232" y="723"/>
                    </a:moveTo>
                    <a:cubicBezTo>
                      <a:pt x="236" y="725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5"/>
                      <a:pt x="232" y="723"/>
                    </a:cubicBezTo>
                    <a:close/>
                    <a:moveTo>
                      <a:pt x="159" y="887"/>
                    </a:moveTo>
                    <a:lnTo>
                      <a:pt x="159" y="887"/>
                    </a:lnTo>
                    <a:cubicBezTo>
                      <a:pt x="209" y="932"/>
                      <a:pt x="258" y="978"/>
                      <a:pt x="308" y="1023"/>
                    </a:cubicBezTo>
                    <a:cubicBezTo>
                      <a:pt x="323" y="1042"/>
                      <a:pt x="340" y="1060"/>
                      <a:pt x="355" y="1077"/>
                    </a:cubicBezTo>
                    <a:cubicBezTo>
                      <a:pt x="280" y="1014"/>
                      <a:pt x="196" y="939"/>
                      <a:pt x="159" y="887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5"/>
                    </a:cubicBezTo>
                    <a:cubicBezTo>
                      <a:pt x="886" y="596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7"/>
                      <a:pt x="754" y="1092"/>
                    </a:cubicBezTo>
                    <a:cubicBezTo>
                      <a:pt x="664" y="1014"/>
                      <a:pt x="580" y="928"/>
                      <a:pt x="502" y="836"/>
                    </a:cubicBezTo>
                    <a:cubicBezTo>
                      <a:pt x="597" y="730"/>
                      <a:pt x="690" y="622"/>
                      <a:pt x="786" y="516"/>
                    </a:cubicBezTo>
                    <a:cubicBezTo>
                      <a:pt x="791" y="510"/>
                      <a:pt x="797" y="503"/>
                      <a:pt x="800" y="495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8"/>
                      <a:pt x="806" y="1325"/>
                      <a:pt x="800" y="1334"/>
                    </a:cubicBezTo>
                    <a:cubicBezTo>
                      <a:pt x="795" y="1329"/>
                      <a:pt x="789" y="1325"/>
                      <a:pt x="784" y="1319"/>
                    </a:cubicBezTo>
                    <a:cubicBezTo>
                      <a:pt x="791" y="1316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2"/>
                      <a:pt x="746" y="48"/>
                    </a:cubicBezTo>
                    <a:cubicBezTo>
                      <a:pt x="743" y="50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5"/>
                    </a:cubicBezTo>
                    <a:cubicBezTo>
                      <a:pt x="241" y="540"/>
                      <a:pt x="180" y="609"/>
                      <a:pt x="116" y="676"/>
                    </a:cubicBezTo>
                    <a:cubicBezTo>
                      <a:pt x="79" y="719"/>
                      <a:pt x="4" y="779"/>
                      <a:pt x="3" y="842"/>
                    </a:cubicBezTo>
                    <a:cubicBezTo>
                      <a:pt x="1" y="896"/>
                      <a:pt x="16" y="926"/>
                      <a:pt x="53" y="961"/>
                    </a:cubicBezTo>
                    <a:cubicBezTo>
                      <a:pt x="133" y="1042"/>
                      <a:pt x="223" y="1112"/>
                      <a:pt x="306" y="1187"/>
                    </a:cubicBezTo>
                    <a:cubicBezTo>
                      <a:pt x="463" y="1327"/>
                      <a:pt x="620" y="1465"/>
                      <a:pt x="776" y="1605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5"/>
                    </a:cubicBezTo>
                    <a:cubicBezTo>
                      <a:pt x="1099" y="1385"/>
                      <a:pt x="1337" y="1165"/>
                      <a:pt x="1576" y="945"/>
                    </a:cubicBezTo>
                    <a:cubicBezTo>
                      <a:pt x="1589" y="941"/>
                      <a:pt x="1600" y="932"/>
                      <a:pt x="1606" y="917"/>
                    </a:cubicBezTo>
                    <a:cubicBezTo>
                      <a:pt x="1608" y="917"/>
                      <a:pt x="1608" y="917"/>
                      <a:pt x="1610" y="915"/>
                    </a:cubicBezTo>
                    <a:cubicBezTo>
                      <a:pt x="1632" y="894"/>
                      <a:pt x="1632" y="868"/>
                      <a:pt x="1621" y="848"/>
                    </a:cubicBezTo>
                    <a:cubicBezTo>
                      <a:pt x="1615" y="713"/>
                      <a:pt x="1427" y="589"/>
                      <a:pt x="1347" y="508"/>
                    </a:cubicBezTo>
                    <a:cubicBezTo>
                      <a:pt x="1179" y="344"/>
                      <a:pt x="1013" y="182"/>
                      <a:pt x="847" y="18"/>
                    </a:cubicBezTo>
                    <a:cubicBezTo>
                      <a:pt x="835" y="6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19"/>
              <p:cNvSpPr/>
              <p:nvPr/>
            </p:nvSpPr>
            <p:spPr>
              <a:xfrm>
                <a:off x="622661" y="3857861"/>
                <a:ext cx="122669" cy="11638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2" extrusionOk="0">
                    <a:moveTo>
                      <a:pt x="392" y="185"/>
                    </a:moveTo>
                    <a:cubicBezTo>
                      <a:pt x="397" y="190"/>
                      <a:pt x="403" y="196"/>
                      <a:pt x="408" y="203"/>
                    </a:cubicBezTo>
                    <a:cubicBezTo>
                      <a:pt x="397" y="207"/>
                      <a:pt x="386" y="211"/>
                      <a:pt x="375" y="215"/>
                    </a:cubicBezTo>
                    <a:cubicBezTo>
                      <a:pt x="380" y="205"/>
                      <a:pt x="386" y="194"/>
                      <a:pt x="392" y="185"/>
                    </a:cubicBezTo>
                    <a:close/>
                    <a:moveTo>
                      <a:pt x="492" y="297"/>
                    </a:moveTo>
                    <a:cubicBezTo>
                      <a:pt x="494" y="298"/>
                      <a:pt x="496" y="300"/>
                      <a:pt x="498" y="302"/>
                    </a:cubicBezTo>
                    <a:cubicBezTo>
                      <a:pt x="492" y="304"/>
                      <a:pt x="489" y="306"/>
                      <a:pt x="483" y="306"/>
                    </a:cubicBezTo>
                    <a:cubicBezTo>
                      <a:pt x="487" y="304"/>
                      <a:pt x="489" y="300"/>
                      <a:pt x="492" y="297"/>
                    </a:cubicBezTo>
                    <a:close/>
                    <a:moveTo>
                      <a:pt x="591" y="405"/>
                    </a:moveTo>
                    <a:lnTo>
                      <a:pt x="600" y="414"/>
                    </a:lnTo>
                    <a:cubicBezTo>
                      <a:pt x="599" y="413"/>
                      <a:pt x="597" y="412"/>
                      <a:pt x="594" y="412"/>
                    </a:cubicBezTo>
                    <a:cubicBezTo>
                      <a:pt x="590" y="412"/>
                      <a:pt x="584" y="415"/>
                      <a:pt x="578" y="420"/>
                    </a:cubicBezTo>
                    <a:cubicBezTo>
                      <a:pt x="582" y="414"/>
                      <a:pt x="587" y="410"/>
                      <a:pt x="591" y="405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4"/>
                      <a:pt x="360" y="483"/>
                    </a:cubicBezTo>
                    <a:cubicBezTo>
                      <a:pt x="356" y="477"/>
                      <a:pt x="353" y="472"/>
                      <a:pt x="349" y="466"/>
                    </a:cubicBezTo>
                    <a:cubicBezTo>
                      <a:pt x="358" y="463"/>
                      <a:pt x="369" y="461"/>
                      <a:pt x="380" y="459"/>
                    </a:cubicBezTo>
                    <a:close/>
                    <a:moveTo>
                      <a:pt x="392" y="1"/>
                    </a:moveTo>
                    <a:cubicBezTo>
                      <a:pt x="386" y="1"/>
                      <a:pt x="379" y="2"/>
                      <a:pt x="373" y="4"/>
                    </a:cubicBezTo>
                    <a:cubicBezTo>
                      <a:pt x="220" y="60"/>
                      <a:pt x="181" y="235"/>
                      <a:pt x="37" y="298"/>
                    </a:cubicBezTo>
                    <a:cubicBezTo>
                      <a:pt x="0" y="315"/>
                      <a:pt x="2" y="367"/>
                      <a:pt x="26" y="394"/>
                    </a:cubicBezTo>
                    <a:cubicBezTo>
                      <a:pt x="78" y="451"/>
                      <a:pt x="131" y="511"/>
                      <a:pt x="183" y="569"/>
                    </a:cubicBezTo>
                    <a:cubicBezTo>
                      <a:pt x="222" y="614"/>
                      <a:pt x="274" y="699"/>
                      <a:pt x="332" y="716"/>
                    </a:cubicBezTo>
                    <a:cubicBezTo>
                      <a:pt x="346" y="720"/>
                      <a:pt x="360" y="722"/>
                      <a:pt x="373" y="722"/>
                    </a:cubicBezTo>
                    <a:cubicBezTo>
                      <a:pt x="463" y="722"/>
                      <a:pt x="526" y="636"/>
                      <a:pt x="591" y="576"/>
                    </a:cubicBezTo>
                    <a:cubicBezTo>
                      <a:pt x="647" y="524"/>
                      <a:pt x="761" y="448"/>
                      <a:pt x="709" y="358"/>
                    </a:cubicBezTo>
                    <a:cubicBezTo>
                      <a:pt x="647" y="252"/>
                      <a:pt x="537" y="157"/>
                      <a:pt x="449" y="67"/>
                    </a:cubicBezTo>
                    <a:cubicBezTo>
                      <a:pt x="451" y="34"/>
                      <a:pt x="426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53" name="Google Shape;2553;p19"/>
          <p:cNvSpPr/>
          <p:nvPr/>
        </p:nvSpPr>
        <p:spPr>
          <a:xfrm rot="5400000">
            <a:off x="-34918" y="5067395"/>
            <a:ext cx="404107" cy="175515"/>
          </a:xfrm>
          <a:custGeom>
            <a:avLst/>
            <a:gdLst/>
            <a:ahLst/>
            <a:cxnLst/>
            <a:rect l="l" t="t" r="r" b="b"/>
            <a:pathLst>
              <a:path w="3058" h="1328" extrusionOk="0">
                <a:moveTo>
                  <a:pt x="2799" y="194"/>
                </a:moveTo>
                <a:cubicBezTo>
                  <a:pt x="2780" y="254"/>
                  <a:pt x="2767" y="315"/>
                  <a:pt x="2760" y="377"/>
                </a:cubicBezTo>
                <a:cubicBezTo>
                  <a:pt x="2752" y="332"/>
                  <a:pt x="2743" y="285"/>
                  <a:pt x="2733" y="239"/>
                </a:cubicBezTo>
                <a:cubicBezTo>
                  <a:pt x="2754" y="224"/>
                  <a:pt x="2776" y="207"/>
                  <a:pt x="2799" y="194"/>
                </a:cubicBezTo>
                <a:close/>
                <a:moveTo>
                  <a:pt x="133" y="379"/>
                </a:moveTo>
                <a:lnTo>
                  <a:pt x="133" y="379"/>
                </a:lnTo>
                <a:cubicBezTo>
                  <a:pt x="166" y="390"/>
                  <a:pt x="202" y="407"/>
                  <a:pt x="235" y="425"/>
                </a:cubicBezTo>
                <a:cubicBezTo>
                  <a:pt x="203" y="427"/>
                  <a:pt x="170" y="433"/>
                  <a:pt x="138" y="440"/>
                </a:cubicBezTo>
                <a:cubicBezTo>
                  <a:pt x="136" y="420"/>
                  <a:pt x="134" y="399"/>
                  <a:pt x="133" y="379"/>
                </a:cubicBezTo>
                <a:close/>
                <a:moveTo>
                  <a:pt x="2625" y="326"/>
                </a:moveTo>
                <a:cubicBezTo>
                  <a:pt x="2635" y="377"/>
                  <a:pt x="2644" y="425"/>
                  <a:pt x="2655" y="474"/>
                </a:cubicBezTo>
                <a:cubicBezTo>
                  <a:pt x="2635" y="435"/>
                  <a:pt x="2614" y="395"/>
                  <a:pt x="2594" y="356"/>
                </a:cubicBezTo>
                <a:cubicBezTo>
                  <a:pt x="2605" y="347"/>
                  <a:pt x="2616" y="338"/>
                  <a:pt x="2625" y="326"/>
                </a:cubicBezTo>
                <a:close/>
                <a:moveTo>
                  <a:pt x="2493" y="455"/>
                </a:moveTo>
                <a:cubicBezTo>
                  <a:pt x="2499" y="472"/>
                  <a:pt x="2506" y="489"/>
                  <a:pt x="2513" y="505"/>
                </a:cubicBezTo>
                <a:cubicBezTo>
                  <a:pt x="2508" y="500"/>
                  <a:pt x="2502" y="496"/>
                  <a:pt x="2499" y="492"/>
                </a:cubicBezTo>
                <a:cubicBezTo>
                  <a:pt x="2489" y="486"/>
                  <a:pt x="2480" y="483"/>
                  <a:pt x="2471" y="483"/>
                </a:cubicBezTo>
                <a:cubicBezTo>
                  <a:pt x="2469" y="483"/>
                  <a:pt x="2467" y="483"/>
                  <a:pt x="2465" y="483"/>
                </a:cubicBezTo>
                <a:cubicBezTo>
                  <a:pt x="2474" y="474"/>
                  <a:pt x="2484" y="464"/>
                  <a:pt x="2493" y="455"/>
                </a:cubicBezTo>
                <a:close/>
                <a:moveTo>
                  <a:pt x="414" y="517"/>
                </a:moveTo>
                <a:cubicBezTo>
                  <a:pt x="425" y="522"/>
                  <a:pt x="437" y="528"/>
                  <a:pt x="448" y="533"/>
                </a:cubicBezTo>
                <a:cubicBezTo>
                  <a:pt x="405" y="556"/>
                  <a:pt x="360" y="578"/>
                  <a:pt x="317" y="599"/>
                </a:cubicBezTo>
                <a:cubicBezTo>
                  <a:pt x="340" y="576"/>
                  <a:pt x="366" y="556"/>
                  <a:pt x="394" y="537"/>
                </a:cubicBezTo>
                <a:cubicBezTo>
                  <a:pt x="403" y="531"/>
                  <a:pt x="409" y="524"/>
                  <a:pt x="414" y="517"/>
                </a:cubicBezTo>
                <a:close/>
                <a:moveTo>
                  <a:pt x="2879" y="392"/>
                </a:moveTo>
                <a:cubicBezTo>
                  <a:pt x="2883" y="483"/>
                  <a:pt x="2888" y="574"/>
                  <a:pt x="2894" y="666"/>
                </a:cubicBezTo>
                <a:cubicBezTo>
                  <a:pt x="2871" y="576"/>
                  <a:pt x="2868" y="483"/>
                  <a:pt x="2879" y="392"/>
                </a:cubicBezTo>
                <a:close/>
                <a:moveTo>
                  <a:pt x="466" y="705"/>
                </a:moveTo>
                <a:cubicBezTo>
                  <a:pt x="468" y="707"/>
                  <a:pt x="468" y="707"/>
                  <a:pt x="468" y="709"/>
                </a:cubicBezTo>
                <a:cubicBezTo>
                  <a:pt x="466" y="709"/>
                  <a:pt x="464" y="710"/>
                  <a:pt x="461" y="712"/>
                </a:cubicBezTo>
                <a:cubicBezTo>
                  <a:pt x="463" y="709"/>
                  <a:pt x="464" y="707"/>
                  <a:pt x="466" y="705"/>
                </a:cubicBezTo>
                <a:close/>
                <a:moveTo>
                  <a:pt x="2308" y="643"/>
                </a:moveTo>
                <a:cubicBezTo>
                  <a:pt x="2334" y="664"/>
                  <a:pt x="2359" y="684"/>
                  <a:pt x="2383" y="705"/>
                </a:cubicBezTo>
                <a:cubicBezTo>
                  <a:pt x="2387" y="714"/>
                  <a:pt x="2390" y="724"/>
                  <a:pt x="2398" y="731"/>
                </a:cubicBezTo>
                <a:cubicBezTo>
                  <a:pt x="2415" y="750"/>
                  <a:pt x="2433" y="761"/>
                  <a:pt x="2454" y="765"/>
                </a:cubicBezTo>
                <a:cubicBezTo>
                  <a:pt x="2486" y="794"/>
                  <a:pt x="2515" y="822"/>
                  <a:pt x="2547" y="852"/>
                </a:cubicBezTo>
                <a:cubicBezTo>
                  <a:pt x="2463" y="787"/>
                  <a:pt x="2379" y="722"/>
                  <a:pt x="2297" y="656"/>
                </a:cubicBezTo>
                <a:cubicBezTo>
                  <a:pt x="2301" y="651"/>
                  <a:pt x="2305" y="647"/>
                  <a:pt x="2308" y="643"/>
                </a:cubicBezTo>
                <a:close/>
                <a:moveTo>
                  <a:pt x="655" y="807"/>
                </a:moveTo>
                <a:lnTo>
                  <a:pt x="655" y="807"/>
                </a:lnTo>
                <a:cubicBezTo>
                  <a:pt x="601" y="843"/>
                  <a:pt x="547" y="878"/>
                  <a:pt x="494" y="914"/>
                </a:cubicBezTo>
                <a:cubicBezTo>
                  <a:pt x="545" y="875"/>
                  <a:pt x="599" y="839"/>
                  <a:pt x="655" y="807"/>
                </a:cubicBezTo>
                <a:close/>
                <a:moveTo>
                  <a:pt x="226" y="1044"/>
                </a:moveTo>
                <a:cubicBezTo>
                  <a:pt x="228" y="1044"/>
                  <a:pt x="228" y="1046"/>
                  <a:pt x="230" y="1046"/>
                </a:cubicBezTo>
                <a:cubicBezTo>
                  <a:pt x="230" y="1048"/>
                  <a:pt x="228" y="1050"/>
                  <a:pt x="226" y="1052"/>
                </a:cubicBezTo>
                <a:cubicBezTo>
                  <a:pt x="226" y="1050"/>
                  <a:pt x="226" y="1046"/>
                  <a:pt x="226" y="1044"/>
                </a:cubicBezTo>
                <a:close/>
                <a:moveTo>
                  <a:pt x="2894" y="1098"/>
                </a:moveTo>
                <a:cubicBezTo>
                  <a:pt x="2903" y="1111"/>
                  <a:pt x="2912" y="1124"/>
                  <a:pt x="2920" y="1136"/>
                </a:cubicBezTo>
                <a:cubicBezTo>
                  <a:pt x="2909" y="1130"/>
                  <a:pt x="2898" y="1124"/>
                  <a:pt x="2884" y="1117"/>
                </a:cubicBezTo>
                <a:cubicBezTo>
                  <a:pt x="2888" y="1111"/>
                  <a:pt x="2892" y="1104"/>
                  <a:pt x="2894" y="1098"/>
                </a:cubicBezTo>
                <a:close/>
                <a:moveTo>
                  <a:pt x="2914" y="1"/>
                </a:moveTo>
                <a:cubicBezTo>
                  <a:pt x="2904" y="1"/>
                  <a:pt x="2894" y="3"/>
                  <a:pt x="2884" y="8"/>
                </a:cubicBezTo>
                <a:cubicBezTo>
                  <a:pt x="2743" y="69"/>
                  <a:pt x="2620" y="166"/>
                  <a:pt x="2502" y="274"/>
                </a:cubicBezTo>
                <a:cubicBezTo>
                  <a:pt x="2482" y="280"/>
                  <a:pt x="2461" y="297"/>
                  <a:pt x="2456" y="321"/>
                </a:cubicBezTo>
                <a:cubicBezTo>
                  <a:pt x="2400" y="373"/>
                  <a:pt x="2348" y="429"/>
                  <a:pt x="2295" y="485"/>
                </a:cubicBezTo>
                <a:cubicBezTo>
                  <a:pt x="2293" y="483"/>
                  <a:pt x="2293" y="483"/>
                  <a:pt x="2292" y="483"/>
                </a:cubicBezTo>
                <a:cubicBezTo>
                  <a:pt x="2284" y="481"/>
                  <a:pt x="2277" y="480"/>
                  <a:pt x="2271" y="480"/>
                </a:cubicBezTo>
                <a:cubicBezTo>
                  <a:pt x="2231" y="480"/>
                  <a:pt x="2211" y="522"/>
                  <a:pt x="2221" y="559"/>
                </a:cubicBezTo>
                <a:cubicBezTo>
                  <a:pt x="2202" y="580"/>
                  <a:pt x="2182" y="599"/>
                  <a:pt x="2163" y="619"/>
                </a:cubicBezTo>
                <a:cubicBezTo>
                  <a:pt x="2141" y="640"/>
                  <a:pt x="2137" y="684"/>
                  <a:pt x="2163" y="705"/>
                </a:cubicBezTo>
                <a:cubicBezTo>
                  <a:pt x="2314" y="822"/>
                  <a:pt x="2465" y="942"/>
                  <a:pt x="2616" y="1061"/>
                </a:cubicBezTo>
                <a:cubicBezTo>
                  <a:pt x="2728" y="1149"/>
                  <a:pt x="2836" y="1253"/>
                  <a:pt x="2978" y="1287"/>
                </a:cubicBezTo>
                <a:cubicBezTo>
                  <a:pt x="2982" y="1287"/>
                  <a:pt x="2986" y="1288"/>
                  <a:pt x="2991" y="1288"/>
                </a:cubicBezTo>
                <a:cubicBezTo>
                  <a:pt x="3024" y="1288"/>
                  <a:pt x="3057" y="1263"/>
                  <a:pt x="3054" y="1227"/>
                </a:cubicBezTo>
                <a:cubicBezTo>
                  <a:pt x="3026" y="850"/>
                  <a:pt x="2998" y="474"/>
                  <a:pt x="2987" y="95"/>
                </a:cubicBezTo>
                <a:cubicBezTo>
                  <a:pt x="2987" y="78"/>
                  <a:pt x="2983" y="67"/>
                  <a:pt x="2974" y="58"/>
                </a:cubicBezTo>
                <a:cubicBezTo>
                  <a:pt x="2974" y="26"/>
                  <a:pt x="2947" y="1"/>
                  <a:pt x="2914" y="1"/>
                </a:cubicBezTo>
                <a:close/>
                <a:moveTo>
                  <a:pt x="89" y="251"/>
                </a:moveTo>
                <a:cubicBezTo>
                  <a:pt x="80" y="251"/>
                  <a:pt x="72" y="251"/>
                  <a:pt x="64" y="252"/>
                </a:cubicBezTo>
                <a:cubicBezTo>
                  <a:pt x="34" y="254"/>
                  <a:pt x="0" y="276"/>
                  <a:pt x="4" y="311"/>
                </a:cubicBezTo>
                <a:cubicBezTo>
                  <a:pt x="6" y="328"/>
                  <a:pt x="8" y="347"/>
                  <a:pt x="10" y="364"/>
                </a:cubicBezTo>
                <a:cubicBezTo>
                  <a:pt x="8" y="371"/>
                  <a:pt x="8" y="379"/>
                  <a:pt x="8" y="386"/>
                </a:cubicBezTo>
                <a:cubicBezTo>
                  <a:pt x="11" y="407"/>
                  <a:pt x="15" y="427"/>
                  <a:pt x="17" y="448"/>
                </a:cubicBezTo>
                <a:cubicBezTo>
                  <a:pt x="41" y="720"/>
                  <a:pt x="51" y="994"/>
                  <a:pt x="45" y="1268"/>
                </a:cubicBezTo>
                <a:cubicBezTo>
                  <a:pt x="44" y="1302"/>
                  <a:pt x="75" y="1328"/>
                  <a:pt x="107" y="1328"/>
                </a:cubicBezTo>
                <a:cubicBezTo>
                  <a:pt x="117" y="1328"/>
                  <a:pt x="127" y="1325"/>
                  <a:pt x="136" y="1320"/>
                </a:cubicBezTo>
                <a:cubicBezTo>
                  <a:pt x="155" y="1309"/>
                  <a:pt x="170" y="1296"/>
                  <a:pt x="187" y="1283"/>
                </a:cubicBezTo>
                <a:cubicBezTo>
                  <a:pt x="203" y="1283"/>
                  <a:pt x="222" y="1277"/>
                  <a:pt x="233" y="1268"/>
                </a:cubicBezTo>
                <a:cubicBezTo>
                  <a:pt x="453" y="1082"/>
                  <a:pt x="688" y="919"/>
                  <a:pt x="940" y="781"/>
                </a:cubicBezTo>
                <a:cubicBezTo>
                  <a:pt x="981" y="757"/>
                  <a:pt x="977" y="699"/>
                  <a:pt x="940" y="675"/>
                </a:cubicBezTo>
                <a:cubicBezTo>
                  <a:pt x="789" y="582"/>
                  <a:pt x="636" y="494"/>
                  <a:pt x="479" y="414"/>
                </a:cubicBezTo>
                <a:cubicBezTo>
                  <a:pt x="371" y="356"/>
                  <a:pt x="221" y="251"/>
                  <a:pt x="89" y="25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19"/>
          <p:cNvSpPr/>
          <p:nvPr/>
        </p:nvSpPr>
        <p:spPr>
          <a:xfrm rot="5400000">
            <a:off x="149846" y="5049157"/>
            <a:ext cx="402521" cy="212786"/>
          </a:xfrm>
          <a:custGeom>
            <a:avLst/>
            <a:gdLst/>
            <a:ahLst/>
            <a:cxnLst/>
            <a:rect l="l" t="t" r="r" b="b"/>
            <a:pathLst>
              <a:path w="3046" h="1610" extrusionOk="0">
                <a:moveTo>
                  <a:pt x="2869" y="1"/>
                </a:moveTo>
                <a:cubicBezTo>
                  <a:pt x="2842" y="1"/>
                  <a:pt x="2813" y="11"/>
                  <a:pt x="2788" y="36"/>
                </a:cubicBezTo>
                <a:cubicBezTo>
                  <a:pt x="2348" y="467"/>
                  <a:pt x="1912" y="899"/>
                  <a:pt x="1479" y="1335"/>
                </a:cubicBezTo>
                <a:cubicBezTo>
                  <a:pt x="1397" y="1270"/>
                  <a:pt x="1330" y="1190"/>
                  <a:pt x="1259" y="1114"/>
                </a:cubicBezTo>
                <a:cubicBezTo>
                  <a:pt x="1158" y="1002"/>
                  <a:pt x="1039" y="909"/>
                  <a:pt x="920" y="817"/>
                </a:cubicBezTo>
                <a:cubicBezTo>
                  <a:pt x="677" y="627"/>
                  <a:pt x="461" y="420"/>
                  <a:pt x="252" y="194"/>
                </a:cubicBezTo>
                <a:cubicBezTo>
                  <a:pt x="227" y="167"/>
                  <a:pt x="199" y="156"/>
                  <a:pt x="171" y="156"/>
                </a:cubicBezTo>
                <a:cubicBezTo>
                  <a:pt x="82" y="156"/>
                  <a:pt x="1" y="277"/>
                  <a:pt x="81" y="364"/>
                </a:cubicBezTo>
                <a:cubicBezTo>
                  <a:pt x="301" y="603"/>
                  <a:pt x="526" y="815"/>
                  <a:pt x="782" y="1013"/>
                </a:cubicBezTo>
                <a:cubicBezTo>
                  <a:pt x="899" y="1106"/>
                  <a:pt x="1013" y="1201"/>
                  <a:pt x="1114" y="1313"/>
                </a:cubicBezTo>
                <a:cubicBezTo>
                  <a:pt x="1209" y="1416"/>
                  <a:pt x="1300" y="1518"/>
                  <a:pt x="1421" y="1591"/>
                </a:cubicBezTo>
                <a:cubicBezTo>
                  <a:pt x="1443" y="1605"/>
                  <a:pt x="1464" y="1610"/>
                  <a:pt x="1483" y="1610"/>
                </a:cubicBezTo>
                <a:cubicBezTo>
                  <a:pt x="1495" y="1610"/>
                  <a:pt x="1507" y="1608"/>
                  <a:pt x="1518" y="1604"/>
                </a:cubicBezTo>
                <a:cubicBezTo>
                  <a:pt x="1542" y="1600"/>
                  <a:pt x="1567" y="1591"/>
                  <a:pt x="1589" y="1569"/>
                </a:cubicBezTo>
                <a:cubicBezTo>
                  <a:pt x="2042" y="1112"/>
                  <a:pt x="2499" y="657"/>
                  <a:pt x="2959" y="208"/>
                </a:cubicBezTo>
                <a:cubicBezTo>
                  <a:pt x="3046" y="122"/>
                  <a:pt x="2963" y="1"/>
                  <a:pt x="2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19"/>
          <p:cNvSpPr/>
          <p:nvPr/>
        </p:nvSpPr>
        <p:spPr>
          <a:xfrm rot="5400000">
            <a:off x="55416" y="5043408"/>
            <a:ext cx="420758" cy="221112"/>
          </a:xfrm>
          <a:custGeom>
            <a:avLst/>
            <a:gdLst/>
            <a:ahLst/>
            <a:cxnLst/>
            <a:rect l="l" t="t" r="r" b="b"/>
            <a:pathLst>
              <a:path w="3184" h="1673" extrusionOk="0">
                <a:moveTo>
                  <a:pt x="3018" y="1"/>
                </a:moveTo>
                <a:cubicBezTo>
                  <a:pt x="2991" y="1"/>
                  <a:pt x="2963" y="13"/>
                  <a:pt x="2940" y="43"/>
                </a:cubicBezTo>
                <a:cubicBezTo>
                  <a:pt x="2736" y="302"/>
                  <a:pt x="2515" y="546"/>
                  <a:pt x="2278" y="774"/>
                </a:cubicBezTo>
                <a:cubicBezTo>
                  <a:pt x="2155" y="893"/>
                  <a:pt x="2024" y="1007"/>
                  <a:pt x="1894" y="1117"/>
                </a:cubicBezTo>
                <a:cubicBezTo>
                  <a:pt x="1797" y="1195"/>
                  <a:pt x="1678" y="1266"/>
                  <a:pt x="1603" y="1368"/>
                </a:cubicBezTo>
                <a:cubicBezTo>
                  <a:pt x="1152" y="1027"/>
                  <a:pt x="701" y="684"/>
                  <a:pt x="231" y="369"/>
                </a:cubicBezTo>
                <a:cubicBezTo>
                  <a:pt x="209" y="355"/>
                  <a:pt x="188" y="348"/>
                  <a:pt x="167" y="348"/>
                </a:cubicBezTo>
                <a:cubicBezTo>
                  <a:pt x="67" y="348"/>
                  <a:pt x="0" y="506"/>
                  <a:pt x="108" y="578"/>
                </a:cubicBezTo>
                <a:cubicBezTo>
                  <a:pt x="611" y="915"/>
                  <a:pt x="1092" y="1285"/>
                  <a:pt x="1575" y="1650"/>
                </a:cubicBezTo>
                <a:cubicBezTo>
                  <a:pt x="1597" y="1666"/>
                  <a:pt x="1619" y="1673"/>
                  <a:pt x="1639" y="1673"/>
                </a:cubicBezTo>
                <a:cubicBezTo>
                  <a:pt x="1680" y="1673"/>
                  <a:pt x="1715" y="1645"/>
                  <a:pt x="1733" y="1607"/>
                </a:cubicBezTo>
                <a:cubicBezTo>
                  <a:pt x="1748" y="1596"/>
                  <a:pt x="1763" y="1581"/>
                  <a:pt x="1773" y="1561"/>
                </a:cubicBezTo>
                <a:cubicBezTo>
                  <a:pt x="1829" y="1434"/>
                  <a:pt x="1993" y="1348"/>
                  <a:pt x="2097" y="1260"/>
                </a:cubicBezTo>
                <a:cubicBezTo>
                  <a:pt x="2218" y="1160"/>
                  <a:pt x="2336" y="1055"/>
                  <a:pt x="2449" y="945"/>
                </a:cubicBezTo>
                <a:cubicBezTo>
                  <a:pt x="2688" y="720"/>
                  <a:pt x="2908" y="474"/>
                  <a:pt x="3111" y="214"/>
                </a:cubicBezTo>
                <a:cubicBezTo>
                  <a:pt x="3183" y="123"/>
                  <a:pt x="3103" y="1"/>
                  <a:pt x="30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19"/>
          <p:cNvSpPr/>
          <p:nvPr/>
        </p:nvSpPr>
        <p:spPr>
          <a:xfrm rot="5400000">
            <a:off x="-270235" y="5048695"/>
            <a:ext cx="418115" cy="201816"/>
          </a:xfrm>
          <a:custGeom>
            <a:avLst/>
            <a:gdLst/>
            <a:ahLst/>
            <a:cxnLst/>
            <a:rect l="l" t="t" r="r" b="b"/>
            <a:pathLst>
              <a:path w="3164" h="1527" extrusionOk="0">
                <a:moveTo>
                  <a:pt x="1616" y="1"/>
                </a:moveTo>
                <a:cubicBezTo>
                  <a:pt x="1589" y="1"/>
                  <a:pt x="1562" y="10"/>
                  <a:pt x="1536" y="33"/>
                </a:cubicBezTo>
                <a:cubicBezTo>
                  <a:pt x="1085" y="449"/>
                  <a:pt x="606" y="837"/>
                  <a:pt x="105" y="1193"/>
                </a:cubicBezTo>
                <a:cubicBezTo>
                  <a:pt x="1" y="1267"/>
                  <a:pt x="67" y="1425"/>
                  <a:pt x="165" y="1425"/>
                </a:cubicBezTo>
                <a:cubicBezTo>
                  <a:pt x="185" y="1425"/>
                  <a:pt x="206" y="1419"/>
                  <a:pt x="228" y="1404"/>
                </a:cubicBezTo>
                <a:cubicBezTo>
                  <a:pt x="716" y="1057"/>
                  <a:pt x="1184" y="680"/>
                  <a:pt x="1628" y="278"/>
                </a:cubicBezTo>
                <a:cubicBezTo>
                  <a:pt x="1835" y="483"/>
                  <a:pt x="2042" y="688"/>
                  <a:pt x="2251" y="891"/>
                </a:cubicBezTo>
                <a:cubicBezTo>
                  <a:pt x="2467" y="1104"/>
                  <a:pt x="2674" y="1342"/>
                  <a:pt x="2931" y="1506"/>
                </a:cubicBezTo>
                <a:cubicBezTo>
                  <a:pt x="2953" y="1520"/>
                  <a:pt x="2974" y="1526"/>
                  <a:pt x="2994" y="1526"/>
                </a:cubicBezTo>
                <a:cubicBezTo>
                  <a:pt x="3096" y="1526"/>
                  <a:pt x="3163" y="1368"/>
                  <a:pt x="3054" y="1297"/>
                </a:cubicBezTo>
                <a:cubicBezTo>
                  <a:pt x="2815" y="1145"/>
                  <a:pt x="2622" y="917"/>
                  <a:pt x="2422" y="719"/>
                </a:cubicBezTo>
                <a:cubicBezTo>
                  <a:pt x="2195" y="496"/>
                  <a:pt x="1967" y="274"/>
                  <a:pt x="1742" y="50"/>
                </a:cubicBezTo>
                <a:cubicBezTo>
                  <a:pt x="1721" y="30"/>
                  <a:pt x="1699" y="20"/>
                  <a:pt x="1676" y="17"/>
                </a:cubicBezTo>
                <a:cubicBezTo>
                  <a:pt x="1658" y="7"/>
                  <a:pt x="1638" y="1"/>
                  <a:pt x="16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19"/>
          <p:cNvSpPr/>
          <p:nvPr/>
        </p:nvSpPr>
        <p:spPr>
          <a:xfrm rot="5400000">
            <a:off x="-168403" y="5060390"/>
            <a:ext cx="407807" cy="197190"/>
          </a:xfrm>
          <a:custGeom>
            <a:avLst/>
            <a:gdLst/>
            <a:ahLst/>
            <a:cxnLst/>
            <a:rect l="l" t="t" r="r" b="b"/>
            <a:pathLst>
              <a:path w="3086" h="1492" extrusionOk="0">
                <a:moveTo>
                  <a:pt x="1509" y="0"/>
                </a:moveTo>
                <a:cubicBezTo>
                  <a:pt x="1482" y="0"/>
                  <a:pt x="1455" y="12"/>
                  <a:pt x="1432" y="41"/>
                </a:cubicBezTo>
                <a:cubicBezTo>
                  <a:pt x="1061" y="496"/>
                  <a:pt x="556" y="837"/>
                  <a:pt x="97" y="1197"/>
                </a:cubicBezTo>
                <a:cubicBezTo>
                  <a:pt x="1" y="1274"/>
                  <a:pt x="89" y="1396"/>
                  <a:pt x="190" y="1396"/>
                </a:cubicBezTo>
                <a:cubicBezTo>
                  <a:pt x="216" y="1396"/>
                  <a:pt x="244" y="1388"/>
                  <a:pt x="269" y="1368"/>
                </a:cubicBezTo>
                <a:cubicBezTo>
                  <a:pt x="709" y="1021"/>
                  <a:pt x="1192" y="693"/>
                  <a:pt x="1559" y="266"/>
                </a:cubicBezTo>
                <a:cubicBezTo>
                  <a:pt x="1991" y="652"/>
                  <a:pt x="2415" y="1049"/>
                  <a:pt x="2828" y="1456"/>
                </a:cubicBezTo>
                <a:cubicBezTo>
                  <a:pt x="2853" y="1481"/>
                  <a:pt x="2882" y="1491"/>
                  <a:pt x="2909" y="1491"/>
                </a:cubicBezTo>
                <a:cubicBezTo>
                  <a:pt x="3002" y="1491"/>
                  <a:pt x="3085" y="1369"/>
                  <a:pt x="3000" y="1284"/>
                </a:cubicBezTo>
                <a:cubicBezTo>
                  <a:pt x="2573" y="865"/>
                  <a:pt x="2137" y="457"/>
                  <a:pt x="1689" y="58"/>
                </a:cubicBezTo>
                <a:cubicBezTo>
                  <a:pt x="1665" y="36"/>
                  <a:pt x="1637" y="26"/>
                  <a:pt x="1610" y="26"/>
                </a:cubicBezTo>
                <a:cubicBezTo>
                  <a:pt x="1600" y="26"/>
                  <a:pt x="1591" y="27"/>
                  <a:pt x="1581" y="30"/>
                </a:cubicBezTo>
                <a:cubicBezTo>
                  <a:pt x="1560" y="11"/>
                  <a:pt x="1535" y="0"/>
                  <a:pt x="15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19"/>
          <p:cNvSpPr/>
          <p:nvPr/>
        </p:nvSpPr>
        <p:spPr>
          <a:xfrm rot="5400000">
            <a:off x="605382" y="5067395"/>
            <a:ext cx="404107" cy="175515"/>
          </a:xfrm>
          <a:custGeom>
            <a:avLst/>
            <a:gdLst/>
            <a:ahLst/>
            <a:cxnLst/>
            <a:rect l="l" t="t" r="r" b="b"/>
            <a:pathLst>
              <a:path w="3058" h="1328" extrusionOk="0">
                <a:moveTo>
                  <a:pt x="2799" y="194"/>
                </a:moveTo>
                <a:cubicBezTo>
                  <a:pt x="2780" y="254"/>
                  <a:pt x="2767" y="315"/>
                  <a:pt x="2760" y="377"/>
                </a:cubicBezTo>
                <a:cubicBezTo>
                  <a:pt x="2752" y="332"/>
                  <a:pt x="2743" y="285"/>
                  <a:pt x="2733" y="239"/>
                </a:cubicBezTo>
                <a:cubicBezTo>
                  <a:pt x="2754" y="224"/>
                  <a:pt x="2776" y="207"/>
                  <a:pt x="2799" y="194"/>
                </a:cubicBezTo>
                <a:close/>
                <a:moveTo>
                  <a:pt x="133" y="379"/>
                </a:moveTo>
                <a:lnTo>
                  <a:pt x="133" y="379"/>
                </a:lnTo>
                <a:cubicBezTo>
                  <a:pt x="166" y="390"/>
                  <a:pt x="202" y="407"/>
                  <a:pt x="235" y="425"/>
                </a:cubicBezTo>
                <a:cubicBezTo>
                  <a:pt x="203" y="427"/>
                  <a:pt x="170" y="433"/>
                  <a:pt x="138" y="440"/>
                </a:cubicBezTo>
                <a:cubicBezTo>
                  <a:pt x="136" y="420"/>
                  <a:pt x="134" y="399"/>
                  <a:pt x="133" y="379"/>
                </a:cubicBezTo>
                <a:close/>
                <a:moveTo>
                  <a:pt x="2625" y="326"/>
                </a:moveTo>
                <a:cubicBezTo>
                  <a:pt x="2635" y="377"/>
                  <a:pt x="2644" y="425"/>
                  <a:pt x="2655" y="474"/>
                </a:cubicBezTo>
                <a:cubicBezTo>
                  <a:pt x="2635" y="435"/>
                  <a:pt x="2614" y="395"/>
                  <a:pt x="2594" y="356"/>
                </a:cubicBezTo>
                <a:cubicBezTo>
                  <a:pt x="2605" y="347"/>
                  <a:pt x="2616" y="338"/>
                  <a:pt x="2625" y="326"/>
                </a:cubicBezTo>
                <a:close/>
                <a:moveTo>
                  <a:pt x="2493" y="455"/>
                </a:moveTo>
                <a:cubicBezTo>
                  <a:pt x="2499" y="472"/>
                  <a:pt x="2506" y="489"/>
                  <a:pt x="2513" y="505"/>
                </a:cubicBezTo>
                <a:cubicBezTo>
                  <a:pt x="2508" y="500"/>
                  <a:pt x="2502" y="496"/>
                  <a:pt x="2499" y="492"/>
                </a:cubicBezTo>
                <a:cubicBezTo>
                  <a:pt x="2489" y="486"/>
                  <a:pt x="2480" y="483"/>
                  <a:pt x="2471" y="483"/>
                </a:cubicBezTo>
                <a:cubicBezTo>
                  <a:pt x="2469" y="483"/>
                  <a:pt x="2467" y="483"/>
                  <a:pt x="2465" y="483"/>
                </a:cubicBezTo>
                <a:cubicBezTo>
                  <a:pt x="2474" y="474"/>
                  <a:pt x="2484" y="464"/>
                  <a:pt x="2493" y="455"/>
                </a:cubicBezTo>
                <a:close/>
                <a:moveTo>
                  <a:pt x="414" y="517"/>
                </a:moveTo>
                <a:cubicBezTo>
                  <a:pt x="425" y="522"/>
                  <a:pt x="437" y="528"/>
                  <a:pt x="448" y="533"/>
                </a:cubicBezTo>
                <a:cubicBezTo>
                  <a:pt x="405" y="556"/>
                  <a:pt x="360" y="578"/>
                  <a:pt x="317" y="599"/>
                </a:cubicBezTo>
                <a:cubicBezTo>
                  <a:pt x="340" y="576"/>
                  <a:pt x="366" y="556"/>
                  <a:pt x="394" y="537"/>
                </a:cubicBezTo>
                <a:cubicBezTo>
                  <a:pt x="403" y="531"/>
                  <a:pt x="409" y="524"/>
                  <a:pt x="414" y="517"/>
                </a:cubicBezTo>
                <a:close/>
                <a:moveTo>
                  <a:pt x="2879" y="392"/>
                </a:moveTo>
                <a:cubicBezTo>
                  <a:pt x="2883" y="483"/>
                  <a:pt x="2888" y="574"/>
                  <a:pt x="2894" y="666"/>
                </a:cubicBezTo>
                <a:cubicBezTo>
                  <a:pt x="2871" y="576"/>
                  <a:pt x="2868" y="483"/>
                  <a:pt x="2879" y="392"/>
                </a:cubicBezTo>
                <a:close/>
                <a:moveTo>
                  <a:pt x="466" y="705"/>
                </a:moveTo>
                <a:cubicBezTo>
                  <a:pt x="468" y="707"/>
                  <a:pt x="468" y="707"/>
                  <a:pt x="468" y="709"/>
                </a:cubicBezTo>
                <a:cubicBezTo>
                  <a:pt x="466" y="709"/>
                  <a:pt x="464" y="710"/>
                  <a:pt x="461" y="712"/>
                </a:cubicBezTo>
                <a:cubicBezTo>
                  <a:pt x="463" y="709"/>
                  <a:pt x="464" y="707"/>
                  <a:pt x="466" y="705"/>
                </a:cubicBezTo>
                <a:close/>
                <a:moveTo>
                  <a:pt x="2308" y="643"/>
                </a:moveTo>
                <a:cubicBezTo>
                  <a:pt x="2334" y="664"/>
                  <a:pt x="2359" y="684"/>
                  <a:pt x="2383" y="705"/>
                </a:cubicBezTo>
                <a:cubicBezTo>
                  <a:pt x="2387" y="714"/>
                  <a:pt x="2390" y="724"/>
                  <a:pt x="2398" y="731"/>
                </a:cubicBezTo>
                <a:cubicBezTo>
                  <a:pt x="2415" y="750"/>
                  <a:pt x="2433" y="761"/>
                  <a:pt x="2454" y="765"/>
                </a:cubicBezTo>
                <a:cubicBezTo>
                  <a:pt x="2486" y="794"/>
                  <a:pt x="2515" y="822"/>
                  <a:pt x="2547" y="852"/>
                </a:cubicBezTo>
                <a:cubicBezTo>
                  <a:pt x="2463" y="787"/>
                  <a:pt x="2379" y="722"/>
                  <a:pt x="2297" y="656"/>
                </a:cubicBezTo>
                <a:cubicBezTo>
                  <a:pt x="2301" y="651"/>
                  <a:pt x="2305" y="647"/>
                  <a:pt x="2308" y="643"/>
                </a:cubicBezTo>
                <a:close/>
                <a:moveTo>
                  <a:pt x="655" y="807"/>
                </a:moveTo>
                <a:lnTo>
                  <a:pt x="655" y="807"/>
                </a:lnTo>
                <a:cubicBezTo>
                  <a:pt x="601" y="843"/>
                  <a:pt x="547" y="878"/>
                  <a:pt x="494" y="914"/>
                </a:cubicBezTo>
                <a:cubicBezTo>
                  <a:pt x="545" y="875"/>
                  <a:pt x="599" y="839"/>
                  <a:pt x="655" y="807"/>
                </a:cubicBezTo>
                <a:close/>
                <a:moveTo>
                  <a:pt x="226" y="1044"/>
                </a:moveTo>
                <a:cubicBezTo>
                  <a:pt x="228" y="1044"/>
                  <a:pt x="228" y="1046"/>
                  <a:pt x="230" y="1046"/>
                </a:cubicBezTo>
                <a:cubicBezTo>
                  <a:pt x="230" y="1048"/>
                  <a:pt x="228" y="1050"/>
                  <a:pt x="226" y="1052"/>
                </a:cubicBezTo>
                <a:cubicBezTo>
                  <a:pt x="226" y="1050"/>
                  <a:pt x="226" y="1046"/>
                  <a:pt x="226" y="1044"/>
                </a:cubicBezTo>
                <a:close/>
                <a:moveTo>
                  <a:pt x="2894" y="1098"/>
                </a:moveTo>
                <a:cubicBezTo>
                  <a:pt x="2903" y="1111"/>
                  <a:pt x="2912" y="1124"/>
                  <a:pt x="2920" y="1136"/>
                </a:cubicBezTo>
                <a:cubicBezTo>
                  <a:pt x="2909" y="1130"/>
                  <a:pt x="2898" y="1124"/>
                  <a:pt x="2884" y="1117"/>
                </a:cubicBezTo>
                <a:cubicBezTo>
                  <a:pt x="2888" y="1111"/>
                  <a:pt x="2892" y="1104"/>
                  <a:pt x="2894" y="1098"/>
                </a:cubicBezTo>
                <a:close/>
                <a:moveTo>
                  <a:pt x="2914" y="1"/>
                </a:moveTo>
                <a:cubicBezTo>
                  <a:pt x="2904" y="1"/>
                  <a:pt x="2894" y="3"/>
                  <a:pt x="2884" y="8"/>
                </a:cubicBezTo>
                <a:cubicBezTo>
                  <a:pt x="2743" y="69"/>
                  <a:pt x="2620" y="166"/>
                  <a:pt x="2502" y="274"/>
                </a:cubicBezTo>
                <a:cubicBezTo>
                  <a:pt x="2482" y="280"/>
                  <a:pt x="2461" y="297"/>
                  <a:pt x="2456" y="321"/>
                </a:cubicBezTo>
                <a:cubicBezTo>
                  <a:pt x="2400" y="373"/>
                  <a:pt x="2348" y="429"/>
                  <a:pt x="2295" y="485"/>
                </a:cubicBezTo>
                <a:cubicBezTo>
                  <a:pt x="2293" y="483"/>
                  <a:pt x="2293" y="483"/>
                  <a:pt x="2292" y="483"/>
                </a:cubicBezTo>
                <a:cubicBezTo>
                  <a:pt x="2284" y="481"/>
                  <a:pt x="2277" y="480"/>
                  <a:pt x="2271" y="480"/>
                </a:cubicBezTo>
                <a:cubicBezTo>
                  <a:pt x="2231" y="480"/>
                  <a:pt x="2211" y="522"/>
                  <a:pt x="2221" y="559"/>
                </a:cubicBezTo>
                <a:cubicBezTo>
                  <a:pt x="2202" y="580"/>
                  <a:pt x="2182" y="599"/>
                  <a:pt x="2163" y="619"/>
                </a:cubicBezTo>
                <a:cubicBezTo>
                  <a:pt x="2141" y="640"/>
                  <a:pt x="2137" y="684"/>
                  <a:pt x="2163" y="705"/>
                </a:cubicBezTo>
                <a:cubicBezTo>
                  <a:pt x="2314" y="822"/>
                  <a:pt x="2465" y="942"/>
                  <a:pt x="2616" y="1061"/>
                </a:cubicBezTo>
                <a:cubicBezTo>
                  <a:pt x="2728" y="1149"/>
                  <a:pt x="2836" y="1253"/>
                  <a:pt x="2978" y="1287"/>
                </a:cubicBezTo>
                <a:cubicBezTo>
                  <a:pt x="2982" y="1287"/>
                  <a:pt x="2986" y="1288"/>
                  <a:pt x="2991" y="1288"/>
                </a:cubicBezTo>
                <a:cubicBezTo>
                  <a:pt x="3024" y="1288"/>
                  <a:pt x="3057" y="1263"/>
                  <a:pt x="3054" y="1227"/>
                </a:cubicBezTo>
                <a:cubicBezTo>
                  <a:pt x="3026" y="850"/>
                  <a:pt x="2998" y="474"/>
                  <a:pt x="2987" y="95"/>
                </a:cubicBezTo>
                <a:cubicBezTo>
                  <a:pt x="2987" y="78"/>
                  <a:pt x="2983" y="67"/>
                  <a:pt x="2974" y="58"/>
                </a:cubicBezTo>
                <a:cubicBezTo>
                  <a:pt x="2974" y="26"/>
                  <a:pt x="2947" y="1"/>
                  <a:pt x="2914" y="1"/>
                </a:cubicBezTo>
                <a:close/>
                <a:moveTo>
                  <a:pt x="89" y="251"/>
                </a:moveTo>
                <a:cubicBezTo>
                  <a:pt x="80" y="251"/>
                  <a:pt x="72" y="251"/>
                  <a:pt x="64" y="252"/>
                </a:cubicBezTo>
                <a:cubicBezTo>
                  <a:pt x="34" y="254"/>
                  <a:pt x="0" y="276"/>
                  <a:pt x="4" y="311"/>
                </a:cubicBezTo>
                <a:cubicBezTo>
                  <a:pt x="6" y="328"/>
                  <a:pt x="8" y="347"/>
                  <a:pt x="10" y="364"/>
                </a:cubicBezTo>
                <a:cubicBezTo>
                  <a:pt x="8" y="371"/>
                  <a:pt x="8" y="379"/>
                  <a:pt x="8" y="386"/>
                </a:cubicBezTo>
                <a:cubicBezTo>
                  <a:pt x="11" y="407"/>
                  <a:pt x="15" y="427"/>
                  <a:pt x="17" y="448"/>
                </a:cubicBezTo>
                <a:cubicBezTo>
                  <a:pt x="41" y="720"/>
                  <a:pt x="51" y="994"/>
                  <a:pt x="45" y="1268"/>
                </a:cubicBezTo>
                <a:cubicBezTo>
                  <a:pt x="44" y="1302"/>
                  <a:pt x="75" y="1328"/>
                  <a:pt x="107" y="1328"/>
                </a:cubicBezTo>
                <a:cubicBezTo>
                  <a:pt x="117" y="1328"/>
                  <a:pt x="127" y="1325"/>
                  <a:pt x="136" y="1320"/>
                </a:cubicBezTo>
                <a:cubicBezTo>
                  <a:pt x="155" y="1309"/>
                  <a:pt x="170" y="1296"/>
                  <a:pt x="187" y="1283"/>
                </a:cubicBezTo>
                <a:cubicBezTo>
                  <a:pt x="203" y="1283"/>
                  <a:pt x="222" y="1277"/>
                  <a:pt x="233" y="1268"/>
                </a:cubicBezTo>
                <a:cubicBezTo>
                  <a:pt x="453" y="1082"/>
                  <a:pt x="688" y="919"/>
                  <a:pt x="940" y="781"/>
                </a:cubicBezTo>
                <a:cubicBezTo>
                  <a:pt x="981" y="757"/>
                  <a:pt x="977" y="699"/>
                  <a:pt x="940" y="675"/>
                </a:cubicBezTo>
                <a:cubicBezTo>
                  <a:pt x="789" y="582"/>
                  <a:pt x="636" y="494"/>
                  <a:pt x="479" y="414"/>
                </a:cubicBezTo>
                <a:cubicBezTo>
                  <a:pt x="371" y="356"/>
                  <a:pt x="221" y="251"/>
                  <a:pt x="89" y="25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19"/>
          <p:cNvSpPr/>
          <p:nvPr/>
        </p:nvSpPr>
        <p:spPr>
          <a:xfrm rot="5400000">
            <a:off x="790146" y="5049157"/>
            <a:ext cx="402521" cy="212786"/>
          </a:xfrm>
          <a:custGeom>
            <a:avLst/>
            <a:gdLst/>
            <a:ahLst/>
            <a:cxnLst/>
            <a:rect l="l" t="t" r="r" b="b"/>
            <a:pathLst>
              <a:path w="3046" h="1610" extrusionOk="0">
                <a:moveTo>
                  <a:pt x="2869" y="1"/>
                </a:moveTo>
                <a:cubicBezTo>
                  <a:pt x="2842" y="1"/>
                  <a:pt x="2813" y="11"/>
                  <a:pt x="2788" y="36"/>
                </a:cubicBezTo>
                <a:cubicBezTo>
                  <a:pt x="2348" y="467"/>
                  <a:pt x="1912" y="899"/>
                  <a:pt x="1479" y="1335"/>
                </a:cubicBezTo>
                <a:cubicBezTo>
                  <a:pt x="1397" y="1270"/>
                  <a:pt x="1330" y="1190"/>
                  <a:pt x="1259" y="1114"/>
                </a:cubicBezTo>
                <a:cubicBezTo>
                  <a:pt x="1158" y="1002"/>
                  <a:pt x="1039" y="909"/>
                  <a:pt x="920" y="817"/>
                </a:cubicBezTo>
                <a:cubicBezTo>
                  <a:pt x="677" y="627"/>
                  <a:pt x="461" y="420"/>
                  <a:pt x="252" y="194"/>
                </a:cubicBezTo>
                <a:cubicBezTo>
                  <a:pt x="227" y="167"/>
                  <a:pt x="199" y="156"/>
                  <a:pt x="171" y="156"/>
                </a:cubicBezTo>
                <a:cubicBezTo>
                  <a:pt x="82" y="156"/>
                  <a:pt x="1" y="277"/>
                  <a:pt x="81" y="364"/>
                </a:cubicBezTo>
                <a:cubicBezTo>
                  <a:pt x="301" y="603"/>
                  <a:pt x="526" y="815"/>
                  <a:pt x="782" y="1013"/>
                </a:cubicBezTo>
                <a:cubicBezTo>
                  <a:pt x="899" y="1106"/>
                  <a:pt x="1013" y="1201"/>
                  <a:pt x="1114" y="1313"/>
                </a:cubicBezTo>
                <a:cubicBezTo>
                  <a:pt x="1209" y="1416"/>
                  <a:pt x="1300" y="1518"/>
                  <a:pt x="1421" y="1591"/>
                </a:cubicBezTo>
                <a:cubicBezTo>
                  <a:pt x="1443" y="1605"/>
                  <a:pt x="1464" y="1610"/>
                  <a:pt x="1483" y="1610"/>
                </a:cubicBezTo>
                <a:cubicBezTo>
                  <a:pt x="1495" y="1610"/>
                  <a:pt x="1507" y="1608"/>
                  <a:pt x="1518" y="1604"/>
                </a:cubicBezTo>
                <a:cubicBezTo>
                  <a:pt x="1542" y="1600"/>
                  <a:pt x="1567" y="1591"/>
                  <a:pt x="1589" y="1569"/>
                </a:cubicBezTo>
                <a:cubicBezTo>
                  <a:pt x="2042" y="1112"/>
                  <a:pt x="2499" y="657"/>
                  <a:pt x="2959" y="208"/>
                </a:cubicBezTo>
                <a:cubicBezTo>
                  <a:pt x="3046" y="122"/>
                  <a:pt x="2963" y="1"/>
                  <a:pt x="2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19"/>
          <p:cNvSpPr/>
          <p:nvPr/>
        </p:nvSpPr>
        <p:spPr>
          <a:xfrm rot="5400000">
            <a:off x="695716" y="5043408"/>
            <a:ext cx="420758" cy="221112"/>
          </a:xfrm>
          <a:custGeom>
            <a:avLst/>
            <a:gdLst/>
            <a:ahLst/>
            <a:cxnLst/>
            <a:rect l="l" t="t" r="r" b="b"/>
            <a:pathLst>
              <a:path w="3184" h="1673" extrusionOk="0">
                <a:moveTo>
                  <a:pt x="3018" y="1"/>
                </a:moveTo>
                <a:cubicBezTo>
                  <a:pt x="2991" y="1"/>
                  <a:pt x="2963" y="13"/>
                  <a:pt x="2940" y="43"/>
                </a:cubicBezTo>
                <a:cubicBezTo>
                  <a:pt x="2736" y="302"/>
                  <a:pt x="2515" y="546"/>
                  <a:pt x="2278" y="774"/>
                </a:cubicBezTo>
                <a:cubicBezTo>
                  <a:pt x="2155" y="893"/>
                  <a:pt x="2024" y="1007"/>
                  <a:pt x="1894" y="1117"/>
                </a:cubicBezTo>
                <a:cubicBezTo>
                  <a:pt x="1797" y="1195"/>
                  <a:pt x="1678" y="1266"/>
                  <a:pt x="1603" y="1368"/>
                </a:cubicBezTo>
                <a:cubicBezTo>
                  <a:pt x="1152" y="1027"/>
                  <a:pt x="701" y="684"/>
                  <a:pt x="231" y="369"/>
                </a:cubicBezTo>
                <a:cubicBezTo>
                  <a:pt x="209" y="355"/>
                  <a:pt x="188" y="348"/>
                  <a:pt x="167" y="348"/>
                </a:cubicBezTo>
                <a:cubicBezTo>
                  <a:pt x="67" y="348"/>
                  <a:pt x="0" y="506"/>
                  <a:pt x="108" y="578"/>
                </a:cubicBezTo>
                <a:cubicBezTo>
                  <a:pt x="611" y="915"/>
                  <a:pt x="1092" y="1285"/>
                  <a:pt x="1575" y="1650"/>
                </a:cubicBezTo>
                <a:cubicBezTo>
                  <a:pt x="1597" y="1666"/>
                  <a:pt x="1619" y="1673"/>
                  <a:pt x="1639" y="1673"/>
                </a:cubicBezTo>
                <a:cubicBezTo>
                  <a:pt x="1680" y="1673"/>
                  <a:pt x="1715" y="1645"/>
                  <a:pt x="1733" y="1607"/>
                </a:cubicBezTo>
                <a:cubicBezTo>
                  <a:pt x="1748" y="1596"/>
                  <a:pt x="1763" y="1581"/>
                  <a:pt x="1773" y="1561"/>
                </a:cubicBezTo>
                <a:cubicBezTo>
                  <a:pt x="1829" y="1434"/>
                  <a:pt x="1993" y="1348"/>
                  <a:pt x="2097" y="1260"/>
                </a:cubicBezTo>
                <a:cubicBezTo>
                  <a:pt x="2218" y="1160"/>
                  <a:pt x="2336" y="1055"/>
                  <a:pt x="2449" y="945"/>
                </a:cubicBezTo>
                <a:cubicBezTo>
                  <a:pt x="2688" y="720"/>
                  <a:pt x="2908" y="474"/>
                  <a:pt x="3111" y="214"/>
                </a:cubicBezTo>
                <a:cubicBezTo>
                  <a:pt x="3183" y="123"/>
                  <a:pt x="3103" y="1"/>
                  <a:pt x="30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1" name="Google Shape;2561;p19"/>
          <p:cNvSpPr/>
          <p:nvPr/>
        </p:nvSpPr>
        <p:spPr>
          <a:xfrm rot="5400000">
            <a:off x="370065" y="5048695"/>
            <a:ext cx="418115" cy="201816"/>
          </a:xfrm>
          <a:custGeom>
            <a:avLst/>
            <a:gdLst/>
            <a:ahLst/>
            <a:cxnLst/>
            <a:rect l="l" t="t" r="r" b="b"/>
            <a:pathLst>
              <a:path w="3164" h="1527" extrusionOk="0">
                <a:moveTo>
                  <a:pt x="1616" y="1"/>
                </a:moveTo>
                <a:cubicBezTo>
                  <a:pt x="1589" y="1"/>
                  <a:pt x="1562" y="10"/>
                  <a:pt x="1536" y="33"/>
                </a:cubicBezTo>
                <a:cubicBezTo>
                  <a:pt x="1085" y="449"/>
                  <a:pt x="606" y="837"/>
                  <a:pt x="105" y="1193"/>
                </a:cubicBezTo>
                <a:cubicBezTo>
                  <a:pt x="1" y="1267"/>
                  <a:pt x="67" y="1425"/>
                  <a:pt x="165" y="1425"/>
                </a:cubicBezTo>
                <a:cubicBezTo>
                  <a:pt x="185" y="1425"/>
                  <a:pt x="206" y="1419"/>
                  <a:pt x="228" y="1404"/>
                </a:cubicBezTo>
                <a:cubicBezTo>
                  <a:pt x="716" y="1057"/>
                  <a:pt x="1184" y="680"/>
                  <a:pt x="1628" y="278"/>
                </a:cubicBezTo>
                <a:cubicBezTo>
                  <a:pt x="1835" y="483"/>
                  <a:pt x="2042" y="688"/>
                  <a:pt x="2251" y="891"/>
                </a:cubicBezTo>
                <a:cubicBezTo>
                  <a:pt x="2467" y="1104"/>
                  <a:pt x="2674" y="1342"/>
                  <a:pt x="2931" y="1506"/>
                </a:cubicBezTo>
                <a:cubicBezTo>
                  <a:pt x="2953" y="1520"/>
                  <a:pt x="2974" y="1526"/>
                  <a:pt x="2994" y="1526"/>
                </a:cubicBezTo>
                <a:cubicBezTo>
                  <a:pt x="3096" y="1526"/>
                  <a:pt x="3163" y="1368"/>
                  <a:pt x="3054" y="1297"/>
                </a:cubicBezTo>
                <a:cubicBezTo>
                  <a:pt x="2815" y="1145"/>
                  <a:pt x="2622" y="917"/>
                  <a:pt x="2422" y="719"/>
                </a:cubicBezTo>
                <a:cubicBezTo>
                  <a:pt x="2195" y="496"/>
                  <a:pt x="1967" y="274"/>
                  <a:pt x="1742" y="50"/>
                </a:cubicBezTo>
                <a:cubicBezTo>
                  <a:pt x="1721" y="30"/>
                  <a:pt x="1699" y="20"/>
                  <a:pt x="1676" y="17"/>
                </a:cubicBezTo>
                <a:cubicBezTo>
                  <a:pt x="1658" y="7"/>
                  <a:pt x="1638" y="1"/>
                  <a:pt x="16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19"/>
          <p:cNvSpPr/>
          <p:nvPr/>
        </p:nvSpPr>
        <p:spPr>
          <a:xfrm rot="5400000">
            <a:off x="471897" y="5060390"/>
            <a:ext cx="407807" cy="197190"/>
          </a:xfrm>
          <a:custGeom>
            <a:avLst/>
            <a:gdLst/>
            <a:ahLst/>
            <a:cxnLst/>
            <a:rect l="l" t="t" r="r" b="b"/>
            <a:pathLst>
              <a:path w="3086" h="1492" extrusionOk="0">
                <a:moveTo>
                  <a:pt x="1509" y="0"/>
                </a:moveTo>
                <a:cubicBezTo>
                  <a:pt x="1482" y="0"/>
                  <a:pt x="1455" y="12"/>
                  <a:pt x="1432" y="41"/>
                </a:cubicBezTo>
                <a:cubicBezTo>
                  <a:pt x="1061" y="496"/>
                  <a:pt x="556" y="837"/>
                  <a:pt x="97" y="1197"/>
                </a:cubicBezTo>
                <a:cubicBezTo>
                  <a:pt x="1" y="1274"/>
                  <a:pt x="89" y="1396"/>
                  <a:pt x="190" y="1396"/>
                </a:cubicBezTo>
                <a:cubicBezTo>
                  <a:pt x="216" y="1396"/>
                  <a:pt x="244" y="1388"/>
                  <a:pt x="269" y="1368"/>
                </a:cubicBezTo>
                <a:cubicBezTo>
                  <a:pt x="709" y="1021"/>
                  <a:pt x="1192" y="693"/>
                  <a:pt x="1559" y="266"/>
                </a:cubicBezTo>
                <a:cubicBezTo>
                  <a:pt x="1991" y="652"/>
                  <a:pt x="2415" y="1049"/>
                  <a:pt x="2828" y="1456"/>
                </a:cubicBezTo>
                <a:cubicBezTo>
                  <a:pt x="2853" y="1481"/>
                  <a:pt x="2882" y="1491"/>
                  <a:pt x="2909" y="1491"/>
                </a:cubicBezTo>
                <a:cubicBezTo>
                  <a:pt x="3002" y="1491"/>
                  <a:pt x="3085" y="1369"/>
                  <a:pt x="3000" y="1284"/>
                </a:cubicBezTo>
                <a:cubicBezTo>
                  <a:pt x="2573" y="865"/>
                  <a:pt x="2137" y="457"/>
                  <a:pt x="1689" y="58"/>
                </a:cubicBezTo>
                <a:cubicBezTo>
                  <a:pt x="1665" y="36"/>
                  <a:pt x="1637" y="26"/>
                  <a:pt x="1610" y="26"/>
                </a:cubicBezTo>
                <a:cubicBezTo>
                  <a:pt x="1600" y="26"/>
                  <a:pt x="1591" y="27"/>
                  <a:pt x="1581" y="30"/>
                </a:cubicBezTo>
                <a:cubicBezTo>
                  <a:pt x="1560" y="11"/>
                  <a:pt x="1535" y="0"/>
                  <a:pt x="15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19"/>
          <p:cNvSpPr/>
          <p:nvPr/>
        </p:nvSpPr>
        <p:spPr>
          <a:xfrm rot="5400000">
            <a:off x="1224957" y="5067395"/>
            <a:ext cx="404107" cy="175515"/>
          </a:xfrm>
          <a:custGeom>
            <a:avLst/>
            <a:gdLst/>
            <a:ahLst/>
            <a:cxnLst/>
            <a:rect l="l" t="t" r="r" b="b"/>
            <a:pathLst>
              <a:path w="3058" h="1328" extrusionOk="0">
                <a:moveTo>
                  <a:pt x="2799" y="194"/>
                </a:moveTo>
                <a:cubicBezTo>
                  <a:pt x="2780" y="254"/>
                  <a:pt x="2767" y="315"/>
                  <a:pt x="2760" y="377"/>
                </a:cubicBezTo>
                <a:cubicBezTo>
                  <a:pt x="2752" y="332"/>
                  <a:pt x="2743" y="285"/>
                  <a:pt x="2733" y="239"/>
                </a:cubicBezTo>
                <a:cubicBezTo>
                  <a:pt x="2754" y="224"/>
                  <a:pt x="2776" y="207"/>
                  <a:pt x="2799" y="194"/>
                </a:cubicBezTo>
                <a:close/>
                <a:moveTo>
                  <a:pt x="133" y="379"/>
                </a:moveTo>
                <a:lnTo>
                  <a:pt x="133" y="379"/>
                </a:lnTo>
                <a:cubicBezTo>
                  <a:pt x="166" y="390"/>
                  <a:pt x="202" y="407"/>
                  <a:pt x="235" y="425"/>
                </a:cubicBezTo>
                <a:cubicBezTo>
                  <a:pt x="203" y="427"/>
                  <a:pt x="170" y="433"/>
                  <a:pt x="138" y="440"/>
                </a:cubicBezTo>
                <a:cubicBezTo>
                  <a:pt x="136" y="420"/>
                  <a:pt x="134" y="399"/>
                  <a:pt x="133" y="379"/>
                </a:cubicBezTo>
                <a:close/>
                <a:moveTo>
                  <a:pt x="2625" y="326"/>
                </a:moveTo>
                <a:cubicBezTo>
                  <a:pt x="2635" y="377"/>
                  <a:pt x="2644" y="425"/>
                  <a:pt x="2655" y="474"/>
                </a:cubicBezTo>
                <a:cubicBezTo>
                  <a:pt x="2635" y="435"/>
                  <a:pt x="2614" y="395"/>
                  <a:pt x="2594" y="356"/>
                </a:cubicBezTo>
                <a:cubicBezTo>
                  <a:pt x="2605" y="347"/>
                  <a:pt x="2616" y="338"/>
                  <a:pt x="2625" y="326"/>
                </a:cubicBezTo>
                <a:close/>
                <a:moveTo>
                  <a:pt x="2493" y="455"/>
                </a:moveTo>
                <a:cubicBezTo>
                  <a:pt x="2499" y="472"/>
                  <a:pt x="2506" y="489"/>
                  <a:pt x="2513" y="505"/>
                </a:cubicBezTo>
                <a:cubicBezTo>
                  <a:pt x="2508" y="500"/>
                  <a:pt x="2502" y="496"/>
                  <a:pt x="2499" y="492"/>
                </a:cubicBezTo>
                <a:cubicBezTo>
                  <a:pt x="2489" y="486"/>
                  <a:pt x="2480" y="483"/>
                  <a:pt x="2471" y="483"/>
                </a:cubicBezTo>
                <a:cubicBezTo>
                  <a:pt x="2469" y="483"/>
                  <a:pt x="2467" y="483"/>
                  <a:pt x="2465" y="483"/>
                </a:cubicBezTo>
                <a:cubicBezTo>
                  <a:pt x="2474" y="474"/>
                  <a:pt x="2484" y="464"/>
                  <a:pt x="2493" y="455"/>
                </a:cubicBezTo>
                <a:close/>
                <a:moveTo>
                  <a:pt x="414" y="517"/>
                </a:moveTo>
                <a:cubicBezTo>
                  <a:pt x="425" y="522"/>
                  <a:pt x="437" y="528"/>
                  <a:pt x="448" y="533"/>
                </a:cubicBezTo>
                <a:cubicBezTo>
                  <a:pt x="405" y="556"/>
                  <a:pt x="360" y="578"/>
                  <a:pt x="317" y="599"/>
                </a:cubicBezTo>
                <a:cubicBezTo>
                  <a:pt x="340" y="576"/>
                  <a:pt x="366" y="556"/>
                  <a:pt x="394" y="537"/>
                </a:cubicBezTo>
                <a:cubicBezTo>
                  <a:pt x="403" y="531"/>
                  <a:pt x="409" y="524"/>
                  <a:pt x="414" y="517"/>
                </a:cubicBezTo>
                <a:close/>
                <a:moveTo>
                  <a:pt x="2879" y="392"/>
                </a:moveTo>
                <a:cubicBezTo>
                  <a:pt x="2883" y="483"/>
                  <a:pt x="2888" y="574"/>
                  <a:pt x="2894" y="666"/>
                </a:cubicBezTo>
                <a:cubicBezTo>
                  <a:pt x="2871" y="576"/>
                  <a:pt x="2868" y="483"/>
                  <a:pt x="2879" y="392"/>
                </a:cubicBezTo>
                <a:close/>
                <a:moveTo>
                  <a:pt x="466" y="705"/>
                </a:moveTo>
                <a:cubicBezTo>
                  <a:pt x="468" y="707"/>
                  <a:pt x="468" y="707"/>
                  <a:pt x="468" y="709"/>
                </a:cubicBezTo>
                <a:cubicBezTo>
                  <a:pt x="466" y="709"/>
                  <a:pt x="464" y="710"/>
                  <a:pt x="461" y="712"/>
                </a:cubicBezTo>
                <a:cubicBezTo>
                  <a:pt x="463" y="709"/>
                  <a:pt x="464" y="707"/>
                  <a:pt x="466" y="705"/>
                </a:cubicBezTo>
                <a:close/>
                <a:moveTo>
                  <a:pt x="2308" y="643"/>
                </a:moveTo>
                <a:cubicBezTo>
                  <a:pt x="2334" y="664"/>
                  <a:pt x="2359" y="684"/>
                  <a:pt x="2383" y="705"/>
                </a:cubicBezTo>
                <a:cubicBezTo>
                  <a:pt x="2387" y="714"/>
                  <a:pt x="2390" y="724"/>
                  <a:pt x="2398" y="731"/>
                </a:cubicBezTo>
                <a:cubicBezTo>
                  <a:pt x="2415" y="750"/>
                  <a:pt x="2433" y="761"/>
                  <a:pt x="2454" y="765"/>
                </a:cubicBezTo>
                <a:cubicBezTo>
                  <a:pt x="2486" y="794"/>
                  <a:pt x="2515" y="822"/>
                  <a:pt x="2547" y="852"/>
                </a:cubicBezTo>
                <a:cubicBezTo>
                  <a:pt x="2463" y="787"/>
                  <a:pt x="2379" y="722"/>
                  <a:pt x="2297" y="656"/>
                </a:cubicBezTo>
                <a:cubicBezTo>
                  <a:pt x="2301" y="651"/>
                  <a:pt x="2305" y="647"/>
                  <a:pt x="2308" y="643"/>
                </a:cubicBezTo>
                <a:close/>
                <a:moveTo>
                  <a:pt x="655" y="807"/>
                </a:moveTo>
                <a:lnTo>
                  <a:pt x="655" y="807"/>
                </a:lnTo>
                <a:cubicBezTo>
                  <a:pt x="601" y="843"/>
                  <a:pt x="547" y="878"/>
                  <a:pt x="494" y="914"/>
                </a:cubicBezTo>
                <a:cubicBezTo>
                  <a:pt x="545" y="875"/>
                  <a:pt x="599" y="839"/>
                  <a:pt x="655" y="807"/>
                </a:cubicBezTo>
                <a:close/>
                <a:moveTo>
                  <a:pt x="226" y="1044"/>
                </a:moveTo>
                <a:cubicBezTo>
                  <a:pt x="228" y="1044"/>
                  <a:pt x="228" y="1046"/>
                  <a:pt x="230" y="1046"/>
                </a:cubicBezTo>
                <a:cubicBezTo>
                  <a:pt x="230" y="1048"/>
                  <a:pt x="228" y="1050"/>
                  <a:pt x="226" y="1052"/>
                </a:cubicBezTo>
                <a:cubicBezTo>
                  <a:pt x="226" y="1050"/>
                  <a:pt x="226" y="1046"/>
                  <a:pt x="226" y="1044"/>
                </a:cubicBezTo>
                <a:close/>
                <a:moveTo>
                  <a:pt x="2894" y="1098"/>
                </a:moveTo>
                <a:cubicBezTo>
                  <a:pt x="2903" y="1111"/>
                  <a:pt x="2912" y="1124"/>
                  <a:pt x="2920" y="1136"/>
                </a:cubicBezTo>
                <a:cubicBezTo>
                  <a:pt x="2909" y="1130"/>
                  <a:pt x="2898" y="1124"/>
                  <a:pt x="2884" y="1117"/>
                </a:cubicBezTo>
                <a:cubicBezTo>
                  <a:pt x="2888" y="1111"/>
                  <a:pt x="2892" y="1104"/>
                  <a:pt x="2894" y="1098"/>
                </a:cubicBezTo>
                <a:close/>
                <a:moveTo>
                  <a:pt x="2914" y="1"/>
                </a:moveTo>
                <a:cubicBezTo>
                  <a:pt x="2904" y="1"/>
                  <a:pt x="2894" y="3"/>
                  <a:pt x="2884" y="8"/>
                </a:cubicBezTo>
                <a:cubicBezTo>
                  <a:pt x="2743" y="69"/>
                  <a:pt x="2620" y="166"/>
                  <a:pt x="2502" y="274"/>
                </a:cubicBezTo>
                <a:cubicBezTo>
                  <a:pt x="2482" y="280"/>
                  <a:pt x="2461" y="297"/>
                  <a:pt x="2456" y="321"/>
                </a:cubicBezTo>
                <a:cubicBezTo>
                  <a:pt x="2400" y="373"/>
                  <a:pt x="2348" y="429"/>
                  <a:pt x="2295" y="485"/>
                </a:cubicBezTo>
                <a:cubicBezTo>
                  <a:pt x="2293" y="483"/>
                  <a:pt x="2293" y="483"/>
                  <a:pt x="2292" y="483"/>
                </a:cubicBezTo>
                <a:cubicBezTo>
                  <a:pt x="2284" y="481"/>
                  <a:pt x="2277" y="480"/>
                  <a:pt x="2271" y="480"/>
                </a:cubicBezTo>
                <a:cubicBezTo>
                  <a:pt x="2231" y="480"/>
                  <a:pt x="2211" y="522"/>
                  <a:pt x="2221" y="559"/>
                </a:cubicBezTo>
                <a:cubicBezTo>
                  <a:pt x="2202" y="580"/>
                  <a:pt x="2182" y="599"/>
                  <a:pt x="2163" y="619"/>
                </a:cubicBezTo>
                <a:cubicBezTo>
                  <a:pt x="2141" y="640"/>
                  <a:pt x="2137" y="684"/>
                  <a:pt x="2163" y="705"/>
                </a:cubicBezTo>
                <a:cubicBezTo>
                  <a:pt x="2314" y="822"/>
                  <a:pt x="2465" y="942"/>
                  <a:pt x="2616" y="1061"/>
                </a:cubicBezTo>
                <a:cubicBezTo>
                  <a:pt x="2728" y="1149"/>
                  <a:pt x="2836" y="1253"/>
                  <a:pt x="2978" y="1287"/>
                </a:cubicBezTo>
                <a:cubicBezTo>
                  <a:pt x="2982" y="1287"/>
                  <a:pt x="2986" y="1288"/>
                  <a:pt x="2991" y="1288"/>
                </a:cubicBezTo>
                <a:cubicBezTo>
                  <a:pt x="3024" y="1288"/>
                  <a:pt x="3057" y="1263"/>
                  <a:pt x="3054" y="1227"/>
                </a:cubicBezTo>
                <a:cubicBezTo>
                  <a:pt x="3026" y="850"/>
                  <a:pt x="2998" y="474"/>
                  <a:pt x="2987" y="95"/>
                </a:cubicBezTo>
                <a:cubicBezTo>
                  <a:pt x="2987" y="78"/>
                  <a:pt x="2983" y="67"/>
                  <a:pt x="2974" y="58"/>
                </a:cubicBezTo>
                <a:cubicBezTo>
                  <a:pt x="2974" y="26"/>
                  <a:pt x="2947" y="1"/>
                  <a:pt x="2914" y="1"/>
                </a:cubicBezTo>
                <a:close/>
                <a:moveTo>
                  <a:pt x="89" y="251"/>
                </a:moveTo>
                <a:cubicBezTo>
                  <a:pt x="80" y="251"/>
                  <a:pt x="72" y="251"/>
                  <a:pt x="64" y="252"/>
                </a:cubicBezTo>
                <a:cubicBezTo>
                  <a:pt x="34" y="254"/>
                  <a:pt x="0" y="276"/>
                  <a:pt x="4" y="311"/>
                </a:cubicBezTo>
                <a:cubicBezTo>
                  <a:pt x="6" y="328"/>
                  <a:pt x="8" y="347"/>
                  <a:pt x="10" y="364"/>
                </a:cubicBezTo>
                <a:cubicBezTo>
                  <a:pt x="8" y="371"/>
                  <a:pt x="8" y="379"/>
                  <a:pt x="8" y="386"/>
                </a:cubicBezTo>
                <a:cubicBezTo>
                  <a:pt x="11" y="407"/>
                  <a:pt x="15" y="427"/>
                  <a:pt x="17" y="448"/>
                </a:cubicBezTo>
                <a:cubicBezTo>
                  <a:pt x="41" y="720"/>
                  <a:pt x="51" y="994"/>
                  <a:pt x="45" y="1268"/>
                </a:cubicBezTo>
                <a:cubicBezTo>
                  <a:pt x="44" y="1302"/>
                  <a:pt x="75" y="1328"/>
                  <a:pt x="107" y="1328"/>
                </a:cubicBezTo>
                <a:cubicBezTo>
                  <a:pt x="117" y="1328"/>
                  <a:pt x="127" y="1325"/>
                  <a:pt x="136" y="1320"/>
                </a:cubicBezTo>
                <a:cubicBezTo>
                  <a:pt x="155" y="1309"/>
                  <a:pt x="170" y="1296"/>
                  <a:pt x="187" y="1283"/>
                </a:cubicBezTo>
                <a:cubicBezTo>
                  <a:pt x="203" y="1283"/>
                  <a:pt x="222" y="1277"/>
                  <a:pt x="233" y="1268"/>
                </a:cubicBezTo>
                <a:cubicBezTo>
                  <a:pt x="453" y="1082"/>
                  <a:pt x="688" y="919"/>
                  <a:pt x="940" y="781"/>
                </a:cubicBezTo>
                <a:cubicBezTo>
                  <a:pt x="981" y="757"/>
                  <a:pt x="977" y="699"/>
                  <a:pt x="940" y="675"/>
                </a:cubicBezTo>
                <a:cubicBezTo>
                  <a:pt x="789" y="582"/>
                  <a:pt x="636" y="494"/>
                  <a:pt x="479" y="414"/>
                </a:cubicBezTo>
                <a:cubicBezTo>
                  <a:pt x="371" y="356"/>
                  <a:pt x="221" y="251"/>
                  <a:pt x="89" y="25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19"/>
          <p:cNvSpPr/>
          <p:nvPr/>
        </p:nvSpPr>
        <p:spPr>
          <a:xfrm rot="5400000">
            <a:off x="1409721" y="5049157"/>
            <a:ext cx="402521" cy="212786"/>
          </a:xfrm>
          <a:custGeom>
            <a:avLst/>
            <a:gdLst/>
            <a:ahLst/>
            <a:cxnLst/>
            <a:rect l="l" t="t" r="r" b="b"/>
            <a:pathLst>
              <a:path w="3046" h="1610" extrusionOk="0">
                <a:moveTo>
                  <a:pt x="2869" y="1"/>
                </a:moveTo>
                <a:cubicBezTo>
                  <a:pt x="2842" y="1"/>
                  <a:pt x="2813" y="11"/>
                  <a:pt x="2788" y="36"/>
                </a:cubicBezTo>
                <a:cubicBezTo>
                  <a:pt x="2348" y="467"/>
                  <a:pt x="1912" y="899"/>
                  <a:pt x="1479" y="1335"/>
                </a:cubicBezTo>
                <a:cubicBezTo>
                  <a:pt x="1397" y="1270"/>
                  <a:pt x="1330" y="1190"/>
                  <a:pt x="1259" y="1114"/>
                </a:cubicBezTo>
                <a:cubicBezTo>
                  <a:pt x="1158" y="1002"/>
                  <a:pt x="1039" y="909"/>
                  <a:pt x="920" y="817"/>
                </a:cubicBezTo>
                <a:cubicBezTo>
                  <a:pt x="677" y="627"/>
                  <a:pt x="461" y="420"/>
                  <a:pt x="252" y="194"/>
                </a:cubicBezTo>
                <a:cubicBezTo>
                  <a:pt x="227" y="167"/>
                  <a:pt x="199" y="156"/>
                  <a:pt x="171" y="156"/>
                </a:cubicBezTo>
                <a:cubicBezTo>
                  <a:pt x="82" y="156"/>
                  <a:pt x="1" y="277"/>
                  <a:pt x="81" y="364"/>
                </a:cubicBezTo>
                <a:cubicBezTo>
                  <a:pt x="301" y="603"/>
                  <a:pt x="526" y="815"/>
                  <a:pt x="782" y="1013"/>
                </a:cubicBezTo>
                <a:cubicBezTo>
                  <a:pt x="899" y="1106"/>
                  <a:pt x="1013" y="1201"/>
                  <a:pt x="1114" y="1313"/>
                </a:cubicBezTo>
                <a:cubicBezTo>
                  <a:pt x="1209" y="1416"/>
                  <a:pt x="1300" y="1518"/>
                  <a:pt x="1421" y="1591"/>
                </a:cubicBezTo>
                <a:cubicBezTo>
                  <a:pt x="1443" y="1605"/>
                  <a:pt x="1464" y="1610"/>
                  <a:pt x="1483" y="1610"/>
                </a:cubicBezTo>
                <a:cubicBezTo>
                  <a:pt x="1495" y="1610"/>
                  <a:pt x="1507" y="1608"/>
                  <a:pt x="1518" y="1604"/>
                </a:cubicBezTo>
                <a:cubicBezTo>
                  <a:pt x="1542" y="1600"/>
                  <a:pt x="1567" y="1591"/>
                  <a:pt x="1589" y="1569"/>
                </a:cubicBezTo>
                <a:cubicBezTo>
                  <a:pt x="2042" y="1112"/>
                  <a:pt x="2499" y="657"/>
                  <a:pt x="2959" y="208"/>
                </a:cubicBezTo>
                <a:cubicBezTo>
                  <a:pt x="3046" y="122"/>
                  <a:pt x="2963" y="1"/>
                  <a:pt x="2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19"/>
          <p:cNvSpPr/>
          <p:nvPr/>
        </p:nvSpPr>
        <p:spPr>
          <a:xfrm rot="5400000">
            <a:off x="1315291" y="5043408"/>
            <a:ext cx="420758" cy="221112"/>
          </a:xfrm>
          <a:custGeom>
            <a:avLst/>
            <a:gdLst/>
            <a:ahLst/>
            <a:cxnLst/>
            <a:rect l="l" t="t" r="r" b="b"/>
            <a:pathLst>
              <a:path w="3184" h="1673" extrusionOk="0">
                <a:moveTo>
                  <a:pt x="3018" y="1"/>
                </a:moveTo>
                <a:cubicBezTo>
                  <a:pt x="2991" y="1"/>
                  <a:pt x="2963" y="13"/>
                  <a:pt x="2940" y="43"/>
                </a:cubicBezTo>
                <a:cubicBezTo>
                  <a:pt x="2736" y="302"/>
                  <a:pt x="2515" y="546"/>
                  <a:pt x="2278" y="774"/>
                </a:cubicBezTo>
                <a:cubicBezTo>
                  <a:pt x="2155" y="893"/>
                  <a:pt x="2024" y="1007"/>
                  <a:pt x="1894" y="1117"/>
                </a:cubicBezTo>
                <a:cubicBezTo>
                  <a:pt x="1797" y="1195"/>
                  <a:pt x="1678" y="1266"/>
                  <a:pt x="1603" y="1368"/>
                </a:cubicBezTo>
                <a:cubicBezTo>
                  <a:pt x="1152" y="1027"/>
                  <a:pt x="701" y="684"/>
                  <a:pt x="231" y="369"/>
                </a:cubicBezTo>
                <a:cubicBezTo>
                  <a:pt x="209" y="355"/>
                  <a:pt x="188" y="348"/>
                  <a:pt x="167" y="348"/>
                </a:cubicBezTo>
                <a:cubicBezTo>
                  <a:pt x="67" y="348"/>
                  <a:pt x="0" y="506"/>
                  <a:pt x="108" y="578"/>
                </a:cubicBezTo>
                <a:cubicBezTo>
                  <a:pt x="611" y="915"/>
                  <a:pt x="1092" y="1285"/>
                  <a:pt x="1575" y="1650"/>
                </a:cubicBezTo>
                <a:cubicBezTo>
                  <a:pt x="1597" y="1666"/>
                  <a:pt x="1619" y="1673"/>
                  <a:pt x="1639" y="1673"/>
                </a:cubicBezTo>
                <a:cubicBezTo>
                  <a:pt x="1680" y="1673"/>
                  <a:pt x="1715" y="1645"/>
                  <a:pt x="1733" y="1607"/>
                </a:cubicBezTo>
                <a:cubicBezTo>
                  <a:pt x="1748" y="1596"/>
                  <a:pt x="1763" y="1581"/>
                  <a:pt x="1773" y="1561"/>
                </a:cubicBezTo>
                <a:cubicBezTo>
                  <a:pt x="1829" y="1434"/>
                  <a:pt x="1993" y="1348"/>
                  <a:pt x="2097" y="1260"/>
                </a:cubicBezTo>
                <a:cubicBezTo>
                  <a:pt x="2218" y="1160"/>
                  <a:pt x="2336" y="1055"/>
                  <a:pt x="2449" y="945"/>
                </a:cubicBezTo>
                <a:cubicBezTo>
                  <a:pt x="2688" y="720"/>
                  <a:pt x="2908" y="474"/>
                  <a:pt x="3111" y="214"/>
                </a:cubicBezTo>
                <a:cubicBezTo>
                  <a:pt x="3183" y="123"/>
                  <a:pt x="3103" y="1"/>
                  <a:pt x="30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19"/>
          <p:cNvSpPr/>
          <p:nvPr/>
        </p:nvSpPr>
        <p:spPr>
          <a:xfrm rot="5400000">
            <a:off x="989640" y="5048695"/>
            <a:ext cx="418115" cy="201816"/>
          </a:xfrm>
          <a:custGeom>
            <a:avLst/>
            <a:gdLst/>
            <a:ahLst/>
            <a:cxnLst/>
            <a:rect l="l" t="t" r="r" b="b"/>
            <a:pathLst>
              <a:path w="3164" h="1527" extrusionOk="0">
                <a:moveTo>
                  <a:pt x="1616" y="1"/>
                </a:moveTo>
                <a:cubicBezTo>
                  <a:pt x="1589" y="1"/>
                  <a:pt x="1562" y="10"/>
                  <a:pt x="1536" y="33"/>
                </a:cubicBezTo>
                <a:cubicBezTo>
                  <a:pt x="1085" y="449"/>
                  <a:pt x="606" y="837"/>
                  <a:pt x="105" y="1193"/>
                </a:cubicBezTo>
                <a:cubicBezTo>
                  <a:pt x="1" y="1267"/>
                  <a:pt x="67" y="1425"/>
                  <a:pt x="165" y="1425"/>
                </a:cubicBezTo>
                <a:cubicBezTo>
                  <a:pt x="185" y="1425"/>
                  <a:pt x="206" y="1419"/>
                  <a:pt x="228" y="1404"/>
                </a:cubicBezTo>
                <a:cubicBezTo>
                  <a:pt x="716" y="1057"/>
                  <a:pt x="1184" y="680"/>
                  <a:pt x="1628" y="278"/>
                </a:cubicBezTo>
                <a:cubicBezTo>
                  <a:pt x="1835" y="483"/>
                  <a:pt x="2042" y="688"/>
                  <a:pt x="2251" y="891"/>
                </a:cubicBezTo>
                <a:cubicBezTo>
                  <a:pt x="2467" y="1104"/>
                  <a:pt x="2674" y="1342"/>
                  <a:pt x="2931" y="1506"/>
                </a:cubicBezTo>
                <a:cubicBezTo>
                  <a:pt x="2953" y="1520"/>
                  <a:pt x="2974" y="1526"/>
                  <a:pt x="2994" y="1526"/>
                </a:cubicBezTo>
                <a:cubicBezTo>
                  <a:pt x="3096" y="1526"/>
                  <a:pt x="3163" y="1368"/>
                  <a:pt x="3054" y="1297"/>
                </a:cubicBezTo>
                <a:cubicBezTo>
                  <a:pt x="2815" y="1145"/>
                  <a:pt x="2622" y="917"/>
                  <a:pt x="2422" y="719"/>
                </a:cubicBezTo>
                <a:cubicBezTo>
                  <a:pt x="2195" y="496"/>
                  <a:pt x="1967" y="274"/>
                  <a:pt x="1742" y="50"/>
                </a:cubicBezTo>
                <a:cubicBezTo>
                  <a:pt x="1721" y="30"/>
                  <a:pt x="1699" y="20"/>
                  <a:pt x="1676" y="17"/>
                </a:cubicBezTo>
                <a:cubicBezTo>
                  <a:pt x="1658" y="7"/>
                  <a:pt x="1638" y="1"/>
                  <a:pt x="16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19"/>
          <p:cNvSpPr/>
          <p:nvPr/>
        </p:nvSpPr>
        <p:spPr>
          <a:xfrm rot="5400000">
            <a:off x="1091472" y="5060390"/>
            <a:ext cx="407807" cy="197190"/>
          </a:xfrm>
          <a:custGeom>
            <a:avLst/>
            <a:gdLst/>
            <a:ahLst/>
            <a:cxnLst/>
            <a:rect l="l" t="t" r="r" b="b"/>
            <a:pathLst>
              <a:path w="3086" h="1492" extrusionOk="0">
                <a:moveTo>
                  <a:pt x="1509" y="0"/>
                </a:moveTo>
                <a:cubicBezTo>
                  <a:pt x="1482" y="0"/>
                  <a:pt x="1455" y="12"/>
                  <a:pt x="1432" y="41"/>
                </a:cubicBezTo>
                <a:cubicBezTo>
                  <a:pt x="1061" y="496"/>
                  <a:pt x="556" y="837"/>
                  <a:pt x="97" y="1197"/>
                </a:cubicBezTo>
                <a:cubicBezTo>
                  <a:pt x="1" y="1274"/>
                  <a:pt x="89" y="1396"/>
                  <a:pt x="190" y="1396"/>
                </a:cubicBezTo>
                <a:cubicBezTo>
                  <a:pt x="216" y="1396"/>
                  <a:pt x="244" y="1388"/>
                  <a:pt x="269" y="1368"/>
                </a:cubicBezTo>
                <a:cubicBezTo>
                  <a:pt x="709" y="1021"/>
                  <a:pt x="1192" y="693"/>
                  <a:pt x="1559" y="266"/>
                </a:cubicBezTo>
                <a:cubicBezTo>
                  <a:pt x="1991" y="652"/>
                  <a:pt x="2415" y="1049"/>
                  <a:pt x="2828" y="1456"/>
                </a:cubicBezTo>
                <a:cubicBezTo>
                  <a:pt x="2853" y="1481"/>
                  <a:pt x="2882" y="1491"/>
                  <a:pt x="2909" y="1491"/>
                </a:cubicBezTo>
                <a:cubicBezTo>
                  <a:pt x="3002" y="1491"/>
                  <a:pt x="3085" y="1369"/>
                  <a:pt x="3000" y="1284"/>
                </a:cubicBezTo>
                <a:cubicBezTo>
                  <a:pt x="2573" y="865"/>
                  <a:pt x="2137" y="457"/>
                  <a:pt x="1689" y="58"/>
                </a:cubicBezTo>
                <a:cubicBezTo>
                  <a:pt x="1665" y="36"/>
                  <a:pt x="1637" y="26"/>
                  <a:pt x="1610" y="26"/>
                </a:cubicBezTo>
                <a:cubicBezTo>
                  <a:pt x="1600" y="26"/>
                  <a:pt x="1591" y="27"/>
                  <a:pt x="1581" y="30"/>
                </a:cubicBezTo>
                <a:cubicBezTo>
                  <a:pt x="1560" y="11"/>
                  <a:pt x="1535" y="0"/>
                  <a:pt x="15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19"/>
          <p:cNvSpPr/>
          <p:nvPr/>
        </p:nvSpPr>
        <p:spPr>
          <a:xfrm rot="5400000">
            <a:off x="1865257" y="5067395"/>
            <a:ext cx="404107" cy="175515"/>
          </a:xfrm>
          <a:custGeom>
            <a:avLst/>
            <a:gdLst/>
            <a:ahLst/>
            <a:cxnLst/>
            <a:rect l="l" t="t" r="r" b="b"/>
            <a:pathLst>
              <a:path w="3058" h="1328" extrusionOk="0">
                <a:moveTo>
                  <a:pt x="2799" y="194"/>
                </a:moveTo>
                <a:cubicBezTo>
                  <a:pt x="2780" y="254"/>
                  <a:pt x="2767" y="315"/>
                  <a:pt x="2760" y="377"/>
                </a:cubicBezTo>
                <a:cubicBezTo>
                  <a:pt x="2752" y="332"/>
                  <a:pt x="2743" y="285"/>
                  <a:pt x="2733" y="239"/>
                </a:cubicBezTo>
                <a:cubicBezTo>
                  <a:pt x="2754" y="224"/>
                  <a:pt x="2776" y="207"/>
                  <a:pt x="2799" y="194"/>
                </a:cubicBezTo>
                <a:close/>
                <a:moveTo>
                  <a:pt x="133" y="379"/>
                </a:moveTo>
                <a:lnTo>
                  <a:pt x="133" y="379"/>
                </a:lnTo>
                <a:cubicBezTo>
                  <a:pt x="166" y="390"/>
                  <a:pt x="202" y="407"/>
                  <a:pt x="235" y="425"/>
                </a:cubicBezTo>
                <a:cubicBezTo>
                  <a:pt x="203" y="427"/>
                  <a:pt x="170" y="433"/>
                  <a:pt x="138" y="440"/>
                </a:cubicBezTo>
                <a:cubicBezTo>
                  <a:pt x="136" y="420"/>
                  <a:pt x="134" y="399"/>
                  <a:pt x="133" y="379"/>
                </a:cubicBezTo>
                <a:close/>
                <a:moveTo>
                  <a:pt x="2625" y="326"/>
                </a:moveTo>
                <a:cubicBezTo>
                  <a:pt x="2635" y="377"/>
                  <a:pt x="2644" y="425"/>
                  <a:pt x="2655" y="474"/>
                </a:cubicBezTo>
                <a:cubicBezTo>
                  <a:pt x="2635" y="435"/>
                  <a:pt x="2614" y="395"/>
                  <a:pt x="2594" y="356"/>
                </a:cubicBezTo>
                <a:cubicBezTo>
                  <a:pt x="2605" y="347"/>
                  <a:pt x="2616" y="338"/>
                  <a:pt x="2625" y="326"/>
                </a:cubicBezTo>
                <a:close/>
                <a:moveTo>
                  <a:pt x="2493" y="455"/>
                </a:moveTo>
                <a:cubicBezTo>
                  <a:pt x="2499" y="472"/>
                  <a:pt x="2506" y="489"/>
                  <a:pt x="2513" y="505"/>
                </a:cubicBezTo>
                <a:cubicBezTo>
                  <a:pt x="2508" y="500"/>
                  <a:pt x="2502" y="496"/>
                  <a:pt x="2499" y="492"/>
                </a:cubicBezTo>
                <a:cubicBezTo>
                  <a:pt x="2489" y="486"/>
                  <a:pt x="2480" y="483"/>
                  <a:pt x="2471" y="483"/>
                </a:cubicBezTo>
                <a:cubicBezTo>
                  <a:pt x="2469" y="483"/>
                  <a:pt x="2467" y="483"/>
                  <a:pt x="2465" y="483"/>
                </a:cubicBezTo>
                <a:cubicBezTo>
                  <a:pt x="2474" y="474"/>
                  <a:pt x="2484" y="464"/>
                  <a:pt x="2493" y="455"/>
                </a:cubicBezTo>
                <a:close/>
                <a:moveTo>
                  <a:pt x="414" y="517"/>
                </a:moveTo>
                <a:cubicBezTo>
                  <a:pt x="425" y="522"/>
                  <a:pt x="437" y="528"/>
                  <a:pt x="448" y="533"/>
                </a:cubicBezTo>
                <a:cubicBezTo>
                  <a:pt x="405" y="556"/>
                  <a:pt x="360" y="578"/>
                  <a:pt x="317" y="599"/>
                </a:cubicBezTo>
                <a:cubicBezTo>
                  <a:pt x="340" y="576"/>
                  <a:pt x="366" y="556"/>
                  <a:pt x="394" y="537"/>
                </a:cubicBezTo>
                <a:cubicBezTo>
                  <a:pt x="403" y="531"/>
                  <a:pt x="409" y="524"/>
                  <a:pt x="414" y="517"/>
                </a:cubicBezTo>
                <a:close/>
                <a:moveTo>
                  <a:pt x="2879" y="392"/>
                </a:moveTo>
                <a:cubicBezTo>
                  <a:pt x="2883" y="483"/>
                  <a:pt x="2888" y="574"/>
                  <a:pt x="2894" y="666"/>
                </a:cubicBezTo>
                <a:cubicBezTo>
                  <a:pt x="2871" y="576"/>
                  <a:pt x="2868" y="483"/>
                  <a:pt x="2879" y="392"/>
                </a:cubicBezTo>
                <a:close/>
                <a:moveTo>
                  <a:pt x="466" y="705"/>
                </a:moveTo>
                <a:cubicBezTo>
                  <a:pt x="468" y="707"/>
                  <a:pt x="468" y="707"/>
                  <a:pt x="468" y="709"/>
                </a:cubicBezTo>
                <a:cubicBezTo>
                  <a:pt x="466" y="709"/>
                  <a:pt x="464" y="710"/>
                  <a:pt x="461" y="712"/>
                </a:cubicBezTo>
                <a:cubicBezTo>
                  <a:pt x="463" y="709"/>
                  <a:pt x="464" y="707"/>
                  <a:pt x="466" y="705"/>
                </a:cubicBezTo>
                <a:close/>
                <a:moveTo>
                  <a:pt x="2308" y="643"/>
                </a:moveTo>
                <a:cubicBezTo>
                  <a:pt x="2334" y="664"/>
                  <a:pt x="2359" y="684"/>
                  <a:pt x="2383" y="705"/>
                </a:cubicBezTo>
                <a:cubicBezTo>
                  <a:pt x="2387" y="714"/>
                  <a:pt x="2390" y="724"/>
                  <a:pt x="2398" y="731"/>
                </a:cubicBezTo>
                <a:cubicBezTo>
                  <a:pt x="2415" y="750"/>
                  <a:pt x="2433" y="761"/>
                  <a:pt x="2454" y="765"/>
                </a:cubicBezTo>
                <a:cubicBezTo>
                  <a:pt x="2486" y="794"/>
                  <a:pt x="2515" y="822"/>
                  <a:pt x="2547" y="852"/>
                </a:cubicBezTo>
                <a:cubicBezTo>
                  <a:pt x="2463" y="787"/>
                  <a:pt x="2379" y="722"/>
                  <a:pt x="2297" y="656"/>
                </a:cubicBezTo>
                <a:cubicBezTo>
                  <a:pt x="2301" y="651"/>
                  <a:pt x="2305" y="647"/>
                  <a:pt x="2308" y="643"/>
                </a:cubicBezTo>
                <a:close/>
                <a:moveTo>
                  <a:pt x="655" y="807"/>
                </a:moveTo>
                <a:lnTo>
                  <a:pt x="655" y="807"/>
                </a:lnTo>
                <a:cubicBezTo>
                  <a:pt x="601" y="843"/>
                  <a:pt x="547" y="878"/>
                  <a:pt x="494" y="914"/>
                </a:cubicBezTo>
                <a:cubicBezTo>
                  <a:pt x="545" y="875"/>
                  <a:pt x="599" y="839"/>
                  <a:pt x="655" y="807"/>
                </a:cubicBezTo>
                <a:close/>
                <a:moveTo>
                  <a:pt x="226" y="1044"/>
                </a:moveTo>
                <a:cubicBezTo>
                  <a:pt x="228" y="1044"/>
                  <a:pt x="228" y="1046"/>
                  <a:pt x="230" y="1046"/>
                </a:cubicBezTo>
                <a:cubicBezTo>
                  <a:pt x="230" y="1048"/>
                  <a:pt x="228" y="1050"/>
                  <a:pt x="226" y="1052"/>
                </a:cubicBezTo>
                <a:cubicBezTo>
                  <a:pt x="226" y="1050"/>
                  <a:pt x="226" y="1046"/>
                  <a:pt x="226" y="1044"/>
                </a:cubicBezTo>
                <a:close/>
                <a:moveTo>
                  <a:pt x="2894" y="1098"/>
                </a:moveTo>
                <a:cubicBezTo>
                  <a:pt x="2903" y="1111"/>
                  <a:pt x="2912" y="1124"/>
                  <a:pt x="2920" y="1136"/>
                </a:cubicBezTo>
                <a:cubicBezTo>
                  <a:pt x="2909" y="1130"/>
                  <a:pt x="2898" y="1124"/>
                  <a:pt x="2884" y="1117"/>
                </a:cubicBezTo>
                <a:cubicBezTo>
                  <a:pt x="2888" y="1111"/>
                  <a:pt x="2892" y="1104"/>
                  <a:pt x="2894" y="1098"/>
                </a:cubicBezTo>
                <a:close/>
                <a:moveTo>
                  <a:pt x="2914" y="1"/>
                </a:moveTo>
                <a:cubicBezTo>
                  <a:pt x="2904" y="1"/>
                  <a:pt x="2894" y="3"/>
                  <a:pt x="2884" y="8"/>
                </a:cubicBezTo>
                <a:cubicBezTo>
                  <a:pt x="2743" y="69"/>
                  <a:pt x="2620" y="166"/>
                  <a:pt x="2502" y="274"/>
                </a:cubicBezTo>
                <a:cubicBezTo>
                  <a:pt x="2482" y="280"/>
                  <a:pt x="2461" y="297"/>
                  <a:pt x="2456" y="321"/>
                </a:cubicBezTo>
                <a:cubicBezTo>
                  <a:pt x="2400" y="373"/>
                  <a:pt x="2348" y="429"/>
                  <a:pt x="2295" y="485"/>
                </a:cubicBezTo>
                <a:cubicBezTo>
                  <a:pt x="2293" y="483"/>
                  <a:pt x="2293" y="483"/>
                  <a:pt x="2292" y="483"/>
                </a:cubicBezTo>
                <a:cubicBezTo>
                  <a:pt x="2284" y="481"/>
                  <a:pt x="2277" y="480"/>
                  <a:pt x="2271" y="480"/>
                </a:cubicBezTo>
                <a:cubicBezTo>
                  <a:pt x="2231" y="480"/>
                  <a:pt x="2211" y="522"/>
                  <a:pt x="2221" y="559"/>
                </a:cubicBezTo>
                <a:cubicBezTo>
                  <a:pt x="2202" y="580"/>
                  <a:pt x="2182" y="599"/>
                  <a:pt x="2163" y="619"/>
                </a:cubicBezTo>
                <a:cubicBezTo>
                  <a:pt x="2141" y="640"/>
                  <a:pt x="2137" y="684"/>
                  <a:pt x="2163" y="705"/>
                </a:cubicBezTo>
                <a:cubicBezTo>
                  <a:pt x="2314" y="822"/>
                  <a:pt x="2465" y="942"/>
                  <a:pt x="2616" y="1061"/>
                </a:cubicBezTo>
                <a:cubicBezTo>
                  <a:pt x="2728" y="1149"/>
                  <a:pt x="2836" y="1253"/>
                  <a:pt x="2978" y="1287"/>
                </a:cubicBezTo>
                <a:cubicBezTo>
                  <a:pt x="2982" y="1287"/>
                  <a:pt x="2986" y="1288"/>
                  <a:pt x="2991" y="1288"/>
                </a:cubicBezTo>
                <a:cubicBezTo>
                  <a:pt x="3024" y="1288"/>
                  <a:pt x="3057" y="1263"/>
                  <a:pt x="3054" y="1227"/>
                </a:cubicBezTo>
                <a:cubicBezTo>
                  <a:pt x="3026" y="850"/>
                  <a:pt x="2998" y="474"/>
                  <a:pt x="2987" y="95"/>
                </a:cubicBezTo>
                <a:cubicBezTo>
                  <a:pt x="2987" y="78"/>
                  <a:pt x="2983" y="67"/>
                  <a:pt x="2974" y="58"/>
                </a:cubicBezTo>
                <a:cubicBezTo>
                  <a:pt x="2974" y="26"/>
                  <a:pt x="2947" y="1"/>
                  <a:pt x="2914" y="1"/>
                </a:cubicBezTo>
                <a:close/>
                <a:moveTo>
                  <a:pt x="89" y="251"/>
                </a:moveTo>
                <a:cubicBezTo>
                  <a:pt x="80" y="251"/>
                  <a:pt x="72" y="251"/>
                  <a:pt x="64" y="252"/>
                </a:cubicBezTo>
                <a:cubicBezTo>
                  <a:pt x="34" y="254"/>
                  <a:pt x="0" y="276"/>
                  <a:pt x="4" y="311"/>
                </a:cubicBezTo>
                <a:cubicBezTo>
                  <a:pt x="6" y="328"/>
                  <a:pt x="8" y="347"/>
                  <a:pt x="10" y="364"/>
                </a:cubicBezTo>
                <a:cubicBezTo>
                  <a:pt x="8" y="371"/>
                  <a:pt x="8" y="379"/>
                  <a:pt x="8" y="386"/>
                </a:cubicBezTo>
                <a:cubicBezTo>
                  <a:pt x="11" y="407"/>
                  <a:pt x="15" y="427"/>
                  <a:pt x="17" y="448"/>
                </a:cubicBezTo>
                <a:cubicBezTo>
                  <a:pt x="41" y="720"/>
                  <a:pt x="51" y="994"/>
                  <a:pt x="45" y="1268"/>
                </a:cubicBezTo>
                <a:cubicBezTo>
                  <a:pt x="44" y="1302"/>
                  <a:pt x="75" y="1328"/>
                  <a:pt x="107" y="1328"/>
                </a:cubicBezTo>
                <a:cubicBezTo>
                  <a:pt x="117" y="1328"/>
                  <a:pt x="127" y="1325"/>
                  <a:pt x="136" y="1320"/>
                </a:cubicBezTo>
                <a:cubicBezTo>
                  <a:pt x="155" y="1309"/>
                  <a:pt x="170" y="1296"/>
                  <a:pt x="187" y="1283"/>
                </a:cubicBezTo>
                <a:cubicBezTo>
                  <a:pt x="203" y="1283"/>
                  <a:pt x="222" y="1277"/>
                  <a:pt x="233" y="1268"/>
                </a:cubicBezTo>
                <a:cubicBezTo>
                  <a:pt x="453" y="1082"/>
                  <a:pt x="688" y="919"/>
                  <a:pt x="940" y="781"/>
                </a:cubicBezTo>
                <a:cubicBezTo>
                  <a:pt x="981" y="757"/>
                  <a:pt x="977" y="699"/>
                  <a:pt x="940" y="675"/>
                </a:cubicBezTo>
                <a:cubicBezTo>
                  <a:pt x="789" y="582"/>
                  <a:pt x="636" y="494"/>
                  <a:pt x="479" y="414"/>
                </a:cubicBezTo>
                <a:cubicBezTo>
                  <a:pt x="371" y="356"/>
                  <a:pt x="221" y="251"/>
                  <a:pt x="89" y="25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19"/>
          <p:cNvSpPr/>
          <p:nvPr/>
        </p:nvSpPr>
        <p:spPr>
          <a:xfrm rot="5400000">
            <a:off x="2050021" y="5049157"/>
            <a:ext cx="402521" cy="212786"/>
          </a:xfrm>
          <a:custGeom>
            <a:avLst/>
            <a:gdLst/>
            <a:ahLst/>
            <a:cxnLst/>
            <a:rect l="l" t="t" r="r" b="b"/>
            <a:pathLst>
              <a:path w="3046" h="1610" extrusionOk="0">
                <a:moveTo>
                  <a:pt x="2869" y="1"/>
                </a:moveTo>
                <a:cubicBezTo>
                  <a:pt x="2842" y="1"/>
                  <a:pt x="2813" y="11"/>
                  <a:pt x="2788" y="36"/>
                </a:cubicBezTo>
                <a:cubicBezTo>
                  <a:pt x="2348" y="467"/>
                  <a:pt x="1912" y="899"/>
                  <a:pt x="1479" y="1335"/>
                </a:cubicBezTo>
                <a:cubicBezTo>
                  <a:pt x="1397" y="1270"/>
                  <a:pt x="1330" y="1190"/>
                  <a:pt x="1259" y="1114"/>
                </a:cubicBezTo>
                <a:cubicBezTo>
                  <a:pt x="1158" y="1002"/>
                  <a:pt x="1039" y="909"/>
                  <a:pt x="920" y="817"/>
                </a:cubicBezTo>
                <a:cubicBezTo>
                  <a:pt x="677" y="627"/>
                  <a:pt x="461" y="420"/>
                  <a:pt x="252" y="194"/>
                </a:cubicBezTo>
                <a:cubicBezTo>
                  <a:pt x="227" y="167"/>
                  <a:pt x="199" y="156"/>
                  <a:pt x="171" y="156"/>
                </a:cubicBezTo>
                <a:cubicBezTo>
                  <a:pt x="82" y="156"/>
                  <a:pt x="1" y="277"/>
                  <a:pt x="81" y="364"/>
                </a:cubicBezTo>
                <a:cubicBezTo>
                  <a:pt x="301" y="603"/>
                  <a:pt x="526" y="815"/>
                  <a:pt x="782" y="1013"/>
                </a:cubicBezTo>
                <a:cubicBezTo>
                  <a:pt x="899" y="1106"/>
                  <a:pt x="1013" y="1201"/>
                  <a:pt x="1114" y="1313"/>
                </a:cubicBezTo>
                <a:cubicBezTo>
                  <a:pt x="1209" y="1416"/>
                  <a:pt x="1300" y="1518"/>
                  <a:pt x="1421" y="1591"/>
                </a:cubicBezTo>
                <a:cubicBezTo>
                  <a:pt x="1443" y="1605"/>
                  <a:pt x="1464" y="1610"/>
                  <a:pt x="1483" y="1610"/>
                </a:cubicBezTo>
                <a:cubicBezTo>
                  <a:pt x="1495" y="1610"/>
                  <a:pt x="1507" y="1608"/>
                  <a:pt x="1518" y="1604"/>
                </a:cubicBezTo>
                <a:cubicBezTo>
                  <a:pt x="1542" y="1600"/>
                  <a:pt x="1567" y="1591"/>
                  <a:pt x="1589" y="1569"/>
                </a:cubicBezTo>
                <a:cubicBezTo>
                  <a:pt x="2042" y="1112"/>
                  <a:pt x="2499" y="657"/>
                  <a:pt x="2959" y="208"/>
                </a:cubicBezTo>
                <a:cubicBezTo>
                  <a:pt x="3046" y="122"/>
                  <a:pt x="2963" y="1"/>
                  <a:pt x="2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19"/>
          <p:cNvSpPr/>
          <p:nvPr/>
        </p:nvSpPr>
        <p:spPr>
          <a:xfrm rot="5400000">
            <a:off x="1955591" y="5043408"/>
            <a:ext cx="420758" cy="221112"/>
          </a:xfrm>
          <a:custGeom>
            <a:avLst/>
            <a:gdLst/>
            <a:ahLst/>
            <a:cxnLst/>
            <a:rect l="l" t="t" r="r" b="b"/>
            <a:pathLst>
              <a:path w="3184" h="1673" extrusionOk="0">
                <a:moveTo>
                  <a:pt x="3018" y="1"/>
                </a:moveTo>
                <a:cubicBezTo>
                  <a:pt x="2991" y="1"/>
                  <a:pt x="2963" y="13"/>
                  <a:pt x="2940" y="43"/>
                </a:cubicBezTo>
                <a:cubicBezTo>
                  <a:pt x="2736" y="302"/>
                  <a:pt x="2515" y="546"/>
                  <a:pt x="2278" y="774"/>
                </a:cubicBezTo>
                <a:cubicBezTo>
                  <a:pt x="2155" y="893"/>
                  <a:pt x="2024" y="1007"/>
                  <a:pt x="1894" y="1117"/>
                </a:cubicBezTo>
                <a:cubicBezTo>
                  <a:pt x="1797" y="1195"/>
                  <a:pt x="1678" y="1266"/>
                  <a:pt x="1603" y="1368"/>
                </a:cubicBezTo>
                <a:cubicBezTo>
                  <a:pt x="1152" y="1027"/>
                  <a:pt x="701" y="684"/>
                  <a:pt x="231" y="369"/>
                </a:cubicBezTo>
                <a:cubicBezTo>
                  <a:pt x="209" y="355"/>
                  <a:pt x="188" y="348"/>
                  <a:pt x="167" y="348"/>
                </a:cubicBezTo>
                <a:cubicBezTo>
                  <a:pt x="67" y="348"/>
                  <a:pt x="0" y="506"/>
                  <a:pt x="108" y="578"/>
                </a:cubicBezTo>
                <a:cubicBezTo>
                  <a:pt x="611" y="915"/>
                  <a:pt x="1092" y="1285"/>
                  <a:pt x="1575" y="1650"/>
                </a:cubicBezTo>
                <a:cubicBezTo>
                  <a:pt x="1597" y="1666"/>
                  <a:pt x="1619" y="1673"/>
                  <a:pt x="1639" y="1673"/>
                </a:cubicBezTo>
                <a:cubicBezTo>
                  <a:pt x="1680" y="1673"/>
                  <a:pt x="1715" y="1645"/>
                  <a:pt x="1733" y="1607"/>
                </a:cubicBezTo>
                <a:cubicBezTo>
                  <a:pt x="1748" y="1596"/>
                  <a:pt x="1763" y="1581"/>
                  <a:pt x="1773" y="1561"/>
                </a:cubicBezTo>
                <a:cubicBezTo>
                  <a:pt x="1829" y="1434"/>
                  <a:pt x="1993" y="1348"/>
                  <a:pt x="2097" y="1260"/>
                </a:cubicBezTo>
                <a:cubicBezTo>
                  <a:pt x="2218" y="1160"/>
                  <a:pt x="2336" y="1055"/>
                  <a:pt x="2449" y="945"/>
                </a:cubicBezTo>
                <a:cubicBezTo>
                  <a:pt x="2688" y="720"/>
                  <a:pt x="2908" y="474"/>
                  <a:pt x="3111" y="214"/>
                </a:cubicBezTo>
                <a:cubicBezTo>
                  <a:pt x="3183" y="123"/>
                  <a:pt x="3103" y="1"/>
                  <a:pt x="30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1" name="Google Shape;2571;p19"/>
          <p:cNvSpPr/>
          <p:nvPr/>
        </p:nvSpPr>
        <p:spPr>
          <a:xfrm rot="5400000">
            <a:off x="1629940" y="5048695"/>
            <a:ext cx="418115" cy="201816"/>
          </a:xfrm>
          <a:custGeom>
            <a:avLst/>
            <a:gdLst/>
            <a:ahLst/>
            <a:cxnLst/>
            <a:rect l="l" t="t" r="r" b="b"/>
            <a:pathLst>
              <a:path w="3164" h="1527" extrusionOk="0">
                <a:moveTo>
                  <a:pt x="1616" y="1"/>
                </a:moveTo>
                <a:cubicBezTo>
                  <a:pt x="1589" y="1"/>
                  <a:pt x="1562" y="10"/>
                  <a:pt x="1536" y="33"/>
                </a:cubicBezTo>
                <a:cubicBezTo>
                  <a:pt x="1085" y="449"/>
                  <a:pt x="606" y="837"/>
                  <a:pt x="105" y="1193"/>
                </a:cubicBezTo>
                <a:cubicBezTo>
                  <a:pt x="1" y="1267"/>
                  <a:pt x="67" y="1425"/>
                  <a:pt x="165" y="1425"/>
                </a:cubicBezTo>
                <a:cubicBezTo>
                  <a:pt x="185" y="1425"/>
                  <a:pt x="206" y="1419"/>
                  <a:pt x="228" y="1404"/>
                </a:cubicBezTo>
                <a:cubicBezTo>
                  <a:pt x="716" y="1057"/>
                  <a:pt x="1184" y="680"/>
                  <a:pt x="1628" y="278"/>
                </a:cubicBezTo>
                <a:cubicBezTo>
                  <a:pt x="1835" y="483"/>
                  <a:pt x="2042" y="688"/>
                  <a:pt x="2251" y="891"/>
                </a:cubicBezTo>
                <a:cubicBezTo>
                  <a:pt x="2467" y="1104"/>
                  <a:pt x="2674" y="1342"/>
                  <a:pt x="2931" y="1506"/>
                </a:cubicBezTo>
                <a:cubicBezTo>
                  <a:pt x="2953" y="1520"/>
                  <a:pt x="2974" y="1526"/>
                  <a:pt x="2994" y="1526"/>
                </a:cubicBezTo>
                <a:cubicBezTo>
                  <a:pt x="3096" y="1526"/>
                  <a:pt x="3163" y="1368"/>
                  <a:pt x="3054" y="1297"/>
                </a:cubicBezTo>
                <a:cubicBezTo>
                  <a:pt x="2815" y="1145"/>
                  <a:pt x="2622" y="917"/>
                  <a:pt x="2422" y="719"/>
                </a:cubicBezTo>
                <a:cubicBezTo>
                  <a:pt x="2195" y="496"/>
                  <a:pt x="1967" y="274"/>
                  <a:pt x="1742" y="50"/>
                </a:cubicBezTo>
                <a:cubicBezTo>
                  <a:pt x="1721" y="30"/>
                  <a:pt x="1699" y="20"/>
                  <a:pt x="1676" y="17"/>
                </a:cubicBezTo>
                <a:cubicBezTo>
                  <a:pt x="1658" y="7"/>
                  <a:pt x="1638" y="1"/>
                  <a:pt x="16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2" name="Google Shape;2572;p19"/>
          <p:cNvSpPr/>
          <p:nvPr/>
        </p:nvSpPr>
        <p:spPr>
          <a:xfrm rot="5400000">
            <a:off x="1731772" y="5060390"/>
            <a:ext cx="407807" cy="197190"/>
          </a:xfrm>
          <a:custGeom>
            <a:avLst/>
            <a:gdLst/>
            <a:ahLst/>
            <a:cxnLst/>
            <a:rect l="l" t="t" r="r" b="b"/>
            <a:pathLst>
              <a:path w="3086" h="1492" extrusionOk="0">
                <a:moveTo>
                  <a:pt x="1509" y="0"/>
                </a:moveTo>
                <a:cubicBezTo>
                  <a:pt x="1482" y="0"/>
                  <a:pt x="1455" y="12"/>
                  <a:pt x="1432" y="41"/>
                </a:cubicBezTo>
                <a:cubicBezTo>
                  <a:pt x="1061" y="496"/>
                  <a:pt x="556" y="837"/>
                  <a:pt x="97" y="1197"/>
                </a:cubicBezTo>
                <a:cubicBezTo>
                  <a:pt x="1" y="1274"/>
                  <a:pt x="89" y="1396"/>
                  <a:pt x="190" y="1396"/>
                </a:cubicBezTo>
                <a:cubicBezTo>
                  <a:pt x="216" y="1396"/>
                  <a:pt x="244" y="1388"/>
                  <a:pt x="269" y="1368"/>
                </a:cubicBezTo>
                <a:cubicBezTo>
                  <a:pt x="709" y="1021"/>
                  <a:pt x="1192" y="693"/>
                  <a:pt x="1559" y="266"/>
                </a:cubicBezTo>
                <a:cubicBezTo>
                  <a:pt x="1991" y="652"/>
                  <a:pt x="2415" y="1049"/>
                  <a:pt x="2828" y="1456"/>
                </a:cubicBezTo>
                <a:cubicBezTo>
                  <a:pt x="2853" y="1481"/>
                  <a:pt x="2882" y="1491"/>
                  <a:pt x="2909" y="1491"/>
                </a:cubicBezTo>
                <a:cubicBezTo>
                  <a:pt x="3002" y="1491"/>
                  <a:pt x="3085" y="1369"/>
                  <a:pt x="3000" y="1284"/>
                </a:cubicBezTo>
                <a:cubicBezTo>
                  <a:pt x="2573" y="865"/>
                  <a:pt x="2137" y="457"/>
                  <a:pt x="1689" y="58"/>
                </a:cubicBezTo>
                <a:cubicBezTo>
                  <a:pt x="1665" y="36"/>
                  <a:pt x="1637" y="26"/>
                  <a:pt x="1610" y="26"/>
                </a:cubicBezTo>
                <a:cubicBezTo>
                  <a:pt x="1600" y="26"/>
                  <a:pt x="1591" y="27"/>
                  <a:pt x="1581" y="30"/>
                </a:cubicBezTo>
                <a:cubicBezTo>
                  <a:pt x="1560" y="11"/>
                  <a:pt x="1535" y="0"/>
                  <a:pt x="15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3" name="Google Shape;2573;p19"/>
          <p:cNvSpPr/>
          <p:nvPr/>
        </p:nvSpPr>
        <p:spPr>
          <a:xfrm rot="5400000">
            <a:off x="2484832" y="5067395"/>
            <a:ext cx="404107" cy="175515"/>
          </a:xfrm>
          <a:custGeom>
            <a:avLst/>
            <a:gdLst/>
            <a:ahLst/>
            <a:cxnLst/>
            <a:rect l="l" t="t" r="r" b="b"/>
            <a:pathLst>
              <a:path w="3058" h="1328" extrusionOk="0">
                <a:moveTo>
                  <a:pt x="2799" y="194"/>
                </a:moveTo>
                <a:cubicBezTo>
                  <a:pt x="2780" y="254"/>
                  <a:pt x="2767" y="315"/>
                  <a:pt x="2760" y="377"/>
                </a:cubicBezTo>
                <a:cubicBezTo>
                  <a:pt x="2752" y="332"/>
                  <a:pt x="2743" y="285"/>
                  <a:pt x="2733" y="239"/>
                </a:cubicBezTo>
                <a:cubicBezTo>
                  <a:pt x="2754" y="224"/>
                  <a:pt x="2776" y="207"/>
                  <a:pt x="2799" y="194"/>
                </a:cubicBezTo>
                <a:close/>
                <a:moveTo>
                  <a:pt x="133" y="379"/>
                </a:moveTo>
                <a:lnTo>
                  <a:pt x="133" y="379"/>
                </a:lnTo>
                <a:cubicBezTo>
                  <a:pt x="166" y="390"/>
                  <a:pt x="202" y="407"/>
                  <a:pt x="235" y="425"/>
                </a:cubicBezTo>
                <a:cubicBezTo>
                  <a:pt x="203" y="427"/>
                  <a:pt x="170" y="433"/>
                  <a:pt x="138" y="440"/>
                </a:cubicBezTo>
                <a:cubicBezTo>
                  <a:pt x="136" y="420"/>
                  <a:pt x="134" y="399"/>
                  <a:pt x="133" y="379"/>
                </a:cubicBezTo>
                <a:close/>
                <a:moveTo>
                  <a:pt x="2625" y="326"/>
                </a:moveTo>
                <a:cubicBezTo>
                  <a:pt x="2635" y="377"/>
                  <a:pt x="2644" y="425"/>
                  <a:pt x="2655" y="474"/>
                </a:cubicBezTo>
                <a:cubicBezTo>
                  <a:pt x="2635" y="435"/>
                  <a:pt x="2614" y="395"/>
                  <a:pt x="2594" y="356"/>
                </a:cubicBezTo>
                <a:cubicBezTo>
                  <a:pt x="2605" y="347"/>
                  <a:pt x="2616" y="338"/>
                  <a:pt x="2625" y="326"/>
                </a:cubicBezTo>
                <a:close/>
                <a:moveTo>
                  <a:pt x="2493" y="455"/>
                </a:moveTo>
                <a:cubicBezTo>
                  <a:pt x="2499" y="472"/>
                  <a:pt x="2506" y="489"/>
                  <a:pt x="2513" y="505"/>
                </a:cubicBezTo>
                <a:cubicBezTo>
                  <a:pt x="2508" y="500"/>
                  <a:pt x="2502" y="496"/>
                  <a:pt x="2499" y="492"/>
                </a:cubicBezTo>
                <a:cubicBezTo>
                  <a:pt x="2489" y="486"/>
                  <a:pt x="2480" y="483"/>
                  <a:pt x="2471" y="483"/>
                </a:cubicBezTo>
                <a:cubicBezTo>
                  <a:pt x="2469" y="483"/>
                  <a:pt x="2467" y="483"/>
                  <a:pt x="2465" y="483"/>
                </a:cubicBezTo>
                <a:cubicBezTo>
                  <a:pt x="2474" y="474"/>
                  <a:pt x="2484" y="464"/>
                  <a:pt x="2493" y="455"/>
                </a:cubicBezTo>
                <a:close/>
                <a:moveTo>
                  <a:pt x="414" y="517"/>
                </a:moveTo>
                <a:cubicBezTo>
                  <a:pt x="425" y="522"/>
                  <a:pt x="437" y="528"/>
                  <a:pt x="448" y="533"/>
                </a:cubicBezTo>
                <a:cubicBezTo>
                  <a:pt x="405" y="556"/>
                  <a:pt x="360" y="578"/>
                  <a:pt x="317" y="599"/>
                </a:cubicBezTo>
                <a:cubicBezTo>
                  <a:pt x="340" y="576"/>
                  <a:pt x="366" y="556"/>
                  <a:pt x="394" y="537"/>
                </a:cubicBezTo>
                <a:cubicBezTo>
                  <a:pt x="403" y="531"/>
                  <a:pt x="409" y="524"/>
                  <a:pt x="414" y="517"/>
                </a:cubicBezTo>
                <a:close/>
                <a:moveTo>
                  <a:pt x="2879" y="392"/>
                </a:moveTo>
                <a:cubicBezTo>
                  <a:pt x="2883" y="483"/>
                  <a:pt x="2888" y="574"/>
                  <a:pt x="2894" y="666"/>
                </a:cubicBezTo>
                <a:cubicBezTo>
                  <a:pt x="2871" y="576"/>
                  <a:pt x="2868" y="483"/>
                  <a:pt x="2879" y="392"/>
                </a:cubicBezTo>
                <a:close/>
                <a:moveTo>
                  <a:pt x="466" y="705"/>
                </a:moveTo>
                <a:cubicBezTo>
                  <a:pt x="468" y="707"/>
                  <a:pt x="468" y="707"/>
                  <a:pt x="468" y="709"/>
                </a:cubicBezTo>
                <a:cubicBezTo>
                  <a:pt x="466" y="709"/>
                  <a:pt x="464" y="710"/>
                  <a:pt x="461" y="712"/>
                </a:cubicBezTo>
                <a:cubicBezTo>
                  <a:pt x="463" y="709"/>
                  <a:pt x="464" y="707"/>
                  <a:pt x="466" y="705"/>
                </a:cubicBezTo>
                <a:close/>
                <a:moveTo>
                  <a:pt x="2308" y="643"/>
                </a:moveTo>
                <a:cubicBezTo>
                  <a:pt x="2334" y="664"/>
                  <a:pt x="2359" y="684"/>
                  <a:pt x="2383" y="705"/>
                </a:cubicBezTo>
                <a:cubicBezTo>
                  <a:pt x="2387" y="714"/>
                  <a:pt x="2390" y="724"/>
                  <a:pt x="2398" y="731"/>
                </a:cubicBezTo>
                <a:cubicBezTo>
                  <a:pt x="2415" y="750"/>
                  <a:pt x="2433" y="761"/>
                  <a:pt x="2454" y="765"/>
                </a:cubicBezTo>
                <a:cubicBezTo>
                  <a:pt x="2486" y="794"/>
                  <a:pt x="2515" y="822"/>
                  <a:pt x="2547" y="852"/>
                </a:cubicBezTo>
                <a:cubicBezTo>
                  <a:pt x="2463" y="787"/>
                  <a:pt x="2379" y="722"/>
                  <a:pt x="2297" y="656"/>
                </a:cubicBezTo>
                <a:cubicBezTo>
                  <a:pt x="2301" y="651"/>
                  <a:pt x="2305" y="647"/>
                  <a:pt x="2308" y="643"/>
                </a:cubicBezTo>
                <a:close/>
                <a:moveTo>
                  <a:pt x="655" y="807"/>
                </a:moveTo>
                <a:lnTo>
                  <a:pt x="655" y="807"/>
                </a:lnTo>
                <a:cubicBezTo>
                  <a:pt x="601" y="843"/>
                  <a:pt x="547" y="878"/>
                  <a:pt x="494" y="914"/>
                </a:cubicBezTo>
                <a:cubicBezTo>
                  <a:pt x="545" y="875"/>
                  <a:pt x="599" y="839"/>
                  <a:pt x="655" y="807"/>
                </a:cubicBezTo>
                <a:close/>
                <a:moveTo>
                  <a:pt x="226" y="1044"/>
                </a:moveTo>
                <a:cubicBezTo>
                  <a:pt x="228" y="1044"/>
                  <a:pt x="228" y="1046"/>
                  <a:pt x="230" y="1046"/>
                </a:cubicBezTo>
                <a:cubicBezTo>
                  <a:pt x="230" y="1048"/>
                  <a:pt x="228" y="1050"/>
                  <a:pt x="226" y="1052"/>
                </a:cubicBezTo>
                <a:cubicBezTo>
                  <a:pt x="226" y="1050"/>
                  <a:pt x="226" y="1046"/>
                  <a:pt x="226" y="1044"/>
                </a:cubicBezTo>
                <a:close/>
                <a:moveTo>
                  <a:pt x="2894" y="1098"/>
                </a:moveTo>
                <a:cubicBezTo>
                  <a:pt x="2903" y="1111"/>
                  <a:pt x="2912" y="1124"/>
                  <a:pt x="2920" y="1136"/>
                </a:cubicBezTo>
                <a:cubicBezTo>
                  <a:pt x="2909" y="1130"/>
                  <a:pt x="2898" y="1124"/>
                  <a:pt x="2884" y="1117"/>
                </a:cubicBezTo>
                <a:cubicBezTo>
                  <a:pt x="2888" y="1111"/>
                  <a:pt x="2892" y="1104"/>
                  <a:pt x="2894" y="1098"/>
                </a:cubicBezTo>
                <a:close/>
                <a:moveTo>
                  <a:pt x="2914" y="1"/>
                </a:moveTo>
                <a:cubicBezTo>
                  <a:pt x="2904" y="1"/>
                  <a:pt x="2894" y="3"/>
                  <a:pt x="2884" y="8"/>
                </a:cubicBezTo>
                <a:cubicBezTo>
                  <a:pt x="2743" y="69"/>
                  <a:pt x="2620" y="166"/>
                  <a:pt x="2502" y="274"/>
                </a:cubicBezTo>
                <a:cubicBezTo>
                  <a:pt x="2482" y="280"/>
                  <a:pt x="2461" y="297"/>
                  <a:pt x="2456" y="321"/>
                </a:cubicBezTo>
                <a:cubicBezTo>
                  <a:pt x="2400" y="373"/>
                  <a:pt x="2348" y="429"/>
                  <a:pt x="2295" y="485"/>
                </a:cubicBezTo>
                <a:cubicBezTo>
                  <a:pt x="2293" y="483"/>
                  <a:pt x="2293" y="483"/>
                  <a:pt x="2292" y="483"/>
                </a:cubicBezTo>
                <a:cubicBezTo>
                  <a:pt x="2284" y="481"/>
                  <a:pt x="2277" y="480"/>
                  <a:pt x="2271" y="480"/>
                </a:cubicBezTo>
                <a:cubicBezTo>
                  <a:pt x="2231" y="480"/>
                  <a:pt x="2211" y="522"/>
                  <a:pt x="2221" y="559"/>
                </a:cubicBezTo>
                <a:cubicBezTo>
                  <a:pt x="2202" y="580"/>
                  <a:pt x="2182" y="599"/>
                  <a:pt x="2163" y="619"/>
                </a:cubicBezTo>
                <a:cubicBezTo>
                  <a:pt x="2141" y="640"/>
                  <a:pt x="2137" y="684"/>
                  <a:pt x="2163" y="705"/>
                </a:cubicBezTo>
                <a:cubicBezTo>
                  <a:pt x="2314" y="822"/>
                  <a:pt x="2465" y="942"/>
                  <a:pt x="2616" y="1061"/>
                </a:cubicBezTo>
                <a:cubicBezTo>
                  <a:pt x="2728" y="1149"/>
                  <a:pt x="2836" y="1253"/>
                  <a:pt x="2978" y="1287"/>
                </a:cubicBezTo>
                <a:cubicBezTo>
                  <a:pt x="2982" y="1287"/>
                  <a:pt x="2986" y="1288"/>
                  <a:pt x="2991" y="1288"/>
                </a:cubicBezTo>
                <a:cubicBezTo>
                  <a:pt x="3024" y="1288"/>
                  <a:pt x="3057" y="1263"/>
                  <a:pt x="3054" y="1227"/>
                </a:cubicBezTo>
                <a:cubicBezTo>
                  <a:pt x="3026" y="850"/>
                  <a:pt x="2998" y="474"/>
                  <a:pt x="2987" y="95"/>
                </a:cubicBezTo>
                <a:cubicBezTo>
                  <a:pt x="2987" y="78"/>
                  <a:pt x="2983" y="67"/>
                  <a:pt x="2974" y="58"/>
                </a:cubicBezTo>
                <a:cubicBezTo>
                  <a:pt x="2974" y="26"/>
                  <a:pt x="2947" y="1"/>
                  <a:pt x="2914" y="1"/>
                </a:cubicBezTo>
                <a:close/>
                <a:moveTo>
                  <a:pt x="89" y="251"/>
                </a:moveTo>
                <a:cubicBezTo>
                  <a:pt x="80" y="251"/>
                  <a:pt x="72" y="251"/>
                  <a:pt x="64" y="252"/>
                </a:cubicBezTo>
                <a:cubicBezTo>
                  <a:pt x="34" y="254"/>
                  <a:pt x="0" y="276"/>
                  <a:pt x="4" y="311"/>
                </a:cubicBezTo>
                <a:cubicBezTo>
                  <a:pt x="6" y="328"/>
                  <a:pt x="8" y="347"/>
                  <a:pt x="10" y="364"/>
                </a:cubicBezTo>
                <a:cubicBezTo>
                  <a:pt x="8" y="371"/>
                  <a:pt x="8" y="379"/>
                  <a:pt x="8" y="386"/>
                </a:cubicBezTo>
                <a:cubicBezTo>
                  <a:pt x="11" y="407"/>
                  <a:pt x="15" y="427"/>
                  <a:pt x="17" y="448"/>
                </a:cubicBezTo>
                <a:cubicBezTo>
                  <a:pt x="41" y="720"/>
                  <a:pt x="51" y="994"/>
                  <a:pt x="45" y="1268"/>
                </a:cubicBezTo>
                <a:cubicBezTo>
                  <a:pt x="44" y="1302"/>
                  <a:pt x="75" y="1328"/>
                  <a:pt x="107" y="1328"/>
                </a:cubicBezTo>
                <a:cubicBezTo>
                  <a:pt x="117" y="1328"/>
                  <a:pt x="127" y="1325"/>
                  <a:pt x="136" y="1320"/>
                </a:cubicBezTo>
                <a:cubicBezTo>
                  <a:pt x="155" y="1309"/>
                  <a:pt x="170" y="1296"/>
                  <a:pt x="187" y="1283"/>
                </a:cubicBezTo>
                <a:cubicBezTo>
                  <a:pt x="203" y="1283"/>
                  <a:pt x="222" y="1277"/>
                  <a:pt x="233" y="1268"/>
                </a:cubicBezTo>
                <a:cubicBezTo>
                  <a:pt x="453" y="1082"/>
                  <a:pt x="688" y="919"/>
                  <a:pt x="940" y="781"/>
                </a:cubicBezTo>
                <a:cubicBezTo>
                  <a:pt x="981" y="757"/>
                  <a:pt x="977" y="699"/>
                  <a:pt x="940" y="675"/>
                </a:cubicBezTo>
                <a:cubicBezTo>
                  <a:pt x="789" y="582"/>
                  <a:pt x="636" y="494"/>
                  <a:pt x="479" y="414"/>
                </a:cubicBezTo>
                <a:cubicBezTo>
                  <a:pt x="371" y="356"/>
                  <a:pt x="221" y="251"/>
                  <a:pt x="89" y="25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4" name="Google Shape;2574;p19"/>
          <p:cNvSpPr/>
          <p:nvPr/>
        </p:nvSpPr>
        <p:spPr>
          <a:xfrm rot="5400000">
            <a:off x="2669596" y="5049157"/>
            <a:ext cx="402521" cy="212786"/>
          </a:xfrm>
          <a:custGeom>
            <a:avLst/>
            <a:gdLst/>
            <a:ahLst/>
            <a:cxnLst/>
            <a:rect l="l" t="t" r="r" b="b"/>
            <a:pathLst>
              <a:path w="3046" h="1610" extrusionOk="0">
                <a:moveTo>
                  <a:pt x="2869" y="1"/>
                </a:moveTo>
                <a:cubicBezTo>
                  <a:pt x="2842" y="1"/>
                  <a:pt x="2813" y="11"/>
                  <a:pt x="2788" y="36"/>
                </a:cubicBezTo>
                <a:cubicBezTo>
                  <a:pt x="2348" y="467"/>
                  <a:pt x="1912" y="899"/>
                  <a:pt x="1479" y="1335"/>
                </a:cubicBezTo>
                <a:cubicBezTo>
                  <a:pt x="1397" y="1270"/>
                  <a:pt x="1330" y="1190"/>
                  <a:pt x="1259" y="1114"/>
                </a:cubicBezTo>
                <a:cubicBezTo>
                  <a:pt x="1158" y="1002"/>
                  <a:pt x="1039" y="909"/>
                  <a:pt x="920" y="817"/>
                </a:cubicBezTo>
                <a:cubicBezTo>
                  <a:pt x="677" y="627"/>
                  <a:pt x="461" y="420"/>
                  <a:pt x="252" y="194"/>
                </a:cubicBezTo>
                <a:cubicBezTo>
                  <a:pt x="227" y="167"/>
                  <a:pt x="199" y="156"/>
                  <a:pt x="171" y="156"/>
                </a:cubicBezTo>
                <a:cubicBezTo>
                  <a:pt x="82" y="156"/>
                  <a:pt x="1" y="277"/>
                  <a:pt x="81" y="364"/>
                </a:cubicBezTo>
                <a:cubicBezTo>
                  <a:pt x="301" y="603"/>
                  <a:pt x="526" y="815"/>
                  <a:pt x="782" y="1013"/>
                </a:cubicBezTo>
                <a:cubicBezTo>
                  <a:pt x="899" y="1106"/>
                  <a:pt x="1013" y="1201"/>
                  <a:pt x="1114" y="1313"/>
                </a:cubicBezTo>
                <a:cubicBezTo>
                  <a:pt x="1209" y="1416"/>
                  <a:pt x="1300" y="1518"/>
                  <a:pt x="1421" y="1591"/>
                </a:cubicBezTo>
                <a:cubicBezTo>
                  <a:pt x="1443" y="1605"/>
                  <a:pt x="1464" y="1610"/>
                  <a:pt x="1483" y="1610"/>
                </a:cubicBezTo>
                <a:cubicBezTo>
                  <a:pt x="1495" y="1610"/>
                  <a:pt x="1507" y="1608"/>
                  <a:pt x="1518" y="1604"/>
                </a:cubicBezTo>
                <a:cubicBezTo>
                  <a:pt x="1542" y="1600"/>
                  <a:pt x="1567" y="1591"/>
                  <a:pt x="1589" y="1569"/>
                </a:cubicBezTo>
                <a:cubicBezTo>
                  <a:pt x="2042" y="1112"/>
                  <a:pt x="2499" y="657"/>
                  <a:pt x="2959" y="208"/>
                </a:cubicBezTo>
                <a:cubicBezTo>
                  <a:pt x="3046" y="122"/>
                  <a:pt x="2963" y="1"/>
                  <a:pt x="2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5" name="Google Shape;2575;p19"/>
          <p:cNvSpPr/>
          <p:nvPr/>
        </p:nvSpPr>
        <p:spPr>
          <a:xfrm rot="5400000">
            <a:off x="2575166" y="5043408"/>
            <a:ext cx="420758" cy="221112"/>
          </a:xfrm>
          <a:custGeom>
            <a:avLst/>
            <a:gdLst/>
            <a:ahLst/>
            <a:cxnLst/>
            <a:rect l="l" t="t" r="r" b="b"/>
            <a:pathLst>
              <a:path w="3184" h="1673" extrusionOk="0">
                <a:moveTo>
                  <a:pt x="3018" y="1"/>
                </a:moveTo>
                <a:cubicBezTo>
                  <a:pt x="2991" y="1"/>
                  <a:pt x="2963" y="13"/>
                  <a:pt x="2940" y="43"/>
                </a:cubicBezTo>
                <a:cubicBezTo>
                  <a:pt x="2736" y="302"/>
                  <a:pt x="2515" y="546"/>
                  <a:pt x="2278" y="774"/>
                </a:cubicBezTo>
                <a:cubicBezTo>
                  <a:pt x="2155" y="893"/>
                  <a:pt x="2024" y="1007"/>
                  <a:pt x="1894" y="1117"/>
                </a:cubicBezTo>
                <a:cubicBezTo>
                  <a:pt x="1797" y="1195"/>
                  <a:pt x="1678" y="1266"/>
                  <a:pt x="1603" y="1368"/>
                </a:cubicBezTo>
                <a:cubicBezTo>
                  <a:pt x="1152" y="1027"/>
                  <a:pt x="701" y="684"/>
                  <a:pt x="231" y="369"/>
                </a:cubicBezTo>
                <a:cubicBezTo>
                  <a:pt x="209" y="355"/>
                  <a:pt x="188" y="348"/>
                  <a:pt x="167" y="348"/>
                </a:cubicBezTo>
                <a:cubicBezTo>
                  <a:pt x="67" y="348"/>
                  <a:pt x="0" y="506"/>
                  <a:pt x="108" y="578"/>
                </a:cubicBezTo>
                <a:cubicBezTo>
                  <a:pt x="611" y="915"/>
                  <a:pt x="1092" y="1285"/>
                  <a:pt x="1575" y="1650"/>
                </a:cubicBezTo>
                <a:cubicBezTo>
                  <a:pt x="1597" y="1666"/>
                  <a:pt x="1619" y="1673"/>
                  <a:pt x="1639" y="1673"/>
                </a:cubicBezTo>
                <a:cubicBezTo>
                  <a:pt x="1680" y="1673"/>
                  <a:pt x="1715" y="1645"/>
                  <a:pt x="1733" y="1607"/>
                </a:cubicBezTo>
                <a:cubicBezTo>
                  <a:pt x="1748" y="1596"/>
                  <a:pt x="1763" y="1581"/>
                  <a:pt x="1773" y="1561"/>
                </a:cubicBezTo>
                <a:cubicBezTo>
                  <a:pt x="1829" y="1434"/>
                  <a:pt x="1993" y="1348"/>
                  <a:pt x="2097" y="1260"/>
                </a:cubicBezTo>
                <a:cubicBezTo>
                  <a:pt x="2218" y="1160"/>
                  <a:pt x="2336" y="1055"/>
                  <a:pt x="2449" y="945"/>
                </a:cubicBezTo>
                <a:cubicBezTo>
                  <a:pt x="2688" y="720"/>
                  <a:pt x="2908" y="474"/>
                  <a:pt x="3111" y="214"/>
                </a:cubicBezTo>
                <a:cubicBezTo>
                  <a:pt x="3183" y="123"/>
                  <a:pt x="3103" y="1"/>
                  <a:pt x="30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19"/>
          <p:cNvSpPr/>
          <p:nvPr/>
        </p:nvSpPr>
        <p:spPr>
          <a:xfrm rot="5400000">
            <a:off x="2249515" y="5048695"/>
            <a:ext cx="418115" cy="201816"/>
          </a:xfrm>
          <a:custGeom>
            <a:avLst/>
            <a:gdLst/>
            <a:ahLst/>
            <a:cxnLst/>
            <a:rect l="l" t="t" r="r" b="b"/>
            <a:pathLst>
              <a:path w="3164" h="1527" extrusionOk="0">
                <a:moveTo>
                  <a:pt x="1616" y="1"/>
                </a:moveTo>
                <a:cubicBezTo>
                  <a:pt x="1589" y="1"/>
                  <a:pt x="1562" y="10"/>
                  <a:pt x="1536" y="33"/>
                </a:cubicBezTo>
                <a:cubicBezTo>
                  <a:pt x="1085" y="449"/>
                  <a:pt x="606" y="837"/>
                  <a:pt x="105" y="1193"/>
                </a:cubicBezTo>
                <a:cubicBezTo>
                  <a:pt x="1" y="1267"/>
                  <a:pt x="67" y="1425"/>
                  <a:pt x="165" y="1425"/>
                </a:cubicBezTo>
                <a:cubicBezTo>
                  <a:pt x="185" y="1425"/>
                  <a:pt x="206" y="1419"/>
                  <a:pt x="228" y="1404"/>
                </a:cubicBezTo>
                <a:cubicBezTo>
                  <a:pt x="716" y="1057"/>
                  <a:pt x="1184" y="680"/>
                  <a:pt x="1628" y="278"/>
                </a:cubicBezTo>
                <a:cubicBezTo>
                  <a:pt x="1835" y="483"/>
                  <a:pt x="2042" y="688"/>
                  <a:pt x="2251" y="891"/>
                </a:cubicBezTo>
                <a:cubicBezTo>
                  <a:pt x="2467" y="1104"/>
                  <a:pt x="2674" y="1342"/>
                  <a:pt x="2931" y="1506"/>
                </a:cubicBezTo>
                <a:cubicBezTo>
                  <a:pt x="2953" y="1520"/>
                  <a:pt x="2974" y="1526"/>
                  <a:pt x="2994" y="1526"/>
                </a:cubicBezTo>
                <a:cubicBezTo>
                  <a:pt x="3096" y="1526"/>
                  <a:pt x="3163" y="1368"/>
                  <a:pt x="3054" y="1297"/>
                </a:cubicBezTo>
                <a:cubicBezTo>
                  <a:pt x="2815" y="1145"/>
                  <a:pt x="2622" y="917"/>
                  <a:pt x="2422" y="719"/>
                </a:cubicBezTo>
                <a:cubicBezTo>
                  <a:pt x="2195" y="496"/>
                  <a:pt x="1967" y="274"/>
                  <a:pt x="1742" y="50"/>
                </a:cubicBezTo>
                <a:cubicBezTo>
                  <a:pt x="1721" y="30"/>
                  <a:pt x="1699" y="20"/>
                  <a:pt x="1676" y="17"/>
                </a:cubicBezTo>
                <a:cubicBezTo>
                  <a:pt x="1658" y="7"/>
                  <a:pt x="1638" y="1"/>
                  <a:pt x="16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19"/>
          <p:cNvSpPr/>
          <p:nvPr/>
        </p:nvSpPr>
        <p:spPr>
          <a:xfrm rot="5400000">
            <a:off x="2351347" y="5060390"/>
            <a:ext cx="407807" cy="197190"/>
          </a:xfrm>
          <a:custGeom>
            <a:avLst/>
            <a:gdLst/>
            <a:ahLst/>
            <a:cxnLst/>
            <a:rect l="l" t="t" r="r" b="b"/>
            <a:pathLst>
              <a:path w="3086" h="1492" extrusionOk="0">
                <a:moveTo>
                  <a:pt x="1509" y="0"/>
                </a:moveTo>
                <a:cubicBezTo>
                  <a:pt x="1482" y="0"/>
                  <a:pt x="1455" y="12"/>
                  <a:pt x="1432" y="41"/>
                </a:cubicBezTo>
                <a:cubicBezTo>
                  <a:pt x="1061" y="496"/>
                  <a:pt x="556" y="837"/>
                  <a:pt x="97" y="1197"/>
                </a:cubicBezTo>
                <a:cubicBezTo>
                  <a:pt x="1" y="1274"/>
                  <a:pt x="89" y="1396"/>
                  <a:pt x="190" y="1396"/>
                </a:cubicBezTo>
                <a:cubicBezTo>
                  <a:pt x="216" y="1396"/>
                  <a:pt x="244" y="1388"/>
                  <a:pt x="269" y="1368"/>
                </a:cubicBezTo>
                <a:cubicBezTo>
                  <a:pt x="709" y="1021"/>
                  <a:pt x="1192" y="693"/>
                  <a:pt x="1559" y="266"/>
                </a:cubicBezTo>
                <a:cubicBezTo>
                  <a:pt x="1991" y="652"/>
                  <a:pt x="2415" y="1049"/>
                  <a:pt x="2828" y="1456"/>
                </a:cubicBezTo>
                <a:cubicBezTo>
                  <a:pt x="2853" y="1481"/>
                  <a:pt x="2882" y="1491"/>
                  <a:pt x="2909" y="1491"/>
                </a:cubicBezTo>
                <a:cubicBezTo>
                  <a:pt x="3002" y="1491"/>
                  <a:pt x="3085" y="1369"/>
                  <a:pt x="3000" y="1284"/>
                </a:cubicBezTo>
                <a:cubicBezTo>
                  <a:pt x="2573" y="865"/>
                  <a:pt x="2137" y="457"/>
                  <a:pt x="1689" y="58"/>
                </a:cubicBezTo>
                <a:cubicBezTo>
                  <a:pt x="1665" y="36"/>
                  <a:pt x="1637" y="26"/>
                  <a:pt x="1610" y="26"/>
                </a:cubicBezTo>
                <a:cubicBezTo>
                  <a:pt x="1600" y="26"/>
                  <a:pt x="1591" y="27"/>
                  <a:pt x="1581" y="30"/>
                </a:cubicBezTo>
                <a:cubicBezTo>
                  <a:pt x="1560" y="11"/>
                  <a:pt x="1535" y="0"/>
                  <a:pt x="15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19"/>
          <p:cNvSpPr/>
          <p:nvPr/>
        </p:nvSpPr>
        <p:spPr>
          <a:xfrm rot="5400000">
            <a:off x="3125132" y="5067395"/>
            <a:ext cx="404107" cy="175515"/>
          </a:xfrm>
          <a:custGeom>
            <a:avLst/>
            <a:gdLst/>
            <a:ahLst/>
            <a:cxnLst/>
            <a:rect l="l" t="t" r="r" b="b"/>
            <a:pathLst>
              <a:path w="3058" h="1328" extrusionOk="0">
                <a:moveTo>
                  <a:pt x="2799" y="194"/>
                </a:moveTo>
                <a:cubicBezTo>
                  <a:pt x="2780" y="254"/>
                  <a:pt x="2767" y="315"/>
                  <a:pt x="2760" y="377"/>
                </a:cubicBezTo>
                <a:cubicBezTo>
                  <a:pt x="2752" y="332"/>
                  <a:pt x="2743" y="285"/>
                  <a:pt x="2733" y="239"/>
                </a:cubicBezTo>
                <a:cubicBezTo>
                  <a:pt x="2754" y="224"/>
                  <a:pt x="2776" y="207"/>
                  <a:pt x="2799" y="194"/>
                </a:cubicBezTo>
                <a:close/>
                <a:moveTo>
                  <a:pt x="133" y="379"/>
                </a:moveTo>
                <a:lnTo>
                  <a:pt x="133" y="379"/>
                </a:lnTo>
                <a:cubicBezTo>
                  <a:pt x="166" y="390"/>
                  <a:pt x="202" y="407"/>
                  <a:pt x="235" y="425"/>
                </a:cubicBezTo>
                <a:cubicBezTo>
                  <a:pt x="203" y="427"/>
                  <a:pt x="170" y="433"/>
                  <a:pt x="138" y="440"/>
                </a:cubicBezTo>
                <a:cubicBezTo>
                  <a:pt x="136" y="420"/>
                  <a:pt x="134" y="399"/>
                  <a:pt x="133" y="379"/>
                </a:cubicBezTo>
                <a:close/>
                <a:moveTo>
                  <a:pt x="2625" y="326"/>
                </a:moveTo>
                <a:cubicBezTo>
                  <a:pt x="2635" y="377"/>
                  <a:pt x="2644" y="425"/>
                  <a:pt x="2655" y="474"/>
                </a:cubicBezTo>
                <a:cubicBezTo>
                  <a:pt x="2635" y="435"/>
                  <a:pt x="2614" y="395"/>
                  <a:pt x="2594" y="356"/>
                </a:cubicBezTo>
                <a:cubicBezTo>
                  <a:pt x="2605" y="347"/>
                  <a:pt x="2616" y="338"/>
                  <a:pt x="2625" y="326"/>
                </a:cubicBezTo>
                <a:close/>
                <a:moveTo>
                  <a:pt x="2493" y="455"/>
                </a:moveTo>
                <a:cubicBezTo>
                  <a:pt x="2499" y="472"/>
                  <a:pt x="2506" y="489"/>
                  <a:pt x="2513" y="505"/>
                </a:cubicBezTo>
                <a:cubicBezTo>
                  <a:pt x="2508" y="500"/>
                  <a:pt x="2502" y="496"/>
                  <a:pt x="2499" y="492"/>
                </a:cubicBezTo>
                <a:cubicBezTo>
                  <a:pt x="2489" y="486"/>
                  <a:pt x="2480" y="483"/>
                  <a:pt x="2471" y="483"/>
                </a:cubicBezTo>
                <a:cubicBezTo>
                  <a:pt x="2469" y="483"/>
                  <a:pt x="2467" y="483"/>
                  <a:pt x="2465" y="483"/>
                </a:cubicBezTo>
                <a:cubicBezTo>
                  <a:pt x="2474" y="474"/>
                  <a:pt x="2484" y="464"/>
                  <a:pt x="2493" y="455"/>
                </a:cubicBezTo>
                <a:close/>
                <a:moveTo>
                  <a:pt x="414" y="517"/>
                </a:moveTo>
                <a:cubicBezTo>
                  <a:pt x="425" y="522"/>
                  <a:pt x="437" y="528"/>
                  <a:pt x="448" y="533"/>
                </a:cubicBezTo>
                <a:cubicBezTo>
                  <a:pt x="405" y="556"/>
                  <a:pt x="360" y="578"/>
                  <a:pt x="317" y="599"/>
                </a:cubicBezTo>
                <a:cubicBezTo>
                  <a:pt x="340" y="576"/>
                  <a:pt x="366" y="556"/>
                  <a:pt x="394" y="537"/>
                </a:cubicBezTo>
                <a:cubicBezTo>
                  <a:pt x="403" y="531"/>
                  <a:pt x="409" y="524"/>
                  <a:pt x="414" y="517"/>
                </a:cubicBezTo>
                <a:close/>
                <a:moveTo>
                  <a:pt x="2879" y="392"/>
                </a:moveTo>
                <a:cubicBezTo>
                  <a:pt x="2883" y="483"/>
                  <a:pt x="2888" y="574"/>
                  <a:pt x="2894" y="666"/>
                </a:cubicBezTo>
                <a:cubicBezTo>
                  <a:pt x="2871" y="576"/>
                  <a:pt x="2868" y="483"/>
                  <a:pt x="2879" y="392"/>
                </a:cubicBezTo>
                <a:close/>
                <a:moveTo>
                  <a:pt x="466" y="705"/>
                </a:moveTo>
                <a:cubicBezTo>
                  <a:pt x="468" y="707"/>
                  <a:pt x="468" y="707"/>
                  <a:pt x="468" y="709"/>
                </a:cubicBezTo>
                <a:cubicBezTo>
                  <a:pt x="466" y="709"/>
                  <a:pt x="464" y="710"/>
                  <a:pt x="461" y="712"/>
                </a:cubicBezTo>
                <a:cubicBezTo>
                  <a:pt x="463" y="709"/>
                  <a:pt x="464" y="707"/>
                  <a:pt x="466" y="705"/>
                </a:cubicBezTo>
                <a:close/>
                <a:moveTo>
                  <a:pt x="2308" y="643"/>
                </a:moveTo>
                <a:cubicBezTo>
                  <a:pt x="2334" y="664"/>
                  <a:pt x="2359" y="684"/>
                  <a:pt x="2383" y="705"/>
                </a:cubicBezTo>
                <a:cubicBezTo>
                  <a:pt x="2387" y="714"/>
                  <a:pt x="2390" y="724"/>
                  <a:pt x="2398" y="731"/>
                </a:cubicBezTo>
                <a:cubicBezTo>
                  <a:pt x="2415" y="750"/>
                  <a:pt x="2433" y="761"/>
                  <a:pt x="2454" y="765"/>
                </a:cubicBezTo>
                <a:cubicBezTo>
                  <a:pt x="2486" y="794"/>
                  <a:pt x="2515" y="822"/>
                  <a:pt x="2547" y="852"/>
                </a:cubicBezTo>
                <a:cubicBezTo>
                  <a:pt x="2463" y="787"/>
                  <a:pt x="2379" y="722"/>
                  <a:pt x="2297" y="656"/>
                </a:cubicBezTo>
                <a:cubicBezTo>
                  <a:pt x="2301" y="651"/>
                  <a:pt x="2305" y="647"/>
                  <a:pt x="2308" y="643"/>
                </a:cubicBezTo>
                <a:close/>
                <a:moveTo>
                  <a:pt x="655" y="807"/>
                </a:moveTo>
                <a:lnTo>
                  <a:pt x="655" y="807"/>
                </a:lnTo>
                <a:cubicBezTo>
                  <a:pt x="601" y="843"/>
                  <a:pt x="547" y="878"/>
                  <a:pt x="494" y="914"/>
                </a:cubicBezTo>
                <a:cubicBezTo>
                  <a:pt x="545" y="875"/>
                  <a:pt x="599" y="839"/>
                  <a:pt x="655" y="807"/>
                </a:cubicBezTo>
                <a:close/>
                <a:moveTo>
                  <a:pt x="226" y="1044"/>
                </a:moveTo>
                <a:cubicBezTo>
                  <a:pt x="228" y="1044"/>
                  <a:pt x="228" y="1046"/>
                  <a:pt x="230" y="1046"/>
                </a:cubicBezTo>
                <a:cubicBezTo>
                  <a:pt x="230" y="1048"/>
                  <a:pt x="228" y="1050"/>
                  <a:pt x="226" y="1052"/>
                </a:cubicBezTo>
                <a:cubicBezTo>
                  <a:pt x="226" y="1050"/>
                  <a:pt x="226" y="1046"/>
                  <a:pt x="226" y="1044"/>
                </a:cubicBezTo>
                <a:close/>
                <a:moveTo>
                  <a:pt x="2894" y="1098"/>
                </a:moveTo>
                <a:cubicBezTo>
                  <a:pt x="2903" y="1111"/>
                  <a:pt x="2912" y="1124"/>
                  <a:pt x="2920" y="1136"/>
                </a:cubicBezTo>
                <a:cubicBezTo>
                  <a:pt x="2909" y="1130"/>
                  <a:pt x="2898" y="1124"/>
                  <a:pt x="2884" y="1117"/>
                </a:cubicBezTo>
                <a:cubicBezTo>
                  <a:pt x="2888" y="1111"/>
                  <a:pt x="2892" y="1104"/>
                  <a:pt x="2894" y="1098"/>
                </a:cubicBezTo>
                <a:close/>
                <a:moveTo>
                  <a:pt x="2914" y="1"/>
                </a:moveTo>
                <a:cubicBezTo>
                  <a:pt x="2904" y="1"/>
                  <a:pt x="2894" y="3"/>
                  <a:pt x="2884" y="8"/>
                </a:cubicBezTo>
                <a:cubicBezTo>
                  <a:pt x="2743" y="69"/>
                  <a:pt x="2620" y="166"/>
                  <a:pt x="2502" y="274"/>
                </a:cubicBezTo>
                <a:cubicBezTo>
                  <a:pt x="2482" y="280"/>
                  <a:pt x="2461" y="297"/>
                  <a:pt x="2456" y="321"/>
                </a:cubicBezTo>
                <a:cubicBezTo>
                  <a:pt x="2400" y="373"/>
                  <a:pt x="2348" y="429"/>
                  <a:pt x="2295" y="485"/>
                </a:cubicBezTo>
                <a:cubicBezTo>
                  <a:pt x="2293" y="483"/>
                  <a:pt x="2293" y="483"/>
                  <a:pt x="2292" y="483"/>
                </a:cubicBezTo>
                <a:cubicBezTo>
                  <a:pt x="2284" y="481"/>
                  <a:pt x="2277" y="480"/>
                  <a:pt x="2271" y="480"/>
                </a:cubicBezTo>
                <a:cubicBezTo>
                  <a:pt x="2231" y="480"/>
                  <a:pt x="2211" y="522"/>
                  <a:pt x="2221" y="559"/>
                </a:cubicBezTo>
                <a:cubicBezTo>
                  <a:pt x="2202" y="580"/>
                  <a:pt x="2182" y="599"/>
                  <a:pt x="2163" y="619"/>
                </a:cubicBezTo>
                <a:cubicBezTo>
                  <a:pt x="2141" y="640"/>
                  <a:pt x="2137" y="684"/>
                  <a:pt x="2163" y="705"/>
                </a:cubicBezTo>
                <a:cubicBezTo>
                  <a:pt x="2314" y="822"/>
                  <a:pt x="2465" y="942"/>
                  <a:pt x="2616" y="1061"/>
                </a:cubicBezTo>
                <a:cubicBezTo>
                  <a:pt x="2728" y="1149"/>
                  <a:pt x="2836" y="1253"/>
                  <a:pt x="2978" y="1287"/>
                </a:cubicBezTo>
                <a:cubicBezTo>
                  <a:pt x="2982" y="1287"/>
                  <a:pt x="2986" y="1288"/>
                  <a:pt x="2991" y="1288"/>
                </a:cubicBezTo>
                <a:cubicBezTo>
                  <a:pt x="3024" y="1288"/>
                  <a:pt x="3057" y="1263"/>
                  <a:pt x="3054" y="1227"/>
                </a:cubicBezTo>
                <a:cubicBezTo>
                  <a:pt x="3026" y="850"/>
                  <a:pt x="2998" y="474"/>
                  <a:pt x="2987" y="95"/>
                </a:cubicBezTo>
                <a:cubicBezTo>
                  <a:pt x="2987" y="78"/>
                  <a:pt x="2983" y="67"/>
                  <a:pt x="2974" y="58"/>
                </a:cubicBezTo>
                <a:cubicBezTo>
                  <a:pt x="2974" y="26"/>
                  <a:pt x="2947" y="1"/>
                  <a:pt x="2914" y="1"/>
                </a:cubicBezTo>
                <a:close/>
                <a:moveTo>
                  <a:pt x="89" y="251"/>
                </a:moveTo>
                <a:cubicBezTo>
                  <a:pt x="80" y="251"/>
                  <a:pt x="72" y="251"/>
                  <a:pt x="64" y="252"/>
                </a:cubicBezTo>
                <a:cubicBezTo>
                  <a:pt x="34" y="254"/>
                  <a:pt x="0" y="276"/>
                  <a:pt x="4" y="311"/>
                </a:cubicBezTo>
                <a:cubicBezTo>
                  <a:pt x="6" y="328"/>
                  <a:pt x="8" y="347"/>
                  <a:pt x="10" y="364"/>
                </a:cubicBezTo>
                <a:cubicBezTo>
                  <a:pt x="8" y="371"/>
                  <a:pt x="8" y="379"/>
                  <a:pt x="8" y="386"/>
                </a:cubicBezTo>
                <a:cubicBezTo>
                  <a:pt x="11" y="407"/>
                  <a:pt x="15" y="427"/>
                  <a:pt x="17" y="448"/>
                </a:cubicBezTo>
                <a:cubicBezTo>
                  <a:pt x="41" y="720"/>
                  <a:pt x="51" y="994"/>
                  <a:pt x="45" y="1268"/>
                </a:cubicBezTo>
                <a:cubicBezTo>
                  <a:pt x="44" y="1302"/>
                  <a:pt x="75" y="1328"/>
                  <a:pt x="107" y="1328"/>
                </a:cubicBezTo>
                <a:cubicBezTo>
                  <a:pt x="117" y="1328"/>
                  <a:pt x="127" y="1325"/>
                  <a:pt x="136" y="1320"/>
                </a:cubicBezTo>
                <a:cubicBezTo>
                  <a:pt x="155" y="1309"/>
                  <a:pt x="170" y="1296"/>
                  <a:pt x="187" y="1283"/>
                </a:cubicBezTo>
                <a:cubicBezTo>
                  <a:pt x="203" y="1283"/>
                  <a:pt x="222" y="1277"/>
                  <a:pt x="233" y="1268"/>
                </a:cubicBezTo>
                <a:cubicBezTo>
                  <a:pt x="453" y="1082"/>
                  <a:pt x="688" y="919"/>
                  <a:pt x="940" y="781"/>
                </a:cubicBezTo>
                <a:cubicBezTo>
                  <a:pt x="981" y="757"/>
                  <a:pt x="977" y="699"/>
                  <a:pt x="940" y="675"/>
                </a:cubicBezTo>
                <a:cubicBezTo>
                  <a:pt x="789" y="582"/>
                  <a:pt x="636" y="494"/>
                  <a:pt x="479" y="414"/>
                </a:cubicBezTo>
                <a:cubicBezTo>
                  <a:pt x="371" y="356"/>
                  <a:pt x="221" y="251"/>
                  <a:pt x="89" y="25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9" name="Google Shape;2579;p19"/>
          <p:cNvSpPr/>
          <p:nvPr/>
        </p:nvSpPr>
        <p:spPr>
          <a:xfrm rot="5400000">
            <a:off x="3309896" y="5049157"/>
            <a:ext cx="402521" cy="212786"/>
          </a:xfrm>
          <a:custGeom>
            <a:avLst/>
            <a:gdLst/>
            <a:ahLst/>
            <a:cxnLst/>
            <a:rect l="l" t="t" r="r" b="b"/>
            <a:pathLst>
              <a:path w="3046" h="1610" extrusionOk="0">
                <a:moveTo>
                  <a:pt x="2869" y="1"/>
                </a:moveTo>
                <a:cubicBezTo>
                  <a:pt x="2842" y="1"/>
                  <a:pt x="2813" y="11"/>
                  <a:pt x="2788" y="36"/>
                </a:cubicBezTo>
                <a:cubicBezTo>
                  <a:pt x="2348" y="467"/>
                  <a:pt x="1912" y="899"/>
                  <a:pt x="1479" y="1335"/>
                </a:cubicBezTo>
                <a:cubicBezTo>
                  <a:pt x="1397" y="1270"/>
                  <a:pt x="1330" y="1190"/>
                  <a:pt x="1259" y="1114"/>
                </a:cubicBezTo>
                <a:cubicBezTo>
                  <a:pt x="1158" y="1002"/>
                  <a:pt x="1039" y="909"/>
                  <a:pt x="920" y="817"/>
                </a:cubicBezTo>
                <a:cubicBezTo>
                  <a:pt x="677" y="627"/>
                  <a:pt x="461" y="420"/>
                  <a:pt x="252" y="194"/>
                </a:cubicBezTo>
                <a:cubicBezTo>
                  <a:pt x="227" y="167"/>
                  <a:pt x="199" y="156"/>
                  <a:pt x="171" y="156"/>
                </a:cubicBezTo>
                <a:cubicBezTo>
                  <a:pt x="82" y="156"/>
                  <a:pt x="1" y="277"/>
                  <a:pt x="81" y="364"/>
                </a:cubicBezTo>
                <a:cubicBezTo>
                  <a:pt x="301" y="603"/>
                  <a:pt x="526" y="815"/>
                  <a:pt x="782" y="1013"/>
                </a:cubicBezTo>
                <a:cubicBezTo>
                  <a:pt x="899" y="1106"/>
                  <a:pt x="1013" y="1201"/>
                  <a:pt x="1114" y="1313"/>
                </a:cubicBezTo>
                <a:cubicBezTo>
                  <a:pt x="1209" y="1416"/>
                  <a:pt x="1300" y="1518"/>
                  <a:pt x="1421" y="1591"/>
                </a:cubicBezTo>
                <a:cubicBezTo>
                  <a:pt x="1443" y="1605"/>
                  <a:pt x="1464" y="1610"/>
                  <a:pt x="1483" y="1610"/>
                </a:cubicBezTo>
                <a:cubicBezTo>
                  <a:pt x="1495" y="1610"/>
                  <a:pt x="1507" y="1608"/>
                  <a:pt x="1518" y="1604"/>
                </a:cubicBezTo>
                <a:cubicBezTo>
                  <a:pt x="1542" y="1600"/>
                  <a:pt x="1567" y="1591"/>
                  <a:pt x="1589" y="1569"/>
                </a:cubicBezTo>
                <a:cubicBezTo>
                  <a:pt x="2042" y="1112"/>
                  <a:pt x="2499" y="657"/>
                  <a:pt x="2959" y="208"/>
                </a:cubicBezTo>
                <a:cubicBezTo>
                  <a:pt x="3046" y="122"/>
                  <a:pt x="2963" y="1"/>
                  <a:pt x="2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0" name="Google Shape;2580;p19"/>
          <p:cNvSpPr/>
          <p:nvPr/>
        </p:nvSpPr>
        <p:spPr>
          <a:xfrm rot="5400000">
            <a:off x="3215466" y="5043408"/>
            <a:ext cx="420758" cy="221112"/>
          </a:xfrm>
          <a:custGeom>
            <a:avLst/>
            <a:gdLst/>
            <a:ahLst/>
            <a:cxnLst/>
            <a:rect l="l" t="t" r="r" b="b"/>
            <a:pathLst>
              <a:path w="3184" h="1673" extrusionOk="0">
                <a:moveTo>
                  <a:pt x="3018" y="1"/>
                </a:moveTo>
                <a:cubicBezTo>
                  <a:pt x="2991" y="1"/>
                  <a:pt x="2963" y="13"/>
                  <a:pt x="2940" y="43"/>
                </a:cubicBezTo>
                <a:cubicBezTo>
                  <a:pt x="2736" y="302"/>
                  <a:pt x="2515" y="546"/>
                  <a:pt x="2278" y="774"/>
                </a:cubicBezTo>
                <a:cubicBezTo>
                  <a:pt x="2155" y="893"/>
                  <a:pt x="2024" y="1007"/>
                  <a:pt x="1894" y="1117"/>
                </a:cubicBezTo>
                <a:cubicBezTo>
                  <a:pt x="1797" y="1195"/>
                  <a:pt x="1678" y="1266"/>
                  <a:pt x="1603" y="1368"/>
                </a:cubicBezTo>
                <a:cubicBezTo>
                  <a:pt x="1152" y="1027"/>
                  <a:pt x="701" y="684"/>
                  <a:pt x="231" y="369"/>
                </a:cubicBezTo>
                <a:cubicBezTo>
                  <a:pt x="209" y="355"/>
                  <a:pt x="188" y="348"/>
                  <a:pt x="167" y="348"/>
                </a:cubicBezTo>
                <a:cubicBezTo>
                  <a:pt x="67" y="348"/>
                  <a:pt x="0" y="506"/>
                  <a:pt x="108" y="578"/>
                </a:cubicBezTo>
                <a:cubicBezTo>
                  <a:pt x="611" y="915"/>
                  <a:pt x="1092" y="1285"/>
                  <a:pt x="1575" y="1650"/>
                </a:cubicBezTo>
                <a:cubicBezTo>
                  <a:pt x="1597" y="1666"/>
                  <a:pt x="1619" y="1673"/>
                  <a:pt x="1639" y="1673"/>
                </a:cubicBezTo>
                <a:cubicBezTo>
                  <a:pt x="1680" y="1673"/>
                  <a:pt x="1715" y="1645"/>
                  <a:pt x="1733" y="1607"/>
                </a:cubicBezTo>
                <a:cubicBezTo>
                  <a:pt x="1748" y="1596"/>
                  <a:pt x="1763" y="1581"/>
                  <a:pt x="1773" y="1561"/>
                </a:cubicBezTo>
                <a:cubicBezTo>
                  <a:pt x="1829" y="1434"/>
                  <a:pt x="1993" y="1348"/>
                  <a:pt x="2097" y="1260"/>
                </a:cubicBezTo>
                <a:cubicBezTo>
                  <a:pt x="2218" y="1160"/>
                  <a:pt x="2336" y="1055"/>
                  <a:pt x="2449" y="945"/>
                </a:cubicBezTo>
                <a:cubicBezTo>
                  <a:pt x="2688" y="720"/>
                  <a:pt x="2908" y="474"/>
                  <a:pt x="3111" y="214"/>
                </a:cubicBezTo>
                <a:cubicBezTo>
                  <a:pt x="3183" y="123"/>
                  <a:pt x="3103" y="1"/>
                  <a:pt x="30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1" name="Google Shape;2581;p19"/>
          <p:cNvSpPr/>
          <p:nvPr/>
        </p:nvSpPr>
        <p:spPr>
          <a:xfrm rot="5400000">
            <a:off x="2889815" y="5048695"/>
            <a:ext cx="418115" cy="201816"/>
          </a:xfrm>
          <a:custGeom>
            <a:avLst/>
            <a:gdLst/>
            <a:ahLst/>
            <a:cxnLst/>
            <a:rect l="l" t="t" r="r" b="b"/>
            <a:pathLst>
              <a:path w="3164" h="1527" extrusionOk="0">
                <a:moveTo>
                  <a:pt x="1616" y="1"/>
                </a:moveTo>
                <a:cubicBezTo>
                  <a:pt x="1589" y="1"/>
                  <a:pt x="1562" y="10"/>
                  <a:pt x="1536" y="33"/>
                </a:cubicBezTo>
                <a:cubicBezTo>
                  <a:pt x="1085" y="449"/>
                  <a:pt x="606" y="837"/>
                  <a:pt x="105" y="1193"/>
                </a:cubicBezTo>
                <a:cubicBezTo>
                  <a:pt x="1" y="1267"/>
                  <a:pt x="67" y="1425"/>
                  <a:pt x="165" y="1425"/>
                </a:cubicBezTo>
                <a:cubicBezTo>
                  <a:pt x="185" y="1425"/>
                  <a:pt x="206" y="1419"/>
                  <a:pt x="228" y="1404"/>
                </a:cubicBezTo>
                <a:cubicBezTo>
                  <a:pt x="716" y="1057"/>
                  <a:pt x="1184" y="680"/>
                  <a:pt x="1628" y="278"/>
                </a:cubicBezTo>
                <a:cubicBezTo>
                  <a:pt x="1835" y="483"/>
                  <a:pt x="2042" y="688"/>
                  <a:pt x="2251" y="891"/>
                </a:cubicBezTo>
                <a:cubicBezTo>
                  <a:pt x="2467" y="1104"/>
                  <a:pt x="2674" y="1342"/>
                  <a:pt x="2931" y="1506"/>
                </a:cubicBezTo>
                <a:cubicBezTo>
                  <a:pt x="2953" y="1520"/>
                  <a:pt x="2974" y="1526"/>
                  <a:pt x="2994" y="1526"/>
                </a:cubicBezTo>
                <a:cubicBezTo>
                  <a:pt x="3096" y="1526"/>
                  <a:pt x="3163" y="1368"/>
                  <a:pt x="3054" y="1297"/>
                </a:cubicBezTo>
                <a:cubicBezTo>
                  <a:pt x="2815" y="1145"/>
                  <a:pt x="2622" y="917"/>
                  <a:pt x="2422" y="719"/>
                </a:cubicBezTo>
                <a:cubicBezTo>
                  <a:pt x="2195" y="496"/>
                  <a:pt x="1967" y="274"/>
                  <a:pt x="1742" y="50"/>
                </a:cubicBezTo>
                <a:cubicBezTo>
                  <a:pt x="1721" y="30"/>
                  <a:pt x="1699" y="20"/>
                  <a:pt x="1676" y="17"/>
                </a:cubicBezTo>
                <a:cubicBezTo>
                  <a:pt x="1658" y="7"/>
                  <a:pt x="1638" y="1"/>
                  <a:pt x="16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19"/>
          <p:cNvSpPr/>
          <p:nvPr/>
        </p:nvSpPr>
        <p:spPr>
          <a:xfrm rot="5400000">
            <a:off x="2991647" y="5060390"/>
            <a:ext cx="407807" cy="197190"/>
          </a:xfrm>
          <a:custGeom>
            <a:avLst/>
            <a:gdLst/>
            <a:ahLst/>
            <a:cxnLst/>
            <a:rect l="l" t="t" r="r" b="b"/>
            <a:pathLst>
              <a:path w="3086" h="1492" extrusionOk="0">
                <a:moveTo>
                  <a:pt x="1509" y="0"/>
                </a:moveTo>
                <a:cubicBezTo>
                  <a:pt x="1482" y="0"/>
                  <a:pt x="1455" y="12"/>
                  <a:pt x="1432" y="41"/>
                </a:cubicBezTo>
                <a:cubicBezTo>
                  <a:pt x="1061" y="496"/>
                  <a:pt x="556" y="837"/>
                  <a:pt x="97" y="1197"/>
                </a:cubicBezTo>
                <a:cubicBezTo>
                  <a:pt x="1" y="1274"/>
                  <a:pt x="89" y="1396"/>
                  <a:pt x="190" y="1396"/>
                </a:cubicBezTo>
                <a:cubicBezTo>
                  <a:pt x="216" y="1396"/>
                  <a:pt x="244" y="1388"/>
                  <a:pt x="269" y="1368"/>
                </a:cubicBezTo>
                <a:cubicBezTo>
                  <a:pt x="709" y="1021"/>
                  <a:pt x="1192" y="693"/>
                  <a:pt x="1559" y="266"/>
                </a:cubicBezTo>
                <a:cubicBezTo>
                  <a:pt x="1991" y="652"/>
                  <a:pt x="2415" y="1049"/>
                  <a:pt x="2828" y="1456"/>
                </a:cubicBezTo>
                <a:cubicBezTo>
                  <a:pt x="2853" y="1481"/>
                  <a:pt x="2882" y="1491"/>
                  <a:pt x="2909" y="1491"/>
                </a:cubicBezTo>
                <a:cubicBezTo>
                  <a:pt x="3002" y="1491"/>
                  <a:pt x="3085" y="1369"/>
                  <a:pt x="3000" y="1284"/>
                </a:cubicBezTo>
                <a:cubicBezTo>
                  <a:pt x="2573" y="865"/>
                  <a:pt x="2137" y="457"/>
                  <a:pt x="1689" y="58"/>
                </a:cubicBezTo>
                <a:cubicBezTo>
                  <a:pt x="1665" y="36"/>
                  <a:pt x="1637" y="26"/>
                  <a:pt x="1610" y="26"/>
                </a:cubicBezTo>
                <a:cubicBezTo>
                  <a:pt x="1600" y="26"/>
                  <a:pt x="1591" y="27"/>
                  <a:pt x="1581" y="30"/>
                </a:cubicBezTo>
                <a:cubicBezTo>
                  <a:pt x="1560" y="11"/>
                  <a:pt x="1535" y="0"/>
                  <a:pt x="15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3" name="Google Shape;2583;p19"/>
          <p:cNvSpPr/>
          <p:nvPr/>
        </p:nvSpPr>
        <p:spPr>
          <a:xfrm rot="5400000">
            <a:off x="3744707" y="5067395"/>
            <a:ext cx="404107" cy="175515"/>
          </a:xfrm>
          <a:custGeom>
            <a:avLst/>
            <a:gdLst/>
            <a:ahLst/>
            <a:cxnLst/>
            <a:rect l="l" t="t" r="r" b="b"/>
            <a:pathLst>
              <a:path w="3058" h="1328" extrusionOk="0">
                <a:moveTo>
                  <a:pt x="2799" y="194"/>
                </a:moveTo>
                <a:cubicBezTo>
                  <a:pt x="2780" y="254"/>
                  <a:pt x="2767" y="315"/>
                  <a:pt x="2760" y="377"/>
                </a:cubicBezTo>
                <a:cubicBezTo>
                  <a:pt x="2752" y="332"/>
                  <a:pt x="2743" y="285"/>
                  <a:pt x="2733" y="239"/>
                </a:cubicBezTo>
                <a:cubicBezTo>
                  <a:pt x="2754" y="224"/>
                  <a:pt x="2776" y="207"/>
                  <a:pt x="2799" y="194"/>
                </a:cubicBezTo>
                <a:close/>
                <a:moveTo>
                  <a:pt x="133" y="379"/>
                </a:moveTo>
                <a:lnTo>
                  <a:pt x="133" y="379"/>
                </a:lnTo>
                <a:cubicBezTo>
                  <a:pt x="166" y="390"/>
                  <a:pt x="202" y="407"/>
                  <a:pt x="235" y="425"/>
                </a:cubicBezTo>
                <a:cubicBezTo>
                  <a:pt x="203" y="427"/>
                  <a:pt x="170" y="433"/>
                  <a:pt x="138" y="440"/>
                </a:cubicBezTo>
                <a:cubicBezTo>
                  <a:pt x="136" y="420"/>
                  <a:pt x="134" y="399"/>
                  <a:pt x="133" y="379"/>
                </a:cubicBezTo>
                <a:close/>
                <a:moveTo>
                  <a:pt x="2625" y="326"/>
                </a:moveTo>
                <a:cubicBezTo>
                  <a:pt x="2635" y="377"/>
                  <a:pt x="2644" y="425"/>
                  <a:pt x="2655" y="474"/>
                </a:cubicBezTo>
                <a:cubicBezTo>
                  <a:pt x="2635" y="435"/>
                  <a:pt x="2614" y="395"/>
                  <a:pt x="2594" y="356"/>
                </a:cubicBezTo>
                <a:cubicBezTo>
                  <a:pt x="2605" y="347"/>
                  <a:pt x="2616" y="338"/>
                  <a:pt x="2625" y="326"/>
                </a:cubicBezTo>
                <a:close/>
                <a:moveTo>
                  <a:pt x="2493" y="455"/>
                </a:moveTo>
                <a:cubicBezTo>
                  <a:pt x="2499" y="472"/>
                  <a:pt x="2506" y="489"/>
                  <a:pt x="2513" y="505"/>
                </a:cubicBezTo>
                <a:cubicBezTo>
                  <a:pt x="2508" y="500"/>
                  <a:pt x="2502" y="496"/>
                  <a:pt x="2499" y="492"/>
                </a:cubicBezTo>
                <a:cubicBezTo>
                  <a:pt x="2489" y="486"/>
                  <a:pt x="2480" y="483"/>
                  <a:pt x="2471" y="483"/>
                </a:cubicBezTo>
                <a:cubicBezTo>
                  <a:pt x="2469" y="483"/>
                  <a:pt x="2467" y="483"/>
                  <a:pt x="2465" y="483"/>
                </a:cubicBezTo>
                <a:cubicBezTo>
                  <a:pt x="2474" y="474"/>
                  <a:pt x="2484" y="464"/>
                  <a:pt x="2493" y="455"/>
                </a:cubicBezTo>
                <a:close/>
                <a:moveTo>
                  <a:pt x="414" y="517"/>
                </a:moveTo>
                <a:cubicBezTo>
                  <a:pt x="425" y="522"/>
                  <a:pt x="437" y="528"/>
                  <a:pt x="448" y="533"/>
                </a:cubicBezTo>
                <a:cubicBezTo>
                  <a:pt x="405" y="556"/>
                  <a:pt x="360" y="578"/>
                  <a:pt x="317" y="599"/>
                </a:cubicBezTo>
                <a:cubicBezTo>
                  <a:pt x="340" y="576"/>
                  <a:pt x="366" y="556"/>
                  <a:pt x="394" y="537"/>
                </a:cubicBezTo>
                <a:cubicBezTo>
                  <a:pt x="403" y="531"/>
                  <a:pt x="409" y="524"/>
                  <a:pt x="414" y="517"/>
                </a:cubicBezTo>
                <a:close/>
                <a:moveTo>
                  <a:pt x="2879" y="392"/>
                </a:moveTo>
                <a:cubicBezTo>
                  <a:pt x="2883" y="483"/>
                  <a:pt x="2888" y="574"/>
                  <a:pt x="2894" y="666"/>
                </a:cubicBezTo>
                <a:cubicBezTo>
                  <a:pt x="2871" y="576"/>
                  <a:pt x="2868" y="483"/>
                  <a:pt x="2879" y="392"/>
                </a:cubicBezTo>
                <a:close/>
                <a:moveTo>
                  <a:pt x="466" y="705"/>
                </a:moveTo>
                <a:cubicBezTo>
                  <a:pt x="468" y="707"/>
                  <a:pt x="468" y="707"/>
                  <a:pt x="468" y="709"/>
                </a:cubicBezTo>
                <a:cubicBezTo>
                  <a:pt x="466" y="709"/>
                  <a:pt x="464" y="710"/>
                  <a:pt x="461" y="712"/>
                </a:cubicBezTo>
                <a:cubicBezTo>
                  <a:pt x="463" y="709"/>
                  <a:pt x="464" y="707"/>
                  <a:pt x="466" y="705"/>
                </a:cubicBezTo>
                <a:close/>
                <a:moveTo>
                  <a:pt x="2308" y="643"/>
                </a:moveTo>
                <a:cubicBezTo>
                  <a:pt x="2334" y="664"/>
                  <a:pt x="2359" y="684"/>
                  <a:pt x="2383" y="705"/>
                </a:cubicBezTo>
                <a:cubicBezTo>
                  <a:pt x="2387" y="714"/>
                  <a:pt x="2390" y="724"/>
                  <a:pt x="2398" y="731"/>
                </a:cubicBezTo>
                <a:cubicBezTo>
                  <a:pt x="2415" y="750"/>
                  <a:pt x="2433" y="761"/>
                  <a:pt x="2454" y="765"/>
                </a:cubicBezTo>
                <a:cubicBezTo>
                  <a:pt x="2486" y="794"/>
                  <a:pt x="2515" y="822"/>
                  <a:pt x="2547" y="852"/>
                </a:cubicBezTo>
                <a:cubicBezTo>
                  <a:pt x="2463" y="787"/>
                  <a:pt x="2379" y="722"/>
                  <a:pt x="2297" y="656"/>
                </a:cubicBezTo>
                <a:cubicBezTo>
                  <a:pt x="2301" y="651"/>
                  <a:pt x="2305" y="647"/>
                  <a:pt x="2308" y="643"/>
                </a:cubicBezTo>
                <a:close/>
                <a:moveTo>
                  <a:pt x="655" y="807"/>
                </a:moveTo>
                <a:lnTo>
                  <a:pt x="655" y="807"/>
                </a:lnTo>
                <a:cubicBezTo>
                  <a:pt x="601" y="843"/>
                  <a:pt x="547" y="878"/>
                  <a:pt x="494" y="914"/>
                </a:cubicBezTo>
                <a:cubicBezTo>
                  <a:pt x="545" y="875"/>
                  <a:pt x="599" y="839"/>
                  <a:pt x="655" y="807"/>
                </a:cubicBezTo>
                <a:close/>
                <a:moveTo>
                  <a:pt x="226" y="1044"/>
                </a:moveTo>
                <a:cubicBezTo>
                  <a:pt x="228" y="1044"/>
                  <a:pt x="228" y="1046"/>
                  <a:pt x="230" y="1046"/>
                </a:cubicBezTo>
                <a:cubicBezTo>
                  <a:pt x="230" y="1048"/>
                  <a:pt x="228" y="1050"/>
                  <a:pt x="226" y="1052"/>
                </a:cubicBezTo>
                <a:cubicBezTo>
                  <a:pt x="226" y="1050"/>
                  <a:pt x="226" y="1046"/>
                  <a:pt x="226" y="1044"/>
                </a:cubicBezTo>
                <a:close/>
                <a:moveTo>
                  <a:pt x="2894" y="1098"/>
                </a:moveTo>
                <a:cubicBezTo>
                  <a:pt x="2903" y="1111"/>
                  <a:pt x="2912" y="1124"/>
                  <a:pt x="2920" y="1136"/>
                </a:cubicBezTo>
                <a:cubicBezTo>
                  <a:pt x="2909" y="1130"/>
                  <a:pt x="2898" y="1124"/>
                  <a:pt x="2884" y="1117"/>
                </a:cubicBezTo>
                <a:cubicBezTo>
                  <a:pt x="2888" y="1111"/>
                  <a:pt x="2892" y="1104"/>
                  <a:pt x="2894" y="1098"/>
                </a:cubicBezTo>
                <a:close/>
                <a:moveTo>
                  <a:pt x="2914" y="1"/>
                </a:moveTo>
                <a:cubicBezTo>
                  <a:pt x="2904" y="1"/>
                  <a:pt x="2894" y="3"/>
                  <a:pt x="2884" y="8"/>
                </a:cubicBezTo>
                <a:cubicBezTo>
                  <a:pt x="2743" y="69"/>
                  <a:pt x="2620" y="166"/>
                  <a:pt x="2502" y="274"/>
                </a:cubicBezTo>
                <a:cubicBezTo>
                  <a:pt x="2482" y="280"/>
                  <a:pt x="2461" y="297"/>
                  <a:pt x="2456" y="321"/>
                </a:cubicBezTo>
                <a:cubicBezTo>
                  <a:pt x="2400" y="373"/>
                  <a:pt x="2348" y="429"/>
                  <a:pt x="2295" y="485"/>
                </a:cubicBezTo>
                <a:cubicBezTo>
                  <a:pt x="2293" y="483"/>
                  <a:pt x="2293" y="483"/>
                  <a:pt x="2292" y="483"/>
                </a:cubicBezTo>
                <a:cubicBezTo>
                  <a:pt x="2284" y="481"/>
                  <a:pt x="2277" y="480"/>
                  <a:pt x="2271" y="480"/>
                </a:cubicBezTo>
                <a:cubicBezTo>
                  <a:pt x="2231" y="480"/>
                  <a:pt x="2211" y="522"/>
                  <a:pt x="2221" y="559"/>
                </a:cubicBezTo>
                <a:cubicBezTo>
                  <a:pt x="2202" y="580"/>
                  <a:pt x="2182" y="599"/>
                  <a:pt x="2163" y="619"/>
                </a:cubicBezTo>
                <a:cubicBezTo>
                  <a:pt x="2141" y="640"/>
                  <a:pt x="2137" y="684"/>
                  <a:pt x="2163" y="705"/>
                </a:cubicBezTo>
                <a:cubicBezTo>
                  <a:pt x="2314" y="822"/>
                  <a:pt x="2465" y="942"/>
                  <a:pt x="2616" y="1061"/>
                </a:cubicBezTo>
                <a:cubicBezTo>
                  <a:pt x="2728" y="1149"/>
                  <a:pt x="2836" y="1253"/>
                  <a:pt x="2978" y="1287"/>
                </a:cubicBezTo>
                <a:cubicBezTo>
                  <a:pt x="2982" y="1287"/>
                  <a:pt x="2986" y="1288"/>
                  <a:pt x="2991" y="1288"/>
                </a:cubicBezTo>
                <a:cubicBezTo>
                  <a:pt x="3024" y="1288"/>
                  <a:pt x="3057" y="1263"/>
                  <a:pt x="3054" y="1227"/>
                </a:cubicBezTo>
                <a:cubicBezTo>
                  <a:pt x="3026" y="850"/>
                  <a:pt x="2998" y="474"/>
                  <a:pt x="2987" y="95"/>
                </a:cubicBezTo>
                <a:cubicBezTo>
                  <a:pt x="2987" y="78"/>
                  <a:pt x="2983" y="67"/>
                  <a:pt x="2974" y="58"/>
                </a:cubicBezTo>
                <a:cubicBezTo>
                  <a:pt x="2974" y="26"/>
                  <a:pt x="2947" y="1"/>
                  <a:pt x="2914" y="1"/>
                </a:cubicBezTo>
                <a:close/>
                <a:moveTo>
                  <a:pt x="89" y="251"/>
                </a:moveTo>
                <a:cubicBezTo>
                  <a:pt x="80" y="251"/>
                  <a:pt x="72" y="251"/>
                  <a:pt x="64" y="252"/>
                </a:cubicBezTo>
                <a:cubicBezTo>
                  <a:pt x="34" y="254"/>
                  <a:pt x="0" y="276"/>
                  <a:pt x="4" y="311"/>
                </a:cubicBezTo>
                <a:cubicBezTo>
                  <a:pt x="6" y="328"/>
                  <a:pt x="8" y="347"/>
                  <a:pt x="10" y="364"/>
                </a:cubicBezTo>
                <a:cubicBezTo>
                  <a:pt x="8" y="371"/>
                  <a:pt x="8" y="379"/>
                  <a:pt x="8" y="386"/>
                </a:cubicBezTo>
                <a:cubicBezTo>
                  <a:pt x="11" y="407"/>
                  <a:pt x="15" y="427"/>
                  <a:pt x="17" y="448"/>
                </a:cubicBezTo>
                <a:cubicBezTo>
                  <a:pt x="41" y="720"/>
                  <a:pt x="51" y="994"/>
                  <a:pt x="45" y="1268"/>
                </a:cubicBezTo>
                <a:cubicBezTo>
                  <a:pt x="44" y="1302"/>
                  <a:pt x="75" y="1328"/>
                  <a:pt x="107" y="1328"/>
                </a:cubicBezTo>
                <a:cubicBezTo>
                  <a:pt x="117" y="1328"/>
                  <a:pt x="127" y="1325"/>
                  <a:pt x="136" y="1320"/>
                </a:cubicBezTo>
                <a:cubicBezTo>
                  <a:pt x="155" y="1309"/>
                  <a:pt x="170" y="1296"/>
                  <a:pt x="187" y="1283"/>
                </a:cubicBezTo>
                <a:cubicBezTo>
                  <a:pt x="203" y="1283"/>
                  <a:pt x="222" y="1277"/>
                  <a:pt x="233" y="1268"/>
                </a:cubicBezTo>
                <a:cubicBezTo>
                  <a:pt x="453" y="1082"/>
                  <a:pt x="688" y="919"/>
                  <a:pt x="940" y="781"/>
                </a:cubicBezTo>
                <a:cubicBezTo>
                  <a:pt x="981" y="757"/>
                  <a:pt x="977" y="699"/>
                  <a:pt x="940" y="675"/>
                </a:cubicBezTo>
                <a:cubicBezTo>
                  <a:pt x="789" y="582"/>
                  <a:pt x="636" y="494"/>
                  <a:pt x="479" y="414"/>
                </a:cubicBezTo>
                <a:cubicBezTo>
                  <a:pt x="371" y="356"/>
                  <a:pt x="221" y="251"/>
                  <a:pt x="89" y="25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4" name="Google Shape;2584;p19"/>
          <p:cNvSpPr/>
          <p:nvPr/>
        </p:nvSpPr>
        <p:spPr>
          <a:xfrm rot="5400000">
            <a:off x="3929471" y="5049157"/>
            <a:ext cx="402521" cy="212786"/>
          </a:xfrm>
          <a:custGeom>
            <a:avLst/>
            <a:gdLst/>
            <a:ahLst/>
            <a:cxnLst/>
            <a:rect l="l" t="t" r="r" b="b"/>
            <a:pathLst>
              <a:path w="3046" h="1610" extrusionOk="0">
                <a:moveTo>
                  <a:pt x="2869" y="1"/>
                </a:moveTo>
                <a:cubicBezTo>
                  <a:pt x="2842" y="1"/>
                  <a:pt x="2813" y="11"/>
                  <a:pt x="2788" y="36"/>
                </a:cubicBezTo>
                <a:cubicBezTo>
                  <a:pt x="2348" y="467"/>
                  <a:pt x="1912" y="899"/>
                  <a:pt x="1479" y="1335"/>
                </a:cubicBezTo>
                <a:cubicBezTo>
                  <a:pt x="1397" y="1270"/>
                  <a:pt x="1330" y="1190"/>
                  <a:pt x="1259" y="1114"/>
                </a:cubicBezTo>
                <a:cubicBezTo>
                  <a:pt x="1158" y="1002"/>
                  <a:pt x="1039" y="909"/>
                  <a:pt x="920" y="817"/>
                </a:cubicBezTo>
                <a:cubicBezTo>
                  <a:pt x="677" y="627"/>
                  <a:pt x="461" y="420"/>
                  <a:pt x="252" y="194"/>
                </a:cubicBezTo>
                <a:cubicBezTo>
                  <a:pt x="227" y="167"/>
                  <a:pt x="199" y="156"/>
                  <a:pt x="171" y="156"/>
                </a:cubicBezTo>
                <a:cubicBezTo>
                  <a:pt x="82" y="156"/>
                  <a:pt x="1" y="277"/>
                  <a:pt x="81" y="364"/>
                </a:cubicBezTo>
                <a:cubicBezTo>
                  <a:pt x="301" y="603"/>
                  <a:pt x="526" y="815"/>
                  <a:pt x="782" y="1013"/>
                </a:cubicBezTo>
                <a:cubicBezTo>
                  <a:pt x="899" y="1106"/>
                  <a:pt x="1013" y="1201"/>
                  <a:pt x="1114" y="1313"/>
                </a:cubicBezTo>
                <a:cubicBezTo>
                  <a:pt x="1209" y="1416"/>
                  <a:pt x="1300" y="1518"/>
                  <a:pt x="1421" y="1591"/>
                </a:cubicBezTo>
                <a:cubicBezTo>
                  <a:pt x="1443" y="1605"/>
                  <a:pt x="1464" y="1610"/>
                  <a:pt x="1483" y="1610"/>
                </a:cubicBezTo>
                <a:cubicBezTo>
                  <a:pt x="1495" y="1610"/>
                  <a:pt x="1507" y="1608"/>
                  <a:pt x="1518" y="1604"/>
                </a:cubicBezTo>
                <a:cubicBezTo>
                  <a:pt x="1542" y="1600"/>
                  <a:pt x="1567" y="1591"/>
                  <a:pt x="1589" y="1569"/>
                </a:cubicBezTo>
                <a:cubicBezTo>
                  <a:pt x="2042" y="1112"/>
                  <a:pt x="2499" y="657"/>
                  <a:pt x="2959" y="208"/>
                </a:cubicBezTo>
                <a:cubicBezTo>
                  <a:pt x="3046" y="122"/>
                  <a:pt x="2963" y="1"/>
                  <a:pt x="2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5" name="Google Shape;2585;p19"/>
          <p:cNvSpPr/>
          <p:nvPr/>
        </p:nvSpPr>
        <p:spPr>
          <a:xfrm rot="5400000">
            <a:off x="3835041" y="5043408"/>
            <a:ext cx="420758" cy="221112"/>
          </a:xfrm>
          <a:custGeom>
            <a:avLst/>
            <a:gdLst/>
            <a:ahLst/>
            <a:cxnLst/>
            <a:rect l="l" t="t" r="r" b="b"/>
            <a:pathLst>
              <a:path w="3184" h="1673" extrusionOk="0">
                <a:moveTo>
                  <a:pt x="3018" y="1"/>
                </a:moveTo>
                <a:cubicBezTo>
                  <a:pt x="2991" y="1"/>
                  <a:pt x="2963" y="13"/>
                  <a:pt x="2940" y="43"/>
                </a:cubicBezTo>
                <a:cubicBezTo>
                  <a:pt x="2736" y="302"/>
                  <a:pt x="2515" y="546"/>
                  <a:pt x="2278" y="774"/>
                </a:cubicBezTo>
                <a:cubicBezTo>
                  <a:pt x="2155" y="893"/>
                  <a:pt x="2024" y="1007"/>
                  <a:pt x="1894" y="1117"/>
                </a:cubicBezTo>
                <a:cubicBezTo>
                  <a:pt x="1797" y="1195"/>
                  <a:pt x="1678" y="1266"/>
                  <a:pt x="1603" y="1368"/>
                </a:cubicBezTo>
                <a:cubicBezTo>
                  <a:pt x="1152" y="1027"/>
                  <a:pt x="701" y="684"/>
                  <a:pt x="231" y="369"/>
                </a:cubicBezTo>
                <a:cubicBezTo>
                  <a:pt x="209" y="355"/>
                  <a:pt x="188" y="348"/>
                  <a:pt x="167" y="348"/>
                </a:cubicBezTo>
                <a:cubicBezTo>
                  <a:pt x="67" y="348"/>
                  <a:pt x="0" y="506"/>
                  <a:pt x="108" y="578"/>
                </a:cubicBezTo>
                <a:cubicBezTo>
                  <a:pt x="611" y="915"/>
                  <a:pt x="1092" y="1285"/>
                  <a:pt x="1575" y="1650"/>
                </a:cubicBezTo>
                <a:cubicBezTo>
                  <a:pt x="1597" y="1666"/>
                  <a:pt x="1619" y="1673"/>
                  <a:pt x="1639" y="1673"/>
                </a:cubicBezTo>
                <a:cubicBezTo>
                  <a:pt x="1680" y="1673"/>
                  <a:pt x="1715" y="1645"/>
                  <a:pt x="1733" y="1607"/>
                </a:cubicBezTo>
                <a:cubicBezTo>
                  <a:pt x="1748" y="1596"/>
                  <a:pt x="1763" y="1581"/>
                  <a:pt x="1773" y="1561"/>
                </a:cubicBezTo>
                <a:cubicBezTo>
                  <a:pt x="1829" y="1434"/>
                  <a:pt x="1993" y="1348"/>
                  <a:pt x="2097" y="1260"/>
                </a:cubicBezTo>
                <a:cubicBezTo>
                  <a:pt x="2218" y="1160"/>
                  <a:pt x="2336" y="1055"/>
                  <a:pt x="2449" y="945"/>
                </a:cubicBezTo>
                <a:cubicBezTo>
                  <a:pt x="2688" y="720"/>
                  <a:pt x="2908" y="474"/>
                  <a:pt x="3111" y="214"/>
                </a:cubicBezTo>
                <a:cubicBezTo>
                  <a:pt x="3183" y="123"/>
                  <a:pt x="3103" y="1"/>
                  <a:pt x="30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6" name="Google Shape;2586;p19"/>
          <p:cNvSpPr/>
          <p:nvPr/>
        </p:nvSpPr>
        <p:spPr>
          <a:xfrm rot="5400000">
            <a:off x="3509390" y="5048695"/>
            <a:ext cx="418115" cy="201816"/>
          </a:xfrm>
          <a:custGeom>
            <a:avLst/>
            <a:gdLst/>
            <a:ahLst/>
            <a:cxnLst/>
            <a:rect l="l" t="t" r="r" b="b"/>
            <a:pathLst>
              <a:path w="3164" h="1527" extrusionOk="0">
                <a:moveTo>
                  <a:pt x="1616" y="1"/>
                </a:moveTo>
                <a:cubicBezTo>
                  <a:pt x="1589" y="1"/>
                  <a:pt x="1562" y="10"/>
                  <a:pt x="1536" y="33"/>
                </a:cubicBezTo>
                <a:cubicBezTo>
                  <a:pt x="1085" y="449"/>
                  <a:pt x="606" y="837"/>
                  <a:pt x="105" y="1193"/>
                </a:cubicBezTo>
                <a:cubicBezTo>
                  <a:pt x="1" y="1267"/>
                  <a:pt x="67" y="1425"/>
                  <a:pt x="165" y="1425"/>
                </a:cubicBezTo>
                <a:cubicBezTo>
                  <a:pt x="185" y="1425"/>
                  <a:pt x="206" y="1419"/>
                  <a:pt x="228" y="1404"/>
                </a:cubicBezTo>
                <a:cubicBezTo>
                  <a:pt x="716" y="1057"/>
                  <a:pt x="1184" y="680"/>
                  <a:pt x="1628" y="278"/>
                </a:cubicBezTo>
                <a:cubicBezTo>
                  <a:pt x="1835" y="483"/>
                  <a:pt x="2042" y="688"/>
                  <a:pt x="2251" y="891"/>
                </a:cubicBezTo>
                <a:cubicBezTo>
                  <a:pt x="2467" y="1104"/>
                  <a:pt x="2674" y="1342"/>
                  <a:pt x="2931" y="1506"/>
                </a:cubicBezTo>
                <a:cubicBezTo>
                  <a:pt x="2953" y="1520"/>
                  <a:pt x="2974" y="1526"/>
                  <a:pt x="2994" y="1526"/>
                </a:cubicBezTo>
                <a:cubicBezTo>
                  <a:pt x="3096" y="1526"/>
                  <a:pt x="3163" y="1368"/>
                  <a:pt x="3054" y="1297"/>
                </a:cubicBezTo>
                <a:cubicBezTo>
                  <a:pt x="2815" y="1145"/>
                  <a:pt x="2622" y="917"/>
                  <a:pt x="2422" y="719"/>
                </a:cubicBezTo>
                <a:cubicBezTo>
                  <a:pt x="2195" y="496"/>
                  <a:pt x="1967" y="274"/>
                  <a:pt x="1742" y="50"/>
                </a:cubicBezTo>
                <a:cubicBezTo>
                  <a:pt x="1721" y="30"/>
                  <a:pt x="1699" y="20"/>
                  <a:pt x="1676" y="17"/>
                </a:cubicBezTo>
                <a:cubicBezTo>
                  <a:pt x="1658" y="7"/>
                  <a:pt x="1638" y="1"/>
                  <a:pt x="16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7" name="Google Shape;2587;p19"/>
          <p:cNvSpPr/>
          <p:nvPr/>
        </p:nvSpPr>
        <p:spPr>
          <a:xfrm rot="5400000">
            <a:off x="3611222" y="5060390"/>
            <a:ext cx="407807" cy="197190"/>
          </a:xfrm>
          <a:custGeom>
            <a:avLst/>
            <a:gdLst/>
            <a:ahLst/>
            <a:cxnLst/>
            <a:rect l="l" t="t" r="r" b="b"/>
            <a:pathLst>
              <a:path w="3086" h="1492" extrusionOk="0">
                <a:moveTo>
                  <a:pt x="1509" y="0"/>
                </a:moveTo>
                <a:cubicBezTo>
                  <a:pt x="1482" y="0"/>
                  <a:pt x="1455" y="12"/>
                  <a:pt x="1432" y="41"/>
                </a:cubicBezTo>
                <a:cubicBezTo>
                  <a:pt x="1061" y="496"/>
                  <a:pt x="556" y="837"/>
                  <a:pt x="97" y="1197"/>
                </a:cubicBezTo>
                <a:cubicBezTo>
                  <a:pt x="1" y="1274"/>
                  <a:pt x="89" y="1396"/>
                  <a:pt x="190" y="1396"/>
                </a:cubicBezTo>
                <a:cubicBezTo>
                  <a:pt x="216" y="1396"/>
                  <a:pt x="244" y="1388"/>
                  <a:pt x="269" y="1368"/>
                </a:cubicBezTo>
                <a:cubicBezTo>
                  <a:pt x="709" y="1021"/>
                  <a:pt x="1192" y="693"/>
                  <a:pt x="1559" y="266"/>
                </a:cubicBezTo>
                <a:cubicBezTo>
                  <a:pt x="1991" y="652"/>
                  <a:pt x="2415" y="1049"/>
                  <a:pt x="2828" y="1456"/>
                </a:cubicBezTo>
                <a:cubicBezTo>
                  <a:pt x="2853" y="1481"/>
                  <a:pt x="2882" y="1491"/>
                  <a:pt x="2909" y="1491"/>
                </a:cubicBezTo>
                <a:cubicBezTo>
                  <a:pt x="3002" y="1491"/>
                  <a:pt x="3085" y="1369"/>
                  <a:pt x="3000" y="1284"/>
                </a:cubicBezTo>
                <a:cubicBezTo>
                  <a:pt x="2573" y="865"/>
                  <a:pt x="2137" y="457"/>
                  <a:pt x="1689" y="58"/>
                </a:cubicBezTo>
                <a:cubicBezTo>
                  <a:pt x="1665" y="36"/>
                  <a:pt x="1637" y="26"/>
                  <a:pt x="1610" y="26"/>
                </a:cubicBezTo>
                <a:cubicBezTo>
                  <a:pt x="1600" y="26"/>
                  <a:pt x="1591" y="27"/>
                  <a:pt x="1581" y="30"/>
                </a:cubicBezTo>
                <a:cubicBezTo>
                  <a:pt x="1560" y="11"/>
                  <a:pt x="1535" y="0"/>
                  <a:pt x="15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8" name="Google Shape;2588;p19"/>
          <p:cNvSpPr/>
          <p:nvPr/>
        </p:nvSpPr>
        <p:spPr>
          <a:xfrm rot="5400000">
            <a:off x="4385007" y="5067395"/>
            <a:ext cx="404107" cy="175515"/>
          </a:xfrm>
          <a:custGeom>
            <a:avLst/>
            <a:gdLst/>
            <a:ahLst/>
            <a:cxnLst/>
            <a:rect l="l" t="t" r="r" b="b"/>
            <a:pathLst>
              <a:path w="3058" h="1328" extrusionOk="0">
                <a:moveTo>
                  <a:pt x="2799" y="194"/>
                </a:moveTo>
                <a:cubicBezTo>
                  <a:pt x="2780" y="254"/>
                  <a:pt x="2767" y="315"/>
                  <a:pt x="2760" y="377"/>
                </a:cubicBezTo>
                <a:cubicBezTo>
                  <a:pt x="2752" y="332"/>
                  <a:pt x="2743" y="285"/>
                  <a:pt x="2733" y="239"/>
                </a:cubicBezTo>
                <a:cubicBezTo>
                  <a:pt x="2754" y="224"/>
                  <a:pt x="2776" y="207"/>
                  <a:pt x="2799" y="194"/>
                </a:cubicBezTo>
                <a:close/>
                <a:moveTo>
                  <a:pt x="133" y="379"/>
                </a:moveTo>
                <a:lnTo>
                  <a:pt x="133" y="379"/>
                </a:lnTo>
                <a:cubicBezTo>
                  <a:pt x="166" y="390"/>
                  <a:pt x="202" y="407"/>
                  <a:pt x="235" y="425"/>
                </a:cubicBezTo>
                <a:cubicBezTo>
                  <a:pt x="203" y="427"/>
                  <a:pt x="170" y="433"/>
                  <a:pt x="138" y="440"/>
                </a:cubicBezTo>
                <a:cubicBezTo>
                  <a:pt x="136" y="420"/>
                  <a:pt x="134" y="399"/>
                  <a:pt x="133" y="379"/>
                </a:cubicBezTo>
                <a:close/>
                <a:moveTo>
                  <a:pt x="2625" y="326"/>
                </a:moveTo>
                <a:cubicBezTo>
                  <a:pt x="2635" y="377"/>
                  <a:pt x="2644" y="425"/>
                  <a:pt x="2655" y="474"/>
                </a:cubicBezTo>
                <a:cubicBezTo>
                  <a:pt x="2635" y="435"/>
                  <a:pt x="2614" y="395"/>
                  <a:pt x="2594" y="356"/>
                </a:cubicBezTo>
                <a:cubicBezTo>
                  <a:pt x="2605" y="347"/>
                  <a:pt x="2616" y="338"/>
                  <a:pt x="2625" y="326"/>
                </a:cubicBezTo>
                <a:close/>
                <a:moveTo>
                  <a:pt x="2493" y="455"/>
                </a:moveTo>
                <a:cubicBezTo>
                  <a:pt x="2499" y="472"/>
                  <a:pt x="2506" y="489"/>
                  <a:pt x="2513" y="505"/>
                </a:cubicBezTo>
                <a:cubicBezTo>
                  <a:pt x="2508" y="500"/>
                  <a:pt x="2502" y="496"/>
                  <a:pt x="2499" y="492"/>
                </a:cubicBezTo>
                <a:cubicBezTo>
                  <a:pt x="2489" y="486"/>
                  <a:pt x="2480" y="483"/>
                  <a:pt x="2471" y="483"/>
                </a:cubicBezTo>
                <a:cubicBezTo>
                  <a:pt x="2469" y="483"/>
                  <a:pt x="2467" y="483"/>
                  <a:pt x="2465" y="483"/>
                </a:cubicBezTo>
                <a:cubicBezTo>
                  <a:pt x="2474" y="474"/>
                  <a:pt x="2484" y="464"/>
                  <a:pt x="2493" y="455"/>
                </a:cubicBezTo>
                <a:close/>
                <a:moveTo>
                  <a:pt x="414" y="517"/>
                </a:moveTo>
                <a:cubicBezTo>
                  <a:pt x="425" y="522"/>
                  <a:pt x="437" y="528"/>
                  <a:pt x="448" y="533"/>
                </a:cubicBezTo>
                <a:cubicBezTo>
                  <a:pt x="405" y="556"/>
                  <a:pt x="360" y="578"/>
                  <a:pt x="317" y="599"/>
                </a:cubicBezTo>
                <a:cubicBezTo>
                  <a:pt x="340" y="576"/>
                  <a:pt x="366" y="556"/>
                  <a:pt x="394" y="537"/>
                </a:cubicBezTo>
                <a:cubicBezTo>
                  <a:pt x="403" y="531"/>
                  <a:pt x="409" y="524"/>
                  <a:pt x="414" y="517"/>
                </a:cubicBezTo>
                <a:close/>
                <a:moveTo>
                  <a:pt x="2879" y="392"/>
                </a:moveTo>
                <a:cubicBezTo>
                  <a:pt x="2883" y="483"/>
                  <a:pt x="2888" y="574"/>
                  <a:pt x="2894" y="666"/>
                </a:cubicBezTo>
                <a:cubicBezTo>
                  <a:pt x="2871" y="576"/>
                  <a:pt x="2868" y="483"/>
                  <a:pt x="2879" y="392"/>
                </a:cubicBezTo>
                <a:close/>
                <a:moveTo>
                  <a:pt x="466" y="705"/>
                </a:moveTo>
                <a:cubicBezTo>
                  <a:pt x="468" y="707"/>
                  <a:pt x="468" y="707"/>
                  <a:pt x="468" y="709"/>
                </a:cubicBezTo>
                <a:cubicBezTo>
                  <a:pt x="466" y="709"/>
                  <a:pt x="464" y="710"/>
                  <a:pt x="461" y="712"/>
                </a:cubicBezTo>
                <a:cubicBezTo>
                  <a:pt x="463" y="709"/>
                  <a:pt x="464" y="707"/>
                  <a:pt x="466" y="705"/>
                </a:cubicBezTo>
                <a:close/>
                <a:moveTo>
                  <a:pt x="2308" y="643"/>
                </a:moveTo>
                <a:cubicBezTo>
                  <a:pt x="2334" y="664"/>
                  <a:pt x="2359" y="684"/>
                  <a:pt x="2383" y="705"/>
                </a:cubicBezTo>
                <a:cubicBezTo>
                  <a:pt x="2387" y="714"/>
                  <a:pt x="2390" y="724"/>
                  <a:pt x="2398" y="731"/>
                </a:cubicBezTo>
                <a:cubicBezTo>
                  <a:pt x="2415" y="750"/>
                  <a:pt x="2433" y="761"/>
                  <a:pt x="2454" y="765"/>
                </a:cubicBezTo>
                <a:cubicBezTo>
                  <a:pt x="2486" y="794"/>
                  <a:pt x="2515" y="822"/>
                  <a:pt x="2547" y="852"/>
                </a:cubicBezTo>
                <a:cubicBezTo>
                  <a:pt x="2463" y="787"/>
                  <a:pt x="2379" y="722"/>
                  <a:pt x="2297" y="656"/>
                </a:cubicBezTo>
                <a:cubicBezTo>
                  <a:pt x="2301" y="651"/>
                  <a:pt x="2305" y="647"/>
                  <a:pt x="2308" y="643"/>
                </a:cubicBezTo>
                <a:close/>
                <a:moveTo>
                  <a:pt x="655" y="807"/>
                </a:moveTo>
                <a:lnTo>
                  <a:pt x="655" y="807"/>
                </a:lnTo>
                <a:cubicBezTo>
                  <a:pt x="601" y="843"/>
                  <a:pt x="547" y="878"/>
                  <a:pt x="494" y="914"/>
                </a:cubicBezTo>
                <a:cubicBezTo>
                  <a:pt x="545" y="875"/>
                  <a:pt x="599" y="839"/>
                  <a:pt x="655" y="807"/>
                </a:cubicBezTo>
                <a:close/>
                <a:moveTo>
                  <a:pt x="226" y="1044"/>
                </a:moveTo>
                <a:cubicBezTo>
                  <a:pt x="228" y="1044"/>
                  <a:pt x="228" y="1046"/>
                  <a:pt x="230" y="1046"/>
                </a:cubicBezTo>
                <a:cubicBezTo>
                  <a:pt x="230" y="1048"/>
                  <a:pt x="228" y="1050"/>
                  <a:pt x="226" y="1052"/>
                </a:cubicBezTo>
                <a:cubicBezTo>
                  <a:pt x="226" y="1050"/>
                  <a:pt x="226" y="1046"/>
                  <a:pt x="226" y="1044"/>
                </a:cubicBezTo>
                <a:close/>
                <a:moveTo>
                  <a:pt x="2894" y="1098"/>
                </a:moveTo>
                <a:cubicBezTo>
                  <a:pt x="2903" y="1111"/>
                  <a:pt x="2912" y="1124"/>
                  <a:pt x="2920" y="1136"/>
                </a:cubicBezTo>
                <a:cubicBezTo>
                  <a:pt x="2909" y="1130"/>
                  <a:pt x="2898" y="1124"/>
                  <a:pt x="2884" y="1117"/>
                </a:cubicBezTo>
                <a:cubicBezTo>
                  <a:pt x="2888" y="1111"/>
                  <a:pt x="2892" y="1104"/>
                  <a:pt x="2894" y="1098"/>
                </a:cubicBezTo>
                <a:close/>
                <a:moveTo>
                  <a:pt x="2914" y="1"/>
                </a:moveTo>
                <a:cubicBezTo>
                  <a:pt x="2904" y="1"/>
                  <a:pt x="2894" y="3"/>
                  <a:pt x="2884" y="8"/>
                </a:cubicBezTo>
                <a:cubicBezTo>
                  <a:pt x="2743" y="69"/>
                  <a:pt x="2620" y="166"/>
                  <a:pt x="2502" y="274"/>
                </a:cubicBezTo>
                <a:cubicBezTo>
                  <a:pt x="2482" y="280"/>
                  <a:pt x="2461" y="297"/>
                  <a:pt x="2456" y="321"/>
                </a:cubicBezTo>
                <a:cubicBezTo>
                  <a:pt x="2400" y="373"/>
                  <a:pt x="2348" y="429"/>
                  <a:pt x="2295" y="485"/>
                </a:cubicBezTo>
                <a:cubicBezTo>
                  <a:pt x="2293" y="483"/>
                  <a:pt x="2293" y="483"/>
                  <a:pt x="2292" y="483"/>
                </a:cubicBezTo>
                <a:cubicBezTo>
                  <a:pt x="2284" y="481"/>
                  <a:pt x="2277" y="480"/>
                  <a:pt x="2271" y="480"/>
                </a:cubicBezTo>
                <a:cubicBezTo>
                  <a:pt x="2231" y="480"/>
                  <a:pt x="2211" y="522"/>
                  <a:pt x="2221" y="559"/>
                </a:cubicBezTo>
                <a:cubicBezTo>
                  <a:pt x="2202" y="580"/>
                  <a:pt x="2182" y="599"/>
                  <a:pt x="2163" y="619"/>
                </a:cubicBezTo>
                <a:cubicBezTo>
                  <a:pt x="2141" y="640"/>
                  <a:pt x="2137" y="684"/>
                  <a:pt x="2163" y="705"/>
                </a:cubicBezTo>
                <a:cubicBezTo>
                  <a:pt x="2314" y="822"/>
                  <a:pt x="2465" y="942"/>
                  <a:pt x="2616" y="1061"/>
                </a:cubicBezTo>
                <a:cubicBezTo>
                  <a:pt x="2728" y="1149"/>
                  <a:pt x="2836" y="1253"/>
                  <a:pt x="2978" y="1287"/>
                </a:cubicBezTo>
                <a:cubicBezTo>
                  <a:pt x="2982" y="1287"/>
                  <a:pt x="2986" y="1288"/>
                  <a:pt x="2991" y="1288"/>
                </a:cubicBezTo>
                <a:cubicBezTo>
                  <a:pt x="3024" y="1288"/>
                  <a:pt x="3057" y="1263"/>
                  <a:pt x="3054" y="1227"/>
                </a:cubicBezTo>
                <a:cubicBezTo>
                  <a:pt x="3026" y="850"/>
                  <a:pt x="2998" y="474"/>
                  <a:pt x="2987" y="95"/>
                </a:cubicBezTo>
                <a:cubicBezTo>
                  <a:pt x="2987" y="78"/>
                  <a:pt x="2983" y="67"/>
                  <a:pt x="2974" y="58"/>
                </a:cubicBezTo>
                <a:cubicBezTo>
                  <a:pt x="2974" y="26"/>
                  <a:pt x="2947" y="1"/>
                  <a:pt x="2914" y="1"/>
                </a:cubicBezTo>
                <a:close/>
                <a:moveTo>
                  <a:pt x="89" y="251"/>
                </a:moveTo>
                <a:cubicBezTo>
                  <a:pt x="80" y="251"/>
                  <a:pt x="72" y="251"/>
                  <a:pt x="64" y="252"/>
                </a:cubicBezTo>
                <a:cubicBezTo>
                  <a:pt x="34" y="254"/>
                  <a:pt x="0" y="276"/>
                  <a:pt x="4" y="311"/>
                </a:cubicBezTo>
                <a:cubicBezTo>
                  <a:pt x="6" y="328"/>
                  <a:pt x="8" y="347"/>
                  <a:pt x="10" y="364"/>
                </a:cubicBezTo>
                <a:cubicBezTo>
                  <a:pt x="8" y="371"/>
                  <a:pt x="8" y="379"/>
                  <a:pt x="8" y="386"/>
                </a:cubicBezTo>
                <a:cubicBezTo>
                  <a:pt x="11" y="407"/>
                  <a:pt x="15" y="427"/>
                  <a:pt x="17" y="448"/>
                </a:cubicBezTo>
                <a:cubicBezTo>
                  <a:pt x="41" y="720"/>
                  <a:pt x="51" y="994"/>
                  <a:pt x="45" y="1268"/>
                </a:cubicBezTo>
                <a:cubicBezTo>
                  <a:pt x="44" y="1302"/>
                  <a:pt x="75" y="1328"/>
                  <a:pt x="107" y="1328"/>
                </a:cubicBezTo>
                <a:cubicBezTo>
                  <a:pt x="117" y="1328"/>
                  <a:pt x="127" y="1325"/>
                  <a:pt x="136" y="1320"/>
                </a:cubicBezTo>
                <a:cubicBezTo>
                  <a:pt x="155" y="1309"/>
                  <a:pt x="170" y="1296"/>
                  <a:pt x="187" y="1283"/>
                </a:cubicBezTo>
                <a:cubicBezTo>
                  <a:pt x="203" y="1283"/>
                  <a:pt x="222" y="1277"/>
                  <a:pt x="233" y="1268"/>
                </a:cubicBezTo>
                <a:cubicBezTo>
                  <a:pt x="453" y="1082"/>
                  <a:pt x="688" y="919"/>
                  <a:pt x="940" y="781"/>
                </a:cubicBezTo>
                <a:cubicBezTo>
                  <a:pt x="981" y="757"/>
                  <a:pt x="977" y="699"/>
                  <a:pt x="940" y="675"/>
                </a:cubicBezTo>
                <a:cubicBezTo>
                  <a:pt x="789" y="582"/>
                  <a:pt x="636" y="494"/>
                  <a:pt x="479" y="414"/>
                </a:cubicBezTo>
                <a:cubicBezTo>
                  <a:pt x="371" y="356"/>
                  <a:pt x="221" y="251"/>
                  <a:pt x="89" y="25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19"/>
          <p:cNvSpPr/>
          <p:nvPr/>
        </p:nvSpPr>
        <p:spPr>
          <a:xfrm rot="5400000">
            <a:off x="4569771" y="5049157"/>
            <a:ext cx="402521" cy="212786"/>
          </a:xfrm>
          <a:custGeom>
            <a:avLst/>
            <a:gdLst/>
            <a:ahLst/>
            <a:cxnLst/>
            <a:rect l="l" t="t" r="r" b="b"/>
            <a:pathLst>
              <a:path w="3046" h="1610" extrusionOk="0">
                <a:moveTo>
                  <a:pt x="2869" y="1"/>
                </a:moveTo>
                <a:cubicBezTo>
                  <a:pt x="2842" y="1"/>
                  <a:pt x="2813" y="11"/>
                  <a:pt x="2788" y="36"/>
                </a:cubicBezTo>
                <a:cubicBezTo>
                  <a:pt x="2348" y="467"/>
                  <a:pt x="1912" y="899"/>
                  <a:pt x="1479" y="1335"/>
                </a:cubicBezTo>
                <a:cubicBezTo>
                  <a:pt x="1397" y="1270"/>
                  <a:pt x="1330" y="1190"/>
                  <a:pt x="1259" y="1114"/>
                </a:cubicBezTo>
                <a:cubicBezTo>
                  <a:pt x="1158" y="1002"/>
                  <a:pt x="1039" y="909"/>
                  <a:pt x="920" y="817"/>
                </a:cubicBezTo>
                <a:cubicBezTo>
                  <a:pt x="677" y="627"/>
                  <a:pt x="461" y="420"/>
                  <a:pt x="252" y="194"/>
                </a:cubicBezTo>
                <a:cubicBezTo>
                  <a:pt x="227" y="167"/>
                  <a:pt x="199" y="156"/>
                  <a:pt x="171" y="156"/>
                </a:cubicBezTo>
                <a:cubicBezTo>
                  <a:pt x="82" y="156"/>
                  <a:pt x="1" y="277"/>
                  <a:pt x="81" y="364"/>
                </a:cubicBezTo>
                <a:cubicBezTo>
                  <a:pt x="301" y="603"/>
                  <a:pt x="526" y="815"/>
                  <a:pt x="782" y="1013"/>
                </a:cubicBezTo>
                <a:cubicBezTo>
                  <a:pt x="899" y="1106"/>
                  <a:pt x="1013" y="1201"/>
                  <a:pt x="1114" y="1313"/>
                </a:cubicBezTo>
                <a:cubicBezTo>
                  <a:pt x="1209" y="1416"/>
                  <a:pt x="1300" y="1518"/>
                  <a:pt x="1421" y="1591"/>
                </a:cubicBezTo>
                <a:cubicBezTo>
                  <a:pt x="1443" y="1605"/>
                  <a:pt x="1464" y="1610"/>
                  <a:pt x="1483" y="1610"/>
                </a:cubicBezTo>
                <a:cubicBezTo>
                  <a:pt x="1495" y="1610"/>
                  <a:pt x="1507" y="1608"/>
                  <a:pt x="1518" y="1604"/>
                </a:cubicBezTo>
                <a:cubicBezTo>
                  <a:pt x="1542" y="1600"/>
                  <a:pt x="1567" y="1591"/>
                  <a:pt x="1589" y="1569"/>
                </a:cubicBezTo>
                <a:cubicBezTo>
                  <a:pt x="2042" y="1112"/>
                  <a:pt x="2499" y="657"/>
                  <a:pt x="2959" y="208"/>
                </a:cubicBezTo>
                <a:cubicBezTo>
                  <a:pt x="3046" y="122"/>
                  <a:pt x="2963" y="1"/>
                  <a:pt x="2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19"/>
          <p:cNvSpPr/>
          <p:nvPr/>
        </p:nvSpPr>
        <p:spPr>
          <a:xfrm rot="5400000">
            <a:off x="4475341" y="5043408"/>
            <a:ext cx="420758" cy="221112"/>
          </a:xfrm>
          <a:custGeom>
            <a:avLst/>
            <a:gdLst/>
            <a:ahLst/>
            <a:cxnLst/>
            <a:rect l="l" t="t" r="r" b="b"/>
            <a:pathLst>
              <a:path w="3184" h="1673" extrusionOk="0">
                <a:moveTo>
                  <a:pt x="3018" y="1"/>
                </a:moveTo>
                <a:cubicBezTo>
                  <a:pt x="2991" y="1"/>
                  <a:pt x="2963" y="13"/>
                  <a:pt x="2940" y="43"/>
                </a:cubicBezTo>
                <a:cubicBezTo>
                  <a:pt x="2736" y="302"/>
                  <a:pt x="2515" y="546"/>
                  <a:pt x="2278" y="774"/>
                </a:cubicBezTo>
                <a:cubicBezTo>
                  <a:pt x="2155" y="893"/>
                  <a:pt x="2024" y="1007"/>
                  <a:pt x="1894" y="1117"/>
                </a:cubicBezTo>
                <a:cubicBezTo>
                  <a:pt x="1797" y="1195"/>
                  <a:pt x="1678" y="1266"/>
                  <a:pt x="1603" y="1368"/>
                </a:cubicBezTo>
                <a:cubicBezTo>
                  <a:pt x="1152" y="1027"/>
                  <a:pt x="701" y="684"/>
                  <a:pt x="231" y="369"/>
                </a:cubicBezTo>
                <a:cubicBezTo>
                  <a:pt x="209" y="355"/>
                  <a:pt x="188" y="348"/>
                  <a:pt x="167" y="348"/>
                </a:cubicBezTo>
                <a:cubicBezTo>
                  <a:pt x="67" y="348"/>
                  <a:pt x="0" y="506"/>
                  <a:pt x="108" y="578"/>
                </a:cubicBezTo>
                <a:cubicBezTo>
                  <a:pt x="611" y="915"/>
                  <a:pt x="1092" y="1285"/>
                  <a:pt x="1575" y="1650"/>
                </a:cubicBezTo>
                <a:cubicBezTo>
                  <a:pt x="1597" y="1666"/>
                  <a:pt x="1619" y="1673"/>
                  <a:pt x="1639" y="1673"/>
                </a:cubicBezTo>
                <a:cubicBezTo>
                  <a:pt x="1680" y="1673"/>
                  <a:pt x="1715" y="1645"/>
                  <a:pt x="1733" y="1607"/>
                </a:cubicBezTo>
                <a:cubicBezTo>
                  <a:pt x="1748" y="1596"/>
                  <a:pt x="1763" y="1581"/>
                  <a:pt x="1773" y="1561"/>
                </a:cubicBezTo>
                <a:cubicBezTo>
                  <a:pt x="1829" y="1434"/>
                  <a:pt x="1993" y="1348"/>
                  <a:pt x="2097" y="1260"/>
                </a:cubicBezTo>
                <a:cubicBezTo>
                  <a:pt x="2218" y="1160"/>
                  <a:pt x="2336" y="1055"/>
                  <a:pt x="2449" y="945"/>
                </a:cubicBezTo>
                <a:cubicBezTo>
                  <a:pt x="2688" y="720"/>
                  <a:pt x="2908" y="474"/>
                  <a:pt x="3111" y="214"/>
                </a:cubicBezTo>
                <a:cubicBezTo>
                  <a:pt x="3183" y="123"/>
                  <a:pt x="3103" y="1"/>
                  <a:pt x="30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1" name="Google Shape;2591;p19"/>
          <p:cNvSpPr/>
          <p:nvPr/>
        </p:nvSpPr>
        <p:spPr>
          <a:xfrm rot="5400000">
            <a:off x="4149690" y="5048695"/>
            <a:ext cx="418115" cy="201816"/>
          </a:xfrm>
          <a:custGeom>
            <a:avLst/>
            <a:gdLst/>
            <a:ahLst/>
            <a:cxnLst/>
            <a:rect l="l" t="t" r="r" b="b"/>
            <a:pathLst>
              <a:path w="3164" h="1527" extrusionOk="0">
                <a:moveTo>
                  <a:pt x="1616" y="1"/>
                </a:moveTo>
                <a:cubicBezTo>
                  <a:pt x="1589" y="1"/>
                  <a:pt x="1562" y="10"/>
                  <a:pt x="1536" y="33"/>
                </a:cubicBezTo>
                <a:cubicBezTo>
                  <a:pt x="1085" y="449"/>
                  <a:pt x="606" y="837"/>
                  <a:pt x="105" y="1193"/>
                </a:cubicBezTo>
                <a:cubicBezTo>
                  <a:pt x="1" y="1267"/>
                  <a:pt x="67" y="1425"/>
                  <a:pt x="165" y="1425"/>
                </a:cubicBezTo>
                <a:cubicBezTo>
                  <a:pt x="185" y="1425"/>
                  <a:pt x="206" y="1419"/>
                  <a:pt x="228" y="1404"/>
                </a:cubicBezTo>
                <a:cubicBezTo>
                  <a:pt x="716" y="1057"/>
                  <a:pt x="1184" y="680"/>
                  <a:pt x="1628" y="278"/>
                </a:cubicBezTo>
                <a:cubicBezTo>
                  <a:pt x="1835" y="483"/>
                  <a:pt x="2042" y="688"/>
                  <a:pt x="2251" y="891"/>
                </a:cubicBezTo>
                <a:cubicBezTo>
                  <a:pt x="2467" y="1104"/>
                  <a:pt x="2674" y="1342"/>
                  <a:pt x="2931" y="1506"/>
                </a:cubicBezTo>
                <a:cubicBezTo>
                  <a:pt x="2953" y="1520"/>
                  <a:pt x="2974" y="1526"/>
                  <a:pt x="2994" y="1526"/>
                </a:cubicBezTo>
                <a:cubicBezTo>
                  <a:pt x="3096" y="1526"/>
                  <a:pt x="3163" y="1368"/>
                  <a:pt x="3054" y="1297"/>
                </a:cubicBezTo>
                <a:cubicBezTo>
                  <a:pt x="2815" y="1145"/>
                  <a:pt x="2622" y="917"/>
                  <a:pt x="2422" y="719"/>
                </a:cubicBezTo>
                <a:cubicBezTo>
                  <a:pt x="2195" y="496"/>
                  <a:pt x="1967" y="274"/>
                  <a:pt x="1742" y="50"/>
                </a:cubicBezTo>
                <a:cubicBezTo>
                  <a:pt x="1721" y="30"/>
                  <a:pt x="1699" y="20"/>
                  <a:pt x="1676" y="17"/>
                </a:cubicBezTo>
                <a:cubicBezTo>
                  <a:pt x="1658" y="7"/>
                  <a:pt x="1638" y="1"/>
                  <a:pt x="16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2" name="Google Shape;2592;p19"/>
          <p:cNvSpPr/>
          <p:nvPr/>
        </p:nvSpPr>
        <p:spPr>
          <a:xfrm rot="5400000">
            <a:off x="4251522" y="5060390"/>
            <a:ext cx="407807" cy="197190"/>
          </a:xfrm>
          <a:custGeom>
            <a:avLst/>
            <a:gdLst/>
            <a:ahLst/>
            <a:cxnLst/>
            <a:rect l="l" t="t" r="r" b="b"/>
            <a:pathLst>
              <a:path w="3086" h="1492" extrusionOk="0">
                <a:moveTo>
                  <a:pt x="1509" y="0"/>
                </a:moveTo>
                <a:cubicBezTo>
                  <a:pt x="1482" y="0"/>
                  <a:pt x="1455" y="12"/>
                  <a:pt x="1432" y="41"/>
                </a:cubicBezTo>
                <a:cubicBezTo>
                  <a:pt x="1061" y="496"/>
                  <a:pt x="556" y="837"/>
                  <a:pt x="97" y="1197"/>
                </a:cubicBezTo>
                <a:cubicBezTo>
                  <a:pt x="1" y="1274"/>
                  <a:pt x="89" y="1396"/>
                  <a:pt x="190" y="1396"/>
                </a:cubicBezTo>
                <a:cubicBezTo>
                  <a:pt x="216" y="1396"/>
                  <a:pt x="244" y="1388"/>
                  <a:pt x="269" y="1368"/>
                </a:cubicBezTo>
                <a:cubicBezTo>
                  <a:pt x="709" y="1021"/>
                  <a:pt x="1192" y="693"/>
                  <a:pt x="1559" y="266"/>
                </a:cubicBezTo>
                <a:cubicBezTo>
                  <a:pt x="1991" y="652"/>
                  <a:pt x="2415" y="1049"/>
                  <a:pt x="2828" y="1456"/>
                </a:cubicBezTo>
                <a:cubicBezTo>
                  <a:pt x="2853" y="1481"/>
                  <a:pt x="2882" y="1491"/>
                  <a:pt x="2909" y="1491"/>
                </a:cubicBezTo>
                <a:cubicBezTo>
                  <a:pt x="3002" y="1491"/>
                  <a:pt x="3085" y="1369"/>
                  <a:pt x="3000" y="1284"/>
                </a:cubicBezTo>
                <a:cubicBezTo>
                  <a:pt x="2573" y="865"/>
                  <a:pt x="2137" y="457"/>
                  <a:pt x="1689" y="58"/>
                </a:cubicBezTo>
                <a:cubicBezTo>
                  <a:pt x="1665" y="36"/>
                  <a:pt x="1637" y="26"/>
                  <a:pt x="1610" y="26"/>
                </a:cubicBezTo>
                <a:cubicBezTo>
                  <a:pt x="1600" y="26"/>
                  <a:pt x="1591" y="27"/>
                  <a:pt x="1581" y="30"/>
                </a:cubicBezTo>
                <a:cubicBezTo>
                  <a:pt x="1560" y="11"/>
                  <a:pt x="1535" y="0"/>
                  <a:pt x="15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3" name="Google Shape;2593;p19"/>
          <p:cNvSpPr/>
          <p:nvPr/>
        </p:nvSpPr>
        <p:spPr>
          <a:xfrm rot="5400000">
            <a:off x="5004607" y="5067395"/>
            <a:ext cx="404107" cy="175515"/>
          </a:xfrm>
          <a:custGeom>
            <a:avLst/>
            <a:gdLst/>
            <a:ahLst/>
            <a:cxnLst/>
            <a:rect l="l" t="t" r="r" b="b"/>
            <a:pathLst>
              <a:path w="3058" h="1328" extrusionOk="0">
                <a:moveTo>
                  <a:pt x="2799" y="194"/>
                </a:moveTo>
                <a:cubicBezTo>
                  <a:pt x="2780" y="254"/>
                  <a:pt x="2767" y="315"/>
                  <a:pt x="2760" y="377"/>
                </a:cubicBezTo>
                <a:cubicBezTo>
                  <a:pt x="2752" y="332"/>
                  <a:pt x="2743" y="285"/>
                  <a:pt x="2733" y="239"/>
                </a:cubicBezTo>
                <a:cubicBezTo>
                  <a:pt x="2754" y="224"/>
                  <a:pt x="2776" y="207"/>
                  <a:pt x="2799" y="194"/>
                </a:cubicBezTo>
                <a:close/>
                <a:moveTo>
                  <a:pt x="133" y="379"/>
                </a:moveTo>
                <a:lnTo>
                  <a:pt x="133" y="379"/>
                </a:lnTo>
                <a:cubicBezTo>
                  <a:pt x="166" y="390"/>
                  <a:pt x="202" y="407"/>
                  <a:pt x="235" y="425"/>
                </a:cubicBezTo>
                <a:cubicBezTo>
                  <a:pt x="203" y="427"/>
                  <a:pt x="170" y="433"/>
                  <a:pt x="138" y="440"/>
                </a:cubicBezTo>
                <a:cubicBezTo>
                  <a:pt x="136" y="420"/>
                  <a:pt x="134" y="399"/>
                  <a:pt x="133" y="379"/>
                </a:cubicBezTo>
                <a:close/>
                <a:moveTo>
                  <a:pt x="2625" y="326"/>
                </a:moveTo>
                <a:cubicBezTo>
                  <a:pt x="2635" y="377"/>
                  <a:pt x="2644" y="425"/>
                  <a:pt x="2655" y="474"/>
                </a:cubicBezTo>
                <a:cubicBezTo>
                  <a:pt x="2635" y="435"/>
                  <a:pt x="2614" y="395"/>
                  <a:pt x="2594" y="356"/>
                </a:cubicBezTo>
                <a:cubicBezTo>
                  <a:pt x="2605" y="347"/>
                  <a:pt x="2616" y="338"/>
                  <a:pt x="2625" y="326"/>
                </a:cubicBezTo>
                <a:close/>
                <a:moveTo>
                  <a:pt x="2493" y="455"/>
                </a:moveTo>
                <a:cubicBezTo>
                  <a:pt x="2499" y="472"/>
                  <a:pt x="2506" y="489"/>
                  <a:pt x="2513" y="505"/>
                </a:cubicBezTo>
                <a:cubicBezTo>
                  <a:pt x="2508" y="500"/>
                  <a:pt x="2502" y="496"/>
                  <a:pt x="2499" y="492"/>
                </a:cubicBezTo>
                <a:cubicBezTo>
                  <a:pt x="2489" y="486"/>
                  <a:pt x="2480" y="483"/>
                  <a:pt x="2471" y="483"/>
                </a:cubicBezTo>
                <a:cubicBezTo>
                  <a:pt x="2469" y="483"/>
                  <a:pt x="2467" y="483"/>
                  <a:pt x="2465" y="483"/>
                </a:cubicBezTo>
                <a:cubicBezTo>
                  <a:pt x="2474" y="474"/>
                  <a:pt x="2484" y="464"/>
                  <a:pt x="2493" y="455"/>
                </a:cubicBezTo>
                <a:close/>
                <a:moveTo>
                  <a:pt x="414" y="517"/>
                </a:moveTo>
                <a:cubicBezTo>
                  <a:pt x="425" y="522"/>
                  <a:pt x="437" y="528"/>
                  <a:pt x="448" y="533"/>
                </a:cubicBezTo>
                <a:cubicBezTo>
                  <a:pt x="405" y="556"/>
                  <a:pt x="360" y="578"/>
                  <a:pt x="317" y="599"/>
                </a:cubicBezTo>
                <a:cubicBezTo>
                  <a:pt x="340" y="576"/>
                  <a:pt x="366" y="556"/>
                  <a:pt x="394" y="537"/>
                </a:cubicBezTo>
                <a:cubicBezTo>
                  <a:pt x="403" y="531"/>
                  <a:pt x="409" y="524"/>
                  <a:pt x="414" y="517"/>
                </a:cubicBezTo>
                <a:close/>
                <a:moveTo>
                  <a:pt x="2879" y="392"/>
                </a:moveTo>
                <a:cubicBezTo>
                  <a:pt x="2883" y="483"/>
                  <a:pt x="2888" y="574"/>
                  <a:pt x="2894" y="666"/>
                </a:cubicBezTo>
                <a:cubicBezTo>
                  <a:pt x="2871" y="576"/>
                  <a:pt x="2868" y="483"/>
                  <a:pt x="2879" y="392"/>
                </a:cubicBezTo>
                <a:close/>
                <a:moveTo>
                  <a:pt x="466" y="705"/>
                </a:moveTo>
                <a:cubicBezTo>
                  <a:pt x="468" y="707"/>
                  <a:pt x="468" y="707"/>
                  <a:pt x="468" y="709"/>
                </a:cubicBezTo>
                <a:cubicBezTo>
                  <a:pt x="466" y="709"/>
                  <a:pt x="464" y="710"/>
                  <a:pt x="461" y="712"/>
                </a:cubicBezTo>
                <a:cubicBezTo>
                  <a:pt x="463" y="709"/>
                  <a:pt x="464" y="707"/>
                  <a:pt x="466" y="705"/>
                </a:cubicBezTo>
                <a:close/>
                <a:moveTo>
                  <a:pt x="2308" y="643"/>
                </a:moveTo>
                <a:cubicBezTo>
                  <a:pt x="2334" y="664"/>
                  <a:pt x="2359" y="684"/>
                  <a:pt x="2383" y="705"/>
                </a:cubicBezTo>
                <a:cubicBezTo>
                  <a:pt x="2387" y="714"/>
                  <a:pt x="2390" y="724"/>
                  <a:pt x="2398" y="731"/>
                </a:cubicBezTo>
                <a:cubicBezTo>
                  <a:pt x="2415" y="750"/>
                  <a:pt x="2433" y="761"/>
                  <a:pt x="2454" y="765"/>
                </a:cubicBezTo>
                <a:cubicBezTo>
                  <a:pt x="2486" y="794"/>
                  <a:pt x="2515" y="822"/>
                  <a:pt x="2547" y="852"/>
                </a:cubicBezTo>
                <a:cubicBezTo>
                  <a:pt x="2463" y="787"/>
                  <a:pt x="2379" y="722"/>
                  <a:pt x="2297" y="656"/>
                </a:cubicBezTo>
                <a:cubicBezTo>
                  <a:pt x="2301" y="651"/>
                  <a:pt x="2305" y="647"/>
                  <a:pt x="2308" y="643"/>
                </a:cubicBezTo>
                <a:close/>
                <a:moveTo>
                  <a:pt x="655" y="807"/>
                </a:moveTo>
                <a:lnTo>
                  <a:pt x="655" y="807"/>
                </a:lnTo>
                <a:cubicBezTo>
                  <a:pt x="601" y="843"/>
                  <a:pt x="547" y="878"/>
                  <a:pt x="494" y="914"/>
                </a:cubicBezTo>
                <a:cubicBezTo>
                  <a:pt x="545" y="875"/>
                  <a:pt x="599" y="839"/>
                  <a:pt x="655" y="807"/>
                </a:cubicBezTo>
                <a:close/>
                <a:moveTo>
                  <a:pt x="226" y="1044"/>
                </a:moveTo>
                <a:cubicBezTo>
                  <a:pt x="228" y="1044"/>
                  <a:pt x="228" y="1046"/>
                  <a:pt x="230" y="1046"/>
                </a:cubicBezTo>
                <a:cubicBezTo>
                  <a:pt x="230" y="1048"/>
                  <a:pt x="228" y="1050"/>
                  <a:pt x="226" y="1052"/>
                </a:cubicBezTo>
                <a:cubicBezTo>
                  <a:pt x="226" y="1050"/>
                  <a:pt x="226" y="1046"/>
                  <a:pt x="226" y="1044"/>
                </a:cubicBezTo>
                <a:close/>
                <a:moveTo>
                  <a:pt x="2894" y="1098"/>
                </a:moveTo>
                <a:cubicBezTo>
                  <a:pt x="2903" y="1111"/>
                  <a:pt x="2912" y="1124"/>
                  <a:pt x="2920" y="1136"/>
                </a:cubicBezTo>
                <a:cubicBezTo>
                  <a:pt x="2909" y="1130"/>
                  <a:pt x="2898" y="1124"/>
                  <a:pt x="2884" y="1117"/>
                </a:cubicBezTo>
                <a:cubicBezTo>
                  <a:pt x="2888" y="1111"/>
                  <a:pt x="2892" y="1104"/>
                  <a:pt x="2894" y="1098"/>
                </a:cubicBezTo>
                <a:close/>
                <a:moveTo>
                  <a:pt x="2914" y="1"/>
                </a:moveTo>
                <a:cubicBezTo>
                  <a:pt x="2904" y="1"/>
                  <a:pt x="2894" y="3"/>
                  <a:pt x="2884" y="8"/>
                </a:cubicBezTo>
                <a:cubicBezTo>
                  <a:pt x="2743" y="69"/>
                  <a:pt x="2620" y="166"/>
                  <a:pt x="2502" y="274"/>
                </a:cubicBezTo>
                <a:cubicBezTo>
                  <a:pt x="2482" y="280"/>
                  <a:pt x="2461" y="297"/>
                  <a:pt x="2456" y="321"/>
                </a:cubicBezTo>
                <a:cubicBezTo>
                  <a:pt x="2400" y="373"/>
                  <a:pt x="2348" y="429"/>
                  <a:pt x="2295" y="485"/>
                </a:cubicBezTo>
                <a:cubicBezTo>
                  <a:pt x="2293" y="483"/>
                  <a:pt x="2293" y="483"/>
                  <a:pt x="2292" y="483"/>
                </a:cubicBezTo>
                <a:cubicBezTo>
                  <a:pt x="2284" y="481"/>
                  <a:pt x="2277" y="480"/>
                  <a:pt x="2271" y="480"/>
                </a:cubicBezTo>
                <a:cubicBezTo>
                  <a:pt x="2231" y="480"/>
                  <a:pt x="2211" y="522"/>
                  <a:pt x="2221" y="559"/>
                </a:cubicBezTo>
                <a:cubicBezTo>
                  <a:pt x="2202" y="580"/>
                  <a:pt x="2182" y="599"/>
                  <a:pt x="2163" y="619"/>
                </a:cubicBezTo>
                <a:cubicBezTo>
                  <a:pt x="2141" y="640"/>
                  <a:pt x="2137" y="684"/>
                  <a:pt x="2163" y="705"/>
                </a:cubicBezTo>
                <a:cubicBezTo>
                  <a:pt x="2314" y="822"/>
                  <a:pt x="2465" y="942"/>
                  <a:pt x="2616" y="1061"/>
                </a:cubicBezTo>
                <a:cubicBezTo>
                  <a:pt x="2728" y="1149"/>
                  <a:pt x="2836" y="1253"/>
                  <a:pt x="2978" y="1287"/>
                </a:cubicBezTo>
                <a:cubicBezTo>
                  <a:pt x="2982" y="1287"/>
                  <a:pt x="2986" y="1288"/>
                  <a:pt x="2991" y="1288"/>
                </a:cubicBezTo>
                <a:cubicBezTo>
                  <a:pt x="3024" y="1288"/>
                  <a:pt x="3057" y="1263"/>
                  <a:pt x="3054" y="1227"/>
                </a:cubicBezTo>
                <a:cubicBezTo>
                  <a:pt x="3026" y="850"/>
                  <a:pt x="2998" y="474"/>
                  <a:pt x="2987" y="95"/>
                </a:cubicBezTo>
                <a:cubicBezTo>
                  <a:pt x="2987" y="78"/>
                  <a:pt x="2983" y="67"/>
                  <a:pt x="2974" y="58"/>
                </a:cubicBezTo>
                <a:cubicBezTo>
                  <a:pt x="2974" y="26"/>
                  <a:pt x="2947" y="1"/>
                  <a:pt x="2914" y="1"/>
                </a:cubicBezTo>
                <a:close/>
                <a:moveTo>
                  <a:pt x="89" y="251"/>
                </a:moveTo>
                <a:cubicBezTo>
                  <a:pt x="80" y="251"/>
                  <a:pt x="72" y="251"/>
                  <a:pt x="64" y="252"/>
                </a:cubicBezTo>
                <a:cubicBezTo>
                  <a:pt x="34" y="254"/>
                  <a:pt x="0" y="276"/>
                  <a:pt x="4" y="311"/>
                </a:cubicBezTo>
                <a:cubicBezTo>
                  <a:pt x="6" y="328"/>
                  <a:pt x="8" y="347"/>
                  <a:pt x="10" y="364"/>
                </a:cubicBezTo>
                <a:cubicBezTo>
                  <a:pt x="8" y="371"/>
                  <a:pt x="8" y="379"/>
                  <a:pt x="8" y="386"/>
                </a:cubicBezTo>
                <a:cubicBezTo>
                  <a:pt x="11" y="407"/>
                  <a:pt x="15" y="427"/>
                  <a:pt x="17" y="448"/>
                </a:cubicBezTo>
                <a:cubicBezTo>
                  <a:pt x="41" y="720"/>
                  <a:pt x="51" y="994"/>
                  <a:pt x="45" y="1268"/>
                </a:cubicBezTo>
                <a:cubicBezTo>
                  <a:pt x="44" y="1302"/>
                  <a:pt x="75" y="1328"/>
                  <a:pt x="107" y="1328"/>
                </a:cubicBezTo>
                <a:cubicBezTo>
                  <a:pt x="117" y="1328"/>
                  <a:pt x="127" y="1325"/>
                  <a:pt x="136" y="1320"/>
                </a:cubicBezTo>
                <a:cubicBezTo>
                  <a:pt x="155" y="1309"/>
                  <a:pt x="170" y="1296"/>
                  <a:pt x="187" y="1283"/>
                </a:cubicBezTo>
                <a:cubicBezTo>
                  <a:pt x="203" y="1283"/>
                  <a:pt x="222" y="1277"/>
                  <a:pt x="233" y="1268"/>
                </a:cubicBezTo>
                <a:cubicBezTo>
                  <a:pt x="453" y="1082"/>
                  <a:pt x="688" y="919"/>
                  <a:pt x="940" y="781"/>
                </a:cubicBezTo>
                <a:cubicBezTo>
                  <a:pt x="981" y="757"/>
                  <a:pt x="977" y="699"/>
                  <a:pt x="940" y="675"/>
                </a:cubicBezTo>
                <a:cubicBezTo>
                  <a:pt x="789" y="582"/>
                  <a:pt x="636" y="494"/>
                  <a:pt x="479" y="414"/>
                </a:cubicBezTo>
                <a:cubicBezTo>
                  <a:pt x="371" y="356"/>
                  <a:pt x="221" y="251"/>
                  <a:pt x="89" y="25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4" name="Google Shape;2594;p19"/>
          <p:cNvSpPr/>
          <p:nvPr/>
        </p:nvSpPr>
        <p:spPr>
          <a:xfrm rot="5400000">
            <a:off x="5189371" y="5049157"/>
            <a:ext cx="402521" cy="212786"/>
          </a:xfrm>
          <a:custGeom>
            <a:avLst/>
            <a:gdLst/>
            <a:ahLst/>
            <a:cxnLst/>
            <a:rect l="l" t="t" r="r" b="b"/>
            <a:pathLst>
              <a:path w="3046" h="1610" extrusionOk="0">
                <a:moveTo>
                  <a:pt x="2869" y="1"/>
                </a:moveTo>
                <a:cubicBezTo>
                  <a:pt x="2842" y="1"/>
                  <a:pt x="2813" y="11"/>
                  <a:pt x="2788" y="36"/>
                </a:cubicBezTo>
                <a:cubicBezTo>
                  <a:pt x="2348" y="467"/>
                  <a:pt x="1912" y="899"/>
                  <a:pt x="1479" y="1335"/>
                </a:cubicBezTo>
                <a:cubicBezTo>
                  <a:pt x="1397" y="1270"/>
                  <a:pt x="1330" y="1190"/>
                  <a:pt x="1259" y="1114"/>
                </a:cubicBezTo>
                <a:cubicBezTo>
                  <a:pt x="1158" y="1002"/>
                  <a:pt x="1039" y="909"/>
                  <a:pt x="920" y="817"/>
                </a:cubicBezTo>
                <a:cubicBezTo>
                  <a:pt x="677" y="627"/>
                  <a:pt x="461" y="420"/>
                  <a:pt x="252" y="194"/>
                </a:cubicBezTo>
                <a:cubicBezTo>
                  <a:pt x="227" y="167"/>
                  <a:pt x="199" y="156"/>
                  <a:pt x="171" y="156"/>
                </a:cubicBezTo>
                <a:cubicBezTo>
                  <a:pt x="82" y="156"/>
                  <a:pt x="1" y="277"/>
                  <a:pt x="81" y="364"/>
                </a:cubicBezTo>
                <a:cubicBezTo>
                  <a:pt x="301" y="603"/>
                  <a:pt x="526" y="815"/>
                  <a:pt x="782" y="1013"/>
                </a:cubicBezTo>
                <a:cubicBezTo>
                  <a:pt x="899" y="1106"/>
                  <a:pt x="1013" y="1201"/>
                  <a:pt x="1114" y="1313"/>
                </a:cubicBezTo>
                <a:cubicBezTo>
                  <a:pt x="1209" y="1416"/>
                  <a:pt x="1300" y="1518"/>
                  <a:pt x="1421" y="1591"/>
                </a:cubicBezTo>
                <a:cubicBezTo>
                  <a:pt x="1443" y="1605"/>
                  <a:pt x="1464" y="1610"/>
                  <a:pt x="1483" y="1610"/>
                </a:cubicBezTo>
                <a:cubicBezTo>
                  <a:pt x="1495" y="1610"/>
                  <a:pt x="1507" y="1608"/>
                  <a:pt x="1518" y="1604"/>
                </a:cubicBezTo>
                <a:cubicBezTo>
                  <a:pt x="1542" y="1600"/>
                  <a:pt x="1567" y="1591"/>
                  <a:pt x="1589" y="1569"/>
                </a:cubicBezTo>
                <a:cubicBezTo>
                  <a:pt x="2042" y="1112"/>
                  <a:pt x="2499" y="657"/>
                  <a:pt x="2959" y="208"/>
                </a:cubicBezTo>
                <a:cubicBezTo>
                  <a:pt x="3046" y="122"/>
                  <a:pt x="2963" y="1"/>
                  <a:pt x="2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19"/>
          <p:cNvSpPr/>
          <p:nvPr/>
        </p:nvSpPr>
        <p:spPr>
          <a:xfrm rot="5400000">
            <a:off x="5094941" y="5043408"/>
            <a:ext cx="420758" cy="221112"/>
          </a:xfrm>
          <a:custGeom>
            <a:avLst/>
            <a:gdLst/>
            <a:ahLst/>
            <a:cxnLst/>
            <a:rect l="l" t="t" r="r" b="b"/>
            <a:pathLst>
              <a:path w="3184" h="1673" extrusionOk="0">
                <a:moveTo>
                  <a:pt x="3018" y="1"/>
                </a:moveTo>
                <a:cubicBezTo>
                  <a:pt x="2991" y="1"/>
                  <a:pt x="2963" y="13"/>
                  <a:pt x="2940" y="43"/>
                </a:cubicBezTo>
                <a:cubicBezTo>
                  <a:pt x="2736" y="302"/>
                  <a:pt x="2515" y="546"/>
                  <a:pt x="2278" y="774"/>
                </a:cubicBezTo>
                <a:cubicBezTo>
                  <a:pt x="2155" y="893"/>
                  <a:pt x="2024" y="1007"/>
                  <a:pt x="1894" y="1117"/>
                </a:cubicBezTo>
                <a:cubicBezTo>
                  <a:pt x="1797" y="1195"/>
                  <a:pt x="1678" y="1266"/>
                  <a:pt x="1603" y="1368"/>
                </a:cubicBezTo>
                <a:cubicBezTo>
                  <a:pt x="1152" y="1027"/>
                  <a:pt x="701" y="684"/>
                  <a:pt x="231" y="369"/>
                </a:cubicBezTo>
                <a:cubicBezTo>
                  <a:pt x="209" y="355"/>
                  <a:pt x="188" y="348"/>
                  <a:pt x="167" y="348"/>
                </a:cubicBezTo>
                <a:cubicBezTo>
                  <a:pt x="67" y="348"/>
                  <a:pt x="0" y="506"/>
                  <a:pt x="108" y="578"/>
                </a:cubicBezTo>
                <a:cubicBezTo>
                  <a:pt x="611" y="915"/>
                  <a:pt x="1092" y="1285"/>
                  <a:pt x="1575" y="1650"/>
                </a:cubicBezTo>
                <a:cubicBezTo>
                  <a:pt x="1597" y="1666"/>
                  <a:pt x="1619" y="1673"/>
                  <a:pt x="1639" y="1673"/>
                </a:cubicBezTo>
                <a:cubicBezTo>
                  <a:pt x="1680" y="1673"/>
                  <a:pt x="1715" y="1645"/>
                  <a:pt x="1733" y="1607"/>
                </a:cubicBezTo>
                <a:cubicBezTo>
                  <a:pt x="1748" y="1596"/>
                  <a:pt x="1763" y="1581"/>
                  <a:pt x="1773" y="1561"/>
                </a:cubicBezTo>
                <a:cubicBezTo>
                  <a:pt x="1829" y="1434"/>
                  <a:pt x="1993" y="1348"/>
                  <a:pt x="2097" y="1260"/>
                </a:cubicBezTo>
                <a:cubicBezTo>
                  <a:pt x="2218" y="1160"/>
                  <a:pt x="2336" y="1055"/>
                  <a:pt x="2449" y="945"/>
                </a:cubicBezTo>
                <a:cubicBezTo>
                  <a:pt x="2688" y="720"/>
                  <a:pt x="2908" y="474"/>
                  <a:pt x="3111" y="214"/>
                </a:cubicBezTo>
                <a:cubicBezTo>
                  <a:pt x="3183" y="123"/>
                  <a:pt x="3103" y="1"/>
                  <a:pt x="30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19"/>
          <p:cNvSpPr/>
          <p:nvPr/>
        </p:nvSpPr>
        <p:spPr>
          <a:xfrm rot="5400000">
            <a:off x="4769290" y="5048695"/>
            <a:ext cx="418115" cy="201816"/>
          </a:xfrm>
          <a:custGeom>
            <a:avLst/>
            <a:gdLst/>
            <a:ahLst/>
            <a:cxnLst/>
            <a:rect l="l" t="t" r="r" b="b"/>
            <a:pathLst>
              <a:path w="3164" h="1527" extrusionOk="0">
                <a:moveTo>
                  <a:pt x="1616" y="1"/>
                </a:moveTo>
                <a:cubicBezTo>
                  <a:pt x="1589" y="1"/>
                  <a:pt x="1562" y="10"/>
                  <a:pt x="1536" y="33"/>
                </a:cubicBezTo>
                <a:cubicBezTo>
                  <a:pt x="1085" y="449"/>
                  <a:pt x="606" y="837"/>
                  <a:pt x="105" y="1193"/>
                </a:cubicBezTo>
                <a:cubicBezTo>
                  <a:pt x="1" y="1267"/>
                  <a:pt x="67" y="1425"/>
                  <a:pt x="165" y="1425"/>
                </a:cubicBezTo>
                <a:cubicBezTo>
                  <a:pt x="185" y="1425"/>
                  <a:pt x="206" y="1419"/>
                  <a:pt x="228" y="1404"/>
                </a:cubicBezTo>
                <a:cubicBezTo>
                  <a:pt x="716" y="1057"/>
                  <a:pt x="1184" y="680"/>
                  <a:pt x="1628" y="278"/>
                </a:cubicBezTo>
                <a:cubicBezTo>
                  <a:pt x="1835" y="483"/>
                  <a:pt x="2042" y="688"/>
                  <a:pt x="2251" y="891"/>
                </a:cubicBezTo>
                <a:cubicBezTo>
                  <a:pt x="2467" y="1104"/>
                  <a:pt x="2674" y="1342"/>
                  <a:pt x="2931" y="1506"/>
                </a:cubicBezTo>
                <a:cubicBezTo>
                  <a:pt x="2953" y="1520"/>
                  <a:pt x="2974" y="1526"/>
                  <a:pt x="2994" y="1526"/>
                </a:cubicBezTo>
                <a:cubicBezTo>
                  <a:pt x="3096" y="1526"/>
                  <a:pt x="3163" y="1368"/>
                  <a:pt x="3054" y="1297"/>
                </a:cubicBezTo>
                <a:cubicBezTo>
                  <a:pt x="2815" y="1145"/>
                  <a:pt x="2622" y="917"/>
                  <a:pt x="2422" y="719"/>
                </a:cubicBezTo>
                <a:cubicBezTo>
                  <a:pt x="2195" y="496"/>
                  <a:pt x="1967" y="274"/>
                  <a:pt x="1742" y="50"/>
                </a:cubicBezTo>
                <a:cubicBezTo>
                  <a:pt x="1721" y="30"/>
                  <a:pt x="1699" y="20"/>
                  <a:pt x="1676" y="17"/>
                </a:cubicBezTo>
                <a:cubicBezTo>
                  <a:pt x="1658" y="7"/>
                  <a:pt x="1638" y="1"/>
                  <a:pt x="16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19"/>
          <p:cNvSpPr/>
          <p:nvPr/>
        </p:nvSpPr>
        <p:spPr>
          <a:xfrm rot="5400000">
            <a:off x="4871122" y="5060390"/>
            <a:ext cx="407807" cy="197190"/>
          </a:xfrm>
          <a:custGeom>
            <a:avLst/>
            <a:gdLst/>
            <a:ahLst/>
            <a:cxnLst/>
            <a:rect l="l" t="t" r="r" b="b"/>
            <a:pathLst>
              <a:path w="3086" h="1492" extrusionOk="0">
                <a:moveTo>
                  <a:pt x="1509" y="0"/>
                </a:moveTo>
                <a:cubicBezTo>
                  <a:pt x="1482" y="0"/>
                  <a:pt x="1455" y="12"/>
                  <a:pt x="1432" y="41"/>
                </a:cubicBezTo>
                <a:cubicBezTo>
                  <a:pt x="1061" y="496"/>
                  <a:pt x="556" y="837"/>
                  <a:pt x="97" y="1197"/>
                </a:cubicBezTo>
                <a:cubicBezTo>
                  <a:pt x="1" y="1274"/>
                  <a:pt x="89" y="1396"/>
                  <a:pt x="190" y="1396"/>
                </a:cubicBezTo>
                <a:cubicBezTo>
                  <a:pt x="216" y="1396"/>
                  <a:pt x="244" y="1388"/>
                  <a:pt x="269" y="1368"/>
                </a:cubicBezTo>
                <a:cubicBezTo>
                  <a:pt x="709" y="1021"/>
                  <a:pt x="1192" y="693"/>
                  <a:pt x="1559" y="266"/>
                </a:cubicBezTo>
                <a:cubicBezTo>
                  <a:pt x="1991" y="652"/>
                  <a:pt x="2415" y="1049"/>
                  <a:pt x="2828" y="1456"/>
                </a:cubicBezTo>
                <a:cubicBezTo>
                  <a:pt x="2853" y="1481"/>
                  <a:pt x="2882" y="1491"/>
                  <a:pt x="2909" y="1491"/>
                </a:cubicBezTo>
                <a:cubicBezTo>
                  <a:pt x="3002" y="1491"/>
                  <a:pt x="3085" y="1369"/>
                  <a:pt x="3000" y="1284"/>
                </a:cubicBezTo>
                <a:cubicBezTo>
                  <a:pt x="2573" y="865"/>
                  <a:pt x="2137" y="457"/>
                  <a:pt x="1689" y="58"/>
                </a:cubicBezTo>
                <a:cubicBezTo>
                  <a:pt x="1665" y="36"/>
                  <a:pt x="1637" y="26"/>
                  <a:pt x="1610" y="26"/>
                </a:cubicBezTo>
                <a:cubicBezTo>
                  <a:pt x="1600" y="26"/>
                  <a:pt x="1591" y="27"/>
                  <a:pt x="1581" y="30"/>
                </a:cubicBezTo>
                <a:cubicBezTo>
                  <a:pt x="1560" y="11"/>
                  <a:pt x="1535" y="0"/>
                  <a:pt x="15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19"/>
          <p:cNvSpPr/>
          <p:nvPr/>
        </p:nvSpPr>
        <p:spPr>
          <a:xfrm rot="5400000">
            <a:off x="5644907" y="5067395"/>
            <a:ext cx="404107" cy="175515"/>
          </a:xfrm>
          <a:custGeom>
            <a:avLst/>
            <a:gdLst/>
            <a:ahLst/>
            <a:cxnLst/>
            <a:rect l="l" t="t" r="r" b="b"/>
            <a:pathLst>
              <a:path w="3058" h="1328" extrusionOk="0">
                <a:moveTo>
                  <a:pt x="2799" y="194"/>
                </a:moveTo>
                <a:cubicBezTo>
                  <a:pt x="2780" y="254"/>
                  <a:pt x="2767" y="315"/>
                  <a:pt x="2760" y="377"/>
                </a:cubicBezTo>
                <a:cubicBezTo>
                  <a:pt x="2752" y="332"/>
                  <a:pt x="2743" y="285"/>
                  <a:pt x="2733" y="239"/>
                </a:cubicBezTo>
                <a:cubicBezTo>
                  <a:pt x="2754" y="224"/>
                  <a:pt x="2776" y="207"/>
                  <a:pt x="2799" y="194"/>
                </a:cubicBezTo>
                <a:close/>
                <a:moveTo>
                  <a:pt x="133" y="379"/>
                </a:moveTo>
                <a:lnTo>
                  <a:pt x="133" y="379"/>
                </a:lnTo>
                <a:cubicBezTo>
                  <a:pt x="166" y="390"/>
                  <a:pt x="202" y="407"/>
                  <a:pt x="235" y="425"/>
                </a:cubicBezTo>
                <a:cubicBezTo>
                  <a:pt x="203" y="427"/>
                  <a:pt x="170" y="433"/>
                  <a:pt x="138" y="440"/>
                </a:cubicBezTo>
                <a:cubicBezTo>
                  <a:pt x="136" y="420"/>
                  <a:pt x="134" y="399"/>
                  <a:pt x="133" y="379"/>
                </a:cubicBezTo>
                <a:close/>
                <a:moveTo>
                  <a:pt x="2625" y="326"/>
                </a:moveTo>
                <a:cubicBezTo>
                  <a:pt x="2635" y="377"/>
                  <a:pt x="2644" y="425"/>
                  <a:pt x="2655" y="474"/>
                </a:cubicBezTo>
                <a:cubicBezTo>
                  <a:pt x="2635" y="435"/>
                  <a:pt x="2614" y="395"/>
                  <a:pt x="2594" y="356"/>
                </a:cubicBezTo>
                <a:cubicBezTo>
                  <a:pt x="2605" y="347"/>
                  <a:pt x="2616" y="338"/>
                  <a:pt x="2625" y="326"/>
                </a:cubicBezTo>
                <a:close/>
                <a:moveTo>
                  <a:pt x="2493" y="455"/>
                </a:moveTo>
                <a:cubicBezTo>
                  <a:pt x="2499" y="472"/>
                  <a:pt x="2506" y="489"/>
                  <a:pt x="2513" y="505"/>
                </a:cubicBezTo>
                <a:cubicBezTo>
                  <a:pt x="2508" y="500"/>
                  <a:pt x="2502" y="496"/>
                  <a:pt x="2499" y="492"/>
                </a:cubicBezTo>
                <a:cubicBezTo>
                  <a:pt x="2489" y="486"/>
                  <a:pt x="2480" y="483"/>
                  <a:pt x="2471" y="483"/>
                </a:cubicBezTo>
                <a:cubicBezTo>
                  <a:pt x="2469" y="483"/>
                  <a:pt x="2467" y="483"/>
                  <a:pt x="2465" y="483"/>
                </a:cubicBezTo>
                <a:cubicBezTo>
                  <a:pt x="2474" y="474"/>
                  <a:pt x="2484" y="464"/>
                  <a:pt x="2493" y="455"/>
                </a:cubicBezTo>
                <a:close/>
                <a:moveTo>
                  <a:pt x="414" y="517"/>
                </a:moveTo>
                <a:cubicBezTo>
                  <a:pt x="425" y="522"/>
                  <a:pt x="437" y="528"/>
                  <a:pt x="448" y="533"/>
                </a:cubicBezTo>
                <a:cubicBezTo>
                  <a:pt x="405" y="556"/>
                  <a:pt x="360" y="578"/>
                  <a:pt x="317" y="599"/>
                </a:cubicBezTo>
                <a:cubicBezTo>
                  <a:pt x="340" y="576"/>
                  <a:pt x="366" y="556"/>
                  <a:pt x="394" y="537"/>
                </a:cubicBezTo>
                <a:cubicBezTo>
                  <a:pt x="403" y="531"/>
                  <a:pt x="409" y="524"/>
                  <a:pt x="414" y="517"/>
                </a:cubicBezTo>
                <a:close/>
                <a:moveTo>
                  <a:pt x="2879" y="392"/>
                </a:moveTo>
                <a:cubicBezTo>
                  <a:pt x="2883" y="483"/>
                  <a:pt x="2888" y="574"/>
                  <a:pt x="2894" y="666"/>
                </a:cubicBezTo>
                <a:cubicBezTo>
                  <a:pt x="2871" y="576"/>
                  <a:pt x="2868" y="483"/>
                  <a:pt x="2879" y="392"/>
                </a:cubicBezTo>
                <a:close/>
                <a:moveTo>
                  <a:pt x="466" y="705"/>
                </a:moveTo>
                <a:cubicBezTo>
                  <a:pt x="468" y="707"/>
                  <a:pt x="468" y="707"/>
                  <a:pt x="468" y="709"/>
                </a:cubicBezTo>
                <a:cubicBezTo>
                  <a:pt x="466" y="709"/>
                  <a:pt x="464" y="710"/>
                  <a:pt x="461" y="712"/>
                </a:cubicBezTo>
                <a:cubicBezTo>
                  <a:pt x="463" y="709"/>
                  <a:pt x="464" y="707"/>
                  <a:pt x="466" y="705"/>
                </a:cubicBezTo>
                <a:close/>
                <a:moveTo>
                  <a:pt x="2308" y="643"/>
                </a:moveTo>
                <a:cubicBezTo>
                  <a:pt x="2334" y="664"/>
                  <a:pt x="2359" y="684"/>
                  <a:pt x="2383" y="705"/>
                </a:cubicBezTo>
                <a:cubicBezTo>
                  <a:pt x="2387" y="714"/>
                  <a:pt x="2390" y="724"/>
                  <a:pt x="2398" y="731"/>
                </a:cubicBezTo>
                <a:cubicBezTo>
                  <a:pt x="2415" y="750"/>
                  <a:pt x="2433" y="761"/>
                  <a:pt x="2454" y="765"/>
                </a:cubicBezTo>
                <a:cubicBezTo>
                  <a:pt x="2486" y="794"/>
                  <a:pt x="2515" y="822"/>
                  <a:pt x="2547" y="852"/>
                </a:cubicBezTo>
                <a:cubicBezTo>
                  <a:pt x="2463" y="787"/>
                  <a:pt x="2379" y="722"/>
                  <a:pt x="2297" y="656"/>
                </a:cubicBezTo>
                <a:cubicBezTo>
                  <a:pt x="2301" y="651"/>
                  <a:pt x="2305" y="647"/>
                  <a:pt x="2308" y="643"/>
                </a:cubicBezTo>
                <a:close/>
                <a:moveTo>
                  <a:pt x="655" y="807"/>
                </a:moveTo>
                <a:lnTo>
                  <a:pt x="655" y="807"/>
                </a:lnTo>
                <a:cubicBezTo>
                  <a:pt x="601" y="843"/>
                  <a:pt x="547" y="878"/>
                  <a:pt x="494" y="914"/>
                </a:cubicBezTo>
                <a:cubicBezTo>
                  <a:pt x="545" y="875"/>
                  <a:pt x="599" y="839"/>
                  <a:pt x="655" y="807"/>
                </a:cubicBezTo>
                <a:close/>
                <a:moveTo>
                  <a:pt x="226" y="1044"/>
                </a:moveTo>
                <a:cubicBezTo>
                  <a:pt x="228" y="1044"/>
                  <a:pt x="228" y="1046"/>
                  <a:pt x="230" y="1046"/>
                </a:cubicBezTo>
                <a:cubicBezTo>
                  <a:pt x="230" y="1048"/>
                  <a:pt x="228" y="1050"/>
                  <a:pt x="226" y="1052"/>
                </a:cubicBezTo>
                <a:cubicBezTo>
                  <a:pt x="226" y="1050"/>
                  <a:pt x="226" y="1046"/>
                  <a:pt x="226" y="1044"/>
                </a:cubicBezTo>
                <a:close/>
                <a:moveTo>
                  <a:pt x="2894" y="1098"/>
                </a:moveTo>
                <a:cubicBezTo>
                  <a:pt x="2903" y="1111"/>
                  <a:pt x="2912" y="1124"/>
                  <a:pt x="2920" y="1136"/>
                </a:cubicBezTo>
                <a:cubicBezTo>
                  <a:pt x="2909" y="1130"/>
                  <a:pt x="2898" y="1124"/>
                  <a:pt x="2884" y="1117"/>
                </a:cubicBezTo>
                <a:cubicBezTo>
                  <a:pt x="2888" y="1111"/>
                  <a:pt x="2892" y="1104"/>
                  <a:pt x="2894" y="1098"/>
                </a:cubicBezTo>
                <a:close/>
                <a:moveTo>
                  <a:pt x="2914" y="1"/>
                </a:moveTo>
                <a:cubicBezTo>
                  <a:pt x="2904" y="1"/>
                  <a:pt x="2894" y="3"/>
                  <a:pt x="2884" y="8"/>
                </a:cubicBezTo>
                <a:cubicBezTo>
                  <a:pt x="2743" y="69"/>
                  <a:pt x="2620" y="166"/>
                  <a:pt x="2502" y="274"/>
                </a:cubicBezTo>
                <a:cubicBezTo>
                  <a:pt x="2482" y="280"/>
                  <a:pt x="2461" y="297"/>
                  <a:pt x="2456" y="321"/>
                </a:cubicBezTo>
                <a:cubicBezTo>
                  <a:pt x="2400" y="373"/>
                  <a:pt x="2348" y="429"/>
                  <a:pt x="2295" y="485"/>
                </a:cubicBezTo>
                <a:cubicBezTo>
                  <a:pt x="2293" y="483"/>
                  <a:pt x="2293" y="483"/>
                  <a:pt x="2292" y="483"/>
                </a:cubicBezTo>
                <a:cubicBezTo>
                  <a:pt x="2284" y="481"/>
                  <a:pt x="2277" y="480"/>
                  <a:pt x="2271" y="480"/>
                </a:cubicBezTo>
                <a:cubicBezTo>
                  <a:pt x="2231" y="480"/>
                  <a:pt x="2211" y="522"/>
                  <a:pt x="2221" y="559"/>
                </a:cubicBezTo>
                <a:cubicBezTo>
                  <a:pt x="2202" y="580"/>
                  <a:pt x="2182" y="599"/>
                  <a:pt x="2163" y="619"/>
                </a:cubicBezTo>
                <a:cubicBezTo>
                  <a:pt x="2141" y="640"/>
                  <a:pt x="2137" y="684"/>
                  <a:pt x="2163" y="705"/>
                </a:cubicBezTo>
                <a:cubicBezTo>
                  <a:pt x="2314" y="822"/>
                  <a:pt x="2465" y="942"/>
                  <a:pt x="2616" y="1061"/>
                </a:cubicBezTo>
                <a:cubicBezTo>
                  <a:pt x="2728" y="1149"/>
                  <a:pt x="2836" y="1253"/>
                  <a:pt x="2978" y="1287"/>
                </a:cubicBezTo>
                <a:cubicBezTo>
                  <a:pt x="2982" y="1287"/>
                  <a:pt x="2986" y="1288"/>
                  <a:pt x="2991" y="1288"/>
                </a:cubicBezTo>
                <a:cubicBezTo>
                  <a:pt x="3024" y="1288"/>
                  <a:pt x="3057" y="1263"/>
                  <a:pt x="3054" y="1227"/>
                </a:cubicBezTo>
                <a:cubicBezTo>
                  <a:pt x="3026" y="850"/>
                  <a:pt x="2998" y="474"/>
                  <a:pt x="2987" y="95"/>
                </a:cubicBezTo>
                <a:cubicBezTo>
                  <a:pt x="2987" y="78"/>
                  <a:pt x="2983" y="67"/>
                  <a:pt x="2974" y="58"/>
                </a:cubicBezTo>
                <a:cubicBezTo>
                  <a:pt x="2974" y="26"/>
                  <a:pt x="2947" y="1"/>
                  <a:pt x="2914" y="1"/>
                </a:cubicBezTo>
                <a:close/>
                <a:moveTo>
                  <a:pt x="89" y="251"/>
                </a:moveTo>
                <a:cubicBezTo>
                  <a:pt x="80" y="251"/>
                  <a:pt x="72" y="251"/>
                  <a:pt x="64" y="252"/>
                </a:cubicBezTo>
                <a:cubicBezTo>
                  <a:pt x="34" y="254"/>
                  <a:pt x="0" y="276"/>
                  <a:pt x="4" y="311"/>
                </a:cubicBezTo>
                <a:cubicBezTo>
                  <a:pt x="6" y="328"/>
                  <a:pt x="8" y="347"/>
                  <a:pt x="10" y="364"/>
                </a:cubicBezTo>
                <a:cubicBezTo>
                  <a:pt x="8" y="371"/>
                  <a:pt x="8" y="379"/>
                  <a:pt x="8" y="386"/>
                </a:cubicBezTo>
                <a:cubicBezTo>
                  <a:pt x="11" y="407"/>
                  <a:pt x="15" y="427"/>
                  <a:pt x="17" y="448"/>
                </a:cubicBezTo>
                <a:cubicBezTo>
                  <a:pt x="41" y="720"/>
                  <a:pt x="51" y="994"/>
                  <a:pt x="45" y="1268"/>
                </a:cubicBezTo>
                <a:cubicBezTo>
                  <a:pt x="44" y="1302"/>
                  <a:pt x="75" y="1328"/>
                  <a:pt x="107" y="1328"/>
                </a:cubicBezTo>
                <a:cubicBezTo>
                  <a:pt x="117" y="1328"/>
                  <a:pt x="127" y="1325"/>
                  <a:pt x="136" y="1320"/>
                </a:cubicBezTo>
                <a:cubicBezTo>
                  <a:pt x="155" y="1309"/>
                  <a:pt x="170" y="1296"/>
                  <a:pt x="187" y="1283"/>
                </a:cubicBezTo>
                <a:cubicBezTo>
                  <a:pt x="203" y="1283"/>
                  <a:pt x="222" y="1277"/>
                  <a:pt x="233" y="1268"/>
                </a:cubicBezTo>
                <a:cubicBezTo>
                  <a:pt x="453" y="1082"/>
                  <a:pt x="688" y="919"/>
                  <a:pt x="940" y="781"/>
                </a:cubicBezTo>
                <a:cubicBezTo>
                  <a:pt x="981" y="757"/>
                  <a:pt x="977" y="699"/>
                  <a:pt x="940" y="675"/>
                </a:cubicBezTo>
                <a:cubicBezTo>
                  <a:pt x="789" y="582"/>
                  <a:pt x="636" y="494"/>
                  <a:pt x="479" y="414"/>
                </a:cubicBezTo>
                <a:cubicBezTo>
                  <a:pt x="371" y="356"/>
                  <a:pt x="221" y="251"/>
                  <a:pt x="89" y="25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9"/>
          <p:cNvSpPr/>
          <p:nvPr/>
        </p:nvSpPr>
        <p:spPr>
          <a:xfrm rot="5400000">
            <a:off x="5829671" y="5049157"/>
            <a:ext cx="402521" cy="212786"/>
          </a:xfrm>
          <a:custGeom>
            <a:avLst/>
            <a:gdLst/>
            <a:ahLst/>
            <a:cxnLst/>
            <a:rect l="l" t="t" r="r" b="b"/>
            <a:pathLst>
              <a:path w="3046" h="1610" extrusionOk="0">
                <a:moveTo>
                  <a:pt x="2869" y="1"/>
                </a:moveTo>
                <a:cubicBezTo>
                  <a:pt x="2842" y="1"/>
                  <a:pt x="2813" y="11"/>
                  <a:pt x="2788" y="36"/>
                </a:cubicBezTo>
                <a:cubicBezTo>
                  <a:pt x="2348" y="467"/>
                  <a:pt x="1912" y="899"/>
                  <a:pt x="1479" y="1335"/>
                </a:cubicBezTo>
                <a:cubicBezTo>
                  <a:pt x="1397" y="1270"/>
                  <a:pt x="1330" y="1190"/>
                  <a:pt x="1259" y="1114"/>
                </a:cubicBezTo>
                <a:cubicBezTo>
                  <a:pt x="1158" y="1002"/>
                  <a:pt x="1039" y="909"/>
                  <a:pt x="920" y="817"/>
                </a:cubicBezTo>
                <a:cubicBezTo>
                  <a:pt x="677" y="627"/>
                  <a:pt x="461" y="420"/>
                  <a:pt x="252" y="194"/>
                </a:cubicBezTo>
                <a:cubicBezTo>
                  <a:pt x="227" y="167"/>
                  <a:pt x="199" y="156"/>
                  <a:pt x="171" y="156"/>
                </a:cubicBezTo>
                <a:cubicBezTo>
                  <a:pt x="82" y="156"/>
                  <a:pt x="1" y="277"/>
                  <a:pt x="81" y="364"/>
                </a:cubicBezTo>
                <a:cubicBezTo>
                  <a:pt x="301" y="603"/>
                  <a:pt x="526" y="815"/>
                  <a:pt x="782" y="1013"/>
                </a:cubicBezTo>
                <a:cubicBezTo>
                  <a:pt x="899" y="1106"/>
                  <a:pt x="1013" y="1201"/>
                  <a:pt x="1114" y="1313"/>
                </a:cubicBezTo>
                <a:cubicBezTo>
                  <a:pt x="1209" y="1416"/>
                  <a:pt x="1300" y="1518"/>
                  <a:pt x="1421" y="1591"/>
                </a:cubicBezTo>
                <a:cubicBezTo>
                  <a:pt x="1443" y="1605"/>
                  <a:pt x="1464" y="1610"/>
                  <a:pt x="1483" y="1610"/>
                </a:cubicBezTo>
                <a:cubicBezTo>
                  <a:pt x="1495" y="1610"/>
                  <a:pt x="1507" y="1608"/>
                  <a:pt x="1518" y="1604"/>
                </a:cubicBezTo>
                <a:cubicBezTo>
                  <a:pt x="1542" y="1600"/>
                  <a:pt x="1567" y="1591"/>
                  <a:pt x="1589" y="1569"/>
                </a:cubicBezTo>
                <a:cubicBezTo>
                  <a:pt x="2042" y="1112"/>
                  <a:pt x="2499" y="657"/>
                  <a:pt x="2959" y="208"/>
                </a:cubicBezTo>
                <a:cubicBezTo>
                  <a:pt x="3046" y="122"/>
                  <a:pt x="2963" y="1"/>
                  <a:pt x="2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19"/>
          <p:cNvSpPr/>
          <p:nvPr/>
        </p:nvSpPr>
        <p:spPr>
          <a:xfrm rot="5400000">
            <a:off x="5735241" y="5043408"/>
            <a:ext cx="420758" cy="221112"/>
          </a:xfrm>
          <a:custGeom>
            <a:avLst/>
            <a:gdLst/>
            <a:ahLst/>
            <a:cxnLst/>
            <a:rect l="l" t="t" r="r" b="b"/>
            <a:pathLst>
              <a:path w="3184" h="1673" extrusionOk="0">
                <a:moveTo>
                  <a:pt x="3018" y="1"/>
                </a:moveTo>
                <a:cubicBezTo>
                  <a:pt x="2991" y="1"/>
                  <a:pt x="2963" y="13"/>
                  <a:pt x="2940" y="43"/>
                </a:cubicBezTo>
                <a:cubicBezTo>
                  <a:pt x="2736" y="302"/>
                  <a:pt x="2515" y="546"/>
                  <a:pt x="2278" y="774"/>
                </a:cubicBezTo>
                <a:cubicBezTo>
                  <a:pt x="2155" y="893"/>
                  <a:pt x="2024" y="1007"/>
                  <a:pt x="1894" y="1117"/>
                </a:cubicBezTo>
                <a:cubicBezTo>
                  <a:pt x="1797" y="1195"/>
                  <a:pt x="1678" y="1266"/>
                  <a:pt x="1603" y="1368"/>
                </a:cubicBezTo>
                <a:cubicBezTo>
                  <a:pt x="1152" y="1027"/>
                  <a:pt x="701" y="684"/>
                  <a:pt x="231" y="369"/>
                </a:cubicBezTo>
                <a:cubicBezTo>
                  <a:pt x="209" y="355"/>
                  <a:pt x="188" y="348"/>
                  <a:pt x="167" y="348"/>
                </a:cubicBezTo>
                <a:cubicBezTo>
                  <a:pt x="67" y="348"/>
                  <a:pt x="0" y="506"/>
                  <a:pt x="108" y="578"/>
                </a:cubicBezTo>
                <a:cubicBezTo>
                  <a:pt x="611" y="915"/>
                  <a:pt x="1092" y="1285"/>
                  <a:pt x="1575" y="1650"/>
                </a:cubicBezTo>
                <a:cubicBezTo>
                  <a:pt x="1597" y="1666"/>
                  <a:pt x="1619" y="1673"/>
                  <a:pt x="1639" y="1673"/>
                </a:cubicBezTo>
                <a:cubicBezTo>
                  <a:pt x="1680" y="1673"/>
                  <a:pt x="1715" y="1645"/>
                  <a:pt x="1733" y="1607"/>
                </a:cubicBezTo>
                <a:cubicBezTo>
                  <a:pt x="1748" y="1596"/>
                  <a:pt x="1763" y="1581"/>
                  <a:pt x="1773" y="1561"/>
                </a:cubicBezTo>
                <a:cubicBezTo>
                  <a:pt x="1829" y="1434"/>
                  <a:pt x="1993" y="1348"/>
                  <a:pt x="2097" y="1260"/>
                </a:cubicBezTo>
                <a:cubicBezTo>
                  <a:pt x="2218" y="1160"/>
                  <a:pt x="2336" y="1055"/>
                  <a:pt x="2449" y="945"/>
                </a:cubicBezTo>
                <a:cubicBezTo>
                  <a:pt x="2688" y="720"/>
                  <a:pt x="2908" y="474"/>
                  <a:pt x="3111" y="214"/>
                </a:cubicBezTo>
                <a:cubicBezTo>
                  <a:pt x="3183" y="123"/>
                  <a:pt x="3103" y="1"/>
                  <a:pt x="30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1" name="Google Shape;2601;p19"/>
          <p:cNvSpPr/>
          <p:nvPr/>
        </p:nvSpPr>
        <p:spPr>
          <a:xfrm rot="5400000">
            <a:off x="5409590" y="5048695"/>
            <a:ext cx="418115" cy="201816"/>
          </a:xfrm>
          <a:custGeom>
            <a:avLst/>
            <a:gdLst/>
            <a:ahLst/>
            <a:cxnLst/>
            <a:rect l="l" t="t" r="r" b="b"/>
            <a:pathLst>
              <a:path w="3164" h="1527" extrusionOk="0">
                <a:moveTo>
                  <a:pt x="1616" y="1"/>
                </a:moveTo>
                <a:cubicBezTo>
                  <a:pt x="1589" y="1"/>
                  <a:pt x="1562" y="10"/>
                  <a:pt x="1536" y="33"/>
                </a:cubicBezTo>
                <a:cubicBezTo>
                  <a:pt x="1085" y="449"/>
                  <a:pt x="606" y="837"/>
                  <a:pt x="105" y="1193"/>
                </a:cubicBezTo>
                <a:cubicBezTo>
                  <a:pt x="1" y="1267"/>
                  <a:pt x="67" y="1425"/>
                  <a:pt x="165" y="1425"/>
                </a:cubicBezTo>
                <a:cubicBezTo>
                  <a:pt x="185" y="1425"/>
                  <a:pt x="206" y="1419"/>
                  <a:pt x="228" y="1404"/>
                </a:cubicBezTo>
                <a:cubicBezTo>
                  <a:pt x="716" y="1057"/>
                  <a:pt x="1184" y="680"/>
                  <a:pt x="1628" y="278"/>
                </a:cubicBezTo>
                <a:cubicBezTo>
                  <a:pt x="1835" y="483"/>
                  <a:pt x="2042" y="688"/>
                  <a:pt x="2251" y="891"/>
                </a:cubicBezTo>
                <a:cubicBezTo>
                  <a:pt x="2467" y="1104"/>
                  <a:pt x="2674" y="1342"/>
                  <a:pt x="2931" y="1506"/>
                </a:cubicBezTo>
                <a:cubicBezTo>
                  <a:pt x="2953" y="1520"/>
                  <a:pt x="2974" y="1526"/>
                  <a:pt x="2994" y="1526"/>
                </a:cubicBezTo>
                <a:cubicBezTo>
                  <a:pt x="3096" y="1526"/>
                  <a:pt x="3163" y="1368"/>
                  <a:pt x="3054" y="1297"/>
                </a:cubicBezTo>
                <a:cubicBezTo>
                  <a:pt x="2815" y="1145"/>
                  <a:pt x="2622" y="917"/>
                  <a:pt x="2422" y="719"/>
                </a:cubicBezTo>
                <a:cubicBezTo>
                  <a:pt x="2195" y="496"/>
                  <a:pt x="1967" y="274"/>
                  <a:pt x="1742" y="50"/>
                </a:cubicBezTo>
                <a:cubicBezTo>
                  <a:pt x="1721" y="30"/>
                  <a:pt x="1699" y="20"/>
                  <a:pt x="1676" y="17"/>
                </a:cubicBezTo>
                <a:cubicBezTo>
                  <a:pt x="1658" y="7"/>
                  <a:pt x="1638" y="1"/>
                  <a:pt x="16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19"/>
          <p:cNvSpPr/>
          <p:nvPr/>
        </p:nvSpPr>
        <p:spPr>
          <a:xfrm rot="5400000">
            <a:off x="5511422" y="5060390"/>
            <a:ext cx="407807" cy="197190"/>
          </a:xfrm>
          <a:custGeom>
            <a:avLst/>
            <a:gdLst/>
            <a:ahLst/>
            <a:cxnLst/>
            <a:rect l="l" t="t" r="r" b="b"/>
            <a:pathLst>
              <a:path w="3086" h="1492" extrusionOk="0">
                <a:moveTo>
                  <a:pt x="1509" y="0"/>
                </a:moveTo>
                <a:cubicBezTo>
                  <a:pt x="1482" y="0"/>
                  <a:pt x="1455" y="12"/>
                  <a:pt x="1432" y="41"/>
                </a:cubicBezTo>
                <a:cubicBezTo>
                  <a:pt x="1061" y="496"/>
                  <a:pt x="556" y="837"/>
                  <a:pt x="97" y="1197"/>
                </a:cubicBezTo>
                <a:cubicBezTo>
                  <a:pt x="1" y="1274"/>
                  <a:pt x="89" y="1396"/>
                  <a:pt x="190" y="1396"/>
                </a:cubicBezTo>
                <a:cubicBezTo>
                  <a:pt x="216" y="1396"/>
                  <a:pt x="244" y="1388"/>
                  <a:pt x="269" y="1368"/>
                </a:cubicBezTo>
                <a:cubicBezTo>
                  <a:pt x="709" y="1021"/>
                  <a:pt x="1192" y="693"/>
                  <a:pt x="1559" y="266"/>
                </a:cubicBezTo>
                <a:cubicBezTo>
                  <a:pt x="1991" y="652"/>
                  <a:pt x="2415" y="1049"/>
                  <a:pt x="2828" y="1456"/>
                </a:cubicBezTo>
                <a:cubicBezTo>
                  <a:pt x="2853" y="1481"/>
                  <a:pt x="2882" y="1491"/>
                  <a:pt x="2909" y="1491"/>
                </a:cubicBezTo>
                <a:cubicBezTo>
                  <a:pt x="3002" y="1491"/>
                  <a:pt x="3085" y="1369"/>
                  <a:pt x="3000" y="1284"/>
                </a:cubicBezTo>
                <a:cubicBezTo>
                  <a:pt x="2573" y="865"/>
                  <a:pt x="2137" y="457"/>
                  <a:pt x="1689" y="58"/>
                </a:cubicBezTo>
                <a:cubicBezTo>
                  <a:pt x="1665" y="36"/>
                  <a:pt x="1637" y="26"/>
                  <a:pt x="1610" y="26"/>
                </a:cubicBezTo>
                <a:cubicBezTo>
                  <a:pt x="1600" y="26"/>
                  <a:pt x="1591" y="27"/>
                  <a:pt x="1581" y="30"/>
                </a:cubicBezTo>
                <a:cubicBezTo>
                  <a:pt x="1560" y="11"/>
                  <a:pt x="1535" y="0"/>
                  <a:pt x="15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19"/>
          <p:cNvSpPr/>
          <p:nvPr/>
        </p:nvSpPr>
        <p:spPr>
          <a:xfrm rot="5400000">
            <a:off x="6264482" y="5067395"/>
            <a:ext cx="404107" cy="175515"/>
          </a:xfrm>
          <a:custGeom>
            <a:avLst/>
            <a:gdLst/>
            <a:ahLst/>
            <a:cxnLst/>
            <a:rect l="l" t="t" r="r" b="b"/>
            <a:pathLst>
              <a:path w="3058" h="1328" extrusionOk="0">
                <a:moveTo>
                  <a:pt x="2799" y="194"/>
                </a:moveTo>
                <a:cubicBezTo>
                  <a:pt x="2780" y="254"/>
                  <a:pt x="2767" y="315"/>
                  <a:pt x="2760" y="377"/>
                </a:cubicBezTo>
                <a:cubicBezTo>
                  <a:pt x="2752" y="332"/>
                  <a:pt x="2743" y="285"/>
                  <a:pt x="2733" y="239"/>
                </a:cubicBezTo>
                <a:cubicBezTo>
                  <a:pt x="2754" y="224"/>
                  <a:pt x="2776" y="207"/>
                  <a:pt x="2799" y="194"/>
                </a:cubicBezTo>
                <a:close/>
                <a:moveTo>
                  <a:pt x="133" y="379"/>
                </a:moveTo>
                <a:lnTo>
                  <a:pt x="133" y="379"/>
                </a:lnTo>
                <a:cubicBezTo>
                  <a:pt x="166" y="390"/>
                  <a:pt x="202" y="407"/>
                  <a:pt x="235" y="425"/>
                </a:cubicBezTo>
                <a:cubicBezTo>
                  <a:pt x="203" y="427"/>
                  <a:pt x="170" y="433"/>
                  <a:pt x="138" y="440"/>
                </a:cubicBezTo>
                <a:cubicBezTo>
                  <a:pt x="136" y="420"/>
                  <a:pt x="134" y="399"/>
                  <a:pt x="133" y="379"/>
                </a:cubicBezTo>
                <a:close/>
                <a:moveTo>
                  <a:pt x="2625" y="326"/>
                </a:moveTo>
                <a:cubicBezTo>
                  <a:pt x="2635" y="377"/>
                  <a:pt x="2644" y="425"/>
                  <a:pt x="2655" y="474"/>
                </a:cubicBezTo>
                <a:cubicBezTo>
                  <a:pt x="2635" y="435"/>
                  <a:pt x="2614" y="395"/>
                  <a:pt x="2594" y="356"/>
                </a:cubicBezTo>
                <a:cubicBezTo>
                  <a:pt x="2605" y="347"/>
                  <a:pt x="2616" y="338"/>
                  <a:pt x="2625" y="326"/>
                </a:cubicBezTo>
                <a:close/>
                <a:moveTo>
                  <a:pt x="2493" y="455"/>
                </a:moveTo>
                <a:cubicBezTo>
                  <a:pt x="2499" y="472"/>
                  <a:pt x="2506" y="489"/>
                  <a:pt x="2513" y="505"/>
                </a:cubicBezTo>
                <a:cubicBezTo>
                  <a:pt x="2508" y="500"/>
                  <a:pt x="2502" y="496"/>
                  <a:pt x="2499" y="492"/>
                </a:cubicBezTo>
                <a:cubicBezTo>
                  <a:pt x="2489" y="486"/>
                  <a:pt x="2480" y="483"/>
                  <a:pt x="2471" y="483"/>
                </a:cubicBezTo>
                <a:cubicBezTo>
                  <a:pt x="2469" y="483"/>
                  <a:pt x="2467" y="483"/>
                  <a:pt x="2465" y="483"/>
                </a:cubicBezTo>
                <a:cubicBezTo>
                  <a:pt x="2474" y="474"/>
                  <a:pt x="2484" y="464"/>
                  <a:pt x="2493" y="455"/>
                </a:cubicBezTo>
                <a:close/>
                <a:moveTo>
                  <a:pt x="414" y="517"/>
                </a:moveTo>
                <a:cubicBezTo>
                  <a:pt x="425" y="522"/>
                  <a:pt x="437" y="528"/>
                  <a:pt x="448" y="533"/>
                </a:cubicBezTo>
                <a:cubicBezTo>
                  <a:pt x="405" y="556"/>
                  <a:pt x="360" y="578"/>
                  <a:pt x="317" y="599"/>
                </a:cubicBezTo>
                <a:cubicBezTo>
                  <a:pt x="340" y="576"/>
                  <a:pt x="366" y="556"/>
                  <a:pt x="394" y="537"/>
                </a:cubicBezTo>
                <a:cubicBezTo>
                  <a:pt x="403" y="531"/>
                  <a:pt x="409" y="524"/>
                  <a:pt x="414" y="517"/>
                </a:cubicBezTo>
                <a:close/>
                <a:moveTo>
                  <a:pt x="2879" y="392"/>
                </a:moveTo>
                <a:cubicBezTo>
                  <a:pt x="2883" y="483"/>
                  <a:pt x="2888" y="574"/>
                  <a:pt x="2894" y="666"/>
                </a:cubicBezTo>
                <a:cubicBezTo>
                  <a:pt x="2871" y="576"/>
                  <a:pt x="2868" y="483"/>
                  <a:pt x="2879" y="392"/>
                </a:cubicBezTo>
                <a:close/>
                <a:moveTo>
                  <a:pt x="466" y="705"/>
                </a:moveTo>
                <a:cubicBezTo>
                  <a:pt x="468" y="707"/>
                  <a:pt x="468" y="707"/>
                  <a:pt x="468" y="709"/>
                </a:cubicBezTo>
                <a:cubicBezTo>
                  <a:pt x="466" y="709"/>
                  <a:pt x="464" y="710"/>
                  <a:pt x="461" y="712"/>
                </a:cubicBezTo>
                <a:cubicBezTo>
                  <a:pt x="463" y="709"/>
                  <a:pt x="464" y="707"/>
                  <a:pt x="466" y="705"/>
                </a:cubicBezTo>
                <a:close/>
                <a:moveTo>
                  <a:pt x="2308" y="643"/>
                </a:moveTo>
                <a:cubicBezTo>
                  <a:pt x="2334" y="664"/>
                  <a:pt x="2359" y="684"/>
                  <a:pt x="2383" y="705"/>
                </a:cubicBezTo>
                <a:cubicBezTo>
                  <a:pt x="2387" y="714"/>
                  <a:pt x="2390" y="724"/>
                  <a:pt x="2398" y="731"/>
                </a:cubicBezTo>
                <a:cubicBezTo>
                  <a:pt x="2415" y="750"/>
                  <a:pt x="2433" y="761"/>
                  <a:pt x="2454" y="765"/>
                </a:cubicBezTo>
                <a:cubicBezTo>
                  <a:pt x="2486" y="794"/>
                  <a:pt x="2515" y="822"/>
                  <a:pt x="2547" y="852"/>
                </a:cubicBezTo>
                <a:cubicBezTo>
                  <a:pt x="2463" y="787"/>
                  <a:pt x="2379" y="722"/>
                  <a:pt x="2297" y="656"/>
                </a:cubicBezTo>
                <a:cubicBezTo>
                  <a:pt x="2301" y="651"/>
                  <a:pt x="2305" y="647"/>
                  <a:pt x="2308" y="643"/>
                </a:cubicBezTo>
                <a:close/>
                <a:moveTo>
                  <a:pt x="655" y="807"/>
                </a:moveTo>
                <a:lnTo>
                  <a:pt x="655" y="807"/>
                </a:lnTo>
                <a:cubicBezTo>
                  <a:pt x="601" y="843"/>
                  <a:pt x="547" y="878"/>
                  <a:pt x="494" y="914"/>
                </a:cubicBezTo>
                <a:cubicBezTo>
                  <a:pt x="545" y="875"/>
                  <a:pt x="599" y="839"/>
                  <a:pt x="655" y="807"/>
                </a:cubicBezTo>
                <a:close/>
                <a:moveTo>
                  <a:pt x="226" y="1044"/>
                </a:moveTo>
                <a:cubicBezTo>
                  <a:pt x="228" y="1044"/>
                  <a:pt x="228" y="1046"/>
                  <a:pt x="230" y="1046"/>
                </a:cubicBezTo>
                <a:cubicBezTo>
                  <a:pt x="230" y="1048"/>
                  <a:pt x="228" y="1050"/>
                  <a:pt x="226" y="1052"/>
                </a:cubicBezTo>
                <a:cubicBezTo>
                  <a:pt x="226" y="1050"/>
                  <a:pt x="226" y="1046"/>
                  <a:pt x="226" y="1044"/>
                </a:cubicBezTo>
                <a:close/>
                <a:moveTo>
                  <a:pt x="2894" y="1098"/>
                </a:moveTo>
                <a:cubicBezTo>
                  <a:pt x="2903" y="1111"/>
                  <a:pt x="2912" y="1124"/>
                  <a:pt x="2920" y="1136"/>
                </a:cubicBezTo>
                <a:cubicBezTo>
                  <a:pt x="2909" y="1130"/>
                  <a:pt x="2898" y="1124"/>
                  <a:pt x="2884" y="1117"/>
                </a:cubicBezTo>
                <a:cubicBezTo>
                  <a:pt x="2888" y="1111"/>
                  <a:pt x="2892" y="1104"/>
                  <a:pt x="2894" y="1098"/>
                </a:cubicBezTo>
                <a:close/>
                <a:moveTo>
                  <a:pt x="2914" y="1"/>
                </a:moveTo>
                <a:cubicBezTo>
                  <a:pt x="2904" y="1"/>
                  <a:pt x="2894" y="3"/>
                  <a:pt x="2884" y="8"/>
                </a:cubicBezTo>
                <a:cubicBezTo>
                  <a:pt x="2743" y="69"/>
                  <a:pt x="2620" y="166"/>
                  <a:pt x="2502" y="274"/>
                </a:cubicBezTo>
                <a:cubicBezTo>
                  <a:pt x="2482" y="280"/>
                  <a:pt x="2461" y="297"/>
                  <a:pt x="2456" y="321"/>
                </a:cubicBezTo>
                <a:cubicBezTo>
                  <a:pt x="2400" y="373"/>
                  <a:pt x="2348" y="429"/>
                  <a:pt x="2295" y="485"/>
                </a:cubicBezTo>
                <a:cubicBezTo>
                  <a:pt x="2293" y="483"/>
                  <a:pt x="2293" y="483"/>
                  <a:pt x="2292" y="483"/>
                </a:cubicBezTo>
                <a:cubicBezTo>
                  <a:pt x="2284" y="481"/>
                  <a:pt x="2277" y="480"/>
                  <a:pt x="2271" y="480"/>
                </a:cubicBezTo>
                <a:cubicBezTo>
                  <a:pt x="2231" y="480"/>
                  <a:pt x="2211" y="522"/>
                  <a:pt x="2221" y="559"/>
                </a:cubicBezTo>
                <a:cubicBezTo>
                  <a:pt x="2202" y="580"/>
                  <a:pt x="2182" y="599"/>
                  <a:pt x="2163" y="619"/>
                </a:cubicBezTo>
                <a:cubicBezTo>
                  <a:pt x="2141" y="640"/>
                  <a:pt x="2137" y="684"/>
                  <a:pt x="2163" y="705"/>
                </a:cubicBezTo>
                <a:cubicBezTo>
                  <a:pt x="2314" y="822"/>
                  <a:pt x="2465" y="942"/>
                  <a:pt x="2616" y="1061"/>
                </a:cubicBezTo>
                <a:cubicBezTo>
                  <a:pt x="2728" y="1149"/>
                  <a:pt x="2836" y="1253"/>
                  <a:pt x="2978" y="1287"/>
                </a:cubicBezTo>
                <a:cubicBezTo>
                  <a:pt x="2982" y="1287"/>
                  <a:pt x="2986" y="1288"/>
                  <a:pt x="2991" y="1288"/>
                </a:cubicBezTo>
                <a:cubicBezTo>
                  <a:pt x="3024" y="1288"/>
                  <a:pt x="3057" y="1263"/>
                  <a:pt x="3054" y="1227"/>
                </a:cubicBezTo>
                <a:cubicBezTo>
                  <a:pt x="3026" y="850"/>
                  <a:pt x="2998" y="474"/>
                  <a:pt x="2987" y="95"/>
                </a:cubicBezTo>
                <a:cubicBezTo>
                  <a:pt x="2987" y="78"/>
                  <a:pt x="2983" y="67"/>
                  <a:pt x="2974" y="58"/>
                </a:cubicBezTo>
                <a:cubicBezTo>
                  <a:pt x="2974" y="26"/>
                  <a:pt x="2947" y="1"/>
                  <a:pt x="2914" y="1"/>
                </a:cubicBezTo>
                <a:close/>
                <a:moveTo>
                  <a:pt x="89" y="251"/>
                </a:moveTo>
                <a:cubicBezTo>
                  <a:pt x="80" y="251"/>
                  <a:pt x="72" y="251"/>
                  <a:pt x="64" y="252"/>
                </a:cubicBezTo>
                <a:cubicBezTo>
                  <a:pt x="34" y="254"/>
                  <a:pt x="0" y="276"/>
                  <a:pt x="4" y="311"/>
                </a:cubicBezTo>
                <a:cubicBezTo>
                  <a:pt x="6" y="328"/>
                  <a:pt x="8" y="347"/>
                  <a:pt x="10" y="364"/>
                </a:cubicBezTo>
                <a:cubicBezTo>
                  <a:pt x="8" y="371"/>
                  <a:pt x="8" y="379"/>
                  <a:pt x="8" y="386"/>
                </a:cubicBezTo>
                <a:cubicBezTo>
                  <a:pt x="11" y="407"/>
                  <a:pt x="15" y="427"/>
                  <a:pt x="17" y="448"/>
                </a:cubicBezTo>
                <a:cubicBezTo>
                  <a:pt x="41" y="720"/>
                  <a:pt x="51" y="994"/>
                  <a:pt x="45" y="1268"/>
                </a:cubicBezTo>
                <a:cubicBezTo>
                  <a:pt x="44" y="1302"/>
                  <a:pt x="75" y="1328"/>
                  <a:pt x="107" y="1328"/>
                </a:cubicBezTo>
                <a:cubicBezTo>
                  <a:pt x="117" y="1328"/>
                  <a:pt x="127" y="1325"/>
                  <a:pt x="136" y="1320"/>
                </a:cubicBezTo>
                <a:cubicBezTo>
                  <a:pt x="155" y="1309"/>
                  <a:pt x="170" y="1296"/>
                  <a:pt x="187" y="1283"/>
                </a:cubicBezTo>
                <a:cubicBezTo>
                  <a:pt x="203" y="1283"/>
                  <a:pt x="222" y="1277"/>
                  <a:pt x="233" y="1268"/>
                </a:cubicBezTo>
                <a:cubicBezTo>
                  <a:pt x="453" y="1082"/>
                  <a:pt x="688" y="919"/>
                  <a:pt x="940" y="781"/>
                </a:cubicBezTo>
                <a:cubicBezTo>
                  <a:pt x="981" y="757"/>
                  <a:pt x="977" y="699"/>
                  <a:pt x="940" y="675"/>
                </a:cubicBezTo>
                <a:cubicBezTo>
                  <a:pt x="789" y="582"/>
                  <a:pt x="636" y="494"/>
                  <a:pt x="479" y="414"/>
                </a:cubicBezTo>
                <a:cubicBezTo>
                  <a:pt x="371" y="356"/>
                  <a:pt x="221" y="251"/>
                  <a:pt x="89" y="25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19"/>
          <p:cNvSpPr/>
          <p:nvPr/>
        </p:nvSpPr>
        <p:spPr>
          <a:xfrm rot="5400000">
            <a:off x="6449246" y="5049157"/>
            <a:ext cx="402521" cy="212786"/>
          </a:xfrm>
          <a:custGeom>
            <a:avLst/>
            <a:gdLst/>
            <a:ahLst/>
            <a:cxnLst/>
            <a:rect l="l" t="t" r="r" b="b"/>
            <a:pathLst>
              <a:path w="3046" h="1610" extrusionOk="0">
                <a:moveTo>
                  <a:pt x="2869" y="1"/>
                </a:moveTo>
                <a:cubicBezTo>
                  <a:pt x="2842" y="1"/>
                  <a:pt x="2813" y="11"/>
                  <a:pt x="2788" y="36"/>
                </a:cubicBezTo>
                <a:cubicBezTo>
                  <a:pt x="2348" y="467"/>
                  <a:pt x="1912" y="899"/>
                  <a:pt x="1479" y="1335"/>
                </a:cubicBezTo>
                <a:cubicBezTo>
                  <a:pt x="1397" y="1270"/>
                  <a:pt x="1330" y="1190"/>
                  <a:pt x="1259" y="1114"/>
                </a:cubicBezTo>
                <a:cubicBezTo>
                  <a:pt x="1158" y="1002"/>
                  <a:pt x="1039" y="909"/>
                  <a:pt x="920" y="817"/>
                </a:cubicBezTo>
                <a:cubicBezTo>
                  <a:pt x="677" y="627"/>
                  <a:pt x="461" y="420"/>
                  <a:pt x="252" y="194"/>
                </a:cubicBezTo>
                <a:cubicBezTo>
                  <a:pt x="227" y="167"/>
                  <a:pt x="199" y="156"/>
                  <a:pt x="171" y="156"/>
                </a:cubicBezTo>
                <a:cubicBezTo>
                  <a:pt x="82" y="156"/>
                  <a:pt x="1" y="277"/>
                  <a:pt x="81" y="364"/>
                </a:cubicBezTo>
                <a:cubicBezTo>
                  <a:pt x="301" y="603"/>
                  <a:pt x="526" y="815"/>
                  <a:pt x="782" y="1013"/>
                </a:cubicBezTo>
                <a:cubicBezTo>
                  <a:pt x="899" y="1106"/>
                  <a:pt x="1013" y="1201"/>
                  <a:pt x="1114" y="1313"/>
                </a:cubicBezTo>
                <a:cubicBezTo>
                  <a:pt x="1209" y="1416"/>
                  <a:pt x="1300" y="1518"/>
                  <a:pt x="1421" y="1591"/>
                </a:cubicBezTo>
                <a:cubicBezTo>
                  <a:pt x="1443" y="1605"/>
                  <a:pt x="1464" y="1610"/>
                  <a:pt x="1483" y="1610"/>
                </a:cubicBezTo>
                <a:cubicBezTo>
                  <a:pt x="1495" y="1610"/>
                  <a:pt x="1507" y="1608"/>
                  <a:pt x="1518" y="1604"/>
                </a:cubicBezTo>
                <a:cubicBezTo>
                  <a:pt x="1542" y="1600"/>
                  <a:pt x="1567" y="1591"/>
                  <a:pt x="1589" y="1569"/>
                </a:cubicBezTo>
                <a:cubicBezTo>
                  <a:pt x="2042" y="1112"/>
                  <a:pt x="2499" y="657"/>
                  <a:pt x="2959" y="208"/>
                </a:cubicBezTo>
                <a:cubicBezTo>
                  <a:pt x="3046" y="122"/>
                  <a:pt x="2963" y="1"/>
                  <a:pt x="2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19"/>
          <p:cNvSpPr/>
          <p:nvPr/>
        </p:nvSpPr>
        <p:spPr>
          <a:xfrm rot="5400000">
            <a:off x="6354816" y="5043408"/>
            <a:ext cx="420758" cy="221112"/>
          </a:xfrm>
          <a:custGeom>
            <a:avLst/>
            <a:gdLst/>
            <a:ahLst/>
            <a:cxnLst/>
            <a:rect l="l" t="t" r="r" b="b"/>
            <a:pathLst>
              <a:path w="3184" h="1673" extrusionOk="0">
                <a:moveTo>
                  <a:pt x="3018" y="1"/>
                </a:moveTo>
                <a:cubicBezTo>
                  <a:pt x="2991" y="1"/>
                  <a:pt x="2963" y="13"/>
                  <a:pt x="2940" y="43"/>
                </a:cubicBezTo>
                <a:cubicBezTo>
                  <a:pt x="2736" y="302"/>
                  <a:pt x="2515" y="546"/>
                  <a:pt x="2278" y="774"/>
                </a:cubicBezTo>
                <a:cubicBezTo>
                  <a:pt x="2155" y="893"/>
                  <a:pt x="2024" y="1007"/>
                  <a:pt x="1894" y="1117"/>
                </a:cubicBezTo>
                <a:cubicBezTo>
                  <a:pt x="1797" y="1195"/>
                  <a:pt x="1678" y="1266"/>
                  <a:pt x="1603" y="1368"/>
                </a:cubicBezTo>
                <a:cubicBezTo>
                  <a:pt x="1152" y="1027"/>
                  <a:pt x="701" y="684"/>
                  <a:pt x="231" y="369"/>
                </a:cubicBezTo>
                <a:cubicBezTo>
                  <a:pt x="209" y="355"/>
                  <a:pt x="188" y="348"/>
                  <a:pt x="167" y="348"/>
                </a:cubicBezTo>
                <a:cubicBezTo>
                  <a:pt x="67" y="348"/>
                  <a:pt x="0" y="506"/>
                  <a:pt x="108" y="578"/>
                </a:cubicBezTo>
                <a:cubicBezTo>
                  <a:pt x="611" y="915"/>
                  <a:pt x="1092" y="1285"/>
                  <a:pt x="1575" y="1650"/>
                </a:cubicBezTo>
                <a:cubicBezTo>
                  <a:pt x="1597" y="1666"/>
                  <a:pt x="1619" y="1673"/>
                  <a:pt x="1639" y="1673"/>
                </a:cubicBezTo>
                <a:cubicBezTo>
                  <a:pt x="1680" y="1673"/>
                  <a:pt x="1715" y="1645"/>
                  <a:pt x="1733" y="1607"/>
                </a:cubicBezTo>
                <a:cubicBezTo>
                  <a:pt x="1748" y="1596"/>
                  <a:pt x="1763" y="1581"/>
                  <a:pt x="1773" y="1561"/>
                </a:cubicBezTo>
                <a:cubicBezTo>
                  <a:pt x="1829" y="1434"/>
                  <a:pt x="1993" y="1348"/>
                  <a:pt x="2097" y="1260"/>
                </a:cubicBezTo>
                <a:cubicBezTo>
                  <a:pt x="2218" y="1160"/>
                  <a:pt x="2336" y="1055"/>
                  <a:pt x="2449" y="945"/>
                </a:cubicBezTo>
                <a:cubicBezTo>
                  <a:pt x="2688" y="720"/>
                  <a:pt x="2908" y="474"/>
                  <a:pt x="3111" y="214"/>
                </a:cubicBezTo>
                <a:cubicBezTo>
                  <a:pt x="3183" y="123"/>
                  <a:pt x="3103" y="1"/>
                  <a:pt x="30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19"/>
          <p:cNvSpPr/>
          <p:nvPr/>
        </p:nvSpPr>
        <p:spPr>
          <a:xfrm rot="5400000">
            <a:off x="6029165" y="5048695"/>
            <a:ext cx="418115" cy="201816"/>
          </a:xfrm>
          <a:custGeom>
            <a:avLst/>
            <a:gdLst/>
            <a:ahLst/>
            <a:cxnLst/>
            <a:rect l="l" t="t" r="r" b="b"/>
            <a:pathLst>
              <a:path w="3164" h="1527" extrusionOk="0">
                <a:moveTo>
                  <a:pt x="1616" y="1"/>
                </a:moveTo>
                <a:cubicBezTo>
                  <a:pt x="1589" y="1"/>
                  <a:pt x="1562" y="10"/>
                  <a:pt x="1536" y="33"/>
                </a:cubicBezTo>
                <a:cubicBezTo>
                  <a:pt x="1085" y="449"/>
                  <a:pt x="606" y="837"/>
                  <a:pt x="105" y="1193"/>
                </a:cubicBezTo>
                <a:cubicBezTo>
                  <a:pt x="1" y="1267"/>
                  <a:pt x="67" y="1425"/>
                  <a:pt x="165" y="1425"/>
                </a:cubicBezTo>
                <a:cubicBezTo>
                  <a:pt x="185" y="1425"/>
                  <a:pt x="206" y="1419"/>
                  <a:pt x="228" y="1404"/>
                </a:cubicBezTo>
                <a:cubicBezTo>
                  <a:pt x="716" y="1057"/>
                  <a:pt x="1184" y="680"/>
                  <a:pt x="1628" y="278"/>
                </a:cubicBezTo>
                <a:cubicBezTo>
                  <a:pt x="1835" y="483"/>
                  <a:pt x="2042" y="688"/>
                  <a:pt x="2251" y="891"/>
                </a:cubicBezTo>
                <a:cubicBezTo>
                  <a:pt x="2467" y="1104"/>
                  <a:pt x="2674" y="1342"/>
                  <a:pt x="2931" y="1506"/>
                </a:cubicBezTo>
                <a:cubicBezTo>
                  <a:pt x="2953" y="1520"/>
                  <a:pt x="2974" y="1526"/>
                  <a:pt x="2994" y="1526"/>
                </a:cubicBezTo>
                <a:cubicBezTo>
                  <a:pt x="3096" y="1526"/>
                  <a:pt x="3163" y="1368"/>
                  <a:pt x="3054" y="1297"/>
                </a:cubicBezTo>
                <a:cubicBezTo>
                  <a:pt x="2815" y="1145"/>
                  <a:pt x="2622" y="917"/>
                  <a:pt x="2422" y="719"/>
                </a:cubicBezTo>
                <a:cubicBezTo>
                  <a:pt x="2195" y="496"/>
                  <a:pt x="1967" y="274"/>
                  <a:pt x="1742" y="50"/>
                </a:cubicBezTo>
                <a:cubicBezTo>
                  <a:pt x="1721" y="30"/>
                  <a:pt x="1699" y="20"/>
                  <a:pt x="1676" y="17"/>
                </a:cubicBezTo>
                <a:cubicBezTo>
                  <a:pt x="1658" y="7"/>
                  <a:pt x="1638" y="1"/>
                  <a:pt x="16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19"/>
          <p:cNvSpPr/>
          <p:nvPr/>
        </p:nvSpPr>
        <p:spPr>
          <a:xfrm rot="5400000">
            <a:off x="6130997" y="5060390"/>
            <a:ext cx="407807" cy="197190"/>
          </a:xfrm>
          <a:custGeom>
            <a:avLst/>
            <a:gdLst/>
            <a:ahLst/>
            <a:cxnLst/>
            <a:rect l="l" t="t" r="r" b="b"/>
            <a:pathLst>
              <a:path w="3086" h="1492" extrusionOk="0">
                <a:moveTo>
                  <a:pt x="1509" y="0"/>
                </a:moveTo>
                <a:cubicBezTo>
                  <a:pt x="1482" y="0"/>
                  <a:pt x="1455" y="12"/>
                  <a:pt x="1432" y="41"/>
                </a:cubicBezTo>
                <a:cubicBezTo>
                  <a:pt x="1061" y="496"/>
                  <a:pt x="556" y="837"/>
                  <a:pt x="97" y="1197"/>
                </a:cubicBezTo>
                <a:cubicBezTo>
                  <a:pt x="1" y="1274"/>
                  <a:pt x="89" y="1396"/>
                  <a:pt x="190" y="1396"/>
                </a:cubicBezTo>
                <a:cubicBezTo>
                  <a:pt x="216" y="1396"/>
                  <a:pt x="244" y="1388"/>
                  <a:pt x="269" y="1368"/>
                </a:cubicBezTo>
                <a:cubicBezTo>
                  <a:pt x="709" y="1021"/>
                  <a:pt x="1192" y="693"/>
                  <a:pt x="1559" y="266"/>
                </a:cubicBezTo>
                <a:cubicBezTo>
                  <a:pt x="1991" y="652"/>
                  <a:pt x="2415" y="1049"/>
                  <a:pt x="2828" y="1456"/>
                </a:cubicBezTo>
                <a:cubicBezTo>
                  <a:pt x="2853" y="1481"/>
                  <a:pt x="2882" y="1491"/>
                  <a:pt x="2909" y="1491"/>
                </a:cubicBezTo>
                <a:cubicBezTo>
                  <a:pt x="3002" y="1491"/>
                  <a:pt x="3085" y="1369"/>
                  <a:pt x="3000" y="1284"/>
                </a:cubicBezTo>
                <a:cubicBezTo>
                  <a:pt x="2573" y="865"/>
                  <a:pt x="2137" y="457"/>
                  <a:pt x="1689" y="58"/>
                </a:cubicBezTo>
                <a:cubicBezTo>
                  <a:pt x="1665" y="36"/>
                  <a:pt x="1637" y="26"/>
                  <a:pt x="1610" y="26"/>
                </a:cubicBezTo>
                <a:cubicBezTo>
                  <a:pt x="1600" y="26"/>
                  <a:pt x="1591" y="27"/>
                  <a:pt x="1581" y="30"/>
                </a:cubicBezTo>
                <a:cubicBezTo>
                  <a:pt x="1560" y="11"/>
                  <a:pt x="1535" y="0"/>
                  <a:pt x="15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19"/>
          <p:cNvSpPr/>
          <p:nvPr/>
        </p:nvSpPr>
        <p:spPr>
          <a:xfrm rot="5400000">
            <a:off x="6904782" y="5067395"/>
            <a:ext cx="404107" cy="175515"/>
          </a:xfrm>
          <a:custGeom>
            <a:avLst/>
            <a:gdLst/>
            <a:ahLst/>
            <a:cxnLst/>
            <a:rect l="l" t="t" r="r" b="b"/>
            <a:pathLst>
              <a:path w="3058" h="1328" extrusionOk="0">
                <a:moveTo>
                  <a:pt x="2799" y="194"/>
                </a:moveTo>
                <a:cubicBezTo>
                  <a:pt x="2780" y="254"/>
                  <a:pt x="2767" y="315"/>
                  <a:pt x="2760" y="377"/>
                </a:cubicBezTo>
                <a:cubicBezTo>
                  <a:pt x="2752" y="332"/>
                  <a:pt x="2743" y="285"/>
                  <a:pt x="2733" y="239"/>
                </a:cubicBezTo>
                <a:cubicBezTo>
                  <a:pt x="2754" y="224"/>
                  <a:pt x="2776" y="207"/>
                  <a:pt x="2799" y="194"/>
                </a:cubicBezTo>
                <a:close/>
                <a:moveTo>
                  <a:pt x="133" y="379"/>
                </a:moveTo>
                <a:lnTo>
                  <a:pt x="133" y="379"/>
                </a:lnTo>
                <a:cubicBezTo>
                  <a:pt x="166" y="390"/>
                  <a:pt x="202" y="407"/>
                  <a:pt x="235" y="425"/>
                </a:cubicBezTo>
                <a:cubicBezTo>
                  <a:pt x="203" y="427"/>
                  <a:pt x="170" y="433"/>
                  <a:pt x="138" y="440"/>
                </a:cubicBezTo>
                <a:cubicBezTo>
                  <a:pt x="136" y="420"/>
                  <a:pt x="134" y="399"/>
                  <a:pt x="133" y="379"/>
                </a:cubicBezTo>
                <a:close/>
                <a:moveTo>
                  <a:pt x="2625" y="326"/>
                </a:moveTo>
                <a:cubicBezTo>
                  <a:pt x="2635" y="377"/>
                  <a:pt x="2644" y="425"/>
                  <a:pt x="2655" y="474"/>
                </a:cubicBezTo>
                <a:cubicBezTo>
                  <a:pt x="2635" y="435"/>
                  <a:pt x="2614" y="395"/>
                  <a:pt x="2594" y="356"/>
                </a:cubicBezTo>
                <a:cubicBezTo>
                  <a:pt x="2605" y="347"/>
                  <a:pt x="2616" y="338"/>
                  <a:pt x="2625" y="326"/>
                </a:cubicBezTo>
                <a:close/>
                <a:moveTo>
                  <a:pt x="2493" y="455"/>
                </a:moveTo>
                <a:cubicBezTo>
                  <a:pt x="2499" y="472"/>
                  <a:pt x="2506" y="489"/>
                  <a:pt x="2513" y="505"/>
                </a:cubicBezTo>
                <a:cubicBezTo>
                  <a:pt x="2508" y="500"/>
                  <a:pt x="2502" y="496"/>
                  <a:pt x="2499" y="492"/>
                </a:cubicBezTo>
                <a:cubicBezTo>
                  <a:pt x="2489" y="486"/>
                  <a:pt x="2480" y="483"/>
                  <a:pt x="2471" y="483"/>
                </a:cubicBezTo>
                <a:cubicBezTo>
                  <a:pt x="2469" y="483"/>
                  <a:pt x="2467" y="483"/>
                  <a:pt x="2465" y="483"/>
                </a:cubicBezTo>
                <a:cubicBezTo>
                  <a:pt x="2474" y="474"/>
                  <a:pt x="2484" y="464"/>
                  <a:pt x="2493" y="455"/>
                </a:cubicBezTo>
                <a:close/>
                <a:moveTo>
                  <a:pt x="414" y="517"/>
                </a:moveTo>
                <a:cubicBezTo>
                  <a:pt x="425" y="522"/>
                  <a:pt x="437" y="528"/>
                  <a:pt x="448" y="533"/>
                </a:cubicBezTo>
                <a:cubicBezTo>
                  <a:pt x="405" y="556"/>
                  <a:pt x="360" y="578"/>
                  <a:pt x="317" y="599"/>
                </a:cubicBezTo>
                <a:cubicBezTo>
                  <a:pt x="340" y="576"/>
                  <a:pt x="366" y="556"/>
                  <a:pt x="394" y="537"/>
                </a:cubicBezTo>
                <a:cubicBezTo>
                  <a:pt x="403" y="531"/>
                  <a:pt x="409" y="524"/>
                  <a:pt x="414" y="517"/>
                </a:cubicBezTo>
                <a:close/>
                <a:moveTo>
                  <a:pt x="2879" y="392"/>
                </a:moveTo>
                <a:cubicBezTo>
                  <a:pt x="2883" y="483"/>
                  <a:pt x="2888" y="574"/>
                  <a:pt x="2894" y="666"/>
                </a:cubicBezTo>
                <a:cubicBezTo>
                  <a:pt x="2871" y="576"/>
                  <a:pt x="2868" y="483"/>
                  <a:pt x="2879" y="392"/>
                </a:cubicBezTo>
                <a:close/>
                <a:moveTo>
                  <a:pt x="466" y="705"/>
                </a:moveTo>
                <a:cubicBezTo>
                  <a:pt x="468" y="707"/>
                  <a:pt x="468" y="707"/>
                  <a:pt x="468" y="709"/>
                </a:cubicBezTo>
                <a:cubicBezTo>
                  <a:pt x="466" y="709"/>
                  <a:pt x="464" y="710"/>
                  <a:pt x="461" y="712"/>
                </a:cubicBezTo>
                <a:cubicBezTo>
                  <a:pt x="463" y="709"/>
                  <a:pt x="464" y="707"/>
                  <a:pt x="466" y="705"/>
                </a:cubicBezTo>
                <a:close/>
                <a:moveTo>
                  <a:pt x="2308" y="643"/>
                </a:moveTo>
                <a:cubicBezTo>
                  <a:pt x="2334" y="664"/>
                  <a:pt x="2359" y="684"/>
                  <a:pt x="2383" y="705"/>
                </a:cubicBezTo>
                <a:cubicBezTo>
                  <a:pt x="2387" y="714"/>
                  <a:pt x="2390" y="724"/>
                  <a:pt x="2398" y="731"/>
                </a:cubicBezTo>
                <a:cubicBezTo>
                  <a:pt x="2415" y="750"/>
                  <a:pt x="2433" y="761"/>
                  <a:pt x="2454" y="765"/>
                </a:cubicBezTo>
                <a:cubicBezTo>
                  <a:pt x="2486" y="794"/>
                  <a:pt x="2515" y="822"/>
                  <a:pt x="2547" y="852"/>
                </a:cubicBezTo>
                <a:cubicBezTo>
                  <a:pt x="2463" y="787"/>
                  <a:pt x="2379" y="722"/>
                  <a:pt x="2297" y="656"/>
                </a:cubicBezTo>
                <a:cubicBezTo>
                  <a:pt x="2301" y="651"/>
                  <a:pt x="2305" y="647"/>
                  <a:pt x="2308" y="643"/>
                </a:cubicBezTo>
                <a:close/>
                <a:moveTo>
                  <a:pt x="655" y="807"/>
                </a:moveTo>
                <a:lnTo>
                  <a:pt x="655" y="807"/>
                </a:lnTo>
                <a:cubicBezTo>
                  <a:pt x="601" y="843"/>
                  <a:pt x="547" y="878"/>
                  <a:pt x="494" y="914"/>
                </a:cubicBezTo>
                <a:cubicBezTo>
                  <a:pt x="545" y="875"/>
                  <a:pt x="599" y="839"/>
                  <a:pt x="655" y="807"/>
                </a:cubicBezTo>
                <a:close/>
                <a:moveTo>
                  <a:pt x="226" y="1044"/>
                </a:moveTo>
                <a:cubicBezTo>
                  <a:pt x="228" y="1044"/>
                  <a:pt x="228" y="1046"/>
                  <a:pt x="230" y="1046"/>
                </a:cubicBezTo>
                <a:cubicBezTo>
                  <a:pt x="230" y="1048"/>
                  <a:pt x="228" y="1050"/>
                  <a:pt x="226" y="1052"/>
                </a:cubicBezTo>
                <a:cubicBezTo>
                  <a:pt x="226" y="1050"/>
                  <a:pt x="226" y="1046"/>
                  <a:pt x="226" y="1044"/>
                </a:cubicBezTo>
                <a:close/>
                <a:moveTo>
                  <a:pt x="2894" y="1098"/>
                </a:moveTo>
                <a:cubicBezTo>
                  <a:pt x="2903" y="1111"/>
                  <a:pt x="2912" y="1124"/>
                  <a:pt x="2920" y="1136"/>
                </a:cubicBezTo>
                <a:cubicBezTo>
                  <a:pt x="2909" y="1130"/>
                  <a:pt x="2898" y="1124"/>
                  <a:pt x="2884" y="1117"/>
                </a:cubicBezTo>
                <a:cubicBezTo>
                  <a:pt x="2888" y="1111"/>
                  <a:pt x="2892" y="1104"/>
                  <a:pt x="2894" y="1098"/>
                </a:cubicBezTo>
                <a:close/>
                <a:moveTo>
                  <a:pt x="2914" y="1"/>
                </a:moveTo>
                <a:cubicBezTo>
                  <a:pt x="2904" y="1"/>
                  <a:pt x="2894" y="3"/>
                  <a:pt x="2884" y="8"/>
                </a:cubicBezTo>
                <a:cubicBezTo>
                  <a:pt x="2743" y="69"/>
                  <a:pt x="2620" y="166"/>
                  <a:pt x="2502" y="274"/>
                </a:cubicBezTo>
                <a:cubicBezTo>
                  <a:pt x="2482" y="280"/>
                  <a:pt x="2461" y="297"/>
                  <a:pt x="2456" y="321"/>
                </a:cubicBezTo>
                <a:cubicBezTo>
                  <a:pt x="2400" y="373"/>
                  <a:pt x="2348" y="429"/>
                  <a:pt x="2295" y="485"/>
                </a:cubicBezTo>
                <a:cubicBezTo>
                  <a:pt x="2293" y="483"/>
                  <a:pt x="2293" y="483"/>
                  <a:pt x="2292" y="483"/>
                </a:cubicBezTo>
                <a:cubicBezTo>
                  <a:pt x="2284" y="481"/>
                  <a:pt x="2277" y="480"/>
                  <a:pt x="2271" y="480"/>
                </a:cubicBezTo>
                <a:cubicBezTo>
                  <a:pt x="2231" y="480"/>
                  <a:pt x="2211" y="522"/>
                  <a:pt x="2221" y="559"/>
                </a:cubicBezTo>
                <a:cubicBezTo>
                  <a:pt x="2202" y="580"/>
                  <a:pt x="2182" y="599"/>
                  <a:pt x="2163" y="619"/>
                </a:cubicBezTo>
                <a:cubicBezTo>
                  <a:pt x="2141" y="640"/>
                  <a:pt x="2137" y="684"/>
                  <a:pt x="2163" y="705"/>
                </a:cubicBezTo>
                <a:cubicBezTo>
                  <a:pt x="2314" y="822"/>
                  <a:pt x="2465" y="942"/>
                  <a:pt x="2616" y="1061"/>
                </a:cubicBezTo>
                <a:cubicBezTo>
                  <a:pt x="2728" y="1149"/>
                  <a:pt x="2836" y="1253"/>
                  <a:pt x="2978" y="1287"/>
                </a:cubicBezTo>
                <a:cubicBezTo>
                  <a:pt x="2982" y="1287"/>
                  <a:pt x="2986" y="1288"/>
                  <a:pt x="2991" y="1288"/>
                </a:cubicBezTo>
                <a:cubicBezTo>
                  <a:pt x="3024" y="1288"/>
                  <a:pt x="3057" y="1263"/>
                  <a:pt x="3054" y="1227"/>
                </a:cubicBezTo>
                <a:cubicBezTo>
                  <a:pt x="3026" y="850"/>
                  <a:pt x="2998" y="474"/>
                  <a:pt x="2987" y="95"/>
                </a:cubicBezTo>
                <a:cubicBezTo>
                  <a:pt x="2987" y="78"/>
                  <a:pt x="2983" y="67"/>
                  <a:pt x="2974" y="58"/>
                </a:cubicBezTo>
                <a:cubicBezTo>
                  <a:pt x="2974" y="26"/>
                  <a:pt x="2947" y="1"/>
                  <a:pt x="2914" y="1"/>
                </a:cubicBezTo>
                <a:close/>
                <a:moveTo>
                  <a:pt x="89" y="251"/>
                </a:moveTo>
                <a:cubicBezTo>
                  <a:pt x="80" y="251"/>
                  <a:pt x="72" y="251"/>
                  <a:pt x="64" y="252"/>
                </a:cubicBezTo>
                <a:cubicBezTo>
                  <a:pt x="34" y="254"/>
                  <a:pt x="0" y="276"/>
                  <a:pt x="4" y="311"/>
                </a:cubicBezTo>
                <a:cubicBezTo>
                  <a:pt x="6" y="328"/>
                  <a:pt x="8" y="347"/>
                  <a:pt x="10" y="364"/>
                </a:cubicBezTo>
                <a:cubicBezTo>
                  <a:pt x="8" y="371"/>
                  <a:pt x="8" y="379"/>
                  <a:pt x="8" y="386"/>
                </a:cubicBezTo>
                <a:cubicBezTo>
                  <a:pt x="11" y="407"/>
                  <a:pt x="15" y="427"/>
                  <a:pt x="17" y="448"/>
                </a:cubicBezTo>
                <a:cubicBezTo>
                  <a:pt x="41" y="720"/>
                  <a:pt x="51" y="994"/>
                  <a:pt x="45" y="1268"/>
                </a:cubicBezTo>
                <a:cubicBezTo>
                  <a:pt x="44" y="1302"/>
                  <a:pt x="75" y="1328"/>
                  <a:pt x="107" y="1328"/>
                </a:cubicBezTo>
                <a:cubicBezTo>
                  <a:pt x="117" y="1328"/>
                  <a:pt x="127" y="1325"/>
                  <a:pt x="136" y="1320"/>
                </a:cubicBezTo>
                <a:cubicBezTo>
                  <a:pt x="155" y="1309"/>
                  <a:pt x="170" y="1296"/>
                  <a:pt x="187" y="1283"/>
                </a:cubicBezTo>
                <a:cubicBezTo>
                  <a:pt x="203" y="1283"/>
                  <a:pt x="222" y="1277"/>
                  <a:pt x="233" y="1268"/>
                </a:cubicBezTo>
                <a:cubicBezTo>
                  <a:pt x="453" y="1082"/>
                  <a:pt x="688" y="919"/>
                  <a:pt x="940" y="781"/>
                </a:cubicBezTo>
                <a:cubicBezTo>
                  <a:pt x="981" y="757"/>
                  <a:pt x="977" y="699"/>
                  <a:pt x="940" y="675"/>
                </a:cubicBezTo>
                <a:cubicBezTo>
                  <a:pt x="789" y="582"/>
                  <a:pt x="636" y="494"/>
                  <a:pt x="479" y="414"/>
                </a:cubicBezTo>
                <a:cubicBezTo>
                  <a:pt x="371" y="356"/>
                  <a:pt x="221" y="251"/>
                  <a:pt x="89" y="25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19"/>
          <p:cNvSpPr/>
          <p:nvPr/>
        </p:nvSpPr>
        <p:spPr>
          <a:xfrm rot="5400000">
            <a:off x="7089546" y="5049157"/>
            <a:ext cx="402521" cy="212786"/>
          </a:xfrm>
          <a:custGeom>
            <a:avLst/>
            <a:gdLst/>
            <a:ahLst/>
            <a:cxnLst/>
            <a:rect l="l" t="t" r="r" b="b"/>
            <a:pathLst>
              <a:path w="3046" h="1610" extrusionOk="0">
                <a:moveTo>
                  <a:pt x="2869" y="1"/>
                </a:moveTo>
                <a:cubicBezTo>
                  <a:pt x="2842" y="1"/>
                  <a:pt x="2813" y="11"/>
                  <a:pt x="2788" y="36"/>
                </a:cubicBezTo>
                <a:cubicBezTo>
                  <a:pt x="2348" y="467"/>
                  <a:pt x="1912" y="899"/>
                  <a:pt x="1479" y="1335"/>
                </a:cubicBezTo>
                <a:cubicBezTo>
                  <a:pt x="1397" y="1270"/>
                  <a:pt x="1330" y="1190"/>
                  <a:pt x="1259" y="1114"/>
                </a:cubicBezTo>
                <a:cubicBezTo>
                  <a:pt x="1158" y="1002"/>
                  <a:pt x="1039" y="909"/>
                  <a:pt x="920" y="817"/>
                </a:cubicBezTo>
                <a:cubicBezTo>
                  <a:pt x="677" y="627"/>
                  <a:pt x="461" y="420"/>
                  <a:pt x="252" y="194"/>
                </a:cubicBezTo>
                <a:cubicBezTo>
                  <a:pt x="227" y="167"/>
                  <a:pt x="199" y="156"/>
                  <a:pt x="171" y="156"/>
                </a:cubicBezTo>
                <a:cubicBezTo>
                  <a:pt x="82" y="156"/>
                  <a:pt x="1" y="277"/>
                  <a:pt x="81" y="364"/>
                </a:cubicBezTo>
                <a:cubicBezTo>
                  <a:pt x="301" y="603"/>
                  <a:pt x="526" y="815"/>
                  <a:pt x="782" y="1013"/>
                </a:cubicBezTo>
                <a:cubicBezTo>
                  <a:pt x="899" y="1106"/>
                  <a:pt x="1013" y="1201"/>
                  <a:pt x="1114" y="1313"/>
                </a:cubicBezTo>
                <a:cubicBezTo>
                  <a:pt x="1209" y="1416"/>
                  <a:pt x="1300" y="1518"/>
                  <a:pt x="1421" y="1591"/>
                </a:cubicBezTo>
                <a:cubicBezTo>
                  <a:pt x="1443" y="1605"/>
                  <a:pt x="1464" y="1610"/>
                  <a:pt x="1483" y="1610"/>
                </a:cubicBezTo>
                <a:cubicBezTo>
                  <a:pt x="1495" y="1610"/>
                  <a:pt x="1507" y="1608"/>
                  <a:pt x="1518" y="1604"/>
                </a:cubicBezTo>
                <a:cubicBezTo>
                  <a:pt x="1542" y="1600"/>
                  <a:pt x="1567" y="1591"/>
                  <a:pt x="1589" y="1569"/>
                </a:cubicBezTo>
                <a:cubicBezTo>
                  <a:pt x="2042" y="1112"/>
                  <a:pt x="2499" y="657"/>
                  <a:pt x="2959" y="208"/>
                </a:cubicBezTo>
                <a:cubicBezTo>
                  <a:pt x="3046" y="122"/>
                  <a:pt x="2963" y="1"/>
                  <a:pt x="2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19"/>
          <p:cNvSpPr/>
          <p:nvPr/>
        </p:nvSpPr>
        <p:spPr>
          <a:xfrm rot="5400000">
            <a:off x="6995116" y="5043408"/>
            <a:ext cx="420758" cy="221112"/>
          </a:xfrm>
          <a:custGeom>
            <a:avLst/>
            <a:gdLst/>
            <a:ahLst/>
            <a:cxnLst/>
            <a:rect l="l" t="t" r="r" b="b"/>
            <a:pathLst>
              <a:path w="3184" h="1673" extrusionOk="0">
                <a:moveTo>
                  <a:pt x="3018" y="1"/>
                </a:moveTo>
                <a:cubicBezTo>
                  <a:pt x="2991" y="1"/>
                  <a:pt x="2963" y="13"/>
                  <a:pt x="2940" y="43"/>
                </a:cubicBezTo>
                <a:cubicBezTo>
                  <a:pt x="2736" y="302"/>
                  <a:pt x="2515" y="546"/>
                  <a:pt x="2278" y="774"/>
                </a:cubicBezTo>
                <a:cubicBezTo>
                  <a:pt x="2155" y="893"/>
                  <a:pt x="2024" y="1007"/>
                  <a:pt x="1894" y="1117"/>
                </a:cubicBezTo>
                <a:cubicBezTo>
                  <a:pt x="1797" y="1195"/>
                  <a:pt x="1678" y="1266"/>
                  <a:pt x="1603" y="1368"/>
                </a:cubicBezTo>
                <a:cubicBezTo>
                  <a:pt x="1152" y="1027"/>
                  <a:pt x="701" y="684"/>
                  <a:pt x="231" y="369"/>
                </a:cubicBezTo>
                <a:cubicBezTo>
                  <a:pt x="209" y="355"/>
                  <a:pt x="188" y="348"/>
                  <a:pt x="167" y="348"/>
                </a:cubicBezTo>
                <a:cubicBezTo>
                  <a:pt x="67" y="348"/>
                  <a:pt x="0" y="506"/>
                  <a:pt x="108" y="578"/>
                </a:cubicBezTo>
                <a:cubicBezTo>
                  <a:pt x="611" y="915"/>
                  <a:pt x="1092" y="1285"/>
                  <a:pt x="1575" y="1650"/>
                </a:cubicBezTo>
                <a:cubicBezTo>
                  <a:pt x="1597" y="1666"/>
                  <a:pt x="1619" y="1673"/>
                  <a:pt x="1639" y="1673"/>
                </a:cubicBezTo>
                <a:cubicBezTo>
                  <a:pt x="1680" y="1673"/>
                  <a:pt x="1715" y="1645"/>
                  <a:pt x="1733" y="1607"/>
                </a:cubicBezTo>
                <a:cubicBezTo>
                  <a:pt x="1748" y="1596"/>
                  <a:pt x="1763" y="1581"/>
                  <a:pt x="1773" y="1561"/>
                </a:cubicBezTo>
                <a:cubicBezTo>
                  <a:pt x="1829" y="1434"/>
                  <a:pt x="1993" y="1348"/>
                  <a:pt x="2097" y="1260"/>
                </a:cubicBezTo>
                <a:cubicBezTo>
                  <a:pt x="2218" y="1160"/>
                  <a:pt x="2336" y="1055"/>
                  <a:pt x="2449" y="945"/>
                </a:cubicBezTo>
                <a:cubicBezTo>
                  <a:pt x="2688" y="720"/>
                  <a:pt x="2908" y="474"/>
                  <a:pt x="3111" y="214"/>
                </a:cubicBezTo>
                <a:cubicBezTo>
                  <a:pt x="3183" y="123"/>
                  <a:pt x="3103" y="1"/>
                  <a:pt x="30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19"/>
          <p:cNvSpPr/>
          <p:nvPr/>
        </p:nvSpPr>
        <p:spPr>
          <a:xfrm rot="5400000">
            <a:off x="6669465" y="5048695"/>
            <a:ext cx="418115" cy="201816"/>
          </a:xfrm>
          <a:custGeom>
            <a:avLst/>
            <a:gdLst/>
            <a:ahLst/>
            <a:cxnLst/>
            <a:rect l="l" t="t" r="r" b="b"/>
            <a:pathLst>
              <a:path w="3164" h="1527" extrusionOk="0">
                <a:moveTo>
                  <a:pt x="1616" y="1"/>
                </a:moveTo>
                <a:cubicBezTo>
                  <a:pt x="1589" y="1"/>
                  <a:pt x="1562" y="10"/>
                  <a:pt x="1536" y="33"/>
                </a:cubicBezTo>
                <a:cubicBezTo>
                  <a:pt x="1085" y="449"/>
                  <a:pt x="606" y="837"/>
                  <a:pt x="105" y="1193"/>
                </a:cubicBezTo>
                <a:cubicBezTo>
                  <a:pt x="1" y="1267"/>
                  <a:pt x="67" y="1425"/>
                  <a:pt x="165" y="1425"/>
                </a:cubicBezTo>
                <a:cubicBezTo>
                  <a:pt x="185" y="1425"/>
                  <a:pt x="206" y="1419"/>
                  <a:pt x="228" y="1404"/>
                </a:cubicBezTo>
                <a:cubicBezTo>
                  <a:pt x="716" y="1057"/>
                  <a:pt x="1184" y="680"/>
                  <a:pt x="1628" y="278"/>
                </a:cubicBezTo>
                <a:cubicBezTo>
                  <a:pt x="1835" y="483"/>
                  <a:pt x="2042" y="688"/>
                  <a:pt x="2251" y="891"/>
                </a:cubicBezTo>
                <a:cubicBezTo>
                  <a:pt x="2467" y="1104"/>
                  <a:pt x="2674" y="1342"/>
                  <a:pt x="2931" y="1506"/>
                </a:cubicBezTo>
                <a:cubicBezTo>
                  <a:pt x="2953" y="1520"/>
                  <a:pt x="2974" y="1526"/>
                  <a:pt x="2994" y="1526"/>
                </a:cubicBezTo>
                <a:cubicBezTo>
                  <a:pt x="3096" y="1526"/>
                  <a:pt x="3163" y="1368"/>
                  <a:pt x="3054" y="1297"/>
                </a:cubicBezTo>
                <a:cubicBezTo>
                  <a:pt x="2815" y="1145"/>
                  <a:pt x="2622" y="917"/>
                  <a:pt x="2422" y="719"/>
                </a:cubicBezTo>
                <a:cubicBezTo>
                  <a:pt x="2195" y="496"/>
                  <a:pt x="1967" y="274"/>
                  <a:pt x="1742" y="50"/>
                </a:cubicBezTo>
                <a:cubicBezTo>
                  <a:pt x="1721" y="30"/>
                  <a:pt x="1699" y="20"/>
                  <a:pt x="1676" y="17"/>
                </a:cubicBezTo>
                <a:cubicBezTo>
                  <a:pt x="1658" y="7"/>
                  <a:pt x="1638" y="1"/>
                  <a:pt x="16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19"/>
          <p:cNvSpPr/>
          <p:nvPr/>
        </p:nvSpPr>
        <p:spPr>
          <a:xfrm rot="5400000">
            <a:off x="6771297" y="5060390"/>
            <a:ext cx="407807" cy="197190"/>
          </a:xfrm>
          <a:custGeom>
            <a:avLst/>
            <a:gdLst/>
            <a:ahLst/>
            <a:cxnLst/>
            <a:rect l="l" t="t" r="r" b="b"/>
            <a:pathLst>
              <a:path w="3086" h="1492" extrusionOk="0">
                <a:moveTo>
                  <a:pt x="1509" y="0"/>
                </a:moveTo>
                <a:cubicBezTo>
                  <a:pt x="1482" y="0"/>
                  <a:pt x="1455" y="12"/>
                  <a:pt x="1432" y="41"/>
                </a:cubicBezTo>
                <a:cubicBezTo>
                  <a:pt x="1061" y="496"/>
                  <a:pt x="556" y="837"/>
                  <a:pt x="97" y="1197"/>
                </a:cubicBezTo>
                <a:cubicBezTo>
                  <a:pt x="1" y="1274"/>
                  <a:pt x="89" y="1396"/>
                  <a:pt x="190" y="1396"/>
                </a:cubicBezTo>
                <a:cubicBezTo>
                  <a:pt x="216" y="1396"/>
                  <a:pt x="244" y="1388"/>
                  <a:pt x="269" y="1368"/>
                </a:cubicBezTo>
                <a:cubicBezTo>
                  <a:pt x="709" y="1021"/>
                  <a:pt x="1192" y="693"/>
                  <a:pt x="1559" y="266"/>
                </a:cubicBezTo>
                <a:cubicBezTo>
                  <a:pt x="1991" y="652"/>
                  <a:pt x="2415" y="1049"/>
                  <a:pt x="2828" y="1456"/>
                </a:cubicBezTo>
                <a:cubicBezTo>
                  <a:pt x="2853" y="1481"/>
                  <a:pt x="2882" y="1491"/>
                  <a:pt x="2909" y="1491"/>
                </a:cubicBezTo>
                <a:cubicBezTo>
                  <a:pt x="3002" y="1491"/>
                  <a:pt x="3085" y="1369"/>
                  <a:pt x="3000" y="1284"/>
                </a:cubicBezTo>
                <a:cubicBezTo>
                  <a:pt x="2573" y="865"/>
                  <a:pt x="2137" y="457"/>
                  <a:pt x="1689" y="58"/>
                </a:cubicBezTo>
                <a:cubicBezTo>
                  <a:pt x="1665" y="36"/>
                  <a:pt x="1637" y="26"/>
                  <a:pt x="1610" y="26"/>
                </a:cubicBezTo>
                <a:cubicBezTo>
                  <a:pt x="1600" y="26"/>
                  <a:pt x="1591" y="27"/>
                  <a:pt x="1581" y="30"/>
                </a:cubicBezTo>
                <a:cubicBezTo>
                  <a:pt x="1560" y="11"/>
                  <a:pt x="1535" y="0"/>
                  <a:pt x="15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3" name="Google Shape;2613;p19"/>
          <p:cNvSpPr/>
          <p:nvPr/>
        </p:nvSpPr>
        <p:spPr>
          <a:xfrm rot="5400000">
            <a:off x="7523120" y="5067395"/>
            <a:ext cx="404107" cy="175515"/>
          </a:xfrm>
          <a:custGeom>
            <a:avLst/>
            <a:gdLst/>
            <a:ahLst/>
            <a:cxnLst/>
            <a:rect l="l" t="t" r="r" b="b"/>
            <a:pathLst>
              <a:path w="3058" h="1328" extrusionOk="0">
                <a:moveTo>
                  <a:pt x="2799" y="194"/>
                </a:moveTo>
                <a:cubicBezTo>
                  <a:pt x="2780" y="254"/>
                  <a:pt x="2767" y="315"/>
                  <a:pt x="2760" y="377"/>
                </a:cubicBezTo>
                <a:cubicBezTo>
                  <a:pt x="2752" y="332"/>
                  <a:pt x="2743" y="285"/>
                  <a:pt x="2733" y="239"/>
                </a:cubicBezTo>
                <a:cubicBezTo>
                  <a:pt x="2754" y="224"/>
                  <a:pt x="2776" y="207"/>
                  <a:pt x="2799" y="194"/>
                </a:cubicBezTo>
                <a:close/>
                <a:moveTo>
                  <a:pt x="133" y="379"/>
                </a:moveTo>
                <a:lnTo>
                  <a:pt x="133" y="379"/>
                </a:lnTo>
                <a:cubicBezTo>
                  <a:pt x="166" y="390"/>
                  <a:pt x="202" y="407"/>
                  <a:pt x="235" y="425"/>
                </a:cubicBezTo>
                <a:cubicBezTo>
                  <a:pt x="203" y="427"/>
                  <a:pt x="170" y="433"/>
                  <a:pt x="138" y="440"/>
                </a:cubicBezTo>
                <a:cubicBezTo>
                  <a:pt x="136" y="420"/>
                  <a:pt x="134" y="399"/>
                  <a:pt x="133" y="379"/>
                </a:cubicBezTo>
                <a:close/>
                <a:moveTo>
                  <a:pt x="2625" y="326"/>
                </a:moveTo>
                <a:cubicBezTo>
                  <a:pt x="2635" y="377"/>
                  <a:pt x="2644" y="425"/>
                  <a:pt x="2655" y="474"/>
                </a:cubicBezTo>
                <a:cubicBezTo>
                  <a:pt x="2635" y="435"/>
                  <a:pt x="2614" y="395"/>
                  <a:pt x="2594" y="356"/>
                </a:cubicBezTo>
                <a:cubicBezTo>
                  <a:pt x="2605" y="347"/>
                  <a:pt x="2616" y="338"/>
                  <a:pt x="2625" y="326"/>
                </a:cubicBezTo>
                <a:close/>
                <a:moveTo>
                  <a:pt x="2493" y="455"/>
                </a:moveTo>
                <a:cubicBezTo>
                  <a:pt x="2499" y="472"/>
                  <a:pt x="2506" y="489"/>
                  <a:pt x="2513" y="505"/>
                </a:cubicBezTo>
                <a:cubicBezTo>
                  <a:pt x="2508" y="500"/>
                  <a:pt x="2502" y="496"/>
                  <a:pt x="2499" y="492"/>
                </a:cubicBezTo>
                <a:cubicBezTo>
                  <a:pt x="2489" y="486"/>
                  <a:pt x="2480" y="483"/>
                  <a:pt x="2471" y="483"/>
                </a:cubicBezTo>
                <a:cubicBezTo>
                  <a:pt x="2469" y="483"/>
                  <a:pt x="2467" y="483"/>
                  <a:pt x="2465" y="483"/>
                </a:cubicBezTo>
                <a:cubicBezTo>
                  <a:pt x="2474" y="474"/>
                  <a:pt x="2484" y="464"/>
                  <a:pt x="2493" y="455"/>
                </a:cubicBezTo>
                <a:close/>
                <a:moveTo>
                  <a:pt x="414" y="517"/>
                </a:moveTo>
                <a:cubicBezTo>
                  <a:pt x="425" y="522"/>
                  <a:pt x="437" y="528"/>
                  <a:pt x="448" y="533"/>
                </a:cubicBezTo>
                <a:cubicBezTo>
                  <a:pt x="405" y="556"/>
                  <a:pt x="360" y="578"/>
                  <a:pt x="317" y="599"/>
                </a:cubicBezTo>
                <a:cubicBezTo>
                  <a:pt x="340" y="576"/>
                  <a:pt x="366" y="556"/>
                  <a:pt x="394" y="537"/>
                </a:cubicBezTo>
                <a:cubicBezTo>
                  <a:pt x="403" y="531"/>
                  <a:pt x="409" y="524"/>
                  <a:pt x="414" y="517"/>
                </a:cubicBezTo>
                <a:close/>
                <a:moveTo>
                  <a:pt x="2879" y="392"/>
                </a:moveTo>
                <a:cubicBezTo>
                  <a:pt x="2883" y="483"/>
                  <a:pt x="2888" y="574"/>
                  <a:pt x="2894" y="666"/>
                </a:cubicBezTo>
                <a:cubicBezTo>
                  <a:pt x="2871" y="576"/>
                  <a:pt x="2868" y="483"/>
                  <a:pt x="2879" y="392"/>
                </a:cubicBezTo>
                <a:close/>
                <a:moveTo>
                  <a:pt x="466" y="705"/>
                </a:moveTo>
                <a:cubicBezTo>
                  <a:pt x="468" y="707"/>
                  <a:pt x="468" y="707"/>
                  <a:pt x="468" y="709"/>
                </a:cubicBezTo>
                <a:cubicBezTo>
                  <a:pt x="466" y="709"/>
                  <a:pt x="464" y="710"/>
                  <a:pt x="461" y="712"/>
                </a:cubicBezTo>
                <a:cubicBezTo>
                  <a:pt x="463" y="709"/>
                  <a:pt x="464" y="707"/>
                  <a:pt x="466" y="705"/>
                </a:cubicBezTo>
                <a:close/>
                <a:moveTo>
                  <a:pt x="2308" y="643"/>
                </a:moveTo>
                <a:cubicBezTo>
                  <a:pt x="2334" y="664"/>
                  <a:pt x="2359" y="684"/>
                  <a:pt x="2383" y="705"/>
                </a:cubicBezTo>
                <a:cubicBezTo>
                  <a:pt x="2387" y="714"/>
                  <a:pt x="2390" y="724"/>
                  <a:pt x="2398" y="731"/>
                </a:cubicBezTo>
                <a:cubicBezTo>
                  <a:pt x="2415" y="750"/>
                  <a:pt x="2433" y="761"/>
                  <a:pt x="2454" y="765"/>
                </a:cubicBezTo>
                <a:cubicBezTo>
                  <a:pt x="2486" y="794"/>
                  <a:pt x="2515" y="822"/>
                  <a:pt x="2547" y="852"/>
                </a:cubicBezTo>
                <a:cubicBezTo>
                  <a:pt x="2463" y="787"/>
                  <a:pt x="2379" y="722"/>
                  <a:pt x="2297" y="656"/>
                </a:cubicBezTo>
                <a:cubicBezTo>
                  <a:pt x="2301" y="651"/>
                  <a:pt x="2305" y="647"/>
                  <a:pt x="2308" y="643"/>
                </a:cubicBezTo>
                <a:close/>
                <a:moveTo>
                  <a:pt x="655" y="807"/>
                </a:moveTo>
                <a:lnTo>
                  <a:pt x="655" y="807"/>
                </a:lnTo>
                <a:cubicBezTo>
                  <a:pt x="601" y="843"/>
                  <a:pt x="547" y="878"/>
                  <a:pt x="494" y="914"/>
                </a:cubicBezTo>
                <a:cubicBezTo>
                  <a:pt x="545" y="875"/>
                  <a:pt x="599" y="839"/>
                  <a:pt x="655" y="807"/>
                </a:cubicBezTo>
                <a:close/>
                <a:moveTo>
                  <a:pt x="226" y="1044"/>
                </a:moveTo>
                <a:cubicBezTo>
                  <a:pt x="228" y="1044"/>
                  <a:pt x="228" y="1046"/>
                  <a:pt x="230" y="1046"/>
                </a:cubicBezTo>
                <a:cubicBezTo>
                  <a:pt x="230" y="1048"/>
                  <a:pt x="228" y="1050"/>
                  <a:pt x="226" y="1052"/>
                </a:cubicBezTo>
                <a:cubicBezTo>
                  <a:pt x="226" y="1050"/>
                  <a:pt x="226" y="1046"/>
                  <a:pt x="226" y="1044"/>
                </a:cubicBezTo>
                <a:close/>
                <a:moveTo>
                  <a:pt x="2894" y="1098"/>
                </a:moveTo>
                <a:cubicBezTo>
                  <a:pt x="2903" y="1111"/>
                  <a:pt x="2912" y="1124"/>
                  <a:pt x="2920" y="1136"/>
                </a:cubicBezTo>
                <a:cubicBezTo>
                  <a:pt x="2909" y="1130"/>
                  <a:pt x="2898" y="1124"/>
                  <a:pt x="2884" y="1117"/>
                </a:cubicBezTo>
                <a:cubicBezTo>
                  <a:pt x="2888" y="1111"/>
                  <a:pt x="2892" y="1104"/>
                  <a:pt x="2894" y="1098"/>
                </a:cubicBezTo>
                <a:close/>
                <a:moveTo>
                  <a:pt x="2914" y="1"/>
                </a:moveTo>
                <a:cubicBezTo>
                  <a:pt x="2904" y="1"/>
                  <a:pt x="2894" y="3"/>
                  <a:pt x="2884" y="8"/>
                </a:cubicBezTo>
                <a:cubicBezTo>
                  <a:pt x="2743" y="69"/>
                  <a:pt x="2620" y="166"/>
                  <a:pt x="2502" y="274"/>
                </a:cubicBezTo>
                <a:cubicBezTo>
                  <a:pt x="2482" y="280"/>
                  <a:pt x="2461" y="297"/>
                  <a:pt x="2456" y="321"/>
                </a:cubicBezTo>
                <a:cubicBezTo>
                  <a:pt x="2400" y="373"/>
                  <a:pt x="2348" y="429"/>
                  <a:pt x="2295" y="485"/>
                </a:cubicBezTo>
                <a:cubicBezTo>
                  <a:pt x="2293" y="483"/>
                  <a:pt x="2293" y="483"/>
                  <a:pt x="2292" y="483"/>
                </a:cubicBezTo>
                <a:cubicBezTo>
                  <a:pt x="2284" y="481"/>
                  <a:pt x="2277" y="480"/>
                  <a:pt x="2271" y="480"/>
                </a:cubicBezTo>
                <a:cubicBezTo>
                  <a:pt x="2231" y="480"/>
                  <a:pt x="2211" y="522"/>
                  <a:pt x="2221" y="559"/>
                </a:cubicBezTo>
                <a:cubicBezTo>
                  <a:pt x="2202" y="580"/>
                  <a:pt x="2182" y="599"/>
                  <a:pt x="2163" y="619"/>
                </a:cubicBezTo>
                <a:cubicBezTo>
                  <a:pt x="2141" y="640"/>
                  <a:pt x="2137" y="684"/>
                  <a:pt x="2163" y="705"/>
                </a:cubicBezTo>
                <a:cubicBezTo>
                  <a:pt x="2314" y="822"/>
                  <a:pt x="2465" y="942"/>
                  <a:pt x="2616" y="1061"/>
                </a:cubicBezTo>
                <a:cubicBezTo>
                  <a:pt x="2728" y="1149"/>
                  <a:pt x="2836" y="1253"/>
                  <a:pt x="2978" y="1287"/>
                </a:cubicBezTo>
                <a:cubicBezTo>
                  <a:pt x="2982" y="1287"/>
                  <a:pt x="2986" y="1288"/>
                  <a:pt x="2991" y="1288"/>
                </a:cubicBezTo>
                <a:cubicBezTo>
                  <a:pt x="3024" y="1288"/>
                  <a:pt x="3057" y="1263"/>
                  <a:pt x="3054" y="1227"/>
                </a:cubicBezTo>
                <a:cubicBezTo>
                  <a:pt x="3026" y="850"/>
                  <a:pt x="2998" y="474"/>
                  <a:pt x="2987" y="95"/>
                </a:cubicBezTo>
                <a:cubicBezTo>
                  <a:pt x="2987" y="78"/>
                  <a:pt x="2983" y="67"/>
                  <a:pt x="2974" y="58"/>
                </a:cubicBezTo>
                <a:cubicBezTo>
                  <a:pt x="2974" y="26"/>
                  <a:pt x="2947" y="1"/>
                  <a:pt x="2914" y="1"/>
                </a:cubicBezTo>
                <a:close/>
                <a:moveTo>
                  <a:pt x="89" y="251"/>
                </a:moveTo>
                <a:cubicBezTo>
                  <a:pt x="80" y="251"/>
                  <a:pt x="72" y="251"/>
                  <a:pt x="64" y="252"/>
                </a:cubicBezTo>
                <a:cubicBezTo>
                  <a:pt x="34" y="254"/>
                  <a:pt x="0" y="276"/>
                  <a:pt x="4" y="311"/>
                </a:cubicBezTo>
                <a:cubicBezTo>
                  <a:pt x="6" y="328"/>
                  <a:pt x="8" y="347"/>
                  <a:pt x="10" y="364"/>
                </a:cubicBezTo>
                <a:cubicBezTo>
                  <a:pt x="8" y="371"/>
                  <a:pt x="8" y="379"/>
                  <a:pt x="8" y="386"/>
                </a:cubicBezTo>
                <a:cubicBezTo>
                  <a:pt x="11" y="407"/>
                  <a:pt x="15" y="427"/>
                  <a:pt x="17" y="448"/>
                </a:cubicBezTo>
                <a:cubicBezTo>
                  <a:pt x="41" y="720"/>
                  <a:pt x="51" y="994"/>
                  <a:pt x="45" y="1268"/>
                </a:cubicBezTo>
                <a:cubicBezTo>
                  <a:pt x="44" y="1302"/>
                  <a:pt x="75" y="1328"/>
                  <a:pt x="107" y="1328"/>
                </a:cubicBezTo>
                <a:cubicBezTo>
                  <a:pt x="117" y="1328"/>
                  <a:pt x="127" y="1325"/>
                  <a:pt x="136" y="1320"/>
                </a:cubicBezTo>
                <a:cubicBezTo>
                  <a:pt x="155" y="1309"/>
                  <a:pt x="170" y="1296"/>
                  <a:pt x="187" y="1283"/>
                </a:cubicBezTo>
                <a:cubicBezTo>
                  <a:pt x="203" y="1283"/>
                  <a:pt x="222" y="1277"/>
                  <a:pt x="233" y="1268"/>
                </a:cubicBezTo>
                <a:cubicBezTo>
                  <a:pt x="453" y="1082"/>
                  <a:pt x="688" y="919"/>
                  <a:pt x="940" y="781"/>
                </a:cubicBezTo>
                <a:cubicBezTo>
                  <a:pt x="981" y="757"/>
                  <a:pt x="977" y="699"/>
                  <a:pt x="940" y="675"/>
                </a:cubicBezTo>
                <a:cubicBezTo>
                  <a:pt x="789" y="582"/>
                  <a:pt x="636" y="494"/>
                  <a:pt x="479" y="414"/>
                </a:cubicBezTo>
                <a:cubicBezTo>
                  <a:pt x="371" y="356"/>
                  <a:pt x="221" y="251"/>
                  <a:pt x="89" y="25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19"/>
          <p:cNvSpPr/>
          <p:nvPr/>
        </p:nvSpPr>
        <p:spPr>
          <a:xfrm rot="5400000">
            <a:off x="7707884" y="5049157"/>
            <a:ext cx="402521" cy="212786"/>
          </a:xfrm>
          <a:custGeom>
            <a:avLst/>
            <a:gdLst/>
            <a:ahLst/>
            <a:cxnLst/>
            <a:rect l="l" t="t" r="r" b="b"/>
            <a:pathLst>
              <a:path w="3046" h="1610" extrusionOk="0">
                <a:moveTo>
                  <a:pt x="2869" y="1"/>
                </a:moveTo>
                <a:cubicBezTo>
                  <a:pt x="2842" y="1"/>
                  <a:pt x="2813" y="11"/>
                  <a:pt x="2788" y="36"/>
                </a:cubicBezTo>
                <a:cubicBezTo>
                  <a:pt x="2348" y="467"/>
                  <a:pt x="1912" y="899"/>
                  <a:pt x="1479" y="1335"/>
                </a:cubicBezTo>
                <a:cubicBezTo>
                  <a:pt x="1397" y="1270"/>
                  <a:pt x="1330" y="1190"/>
                  <a:pt x="1259" y="1114"/>
                </a:cubicBezTo>
                <a:cubicBezTo>
                  <a:pt x="1158" y="1002"/>
                  <a:pt x="1039" y="909"/>
                  <a:pt x="920" y="817"/>
                </a:cubicBezTo>
                <a:cubicBezTo>
                  <a:pt x="677" y="627"/>
                  <a:pt x="461" y="420"/>
                  <a:pt x="252" y="194"/>
                </a:cubicBezTo>
                <a:cubicBezTo>
                  <a:pt x="227" y="167"/>
                  <a:pt x="199" y="156"/>
                  <a:pt x="171" y="156"/>
                </a:cubicBezTo>
                <a:cubicBezTo>
                  <a:pt x="82" y="156"/>
                  <a:pt x="1" y="277"/>
                  <a:pt x="81" y="364"/>
                </a:cubicBezTo>
                <a:cubicBezTo>
                  <a:pt x="301" y="603"/>
                  <a:pt x="526" y="815"/>
                  <a:pt x="782" y="1013"/>
                </a:cubicBezTo>
                <a:cubicBezTo>
                  <a:pt x="899" y="1106"/>
                  <a:pt x="1013" y="1201"/>
                  <a:pt x="1114" y="1313"/>
                </a:cubicBezTo>
                <a:cubicBezTo>
                  <a:pt x="1209" y="1416"/>
                  <a:pt x="1300" y="1518"/>
                  <a:pt x="1421" y="1591"/>
                </a:cubicBezTo>
                <a:cubicBezTo>
                  <a:pt x="1443" y="1605"/>
                  <a:pt x="1464" y="1610"/>
                  <a:pt x="1483" y="1610"/>
                </a:cubicBezTo>
                <a:cubicBezTo>
                  <a:pt x="1495" y="1610"/>
                  <a:pt x="1507" y="1608"/>
                  <a:pt x="1518" y="1604"/>
                </a:cubicBezTo>
                <a:cubicBezTo>
                  <a:pt x="1542" y="1600"/>
                  <a:pt x="1567" y="1591"/>
                  <a:pt x="1589" y="1569"/>
                </a:cubicBezTo>
                <a:cubicBezTo>
                  <a:pt x="2042" y="1112"/>
                  <a:pt x="2499" y="657"/>
                  <a:pt x="2959" y="208"/>
                </a:cubicBezTo>
                <a:cubicBezTo>
                  <a:pt x="3046" y="122"/>
                  <a:pt x="2963" y="1"/>
                  <a:pt x="2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5" name="Google Shape;2615;p19"/>
          <p:cNvSpPr/>
          <p:nvPr/>
        </p:nvSpPr>
        <p:spPr>
          <a:xfrm rot="5400000">
            <a:off x="7613454" y="5043408"/>
            <a:ext cx="420758" cy="221112"/>
          </a:xfrm>
          <a:custGeom>
            <a:avLst/>
            <a:gdLst/>
            <a:ahLst/>
            <a:cxnLst/>
            <a:rect l="l" t="t" r="r" b="b"/>
            <a:pathLst>
              <a:path w="3184" h="1673" extrusionOk="0">
                <a:moveTo>
                  <a:pt x="3018" y="1"/>
                </a:moveTo>
                <a:cubicBezTo>
                  <a:pt x="2991" y="1"/>
                  <a:pt x="2963" y="13"/>
                  <a:pt x="2940" y="43"/>
                </a:cubicBezTo>
                <a:cubicBezTo>
                  <a:pt x="2736" y="302"/>
                  <a:pt x="2515" y="546"/>
                  <a:pt x="2278" y="774"/>
                </a:cubicBezTo>
                <a:cubicBezTo>
                  <a:pt x="2155" y="893"/>
                  <a:pt x="2024" y="1007"/>
                  <a:pt x="1894" y="1117"/>
                </a:cubicBezTo>
                <a:cubicBezTo>
                  <a:pt x="1797" y="1195"/>
                  <a:pt x="1678" y="1266"/>
                  <a:pt x="1603" y="1368"/>
                </a:cubicBezTo>
                <a:cubicBezTo>
                  <a:pt x="1152" y="1027"/>
                  <a:pt x="701" y="684"/>
                  <a:pt x="231" y="369"/>
                </a:cubicBezTo>
                <a:cubicBezTo>
                  <a:pt x="209" y="355"/>
                  <a:pt x="188" y="348"/>
                  <a:pt x="167" y="348"/>
                </a:cubicBezTo>
                <a:cubicBezTo>
                  <a:pt x="67" y="348"/>
                  <a:pt x="0" y="506"/>
                  <a:pt x="108" y="578"/>
                </a:cubicBezTo>
                <a:cubicBezTo>
                  <a:pt x="611" y="915"/>
                  <a:pt x="1092" y="1285"/>
                  <a:pt x="1575" y="1650"/>
                </a:cubicBezTo>
                <a:cubicBezTo>
                  <a:pt x="1597" y="1666"/>
                  <a:pt x="1619" y="1673"/>
                  <a:pt x="1639" y="1673"/>
                </a:cubicBezTo>
                <a:cubicBezTo>
                  <a:pt x="1680" y="1673"/>
                  <a:pt x="1715" y="1645"/>
                  <a:pt x="1733" y="1607"/>
                </a:cubicBezTo>
                <a:cubicBezTo>
                  <a:pt x="1748" y="1596"/>
                  <a:pt x="1763" y="1581"/>
                  <a:pt x="1773" y="1561"/>
                </a:cubicBezTo>
                <a:cubicBezTo>
                  <a:pt x="1829" y="1434"/>
                  <a:pt x="1993" y="1348"/>
                  <a:pt x="2097" y="1260"/>
                </a:cubicBezTo>
                <a:cubicBezTo>
                  <a:pt x="2218" y="1160"/>
                  <a:pt x="2336" y="1055"/>
                  <a:pt x="2449" y="945"/>
                </a:cubicBezTo>
                <a:cubicBezTo>
                  <a:pt x="2688" y="720"/>
                  <a:pt x="2908" y="474"/>
                  <a:pt x="3111" y="214"/>
                </a:cubicBezTo>
                <a:cubicBezTo>
                  <a:pt x="3183" y="123"/>
                  <a:pt x="3103" y="1"/>
                  <a:pt x="30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19"/>
          <p:cNvSpPr/>
          <p:nvPr/>
        </p:nvSpPr>
        <p:spPr>
          <a:xfrm rot="5400000">
            <a:off x="7287804" y="5048695"/>
            <a:ext cx="418115" cy="201816"/>
          </a:xfrm>
          <a:custGeom>
            <a:avLst/>
            <a:gdLst/>
            <a:ahLst/>
            <a:cxnLst/>
            <a:rect l="l" t="t" r="r" b="b"/>
            <a:pathLst>
              <a:path w="3164" h="1527" extrusionOk="0">
                <a:moveTo>
                  <a:pt x="1616" y="1"/>
                </a:moveTo>
                <a:cubicBezTo>
                  <a:pt x="1589" y="1"/>
                  <a:pt x="1562" y="10"/>
                  <a:pt x="1536" y="33"/>
                </a:cubicBezTo>
                <a:cubicBezTo>
                  <a:pt x="1085" y="449"/>
                  <a:pt x="606" y="837"/>
                  <a:pt x="105" y="1193"/>
                </a:cubicBezTo>
                <a:cubicBezTo>
                  <a:pt x="1" y="1267"/>
                  <a:pt x="67" y="1425"/>
                  <a:pt x="165" y="1425"/>
                </a:cubicBezTo>
                <a:cubicBezTo>
                  <a:pt x="185" y="1425"/>
                  <a:pt x="206" y="1419"/>
                  <a:pt x="228" y="1404"/>
                </a:cubicBezTo>
                <a:cubicBezTo>
                  <a:pt x="716" y="1057"/>
                  <a:pt x="1184" y="680"/>
                  <a:pt x="1628" y="278"/>
                </a:cubicBezTo>
                <a:cubicBezTo>
                  <a:pt x="1835" y="483"/>
                  <a:pt x="2042" y="688"/>
                  <a:pt x="2251" y="891"/>
                </a:cubicBezTo>
                <a:cubicBezTo>
                  <a:pt x="2467" y="1104"/>
                  <a:pt x="2674" y="1342"/>
                  <a:pt x="2931" y="1506"/>
                </a:cubicBezTo>
                <a:cubicBezTo>
                  <a:pt x="2953" y="1520"/>
                  <a:pt x="2974" y="1526"/>
                  <a:pt x="2994" y="1526"/>
                </a:cubicBezTo>
                <a:cubicBezTo>
                  <a:pt x="3096" y="1526"/>
                  <a:pt x="3163" y="1368"/>
                  <a:pt x="3054" y="1297"/>
                </a:cubicBezTo>
                <a:cubicBezTo>
                  <a:pt x="2815" y="1145"/>
                  <a:pt x="2622" y="917"/>
                  <a:pt x="2422" y="719"/>
                </a:cubicBezTo>
                <a:cubicBezTo>
                  <a:pt x="2195" y="496"/>
                  <a:pt x="1967" y="274"/>
                  <a:pt x="1742" y="50"/>
                </a:cubicBezTo>
                <a:cubicBezTo>
                  <a:pt x="1721" y="30"/>
                  <a:pt x="1699" y="20"/>
                  <a:pt x="1676" y="17"/>
                </a:cubicBezTo>
                <a:cubicBezTo>
                  <a:pt x="1658" y="7"/>
                  <a:pt x="1638" y="1"/>
                  <a:pt x="16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19"/>
          <p:cNvSpPr/>
          <p:nvPr/>
        </p:nvSpPr>
        <p:spPr>
          <a:xfrm rot="5400000">
            <a:off x="7389635" y="5060390"/>
            <a:ext cx="407807" cy="197190"/>
          </a:xfrm>
          <a:custGeom>
            <a:avLst/>
            <a:gdLst/>
            <a:ahLst/>
            <a:cxnLst/>
            <a:rect l="l" t="t" r="r" b="b"/>
            <a:pathLst>
              <a:path w="3086" h="1492" extrusionOk="0">
                <a:moveTo>
                  <a:pt x="1509" y="0"/>
                </a:moveTo>
                <a:cubicBezTo>
                  <a:pt x="1482" y="0"/>
                  <a:pt x="1455" y="12"/>
                  <a:pt x="1432" y="41"/>
                </a:cubicBezTo>
                <a:cubicBezTo>
                  <a:pt x="1061" y="496"/>
                  <a:pt x="556" y="837"/>
                  <a:pt x="97" y="1197"/>
                </a:cubicBezTo>
                <a:cubicBezTo>
                  <a:pt x="1" y="1274"/>
                  <a:pt x="89" y="1396"/>
                  <a:pt x="190" y="1396"/>
                </a:cubicBezTo>
                <a:cubicBezTo>
                  <a:pt x="216" y="1396"/>
                  <a:pt x="244" y="1388"/>
                  <a:pt x="269" y="1368"/>
                </a:cubicBezTo>
                <a:cubicBezTo>
                  <a:pt x="709" y="1021"/>
                  <a:pt x="1192" y="693"/>
                  <a:pt x="1559" y="266"/>
                </a:cubicBezTo>
                <a:cubicBezTo>
                  <a:pt x="1991" y="652"/>
                  <a:pt x="2415" y="1049"/>
                  <a:pt x="2828" y="1456"/>
                </a:cubicBezTo>
                <a:cubicBezTo>
                  <a:pt x="2853" y="1481"/>
                  <a:pt x="2882" y="1491"/>
                  <a:pt x="2909" y="1491"/>
                </a:cubicBezTo>
                <a:cubicBezTo>
                  <a:pt x="3002" y="1491"/>
                  <a:pt x="3085" y="1369"/>
                  <a:pt x="3000" y="1284"/>
                </a:cubicBezTo>
                <a:cubicBezTo>
                  <a:pt x="2573" y="865"/>
                  <a:pt x="2137" y="457"/>
                  <a:pt x="1689" y="58"/>
                </a:cubicBezTo>
                <a:cubicBezTo>
                  <a:pt x="1665" y="36"/>
                  <a:pt x="1637" y="26"/>
                  <a:pt x="1610" y="26"/>
                </a:cubicBezTo>
                <a:cubicBezTo>
                  <a:pt x="1600" y="26"/>
                  <a:pt x="1591" y="27"/>
                  <a:pt x="1581" y="30"/>
                </a:cubicBezTo>
                <a:cubicBezTo>
                  <a:pt x="1560" y="11"/>
                  <a:pt x="1535" y="0"/>
                  <a:pt x="15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19"/>
          <p:cNvSpPr/>
          <p:nvPr/>
        </p:nvSpPr>
        <p:spPr>
          <a:xfrm rot="5400000">
            <a:off x="8142720" y="5067395"/>
            <a:ext cx="404107" cy="175515"/>
          </a:xfrm>
          <a:custGeom>
            <a:avLst/>
            <a:gdLst/>
            <a:ahLst/>
            <a:cxnLst/>
            <a:rect l="l" t="t" r="r" b="b"/>
            <a:pathLst>
              <a:path w="3058" h="1328" extrusionOk="0">
                <a:moveTo>
                  <a:pt x="2799" y="194"/>
                </a:moveTo>
                <a:cubicBezTo>
                  <a:pt x="2780" y="254"/>
                  <a:pt x="2767" y="315"/>
                  <a:pt x="2760" y="377"/>
                </a:cubicBezTo>
                <a:cubicBezTo>
                  <a:pt x="2752" y="332"/>
                  <a:pt x="2743" y="285"/>
                  <a:pt x="2733" y="239"/>
                </a:cubicBezTo>
                <a:cubicBezTo>
                  <a:pt x="2754" y="224"/>
                  <a:pt x="2776" y="207"/>
                  <a:pt x="2799" y="194"/>
                </a:cubicBezTo>
                <a:close/>
                <a:moveTo>
                  <a:pt x="133" y="379"/>
                </a:moveTo>
                <a:lnTo>
                  <a:pt x="133" y="379"/>
                </a:lnTo>
                <a:cubicBezTo>
                  <a:pt x="166" y="390"/>
                  <a:pt x="202" y="407"/>
                  <a:pt x="235" y="425"/>
                </a:cubicBezTo>
                <a:cubicBezTo>
                  <a:pt x="203" y="427"/>
                  <a:pt x="170" y="433"/>
                  <a:pt x="138" y="440"/>
                </a:cubicBezTo>
                <a:cubicBezTo>
                  <a:pt x="136" y="420"/>
                  <a:pt x="134" y="399"/>
                  <a:pt x="133" y="379"/>
                </a:cubicBezTo>
                <a:close/>
                <a:moveTo>
                  <a:pt x="2625" y="326"/>
                </a:moveTo>
                <a:cubicBezTo>
                  <a:pt x="2635" y="377"/>
                  <a:pt x="2644" y="425"/>
                  <a:pt x="2655" y="474"/>
                </a:cubicBezTo>
                <a:cubicBezTo>
                  <a:pt x="2635" y="435"/>
                  <a:pt x="2614" y="395"/>
                  <a:pt x="2594" y="356"/>
                </a:cubicBezTo>
                <a:cubicBezTo>
                  <a:pt x="2605" y="347"/>
                  <a:pt x="2616" y="338"/>
                  <a:pt x="2625" y="326"/>
                </a:cubicBezTo>
                <a:close/>
                <a:moveTo>
                  <a:pt x="2493" y="455"/>
                </a:moveTo>
                <a:cubicBezTo>
                  <a:pt x="2499" y="472"/>
                  <a:pt x="2506" y="489"/>
                  <a:pt x="2513" y="505"/>
                </a:cubicBezTo>
                <a:cubicBezTo>
                  <a:pt x="2508" y="500"/>
                  <a:pt x="2502" y="496"/>
                  <a:pt x="2499" y="492"/>
                </a:cubicBezTo>
                <a:cubicBezTo>
                  <a:pt x="2489" y="486"/>
                  <a:pt x="2480" y="483"/>
                  <a:pt x="2471" y="483"/>
                </a:cubicBezTo>
                <a:cubicBezTo>
                  <a:pt x="2469" y="483"/>
                  <a:pt x="2467" y="483"/>
                  <a:pt x="2465" y="483"/>
                </a:cubicBezTo>
                <a:cubicBezTo>
                  <a:pt x="2474" y="474"/>
                  <a:pt x="2484" y="464"/>
                  <a:pt x="2493" y="455"/>
                </a:cubicBezTo>
                <a:close/>
                <a:moveTo>
                  <a:pt x="414" y="517"/>
                </a:moveTo>
                <a:cubicBezTo>
                  <a:pt x="425" y="522"/>
                  <a:pt x="437" y="528"/>
                  <a:pt x="448" y="533"/>
                </a:cubicBezTo>
                <a:cubicBezTo>
                  <a:pt x="405" y="556"/>
                  <a:pt x="360" y="578"/>
                  <a:pt x="317" y="599"/>
                </a:cubicBezTo>
                <a:cubicBezTo>
                  <a:pt x="340" y="576"/>
                  <a:pt x="366" y="556"/>
                  <a:pt x="394" y="537"/>
                </a:cubicBezTo>
                <a:cubicBezTo>
                  <a:pt x="403" y="531"/>
                  <a:pt x="409" y="524"/>
                  <a:pt x="414" y="517"/>
                </a:cubicBezTo>
                <a:close/>
                <a:moveTo>
                  <a:pt x="2879" y="392"/>
                </a:moveTo>
                <a:cubicBezTo>
                  <a:pt x="2883" y="483"/>
                  <a:pt x="2888" y="574"/>
                  <a:pt x="2894" y="666"/>
                </a:cubicBezTo>
                <a:cubicBezTo>
                  <a:pt x="2871" y="576"/>
                  <a:pt x="2868" y="483"/>
                  <a:pt x="2879" y="392"/>
                </a:cubicBezTo>
                <a:close/>
                <a:moveTo>
                  <a:pt x="466" y="705"/>
                </a:moveTo>
                <a:cubicBezTo>
                  <a:pt x="468" y="707"/>
                  <a:pt x="468" y="707"/>
                  <a:pt x="468" y="709"/>
                </a:cubicBezTo>
                <a:cubicBezTo>
                  <a:pt x="466" y="709"/>
                  <a:pt x="464" y="710"/>
                  <a:pt x="461" y="712"/>
                </a:cubicBezTo>
                <a:cubicBezTo>
                  <a:pt x="463" y="709"/>
                  <a:pt x="464" y="707"/>
                  <a:pt x="466" y="705"/>
                </a:cubicBezTo>
                <a:close/>
                <a:moveTo>
                  <a:pt x="2308" y="643"/>
                </a:moveTo>
                <a:cubicBezTo>
                  <a:pt x="2334" y="664"/>
                  <a:pt x="2359" y="684"/>
                  <a:pt x="2383" y="705"/>
                </a:cubicBezTo>
                <a:cubicBezTo>
                  <a:pt x="2387" y="714"/>
                  <a:pt x="2390" y="724"/>
                  <a:pt x="2398" y="731"/>
                </a:cubicBezTo>
                <a:cubicBezTo>
                  <a:pt x="2415" y="750"/>
                  <a:pt x="2433" y="761"/>
                  <a:pt x="2454" y="765"/>
                </a:cubicBezTo>
                <a:cubicBezTo>
                  <a:pt x="2486" y="794"/>
                  <a:pt x="2515" y="822"/>
                  <a:pt x="2547" y="852"/>
                </a:cubicBezTo>
                <a:cubicBezTo>
                  <a:pt x="2463" y="787"/>
                  <a:pt x="2379" y="722"/>
                  <a:pt x="2297" y="656"/>
                </a:cubicBezTo>
                <a:cubicBezTo>
                  <a:pt x="2301" y="651"/>
                  <a:pt x="2305" y="647"/>
                  <a:pt x="2308" y="643"/>
                </a:cubicBezTo>
                <a:close/>
                <a:moveTo>
                  <a:pt x="655" y="807"/>
                </a:moveTo>
                <a:lnTo>
                  <a:pt x="655" y="807"/>
                </a:lnTo>
                <a:cubicBezTo>
                  <a:pt x="601" y="843"/>
                  <a:pt x="547" y="878"/>
                  <a:pt x="494" y="914"/>
                </a:cubicBezTo>
                <a:cubicBezTo>
                  <a:pt x="545" y="875"/>
                  <a:pt x="599" y="839"/>
                  <a:pt x="655" y="807"/>
                </a:cubicBezTo>
                <a:close/>
                <a:moveTo>
                  <a:pt x="226" y="1044"/>
                </a:moveTo>
                <a:cubicBezTo>
                  <a:pt x="228" y="1044"/>
                  <a:pt x="228" y="1046"/>
                  <a:pt x="230" y="1046"/>
                </a:cubicBezTo>
                <a:cubicBezTo>
                  <a:pt x="230" y="1048"/>
                  <a:pt x="228" y="1050"/>
                  <a:pt x="226" y="1052"/>
                </a:cubicBezTo>
                <a:cubicBezTo>
                  <a:pt x="226" y="1050"/>
                  <a:pt x="226" y="1046"/>
                  <a:pt x="226" y="1044"/>
                </a:cubicBezTo>
                <a:close/>
                <a:moveTo>
                  <a:pt x="2894" y="1098"/>
                </a:moveTo>
                <a:cubicBezTo>
                  <a:pt x="2903" y="1111"/>
                  <a:pt x="2912" y="1124"/>
                  <a:pt x="2920" y="1136"/>
                </a:cubicBezTo>
                <a:cubicBezTo>
                  <a:pt x="2909" y="1130"/>
                  <a:pt x="2898" y="1124"/>
                  <a:pt x="2884" y="1117"/>
                </a:cubicBezTo>
                <a:cubicBezTo>
                  <a:pt x="2888" y="1111"/>
                  <a:pt x="2892" y="1104"/>
                  <a:pt x="2894" y="1098"/>
                </a:cubicBezTo>
                <a:close/>
                <a:moveTo>
                  <a:pt x="2914" y="1"/>
                </a:moveTo>
                <a:cubicBezTo>
                  <a:pt x="2904" y="1"/>
                  <a:pt x="2894" y="3"/>
                  <a:pt x="2884" y="8"/>
                </a:cubicBezTo>
                <a:cubicBezTo>
                  <a:pt x="2743" y="69"/>
                  <a:pt x="2620" y="166"/>
                  <a:pt x="2502" y="274"/>
                </a:cubicBezTo>
                <a:cubicBezTo>
                  <a:pt x="2482" y="280"/>
                  <a:pt x="2461" y="297"/>
                  <a:pt x="2456" y="321"/>
                </a:cubicBezTo>
                <a:cubicBezTo>
                  <a:pt x="2400" y="373"/>
                  <a:pt x="2348" y="429"/>
                  <a:pt x="2295" y="485"/>
                </a:cubicBezTo>
                <a:cubicBezTo>
                  <a:pt x="2293" y="483"/>
                  <a:pt x="2293" y="483"/>
                  <a:pt x="2292" y="483"/>
                </a:cubicBezTo>
                <a:cubicBezTo>
                  <a:pt x="2284" y="481"/>
                  <a:pt x="2277" y="480"/>
                  <a:pt x="2271" y="480"/>
                </a:cubicBezTo>
                <a:cubicBezTo>
                  <a:pt x="2231" y="480"/>
                  <a:pt x="2211" y="522"/>
                  <a:pt x="2221" y="559"/>
                </a:cubicBezTo>
                <a:cubicBezTo>
                  <a:pt x="2202" y="580"/>
                  <a:pt x="2182" y="599"/>
                  <a:pt x="2163" y="619"/>
                </a:cubicBezTo>
                <a:cubicBezTo>
                  <a:pt x="2141" y="640"/>
                  <a:pt x="2137" y="684"/>
                  <a:pt x="2163" y="705"/>
                </a:cubicBezTo>
                <a:cubicBezTo>
                  <a:pt x="2314" y="822"/>
                  <a:pt x="2465" y="942"/>
                  <a:pt x="2616" y="1061"/>
                </a:cubicBezTo>
                <a:cubicBezTo>
                  <a:pt x="2728" y="1149"/>
                  <a:pt x="2836" y="1253"/>
                  <a:pt x="2978" y="1287"/>
                </a:cubicBezTo>
                <a:cubicBezTo>
                  <a:pt x="2982" y="1287"/>
                  <a:pt x="2986" y="1288"/>
                  <a:pt x="2991" y="1288"/>
                </a:cubicBezTo>
                <a:cubicBezTo>
                  <a:pt x="3024" y="1288"/>
                  <a:pt x="3057" y="1263"/>
                  <a:pt x="3054" y="1227"/>
                </a:cubicBezTo>
                <a:cubicBezTo>
                  <a:pt x="3026" y="850"/>
                  <a:pt x="2998" y="474"/>
                  <a:pt x="2987" y="95"/>
                </a:cubicBezTo>
                <a:cubicBezTo>
                  <a:pt x="2987" y="78"/>
                  <a:pt x="2983" y="67"/>
                  <a:pt x="2974" y="58"/>
                </a:cubicBezTo>
                <a:cubicBezTo>
                  <a:pt x="2974" y="26"/>
                  <a:pt x="2947" y="1"/>
                  <a:pt x="2914" y="1"/>
                </a:cubicBezTo>
                <a:close/>
                <a:moveTo>
                  <a:pt x="89" y="251"/>
                </a:moveTo>
                <a:cubicBezTo>
                  <a:pt x="80" y="251"/>
                  <a:pt x="72" y="251"/>
                  <a:pt x="64" y="252"/>
                </a:cubicBezTo>
                <a:cubicBezTo>
                  <a:pt x="34" y="254"/>
                  <a:pt x="0" y="276"/>
                  <a:pt x="4" y="311"/>
                </a:cubicBezTo>
                <a:cubicBezTo>
                  <a:pt x="6" y="328"/>
                  <a:pt x="8" y="347"/>
                  <a:pt x="10" y="364"/>
                </a:cubicBezTo>
                <a:cubicBezTo>
                  <a:pt x="8" y="371"/>
                  <a:pt x="8" y="379"/>
                  <a:pt x="8" y="386"/>
                </a:cubicBezTo>
                <a:cubicBezTo>
                  <a:pt x="11" y="407"/>
                  <a:pt x="15" y="427"/>
                  <a:pt x="17" y="448"/>
                </a:cubicBezTo>
                <a:cubicBezTo>
                  <a:pt x="41" y="720"/>
                  <a:pt x="51" y="994"/>
                  <a:pt x="45" y="1268"/>
                </a:cubicBezTo>
                <a:cubicBezTo>
                  <a:pt x="44" y="1302"/>
                  <a:pt x="75" y="1328"/>
                  <a:pt x="107" y="1328"/>
                </a:cubicBezTo>
                <a:cubicBezTo>
                  <a:pt x="117" y="1328"/>
                  <a:pt x="127" y="1325"/>
                  <a:pt x="136" y="1320"/>
                </a:cubicBezTo>
                <a:cubicBezTo>
                  <a:pt x="155" y="1309"/>
                  <a:pt x="170" y="1296"/>
                  <a:pt x="187" y="1283"/>
                </a:cubicBezTo>
                <a:cubicBezTo>
                  <a:pt x="203" y="1283"/>
                  <a:pt x="222" y="1277"/>
                  <a:pt x="233" y="1268"/>
                </a:cubicBezTo>
                <a:cubicBezTo>
                  <a:pt x="453" y="1082"/>
                  <a:pt x="688" y="919"/>
                  <a:pt x="940" y="781"/>
                </a:cubicBezTo>
                <a:cubicBezTo>
                  <a:pt x="981" y="757"/>
                  <a:pt x="977" y="699"/>
                  <a:pt x="940" y="675"/>
                </a:cubicBezTo>
                <a:cubicBezTo>
                  <a:pt x="789" y="582"/>
                  <a:pt x="636" y="494"/>
                  <a:pt x="479" y="414"/>
                </a:cubicBezTo>
                <a:cubicBezTo>
                  <a:pt x="371" y="356"/>
                  <a:pt x="221" y="251"/>
                  <a:pt x="89" y="25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19"/>
          <p:cNvSpPr/>
          <p:nvPr/>
        </p:nvSpPr>
        <p:spPr>
          <a:xfrm rot="5400000">
            <a:off x="8327484" y="5049157"/>
            <a:ext cx="402521" cy="212786"/>
          </a:xfrm>
          <a:custGeom>
            <a:avLst/>
            <a:gdLst/>
            <a:ahLst/>
            <a:cxnLst/>
            <a:rect l="l" t="t" r="r" b="b"/>
            <a:pathLst>
              <a:path w="3046" h="1610" extrusionOk="0">
                <a:moveTo>
                  <a:pt x="2869" y="1"/>
                </a:moveTo>
                <a:cubicBezTo>
                  <a:pt x="2842" y="1"/>
                  <a:pt x="2813" y="11"/>
                  <a:pt x="2788" y="36"/>
                </a:cubicBezTo>
                <a:cubicBezTo>
                  <a:pt x="2348" y="467"/>
                  <a:pt x="1912" y="899"/>
                  <a:pt x="1479" y="1335"/>
                </a:cubicBezTo>
                <a:cubicBezTo>
                  <a:pt x="1397" y="1270"/>
                  <a:pt x="1330" y="1190"/>
                  <a:pt x="1259" y="1114"/>
                </a:cubicBezTo>
                <a:cubicBezTo>
                  <a:pt x="1158" y="1002"/>
                  <a:pt x="1039" y="909"/>
                  <a:pt x="920" y="817"/>
                </a:cubicBezTo>
                <a:cubicBezTo>
                  <a:pt x="677" y="627"/>
                  <a:pt x="461" y="420"/>
                  <a:pt x="252" y="194"/>
                </a:cubicBezTo>
                <a:cubicBezTo>
                  <a:pt x="227" y="167"/>
                  <a:pt x="199" y="156"/>
                  <a:pt x="171" y="156"/>
                </a:cubicBezTo>
                <a:cubicBezTo>
                  <a:pt x="82" y="156"/>
                  <a:pt x="1" y="277"/>
                  <a:pt x="81" y="364"/>
                </a:cubicBezTo>
                <a:cubicBezTo>
                  <a:pt x="301" y="603"/>
                  <a:pt x="526" y="815"/>
                  <a:pt x="782" y="1013"/>
                </a:cubicBezTo>
                <a:cubicBezTo>
                  <a:pt x="899" y="1106"/>
                  <a:pt x="1013" y="1201"/>
                  <a:pt x="1114" y="1313"/>
                </a:cubicBezTo>
                <a:cubicBezTo>
                  <a:pt x="1209" y="1416"/>
                  <a:pt x="1300" y="1518"/>
                  <a:pt x="1421" y="1591"/>
                </a:cubicBezTo>
                <a:cubicBezTo>
                  <a:pt x="1443" y="1605"/>
                  <a:pt x="1464" y="1610"/>
                  <a:pt x="1483" y="1610"/>
                </a:cubicBezTo>
                <a:cubicBezTo>
                  <a:pt x="1495" y="1610"/>
                  <a:pt x="1507" y="1608"/>
                  <a:pt x="1518" y="1604"/>
                </a:cubicBezTo>
                <a:cubicBezTo>
                  <a:pt x="1542" y="1600"/>
                  <a:pt x="1567" y="1591"/>
                  <a:pt x="1589" y="1569"/>
                </a:cubicBezTo>
                <a:cubicBezTo>
                  <a:pt x="2042" y="1112"/>
                  <a:pt x="2499" y="657"/>
                  <a:pt x="2959" y="208"/>
                </a:cubicBezTo>
                <a:cubicBezTo>
                  <a:pt x="3046" y="122"/>
                  <a:pt x="2963" y="1"/>
                  <a:pt x="2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19"/>
          <p:cNvSpPr/>
          <p:nvPr/>
        </p:nvSpPr>
        <p:spPr>
          <a:xfrm rot="5400000">
            <a:off x="8233054" y="5043408"/>
            <a:ext cx="420758" cy="221112"/>
          </a:xfrm>
          <a:custGeom>
            <a:avLst/>
            <a:gdLst/>
            <a:ahLst/>
            <a:cxnLst/>
            <a:rect l="l" t="t" r="r" b="b"/>
            <a:pathLst>
              <a:path w="3184" h="1673" extrusionOk="0">
                <a:moveTo>
                  <a:pt x="3018" y="1"/>
                </a:moveTo>
                <a:cubicBezTo>
                  <a:pt x="2991" y="1"/>
                  <a:pt x="2963" y="13"/>
                  <a:pt x="2940" y="43"/>
                </a:cubicBezTo>
                <a:cubicBezTo>
                  <a:pt x="2736" y="302"/>
                  <a:pt x="2515" y="546"/>
                  <a:pt x="2278" y="774"/>
                </a:cubicBezTo>
                <a:cubicBezTo>
                  <a:pt x="2155" y="893"/>
                  <a:pt x="2024" y="1007"/>
                  <a:pt x="1894" y="1117"/>
                </a:cubicBezTo>
                <a:cubicBezTo>
                  <a:pt x="1797" y="1195"/>
                  <a:pt x="1678" y="1266"/>
                  <a:pt x="1603" y="1368"/>
                </a:cubicBezTo>
                <a:cubicBezTo>
                  <a:pt x="1152" y="1027"/>
                  <a:pt x="701" y="684"/>
                  <a:pt x="231" y="369"/>
                </a:cubicBezTo>
                <a:cubicBezTo>
                  <a:pt x="209" y="355"/>
                  <a:pt x="188" y="348"/>
                  <a:pt x="167" y="348"/>
                </a:cubicBezTo>
                <a:cubicBezTo>
                  <a:pt x="67" y="348"/>
                  <a:pt x="0" y="506"/>
                  <a:pt x="108" y="578"/>
                </a:cubicBezTo>
                <a:cubicBezTo>
                  <a:pt x="611" y="915"/>
                  <a:pt x="1092" y="1285"/>
                  <a:pt x="1575" y="1650"/>
                </a:cubicBezTo>
                <a:cubicBezTo>
                  <a:pt x="1597" y="1666"/>
                  <a:pt x="1619" y="1673"/>
                  <a:pt x="1639" y="1673"/>
                </a:cubicBezTo>
                <a:cubicBezTo>
                  <a:pt x="1680" y="1673"/>
                  <a:pt x="1715" y="1645"/>
                  <a:pt x="1733" y="1607"/>
                </a:cubicBezTo>
                <a:cubicBezTo>
                  <a:pt x="1748" y="1596"/>
                  <a:pt x="1763" y="1581"/>
                  <a:pt x="1773" y="1561"/>
                </a:cubicBezTo>
                <a:cubicBezTo>
                  <a:pt x="1829" y="1434"/>
                  <a:pt x="1993" y="1348"/>
                  <a:pt x="2097" y="1260"/>
                </a:cubicBezTo>
                <a:cubicBezTo>
                  <a:pt x="2218" y="1160"/>
                  <a:pt x="2336" y="1055"/>
                  <a:pt x="2449" y="945"/>
                </a:cubicBezTo>
                <a:cubicBezTo>
                  <a:pt x="2688" y="720"/>
                  <a:pt x="2908" y="474"/>
                  <a:pt x="3111" y="214"/>
                </a:cubicBezTo>
                <a:cubicBezTo>
                  <a:pt x="3183" y="123"/>
                  <a:pt x="3103" y="1"/>
                  <a:pt x="30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1" name="Google Shape;2621;p19"/>
          <p:cNvSpPr/>
          <p:nvPr/>
        </p:nvSpPr>
        <p:spPr>
          <a:xfrm rot="5400000">
            <a:off x="7907404" y="5048695"/>
            <a:ext cx="418115" cy="201816"/>
          </a:xfrm>
          <a:custGeom>
            <a:avLst/>
            <a:gdLst/>
            <a:ahLst/>
            <a:cxnLst/>
            <a:rect l="l" t="t" r="r" b="b"/>
            <a:pathLst>
              <a:path w="3164" h="1527" extrusionOk="0">
                <a:moveTo>
                  <a:pt x="1616" y="1"/>
                </a:moveTo>
                <a:cubicBezTo>
                  <a:pt x="1589" y="1"/>
                  <a:pt x="1562" y="10"/>
                  <a:pt x="1536" y="33"/>
                </a:cubicBezTo>
                <a:cubicBezTo>
                  <a:pt x="1085" y="449"/>
                  <a:pt x="606" y="837"/>
                  <a:pt x="105" y="1193"/>
                </a:cubicBezTo>
                <a:cubicBezTo>
                  <a:pt x="1" y="1267"/>
                  <a:pt x="67" y="1425"/>
                  <a:pt x="165" y="1425"/>
                </a:cubicBezTo>
                <a:cubicBezTo>
                  <a:pt x="185" y="1425"/>
                  <a:pt x="206" y="1419"/>
                  <a:pt x="228" y="1404"/>
                </a:cubicBezTo>
                <a:cubicBezTo>
                  <a:pt x="716" y="1057"/>
                  <a:pt x="1184" y="680"/>
                  <a:pt x="1628" y="278"/>
                </a:cubicBezTo>
                <a:cubicBezTo>
                  <a:pt x="1835" y="483"/>
                  <a:pt x="2042" y="688"/>
                  <a:pt x="2251" y="891"/>
                </a:cubicBezTo>
                <a:cubicBezTo>
                  <a:pt x="2467" y="1104"/>
                  <a:pt x="2674" y="1342"/>
                  <a:pt x="2931" y="1506"/>
                </a:cubicBezTo>
                <a:cubicBezTo>
                  <a:pt x="2953" y="1520"/>
                  <a:pt x="2974" y="1526"/>
                  <a:pt x="2994" y="1526"/>
                </a:cubicBezTo>
                <a:cubicBezTo>
                  <a:pt x="3096" y="1526"/>
                  <a:pt x="3163" y="1368"/>
                  <a:pt x="3054" y="1297"/>
                </a:cubicBezTo>
                <a:cubicBezTo>
                  <a:pt x="2815" y="1145"/>
                  <a:pt x="2622" y="917"/>
                  <a:pt x="2422" y="719"/>
                </a:cubicBezTo>
                <a:cubicBezTo>
                  <a:pt x="2195" y="496"/>
                  <a:pt x="1967" y="274"/>
                  <a:pt x="1742" y="50"/>
                </a:cubicBezTo>
                <a:cubicBezTo>
                  <a:pt x="1721" y="30"/>
                  <a:pt x="1699" y="20"/>
                  <a:pt x="1676" y="17"/>
                </a:cubicBezTo>
                <a:cubicBezTo>
                  <a:pt x="1658" y="7"/>
                  <a:pt x="1638" y="1"/>
                  <a:pt x="16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2" name="Google Shape;2622;p19"/>
          <p:cNvSpPr/>
          <p:nvPr/>
        </p:nvSpPr>
        <p:spPr>
          <a:xfrm rot="5400000">
            <a:off x="8009235" y="5060390"/>
            <a:ext cx="407807" cy="197190"/>
          </a:xfrm>
          <a:custGeom>
            <a:avLst/>
            <a:gdLst/>
            <a:ahLst/>
            <a:cxnLst/>
            <a:rect l="l" t="t" r="r" b="b"/>
            <a:pathLst>
              <a:path w="3086" h="1492" extrusionOk="0">
                <a:moveTo>
                  <a:pt x="1509" y="0"/>
                </a:moveTo>
                <a:cubicBezTo>
                  <a:pt x="1482" y="0"/>
                  <a:pt x="1455" y="12"/>
                  <a:pt x="1432" y="41"/>
                </a:cubicBezTo>
                <a:cubicBezTo>
                  <a:pt x="1061" y="496"/>
                  <a:pt x="556" y="837"/>
                  <a:pt x="97" y="1197"/>
                </a:cubicBezTo>
                <a:cubicBezTo>
                  <a:pt x="1" y="1274"/>
                  <a:pt x="89" y="1396"/>
                  <a:pt x="190" y="1396"/>
                </a:cubicBezTo>
                <a:cubicBezTo>
                  <a:pt x="216" y="1396"/>
                  <a:pt x="244" y="1388"/>
                  <a:pt x="269" y="1368"/>
                </a:cubicBezTo>
                <a:cubicBezTo>
                  <a:pt x="709" y="1021"/>
                  <a:pt x="1192" y="693"/>
                  <a:pt x="1559" y="266"/>
                </a:cubicBezTo>
                <a:cubicBezTo>
                  <a:pt x="1991" y="652"/>
                  <a:pt x="2415" y="1049"/>
                  <a:pt x="2828" y="1456"/>
                </a:cubicBezTo>
                <a:cubicBezTo>
                  <a:pt x="2853" y="1481"/>
                  <a:pt x="2882" y="1491"/>
                  <a:pt x="2909" y="1491"/>
                </a:cubicBezTo>
                <a:cubicBezTo>
                  <a:pt x="3002" y="1491"/>
                  <a:pt x="3085" y="1369"/>
                  <a:pt x="3000" y="1284"/>
                </a:cubicBezTo>
                <a:cubicBezTo>
                  <a:pt x="2573" y="865"/>
                  <a:pt x="2137" y="457"/>
                  <a:pt x="1689" y="58"/>
                </a:cubicBezTo>
                <a:cubicBezTo>
                  <a:pt x="1665" y="36"/>
                  <a:pt x="1637" y="26"/>
                  <a:pt x="1610" y="26"/>
                </a:cubicBezTo>
                <a:cubicBezTo>
                  <a:pt x="1600" y="26"/>
                  <a:pt x="1591" y="27"/>
                  <a:pt x="1581" y="30"/>
                </a:cubicBezTo>
                <a:cubicBezTo>
                  <a:pt x="1560" y="11"/>
                  <a:pt x="1535" y="0"/>
                  <a:pt x="15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19"/>
          <p:cNvSpPr/>
          <p:nvPr/>
        </p:nvSpPr>
        <p:spPr>
          <a:xfrm rot="5400000">
            <a:off x="8783020" y="5067395"/>
            <a:ext cx="404107" cy="175515"/>
          </a:xfrm>
          <a:custGeom>
            <a:avLst/>
            <a:gdLst/>
            <a:ahLst/>
            <a:cxnLst/>
            <a:rect l="l" t="t" r="r" b="b"/>
            <a:pathLst>
              <a:path w="3058" h="1328" extrusionOk="0">
                <a:moveTo>
                  <a:pt x="2799" y="194"/>
                </a:moveTo>
                <a:cubicBezTo>
                  <a:pt x="2780" y="254"/>
                  <a:pt x="2767" y="315"/>
                  <a:pt x="2760" y="377"/>
                </a:cubicBezTo>
                <a:cubicBezTo>
                  <a:pt x="2752" y="332"/>
                  <a:pt x="2743" y="285"/>
                  <a:pt x="2733" y="239"/>
                </a:cubicBezTo>
                <a:cubicBezTo>
                  <a:pt x="2754" y="224"/>
                  <a:pt x="2776" y="207"/>
                  <a:pt x="2799" y="194"/>
                </a:cubicBezTo>
                <a:close/>
                <a:moveTo>
                  <a:pt x="133" y="379"/>
                </a:moveTo>
                <a:lnTo>
                  <a:pt x="133" y="379"/>
                </a:lnTo>
                <a:cubicBezTo>
                  <a:pt x="166" y="390"/>
                  <a:pt x="202" y="407"/>
                  <a:pt x="235" y="425"/>
                </a:cubicBezTo>
                <a:cubicBezTo>
                  <a:pt x="203" y="427"/>
                  <a:pt x="170" y="433"/>
                  <a:pt x="138" y="440"/>
                </a:cubicBezTo>
                <a:cubicBezTo>
                  <a:pt x="136" y="420"/>
                  <a:pt x="134" y="399"/>
                  <a:pt x="133" y="379"/>
                </a:cubicBezTo>
                <a:close/>
                <a:moveTo>
                  <a:pt x="2625" y="326"/>
                </a:moveTo>
                <a:cubicBezTo>
                  <a:pt x="2635" y="377"/>
                  <a:pt x="2644" y="425"/>
                  <a:pt x="2655" y="474"/>
                </a:cubicBezTo>
                <a:cubicBezTo>
                  <a:pt x="2635" y="435"/>
                  <a:pt x="2614" y="395"/>
                  <a:pt x="2594" y="356"/>
                </a:cubicBezTo>
                <a:cubicBezTo>
                  <a:pt x="2605" y="347"/>
                  <a:pt x="2616" y="338"/>
                  <a:pt x="2625" y="326"/>
                </a:cubicBezTo>
                <a:close/>
                <a:moveTo>
                  <a:pt x="2493" y="455"/>
                </a:moveTo>
                <a:cubicBezTo>
                  <a:pt x="2499" y="472"/>
                  <a:pt x="2506" y="489"/>
                  <a:pt x="2513" y="505"/>
                </a:cubicBezTo>
                <a:cubicBezTo>
                  <a:pt x="2508" y="500"/>
                  <a:pt x="2502" y="496"/>
                  <a:pt x="2499" y="492"/>
                </a:cubicBezTo>
                <a:cubicBezTo>
                  <a:pt x="2489" y="486"/>
                  <a:pt x="2480" y="483"/>
                  <a:pt x="2471" y="483"/>
                </a:cubicBezTo>
                <a:cubicBezTo>
                  <a:pt x="2469" y="483"/>
                  <a:pt x="2467" y="483"/>
                  <a:pt x="2465" y="483"/>
                </a:cubicBezTo>
                <a:cubicBezTo>
                  <a:pt x="2474" y="474"/>
                  <a:pt x="2484" y="464"/>
                  <a:pt x="2493" y="455"/>
                </a:cubicBezTo>
                <a:close/>
                <a:moveTo>
                  <a:pt x="414" y="517"/>
                </a:moveTo>
                <a:cubicBezTo>
                  <a:pt x="425" y="522"/>
                  <a:pt x="437" y="528"/>
                  <a:pt x="448" y="533"/>
                </a:cubicBezTo>
                <a:cubicBezTo>
                  <a:pt x="405" y="556"/>
                  <a:pt x="360" y="578"/>
                  <a:pt x="317" y="599"/>
                </a:cubicBezTo>
                <a:cubicBezTo>
                  <a:pt x="340" y="576"/>
                  <a:pt x="366" y="556"/>
                  <a:pt x="394" y="537"/>
                </a:cubicBezTo>
                <a:cubicBezTo>
                  <a:pt x="403" y="531"/>
                  <a:pt x="409" y="524"/>
                  <a:pt x="414" y="517"/>
                </a:cubicBezTo>
                <a:close/>
                <a:moveTo>
                  <a:pt x="2879" y="392"/>
                </a:moveTo>
                <a:cubicBezTo>
                  <a:pt x="2883" y="483"/>
                  <a:pt x="2888" y="574"/>
                  <a:pt x="2894" y="666"/>
                </a:cubicBezTo>
                <a:cubicBezTo>
                  <a:pt x="2871" y="576"/>
                  <a:pt x="2868" y="483"/>
                  <a:pt x="2879" y="392"/>
                </a:cubicBezTo>
                <a:close/>
                <a:moveTo>
                  <a:pt x="466" y="705"/>
                </a:moveTo>
                <a:cubicBezTo>
                  <a:pt x="468" y="707"/>
                  <a:pt x="468" y="707"/>
                  <a:pt x="468" y="709"/>
                </a:cubicBezTo>
                <a:cubicBezTo>
                  <a:pt x="466" y="709"/>
                  <a:pt x="464" y="710"/>
                  <a:pt x="461" y="712"/>
                </a:cubicBezTo>
                <a:cubicBezTo>
                  <a:pt x="463" y="709"/>
                  <a:pt x="464" y="707"/>
                  <a:pt x="466" y="705"/>
                </a:cubicBezTo>
                <a:close/>
                <a:moveTo>
                  <a:pt x="2308" y="643"/>
                </a:moveTo>
                <a:cubicBezTo>
                  <a:pt x="2334" y="664"/>
                  <a:pt x="2359" y="684"/>
                  <a:pt x="2383" y="705"/>
                </a:cubicBezTo>
                <a:cubicBezTo>
                  <a:pt x="2387" y="714"/>
                  <a:pt x="2390" y="724"/>
                  <a:pt x="2398" y="731"/>
                </a:cubicBezTo>
                <a:cubicBezTo>
                  <a:pt x="2415" y="750"/>
                  <a:pt x="2433" y="761"/>
                  <a:pt x="2454" y="765"/>
                </a:cubicBezTo>
                <a:cubicBezTo>
                  <a:pt x="2486" y="794"/>
                  <a:pt x="2515" y="822"/>
                  <a:pt x="2547" y="852"/>
                </a:cubicBezTo>
                <a:cubicBezTo>
                  <a:pt x="2463" y="787"/>
                  <a:pt x="2379" y="722"/>
                  <a:pt x="2297" y="656"/>
                </a:cubicBezTo>
                <a:cubicBezTo>
                  <a:pt x="2301" y="651"/>
                  <a:pt x="2305" y="647"/>
                  <a:pt x="2308" y="643"/>
                </a:cubicBezTo>
                <a:close/>
                <a:moveTo>
                  <a:pt x="655" y="807"/>
                </a:moveTo>
                <a:lnTo>
                  <a:pt x="655" y="807"/>
                </a:lnTo>
                <a:cubicBezTo>
                  <a:pt x="601" y="843"/>
                  <a:pt x="547" y="878"/>
                  <a:pt x="494" y="914"/>
                </a:cubicBezTo>
                <a:cubicBezTo>
                  <a:pt x="545" y="875"/>
                  <a:pt x="599" y="839"/>
                  <a:pt x="655" y="807"/>
                </a:cubicBezTo>
                <a:close/>
                <a:moveTo>
                  <a:pt x="226" y="1044"/>
                </a:moveTo>
                <a:cubicBezTo>
                  <a:pt x="228" y="1044"/>
                  <a:pt x="228" y="1046"/>
                  <a:pt x="230" y="1046"/>
                </a:cubicBezTo>
                <a:cubicBezTo>
                  <a:pt x="230" y="1048"/>
                  <a:pt x="228" y="1050"/>
                  <a:pt x="226" y="1052"/>
                </a:cubicBezTo>
                <a:cubicBezTo>
                  <a:pt x="226" y="1050"/>
                  <a:pt x="226" y="1046"/>
                  <a:pt x="226" y="1044"/>
                </a:cubicBezTo>
                <a:close/>
                <a:moveTo>
                  <a:pt x="2894" y="1098"/>
                </a:moveTo>
                <a:cubicBezTo>
                  <a:pt x="2903" y="1111"/>
                  <a:pt x="2912" y="1124"/>
                  <a:pt x="2920" y="1136"/>
                </a:cubicBezTo>
                <a:cubicBezTo>
                  <a:pt x="2909" y="1130"/>
                  <a:pt x="2898" y="1124"/>
                  <a:pt x="2884" y="1117"/>
                </a:cubicBezTo>
                <a:cubicBezTo>
                  <a:pt x="2888" y="1111"/>
                  <a:pt x="2892" y="1104"/>
                  <a:pt x="2894" y="1098"/>
                </a:cubicBezTo>
                <a:close/>
                <a:moveTo>
                  <a:pt x="2914" y="1"/>
                </a:moveTo>
                <a:cubicBezTo>
                  <a:pt x="2904" y="1"/>
                  <a:pt x="2894" y="3"/>
                  <a:pt x="2884" y="8"/>
                </a:cubicBezTo>
                <a:cubicBezTo>
                  <a:pt x="2743" y="69"/>
                  <a:pt x="2620" y="166"/>
                  <a:pt x="2502" y="274"/>
                </a:cubicBezTo>
                <a:cubicBezTo>
                  <a:pt x="2482" y="280"/>
                  <a:pt x="2461" y="297"/>
                  <a:pt x="2456" y="321"/>
                </a:cubicBezTo>
                <a:cubicBezTo>
                  <a:pt x="2400" y="373"/>
                  <a:pt x="2348" y="429"/>
                  <a:pt x="2295" y="485"/>
                </a:cubicBezTo>
                <a:cubicBezTo>
                  <a:pt x="2293" y="483"/>
                  <a:pt x="2293" y="483"/>
                  <a:pt x="2292" y="483"/>
                </a:cubicBezTo>
                <a:cubicBezTo>
                  <a:pt x="2284" y="481"/>
                  <a:pt x="2277" y="480"/>
                  <a:pt x="2271" y="480"/>
                </a:cubicBezTo>
                <a:cubicBezTo>
                  <a:pt x="2231" y="480"/>
                  <a:pt x="2211" y="522"/>
                  <a:pt x="2221" y="559"/>
                </a:cubicBezTo>
                <a:cubicBezTo>
                  <a:pt x="2202" y="580"/>
                  <a:pt x="2182" y="599"/>
                  <a:pt x="2163" y="619"/>
                </a:cubicBezTo>
                <a:cubicBezTo>
                  <a:pt x="2141" y="640"/>
                  <a:pt x="2137" y="684"/>
                  <a:pt x="2163" y="705"/>
                </a:cubicBezTo>
                <a:cubicBezTo>
                  <a:pt x="2314" y="822"/>
                  <a:pt x="2465" y="942"/>
                  <a:pt x="2616" y="1061"/>
                </a:cubicBezTo>
                <a:cubicBezTo>
                  <a:pt x="2728" y="1149"/>
                  <a:pt x="2836" y="1253"/>
                  <a:pt x="2978" y="1287"/>
                </a:cubicBezTo>
                <a:cubicBezTo>
                  <a:pt x="2982" y="1287"/>
                  <a:pt x="2986" y="1288"/>
                  <a:pt x="2991" y="1288"/>
                </a:cubicBezTo>
                <a:cubicBezTo>
                  <a:pt x="3024" y="1288"/>
                  <a:pt x="3057" y="1263"/>
                  <a:pt x="3054" y="1227"/>
                </a:cubicBezTo>
                <a:cubicBezTo>
                  <a:pt x="3026" y="850"/>
                  <a:pt x="2998" y="474"/>
                  <a:pt x="2987" y="95"/>
                </a:cubicBezTo>
                <a:cubicBezTo>
                  <a:pt x="2987" y="78"/>
                  <a:pt x="2983" y="67"/>
                  <a:pt x="2974" y="58"/>
                </a:cubicBezTo>
                <a:cubicBezTo>
                  <a:pt x="2974" y="26"/>
                  <a:pt x="2947" y="1"/>
                  <a:pt x="2914" y="1"/>
                </a:cubicBezTo>
                <a:close/>
                <a:moveTo>
                  <a:pt x="89" y="251"/>
                </a:moveTo>
                <a:cubicBezTo>
                  <a:pt x="80" y="251"/>
                  <a:pt x="72" y="251"/>
                  <a:pt x="64" y="252"/>
                </a:cubicBezTo>
                <a:cubicBezTo>
                  <a:pt x="34" y="254"/>
                  <a:pt x="0" y="276"/>
                  <a:pt x="4" y="311"/>
                </a:cubicBezTo>
                <a:cubicBezTo>
                  <a:pt x="6" y="328"/>
                  <a:pt x="8" y="347"/>
                  <a:pt x="10" y="364"/>
                </a:cubicBezTo>
                <a:cubicBezTo>
                  <a:pt x="8" y="371"/>
                  <a:pt x="8" y="379"/>
                  <a:pt x="8" y="386"/>
                </a:cubicBezTo>
                <a:cubicBezTo>
                  <a:pt x="11" y="407"/>
                  <a:pt x="15" y="427"/>
                  <a:pt x="17" y="448"/>
                </a:cubicBezTo>
                <a:cubicBezTo>
                  <a:pt x="41" y="720"/>
                  <a:pt x="51" y="994"/>
                  <a:pt x="45" y="1268"/>
                </a:cubicBezTo>
                <a:cubicBezTo>
                  <a:pt x="44" y="1302"/>
                  <a:pt x="75" y="1328"/>
                  <a:pt x="107" y="1328"/>
                </a:cubicBezTo>
                <a:cubicBezTo>
                  <a:pt x="117" y="1328"/>
                  <a:pt x="127" y="1325"/>
                  <a:pt x="136" y="1320"/>
                </a:cubicBezTo>
                <a:cubicBezTo>
                  <a:pt x="155" y="1309"/>
                  <a:pt x="170" y="1296"/>
                  <a:pt x="187" y="1283"/>
                </a:cubicBezTo>
                <a:cubicBezTo>
                  <a:pt x="203" y="1283"/>
                  <a:pt x="222" y="1277"/>
                  <a:pt x="233" y="1268"/>
                </a:cubicBezTo>
                <a:cubicBezTo>
                  <a:pt x="453" y="1082"/>
                  <a:pt x="688" y="919"/>
                  <a:pt x="940" y="781"/>
                </a:cubicBezTo>
                <a:cubicBezTo>
                  <a:pt x="981" y="757"/>
                  <a:pt x="977" y="699"/>
                  <a:pt x="940" y="675"/>
                </a:cubicBezTo>
                <a:cubicBezTo>
                  <a:pt x="789" y="582"/>
                  <a:pt x="636" y="494"/>
                  <a:pt x="479" y="414"/>
                </a:cubicBezTo>
                <a:cubicBezTo>
                  <a:pt x="371" y="356"/>
                  <a:pt x="221" y="251"/>
                  <a:pt x="89" y="25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4" name="Google Shape;2624;p19"/>
          <p:cNvSpPr/>
          <p:nvPr/>
        </p:nvSpPr>
        <p:spPr>
          <a:xfrm rot="5400000">
            <a:off x="8967784" y="5049157"/>
            <a:ext cx="402521" cy="212786"/>
          </a:xfrm>
          <a:custGeom>
            <a:avLst/>
            <a:gdLst/>
            <a:ahLst/>
            <a:cxnLst/>
            <a:rect l="l" t="t" r="r" b="b"/>
            <a:pathLst>
              <a:path w="3046" h="1610" extrusionOk="0">
                <a:moveTo>
                  <a:pt x="2869" y="1"/>
                </a:moveTo>
                <a:cubicBezTo>
                  <a:pt x="2842" y="1"/>
                  <a:pt x="2813" y="11"/>
                  <a:pt x="2788" y="36"/>
                </a:cubicBezTo>
                <a:cubicBezTo>
                  <a:pt x="2348" y="467"/>
                  <a:pt x="1912" y="899"/>
                  <a:pt x="1479" y="1335"/>
                </a:cubicBezTo>
                <a:cubicBezTo>
                  <a:pt x="1397" y="1270"/>
                  <a:pt x="1330" y="1190"/>
                  <a:pt x="1259" y="1114"/>
                </a:cubicBezTo>
                <a:cubicBezTo>
                  <a:pt x="1158" y="1002"/>
                  <a:pt x="1039" y="909"/>
                  <a:pt x="920" y="817"/>
                </a:cubicBezTo>
                <a:cubicBezTo>
                  <a:pt x="677" y="627"/>
                  <a:pt x="461" y="420"/>
                  <a:pt x="252" y="194"/>
                </a:cubicBezTo>
                <a:cubicBezTo>
                  <a:pt x="227" y="167"/>
                  <a:pt x="199" y="156"/>
                  <a:pt x="171" y="156"/>
                </a:cubicBezTo>
                <a:cubicBezTo>
                  <a:pt x="82" y="156"/>
                  <a:pt x="1" y="277"/>
                  <a:pt x="81" y="364"/>
                </a:cubicBezTo>
                <a:cubicBezTo>
                  <a:pt x="301" y="603"/>
                  <a:pt x="526" y="815"/>
                  <a:pt x="782" y="1013"/>
                </a:cubicBezTo>
                <a:cubicBezTo>
                  <a:pt x="899" y="1106"/>
                  <a:pt x="1013" y="1201"/>
                  <a:pt x="1114" y="1313"/>
                </a:cubicBezTo>
                <a:cubicBezTo>
                  <a:pt x="1209" y="1416"/>
                  <a:pt x="1300" y="1518"/>
                  <a:pt x="1421" y="1591"/>
                </a:cubicBezTo>
                <a:cubicBezTo>
                  <a:pt x="1443" y="1605"/>
                  <a:pt x="1464" y="1610"/>
                  <a:pt x="1483" y="1610"/>
                </a:cubicBezTo>
                <a:cubicBezTo>
                  <a:pt x="1495" y="1610"/>
                  <a:pt x="1507" y="1608"/>
                  <a:pt x="1518" y="1604"/>
                </a:cubicBezTo>
                <a:cubicBezTo>
                  <a:pt x="1542" y="1600"/>
                  <a:pt x="1567" y="1591"/>
                  <a:pt x="1589" y="1569"/>
                </a:cubicBezTo>
                <a:cubicBezTo>
                  <a:pt x="2042" y="1112"/>
                  <a:pt x="2499" y="657"/>
                  <a:pt x="2959" y="208"/>
                </a:cubicBezTo>
                <a:cubicBezTo>
                  <a:pt x="3046" y="122"/>
                  <a:pt x="2963" y="1"/>
                  <a:pt x="2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5" name="Google Shape;2625;p19"/>
          <p:cNvSpPr/>
          <p:nvPr/>
        </p:nvSpPr>
        <p:spPr>
          <a:xfrm rot="5400000">
            <a:off x="8873354" y="5043408"/>
            <a:ext cx="420758" cy="221112"/>
          </a:xfrm>
          <a:custGeom>
            <a:avLst/>
            <a:gdLst/>
            <a:ahLst/>
            <a:cxnLst/>
            <a:rect l="l" t="t" r="r" b="b"/>
            <a:pathLst>
              <a:path w="3184" h="1673" extrusionOk="0">
                <a:moveTo>
                  <a:pt x="3018" y="1"/>
                </a:moveTo>
                <a:cubicBezTo>
                  <a:pt x="2991" y="1"/>
                  <a:pt x="2963" y="13"/>
                  <a:pt x="2940" y="43"/>
                </a:cubicBezTo>
                <a:cubicBezTo>
                  <a:pt x="2736" y="302"/>
                  <a:pt x="2515" y="546"/>
                  <a:pt x="2278" y="774"/>
                </a:cubicBezTo>
                <a:cubicBezTo>
                  <a:pt x="2155" y="893"/>
                  <a:pt x="2024" y="1007"/>
                  <a:pt x="1894" y="1117"/>
                </a:cubicBezTo>
                <a:cubicBezTo>
                  <a:pt x="1797" y="1195"/>
                  <a:pt x="1678" y="1266"/>
                  <a:pt x="1603" y="1368"/>
                </a:cubicBezTo>
                <a:cubicBezTo>
                  <a:pt x="1152" y="1027"/>
                  <a:pt x="701" y="684"/>
                  <a:pt x="231" y="369"/>
                </a:cubicBezTo>
                <a:cubicBezTo>
                  <a:pt x="209" y="355"/>
                  <a:pt x="188" y="348"/>
                  <a:pt x="167" y="348"/>
                </a:cubicBezTo>
                <a:cubicBezTo>
                  <a:pt x="67" y="348"/>
                  <a:pt x="0" y="506"/>
                  <a:pt x="108" y="578"/>
                </a:cubicBezTo>
                <a:cubicBezTo>
                  <a:pt x="611" y="915"/>
                  <a:pt x="1092" y="1285"/>
                  <a:pt x="1575" y="1650"/>
                </a:cubicBezTo>
                <a:cubicBezTo>
                  <a:pt x="1597" y="1666"/>
                  <a:pt x="1619" y="1673"/>
                  <a:pt x="1639" y="1673"/>
                </a:cubicBezTo>
                <a:cubicBezTo>
                  <a:pt x="1680" y="1673"/>
                  <a:pt x="1715" y="1645"/>
                  <a:pt x="1733" y="1607"/>
                </a:cubicBezTo>
                <a:cubicBezTo>
                  <a:pt x="1748" y="1596"/>
                  <a:pt x="1763" y="1581"/>
                  <a:pt x="1773" y="1561"/>
                </a:cubicBezTo>
                <a:cubicBezTo>
                  <a:pt x="1829" y="1434"/>
                  <a:pt x="1993" y="1348"/>
                  <a:pt x="2097" y="1260"/>
                </a:cubicBezTo>
                <a:cubicBezTo>
                  <a:pt x="2218" y="1160"/>
                  <a:pt x="2336" y="1055"/>
                  <a:pt x="2449" y="945"/>
                </a:cubicBezTo>
                <a:cubicBezTo>
                  <a:pt x="2688" y="720"/>
                  <a:pt x="2908" y="474"/>
                  <a:pt x="3111" y="214"/>
                </a:cubicBezTo>
                <a:cubicBezTo>
                  <a:pt x="3183" y="123"/>
                  <a:pt x="3103" y="1"/>
                  <a:pt x="30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6" name="Google Shape;2626;p19"/>
          <p:cNvSpPr/>
          <p:nvPr/>
        </p:nvSpPr>
        <p:spPr>
          <a:xfrm rot="5400000">
            <a:off x="8547704" y="5048695"/>
            <a:ext cx="418115" cy="201816"/>
          </a:xfrm>
          <a:custGeom>
            <a:avLst/>
            <a:gdLst/>
            <a:ahLst/>
            <a:cxnLst/>
            <a:rect l="l" t="t" r="r" b="b"/>
            <a:pathLst>
              <a:path w="3164" h="1527" extrusionOk="0">
                <a:moveTo>
                  <a:pt x="1616" y="1"/>
                </a:moveTo>
                <a:cubicBezTo>
                  <a:pt x="1589" y="1"/>
                  <a:pt x="1562" y="10"/>
                  <a:pt x="1536" y="33"/>
                </a:cubicBezTo>
                <a:cubicBezTo>
                  <a:pt x="1085" y="449"/>
                  <a:pt x="606" y="837"/>
                  <a:pt x="105" y="1193"/>
                </a:cubicBezTo>
                <a:cubicBezTo>
                  <a:pt x="1" y="1267"/>
                  <a:pt x="67" y="1425"/>
                  <a:pt x="165" y="1425"/>
                </a:cubicBezTo>
                <a:cubicBezTo>
                  <a:pt x="185" y="1425"/>
                  <a:pt x="206" y="1419"/>
                  <a:pt x="228" y="1404"/>
                </a:cubicBezTo>
                <a:cubicBezTo>
                  <a:pt x="716" y="1057"/>
                  <a:pt x="1184" y="680"/>
                  <a:pt x="1628" y="278"/>
                </a:cubicBezTo>
                <a:cubicBezTo>
                  <a:pt x="1835" y="483"/>
                  <a:pt x="2042" y="688"/>
                  <a:pt x="2251" y="891"/>
                </a:cubicBezTo>
                <a:cubicBezTo>
                  <a:pt x="2467" y="1104"/>
                  <a:pt x="2674" y="1342"/>
                  <a:pt x="2931" y="1506"/>
                </a:cubicBezTo>
                <a:cubicBezTo>
                  <a:pt x="2953" y="1520"/>
                  <a:pt x="2974" y="1526"/>
                  <a:pt x="2994" y="1526"/>
                </a:cubicBezTo>
                <a:cubicBezTo>
                  <a:pt x="3096" y="1526"/>
                  <a:pt x="3163" y="1368"/>
                  <a:pt x="3054" y="1297"/>
                </a:cubicBezTo>
                <a:cubicBezTo>
                  <a:pt x="2815" y="1145"/>
                  <a:pt x="2622" y="917"/>
                  <a:pt x="2422" y="719"/>
                </a:cubicBezTo>
                <a:cubicBezTo>
                  <a:pt x="2195" y="496"/>
                  <a:pt x="1967" y="274"/>
                  <a:pt x="1742" y="50"/>
                </a:cubicBezTo>
                <a:cubicBezTo>
                  <a:pt x="1721" y="30"/>
                  <a:pt x="1699" y="20"/>
                  <a:pt x="1676" y="17"/>
                </a:cubicBezTo>
                <a:cubicBezTo>
                  <a:pt x="1658" y="7"/>
                  <a:pt x="1638" y="1"/>
                  <a:pt x="16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19"/>
          <p:cNvSpPr/>
          <p:nvPr/>
        </p:nvSpPr>
        <p:spPr>
          <a:xfrm rot="5400000">
            <a:off x="8649535" y="5060390"/>
            <a:ext cx="407807" cy="197190"/>
          </a:xfrm>
          <a:custGeom>
            <a:avLst/>
            <a:gdLst/>
            <a:ahLst/>
            <a:cxnLst/>
            <a:rect l="l" t="t" r="r" b="b"/>
            <a:pathLst>
              <a:path w="3086" h="1492" extrusionOk="0">
                <a:moveTo>
                  <a:pt x="1509" y="0"/>
                </a:moveTo>
                <a:cubicBezTo>
                  <a:pt x="1482" y="0"/>
                  <a:pt x="1455" y="12"/>
                  <a:pt x="1432" y="41"/>
                </a:cubicBezTo>
                <a:cubicBezTo>
                  <a:pt x="1061" y="496"/>
                  <a:pt x="556" y="837"/>
                  <a:pt x="97" y="1197"/>
                </a:cubicBezTo>
                <a:cubicBezTo>
                  <a:pt x="1" y="1274"/>
                  <a:pt x="89" y="1396"/>
                  <a:pt x="190" y="1396"/>
                </a:cubicBezTo>
                <a:cubicBezTo>
                  <a:pt x="216" y="1396"/>
                  <a:pt x="244" y="1388"/>
                  <a:pt x="269" y="1368"/>
                </a:cubicBezTo>
                <a:cubicBezTo>
                  <a:pt x="709" y="1021"/>
                  <a:pt x="1192" y="693"/>
                  <a:pt x="1559" y="266"/>
                </a:cubicBezTo>
                <a:cubicBezTo>
                  <a:pt x="1991" y="652"/>
                  <a:pt x="2415" y="1049"/>
                  <a:pt x="2828" y="1456"/>
                </a:cubicBezTo>
                <a:cubicBezTo>
                  <a:pt x="2853" y="1481"/>
                  <a:pt x="2882" y="1491"/>
                  <a:pt x="2909" y="1491"/>
                </a:cubicBezTo>
                <a:cubicBezTo>
                  <a:pt x="3002" y="1491"/>
                  <a:pt x="3085" y="1369"/>
                  <a:pt x="3000" y="1284"/>
                </a:cubicBezTo>
                <a:cubicBezTo>
                  <a:pt x="2573" y="865"/>
                  <a:pt x="2137" y="457"/>
                  <a:pt x="1689" y="58"/>
                </a:cubicBezTo>
                <a:cubicBezTo>
                  <a:pt x="1665" y="36"/>
                  <a:pt x="1637" y="26"/>
                  <a:pt x="1610" y="26"/>
                </a:cubicBezTo>
                <a:cubicBezTo>
                  <a:pt x="1600" y="26"/>
                  <a:pt x="1591" y="27"/>
                  <a:pt x="1581" y="30"/>
                </a:cubicBezTo>
                <a:cubicBezTo>
                  <a:pt x="1560" y="11"/>
                  <a:pt x="1535" y="0"/>
                  <a:pt x="15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8" name="Google Shape;2628;p19"/>
          <p:cNvSpPr/>
          <p:nvPr/>
        </p:nvSpPr>
        <p:spPr>
          <a:xfrm rot="5400000">
            <a:off x="9167279" y="5048695"/>
            <a:ext cx="418115" cy="201816"/>
          </a:xfrm>
          <a:custGeom>
            <a:avLst/>
            <a:gdLst/>
            <a:ahLst/>
            <a:cxnLst/>
            <a:rect l="l" t="t" r="r" b="b"/>
            <a:pathLst>
              <a:path w="3164" h="1527" extrusionOk="0">
                <a:moveTo>
                  <a:pt x="1616" y="1"/>
                </a:moveTo>
                <a:cubicBezTo>
                  <a:pt x="1589" y="1"/>
                  <a:pt x="1562" y="10"/>
                  <a:pt x="1536" y="33"/>
                </a:cubicBezTo>
                <a:cubicBezTo>
                  <a:pt x="1085" y="449"/>
                  <a:pt x="606" y="837"/>
                  <a:pt x="105" y="1193"/>
                </a:cubicBezTo>
                <a:cubicBezTo>
                  <a:pt x="1" y="1267"/>
                  <a:pt x="67" y="1425"/>
                  <a:pt x="165" y="1425"/>
                </a:cubicBezTo>
                <a:cubicBezTo>
                  <a:pt x="185" y="1425"/>
                  <a:pt x="206" y="1419"/>
                  <a:pt x="228" y="1404"/>
                </a:cubicBezTo>
                <a:cubicBezTo>
                  <a:pt x="716" y="1057"/>
                  <a:pt x="1184" y="680"/>
                  <a:pt x="1628" y="278"/>
                </a:cubicBezTo>
                <a:cubicBezTo>
                  <a:pt x="1835" y="483"/>
                  <a:pt x="2042" y="688"/>
                  <a:pt x="2251" y="891"/>
                </a:cubicBezTo>
                <a:cubicBezTo>
                  <a:pt x="2467" y="1104"/>
                  <a:pt x="2674" y="1342"/>
                  <a:pt x="2931" y="1506"/>
                </a:cubicBezTo>
                <a:cubicBezTo>
                  <a:pt x="2953" y="1520"/>
                  <a:pt x="2974" y="1526"/>
                  <a:pt x="2994" y="1526"/>
                </a:cubicBezTo>
                <a:cubicBezTo>
                  <a:pt x="3096" y="1526"/>
                  <a:pt x="3163" y="1368"/>
                  <a:pt x="3054" y="1297"/>
                </a:cubicBezTo>
                <a:cubicBezTo>
                  <a:pt x="2815" y="1145"/>
                  <a:pt x="2622" y="917"/>
                  <a:pt x="2422" y="719"/>
                </a:cubicBezTo>
                <a:cubicBezTo>
                  <a:pt x="2195" y="496"/>
                  <a:pt x="1967" y="274"/>
                  <a:pt x="1742" y="50"/>
                </a:cubicBezTo>
                <a:cubicBezTo>
                  <a:pt x="1721" y="30"/>
                  <a:pt x="1699" y="20"/>
                  <a:pt x="1676" y="17"/>
                </a:cubicBezTo>
                <a:cubicBezTo>
                  <a:pt x="1658" y="7"/>
                  <a:pt x="1638" y="1"/>
                  <a:pt x="16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9" name="Google Shape;2629;p19"/>
          <p:cNvSpPr/>
          <p:nvPr/>
        </p:nvSpPr>
        <p:spPr>
          <a:xfrm rot="5400000">
            <a:off x="10227659" y="5049157"/>
            <a:ext cx="402521" cy="212786"/>
          </a:xfrm>
          <a:custGeom>
            <a:avLst/>
            <a:gdLst/>
            <a:ahLst/>
            <a:cxnLst/>
            <a:rect l="l" t="t" r="r" b="b"/>
            <a:pathLst>
              <a:path w="3046" h="1610" extrusionOk="0">
                <a:moveTo>
                  <a:pt x="2869" y="1"/>
                </a:moveTo>
                <a:cubicBezTo>
                  <a:pt x="2842" y="1"/>
                  <a:pt x="2813" y="11"/>
                  <a:pt x="2788" y="36"/>
                </a:cubicBezTo>
                <a:cubicBezTo>
                  <a:pt x="2348" y="467"/>
                  <a:pt x="1912" y="899"/>
                  <a:pt x="1479" y="1335"/>
                </a:cubicBezTo>
                <a:cubicBezTo>
                  <a:pt x="1397" y="1270"/>
                  <a:pt x="1330" y="1190"/>
                  <a:pt x="1259" y="1114"/>
                </a:cubicBezTo>
                <a:cubicBezTo>
                  <a:pt x="1158" y="1002"/>
                  <a:pt x="1039" y="909"/>
                  <a:pt x="920" y="817"/>
                </a:cubicBezTo>
                <a:cubicBezTo>
                  <a:pt x="677" y="627"/>
                  <a:pt x="461" y="420"/>
                  <a:pt x="252" y="194"/>
                </a:cubicBezTo>
                <a:cubicBezTo>
                  <a:pt x="227" y="167"/>
                  <a:pt x="199" y="156"/>
                  <a:pt x="171" y="156"/>
                </a:cubicBezTo>
                <a:cubicBezTo>
                  <a:pt x="82" y="156"/>
                  <a:pt x="1" y="277"/>
                  <a:pt x="81" y="364"/>
                </a:cubicBezTo>
                <a:cubicBezTo>
                  <a:pt x="301" y="603"/>
                  <a:pt x="526" y="815"/>
                  <a:pt x="782" y="1013"/>
                </a:cubicBezTo>
                <a:cubicBezTo>
                  <a:pt x="899" y="1106"/>
                  <a:pt x="1013" y="1201"/>
                  <a:pt x="1114" y="1313"/>
                </a:cubicBezTo>
                <a:cubicBezTo>
                  <a:pt x="1209" y="1416"/>
                  <a:pt x="1300" y="1518"/>
                  <a:pt x="1421" y="1591"/>
                </a:cubicBezTo>
                <a:cubicBezTo>
                  <a:pt x="1443" y="1605"/>
                  <a:pt x="1464" y="1610"/>
                  <a:pt x="1483" y="1610"/>
                </a:cubicBezTo>
                <a:cubicBezTo>
                  <a:pt x="1495" y="1610"/>
                  <a:pt x="1507" y="1608"/>
                  <a:pt x="1518" y="1604"/>
                </a:cubicBezTo>
                <a:cubicBezTo>
                  <a:pt x="1542" y="1600"/>
                  <a:pt x="1567" y="1591"/>
                  <a:pt x="1589" y="1569"/>
                </a:cubicBezTo>
                <a:cubicBezTo>
                  <a:pt x="2042" y="1112"/>
                  <a:pt x="2499" y="657"/>
                  <a:pt x="2959" y="208"/>
                </a:cubicBezTo>
                <a:cubicBezTo>
                  <a:pt x="3046" y="122"/>
                  <a:pt x="2963" y="1"/>
                  <a:pt x="2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0" name="Google Shape;2630;p19"/>
          <p:cNvSpPr/>
          <p:nvPr/>
        </p:nvSpPr>
        <p:spPr>
          <a:xfrm rot="5400000">
            <a:off x="10133229" y="5043408"/>
            <a:ext cx="420758" cy="221112"/>
          </a:xfrm>
          <a:custGeom>
            <a:avLst/>
            <a:gdLst/>
            <a:ahLst/>
            <a:cxnLst/>
            <a:rect l="l" t="t" r="r" b="b"/>
            <a:pathLst>
              <a:path w="3184" h="1673" extrusionOk="0">
                <a:moveTo>
                  <a:pt x="3018" y="1"/>
                </a:moveTo>
                <a:cubicBezTo>
                  <a:pt x="2991" y="1"/>
                  <a:pt x="2963" y="13"/>
                  <a:pt x="2940" y="43"/>
                </a:cubicBezTo>
                <a:cubicBezTo>
                  <a:pt x="2736" y="302"/>
                  <a:pt x="2515" y="546"/>
                  <a:pt x="2278" y="774"/>
                </a:cubicBezTo>
                <a:cubicBezTo>
                  <a:pt x="2155" y="893"/>
                  <a:pt x="2024" y="1007"/>
                  <a:pt x="1894" y="1117"/>
                </a:cubicBezTo>
                <a:cubicBezTo>
                  <a:pt x="1797" y="1195"/>
                  <a:pt x="1678" y="1266"/>
                  <a:pt x="1603" y="1368"/>
                </a:cubicBezTo>
                <a:cubicBezTo>
                  <a:pt x="1152" y="1027"/>
                  <a:pt x="701" y="684"/>
                  <a:pt x="231" y="369"/>
                </a:cubicBezTo>
                <a:cubicBezTo>
                  <a:pt x="209" y="355"/>
                  <a:pt x="188" y="348"/>
                  <a:pt x="167" y="348"/>
                </a:cubicBezTo>
                <a:cubicBezTo>
                  <a:pt x="67" y="348"/>
                  <a:pt x="0" y="506"/>
                  <a:pt x="108" y="578"/>
                </a:cubicBezTo>
                <a:cubicBezTo>
                  <a:pt x="611" y="915"/>
                  <a:pt x="1092" y="1285"/>
                  <a:pt x="1575" y="1650"/>
                </a:cubicBezTo>
                <a:cubicBezTo>
                  <a:pt x="1597" y="1666"/>
                  <a:pt x="1619" y="1673"/>
                  <a:pt x="1639" y="1673"/>
                </a:cubicBezTo>
                <a:cubicBezTo>
                  <a:pt x="1680" y="1673"/>
                  <a:pt x="1715" y="1645"/>
                  <a:pt x="1733" y="1607"/>
                </a:cubicBezTo>
                <a:cubicBezTo>
                  <a:pt x="1748" y="1596"/>
                  <a:pt x="1763" y="1581"/>
                  <a:pt x="1773" y="1561"/>
                </a:cubicBezTo>
                <a:cubicBezTo>
                  <a:pt x="1829" y="1434"/>
                  <a:pt x="1993" y="1348"/>
                  <a:pt x="2097" y="1260"/>
                </a:cubicBezTo>
                <a:cubicBezTo>
                  <a:pt x="2218" y="1160"/>
                  <a:pt x="2336" y="1055"/>
                  <a:pt x="2449" y="945"/>
                </a:cubicBezTo>
                <a:cubicBezTo>
                  <a:pt x="2688" y="720"/>
                  <a:pt x="2908" y="474"/>
                  <a:pt x="3111" y="214"/>
                </a:cubicBezTo>
                <a:cubicBezTo>
                  <a:pt x="3183" y="123"/>
                  <a:pt x="3103" y="1"/>
                  <a:pt x="30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1" name="Google Shape;2631;p19"/>
          <p:cNvSpPr txBox="1">
            <a:spLocks noGrp="1"/>
          </p:cNvSpPr>
          <p:nvPr>
            <p:ph type="title"/>
          </p:nvPr>
        </p:nvSpPr>
        <p:spPr>
          <a:xfrm>
            <a:off x="720000" y="451503"/>
            <a:ext cx="77040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6624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5" name="Google Shape;1585;p14"/>
          <p:cNvGrpSpPr/>
          <p:nvPr/>
        </p:nvGrpSpPr>
        <p:grpSpPr>
          <a:xfrm rot="10800000" flipH="1">
            <a:off x="-736080" y="4895790"/>
            <a:ext cx="10710648" cy="361150"/>
            <a:chOff x="-1500555" y="982375"/>
            <a:chExt cx="10710648" cy="361150"/>
          </a:xfrm>
        </p:grpSpPr>
        <p:sp>
          <p:nvSpPr>
            <p:cNvPr id="1586" name="Google Shape;1586;p14"/>
            <p:cNvSpPr/>
            <p:nvPr/>
          </p:nvSpPr>
          <p:spPr>
            <a:xfrm>
              <a:off x="-1500555" y="982375"/>
              <a:ext cx="10710648" cy="361150"/>
            </a:xfrm>
            <a:custGeom>
              <a:avLst/>
              <a:gdLst/>
              <a:ahLst/>
              <a:cxnLst/>
              <a:rect l="l" t="t" r="r" b="b"/>
              <a:pathLst>
                <a:path w="70228" h="2368" extrusionOk="0">
                  <a:moveTo>
                    <a:pt x="3379" y="110"/>
                  </a:moveTo>
                  <a:cubicBezTo>
                    <a:pt x="3451" y="110"/>
                    <a:pt x="3522" y="112"/>
                    <a:pt x="3595" y="115"/>
                  </a:cubicBezTo>
                  <a:cubicBezTo>
                    <a:pt x="3554" y="186"/>
                    <a:pt x="3505" y="253"/>
                    <a:pt x="3470" y="326"/>
                  </a:cubicBezTo>
                  <a:cubicBezTo>
                    <a:pt x="3438" y="386"/>
                    <a:pt x="3384" y="443"/>
                    <a:pt x="3356" y="507"/>
                  </a:cubicBezTo>
                  <a:cubicBezTo>
                    <a:pt x="3326" y="449"/>
                    <a:pt x="3285" y="393"/>
                    <a:pt x="3256" y="337"/>
                  </a:cubicBezTo>
                  <a:cubicBezTo>
                    <a:pt x="3233" y="291"/>
                    <a:pt x="3215" y="246"/>
                    <a:pt x="3198" y="196"/>
                  </a:cubicBezTo>
                  <a:cubicBezTo>
                    <a:pt x="3194" y="184"/>
                    <a:pt x="3190" y="168"/>
                    <a:pt x="3183" y="156"/>
                  </a:cubicBezTo>
                  <a:cubicBezTo>
                    <a:pt x="3181" y="151"/>
                    <a:pt x="3177" y="147"/>
                    <a:pt x="3175" y="141"/>
                  </a:cubicBezTo>
                  <a:cubicBezTo>
                    <a:pt x="3174" y="140"/>
                    <a:pt x="3174" y="138"/>
                    <a:pt x="3174" y="136"/>
                  </a:cubicBezTo>
                  <a:cubicBezTo>
                    <a:pt x="3183" y="134"/>
                    <a:pt x="3194" y="128"/>
                    <a:pt x="3203" y="125"/>
                  </a:cubicBezTo>
                  <a:cubicBezTo>
                    <a:pt x="3263" y="112"/>
                    <a:pt x="3319" y="112"/>
                    <a:pt x="3379" y="110"/>
                  </a:cubicBezTo>
                  <a:close/>
                  <a:moveTo>
                    <a:pt x="6520" y="110"/>
                  </a:moveTo>
                  <a:cubicBezTo>
                    <a:pt x="6591" y="110"/>
                    <a:pt x="6664" y="112"/>
                    <a:pt x="6735" y="115"/>
                  </a:cubicBezTo>
                  <a:cubicBezTo>
                    <a:pt x="6695" y="186"/>
                    <a:pt x="6647" y="253"/>
                    <a:pt x="6610" y="326"/>
                  </a:cubicBezTo>
                  <a:cubicBezTo>
                    <a:pt x="6580" y="386"/>
                    <a:pt x="6526" y="443"/>
                    <a:pt x="6498" y="507"/>
                  </a:cubicBezTo>
                  <a:cubicBezTo>
                    <a:pt x="6466" y="449"/>
                    <a:pt x="6427" y="393"/>
                    <a:pt x="6397" y="337"/>
                  </a:cubicBezTo>
                  <a:cubicBezTo>
                    <a:pt x="6373" y="291"/>
                    <a:pt x="6354" y="246"/>
                    <a:pt x="6339" y="196"/>
                  </a:cubicBezTo>
                  <a:cubicBezTo>
                    <a:pt x="6334" y="184"/>
                    <a:pt x="6332" y="168"/>
                    <a:pt x="6324" y="156"/>
                  </a:cubicBezTo>
                  <a:cubicBezTo>
                    <a:pt x="6321" y="151"/>
                    <a:pt x="6319" y="147"/>
                    <a:pt x="6315" y="141"/>
                  </a:cubicBezTo>
                  <a:cubicBezTo>
                    <a:pt x="6315" y="140"/>
                    <a:pt x="6315" y="138"/>
                    <a:pt x="6315" y="136"/>
                  </a:cubicBezTo>
                  <a:cubicBezTo>
                    <a:pt x="6324" y="134"/>
                    <a:pt x="6336" y="128"/>
                    <a:pt x="6345" y="125"/>
                  </a:cubicBezTo>
                  <a:cubicBezTo>
                    <a:pt x="6405" y="112"/>
                    <a:pt x="6459" y="112"/>
                    <a:pt x="6520" y="110"/>
                  </a:cubicBezTo>
                  <a:close/>
                  <a:moveTo>
                    <a:pt x="9660" y="110"/>
                  </a:moveTo>
                  <a:cubicBezTo>
                    <a:pt x="9733" y="110"/>
                    <a:pt x="9803" y="112"/>
                    <a:pt x="9876" y="115"/>
                  </a:cubicBezTo>
                  <a:cubicBezTo>
                    <a:pt x="9837" y="186"/>
                    <a:pt x="9788" y="253"/>
                    <a:pt x="9751" y="326"/>
                  </a:cubicBezTo>
                  <a:cubicBezTo>
                    <a:pt x="9721" y="386"/>
                    <a:pt x="9665" y="443"/>
                    <a:pt x="9637" y="507"/>
                  </a:cubicBezTo>
                  <a:cubicBezTo>
                    <a:pt x="9608" y="449"/>
                    <a:pt x="9567" y="393"/>
                    <a:pt x="9539" y="337"/>
                  </a:cubicBezTo>
                  <a:cubicBezTo>
                    <a:pt x="9514" y="291"/>
                    <a:pt x="9496" y="246"/>
                    <a:pt x="9479" y="196"/>
                  </a:cubicBezTo>
                  <a:cubicBezTo>
                    <a:pt x="9475" y="184"/>
                    <a:pt x="9472" y="168"/>
                    <a:pt x="9464" y="156"/>
                  </a:cubicBezTo>
                  <a:cubicBezTo>
                    <a:pt x="9462" y="151"/>
                    <a:pt x="9460" y="147"/>
                    <a:pt x="9457" y="141"/>
                  </a:cubicBezTo>
                  <a:cubicBezTo>
                    <a:pt x="9457" y="140"/>
                    <a:pt x="9457" y="138"/>
                    <a:pt x="9455" y="136"/>
                  </a:cubicBezTo>
                  <a:cubicBezTo>
                    <a:pt x="9466" y="134"/>
                    <a:pt x="9475" y="128"/>
                    <a:pt x="9486" y="125"/>
                  </a:cubicBezTo>
                  <a:cubicBezTo>
                    <a:pt x="9546" y="112"/>
                    <a:pt x="9600" y="112"/>
                    <a:pt x="9660" y="110"/>
                  </a:cubicBezTo>
                  <a:close/>
                  <a:moveTo>
                    <a:pt x="12801" y="110"/>
                  </a:moveTo>
                  <a:cubicBezTo>
                    <a:pt x="12874" y="110"/>
                    <a:pt x="12945" y="112"/>
                    <a:pt x="13018" y="115"/>
                  </a:cubicBezTo>
                  <a:cubicBezTo>
                    <a:pt x="12977" y="186"/>
                    <a:pt x="12928" y="253"/>
                    <a:pt x="12893" y="326"/>
                  </a:cubicBezTo>
                  <a:cubicBezTo>
                    <a:pt x="12861" y="386"/>
                    <a:pt x="12807" y="443"/>
                    <a:pt x="12779" y="507"/>
                  </a:cubicBezTo>
                  <a:cubicBezTo>
                    <a:pt x="12749" y="449"/>
                    <a:pt x="12708" y="393"/>
                    <a:pt x="12678" y="337"/>
                  </a:cubicBezTo>
                  <a:cubicBezTo>
                    <a:pt x="12656" y="291"/>
                    <a:pt x="12637" y="246"/>
                    <a:pt x="12621" y="196"/>
                  </a:cubicBezTo>
                  <a:cubicBezTo>
                    <a:pt x="12617" y="184"/>
                    <a:pt x="12613" y="168"/>
                    <a:pt x="12606" y="156"/>
                  </a:cubicBezTo>
                  <a:cubicBezTo>
                    <a:pt x="12604" y="151"/>
                    <a:pt x="12600" y="147"/>
                    <a:pt x="12598" y="141"/>
                  </a:cubicBezTo>
                  <a:cubicBezTo>
                    <a:pt x="12598" y="140"/>
                    <a:pt x="12596" y="138"/>
                    <a:pt x="12596" y="136"/>
                  </a:cubicBezTo>
                  <a:cubicBezTo>
                    <a:pt x="12607" y="134"/>
                    <a:pt x="12617" y="128"/>
                    <a:pt x="12628" y="125"/>
                  </a:cubicBezTo>
                  <a:cubicBezTo>
                    <a:pt x="12686" y="112"/>
                    <a:pt x="12742" y="112"/>
                    <a:pt x="12801" y="110"/>
                  </a:cubicBezTo>
                  <a:close/>
                  <a:moveTo>
                    <a:pt x="15943" y="110"/>
                  </a:moveTo>
                  <a:cubicBezTo>
                    <a:pt x="16014" y="110"/>
                    <a:pt x="16086" y="112"/>
                    <a:pt x="16157" y="115"/>
                  </a:cubicBezTo>
                  <a:cubicBezTo>
                    <a:pt x="16118" y="186"/>
                    <a:pt x="16070" y="253"/>
                    <a:pt x="16032" y="326"/>
                  </a:cubicBezTo>
                  <a:cubicBezTo>
                    <a:pt x="16003" y="386"/>
                    <a:pt x="15949" y="443"/>
                    <a:pt x="15921" y="507"/>
                  </a:cubicBezTo>
                  <a:cubicBezTo>
                    <a:pt x="15891" y="449"/>
                    <a:pt x="15850" y="393"/>
                    <a:pt x="15820" y="337"/>
                  </a:cubicBezTo>
                  <a:cubicBezTo>
                    <a:pt x="15796" y="291"/>
                    <a:pt x="15779" y="246"/>
                    <a:pt x="15762" y="196"/>
                  </a:cubicBezTo>
                  <a:cubicBezTo>
                    <a:pt x="15756" y="184"/>
                    <a:pt x="15755" y="168"/>
                    <a:pt x="15747" y="156"/>
                  </a:cubicBezTo>
                  <a:cubicBezTo>
                    <a:pt x="15743" y="151"/>
                    <a:pt x="15742" y="147"/>
                    <a:pt x="15738" y="141"/>
                  </a:cubicBezTo>
                  <a:cubicBezTo>
                    <a:pt x="15738" y="140"/>
                    <a:pt x="15738" y="138"/>
                    <a:pt x="15738" y="136"/>
                  </a:cubicBezTo>
                  <a:cubicBezTo>
                    <a:pt x="15747" y="134"/>
                    <a:pt x="15758" y="128"/>
                    <a:pt x="15768" y="125"/>
                  </a:cubicBezTo>
                  <a:cubicBezTo>
                    <a:pt x="15827" y="112"/>
                    <a:pt x="15883" y="112"/>
                    <a:pt x="15943" y="110"/>
                  </a:cubicBezTo>
                  <a:close/>
                  <a:moveTo>
                    <a:pt x="19084" y="110"/>
                  </a:moveTo>
                  <a:cubicBezTo>
                    <a:pt x="19155" y="110"/>
                    <a:pt x="19228" y="112"/>
                    <a:pt x="19299" y="115"/>
                  </a:cubicBezTo>
                  <a:cubicBezTo>
                    <a:pt x="19260" y="186"/>
                    <a:pt x="19211" y="253"/>
                    <a:pt x="19174" y="326"/>
                  </a:cubicBezTo>
                  <a:cubicBezTo>
                    <a:pt x="19144" y="386"/>
                    <a:pt x="19088" y="443"/>
                    <a:pt x="19062" y="507"/>
                  </a:cubicBezTo>
                  <a:cubicBezTo>
                    <a:pt x="19030" y="449"/>
                    <a:pt x="18989" y="393"/>
                    <a:pt x="18961" y="337"/>
                  </a:cubicBezTo>
                  <a:cubicBezTo>
                    <a:pt x="18937" y="291"/>
                    <a:pt x="18919" y="246"/>
                    <a:pt x="18902" y="196"/>
                  </a:cubicBezTo>
                  <a:cubicBezTo>
                    <a:pt x="18898" y="184"/>
                    <a:pt x="18896" y="168"/>
                    <a:pt x="18889" y="156"/>
                  </a:cubicBezTo>
                  <a:cubicBezTo>
                    <a:pt x="18885" y="151"/>
                    <a:pt x="18883" y="147"/>
                    <a:pt x="18879" y="141"/>
                  </a:cubicBezTo>
                  <a:cubicBezTo>
                    <a:pt x="18879" y="140"/>
                    <a:pt x="18879" y="138"/>
                    <a:pt x="18878" y="136"/>
                  </a:cubicBezTo>
                  <a:cubicBezTo>
                    <a:pt x="18889" y="134"/>
                    <a:pt x="18900" y="128"/>
                    <a:pt x="18909" y="125"/>
                  </a:cubicBezTo>
                  <a:cubicBezTo>
                    <a:pt x="18969" y="112"/>
                    <a:pt x="19023" y="112"/>
                    <a:pt x="19084" y="110"/>
                  </a:cubicBezTo>
                  <a:close/>
                  <a:moveTo>
                    <a:pt x="22224" y="110"/>
                  </a:moveTo>
                  <a:cubicBezTo>
                    <a:pt x="22297" y="110"/>
                    <a:pt x="22368" y="112"/>
                    <a:pt x="22440" y="115"/>
                  </a:cubicBezTo>
                  <a:cubicBezTo>
                    <a:pt x="22399" y="186"/>
                    <a:pt x="22353" y="253"/>
                    <a:pt x="22315" y="326"/>
                  </a:cubicBezTo>
                  <a:cubicBezTo>
                    <a:pt x="22284" y="386"/>
                    <a:pt x="22230" y="443"/>
                    <a:pt x="22202" y="507"/>
                  </a:cubicBezTo>
                  <a:cubicBezTo>
                    <a:pt x="22172" y="449"/>
                    <a:pt x="22131" y="393"/>
                    <a:pt x="22103" y="337"/>
                  </a:cubicBezTo>
                  <a:cubicBezTo>
                    <a:pt x="22079" y="291"/>
                    <a:pt x="22060" y="246"/>
                    <a:pt x="22043" y="196"/>
                  </a:cubicBezTo>
                  <a:cubicBezTo>
                    <a:pt x="22040" y="184"/>
                    <a:pt x="22036" y="168"/>
                    <a:pt x="22028" y="156"/>
                  </a:cubicBezTo>
                  <a:cubicBezTo>
                    <a:pt x="22027" y="151"/>
                    <a:pt x="22023" y="147"/>
                    <a:pt x="22021" y="141"/>
                  </a:cubicBezTo>
                  <a:cubicBezTo>
                    <a:pt x="22021" y="140"/>
                    <a:pt x="22019" y="138"/>
                    <a:pt x="22019" y="136"/>
                  </a:cubicBezTo>
                  <a:cubicBezTo>
                    <a:pt x="22030" y="134"/>
                    <a:pt x="22040" y="128"/>
                    <a:pt x="22051" y="125"/>
                  </a:cubicBezTo>
                  <a:cubicBezTo>
                    <a:pt x="22109" y="112"/>
                    <a:pt x="22164" y="112"/>
                    <a:pt x="22224" y="110"/>
                  </a:cubicBezTo>
                  <a:close/>
                  <a:moveTo>
                    <a:pt x="25366" y="110"/>
                  </a:moveTo>
                  <a:cubicBezTo>
                    <a:pt x="25438" y="110"/>
                    <a:pt x="25509" y="112"/>
                    <a:pt x="25580" y="115"/>
                  </a:cubicBezTo>
                  <a:cubicBezTo>
                    <a:pt x="25541" y="186"/>
                    <a:pt x="25492" y="253"/>
                    <a:pt x="25457" y="326"/>
                  </a:cubicBezTo>
                  <a:cubicBezTo>
                    <a:pt x="25425" y="386"/>
                    <a:pt x="25371" y="443"/>
                    <a:pt x="25343" y="507"/>
                  </a:cubicBezTo>
                  <a:cubicBezTo>
                    <a:pt x="25313" y="449"/>
                    <a:pt x="25272" y="393"/>
                    <a:pt x="25243" y="337"/>
                  </a:cubicBezTo>
                  <a:cubicBezTo>
                    <a:pt x="25218" y="291"/>
                    <a:pt x="25202" y="246"/>
                    <a:pt x="25185" y="196"/>
                  </a:cubicBezTo>
                  <a:cubicBezTo>
                    <a:pt x="25181" y="184"/>
                    <a:pt x="25177" y="168"/>
                    <a:pt x="25170" y="156"/>
                  </a:cubicBezTo>
                  <a:cubicBezTo>
                    <a:pt x="25168" y="151"/>
                    <a:pt x="25164" y="147"/>
                    <a:pt x="25162" y="141"/>
                  </a:cubicBezTo>
                  <a:cubicBezTo>
                    <a:pt x="25161" y="140"/>
                    <a:pt x="25161" y="138"/>
                    <a:pt x="25161" y="136"/>
                  </a:cubicBezTo>
                  <a:cubicBezTo>
                    <a:pt x="25170" y="134"/>
                    <a:pt x="25181" y="128"/>
                    <a:pt x="25190" y="125"/>
                  </a:cubicBezTo>
                  <a:cubicBezTo>
                    <a:pt x="25250" y="112"/>
                    <a:pt x="25306" y="112"/>
                    <a:pt x="25366" y="110"/>
                  </a:cubicBezTo>
                  <a:close/>
                  <a:moveTo>
                    <a:pt x="28507" y="110"/>
                  </a:moveTo>
                  <a:cubicBezTo>
                    <a:pt x="28578" y="110"/>
                    <a:pt x="28651" y="112"/>
                    <a:pt x="28722" y="115"/>
                  </a:cubicBezTo>
                  <a:cubicBezTo>
                    <a:pt x="28682" y="186"/>
                    <a:pt x="28634" y="253"/>
                    <a:pt x="28597" y="326"/>
                  </a:cubicBezTo>
                  <a:cubicBezTo>
                    <a:pt x="28567" y="386"/>
                    <a:pt x="28513" y="443"/>
                    <a:pt x="28485" y="507"/>
                  </a:cubicBezTo>
                  <a:cubicBezTo>
                    <a:pt x="28453" y="449"/>
                    <a:pt x="28414" y="393"/>
                    <a:pt x="28384" y="337"/>
                  </a:cubicBezTo>
                  <a:cubicBezTo>
                    <a:pt x="28360" y="291"/>
                    <a:pt x="28341" y="246"/>
                    <a:pt x="28326" y="196"/>
                  </a:cubicBezTo>
                  <a:cubicBezTo>
                    <a:pt x="28321" y="184"/>
                    <a:pt x="28319" y="168"/>
                    <a:pt x="28311" y="156"/>
                  </a:cubicBezTo>
                  <a:cubicBezTo>
                    <a:pt x="28308" y="151"/>
                    <a:pt x="28306" y="147"/>
                    <a:pt x="28302" y="141"/>
                  </a:cubicBezTo>
                  <a:cubicBezTo>
                    <a:pt x="28302" y="140"/>
                    <a:pt x="28302" y="138"/>
                    <a:pt x="28300" y="136"/>
                  </a:cubicBezTo>
                  <a:cubicBezTo>
                    <a:pt x="28311" y="134"/>
                    <a:pt x="28323" y="128"/>
                    <a:pt x="28332" y="125"/>
                  </a:cubicBezTo>
                  <a:cubicBezTo>
                    <a:pt x="28392" y="112"/>
                    <a:pt x="28446" y="112"/>
                    <a:pt x="28507" y="110"/>
                  </a:cubicBezTo>
                  <a:close/>
                  <a:moveTo>
                    <a:pt x="31647" y="110"/>
                  </a:moveTo>
                  <a:cubicBezTo>
                    <a:pt x="31720" y="110"/>
                    <a:pt x="31790" y="112"/>
                    <a:pt x="31863" y="115"/>
                  </a:cubicBezTo>
                  <a:cubicBezTo>
                    <a:pt x="31824" y="186"/>
                    <a:pt x="31776" y="253"/>
                    <a:pt x="31738" y="326"/>
                  </a:cubicBezTo>
                  <a:cubicBezTo>
                    <a:pt x="31707" y="386"/>
                    <a:pt x="31652" y="443"/>
                    <a:pt x="31625" y="507"/>
                  </a:cubicBezTo>
                  <a:cubicBezTo>
                    <a:pt x="31595" y="449"/>
                    <a:pt x="31554" y="393"/>
                    <a:pt x="31526" y="337"/>
                  </a:cubicBezTo>
                  <a:cubicBezTo>
                    <a:pt x="31501" y="291"/>
                    <a:pt x="31483" y="246"/>
                    <a:pt x="31466" y="196"/>
                  </a:cubicBezTo>
                  <a:cubicBezTo>
                    <a:pt x="31462" y="184"/>
                    <a:pt x="31459" y="168"/>
                    <a:pt x="31451" y="156"/>
                  </a:cubicBezTo>
                  <a:cubicBezTo>
                    <a:pt x="31449" y="151"/>
                    <a:pt x="31446" y="147"/>
                    <a:pt x="31444" y="141"/>
                  </a:cubicBezTo>
                  <a:cubicBezTo>
                    <a:pt x="31444" y="140"/>
                    <a:pt x="31442" y="138"/>
                    <a:pt x="31442" y="136"/>
                  </a:cubicBezTo>
                  <a:cubicBezTo>
                    <a:pt x="31453" y="134"/>
                    <a:pt x="31462" y="128"/>
                    <a:pt x="31474" y="125"/>
                  </a:cubicBezTo>
                  <a:cubicBezTo>
                    <a:pt x="31533" y="112"/>
                    <a:pt x="31587" y="112"/>
                    <a:pt x="31647" y="110"/>
                  </a:cubicBezTo>
                  <a:close/>
                  <a:moveTo>
                    <a:pt x="34788" y="110"/>
                  </a:moveTo>
                  <a:cubicBezTo>
                    <a:pt x="34861" y="110"/>
                    <a:pt x="34932" y="112"/>
                    <a:pt x="35005" y="115"/>
                  </a:cubicBezTo>
                  <a:cubicBezTo>
                    <a:pt x="34964" y="186"/>
                    <a:pt x="34915" y="253"/>
                    <a:pt x="34880" y="326"/>
                  </a:cubicBezTo>
                  <a:cubicBezTo>
                    <a:pt x="34848" y="386"/>
                    <a:pt x="34794" y="443"/>
                    <a:pt x="34766" y="507"/>
                  </a:cubicBezTo>
                  <a:cubicBezTo>
                    <a:pt x="34736" y="449"/>
                    <a:pt x="34695" y="393"/>
                    <a:pt x="34665" y="337"/>
                  </a:cubicBezTo>
                  <a:cubicBezTo>
                    <a:pt x="34643" y="291"/>
                    <a:pt x="34624" y="246"/>
                    <a:pt x="34608" y="196"/>
                  </a:cubicBezTo>
                  <a:cubicBezTo>
                    <a:pt x="34604" y="184"/>
                    <a:pt x="34600" y="168"/>
                    <a:pt x="34593" y="156"/>
                  </a:cubicBezTo>
                  <a:cubicBezTo>
                    <a:pt x="34591" y="151"/>
                    <a:pt x="34587" y="147"/>
                    <a:pt x="34585" y="141"/>
                  </a:cubicBezTo>
                  <a:cubicBezTo>
                    <a:pt x="34585" y="140"/>
                    <a:pt x="34583" y="138"/>
                    <a:pt x="34583" y="136"/>
                  </a:cubicBezTo>
                  <a:cubicBezTo>
                    <a:pt x="34593" y="134"/>
                    <a:pt x="34604" y="128"/>
                    <a:pt x="34615" y="125"/>
                  </a:cubicBezTo>
                  <a:cubicBezTo>
                    <a:pt x="34673" y="112"/>
                    <a:pt x="34729" y="112"/>
                    <a:pt x="34788" y="110"/>
                  </a:cubicBezTo>
                  <a:close/>
                  <a:moveTo>
                    <a:pt x="38072" y="110"/>
                  </a:moveTo>
                  <a:cubicBezTo>
                    <a:pt x="38144" y="110"/>
                    <a:pt x="38215" y="112"/>
                    <a:pt x="38288" y="115"/>
                  </a:cubicBezTo>
                  <a:cubicBezTo>
                    <a:pt x="38247" y="186"/>
                    <a:pt x="38198" y="253"/>
                    <a:pt x="38163" y="326"/>
                  </a:cubicBezTo>
                  <a:cubicBezTo>
                    <a:pt x="38131" y="386"/>
                    <a:pt x="38077" y="443"/>
                    <a:pt x="38049" y="507"/>
                  </a:cubicBezTo>
                  <a:cubicBezTo>
                    <a:pt x="38019" y="449"/>
                    <a:pt x="37978" y="393"/>
                    <a:pt x="37950" y="337"/>
                  </a:cubicBezTo>
                  <a:cubicBezTo>
                    <a:pt x="37926" y="291"/>
                    <a:pt x="37908" y="246"/>
                    <a:pt x="37891" y="196"/>
                  </a:cubicBezTo>
                  <a:cubicBezTo>
                    <a:pt x="37887" y="184"/>
                    <a:pt x="37883" y="168"/>
                    <a:pt x="37876" y="156"/>
                  </a:cubicBezTo>
                  <a:cubicBezTo>
                    <a:pt x="37874" y="151"/>
                    <a:pt x="37870" y="147"/>
                    <a:pt x="37868" y="141"/>
                  </a:cubicBezTo>
                  <a:cubicBezTo>
                    <a:pt x="37868" y="140"/>
                    <a:pt x="37867" y="138"/>
                    <a:pt x="37867" y="136"/>
                  </a:cubicBezTo>
                  <a:cubicBezTo>
                    <a:pt x="37878" y="134"/>
                    <a:pt x="37887" y="128"/>
                    <a:pt x="37898" y="125"/>
                  </a:cubicBezTo>
                  <a:cubicBezTo>
                    <a:pt x="37956" y="112"/>
                    <a:pt x="38012" y="112"/>
                    <a:pt x="38072" y="110"/>
                  </a:cubicBezTo>
                  <a:close/>
                  <a:moveTo>
                    <a:pt x="41213" y="110"/>
                  </a:moveTo>
                  <a:cubicBezTo>
                    <a:pt x="41286" y="110"/>
                    <a:pt x="41357" y="112"/>
                    <a:pt x="41428" y="115"/>
                  </a:cubicBezTo>
                  <a:cubicBezTo>
                    <a:pt x="41388" y="186"/>
                    <a:pt x="41340" y="253"/>
                    <a:pt x="41305" y="326"/>
                  </a:cubicBezTo>
                  <a:cubicBezTo>
                    <a:pt x="41273" y="386"/>
                    <a:pt x="41219" y="443"/>
                    <a:pt x="41191" y="507"/>
                  </a:cubicBezTo>
                  <a:cubicBezTo>
                    <a:pt x="41161" y="449"/>
                    <a:pt x="41120" y="393"/>
                    <a:pt x="41090" y="337"/>
                  </a:cubicBezTo>
                  <a:cubicBezTo>
                    <a:pt x="41066" y="291"/>
                    <a:pt x="41049" y="246"/>
                    <a:pt x="41032" y="196"/>
                  </a:cubicBezTo>
                  <a:cubicBezTo>
                    <a:pt x="41029" y="184"/>
                    <a:pt x="41025" y="168"/>
                    <a:pt x="41017" y="156"/>
                  </a:cubicBezTo>
                  <a:cubicBezTo>
                    <a:pt x="41014" y="151"/>
                    <a:pt x="41012" y="147"/>
                    <a:pt x="41010" y="141"/>
                  </a:cubicBezTo>
                  <a:cubicBezTo>
                    <a:pt x="41008" y="140"/>
                    <a:pt x="41008" y="138"/>
                    <a:pt x="41008" y="136"/>
                  </a:cubicBezTo>
                  <a:cubicBezTo>
                    <a:pt x="41017" y="134"/>
                    <a:pt x="41029" y="128"/>
                    <a:pt x="41038" y="125"/>
                  </a:cubicBezTo>
                  <a:cubicBezTo>
                    <a:pt x="41098" y="112"/>
                    <a:pt x="41154" y="112"/>
                    <a:pt x="41213" y="110"/>
                  </a:cubicBezTo>
                  <a:close/>
                  <a:moveTo>
                    <a:pt x="44355" y="110"/>
                  </a:moveTo>
                  <a:cubicBezTo>
                    <a:pt x="44426" y="110"/>
                    <a:pt x="44498" y="112"/>
                    <a:pt x="44569" y="115"/>
                  </a:cubicBezTo>
                  <a:cubicBezTo>
                    <a:pt x="44530" y="186"/>
                    <a:pt x="44482" y="253"/>
                    <a:pt x="44444" y="326"/>
                  </a:cubicBezTo>
                  <a:cubicBezTo>
                    <a:pt x="44414" y="386"/>
                    <a:pt x="44358" y="443"/>
                    <a:pt x="44332" y="507"/>
                  </a:cubicBezTo>
                  <a:cubicBezTo>
                    <a:pt x="44301" y="449"/>
                    <a:pt x="44260" y="393"/>
                    <a:pt x="44232" y="337"/>
                  </a:cubicBezTo>
                  <a:cubicBezTo>
                    <a:pt x="44207" y="291"/>
                    <a:pt x="44189" y="246"/>
                    <a:pt x="44174" y="196"/>
                  </a:cubicBezTo>
                  <a:cubicBezTo>
                    <a:pt x="44168" y="184"/>
                    <a:pt x="44166" y="168"/>
                    <a:pt x="44159" y="156"/>
                  </a:cubicBezTo>
                  <a:cubicBezTo>
                    <a:pt x="44155" y="151"/>
                    <a:pt x="44153" y="147"/>
                    <a:pt x="44150" y="141"/>
                  </a:cubicBezTo>
                  <a:cubicBezTo>
                    <a:pt x="44150" y="140"/>
                    <a:pt x="44150" y="138"/>
                    <a:pt x="44148" y="136"/>
                  </a:cubicBezTo>
                  <a:cubicBezTo>
                    <a:pt x="44159" y="134"/>
                    <a:pt x="44170" y="128"/>
                    <a:pt x="44180" y="125"/>
                  </a:cubicBezTo>
                  <a:cubicBezTo>
                    <a:pt x="44239" y="112"/>
                    <a:pt x="44293" y="112"/>
                    <a:pt x="44355" y="110"/>
                  </a:cubicBezTo>
                  <a:close/>
                  <a:moveTo>
                    <a:pt x="47494" y="110"/>
                  </a:moveTo>
                  <a:cubicBezTo>
                    <a:pt x="47567" y="110"/>
                    <a:pt x="47638" y="112"/>
                    <a:pt x="47711" y="115"/>
                  </a:cubicBezTo>
                  <a:cubicBezTo>
                    <a:pt x="47670" y="186"/>
                    <a:pt x="47623" y="253"/>
                    <a:pt x="47586" y="326"/>
                  </a:cubicBezTo>
                  <a:cubicBezTo>
                    <a:pt x="47554" y="386"/>
                    <a:pt x="47500" y="443"/>
                    <a:pt x="47472" y="507"/>
                  </a:cubicBezTo>
                  <a:cubicBezTo>
                    <a:pt x="47442" y="449"/>
                    <a:pt x="47401" y="393"/>
                    <a:pt x="47373" y="337"/>
                  </a:cubicBezTo>
                  <a:cubicBezTo>
                    <a:pt x="47349" y="291"/>
                    <a:pt x="47330" y="246"/>
                    <a:pt x="47314" y="196"/>
                  </a:cubicBezTo>
                  <a:cubicBezTo>
                    <a:pt x="47310" y="184"/>
                    <a:pt x="47306" y="168"/>
                    <a:pt x="47299" y="156"/>
                  </a:cubicBezTo>
                  <a:cubicBezTo>
                    <a:pt x="47297" y="151"/>
                    <a:pt x="47293" y="147"/>
                    <a:pt x="47291" y="141"/>
                  </a:cubicBezTo>
                  <a:cubicBezTo>
                    <a:pt x="47291" y="140"/>
                    <a:pt x="47289" y="138"/>
                    <a:pt x="47289" y="136"/>
                  </a:cubicBezTo>
                  <a:cubicBezTo>
                    <a:pt x="47301" y="134"/>
                    <a:pt x="47310" y="128"/>
                    <a:pt x="47321" y="125"/>
                  </a:cubicBezTo>
                  <a:cubicBezTo>
                    <a:pt x="47379" y="112"/>
                    <a:pt x="47435" y="112"/>
                    <a:pt x="47494" y="110"/>
                  </a:cubicBezTo>
                  <a:close/>
                  <a:moveTo>
                    <a:pt x="50636" y="110"/>
                  </a:moveTo>
                  <a:cubicBezTo>
                    <a:pt x="50709" y="110"/>
                    <a:pt x="50780" y="112"/>
                    <a:pt x="50850" y="115"/>
                  </a:cubicBezTo>
                  <a:cubicBezTo>
                    <a:pt x="50811" y="186"/>
                    <a:pt x="50763" y="253"/>
                    <a:pt x="50727" y="326"/>
                  </a:cubicBezTo>
                  <a:cubicBezTo>
                    <a:pt x="50696" y="386"/>
                    <a:pt x="50642" y="443"/>
                    <a:pt x="50614" y="507"/>
                  </a:cubicBezTo>
                  <a:cubicBezTo>
                    <a:pt x="50584" y="449"/>
                    <a:pt x="50543" y="393"/>
                    <a:pt x="50513" y="337"/>
                  </a:cubicBezTo>
                  <a:cubicBezTo>
                    <a:pt x="50491" y="291"/>
                    <a:pt x="50472" y="246"/>
                    <a:pt x="50455" y="196"/>
                  </a:cubicBezTo>
                  <a:cubicBezTo>
                    <a:pt x="50451" y="184"/>
                    <a:pt x="50448" y="168"/>
                    <a:pt x="50440" y="156"/>
                  </a:cubicBezTo>
                  <a:cubicBezTo>
                    <a:pt x="50438" y="151"/>
                    <a:pt x="50435" y="147"/>
                    <a:pt x="50433" y="141"/>
                  </a:cubicBezTo>
                  <a:cubicBezTo>
                    <a:pt x="50431" y="140"/>
                    <a:pt x="50431" y="138"/>
                    <a:pt x="50431" y="136"/>
                  </a:cubicBezTo>
                  <a:cubicBezTo>
                    <a:pt x="50440" y="134"/>
                    <a:pt x="50451" y="128"/>
                    <a:pt x="50461" y="125"/>
                  </a:cubicBezTo>
                  <a:cubicBezTo>
                    <a:pt x="50520" y="112"/>
                    <a:pt x="50576" y="112"/>
                    <a:pt x="50636" y="110"/>
                  </a:cubicBezTo>
                  <a:close/>
                  <a:moveTo>
                    <a:pt x="53778" y="110"/>
                  </a:moveTo>
                  <a:cubicBezTo>
                    <a:pt x="53848" y="110"/>
                    <a:pt x="53921" y="112"/>
                    <a:pt x="53992" y="115"/>
                  </a:cubicBezTo>
                  <a:cubicBezTo>
                    <a:pt x="53953" y="186"/>
                    <a:pt x="53904" y="253"/>
                    <a:pt x="53867" y="326"/>
                  </a:cubicBezTo>
                  <a:cubicBezTo>
                    <a:pt x="53837" y="386"/>
                    <a:pt x="53783" y="443"/>
                    <a:pt x="53755" y="507"/>
                  </a:cubicBezTo>
                  <a:cubicBezTo>
                    <a:pt x="53723" y="449"/>
                    <a:pt x="53684" y="393"/>
                    <a:pt x="53654" y="337"/>
                  </a:cubicBezTo>
                  <a:cubicBezTo>
                    <a:pt x="53630" y="291"/>
                    <a:pt x="53612" y="246"/>
                    <a:pt x="53597" y="196"/>
                  </a:cubicBezTo>
                  <a:cubicBezTo>
                    <a:pt x="53591" y="184"/>
                    <a:pt x="53589" y="168"/>
                    <a:pt x="53582" y="156"/>
                  </a:cubicBezTo>
                  <a:cubicBezTo>
                    <a:pt x="53578" y="151"/>
                    <a:pt x="53576" y="147"/>
                    <a:pt x="53572" y="141"/>
                  </a:cubicBezTo>
                  <a:cubicBezTo>
                    <a:pt x="53572" y="140"/>
                    <a:pt x="53572" y="138"/>
                    <a:pt x="53571" y="136"/>
                  </a:cubicBezTo>
                  <a:cubicBezTo>
                    <a:pt x="53582" y="134"/>
                    <a:pt x="53593" y="128"/>
                    <a:pt x="53602" y="125"/>
                  </a:cubicBezTo>
                  <a:cubicBezTo>
                    <a:pt x="53662" y="112"/>
                    <a:pt x="53716" y="112"/>
                    <a:pt x="53778" y="110"/>
                  </a:cubicBezTo>
                  <a:close/>
                  <a:moveTo>
                    <a:pt x="56917" y="110"/>
                  </a:moveTo>
                  <a:cubicBezTo>
                    <a:pt x="56990" y="110"/>
                    <a:pt x="57061" y="112"/>
                    <a:pt x="57133" y="115"/>
                  </a:cubicBezTo>
                  <a:cubicBezTo>
                    <a:pt x="57094" y="186"/>
                    <a:pt x="57046" y="253"/>
                    <a:pt x="57009" y="326"/>
                  </a:cubicBezTo>
                  <a:cubicBezTo>
                    <a:pt x="56979" y="386"/>
                    <a:pt x="56923" y="443"/>
                    <a:pt x="56895" y="507"/>
                  </a:cubicBezTo>
                  <a:cubicBezTo>
                    <a:pt x="56865" y="449"/>
                    <a:pt x="56824" y="393"/>
                    <a:pt x="56796" y="337"/>
                  </a:cubicBezTo>
                  <a:cubicBezTo>
                    <a:pt x="56772" y="291"/>
                    <a:pt x="56753" y="246"/>
                    <a:pt x="56736" y="196"/>
                  </a:cubicBezTo>
                  <a:cubicBezTo>
                    <a:pt x="56733" y="184"/>
                    <a:pt x="56729" y="168"/>
                    <a:pt x="56721" y="156"/>
                  </a:cubicBezTo>
                  <a:cubicBezTo>
                    <a:pt x="56720" y="151"/>
                    <a:pt x="56718" y="147"/>
                    <a:pt x="56714" y="141"/>
                  </a:cubicBezTo>
                  <a:cubicBezTo>
                    <a:pt x="56714" y="140"/>
                    <a:pt x="56714" y="138"/>
                    <a:pt x="56712" y="136"/>
                  </a:cubicBezTo>
                  <a:cubicBezTo>
                    <a:pt x="56723" y="134"/>
                    <a:pt x="56733" y="128"/>
                    <a:pt x="56744" y="125"/>
                  </a:cubicBezTo>
                  <a:cubicBezTo>
                    <a:pt x="56803" y="112"/>
                    <a:pt x="56858" y="112"/>
                    <a:pt x="56917" y="110"/>
                  </a:cubicBezTo>
                  <a:close/>
                  <a:moveTo>
                    <a:pt x="60059" y="110"/>
                  </a:moveTo>
                  <a:cubicBezTo>
                    <a:pt x="60131" y="110"/>
                    <a:pt x="60202" y="112"/>
                    <a:pt x="60275" y="115"/>
                  </a:cubicBezTo>
                  <a:cubicBezTo>
                    <a:pt x="60234" y="186"/>
                    <a:pt x="60186" y="253"/>
                    <a:pt x="60150" y="326"/>
                  </a:cubicBezTo>
                  <a:cubicBezTo>
                    <a:pt x="60118" y="386"/>
                    <a:pt x="60064" y="443"/>
                    <a:pt x="60036" y="507"/>
                  </a:cubicBezTo>
                  <a:cubicBezTo>
                    <a:pt x="60007" y="449"/>
                    <a:pt x="59966" y="393"/>
                    <a:pt x="59936" y="337"/>
                  </a:cubicBezTo>
                  <a:cubicBezTo>
                    <a:pt x="59913" y="291"/>
                    <a:pt x="59895" y="246"/>
                    <a:pt x="59878" y="196"/>
                  </a:cubicBezTo>
                  <a:cubicBezTo>
                    <a:pt x="59874" y="184"/>
                    <a:pt x="59870" y="168"/>
                    <a:pt x="59863" y="156"/>
                  </a:cubicBezTo>
                  <a:cubicBezTo>
                    <a:pt x="59861" y="151"/>
                    <a:pt x="59857" y="147"/>
                    <a:pt x="59856" y="141"/>
                  </a:cubicBezTo>
                  <a:cubicBezTo>
                    <a:pt x="59856" y="140"/>
                    <a:pt x="59854" y="138"/>
                    <a:pt x="59854" y="136"/>
                  </a:cubicBezTo>
                  <a:cubicBezTo>
                    <a:pt x="59865" y="134"/>
                    <a:pt x="59874" y="128"/>
                    <a:pt x="59885" y="125"/>
                  </a:cubicBezTo>
                  <a:cubicBezTo>
                    <a:pt x="59943" y="112"/>
                    <a:pt x="59999" y="112"/>
                    <a:pt x="60059" y="110"/>
                  </a:cubicBezTo>
                  <a:close/>
                  <a:moveTo>
                    <a:pt x="63200" y="110"/>
                  </a:moveTo>
                  <a:cubicBezTo>
                    <a:pt x="63271" y="110"/>
                    <a:pt x="63344" y="112"/>
                    <a:pt x="63415" y="115"/>
                  </a:cubicBezTo>
                  <a:cubicBezTo>
                    <a:pt x="63376" y="186"/>
                    <a:pt x="63327" y="253"/>
                    <a:pt x="63290" y="326"/>
                  </a:cubicBezTo>
                  <a:cubicBezTo>
                    <a:pt x="63260" y="386"/>
                    <a:pt x="63206" y="443"/>
                    <a:pt x="63178" y="507"/>
                  </a:cubicBezTo>
                  <a:cubicBezTo>
                    <a:pt x="63148" y="449"/>
                    <a:pt x="63107" y="393"/>
                    <a:pt x="63077" y="337"/>
                  </a:cubicBezTo>
                  <a:cubicBezTo>
                    <a:pt x="63053" y="291"/>
                    <a:pt x="63036" y="246"/>
                    <a:pt x="63019" y="196"/>
                  </a:cubicBezTo>
                  <a:cubicBezTo>
                    <a:pt x="63014" y="184"/>
                    <a:pt x="63012" y="168"/>
                    <a:pt x="63005" y="156"/>
                  </a:cubicBezTo>
                  <a:cubicBezTo>
                    <a:pt x="63001" y="151"/>
                    <a:pt x="62999" y="147"/>
                    <a:pt x="62995" y="141"/>
                  </a:cubicBezTo>
                  <a:cubicBezTo>
                    <a:pt x="62995" y="140"/>
                    <a:pt x="62995" y="138"/>
                    <a:pt x="62995" y="136"/>
                  </a:cubicBezTo>
                  <a:cubicBezTo>
                    <a:pt x="63005" y="134"/>
                    <a:pt x="63016" y="128"/>
                    <a:pt x="63025" y="125"/>
                  </a:cubicBezTo>
                  <a:cubicBezTo>
                    <a:pt x="63085" y="112"/>
                    <a:pt x="63141" y="112"/>
                    <a:pt x="63200" y="110"/>
                  </a:cubicBezTo>
                  <a:close/>
                  <a:moveTo>
                    <a:pt x="66342" y="110"/>
                  </a:moveTo>
                  <a:cubicBezTo>
                    <a:pt x="66413" y="110"/>
                    <a:pt x="66485" y="112"/>
                    <a:pt x="66556" y="115"/>
                  </a:cubicBezTo>
                  <a:cubicBezTo>
                    <a:pt x="66517" y="186"/>
                    <a:pt x="66469" y="253"/>
                    <a:pt x="66431" y="326"/>
                  </a:cubicBezTo>
                  <a:cubicBezTo>
                    <a:pt x="66401" y="386"/>
                    <a:pt x="66346" y="443"/>
                    <a:pt x="66319" y="507"/>
                  </a:cubicBezTo>
                  <a:cubicBezTo>
                    <a:pt x="66288" y="449"/>
                    <a:pt x="66247" y="393"/>
                    <a:pt x="66219" y="337"/>
                  </a:cubicBezTo>
                  <a:cubicBezTo>
                    <a:pt x="66195" y="291"/>
                    <a:pt x="66176" y="246"/>
                    <a:pt x="66159" y="196"/>
                  </a:cubicBezTo>
                  <a:cubicBezTo>
                    <a:pt x="66155" y="184"/>
                    <a:pt x="66154" y="168"/>
                    <a:pt x="66146" y="156"/>
                  </a:cubicBezTo>
                  <a:cubicBezTo>
                    <a:pt x="66142" y="151"/>
                    <a:pt x="66140" y="147"/>
                    <a:pt x="66137" y="141"/>
                  </a:cubicBezTo>
                  <a:cubicBezTo>
                    <a:pt x="66137" y="140"/>
                    <a:pt x="66137" y="138"/>
                    <a:pt x="66135" y="136"/>
                  </a:cubicBezTo>
                  <a:cubicBezTo>
                    <a:pt x="66146" y="134"/>
                    <a:pt x="66157" y="128"/>
                    <a:pt x="66167" y="125"/>
                  </a:cubicBezTo>
                  <a:cubicBezTo>
                    <a:pt x="66226" y="112"/>
                    <a:pt x="66280" y="112"/>
                    <a:pt x="66342" y="110"/>
                  </a:cubicBezTo>
                  <a:close/>
                  <a:moveTo>
                    <a:pt x="69482" y="110"/>
                  </a:moveTo>
                  <a:cubicBezTo>
                    <a:pt x="69554" y="110"/>
                    <a:pt x="69625" y="112"/>
                    <a:pt x="69698" y="115"/>
                  </a:cubicBezTo>
                  <a:cubicBezTo>
                    <a:pt x="69657" y="186"/>
                    <a:pt x="69610" y="253"/>
                    <a:pt x="69573" y="326"/>
                  </a:cubicBezTo>
                  <a:cubicBezTo>
                    <a:pt x="69541" y="386"/>
                    <a:pt x="69487" y="443"/>
                    <a:pt x="69459" y="507"/>
                  </a:cubicBezTo>
                  <a:cubicBezTo>
                    <a:pt x="69429" y="449"/>
                    <a:pt x="69388" y="393"/>
                    <a:pt x="69360" y="337"/>
                  </a:cubicBezTo>
                  <a:cubicBezTo>
                    <a:pt x="69336" y="291"/>
                    <a:pt x="69317" y="246"/>
                    <a:pt x="69301" y="196"/>
                  </a:cubicBezTo>
                  <a:cubicBezTo>
                    <a:pt x="69297" y="184"/>
                    <a:pt x="69293" y="168"/>
                    <a:pt x="69286" y="156"/>
                  </a:cubicBezTo>
                  <a:cubicBezTo>
                    <a:pt x="69284" y="151"/>
                    <a:pt x="69280" y="147"/>
                    <a:pt x="69278" y="141"/>
                  </a:cubicBezTo>
                  <a:cubicBezTo>
                    <a:pt x="69278" y="140"/>
                    <a:pt x="69276" y="138"/>
                    <a:pt x="69276" y="136"/>
                  </a:cubicBezTo>
                  <a:cubicBezTo>
                    <a:pt x="69288" y="134"/>
                    <a:pt x="69297" y="128"/>
                    <a:pt x="69308" y="125"/>
                  </a:cubicBezTo>
                  <a:cubicBezTo>
                    <a:pt x="69366" y="112"/>
                    <a:pt x="69422" y="112"/>
                    <a:pt x="69482" y="110"/>
                  </a:cubicBezTo>
                  <a:close/>
                  <a:moveTo>
                    <a:pt x="3351" y="716"/>
                  </a:moveTo>
                  <a:cubicBezTo>
                    <a:pt x="3366" y="740"/>
                    <a:pt x="3379" y="772"/>
                    <a:pt x="3392" y="792"/>
                  </a:cubicBezTo>
                  <a:cubicBezTo>
                    <a:pt x="3423" y="841"/>
                    <a:pt x="3464" y="882"/>
                    <a:pt x="3502" y="925"/>
                  </a:cubicBezTo>
                  <a:cubicBezTo>
                    <a:pt x="3578" y="1008"/>
                    <a:pt x="3664" y="1090"/>
                    <a:pt x="3727" y="1184"/>
                  </a:cubicBezTo>
                  <a:cubicBezTo>
                    <a:pt x="3779" y="1260"/>
                    <a:pt x="3837" y="1327"/>
                    <a:pt x="3897" y="1396"/>
                  </a:cubicBezTo>
                  <a:cubicBezTo>
                    <a:pt x="3929" y="1434"/>
                    <a:pt x="3955" y="1478"/>
                    <a:pt x="3983" y="1519"/>
                  </a:cubicBezTo>
                  <a:cubicBezTo>
                    <a:pt x="3999" y="1542"/>
                    <a:pt x="4044" y="1577"/>
                    <a:pt x="4063" y="1605"/>
                  </a:cubicBezTo>
                  <a:cubicBezTo>
                    <a:pt x="3895" y="1607"/>
                    <a:pt x="3729" y="1620"/>
                    <a:pt x="3563" y="1622"/>
                  </a:cubicBezTo>
                  <a:cubicBezTo>
                    <a:pt x="3483" y="1624"/>
                    <a:pt x="3407" y="1639"/>
                    <a:pt x="3328" y="1642"/>
                  </a:cubicBezTo>
                  <a:cubicBezTo>
                    <a:pt x="3297" y="1644"/>
                    <a:pt x="3267" y="1644"/>
                    <a:pt x="3237" y="1650"/>
                  </a:cubicBezTo>
                  <a:cubicBezTo>
                    <a:pt x="3216" y="1648"/>
                    <a:pt x="3196" y="1648"/>
                    <a:pt x="3175" y="1644"/>
                  </a:cubicBezTo>
                  <a:cubicBezTo>
                    <a:pt x="3078" y="1635"/>
                    <a:pt x="2978" y="1642"/>
                    <a:pt x="2879" y="1633"/>
                  </a:cubicBezTo>
                  <a:cubicBezTo>
                    <a:pt x="2840" y="1627"/>
                    <a:pt x="2801" y="1626"/>
                    <a:pt x="2760" y="1626"/>
                  </a:cubicBezTo>
                  <a:cubicBezTo>
                    <a:pt x="2806" y="1564"/>
                    <a:pt x="2827" y="1486"/>
                    <a:pt x="2877" y="1422"/>
                  </a:cubicBezTo>
                  <a:cubicBezTo>
                    <a:pt x="2935" y="1351"/>
                    <a:pt x="2980" y="1275"/>
                    <a:pt x="3030" y="1199"/>
                  </a:cubicBezTo>
                  <a:cubicBezTo>
                    <a:pt x="3088" y="1107"/>
                    <a:pt x="3157" y="1025"/>
                    <a:pt x="3216" y="934"/>
                  </a:cubicBezTo>
                  <a:cubicBezTo>
                    <a:pt x="3241" y="900"/>
                    <a:pt x="3267" y="865"/>
                    <a:pt x="3289" y="829"/>
                  </a:cubicBezTo>
                  <a:cubicBezTo>
                    <a:pt x="3310" y="798"/>
                    <a:pt x="3326" y="751"/>
                    <a:pt x="3351" y="716"/>
                  </a:cubicBezTo>
                  <a:close/>
                  <a:moveTo>
                    <a:pt x="6492" y="716"/>
                  </a:moveTo>
                  <a:cubicBezTo>
                    <a:pt x="6507" y="740"/>
                    <a:pt x="6520" y="772"/>
                    <a:pt x="6533" y="792"/>
                  </a:cubicBezTo>
                  <a:cubicBezTo>
                    <a:pt x="6563" y="841"/>
                    <a:pt x="6604" y="882"/>
                    <a:pt x="6643" y="925"/>
                  </a:cubicBezTo>
                  <a:cubicBezTo>
                    <a:pt x="6718" y="1008"/>
                    <a:pt x="6805" y="1090"/>
                    <a:pt x="6869" y="1184"/>
                  </a:cubicBezTo>
                  <a:cubicBezTo>
                    <a:pt x="6921" y="1260"/>
                    <a:pt x="6979" y="1327"/>
                    <a:pt x="7038" y="1396"/>
                  </a:cubicBezTo>
                  <a:cubicBezTo>
                    <a:pt x="7070" y="1434"/>
                    <a:pt x="7094" y="1478"/>
                    <a:pt x="7124" y="1519"/>
                  </a:cubicBezTo>
                  <a:cubicBezTo>
                    <a:pt x="7141" y="1542"/>
                    <a:pt x="7186" y="1577"/>
                    <a:pt x="7203" y="1605"/>
                  </a:cubicBezTo>
                  <a:cubicBezTo>
                    <a:pt x="7037" y="1607"/>
                    <a:pt x="6871" y="1620"/>
                    <a:pt x="6705" y="1622"/>
                  </a:cubicBezTo>
                  <a:cubicBezTo>
                    <a:pt x="6625" y="1624"/>
                    <a:pt x="6548" y="1639"/>
                    <a:pt x="6468" y="1642"/>
                  </a:cubicBezTo>
                  <a:cubicBezTo>
                    <a:pt x="6438" y="1644"/>
                    <a:pt x="6406" y="1644"/>
                    <a:pt x="6378" y="1650"/>
                  </a:cubicBezTo>
                  <a:cubicBezTo>
                    <a:pt x="6358" y="1648"/>
                    <a:pt x="6337" y="1648"/>
                    <a:pt x="6317" y="1644"/>
                  </a:cubicBezTo>
                  <a:cubicBezTo>
                    <a:pt x="6218" y="1635"/>
                    <a:pt x="6119" y="1642"/>
                    <a:pt x="6019" y="1633"/>
                  </a:cubicBezTo>
                  <a:cubicBezTo>
                    <a:pt x="5979" y="1627"/>
                    <a:pt x="5940" y="1626"/>
                    <a:pt x="5901" y="1626"/>
                  </a:cubicBezTo>
                  <a:cubicBezTo>
                    <a:pt x="5948" y="1564"/>
                    <a:pt x="5968" y="1486"/>
                    <a:pt x="6019" y="1422"/>
                  </a:cubicBezTo>
                  <a:cubicBezTo>
                    <a:pt x="6076" y="1351"/>
                    <a:pt x="6119" y="1275"/>
                    <a:pt x="6170" y="1199"/>
                  </a:cubicBezTo>
                  <a:cubicBezTo>
                    <a:pt x="6229" y="1107"/>
                    <a:pt x="6298" y="1025"/>
                    <a:pt x="6358" y="934"/>
                  </a:cubicBezTo>
                  <a:cubicBezTo>
                    <a:pt x="6382" y="900"/>
                    <a:pt x="6408" y="865"/>
                    <a:pt x="6431" y="829"/>
                  </a:cubicBezTo>
                  <a:cubicBezTo>
                    <a:pt x="6451" y="798"/>
                    <a:pt x="6468" y="751"/>
                    <a:pt x="6492" y="716"/>
                  </a:cubicBezTo>
                  <a:close/>
                  <a:moveTo>
                    <a:pt x="9632" y="716"/>
                  </a:moveTo>
                  <a:cubicBezTo>
                    <a:pt x="9649" y="740"/>
                    <a:pt x="9662" y="772"/>
                    <a:pt x="9675" y="792"/>
                  </a:cubicBezTo>
                  <a:cubicBezTo>
                    <a:pt x="9705" y="841"/>
                    <a:pt x="9746" y="882"/>
                    <a:pt x="9783" y="925"/>
                  </a:cubicBezTo>
                  <a:cubicBezTo>
                    <a:pt x="9859" y="1008"/>
                    <a:pt x="9945" y="1090"/>
                    <a:pt x="10010" y="1184"/>
                  </a:cubicBezTo>
                  <a:cubicBezTo>
                    <a:pt x="10063" y="1260"/>
                    <a:pt x="10120" y="1327"/>
                    <a:pt x="10178" y="1396"/>
                  </a:cubicBezTo>
                  <a:cubicBezTo>
                    <a:pt x="10212" y="1434"/>
                    <a:pt x="10236" y="1478"/>
                    <a:pt x="10264" y="1519"/>
                  </a:cubicBezTo>
                  <a:cubicBezTo>
                    <a:pt x="10283" y="1542"/>
                    <a:pt x="10325" y="1577"/>
                    <a:pt x="10344" y="1605"/>
                  </a:cubicBezTo>
                  <a:cubicBezTo>
                    <a:pt x="10176" y="1607"/>
                    <a:pt x="10012" y="1620"/>
                    <a:pt x="9844" y="1622"/>
                  </a:cubicBezTo>
                  <a:cubicBezTo>
                    <a:pt x="9764" y="1624"/>
                    <a:pt x="9690" y="1639"/>
                    <a:pt x="9609" y="1642"/>
                  </a:cubicBezTo>
                  <a:cubicBezTo>
                    <a:pt x="9580" y="1644"/>
                    <a:pt x="9548" y="1644"/>
                    <a:pt x="9520" y="1650"/>
                  </a:cubicBezTo>
                  <a:cubicBezTo>
                    <a:pt x="9499" y="1648"/>
                    <a:pt x="9479" y="1648"/>
                    <a:pt x="9458" y="1644"/>
                  </a:cubicBezTo>
                  <a:cubicBezTo>
                    <a:pt x="9360" y="1635"/>
                    <a:pt x="9259" y="1642"/>
                    <a:pt x="9160" y="1633"/>
                  </a:cubicBezTo>
                  <a:cubicBezTo>
                    <a:pt x="9121" y="1627"/>
                    <a:pt x="9082" y="1626"/>
                    <a:pt x="9043" y="1626"/>
                  </a:cubicBezTo>
                  <a:cubicBezTo>
                    <a:pt x="9087" y="1564"/>
                    <a:pt x="9110" y="1486"/>
                    <a:pt x="9160" y="1422"/>
                  </a:cubicBezTo>
                  <a:cubicBezTo>
                    <a:pt x="9218" y="1351"/>
                    <a:pt x="9261" y="1275"/>
                    <a:pt x="9311" y="1199"/>
                  </a:cubicBezTo>
                  <a:cubicBezTo>
                    <a:pt x="9371" y="1107"/>
                    <a:pt x="9440" y="1025"/>
                    <a:pt x="9499" y="934"/>
                  </a:cubicBezTo>
                  <a:cubicBezTo>
                    <a:pt x="9522" y="900"/>
                    <a:pt x="9550" y="865"/>
                    <a:pt x="9572" y="829"/>
                  </a:cubicBezTo>
                  <a:cubicBezTo>
                    <a:pt x="9593" y="798"/>
                    <a:pt x="9608" y="751"/>
                    <a:pt x="9632" y="716"/>
                  </a:cubicBezTo>
                  <a:close/>
                  <a:moveTo>
                    <a:pt x="12773" y="716"/>
                  </a:moveTo>
                  <a:cubicBezTo>
                    <a:pt x="12790" y="740"/>
                    <a:pt x="12801" y="772"/>
                    <a:pt x="12814" y="792"/>
                  </a:cubicBezTo>
                  <a:cubicBezTo>
                    <a:pt x="12846" y="841"/>
                    <a:pt x="12887" y="882"/>
                    <a:pt x="12924" y="925"/>
                  </a:cubicBezTo>
                  <a:cubicBezTo>
                    <a:pt x="13001" y="1008"/>
                    <a:pt x="13087" y="1090"/>
                    <a:pt x="13152" y="1184"/>
                  </a:cubicBezTo>
                  <a:cubicBezTo>
                    <a:pt x="13202" y="1260"/>
                    <a:pt x="13262" y="1327"/>
                    <a:pt x="13320" y="1396"/>
                  </a:cubicBezTo>
                  <a:cubicBezTo>
                    <a:pt x="13351" y="1434"/>
                    <a:pt x="13377" y="1478"/>
                    <a:pt x="13405" y="1519"/>
                  </a:cubicBezTo>
                  <a:cubicBezTo>
                    <a:pt x="13422" y="1542"/>
                    <a:pt x="13467" y="1577"/>
                    <a:pt x="13486" y="1605"/>
                  </a:cubicBezTo>
                  <a:cubicBezTo>
                    <a:pt x="13318" y="1607"/>
                    <a:pt x="13152" y="1620"/>
                    <a:pt x="12986" y="1622"/>
                  </a:cubicBezTo>
                  <a:cubicBezTo>
                    <a:pt x="12906" y="1624"/>
                    <a:pt x="12829" y="1639"/>
                    <a:pt x="12751" y="1642"/>
                  </a:cubicBezTo>
                  <a:cubicBezTo>
                    <a:pt x="12719" y="1644"/>
                    <a:pt x="12690" y="1644"/>
                    <a:pt x="12660" y="1650"/>
                  </a:cubicBezTo>
                  <a:cubicBezTo>
                    <a:pt x="12639" y="1648"/>
                    <a:pt x="12621" y="1648"/>
                    <a:pt x="12600" y="1644"/>
                  </a:cubicBezTo>
                  <a:cubicBezTo>
                    <a:pt x="12501" y="1635"/>
                    <a:pt x="12401" y="1642"/>
                    <a:pt x="12302" y="1633"/>
                  </a:cubicBezTo>
                  <a:cubicBezTo>
                    <a:pt x="12263" y="1627"/>
                    <a:pt x="12223" y="1626"/>
                    <a:pt x="12182" y="1626"/>
                  </a:cubicBezTo>
                  <a:cubicBezTo>
                    <a:pt x="12229" y="1564"/>
                    <a:pt x="12251" y="1486"/>
                    <a:pt x="12300" y="1422"/>
                  </a:cubicBezTo>
                  <a:cubicBezTo>
                    <a:pt x="12358" y="1351"/>
                    <a:pt x="12402" y="1275"/>
                    <a:pt x="12453" y="1199"/>
                  </a:cubicBezTo>
                  <a:cubicBezTo>
                    <a:pt x="12511" y="1107"/>
                    <a:pt x="12581" y="1025"/>
                    <a:pt x="12641" y="934"/>
                  </a:cubicBezTo>
                  <a:cubicBezTo>
                    <a:pt x="12663" y="900"/>
                    <a:pt x="12690" y="865"/>
                    <a:pt x="12712" y="829"/>
                  </a:cubicBezTo>
                  <a:cubicBezTo>
                    <a:pt x="12732" y="798"/>
                    <a:pt x="12749" y="751"/>
                    <a:pt x="12773" y="716"/>
                  </a:cubicBezTo>
                  <a:close/>
                  <a:moveTo>
                    <a:pt x="15915" y="716"/>
                  </a:moveTo>
                  <a:cubicBezTo>
                    <a:pt x="15930" y="740"/>
                    <a:pt x="15943" y="772"/>
                    <a:pt x="15956" y="792"/>
                  </a:cubicBezTo>
                  <a:cubicBezTo>
                    <a:pt x="15988" y="841"/>
                    <a:pt x="16027" y="882"/>
                    <a:pt x="16066" y="925"/>
                  </a:cubicBezTo>
                  <a:cubicBezTo>
                    <a:pt x="16141" y="1008"/>
                    <a:pt x="16228" y="1090"/>
                    <a:pt x="16292" y="1184"/>
                  </a:cubicBezTo>
                  <a:cubicBezTo>
                    <a:pt x="16344" y="1260"/>
                    <a:pt x="16402" y="1327"/>
                    <a:pt x="16461" y="1396"/>
                  </a:cubicBezTo>
                  <a:cubicBezTo>
                    <a:pt x="16493" y="1434"/>
                    <a:pt x="16517" y="1478"/>
                    <a:pt x="16547" y="1519"/>
                  </a:cubicBezTo>
                  <a:cubicBezTo>
                    <a:pt x="16564" y="1542"/>
                    <a:pt x="16609" y="1577"/>
                    <a:pt x="16625" y="1605"/>
                  </a:cubicBezTo>
                  <a:cubicBezTo>
                    <a:pt x="16459" y="1607"/>
                    <a:pt x="16293" y="1620"/>
                    <a:pt x="16127" y="1622"/>
                  </a:cubicBezTo>
                  <a:cubicBezTo>
                    <a:pt x="16047" y="1624"/>
                    <a:pt x="15971" y="1639"/>
                    <a:pt x="15891" y="1642"/>
                  </a:cubicBezTo>
                  <a:cubicBezTo>
                    <a:pt x="15861" y="1644"/>
                    <a:pt x="15831" y="1644"/>
                    <a:pt x="15801" y="1650"/>
                  </a:cubicBezTo>
                  <a:cubicBezTo>
                    <a:pt x="15781" y="1648"/>
                    <a:pt x="15760" y="1648"/>
                    <a:pt x="15740" y="1644"/>
                  </a:cubicBezTo>
                  <a:cubicBezTo>
                    <a:pt x="15641" y="1635"/>
                    <a:pt x="15542" y="1642"/>
                    <a:pt x="15443" y="1633"/>
                  </a:cubicBezTo>
                  <a:cubicBezTo>
                    <a:pt x="15404" y="1627"/>
                    <a:pt x="15363" y="1626"/>
                    <a:pt x="15324" y="1626"/>
                  </a:cubicBezTo>
                  <a:cubicBezTo>
                    <a:pt x="15371" y="1564"/>
                    <a:pt x="15391" y="1486"/>
                    <a:pt x="15441" y="1422"/>
                  </a:cubicBezTo>
                  <a:cubicBezTo>
                    <a:pt x="15499" y="1351"/>
                    <a:pt x="15542" y="1275"/>
                    <a:pt x="15592" y="1199"/>
                  </a:cubicBezTo>
                  <a:cubicBezTo>
                    <a:pt x="15652" y="1107"/>
                    <a:pt x="15721" y="1025"/>
                    <a:pt x="15781" y="934"/>
                  </a:cubicBezTo>
                  <a:cubicBezTo>
                    <a:pt x="15805" y="900"/>
                    <a:pt x="15831" y="865"/>
                    <a:pt x="15853" y="829"/>
                  </a:cubicBezTo>
                  <a:cubicBezTo>
                    <a:pt x="15874" y="798"/>
                    <a:pt x="15891" y="751"/>
                    <a:pt x="15915" y="716"/>
                  </a:cubicBezTo>
                  <a:close/>
                  <a:moveTo>
                    <a:pt x="19055" y="716"/>
                  </a:moveTo>
                  <a:cubicBezTo>
                    <a:pt x="19071" y="740"/>
                    <a:pt x="19084" y="772"/>
                    <a:pt x="19098" y="792"/>
                  </a:cubicBezTo>
                  <a:cubicBezTo>
                    <a:pt x="19127" y="841"/>
                    <a:pt x="19168" y="882"/>
                    <a:pt x="19206" y="925"/>
                  </a:cubicBezTo>
                  <a:cubicBezTo>
                    <a:pt x="19282" y="1008"/>
                    <a:pt x="19370" y="1090"/>
                    <a:pt x="19433" y="1184"/>
                  </a:cubicBezTo>
                  <a:cubicBezTo>
                    <a:pt x="19485" y="1260"/>
                    <a:pt x="19543" y="1327"/>
                    <a:pt x="19603" y="1396"/>
                  </a:cubicBezTo>
                  <a:cubicBezTo>
                    <a:pt x="19634" y="1434"/>
                    <a:pt x="19659" y="1478"/>
                    <a:pt x="19689" y="1519"/>
                  </a:cubicBezTo>
                  <a:cubicBezTo>
                    <a:pt x="19705" y="1542"/>
                    <a:pt x="19748" y="1577"/>
                    <a:pt x="19767" y="1605"/>
                  </a:cubicBezTo>
                  <a:cubicBezTo>
                    <a:pt x="19599" y="1607"/>
                    <a:pt x="19435" y="1620"/>
                    <a:pt x="19267" y="1622"/>
                  </a:cubicBezTo>
                  <a:cubicBezTo>
                    <a:pt x="19189" y="1624"/>
                    <a:pt x="19112" y="1639"/>
                    <a:pt x="19032" y="1642"/>
                  </a:cubicBezTo>
                  <a:cubicBezTo>
                    <a:pt x="19002" y="1644"/>
                    <a:pt x="18971" y="1644"/>
                    <a:pt x="18943" y="1650"/>
                  </a:cubicBezTo>
                  <a:cubicBezTo>
                    <a:pt x="18922" y="1648"/>
                    <a:pt x="18902" y="1648"/>
                    <a:pt x="18881" y="1644"/>
                  </a:cubicBezTo>
                  <a:cubicBezTo>
                    <a:pt x="18782" y="1635"/>
                    <a:pt x="18682" y="1642"/>
                    <a:pt x="18583" y="1633"/>
                  </a:cubicBezTo>
                  <a:cubicBezTo>
                    <a:pt x="18544" y="1627"/>
                    <a:pt x="18505" y="1626"/>
                    <a:pt x="18465" y="1626"/>
                  </a:cubicBezTo>
                  <a:cubicBezTo>
                    <a:pt x="18510" y="1564"/>
                    <a:pt x="18533" y="1486"/>
                    <a:pt x="18583" y="1422"/>
                  </a:cubicBezTo>
                  <a:cubicBezTo>
                    <a:pt x="18641" y="1351"/>
                    <a:pt x="18684" y="1275"/>
                    <a:pt x="18734" y="1199"/>
                  </a:cubicBezTo>
                  <a:cubicBezTo>
                    <a:pt x="18794" y="1107"/>
                    <a:pt x="18863" y="1025"/>
                    <a:pt x="18922" y="934"/>
                  </a:cubicBezTo>
                  <a:cubicBezTo>
                    <a:pt x="18946" y="900"/>
                    <a:pt x="18973" y="865"/>
                    <a:pt x="18995" y="829"/>
                  </a:cubicBezTo>
                  <a:cubicBezTo>
                    <a:pt x="19015" y="798"/>
                    <a:pt x="19030" y="751"/>
                    <a:pt x="19055" y="716"/>
                  </a:cubicBezTo>
                  <a:close/>
                  <a:moveTo>
                    <a:pt x="22196" y="716"/>
                  </a:moveTo>
                  <a:cubicBezTo>
                    <a:pt x="22213" y="740"/>
                    <a:pt x="22226" y="772"/>
                    <a:pt x="22237" y="792"/>
                  </a:cubicBezTo>
                  <a:cubicBezTo>
                    <a:pt x="22269" y="841"/>
                    <a:pt x="22310" y="882"/>
                    <a:pt x="22347" y="925"/>
                  </a:cubicBezTo>
                  <a:cubicBezTo>
                    <a:pt x="22424" y="1008"/>
                    <a:pt x="22509" y="1090"/>
                    <a:pt x="22575" y="1184"/>
                  </a:cubicBezTo>
                  <a:cubicBezTo>
                    <a:pt x="22627" y="1260"/>
                    <a:pt x="22685" y="1327"/>
                    <a:pt x="22742" y="1396"/>
                  </a:cubicBezTo>
                  <a:cubicBezTo>
                    <a:pt x="22774" y="1434"/>
                    <a:pt x="22800" y="1478"/>
                    <a:pt x="22828" y="1519"/>
                  </a:cubicBezTo>
                  <a:cubicBezTo>
                    <a:pt x="22847" y="1542"/>
                    <a:pt x="22890" y="1577"/>
                    <a:pt x="22908" y="1605"/>
                  </a:cubicBezTo>
                  <a:cubicBezTo>
                    <a:pt x="22741" y="1607"/>
                    <a:pt x="22577" y="1620"/>
                    <a:pt x="22409" y="1622"/>
                  </a:cubicBezTo>
                  <a:cubicBezTo>
                    <a:pt x="22329" y="1624"/>
                    <a:pt x="22252" y="1639"/>
                    <a:pt x="22174" y="1642"/>
                  </a:cubicBezTo>
                  <a:cubicBezTo>
                    <a:pt x="22144" y="1644"/>
                    <a:pt x="22112" y="1644"/>
                    <a:pt x="22084" y="1650"/>
                  </a:cubicBezTo>
                  <a:cubicBezTo>
                    <a:pt x="22064" y="1648"/>
                    <a:pt x="22043" y="1648"/>
                    <a:pt x="22023" y="1644"/>
                  </a:cubicBezTo>
                  <a:cubicBezTo>
                    <a:pt x="21924" y="1635"/>
                    <a:pt x="21823" y="1642"/>
                    <a:pt x="21724" y="1633"/>
                  </a:cubicBezTo>
                  <a:cubicBezTo>
                    <a:pt x="21685" y="1627"/>
                    <a:pt x="21646" y="1626"/>
                    <a:pt x="21605" y="1626"/>
                  </a:cubicBezTo>
                  <a:cubicBezTo>
                    <a:pt x="21652" y="1564"/>
                    <a:pt x="21674" y="1486"/>
                    <a:pt x="21724" y="1422"/>
                  </a:cubicBezTo>
                  <a:cubicBezTo>
                    <a:pt x="21782" y="1351"/>
                    <a:pt x="21825" y="1275"/>
                    <a:pt x="21875" y="1199"/>
                  </a:cubicBezTo>
                  <a:cubicBezTo>
                    <a:pt x="21935" y="1107"/>
                    <a:pt x="22004" y="1025"/>
                    <a:pt x="22064" y="934"/>
                  </a:cubicBezTo>
                  <a:cubicBezTo>
                    <a:pt x="22086" y="900"/>
                    <a:pt x="22114" y="865"/>
                    <a:pt x="22137" y="829"/>
                  </a:cubicBezTo>
                  <a:cubicBezTo>
                    <a:pt x="22157" y="798"/>
                    <a:pt x="22172" y="751"/>
                    <a:pt x="22196" y="716"/>
                  </a:cubicBezTo>
                  <a:close/>
                  <a:moveTo>
                    <a:pt x="25338" y="716"/>
                  </a:moveTo>
                  <a:cubicBezTo>
                    <a:pt x="25353" y="740"/>
                    <a:pt x="25366" y="772"/>
                    <a:pt x="25379" y="792"/>
                  </a:cubicBezTo>
                  <a:cubicBezTo>
                    <a:pt x="25410" y="841"/>
                    <a:pt x="25450" y="882"/>
                    <a:pt x="25489" y="925"/>
                  </a:cubicBezTo>
                  <a:cubicBezTo>
                    <a:pt x="25563" y="1008"/>
                    <a:pt x="25651" y="1090"/>
                    <a:pt x="25714" y="1184"/>
                  </a:cubicBezTo>
                  <a:cubicBezTo>
                    <a:pt x="25767" y="1260"/>
                    <a:pt x="25824" y="1327"/>
                    <a:pt x="25884" y="1396"/>
                  </a:cubicBezTo>
                  <a:cubicBezTo>
                    <a:pt x="25916" y="1434"/>
                    <a:pt x="25940" y="1478"/>
                    <a:pt x="25970" y="1519"/>
                  </a:cubicBezTo>
                  <a:cubicBezTo>
                    <a:pt x="25987" y="1542"/>
                    <a:pt x="26031" y="1577"/>
                    <a:pt x="26048" y="1605"/>
                  </a:cubicBezTo>
                  <a:cubicBezTo>
                    <a:pt x="25882" y="1607"/>
                    <a:pt x="25716" y="1620"/>
                    <a:pt x="25550" y="1622"/>
                  </a:cubicBezTo>
                  <a:cubicBezTo>
                    <a:pt x="25470" y="1624"/>
                    <a:pt x="25394" y="1639"/>
                    <a:pt x="25315" y="1642"/>
                  </a:cubicBezTo>
                  <a:cubicBezTo>
                    <a:pt x="25284" y="1644"/>
                    <a:pt x="25254" y="1644"/>
                    <a:pt x="25224" y="1650"/>
                  </a:cubicBezTo>
                  <a:cubicBezTo>
                    <a:pt x="25203" y="1648"/>
                    <a:pt x="25183" y="1648"/>
                    <a:pt x="25162" y="1644"/>
                  </a:cubicBezTo>
                  <a:cubicBezTo>
                    <a:pt x="25064" y="1635"/>
                    <a:pt x="24965" y="1642"/>
                    <a:pt x="24866" y="1633"/>
                  </a:cubicBezTo>
                  <a:cubicBezTo>
                    <a:pt x="24827" y="1627"/>
                    <a:pt x="24786" y="1626"/>
                    <a:pt x="24747" y="1626"/>
                  </a:cubicBezTo>
                  <a:cubicBezTo>
                    <a:pt x="24793" y="1564"/>
                    <a:pt x="24814" y="1486"/>
                    <a:pt x="24864" y="1422"/>
                  </a:cubicBezTo>
                  <a:cubicBezTo>
                    <a:pt x="24922" y="1351"/>
                    <a:pt x="24967" y="1275"/>
                    <a:pt x="25015" y="1199"/>
                  </a:cubicBezTo>
                  <a:cubicBezTo>
                    <a:pt x="25075" y="1107"/>
                    <a:pt x="25144" y="1025"/>
                    <a:pt x="25203" y="934"/>
                  </a:cubicBezTo>
                  <a:cubicBezTo>
                    <a:pt x="25228" y="900"/>
                    <a:pt x="25254" y="865"/>
                    <a:pt x="25276" y="829"/>
                  </a:cubicBezTo>
                  <a:cubicBezTo>
                    <a:pt x="25297" y="798"/>
                    <a:pt x="25313" y="751"/>
                    <a:pt x="25338" y="716"/>
                  </a:cubicBezTo>
                  <a:close/>
                  <a:moveTo>
                    <a:pt x="28479" y="716"/>
                  </a:moveTo>
                  <a:cubicBezTo>
                    <a:pt x="28494" y="740"/>
                    <a:pt x="28507" y="772"/>
                    <a:pt x="28520" y="792"/>
                  </a:cubicBezTo>
                  <a:cubicBezTo>
                    <a:pt x="28550" y="841"/>
                    <a:pt x="28591" y="882"/>
                    <a:pt x="28630" y="925"/>
                  </a:cubicBezTo>
                  <a:cubicBezTo>
                    <a:pt x="28705" y="1008"/>
                    <a:pt x="28792" y="1090"/>
                    <a:pt x="28856" y="1184"/>
                  </a:cubicBezTo>
                  <a:cubicBezTo>
                    <a:pt x="28908" y="1260"/>
                    <a:pt x="28966" y="1327"/>
                    <a:pt x="29026" y="1396"/>
                  </a:cubicBezTo>
                  <a:cubicBezTo>
                    <a:pt x="29057" y="1434"/>
                    <a:pt x="29081" y="1478"/>
                    <a:pt x="29111" y="1519"/>
                  </a:cubicBezTo>
                  <a:cubicBezTo>
                    <a:pt x="29128" y="1542"/>
                    <a:pt x="29173" y="1577"/>
                    <a:pt x="29190" y="1605"/>
                  </a:cubicBezTo>
                  <a:cubicBezTo>
                    <a:pt x="29024" y="1607"/>
                    <a:pt x="28858" y="1620"/>
                    <a:pt x="28690" y="1622"/>
                  </a:cubicBezTo>
                  <a:cubicBezTo>
                    <a:pt x="28612" y="1624"/>
                    <a:pt x="28535" y="1639"/>
                    <a:pt x="28455" y="1642"/>
                  </a:cubicBezTo>
                  <a:cubicBezTo>
                    <a:pt x="28425" y="1644"/>
                    <a:pt x="28393" y="1644"/>
                    <a:pt x="28366" y="1650"/>
                  </a:cubicBezTo>
                  <a:cubicBezTo>
                    <a:pt x="28345" y="1648"/>
                    <a:pt x="28325" y="1648"/>
                    <a:pt x="28304" y="1644"/>
                  </a:cubicBezTo>
                  <a:cubicBezTo>
                    <a:pt x="28205" y="1635"/>
                    <a:pt x="28106" y="1642"/>
                    <a:pt x="28006" y="1633"/>
                  </a:cubicBezTo>
                  <a:cubicBezTo>
                    <a:pt x="27967" y="1627"/>
                    <a:pt x="27927" y="1626"/>
                    <a:pt x="27888" y="1626"/>
                  </a:cubicBezTo>
                  <a:cubicBezTo>
                    <a:pt x="27935" y="1564"/>
                    <a:pt x="27955" y="1486"/>
                    <a:pt x="28006" y="1422"/>
                  </a:cubicBezTo>
                  <a:cubicBezTo>
                    <a:pt x="28063" y="1351"/>
                    <a:pt x="28106" y="1275"/>
                    <a:pt x="28157" y="1199"/>
                  </a:cubicBezTo>
                  <a:cubicBezTo>
                    <a:pt x="28216" y="1107"/>
                    <a:pt x="28285" y="1025"/>
                    <a:pt x="28345" y="934"/>
                  </a:cubicBezTo>
                  <a:cubicBezTo>
                    <a:pt x="28369" y="900"/>
                    <a:pt x="28395" y="865"/>
                    <a:pt x="28418" y="829"/>
                  </a:cubicBezTo>
                  <a:cubicBezTo>
                    <a:pt x="28438" y="798"/>
                    <a:pt x="28455" y="751"/>
                    <a:pt x="28479" y="716"/>
                  </a:cubicBezTo>
                  <a:close/>
                  <a:moveTo>
                    <a:pt x="31619" y="716"/>
                  </a:moveTo>
                  <a:cubicBezTo>
                    <a:pt x="31636" y="740"/>
                    <a:pt x="31649" y="772"/>
                    <a:pt x="31662" y="792"/>
                  </a:cubicBezTo>
                  <a:cubicBezTo>
                    <a:pt x="31692" y="841"/>
                    <a:pt x="31733" y="882"/>
                    <a:pt x="31770" y="925"/>
                  </a:cubicBezTo>
                  <a:cubicBezTo>
                    <a:pt x="31846" y="1008"/>
                    <a:pt x="31932" y="1090"/>
                    <a:pt x="31997" y="1184"/>
                  </a:cubicBezTo>
                  <a:cubicBezTo>
                    <a:pt x="32050" y="1260"/>
                    <a:pt x="32107" y="1327"/>
                    <a:pt x="32165" y="1396"/>
                  </a:cubicBezTo>
                  <a:cubicBezTo>
                    <a:pt x="32197" y="1434"/>
                    <a:pt x="32223" y="1478"/>
                    <a:pt x="32251" y="1519"/>
                  </a:cubicBezTo>
                  <a:cubicBezTo>
                    <a:pt x="32270" y="1542"/>
                    <a:pt x="32312" y="1577"/>
                    <a:pt x="32331" y="1605"/>
                  </a:cubicBezTo>
                  <a:cubicBezTo>
                    <a:pt x="32163" y="1607"/>
                    <a:pt x="31999" y="1620"/>
                    <a:pt x="31831" y="1622"/>
                  </a:cubicBezTo>
                  <a:cubicBezTo>
                    <a:pt x="31751" y="1624"/>
                    <a:pt x="31675" y="1639"/>
                    <a:pt x="31597" y="1642"/>
                  </a:cubicBezTo>
                  <a:cubicBezTo>
                    <a:pt x="31567" y="1644"/>
                    <a:pt x="31535" y="1644"/>
                    <a:pt x="31507" y="1650"/>
                  </a:cubicBezTo>
                  <a:cubicBezTo>
                    <a:pt x="31487" y="1648"/>
                    <a:pt x="31466" y="1648"/>
                    <a:pt x="31446" y="1644"/>
                  </a:cubicBezTo>
                  <a:cubicBezTo>
                    <a:pt x="31347" y="1635"/>
                    <a:pt x="31246" y="1642"/>
                    <a:pt x="31147" y="1633"/>
                  </a:cubicBezTo>
                  <a:cubicBezTo>
                    <a:pt x="31108" y="1627"/>
                    <a:pt x="31069" y="1626"/>
                    <a:pt x="31030" y="1626"/>
                  </a:cubicBezTo>
                  <a:cubicBezTo>
                    <a:pt x="31075" y="1564"/>
                    <a:pt x="31097" y="1486"/>
                    <a:pt x="31147" y="1422"/>
                  </a:cubicBezTo>
                  <a:cubicBezTo>
                    <a:pt x="31205" y="1351"/>
                    <a:pt x="31248" y="1275"/>
                    <a:pt x="31298" y="1199"/>
                  </a:cubicBezTo>
                  <a:cubicBezTo>
                    <a:pt x="31358" y="1107"/>
                    <a:pt x="31427" y="1025"/>
                    <a:pt x="31487" y="934"/>
                  </a:cubicBezTo>
                  <a:cubicBezTo>
                    <a:pt x="31509" y="900"/>
                    <a:pt x="31537" y="865"/>
                    <a:pt x="31559" y="829"/>
                  </a:cubicBezTo>
                  <a:cubicBezTo>
                    <a:pt x="31580" y="798"/>
                    <a:pt x="31595" y="751"/>
                    <a:pt x="31619" y="716"/>
                  </a:cubicBezTo>
                  <a:close/>
                  <a:moveTo>
                    <a:pt x="38044" y="716"/>
                  </a:moveTo>
                  <a:cubicBezTo>
                    <a:pt x="38060" y="740"/>
                    <a:pt x="38072" y="772"/>
                    <a:pt x="38085" y="792"/>
                  </a:cubicBezTo>
                  <a:cubicBezTo>
                    <a:pt x="38116" y="841"/>
                    <a:pt x="38157" y="882"/>
                    <a:pt x="38195" y="925"/>
                  </a:cubicBezTo>
                  <a:cubicBezTo>
                    <a:pt x="38271" y="1008"/>
                    <a:pt x="38357" y="1090"/>
                    <a:pt x="38422" y="1184"/>
                  </a:cubicBezTo>
                  <a:cubicBezTo>
                    <a:pt x="38473" y="1260"/>
                    <a:pt x="38532" y="1327"/>
                    <a:pt x="38590" y="1396"/>
                  </a:cubicBezTo>
                  <a:cubicBezTo>
                    <a:pt x="38622" y="1434"/>
                    <a:pt x="38648" y="1478"/>
                    <a:pt x="38676" y="1519"/>
                  </a:cubicBezTo>
                  <a:cubicBezTo>
                    <a:pt x="38694" y="1542"/>
                    <a:pt x="38737" y="1577"/>
                    <a:pt x="38756" y="1605"/>
                  </a:cubicBezTo>
                  <a:cubicBezTo>
                    <a:pt x="38588" y="1607"/>
                    <a:pt x="38422" y="1620"/>
                    <a:pt x="38256" y="1622"/>
                  </a:cubicBezTo>
                  <a:cubicBezTo>
                    <a:pt x="38176" y="1624"/>
                    <a:pt x="38100" y="1639"/>
                    <a:pt x="38021" y="1642"/>
                  </a:cubicBezTo>
                  <a:cubicBezTo>
                    <a:pt x="37990" y="1644"/>
                    <a:pt x="37960" y="1644"/>
                    <a:pt x="37932" y="1650"/>
                  </a:cubicBezTo>
                  <a:cubicBezTo>
                    <a:pt x="37911" y="1648"/>
                    <a:pt x="37891" y="1648"/>
                    <a:pt x="37870" y="1644"/>
                  </a:cubicBezTo>
                  <a:cubicBezTo>
                    <a:pt x="37772" y="1635"/>
                    <a:pt x="37671" y="1642"/>
                    <a:pt x="37572" y="1633"/>
                  </a:cubicBezTo>
                  <a:cubicBezTo>
                    <a:pt x="37533" y="1627"/>
                    <a:pt x="37494" y="1626"/>
                    <a:pt x="37453" y="1626"/>
                  </a:cubicBezTo>
                  <a:cubicBezTo>
                    <a:pt x="37499" y="1564"/>
                    <a:pt x="37522" y="1486"/>
                    <a:pt x="37572" y="1422"/>
                  </a:cubicBezTo>
                  <a:cubicBezTo>
                    <a:pt x="37630" y="1351"/>
                    <a:pt x="37673" y="1275"/>
                    <a:pt x="37723" y="1199"/>
                  </a:cubicBezTo>
                  <a:cubicBezTo>
                    <a:pt x="37781" y="1107"/>
                    <a:pt x="37852" y="1025"/>
                    <a:pt x="37911" y="934"/>
                  </a:cubicBezTo>
                  <a:cubicBezTo>
                    <a:pt x="37934" y="900"/>
                    <a:pt x="37960" y="865"/>
                    <a:pt x="37982" y="829"/>
                  </a:cubicBezTo>
                  <a:cubicBezTo>
                    <a:pt x="38005" y="798"/>
                    <a:pt x="38019" y="751"/>
                    <a:pt x="38044" y="716"/>
                  </a:cubicBezTo>
                  <a:close/>
                  <a:moveTo>
                    <a:pt x="41185" y="716"/>
                  </a:moveTo>
                  <a:cubicBezTo>
                    <a:pt x="41200" y="740"/>
                    <a:pt x="41213" y="772"/>
                    <a:pt x="41226" y="792"/>
                  </a:cubicBezTo>
                  <a:cubicBezTo>
                    <a:pt x="41258" y="841"/>
                    <a:pt x="41297" y="882"/>
                    <a:pt x="41336" y="925"/>
                  </a:cubicBezTo>
                  <a:cubicBezTo>
                    <a:pt x="41411" y="1008"/>
                    <a:pt x="41498" y="1090"/>
                    <a:pt x="41562" y="1184"/>
                  </a:cubicBezTo>
                  <a:cubicBezTo>
                    <a:pt x="41614" y="1260"/>
                    <a:pt x="41672" y="1327"/>
                    <a:pt x="41732" y="1396"/>
                  </a:cubicBezTo>
                  <a:cubicBezTo>
                    <a:pt x="41763" y="1434"/>
                    <a:pt x="41787" y="1478"/>
                    <a:pt x="41817" y="1519"/>
                  </a:cubicBezTo>
                  <a:cubicBezTo>
                    <a:pt x="41834" y="1542"/>
                    <a:pt x="41879" y="1577"/>
                    <a:pt x="41896" y="1605"/>
                  </a:cubicBezTo>
                  <a:cubicBezTo>
                    <a:pt x="41730" y="1607"/>
                    <a:pt x="41564" y="1620"/>
                    <a:pt x="41398" y="1622"/>
                  </a:cubicBezTo>
                  <a:cubicBezTo>
                    <a:pt x="41318" y="1624"/>
                    <a:pt x="41241" y="1639"/>
                    <a:pt x="41163" y="1642"/>
                  </a:cubicBezTo>
                  <a:cubicBezTo>
                    <a:pt x="41131" y="1644"/>
                    <a:pt x="41101" y="1644"/>
                    <a:pt x="41072" y="1650"/>
                  </a:cubicBezTo>
                  <a:cubicBezTo>
                    <a:pt x="41051" y="1648"/>
                    <a:pt x="41031" y="1648"/>
                    <a:pt x="41010" y="1644"/>
                  </a:cubicBezTo>
                  <a:cubicBezTo>
                    <a:pt x="40911" y="1635"/>
                    <a:pt x="40812" y="1642"/>
                    <a:pt x="40714" y="1633"/>
                  </a:cubicBezTo>
                  <a:cubicBezTo>
                    <a:pt x="40674" y="1627"/>
                    <a:pt x="40633" y="1626"/>
                    <a:pt x="40594" y="1626"/>
                  </a:cubicBezTo>
                  <a:cubicBezTo>
                    <a:pt x="40641" y="1564"/>
                    <a:pt x="40661" y="1486"/>
                    <a:pt x="40712" y="1422"/>
                  </a:cubicBezTo>
                  <a:cubicBezTo>
                    <a:pt x="40769" y="1351"/>
                    <a:pt x="40814" y="1275"/>
                    <a:pt x="40863" y="1199"/>
                  </a:cubicBezTo>
                  <a:cubicBezTo>
                    <a:pt x="40922" y="1107"/>
                    <a:pt x="40991" y="1025"/>
                    <a:pt x="41051" y="934"/>
                  </a:cubicBezTo>
                  <a:cubicBezTo>
                    <a:pt x="41075" y="900"/>
                    <a:pt x="41101" y="865"/>
                    <a:pt x="41124" y="829"/>
                  </a:cubicBezTo>
                  <a:cubicBezTo>
                    <a:pt x="41144" y="798"/>
                    <a:pt x="41161" y="751"/>
                    <a:pt x="41185" y="716"/>
                  </a:cubicBezTo>
                  <a:close/>
                  <a:moveTo>
                    <a:pt x="44327" y="716"/>
                  </a:moveTo>
                  <a:cubicBezTo>
                    <a:pt x="44342" y="740"/>
                    <a:pt x="44355" y="772"/>
                    <a:pt x="44368" y="792"/>
                  </a:cubicBezTo>
                  <a:cubicBezTo>
                    <a:pt x="44398" y="841"/>
                    <a:pt x="44439" y="882"/>
                    <a:pt x="44476" y="925"/>
                  </a:cubicBezTo>
                  <a:cubicBezTo>
                    <a:pt x="44552" y="1008"/>
                    <a:pt x="44640" y="1090"/>
                    <a:pt x="44703" y="1184"/>
                  </a:cubicBezTo>
                  <a:cubicBezTo>
                    <a:pt x="44756" y="1260"/>
                    <a:pt x="44813" y="1327"/>
                    <a:pt x="44873" y="1396"/>
                  </a:cubicBezTo>
                  <a:cubicBezTo>
                    <a:pt x="44905" y="1434"/>
                    <a:pt x="44929" y="1478"/>
                    <a:pt x="44959" y="1519"/>
                  </a:cubicBezTo>
                  <a:cubicBezTo>
                    <a:pt x="44976" y="1542"/>
                    <a:pt x="45018" y="1577"/>
                    <a:pt x="45037" y="1605"/>
                  </a:cubicBezTo>
                  <a:cubicBezTo>
                    <a:pt x="44871" y="1607"/>
                    <a:pt x="44705" y="1620"/>
                    <a:pt x="44537" y="1622"/>
                  </a:cubicBezTo>
                  <a:cubicBezTo>
                    <a:pt x="44459" y="1624"/>
                    <a:pt x="44383" y="1639"/>
                    <a:pt x="44303" y="1642"/>
                  </a:cubicBezTo>
                  <a:cubicBezTo>
                    <a:pt x="44273" y="1644"/>
                    <a:pt x="44241" y="1644"/>
                    <a:pt x="44213" y="1650"/>
                  </a:cubicBezTo>
                  <a:cubicBezTo>
                    <a:pt x="44193" y="1648"/>
                    <a:pt x="44172" y="1648"/>
                    <a:pt x="44152" y="1644"/>
                  </a:cubicBezTo>
                  <a:cubicBezTo>
                    <a:pt x="44053" y="1635"/>
                    <a:pt x="43954" y="1642"/>
                    <a:pt x="43853" y="1633"/>
                  </a:cubicBezTo>
                  <a:cubicBezTo>
                    <a:pt x="43814" y="1627"/>
                    <a:pt x="43775" y="1626"/>
                    <a:pt x="43736" y="1626"/>
                  </a:cubicBezTo>
                  <a:cubicBezTo>
                    <a:pt x="43782" y="1564"/>
                    <a:pt x="43803" y="1486"/>
                    <a:pt x="43853" y="1422"/>
                  </a:cubicBezTo>
                  <a:cubicBezTo>
                    <a:pt x="43911" y="1351"/>
                    <a:pt x="43954" y="1275"/>
                    <a:pt x="44004" y="1199"/>
                  </a:cubicBezTo>
                  <a:cubicBezTo>
                    <a:pt x="44064" y="1107"/>
                    <a:pt x="44133" y="1025"/>
                    <a:pt x="44193" y="934"/>
                  </a:cubicBezTo>
                  <a:cubicBezTo>
                    <a:pt x="44217" y="900"/>
                    <a:pt x="44243" y="865"/>
                    <a:pt x="44265" y="829"/>
                  </a:cubicBezTo>
                  <a:cubicBezTo>
                    <a:pt x="44286" y="798"/>
                    <a:pt x="44301" y="751"/>
                    <a:pt x="44327" y="716"/>
                  </a:cubicBezTo>
                  <a:close/>
                  <a:moveTo>
                    <a:pt x="47466" y="716"/>
                  </a:moveTo>
                  <a:cubicBezTo>
                    <a:pt x="47483" y="740"/>
                    <a:pt x="47496" y="772"/>
                    <a:pt x="47507" y="792"/>
                  </a:cubicBezTo>
                  <a:cubicBezTo>
                    <a:pt x="47539" y="841"/>
                    <a:pt x="47580" y="882"/>
                    <a:pt x="47617" y="925"/>
                  </a:cubicBezTo>
                  <a:cubicBezTo>
                    <a:pt x="47694" y="1008"/>
                    <a:pt x="47780" y="1090"/>
                    <a:pt x="47845" y="1184"/>
                  </a:cubicBezTo>
                  <a:cubicBezTo>
                    <a:pt x="47897" y="1260"/>
                    <a:pt x="47955" y="1327"/>
                    <a:pt x="48013" y="1396"/>
                  </a:cubicBezTo>
                  <a:cubicBezTo>
                    <a:pt x="48044" y="1434"/>
                    <a:pt x="48071" y="1478"/>
                    <a:pt x="48099" y="1519"/>
                  </a:cubicBezTo>
                  <a:cubicBezTo>
                    <a:pt x="48117" y="1542"/>
                    <a:pt x="48160" y="1577"/>
                    <a:pt x="48179" y="1605"/>
                  </a:cubicBezTo>
                  <a:cubicBezTo>
                    <a:pt x="48011" y="1607"/>
                    <a:pt x="47847" y="1620"/>
                    <a:pt x="47679" y="1622"/>
                  </a:cubicBezTo>
                  <a:cubicBezTo>
                    <a:pt x="47599" y="1624"/>
                    <a:pt x="47522" y="1639"/>
                    <a:pt x="47444" y="1642"/>
                  </a:cubicBezTo>
                  <a:cubicBezTo>
                    <a:pt x="47414" y="1644"/>
                    <a:pt x="47383" y="1644"/>
                    <a:pt x="47355" y="1650"/>
                  </a:cubicBezTo>
                  <a:cubicBezTo>
                    <a:pt x="47334" y="1648"/>
                    <a:pt x="47314" y="1648"/>
                    <a:pt x="47293" y="1644"/>
                  </a:cubicBezTo>
                  <a:cubicBezTo>
                    <a:pt x="47194" y="1635"/>
                    <a:pt x="47094" y="1642"/>
                    <a:pt x="46995" y="1633"/>
                  </a:cubicBezTo>
                  <a:cubicBezTo>
                    <a:pt x="46956" y="1627"/>
                    <a:pt x="46916" y="1626"/>
                    <a:pt x="46875" y="1626"/>
                  </a:cubicBezTo>
                  <a:cubicBezTo>
                    <a:pt x="46922" y="1564"/>
                    <a:pt x="46944" y="1486"/>
                    <a:pt x="46995" y="1422"/>
                  </a:cubicBezTo>
                  <a:cubicBezTo>
                    <a:pt x="47053" y="1351"/>
                    <a:pt x="47095" y="1275"/>
                    <a:pt x="47146" y="1199"/>
                  </a:cubicBezTo>
                  <a:cubicBezTo>
                    <a:pt x="47205" y="1107"/>
                    <a:pt x="47274" y="1025"/>
                    <a:pt x="47334" y="934"/>
                  </a:cubicBezTo>
                  <a:cubicBezTo>
                    <a:pt x="47356" y="900"/>
                    <a:pt x="47384" y="865"/>
                    <a:pt x="47407" y="829"/>
                  </a:cubicBezTo>
                  <a:cubicBezTo>
                    <a:pt x="47427" y="798"/>
                    <a:pt x="47442" y="751"/>
                    <a:pt x="47466" y="716"/>
                  </a:cubicBezTo>
                  <a:close/>
                  <a:moveTo>
                    <a:pt x="50608" y="716"/>
                  </a:moveTo>
                  <a:cubicBezTo>
                    <a:pt x="50623" y="740"/>
                    <a:pt x="50636" y="772"/>
                    <a:pt x="50649" y="792"/>
                  </a:cubicBezTo>
                  <a:cubicBezTo>
                    <a:pt x="50681" y="841"/>
                    <a:pt x="50722" y="882"/>
                    <a:pt x="50759" y="925"/>
                  </a:cubicBezTo>
                  <a:cubicBezTo>
                    <a:pt x="50835" y="1008"/>
                    <a:pt x="50921" y="1090"/>
                    <a:pt x="50985" y="1184"/>
                  </a:cubicBezTo>
                  <a:cubicBezTo>
                    <a:pt x="51037" y="1260"/>
                    <a:pt x="51095" y="1327"/>
                    <a:pt x="51154" y="1396"/>
                  </a:cubicBezTo>
                  <a:cubicBezTo>
                    <a:pt x="51186" y="1434"/>
                    <a:pt x="51212" y="1478"/>
                    <a:pt x="51240" y="1519"/>
                  </a:cubicBezTo>
                  <a:cubicBezTo>
                    <a:pt x="51257" y="1542"/>
                    <a:pt x="51302" y="1577"/>
                    <a:pt x="51320" y="1605"/>
                  </a:cubicBezTo>
                  <a:cubicBezTo>
                    <a:pt x="51152" y="1607"/>
                    <a:pt x="50986" y="1620"/>
                    <a:pt x="50821" y="1622"/>
                  </a:cubicBezTo>
                  <a:cubicBezTo>
                    <a:pt x="50740" y="1624"/>
                    <a:pt x="50664" y="1639"/>
                    <a:pt x="50586" y="1642"/>
                  </a:cubicBezTo>
                  <a:cubicBezTo>
                    <a:pt x="50554" y="1644"/>
                    <a:pt x="50524" y="1644"/>
                    <a:pt x="50494" y="1650"/>
                  </a:cubicBezTo>
                  <a:cubicBezTo>
                    <a:pt x="50474" y="1648"/>
                    <a:pt x="50453" y="1648"/>
                    <a:pt x="50433" y="1644"/>
                  </a:cubicBezTo>
                  <a:cubicBezTo>
                    <a:pt x="50336" y="1635"/>
                    <a:pt x="50235" y="1642"/>
                    <a:pt x="50136" y="1633"/>
                  </a:cubicBezTo>
                  <a:cubicBezTo>
                    <a:pt x="50097" y="1627"/>
                    <a:pt x="50058" y="1626"/>
                    <a:pt x="50017" y="1626"/>
                  </a:cubicBezTo>
                  <a:cubicBezTo>
                    <a:pt x="50064" y="1564"/>
                    <a:pt x="50084" y="1486"/>
                    <a:pt x="50134" y="1422"/>
                  </a:cubicBezTo>
                  <a:cubicBezTo>
                    <a:pt x="50192" y="1351"/>
                    <a:pt x="50237" y="1275"/>
                    <a:pt x="50287" y="1199"/>
                  </a:cubicBezTo>
                  <a:cubicBezTo>
                    <a:pt x="50345" y="1107"/>
                    <a:pt x="50414" y="1025"/>
                    <a:pt x="50474" y="934"/>
                  </a:cubicBezTo>
                  <a:cubicBezTo>
                    <a:pt x="50498" y="900"/>
                    <a:pt x="50524" y="865"/>
                    <a:pt x="50546" y="829"/>
                  </a:cubicBezTo>
                  <a:cubicBezTo>
                    <a:pt x="50567" y="798"/>
                    <a:pt x="50584" y="751"/>
                    <a:pt x="50608" y="716"/>
                  </a:cubicBezTo>
                  <a:close/>
                  <a:moveTo>
                    <a:pt x="53750" y="716"/>
                  </a:moveTo>
                  <a:cubicBezTo>
                    <a:pt x="53764" y="740"/>
                    <a:pt x="53778" y="772"/>
                    <a:pt x="53791" y="792"/>
                  </a:cubicBezTo>
                  <a:cubicBezTo>
                    <a:pt x="53820" y="841"/>
                    <a:pt x="53861" y="882"/>
                    <a:pt x="53901" y="925"/>
                  </a:cubicBezTo>
                  <a:cubicBezTo>
                    <a:pt x="53975" y="1008"/>
                    <a:pt x="54063" y="1090"/>
                    <a:pt x="54126" y="1184"/>
                  </a:cubicBezTo>
                  <a:cubicBezTo>
                    <a:pt x="54178" y="1260"/>
                    <a:pt x="54236" y="1327"/>
                    <a:pt x="54296" y="1396"/>
                  </a:cubicBezTo>
                  <a:cubicBezTo>
                    <a:pt x="54328" y="1434"/>
                    <a:pt x="54352" y="1478"/>
                    <a:pt x="54382" y="1519"/>
                  </a:cubicBezTo>
                  <a:cubicBezTo>
                    <a:pt x="54398" y="1542"/>
                    <a:pt x="54443" y="1577"/>
                    <a:pt x="54460" y="1605"/>
                  </a:cubicBezTo>
                  <a:cubicBezTo>
                    <a:pt x="54294" y="1607"/>
                    <a:pt x="54128" y="1620"/>
                    <a:pt x="53960" y="1622"/>
                  </a:cubicBezTo>
                  <a:cubicBezTo>
                    <a:pt x="53882" y="1624"/>
                    <a:pt x="53805" y="1639"/>
                    <a:pt x="53725" y="1642"/>
                  </a:cubicBezTo>
                  <a:cubicBezTo>
                    <a:pt x="53695" y="1644"/>
                    <a:pt x="53664" y="1644"/>
                    <a:pt x="53636" y="1650"/>
                  </a:cubicBezTo>
                  <a:cubicBezTo>
                    <a:pt x="53615" y="1648"/>
                    <a:pt x="53595" y="1648"/>
                    <a:pt x="53574" y="1644"/>
                  </a:cubicBezTo>
                  <a:cubicBezTo>
                    <a:pt x="53475" y="1635"/>
                    <a:pt x="53377" y="1642"/>
                    <a:pt x="53276" y="1633"/>
                  </a:cubicBezTo>
                  <a:cubicBezTo>
                    <a:pt x="53237" y="1627"/>
                    <a:pt x="53198" y="1626"/>
                    <a:pt x="53159" y="1626"/>
                  </a:cubicBezTo>
                  <a:cubicBezTo>
                    <a:pt x="53205" y="1564"/>
                    <a:pt x="53226" y="1486"/>
                    <a:pt x="53276" y="1422"/>
                  </a:cubicBezTo>
                  <a:cubicBezTo>
                    <a:pt x="53334" y="1351"/>
                    <a:pt x="53377" y="1275"/>
                    <a:pt x="53427" y="1199"/>
                  </a:cubicBezTo>
                  <a:cubicBezTo>
                    <a:pt x="53487" y="1107"/>
                    <a:pt x="53556" y="1025"/>
                    <a:pt x="53615" y="934"/>
                  </a:cubicBezTo>
                  <a:cubicBezTo>
                    <a:pt x="53640" y="900"/>
                    <a:pt x="53666" y="865"/>
                    <a:pt x="53688" y="829"/>
                  </a:cubicBezTo>
                  <a:cubicBezTo>
                    <a:pt x="53709" y="798"/>
                    <a:pt x="53725" y="751"/>
                    <a:pt x="53750" y="716"/>
                  </a:cubicBezTo>
                  <a:close/>
                  <a:moveTo>
                    <a:pt x="56889" y="716"/>
                  </a:moveTo>
                  <a:cubicBezTo>
                    <a:pt x="56906" y="740"/>
                    <a:pt x="56919" y="772"/>
                    <a:pt x="56932" y="792"/>
                  </a:cubicBezTo>
                  <a:cubicBezTo>
                    <a:pt x="56962" y="841"/>
                    <a:pt x="57003" y="882"/>
                    <a:pt x="57040" y="925"/>
                  </a:cubicBezTo>
                  <a:cubicBezTo>
                    <a:pt x="57117" y="1008"/>
                    <a:pt x="57202" y="1090"/>
                    <a:pt x="57268" y="1184"/>
                  </a:cubicBezTo>
                  <a:cubicBezTo>
                    <a:pt x="57320" y="1260"/>
                    <a:pt x="57378" y="1327"/>
                    <a:pt x="57436" y="1396"/>
                  </a:cubicBezTo>
                  <a:cubicBezTo>
                    <a:pt x="57469" y="1434"/>
                    <a:pt x="57493" y="1478"/>
                    <a:pt x="57521" y="1519"/>
                  </a:cubicBezTo>
                  <a:cubicBezTo>
                    <a:pt x="57540" y="1542"/>
                    <a:pt x="57583" y="1577"/>
                    <a:pt x="57601" y="1605"/>
                  </a:cubicBezTo>
                  <a:cubicBezTo>
                    <a:pt x="57434" y="1607"/>
                    <a:pt x="57270" y="1620"/>
                    <a:pt x="57102" y="1622"/>
                  </a:cubicBezTo>
                  <a:cubicBezTo>
                    <a:pt x="57022" y="1624"/>
                    <a:pt x="56947" y="1639"/>
                    <a:pt x="56867" y="1642"/>
                  </a:cubicBezTo>
                  <a:cubicBezTo>
                    <a:pt x="56837" y="1644"/>
                    <a:pt x="56805" y="1644"/>
                    <a:pt x="56777" y="1650"/>
                  </a:cubicBezTo>
                  <a:cubicBezTo>
                    <a:pt x="56757" y="1648"/>
                    <a:pt x="56736" y="1648"/>
                    <a:pt x="56716" y="1644"/>
                  </a:cubicBezTo>
                  <a:cubicBezTo>
                    <a:pt x="56617" y="1635"/>
                    <a:pt x="56516" y="1642"/>
                    <a:pt x="56418" y="1633"/>
                  </a:cubicBezTo>
                  <a:cubicBezTo>
                    <a:pt x="56378" y="1627"/>
                    <a:pt x="56339" y="1626"/>
                    <a:pt x="56300" y="1626"/>
                  </a:cubicBezTo>
                  <a:cubicBezTo>
                    <a:pt x="56345" y="1564"/>
                    <a:pt x="56367" y="1486"/>
                    <a:pt x="56418" y="1422"/>
                  </a:cubicBezTo>
                  <a:cubicBezTo>
                    <a:pt x="56475" y="1351"/>
                    <a:pt x="56518" y="1275"/>
                    <a:pt x="56569" y="1199"/>
                  </a:cubicBezTo>
                  <a:cubicBezTo>
                    <a:pt x="56628" y="1107"/>
                    <a:pt x="56697" y="1025"/>
                    <a:pt x="56757" y="934"/>
                  </a:cubicBezTo>
                  <a:cubicBezTo>
                    <a:pt x="56779" y="900"/>
                    <a:pt x="56807" y="865"/>
                    <a:pt x="56830" y="829"/>
                  </a:cubicBezTo>
                  <a:cubicBezTo>
                    <a:pt x="56850" y="798"/>
                    <a:pt x="56865" y="751"/>
                    <a:pt x="56889" y="716"/>
                  </a:cubicBezTo>
                  <a:close/>
                  <a:moveTo>
                    <a:pt x="60031" y="716"/>
                  </a:moveTo>
                  <a:cubicBezTo>
                    <a:pt x="60048" y="740"/>
                    <a:pt x="60059" y="772"/>
                    <a:pt x="60072" y="792"/>
                  </a:cubicBezTo>
                  <a:cubicBezTo>
                    <a:pt x="60103" y="841"/>
                    <a:pt x="60145" y="882"/>
                    <a:pt x="60182" y="925"/>
                  </a:cubicBezTo>
                  <a:cubicBezTo>
                    <a:pt x="60258" y="1008"/>
                    <a:pt x="60344" y="1090"/>
                    <a:pt x="60409" y="1184"/>
                  </a:cubicBezTo>
                  <a:cubicBezTo>
                    <a:pt x="60460" y="1260"/>
                    <a:pt x="60519" y="1327"/>
                    <a:pt x="60577" y="1396"/>
                  </a:cubicBezTo>
                  <a:cubicBezTo>
                    <a:pt x="60609" y="1434"/>
                    <a:pt x="60635" y="1478"/>
                    <a:pt x="60663" y="1519"/>
                  </a:cubicBezTo>
                  <a:cubicBezTo>
                    <a:pt x="60680" y="1542"/>
                    <a:pt x="60724" y="1577"/>
                    <a:pt x="60743" y="1605"/>
                  </a:cubicBezTo>
                  <a:cubicBezTo>
                    <a:pt x="60575" y="1607"/>
                    <a:pt x="60409" y="1620"/>
                    <a:pt x="60243" y="1622"/>
                  </a:cubicBezTo>
                  <a:cubicBezTo>
                    <a:pt x="60163" y="1624"/>
                    <a:pt x="60087" y="1639"/>
                    <a:pt x="60008" y="1642"/>
                  </a:cubicBezTo>
                  <a:cubicBezTo>
                    <a:pt x="59977" y="1644"/>
                    <a:pt x="59947" y="1644"/>
                    <a:pt x="59917" y="1650"/>
                  </a:cubicBezTo>
                  <a:cubicBezTo>
                    <a:pt x="59897" y="1648"/>
                    <a:pt x="59878" y="1648"/>
                    <a:pt x="59857" y="1644"/>
                  </a:cubicBezTo>
                  <a:cubicBezTo>
                    <a:pt x="59759" y="1635"/>
                    <a:pt x="59658" y="1642"/>
                    <a:pt x="59559" y="1633"/>
                  </a:cubicBezTo>
                  <a:cubicBezTo>
                    <a:pt x="59520" y="1627"/>
                    <a:pt x="59481" y="1626"/>
                    <a:pt x="59440" y="1626"/>
                  </a:cubicBezTo>
                  <a:cubicBezTo>
                    <a:pt x="59486" y="1564"/>
                    <a:pt x="59509" y="1486"/>
                    <a:pt x="59557" y="1422"/>
                  </a:cubicBezTo>
                  <a:cubicBezTo>
                    <a:pt x="59615" y="1351"/>
                    <a:pt x="59660" y="1275"/>
                    <a:pt x="59710" y="1199"/>
                  </a:cubicBezTo>
                  <a:cubicBezTo>
                    <a:pt x="59768" y="1107"/>
                    <a:pt x="59839" y="1025"/>
                    <a:pt x="59898" y="934"/>
                  </a:cubicBezTo>
                  <a:cubicBezTo>
                    <a:pt x="59921" y="900"/>
                    <a:pt x="59947" y="865"/>
                    <a:pt x="59969" y="829"/>
                  </a:cubicBezTo>
                  <a:cubicBezTo>
                    <a:pt x="59990" y="798"/>
                    <a:pt x="60007" y="751"/>
                    <a:pt x="60031" y="716"/>
                  </a:cubicBezTo>
                  <a:close/>
                  <a:moveTo>
                    <a:pt x="63172" y="716"/>
                  </a:moveTo>
                  <a:cubicBezTo>
                    <a:pt x="63187" y="740"/>
                    <a:pt x="63200" y="772"/>
                    <a:pt x="63213" y="792"/>
                  </a:cubicBezTo>
                  <a:cubicBezTo>
                    <a:pt x="63245" y="841"/>
                    <a:pt x="63284" y="882"/>
                    <a:pt x="63323" y="925"/>
                  </a:cubicBezTo>
                  <a:cubicBezTo>
                    <a:pt x="63398" y="1008"/>
                    <a:pt x="63486" y="1090"/>
                    <a:pt x="63549" y="1184"/>
                  </a:cubicBezTo>
                  <a:cubicBezTo>
                    <a:pt x="63601" y="1260"/>
                    <a:pt x="63659" y="1327"/>
                    <a:pt x="63719" y="1396"/>
                  </a:cubicBezTo>
                  <a:cubicBezTo>
                    <a:pt x="63750" y="1434"/>
                    <a:pt x="63775" y="1478"/>
                    <a:pt x="63804" y="1519"/>
                  </a:cubicBezTo>
                  <a:cubicBezTo>
                    <a:pt x="63821" y="1542"/>
                    <a:pt x="63866" y="1577"/>
                    <a:pt x="63883" y="1605"/>
                  </a:cubicBezTo>
                  <a:cubicBezTo>
                    <a:pt x="63717" y="1607"/>
                    <a:pt x="63551" y="1620"/>
                    <a:pt x="63385" y="1622"/>
                  </a:cubicBezTo>
                  <a:cubicBezTo>
                    <a:pt x="63305" y="1624"/>
                    <a:pt x="63228" y="1639"/>
                    <a:pt x="63148" y="1642"/>
                  </a:cubicBezTo>
                  <a:cubicBezTo>
                    <a:pt x="63118" y="1644"/>
                    <a:pt x="63088" y="1644"/>
                    <a:pt x="63059" y="1650"/>
                  </a:cubicBezTo>
                  <a:cubicBezTo>
                    <a:pt x="63038" y="1648"/>
                    <a:pt x="63018" y="1648"/>
                    <a:pt x="62997" y="1644"/>
                  </a:cubicBezTo>
                  <a:cubicBezTo>
                    <a:pt x="62898" y="1635"/>
                    <a:pt x="62799" y="1642"/>
                    <a:pt x="62701" y="1633"/>
                  </a:cubicBezTo>
                  <a:cubicBezTo>
                    <a:pt x="62661" y="1627"/>
                    <a:pt x="62620" y="1626"/>
                    <a:pt x="62581" y="1626"/>
                  </a:cubicBezTo>
                  <a:cubicBezTo>
                    <a:pt x="62628" y="1564"/>
                    <a:pt x="62648" y="1486"/>
                    <a:pt x="62699" y="1422"/>
                  </a:cubicBezTo>
                  <a:cubicBezTo>
                    <a:pt x="62757" y="1351"/>
                    <a:pt x="62799" y="1275"/>
                    <a:pt x="62850" y="1199"/>
                  </a:cubicBezTo>
                  <a:cubicBezTo>
                    <a:pt x="62909" y="1107"/>
                    <a:pt x="62978" y="1025"/>
                    <a:pt x="63038" y="934"/>
                  </a:cubicBezTo>
                  <a:cubicBezTo>
                    <a:pt x="63062" y="900"/>
                    <a:pt x="63088" y="865"/>
                    <a:pt x="63111" y="829"/>
                  </a:cubicBezTo>
                  <a:cubicBezTo>
                    <a:pt x="63131" y="798"/>
                    <a:pt x="63148" y="751"/>
                    <a:pt x="63172" y="716"/>
                  </a:cubicBezTo>
                  <a:close/>
                  <a:moveTo>
                    <a:pt x="66312" y="716"/>
                  </a:moveTo>
                  <a:cubicBezTo>
                    <a:pt x="66329" y="740"/>
                    <a:pt x="66342" y="772"/>
                    <a:pt x="66355" y="792"/>
                  </a:cubicBezTo>
                  <a:cubicBezTo>
                    <a:pt x="66385" y="841"/>
                    <a:pt x="66426" y="882"/>
                    <a:pt x="66463" y="925"/>
                  </a:cubicBezTo>
                  <a:cubicBezTo>
                    <a:pt x="66539" y="1008"/>
                    <a:pt x="66627" y="1090"/>
                    <a:pt x="66690" y="1184"/>
                  </a:cubicBezTo>
                  <a:cubicBezTo>
                    <a:pt x="66743" y="1260"/>
                    <a:pt x="66800" y="1327"/>
                    <a:pt x="66860" y="1396"/>
                  </a:cubicBezTo>
                  <a:cubicBezTo>
                    <a:pt x="66892" y="1434"/>
                    <a:pt x="66916" y="1478"/>
                    <a:pt x="66946" y="1519"/>
                  </a:cubicBezTo>
                  <a:cubicBezTo>
                    <a:pt x="66963" y="1542"/>
                    <a:pt x="67006" y="1577"/>
                    <a:pt x="67024" y="1605"/>
                  </a:cubicBezTo>
                  <a:cubicBezTo>
                    <a:pt x="66856" y="1607"/>
                    <a:pt x="66692" y="1620"/>
                    <a:pt x="66525" y="1622"/>
                  </a:cubicBezTo>
                  <a:cubicBezTo>
                    <a:pt x="66446" y="1624"/>
                    <a:pt x="66370" y="1639"/>
                    <a:pt x="66290" y="1642"/>
                  </a:cubicBezTo>
                  <a:cubicBezTo>
                    <a:pt x="66260" y="1644"/>
                    <a:pt x="66228" y="1644"/>
                    <a:pt x="66200" y="1650"/>
                  </a:cubicBezTo>
                  <a:cubicBezTo>
                    <a:pt x="66180" y="1648"/>
                    <a:pt x="66159" y="1648"/>
                    <a:pt x="66139" y="1644"/>
                  </a:cubicBezTo>
                  <a:cubicBezTo>
                    <a:pt x="66040" y="1635"/>
                    <a:pt x="65939" y="1642"/>
                    <a:pt x="65840" y="1633"/>
                  </a:cubicBezTo>
                  <a:cubicBezTo>
                    <a:pt x="65801" y="1627"/>
                    <a:pt x="65762" y="1626"/>
                    <a:pt x="65723" y="1626"/>
                  </a:cubicBezTo>
                  <a:cubicBezTo>
                    <a:pt x="65768" y="1564"/>
                    <a:pt x="65790" y="1486"/>
                    <a:pt x="65840" y="1422"/>
                  </a:cubicBezTo>
                  <a:cubicBezTo>
                    <a:pt x="65898" y="1351"/>
                    <a:pt x="65941" y="1275"/>
                    <a:pt x="65991" y="1199"/>
                  </a:cubicBezTo>
                  <a:cubicBezTo>
                    <a:pt x="66051" y="1107"/>
                    <a:pt x="66120" y="1025"/>
                    <a:pt x="66180" y="934"/>
                  </a:cubicBezTo>
                  <a:cubicBezTo>
                    <a:pt x="66202" y="900"/>
                    <a:pt x="66230" y="865"/>
                    <a:pt x="66252" y="829"/>
                  </a:cubicBezTo>
                  <a:cubicBezTo>
                    <a:pt x="66273" y="798"/>
                    <a:pt x="66288" y="751"/>
                    <a:pt x="66312" y="716"/>
                  </a:cubicBezTo>
                  <a:close/>
                  <a:moveTo>
                    <a:pt x="34760" y="716"/>
                  </a:moveTo>
                  <a:cubicBezTo>
                    <a:pt x="34777" y="740"/>
                    <a:pt x="34788" y="772"/>
                    <a:pt x="34801" y="792"/>
                  </a:cubicBezTo>
                  <a:cubicBezTo>
                    <a:pt x="34833" y="841"/>
                    <a:pt x="34874" y="882"/>
                    <a:pt x="34911" y="925"/>
                  </a:cubicBezTo>
                  <a:cubicBezTo>
                    <a:pt x="34988" y="1008"/>
                    <a:pt x="35074" y="1090"/>
                    <a:pt x="35139" y="1184"/>
                  </a:cubicBezTo>
                  <a:cubicBezTo>
                    <a:pt x="35189" y="1260"/>
                    <a:pt x="35249" y="1327"/>
                    <a:pt x="35307" y="1396"/>
                  </a:cubicBezTo>
                  <a:cubicBezTo>
                    <a:pt x="35338" y="1434"/>
                    <a:pt x="35365" y="1478"/>
                    <a:pt x="35393" y="1519"/>
                  </a:cubicBezTo>
                  <a:cubicBezTo>
                    <a:pt x="35411" y="1544"/>
                    <a:pt x="35458" y="1581"/>
                    <a:pt x="35475" y="1609"/>
                  </a:cubicBezTo>
                  <a:cubicBezTo>
                    <a:pt x="35355" y="1613"/>
                    <a:pt x="35236" y="1620"/>
                    <a:pt x="35115" y="1622"/>
                  </a:cubicBezTo>
                  <a:cubicBezTo>
                    <a:pt x="35036" y="1624"/>
                    <a:pt x="34960" y="1639"/>
                    <a:pt x="34880" y="1642"/>
                  </a:cubicBezTo>
                  <a:cubicBezTo>
                    <a:pt x="34841" y="1644"/>
                    <a:pt x="34800" y="1644"/>
                    <a:pt x="34762" y="1659"/>
                  </a:cubicBezTo>
                  <a:cubicBezTo>
                    <a:pt x="34705" y="1655"/>
                    <a:pt x="34645" y="1652"/>
                    <a:pt x="34587" y="1644"/>
                  </a:cubicBezTo>
                  <a:cubicBezTo>
                    <a:pt x="34488" y="1635"/>
                    <a:pt x="34388" y="1642"/>
                    <a:pt x="34289" y="1633"/>
                  </a:cubicBezTo>
                  <a:cubicBezTo>
                    <a:pt x="34250" y="1627"/>
                    <a:pt x="34210" y="1626"/>
                    <a:pt x="34169" y="1626"/>
                  </a:cubicBezTo>
                  <a:cubicBezTo>
                    <a:pt x="34216" y="1564"/>
                    <a:pt x="34238" y="1486"/>
                    <a:pt x="34287" y="1422"/>
                  </a:cubicBezTo>
                  <a:cubicBezTo>
                    <a:pt x="34345" y="1351"/>
                    <a:pt x="34389" y="1275"/>
                    <a:pt x="34440" y="1199"/>
                  </a:cubicBezTo>
                  <a:cubicBezTo>
                    <a:pt x="34498" y="1107"/>
                    <a:pt x="34568" y="1025"/>
                    <a:pt x="34628" y="934"/>
                  </a:cubicBezTo>
                  <a:cubicBezTo>
                    <a:pt x="34650" y="900"/>
                    <a:pt x="34677" y="865"/>
                    <a:pt x="34699" y="829"/>
                  </a:cubicBezTo>
                  <a:cubicBezTo>
                    <a:pt x="34719" y="798"/>
                    <a:pt x="34736" y="751"/>
                    <a:pt x="34760" y="716"/>
                  </a:cubicBezTo>
                  <a:close/>
                  <a:moveTo>
                    <a:pt x="1469" y="1736"/>
                  </a:moveTo>
                  <a:cubicBezTo>
                    <a:pt x="1592" y="1743"/>
                    <a:pt x="1717" y="1745"/>
                    <a:pt x="1837" y="1747"/>
                  </a:cubicBezTo>
                  <a:cubicBezTo>
                    <a:pt x="1930" y="1749"/>
                    <a:pt x="2021" y="1749"/>
                    <a:pt x="2115" y="1749"/>
                  </a:cubicBezTo>
                  <a:cubicBezTo>
                    <a:pt x="2111" y="1758"/>
                    <a:pt x="2109" y="1769"/>
                    <a:pt x="2109" y="1780"/>
                  </a:cubicBezTo>
                  <a:cubicBezTo>
                    <a:pt x="2107" y="1916"/>
                    <a:pt x="2090" y="2058"/>
                    <a:pt x="2109" y="2190"/>
                  </a:cubicBezTo>
                  <a:cubicBezTo>
                    <a:pt x="2111" y="2200"/>
                    <a:pt x="2113" y="2207"/>
                    <a:pt x="2116" y="2215"/>
                  </a:cubicBezTo>
                  <a:cubicBezTo>
                    <a:pt x="2053" y="2215"/>
                    <a:pt x="1988" y="2215"/>
                    <a:pt x="1926" y="2207"/>
                  </a:cubicBezTo>
                  <a:cubicBezTo>
                    <a:pt x="1901" y="2204"/>
                    <a:pt x="1876" y="2203"/>
                    <a:pt x="1852" y="2203"/>
                  </a:cubicBezTo>
                  <a:cubicBezTo>
                    <a:pt x="1787" y="2203"/>
                    <a:pt x="1724" y="2211"/>
                    <a:pt x="1658" y="2211"/>
                  </a:cubicBezTo>
                  <a:cubicBezTo>
                    <a:pt x="1627" y="2211"/>
                    <a:pt x="1597" y="2210"/>
                    <a:pt x="1566" y="2210"/>
                  </a:cubicBezTo>
                  <a:cubicBezTo>
                    <a:pt x="1483" y="2210"/>
                    <a:pt x="1400" y="2212"/>
                    <a:pt x="1318" y="2215"/>
                  </a:cubicBezTo>
                  <a:cubicBezTo>
                    <a:pt x="1318" y="2094"/>
                    <a:pt x="1328" y="1972"/>
                    <a:pt x="1331" y="1851"/>
                  </a:cubicBezTo>
                  <a:cubicBezTo>
                    <a:pt x="1337" y="1814"/>
                    <a:pt x="1343" y="1778"/>
                    <a:pt x="1341" y="1741"/>
                  </a:cubicBezTo>
                  <a:cubicBezTo>
                    <a:pt x="1384" y="1739"/>
                    <a:pt x="1427" y="1737"/>
                    <a:pt x="1469" y="1736"/>
                  </a:cubicBezTo>
                  <a:close/>
                  <a:moveTo>
                    <a:pt x="4611" y="1736"/>
                  </a:moveTo>
                  <a:cubicBezTo>
                    <a:pt x="4734" y="1743"/>
                    <a:pt x="4859" y="1745"/>
                    <a:pt x="4976" y="1747"/>
                  </a:cubicBezTo>
                  <a:cubicBezTo>
                    <a:pt x="5070" y="1749"/>
                    <a:pt x="5163" y="1749"/>
                    <a:pt x="5256" y="1749"/>
                  </a:cubicBezTo>
                  <a:cubicBezTo>
                    <a:pt x="5252" y="1758"/>
                    <a:pt x="5250" y="1769"/>
                    <a:pt x="5250" y="1780"/>
                  </a:cubicBezTo>
                  <a:cubicBezTo>
                    <a:pt x="5249" y="1916"/>
                    <a:pt x="5232" y="2058"/>
                    <a:pt x="5250" y="2190"/>
                  </a:cubicBezTo>
                  <a:cubicBezTo>
                    <a:pt x="5250" y="2200"/>
                    <a:pt x="5254" y="2207"/>
                    <a:pt x="5258" y="2215"/>
                  </a:cubicBezTo>
                  <a:cubicBezTo>
                    <a:pt x="5193" y="2215"/>
                    <a:pt x="5129" y="2215"/>
                    <a:pt x="5066" y="2207"/>
                  </a:cubicBezTo>
                  <a:cubicBezTo>
                    <a:pt x="5041" y="2204"/>
                    <a:pt x="5017" y="2203"/>
                    <a:pt x="4993" y="2203"/>
                  </a:cubicBezTo>
                  <a:cubicBezTo>
                    <a:pt x="4928" y="2203"/>
                    <a:pt x="4866" y="2211"/>
                    <a:pt x="4799" y="2211"/>
                  </a:cubicBezTo>
                  <a:cubicBezTo>
                    <a:pt x="4769" y="2211"/>
                    <a:pt x="4738" y="2210"/>
                    <a:pt x="4708" y="2210"/>
                  </a:cubicBezTo>
                  <a:cubicBezTo>
                    <a:pt x="4625" y="2210"/>
                    <a:pt x="4542" y="2212"/>
                    <a:pt x="4460" y="2215"/>
                  </a:cubicBezTo>
                  <a:cubicBezTo>
                    <a:pt x="4458" y="2094"/>
                    <a:pt x="4469" y="1972"/>
                    <a:pt x="4473" y="1851"/>
                  </a:cubicBezTo>
                  <a:cubicBezTo>
                    <a:pt x="4479" y="1814"/>
                    <a:pt x="4484" y="1778"/>
                    <a:pt x="4482" y="1741"/>
                  </a:cubicBezTo>
                  <a:cubicBezTo>
                    <a:pt x="4525" y="1739"/>
                    <a:pt x="4568" y="1737"/>
                    <a:pt x="4611" y="1736"/>
                  </a:cubicBezTo>
                  <a:close/>
                  <a:moveTo>
                    <a:pt x="7751" y="1736"/>
                  </a:moveTo>
                  <a:cubicBezTo>
                    <a:pt x="7874" y="1743"/>
                    <a:pt x="7999" y="1745"/>
                    <a:pt x="8118" y="1747"/>
                  </a:cubicBezTo>
                  <a:cubicBezTo>
                    <a:pt x="8211" y="1749"/>
                    <a:pt x="8304" y="1749"/>
                    <a:pt x="8398" y="1749"/>
                  </a:cubicBezTo>
                  <a:cubicBezTo>
                    <a:pt x="8394" y="1758"/>
                    <a:pt x="8392" y="1769"/>
                    <a:pt x="8390" y="1780"/>
                  </a:cubicBezTo>
                  <a:cubicBezTo>
                    <a:pt x="8390" y="1916"/>
                    <a:pt x="8373" y="2058"/>
                    <a:pt x="8390" y="2190"/>
                  </a:cubicBezTo>
                  <a:cubicBezTo>
                    <a:pt x="8392" y="2200"/>
                    <a:pt x="8394" y="2207"/>
                    <a:pt x="8398" y="2215"/>
                  </a:cubicBezTo>
                  <a:cubicBezTo>
                    <a:pt x="8334" y="2215"/>
                    <a:pt x="8271" y="2215"/>
                    <a:pt x="8207" y="2207"/>
                  </a:cubicBezTo>
                  <a:cubicBezTo>
                    <a:pt x="8183" y="2204"/>
                    <a:pt x="8158" y="2203"/>
                    <a:pt x="8134" y="2203"/>
                  </a:cubicBezTo>
                  <a:cubicBezTo>
                    <a:pt x="8070" y="2203"/>
                    <a:pt x="8007" y="2211"/>
                    <a:pt x="7939" y="2211"/>
                  </a:cubicBezTo>
                  <a:cubicBezTo>
                    <a:pt x="7908" y="2211"/>
                    <a:pt x="7878" y="2210"/>
                    <a:pt x="7848" y="2210"/>
                  </a:cubicBezTo>
                  <a:cubicBezTo>
                    <a:pt x="7765" y="2210"/>
                    <a:pt x="7683" y="2212"/>
                    <a:pt x="7600" y="2215"/>
                  </a:cubicBezTo>
                  <a:cubicBezTo>
                    <a:pt x="7600" y="2094"/>
                    <a:pt x="7611" y="1972"/>
                    <a:pt x="7613" y="1851"/>
                  </a:cubicBezTo>
                  <a:cubicBezTo>
                    <a:pt x="7618" y="1814"/>
                    <a:pt x="7626" y="1778"/>
                    <a:pt x="7624" y="1741"/>
                  </a:cubicBezTo>
                  <a:cubicBezTo>
                    <a:pt x="7667" y="1739"/>
                    <a:pt x="7708" y="1737"/>
                    <a:pt x="7751" y="1736"/>
                  </a:cubicBezTo>
                  <a:close/>
                  <a:moveTo>
                    <a:pt x="10892" y="1736"/>
                  </a:moveTo>
                  <a:cubicBezTo>
                    <a:pt x="11015" y="1743"/>
                    <a:pt x="11140" y="1745"/>
                    <a:pt x="11259" y="1747"/>
                  </a:cubicBezTo>
                  <a:cubicBezTo>
                    <a:pt x="11353" y="1749"/>
                    <a:pt x="11446" y="1749"/>
                    <a:pt x="11539" y="1749"/>
                  </a:cubicBezTo>
                  <a:cubicBezTo>
                    <a:pt x="11535" y="1758"/>
                    <a:pt x="11532" y="1769"/>
                    <a:pt x="11532" y="1780"/>
                  </a:cubicBezTo>
                  <a:cubicBezTo>
                    <a:pt x="11530" y="1916"/>
                    <a:pt x="11515" y="2058"/>
                    <a:pt x="11532" y="2190"/>
                  </a:cubicBezTo>
                  <a:cubicBezTo>
                    <a:pt x="11534" y="2200"/>
                    <a:pt x="11535" y="2207"/>
                    <a:pt x="11539" y="2215"/>
                  </a:cubicBezTo>
                  <a:cubicBezTo>
                    <a:pt x="11476" y="2215"/>
                    <a:pt x="11412" y="2215"/>
                    <a:pt x="11349" y="2207"/>
                  </a:cubicBezTo>
                  <a:cubicBezTo>
                    <a:pt x="11324" y="2204"/>
                    <a:pt x="11299" y="2203"/>
                    <a:pt x="11274" y="2203"/>
                  </a:cubicBezTo>
                  <a:cubicBezTo>
                    <a:pt x="11209" y="2203"/>
                    <a:pt x="11147" y="2211"/>
                    <a:pt x="11081" y="2211"/>
                  </a:cubicBezTo>
                  <a:cubicBezTo>
                    <a:pt x="11050" y="2211"/>
                    <a:pt x="11020" y="2210"/>
                    <a:pt x="10989" y="2210"/>
                  </a:cubicBezTo>
                  <a:cubicBezTo>
                    <a:pt x="10907" y="2210"/>
                    <a:pt x="10824" y="2212"/>
                    <a:pt x="10741" y="2215"/>
                  </a:cubicBezTo>
                  <a:cubicBezTo>
                    <a:pt x="10741" y="2094"/>
                    <a:pt x="10751" y="1972"/>
                    <a:pt x="10754" y="1851"/>
                  </a:cubicBezTo>
                  <a:cubicBezTo>
                    <a:pt x="10760" y="1814"/>
                    <a:pt x="10765" y="1778"/>
                    <a:pt x="10765" y="1741"/>
                  </a:cubicBezTo>
                  <a:cubicBezTo>
                    <a:pt x="10806" y="1739"/>
                    <a:pt x="10849" y="1737"/>
                    <a:pt x="10892" y="1736"/>
                  </a:cubicBezTo>
                  <a:close/>
                  <a:moveTo>
                    <a:pt x="14034" y="1736"/>
                  </a:moveTo>
                  <a:cubicBezTo>
                    <a:pt x="14157" y="1743"/>
                    <a:pt x="14282" y="1745"/>
                    <a:pt x="14399" y="1747"/>
                  </a:cubicBezTo>
                  <a:cubicBezTo>
                    <a:pt x="14492" y="1749"/>
                    <a:pt x="14586" y="1749"/>
                    <a:pt x="14679" y="1749"/>
                  </a:cubicBezTo>
                  <a:cubicBezTo>
                    <a:pt x="14675" y="1758"/>
                    <a:pt x="14673" y="1769"/>
                    <a:pt x="14673" y="1780"/>
                  </a:cubicBezTo>
                  <a:cubicBezTo>
                    <a:pt x="14671" y="1916"/>
                    <a:pt x="14655" y="2058"/>
                    <a:pt x="14673" y="2190"/>
                  </a:cubicBezTo>
                  <a:cubicBezTo>
                    <a:pt x="14673" y="2200"/>
                    <a:pt x="14677" y="2207"/>
                    <a:pt x="14681" y="2215"/>
                  </a:cubicBezTo>
                  <a:cubicBezTo>
                    <a:pt x="14615" y="2215"/>
                    <a:pt x="14552" y="2215"/>
                    <a:pt x="14491" y="2207"/>
                  </a:cubicBezTo>
                  <a:cubicBezTo>
                    <a:pt x="14465" y="2204"/>
                    <a:pt x="14440" y="2203"/>
                    <a:pt x="14416" y="2203"/>
                  </a:cubicBezTo>
                  <a:cubicBezTo>
                    <a:pt x="14351" y="2203"/>
                    <a:pt x="14289" y="2211"/>
                    <a:pt x="14222" y="2211"/>
                  </a:cubicBezTo>
                  <a:cubicBezTo>
                    <a:pt x="14192" y="2211"/>
                    <a:pt x="14161" y="2210"/>
                    <a:pt x="14131" y="2210"/>
                  </a:cubicBezTo>
                  <a:cubicBezTo>
                    <a:pt x="14048" y="2210"/>
                    <a:pt x="13965" y="2212"/>
                    <a:pt x="13883" y="2215"/>
                  </a:cubicBezTo>
                  <a:cubicBezTo>
                    <a:pt x="13883" y="2094"/>
                    <a:pt x="13892" y="1972"/>
                    <a:pt x="13896" y="1851"/>
                  </a:cubicBezTo>
                  <a:cubicBezTo>
                    <a:pt x="13901" y="1814"/>
                    <a:pt x="13907" y="1778"/>
                    <a:pt x="13905" y="1741"/>
                  </a:cubicBezTo>
                  <a:cubicBezTo>
                    <a:pt x="13948" y="1739"/>
                    <a:pt x="13991" y="1737"/>
                    <a:pt x="14034" y="1736"/>
                  </a:cubicBezTo>
                  <a:close/>
                  <a:moveTo>
                    <a:pt x="17173" y="1736"/>
                  </a:moveTo>
                  <a:cubicBezTo>
                    <a:pt x="17298" y="1743"/>
                    <a:pt x="17421" y="1745"/>
                    <a:pt x="17541" y="1747"/>
                  </a:cubicBezTo>
                  <a:cubicBezTo>
                    <a:pt x="17634" y="1749"/>
                    <a:pt x="17727" y="1749"/>
                    <a:pt x="17820" y="1749"/>
                  </a:cubicBezTo>
                  <a:cubicBezTo>
                    <a:pt x="17817" y="1758"/>
                    <a:pt x="17815" y="1769"/>
                    <a:pt x="17815" y="1780"/>
                  </a:cubicBezTo>
                  <a:cubicBezTo>
                    <a:pt x="17813" y="1916"/>
                    <a:pt x="17796" y="2058"/>
                    <a:pt x="17815" y="2190"/>
                  </a:cubicBezTo>
                  <a:cubicBezTo>
                    <a:pt x="17815" y="2200"/>
                    <a:pt x="17819" y="2207"/>
                    <a:pt x="17820" y="2215"/>
                  </a:cubicBezTo>
                  <a:cubicBezTo>
                    <a:pt x="17757" y="2215"/>
                    <a:pt x="17694" y="2215"/>
                    <a:pt x="17630" y="2207"/>
                  </a:cubicBezTo>
                  <a:cubicBezTo>
                    <a:pt x="17605" y="2204"/>
                    <a:pt x="17581" y="2203"/>
                    <a:pt x="17557" y="2203"/>
                  </a:cubicBezTo>
                  <a:cubicBezTo>
                    <a:pt x="17492" y="2203"/>
                    <a:pt x="17430" y="2211"/>
                    <a:pt x="17362" y="2211"/>
                  </a:cubicBezTo>
                  <a:cubicBezTo>
                    <a:pt x="17332" y="2211"/>
                    <a:pt x="17302" y="2210"/>
                    <a:pt x="17271" y="2210"/>
                  </a:cubicBezTo>
                  <a:cubicBezTo>
                    <a:pt x="17189" y="2210"/>
                    <a:pt x="17106" y="2212"/>
                    <a:pt x="17022" y="2215"/>
                  </a:cubicBezTo>
                  <a:cubicBezTo>
                    <a:pt x="17022" y="2094"/>
                    <a:pt x="17034" y="1972"/>
                    <a:pt x="17035" y="1851"/>
                  </a:cubicBezTo>
                  <a:cubicBezTo>
                    <a:pt x="17041" y="1814"/>
                    <a:pt x="17049" y="1778"/>
                    <a:pt x="17047" y="1741"/>
                  </a:cubicBezTo>
                  <a:cubicBezTo>
                    <a:pt x="17090" y="1739"/>
                    <a:pt x="17132" y="1737"/>
                    <a:pt x="17173" y="1736"/>
                  </a:cubicBezTo>
                  <a:close/>
                  <a:moveTo>
                    <a:pt x="20315" y="1736"/>
                  </a:moveTo>
                  <a:cubicBezTo>
                    <a:pt x="20438" y="1743"/>
                    <a:pt x="20563" y="1745"/>
                    <a:pt x="20682" y="1747"/>
                  </a:cubicBezTo>
                  <a:cubicBezTo>
                    <a:pt x="20775" y="1749"/>
                    <a:pt x="20869" y="1749"/>
                    <a:pt x="20962" y="1749"/>
                  </a:cubicBezTo>
                  <a:cubicBezTo>
                    <a:pt x="20958" y="1758"/>
                    <a:pt x="20954" y="1769"/>
                    <a:pt x="20954" y="1780"/>
                  </a:cubicBezTo>
                  <a:cubicBezTo>
                    <a:pt x="20953" y="1916"/>
                    <a:pt x="20938" y="2058"/>
                    <a:pt x="20954" y="2190"/>
                  </a:cubicBezTo>
                  <a:cubicBezTo>
                    <a:pt x="20956" y="2200"/>
                    <a:pt x="20958" y="2207"/>
                    <a:pt x="20962" y="2215"/>
                  </a:cubicBezTo>
                  <a:cubicBezTo>
                    <a:pt x="20899" y="2215"/>
                    <a:pt x="20835" y="2215"/>
                    <a:pt x="20772" y="2207"/>
                  </a:cubicBezTo>
                  <a:cubicBezTo>
                    <a:pt x="20747" y="2204"/>
                    <a:pt x="20722" y="2203"/>
                    <a:pt x="20698" y="2203"/>
                  </a:cubicBezTo>
                  <a:cubicBezTo>
                    <a:pt x="20633" y="2203"/>
                    <a:pt x="20570" y="2211"/>
                    <a:pt x="20503" y="2211"/>
                  </a:cubicBezTo>
                  <a:cubicBezTo>
                    <a:pt x="20473" y="2211"/>
                    <a:pt x="20442" y="2210"/>
                    <a:pt x="20412" y="2210"/>
                  </a:cubicBezTo>
                  <a:cubicBezTo>
                    <a:pt x="20329" y="2210"/>
                    <a:pt x="20247" y="2212"/>
                    <a:pt x="20164" y="2215"/>
                  </a:cubicBezTo>
                  <a:cubicBezTo>
                    <a:pt x="20164" y="2094"/>
                    <a:pt x="20173" y="1972"/>
                    <a:pt x="20177" y="1851"/>
                  </a:cubicBezTo>
                  <a:cubicBezTo>
                    <a:pt x="20183" y="1814"/>
                    <a:pt x="20190" y="1778"/>
                    <a:pt x="20188" y="1741"/>
                  </a:cubicBezTo>
                  <a:cubicBezTo>
                    <a:pt x="20229" y="1739"/>
                    <a:pt x="20272" y="1737"/>
                    <a:pt x="20315" y="1736"/>
                  </a:cubicBezTo>
                  <a:close/>
                  <a:moveTo>
                    <a:pt x="23457" y="1736"/>
                  </a:moveTo>
                  <a:cubicBezTo>
                    <a:pt x="23580" y="1743"/>
                    <a:pt x="23704" y="1745"/>
                    <a:pt x="23824" y="1747"/>
                  </a:cubicBezTo>
                  <a:cubicBezTo>
                    <a:pt x="23915" y="1749"/>
                    <a:pt x="24008" y="1749"/>
                    <a:pt x="24102" y="1749"/>
                  </a:cubicBezTo>
                  <a:cubicBezTo>
                    <a:pt x="24098" y="1758"/>
                    <a:pt x="24096" y="1769"/>
                    <a:pt x="24096" y="1780"/>
                  </a:cubicBezTo>
                  <a:cubicBezTo>
                    <a:pt x="24094" y="1916"/>
                    <a:pt x="24077" y="2058"/>
                    <a:pt x="24096" y="2190"/>
                  </a:cubicBezTo>
                  <a:cubicBezTo>
                    <a:pt x="24098" y="2200"/>
                    <a:pt x="24100" y="2207"/>
                    <a:pt x="24103" y="2215"/>
                  </a:cubicBezTo>
                  <a:cubicBezTo>
                    <a:pt x="24040" y="2215"/>
                    <a:pt x="23975" y="2215"/>
                    <a:pt x="23913" y="2207"/>
                  </a:cubicBezTo>
                  <a:cubicBezTo>
                    <a:pt x="23888" y="2204"/>
                    <a:pt x="23863" y="2203"/>
                    <a:pt x="23839" y="2203"/>
                  </a:cubicBezTo>
                  <a:cubicBezTo>
                    <a:pt x="23774" y="2203"/>
                    <a:pt x="23711" y="2211"/>
                    <a:pt x="23645" y="2211"/>
                  </a:cubicBezTo>
                  <a:cubicBezTo>
                    <a:pt x="23614" y="2211"/>
                    <a:pt x="23584" y="2210"/>
                    <a:pt x="23553" y="2210"/>
                  </a:cubicBezTo>
                  <a:cubicBezTo>
                    <a:pt x="23470" y="2210"/>
                    <a:pt x="23387" y="2212"/>
                    <a:pt x="23305" y="2215"/>
                  </a:cubicBezTo>
                  <a:cubicBezTo>
                    <a:pt x="23305" y="2094"/>
                    <a:pt x="23315" y="1972"/>
                    <a:pt x="23319" y="1851"/>
                  </a:cubicBezTo>
                  <a:cubicBezTo>
                    <a:pt x="23324" y="1814"/>
                    <a:pt x="23330" y="1778"/>
                    <a:pt x="23328" y="1741"/>
                  </a:cubicBezTo>
                  <a:cubicBezTo>
                    <a:pt x="23371" y="1739"/>
                    <a:pt x="23414" y="1737"/>
                    <a:pt x="23457" y="1736"/>
                  </a:cubicBezTo>
                  <a:close/>
                  <a:moveTo>
                    <a:pt x="26598" y="1736"/>
                  </a:moveTo>
                  <a:cubicBezTo>
                    <a:pt x="26721" y="1743"/>
                    <a:pt x="26846" y="1745"/>
                    <a:pt x="26963" y="1747"/>
                  </a:cubicBezTo>
                  <a:cubicBezTo>
                    <a:pt x="27057" y="1749"/>
                    <a:pt x="27150" y="1749"/>
                    <a:pt x="27243" y="1749"/>
                  </a:cubicBezTo>
                  <a:cubicBezTo>
                    <a:pt x="27239" y="1758"/>
                    <a:pt x="27238" y="1769"/>
                    <a:pt x="27238" y="1780"/>
                  </a:cubicBezTo>
                  <a:cubicBezTo>
                    <a:pt x="27236" y="1916"/>
                    <a:pt x="27219" y="2058"/>
                    <a:pt x="27238" y="2190"/>
                  </a:cubicBezTo>
                  <a:cubicBezTo>
                    <a:pt x="27238" y="2200"/>
                    <a:pt x="27241" y="2207"/>
                    <a:pt x="27245" y="2215"/>
                  </a:cubicBezTo>
                  <a:cubicBezTo>
                    <a:pt x="27180" y="2215"/>
                    <a:pt x="27116" y="2215"/>
                    <a:pt x="27053" y="2207"/>
                  </a:cubicBezTo>
                  <a:cubicBezTo>
                    <a:pt x="27028" y="2204"/>
                    <a:pt x="27004" y="2203"/>
                    <a:pt x="26980" y="2203"/>
                  </a:cubicBezTo>
                  <a:cubicBezTo>
                    <a:pt x="26915" y="2203"/>
                    <a:pt x="26853" y="2211"/>
                    <a:pt x="26786" y="2211"/>
                  </a:cubicBezTo>
                  <a:cubicBezTo>
                    <a:pt x="26756" y="2211"/>
                    <a:pt x="26725" y="2210"/>
                    <a:pt x="26695" y="2210"/>
                  </a:cubicBezTo>
                  <a:cubicBezTo>
                    <a:pt x="26612" y="2210"/>
                    <a:pt x="26528" y="2212"/>
                    <a:pt x="26445" y="2215"/>
                  </a:cubicBezTo>
                  <a:cubicBezTo>
                    <a:pt x="26445" y="2094"/>
                    <a:pt x="26456" y="1972"/>
                    <a:pt x="26460" y="1851"/>
                  </a:cubicBezTo>
                  <a:cubicBezTo>
                    <a:pt x="26466" y="1814"/>
                    <a:pt x="26471" y="1778"/>
                    <a:pt x="26469" y="1741"/>
                  </a:cubicBezTo>
                  <a:cubicBezTo>
                    <a:pt x="26512" y="1739"/>
                    <a:pt x="26555" y="1737"/>
                    <a:pt x="26598" y="1736"/>
                  </a:cubicBezTo>
                  <a:close/>
                  <a:moveTo>
                    <a:pt x="29738" y="1736"/>
                  </a:moveTo>
                  <a:cubicBezTo>
                    <a:pt x="29861" y="1743"/>
                    <a:pt x="29986" y="1745"/>
                    <a:pt x="30105" y="1747"/>
                  </a:cubicBezTo>
                  <a:cubicBezTo>
                    <a:pt x="30198" y="1749"/>
                    <a:pt x="30291" y="1749"/>
                    <a:pt x="30385" y="1749"/>
                  </a:cubicBezTo>
                  <a:cubicBezTo>
                    <a:pt x="30381" y="1758"/>
                    <a:pt x="30379" y="1769"/>
                    <a:pt x="30377" y="1780"/>
                  </a:cubicBezTo>
                  <a:cubicBezTo>
                    <a:pt x="30377" y="1916"/>
                    <a:pt x="30360" y="2058"/>
                    <a:pt x="30377" y="2190"/>
                  </a:cubicBezTo>
                  <a:cubicBezTo>
                    <a:pt x="30379" y="2200"/>
                    <a:pt x="30381" y="2207"/>
                    <a:pt x="30385" y="2215"/>
                  </a:cubicBezTo>
                  <a:cubicBezTo>
                    <a:pt x="30321" y="2215"/>
                    <a:pt x="30258" y="2215"/>
                    <a:pt x="30195" y="2207"/>
                  </a:cubicBezTo>
                  <a:cubicBezTo>
                    <a:pt x="30170" y="2204"/>
                    <a:pt x="30145" y="2203"/>
                    <a:pt x="30121" y="2203"/>
                  </a:cubicBezTo>
                  <a:cubicBezTo>
                    <a:pt x="30057" y="2203"/>
                    <a:pt x="29994" y="2211"/>
                    <a:pt x="29926" y="2211"/>
                  </a:cubicBezTo>
                  <a:cubicBezTo>
                    <a:pt x="29896" y="2211"/>
                    <a:pt x="29865" y="2210"/>
                    <a:pt x="29835" y="2210"/>
                  </a:cubicBezTo>
                  <a:cubicBezTo>
                    <a:pt x="29752" y="2210"/>
                    <a:pt x="29670" y="2212"/>
                    <a:pt x="29587" y="2215"/>
                  </a:cubicBezTo>
                  <a:cubicBezTo>
                    <a:pt x="29587" y="2094"/>
                    <a:pt x="29598" y="1972"/>
                    <a:pt x="29600" y="1851"/>
                  </a:cubicBezTo>
                  <a:cubicBezTo>
                    <a:pt x="29605" y="1814"/>
                    <a:pt x="29613" y="1778"/>
                    <a:pt x="29611" y="1741"/>
                  </a:cubicBezTo>
                  <a:cubicBezTo>
                    <a:pt x="29654" y="1739"/>
                    <a:pt x="29695" y="1737"/>
                    <a:pt x="29738" y="1736"/>
                  </a:cubicBezTo>
                  <a:close/>
                  <a:moveTo>
                    <a:pt x="32879" y="1736"/>
                  </a:moveTo>
                  <a:cubicBezTo>
                    <a:pt x="33002" y="1743"/>
                    <a:pt x="33127" y="1745"/>
                    <a:pt x="33247" y="1747"/>
                  </a:cubicBezTo>
                  <a:cubicBezTo>
                    <a:pt x="33340" y="1749"/>
                    <a:pt x="33433" y="1749"/>
                    <a:pt x="33524" y="1749"/>
                  </a:cubicBezTo>
                  <a:cubicBezTo>
                    <a:pt x="33521" y="1758"/>
                    <a:pt x="33519" y="1769"/>
                    <a:pt x="33519" y="1780"/>
                  </a:cubicBezTo>
                  <a:cubicBezTo>
                    <a:pt x="33517" y="1916"/>
                    <a:pt x="33502" y="2058"/>
                    <a:pt x="33519" y="2190"/>
                  </a:cubicBezTo>
                  <a:cubicBezTo>
                    <a:pt x="33521" y="2200"/>
                    <a:pt x="33523" y="2207"/>
                    <a:pt x="33526" y="2215"/>
                  </a:cubicBezTo>
                  <a:cubicBezTo>
                    <a:pt x="33463" y="2215"/>
                    <a:pt x="33399" y="2215"/>
                    <a:pt x="33336" y="2207"/>
                  </a:cubicBezTo>
                  <a:cubicBezTo>
                    <a:pt x="33311" y="2204"/>
                    <a:pt x="33286" y="2203"/>
                    <a:pt x="33262" y="2203"/>
                  </a:cubicBezTo>
                  <a:cubicBezTo>
                    <a:pt x="33197" y="2203"/>
                    <a:pt x="33134" y="2211"/>
                    <a:pt x="33068" y="2211"/>
                  </a:cubicBezTo>
                  <a:cubicBezTo>
                    <a:pt x="33037" y="2211"/>
                    <a:pt x="33007" y="2210"/>
                    <a:pt x="32976" y="2210"/>
                  </a:cubicBezTo>
                  <a:cubicBezTo>
                    <a:pt x="32893" y="2210"/>
                    <a:pt x="32810" y="2212"/>
                    <a:pt x="32728" y="2215"/>
                  </a:cubicBezTo>
                  <a:cubicBezTo>
                    <a:pt x="32728" y="2094"/>
                    <a:pt x="32738" y="1972"/>
                    <a:pt x="32741" y="1851"/>
                  </a:cubicBezTo>
                  <a:cubicBezTo>
                    <a:pt x="32747" y="1814"/>
                    <a:pt x="32752" y="1778"/>
                    <a:pt x="32751" y="1741"/>
                  </a:cubicBezTo>
                  <a:cubicBezTo>
                    <a:pt x="32794" y="1739"/>
                    <a:pt x="32836" y="1737"/>
                    <a:pt x="32879" y="1736"/>
                  </a:cubicBezTo>
                  <a:close/>
                  <a:moveTo>
                    <a:pt x="36163" y="1736"/>
                  </a:moveTo>
                  <a:cubicBezTo>
                    <a:pt x="36286" y="1743"/>
                    <a:pt x="36410" y="1745"/>
                    <a:pt x="36530" y="1747"/>
                  </a:cubicBezTo>
                  <a:cubicBezTo>
                    <a:pt x="36623" y="1749"/>
                    <a:pt x="36716" y="1749"/>
                    <a:pt x="36809" y="1749"/>
                  </a:cubicBezTo>
                  <a:cubicBezTo>
                    <a:pt x="36806" y="1758"/>
                    <a:pt x="36802" y="1769"/>
                    <a:pt x="36802" y="1780"/>
                  </a:cubicBezTo>
                  <a:cubicBezTo>
                    <a:pt x="36800" y="1916"/>
                    <a:pt x="36785" y="2058"/>
                    <a:pt x="36802" y="2190"/>
                  </a:cubicBezTo>
                  <a:cubicBezTo>
                    <a:pt x="36804" y="2200"/>
                    <a:pt x="36806" y="2207"/>
                    <a:pt x="36809" y="2215"/>
                  </a:cubicBezTo>
                  <a:cubicBezTo>
                    <a:pt x="36746" y="2215"/>
                    <a:pt x="36683" y="2215"/>
                    <a:pt x="36619" y="2207"/>
                  </a:cubicBezTo>
                  <a:cubicBezTo>
                    <a:pt x="36594" y="2204"/>
                    <a:pt x="36570" y="2203"/>
                    <a:pt x="36546" y="2203"/>
                  </a:cubicBezTo>
                  <a:cubicBezTo>
                    <a:pt x="36481" y="2203"/>
                    <a:pt x="36417" y="2211"/>
                    <a:pt x="36351" y="2211"/>
                  </a:cubicBezTo>
                  <a:cubicBezTo>
                    <a:pt x="36320" y="2211"/>
                    <a:pt x="36290" y="2210"/>
                    <a:pt x="36260" y="2210"/>
                  </a:cubicBezTo>
                  <a:cubicBezTo>
                    <a:pt x="36177" y="2210"/>
                    <a:pt x="36095" y="2212"/>
                    <a:pt x="36011" y="2215"/>
                  </a:cubicBezTo>
                  <a:cubicBezTo>
                    <a:pt x="36011" y="2094"/>
                    <a:pt x="36021" y="1972"/>
                    <a:pt x="36025" y="1851"/>
                  </a:cubicBezTo>
                  <a:cubicBezTo>
                    <a:pt x="36030" y="1814"/>
                    <a:pt x="36038" y="1778"/>
                    <a:pt x="36036" y="1741"/>
                  </a:cubicBezTo>
                  <a:cubicBezTo>
                    <a:pt x="36077" y="1739"/>
                    <a:pt x="36120" y="1737"/>
                    <a:pt x="36163" y="1736"/>
                  </a:cubicBezTo>
                  <a:close/>
                  <a:moveTo>
                    <a:pt x="39304" y="1736"/>
                  </a:moveTo>
                  <a:cubicBezTo>
                    <a:pt x="39427" y="1743"/>
                    <a:pt x="39552" y="1745"/>
                    <a:pt x="39671" y="1747"/>
                  </a:cubicBezTo>
                  <a:cubicBezTo>
                    <a:pt x="39763" y="1749"/>
                    <a:pt x="39856" y="1749"/>
                    <a:pt x="39949" y="1749"/>
                  </a:cubicBezTo>
                  <a:cubicBezTo>
                    <a:pt x="39945" y="1758"/>
                    <a:pt x="39944" y="1769"/>
                    <a:pt x="39944" y="1780"/>
                  </a:cubicBezTo>
                  <a:cubicBezTo>
                    <a:pt x="39942" y="1916"/>
                    <a:pt x="39925" y="2058"/>
                    <a:pt x="39944" y="2190"/>
                  </a:cubicBezTo>
                  <a:cubicBezTo>
                    <a:pt x="39945" y="2200"/>
                    <a:pt x="39947" y="2207"/>
                    <a:pt x="39951" y="2215"/>
                  </a:cubicBezTo>
                  <a:cubicBezTo>
                    <a:pt x="39888" y="2215"/>
                    <a:pt x="39822" y="2215"/>
                    <a:pt x="39761" y="2207"/>
                  </a:cubicBezTo>
                  <a:cubicBezTo>
                    <a:pt x="39735" y="2204"/>
                    <a:pt x="39711" y="2203"/>
                    <a:pt x="39686" y="2203"/>
                  </a:cubicBezTo>
                  <a:cubicBezTo>
                    <a:pt x="39621" y="2203"/>
                    <a:pt x="39559" y="2211"/>
                    <a:pt x="39492" y="2211"/>
                  </a:cubicBezTo>
                  <a:cubicBezTo>
                    <a:pt x="39462" y="2211"/>
                    <a:pt x="39431" y="2210"/>
                    <a:pt x="39401" y="2210"/>
                  </a:cubicBezTo>
                  <a:cubicBezTo>
                    <a:pt x="39318" y="2210"/>
                    <a:pt x="39235" y="2212"/>
                    <a:pt x="39153" y="2215"/>
                  </a:cubicBezTo>
                  <a:cubicBezTo>
                    <a:pt x="39153" y="2094"/>
                    <a:pt x="39162" y="1972"/>
                    <a:pt x="39166" y="1851"/>
                  </a:cubicBezTo>
                  <a:cubicBezTo>
                    <a:pt x="39172" y="1814"/>
                    <a:pt x="39177" y="1778"/>
                    <a:pt x="39175" y="1741"/>
                  </a:cubicBezTo>
                  <a:cubicBezTo>
                    <a:pt x="39218" y="1739"/>
                    <a:pt x="39261" y="1737"/>
                    <a:pt x="39304" y="1736"/>
                  </a:cubicBezTo>
                  <a:close/>
                  <a:moveTo>
                    <a:pt x="42444" y="1736"/>
                  </a:moveTo>
                  <a:cubicBezTo>
                    <a:pt x="42569" y="1743"/>
                    <a:pt x="42692" y="1745"/>
                    <a:pt x="42811" y="1747"/>
                  </a:cubicBezTo>
                  <a:cubicBezTo>
                    <a:pt x="42904" y="1749"/>
                    <a:pt x="42997" y="1749"/>
                    <a:pt x="43091" y="1749"/>
                  </a:cubicBezTo>
                  <a:cubicBezTo>
                    <a:pt x="43087" y="1758"/>
                    <a:pt x="43085" y="1769"/>
                    <a:pt x="43085" y="1780"/>
                  </a:cubicBezTo>
                  <a:cubicBezTo>
                    <a:pt x="43083" y="1916"/>
                    <a:pt x="43066" y="2058"/>
                    <a:pt x="43085" y="2190"/>
                  </a:cubicBezTo>
                  <a:cubicBezTo>
                    <a:pt x="43085" y="2200"/>
                    <a:pt x="43089" y="2207"/>
                    <a:pt x="43091" y="2215"/>
                  </a:cubicBezTo>
                  <a:cubicBezTo>
                    <a:pt x="43027" y="2215"/>
                    <a:pt x="42964" y="2215"/>
                    <a:pt x="42901" y="2207"/>
                  </a:cubicBezTo>
                  <a:cubicBezTo>
                    <a:pt x="42876" y="2204"/>
                    <a:pt x="42851" y="2203"/>
                    <a:pt x="42827" y="2203"/>
                  </a:cubicBezTo>
                  <a:cubicBezTo>
                    <a:pt x="42763" y="2203"/>
                    <a:pt x="42700" y="2211"/>
                    <a:pt x="42632" y="2211"/>
                  </a:cubicBezTo>
                  <a:cubicBezTo>
                    <a:pt x="42602" y="2211"/>
                    <a:pt x="42572" y="2210"/>
                    <a:pt x="42542" y="2210"/>
                  </a:cubicBezTo>
                  <a:cubicBezTo>
                    <a:pt x="42459" y="2210"/>
                    <a:pt x="42376" y="2212"/>
                    <a:pt x="42293" y="2215"/>
                  </a:cubicBezTo>
                  <a:cubicBezTo>
                    <a:pt x="42293" y="2094"/>
                    <a:pt x="42304" y="1972"/>
                    <a:pt x="42308" y="1851"/>
                  </a:cubicBezTo>
                  <a:cubicBezTo>
                    <a:pt x="42311" y="1814"/>
                    <a:pt x="42319" y="1778"/>
                    <a:pt x="42317" y="1741"/>
                  </a:cubicBezTo>
                  <a:cubicBezTo>
                    <a:pt x="42360" y="1739"/>
                    <a:pt x="42403" y="1737"/>
                    <a:pt x="42444" y="1736"/>
                  </a:cubicBezTo>
                  <a:close/>
                  <a:moveTo>
                    <a:pt x="45585" y="1736"/>
                  </a:moveTo>
                  <a:cubicBezTo>
                    <a:pt x="45708" y="1743"/>
                    <a:pt x="45833" y="1745"/>
                    <a:pt x="45953" y="1747"/>
                  </a:cubicBezTo>
                  <a:cubicBezTo>
                    <a:pt x="46046" y="1749"/>
                    <a:pt x="46139" y="1749"/>
                    <a:pt x="46232" y="1749"/>
                  </a:cubicBezTo>
                  <a:cubicBezTo>
                    <a:pt x="46228" y="1758"/>
                    <a:pt x="46225" y="1769"/>
                    <a:pt x="46225" y="1780"/>
                  </a:cubicBezTo>
                  <a:cubicBezTo>
                    <a:pt x="46223" y="1916"/>
                    <a:pt x="46208" y="2058"/>
                    <a:pt x="46225" y="2190"/>
                  </a:cubicBezTo>
                  <a:cubicBezTo>
                    <a:pt x="46227" y="2200"/>
                    <a:pt x="46228" y="2207"/>
                    <a:pt x="46232" y="2215"/>
                  </a:cubicBezTo>
                  <a:cubicBezTo>
                    <a:pt x="46169" y="2215"/>
                    <a:pt x="46105" y="2215"/>
                    <a:pt x="46042" y="2207"/>
                  </a:cubicBezTo>
                  <a:cubicBezTo>
                    <a:pt x="46017" y="2204"/>
                    <a:pt x="45993" y="2203"/>
                    <a:pt x="45968" y="2203"/>
                  </a:cubicBezTo>
                  <a:cubicBezTo>
                    <a:pt x="45904" y="2203"/>
                    <a:pt x="45840" y="2211"/>
                    <a:pt x="45774" y="2211"/>
                  </a:cubicBezTo>
                  <a:cubicBezTo>
                    <a:pt x="45743" y="2211"/>
                    <a:pt x="45713" y="2210"/>
                    <a:pt x="45682" y="2210"/>
                  </a:cubicBezTo>
                  <a:cubicBezTo>
                    <a:pt x="45600" y="2210"/>
                    <a:pt x="45518" y="2212"/>
                    <a:pt x="45434" y="2215"/>
                  </a:cubicBezTo>
                  <a:cubicBezTo>
                    <a:pt x="45434" y="2094"/>
                    <a:pt x="45444" y="1972"/>
                    <a:pt x="45447" y="1851"/>
                  </a:cubicBezTo>
                  <a:cubicBezTo>
                    <a:pt x="45453" y="1814"/>
                    <a:pt x="45460" y="1778"/>
                    <a:pt x="45458" y="1741"/>
                  </a:cubicBezTo>
                  <a:cubicBezTo>
                    <a:pt x="45501" y="1739"/>
                    <a:pt x="45542" y="1737"/>
                    <a:pt x="45585" y="1736"/>
                  </a:cubicBezTo>
                  <a:close/>
                  <a:moveTo>
                    <a:pt x="48727" y="1736"/>
                  </a:moveTo>
                  <a:cubicBezTo>
                    <a:pt x="48850" y="1743"/>
                    <a:pt x="48975" y="1745"/>
                    <a:pt x="49094" y="1747"/>
                  </a:cubicBezTo>
                  <a:cubicBezTo>
                    <a:pt x="49187" y="1749"/>
                    <a:pt x="49279" y="1749"/>
                    <a:pt x="49372" y="1749"/>
                  </a:cubicBezTo>
                  <a:cubicBezTo>
                    <a:pt x="49368" y="1758"/>
                    <a:pt x="49366" y="1769"/>
                    <a:pt x="49366" y="1780"/>
                  </a:cubicBezTo>
                  <a:cubicBezTo>
                    <a:pt x="49364" y="1916"/>
                    <a:pt x="49348" y="2058"/>
                    <a:pt x="49366" y="2190"/>
                  </a:cubicBezTo>
                  <a:cubicBezTo>
                    <a:pt x="49368" y="2200"/>
                    <a:pt x="49370" y="2207"/>
                    <a:pt x="49374" y="2215"/>
                  </a:cubicBezTo>
                  <a:cubicBezTo>
                    <a:pt x="49310" y="2215"/>
                    <a:pt x="49245" y="2215"/>
                    <a:pt x="49184" y="2207"/>
                  </a:cubicBezTo>
                  <a:cubicBezTo>
                    <a:pt x="49158" y="2204"/>
                    <a:pt x="49133" y="2203"/>
                    <a:pt x="49109" y="2203"/>
                  </a:cubicBezTo>
                  <a:cubicBezTo>
                    <a:pt x="49044" y="2203"/>
                    <a:pt x="48982" y="2211"/>
                    <a:pt x="48915" y="2211"/>
                  </a:cubicBezTo>
                  <a:cubicBezTo>
                    <a:pt x="48885" y="2211"/>
                    <a:pt x="48854" y="2210"/>
                    <a:pt x="48824" y="2210"/>
                  </a:cubicBezTo>
                  <a:cubicBezTo>
                    <a:pt x="48741" y="2210"/>
                    <a:pt x="48658" y="2212"/>
                    <a:pt x="48576" y="2215"/>
                  </a:cubicBezTo>
                  <a:cubicBezTo>
                    <a:pt x="48576" y="2094"/>
                    <a:pt x="48585" y="1972"/>
                    <a:pt x="48589" y="1851"/>
                  </a:cubicBezTo>
                  <a:cubicBezTo>
                    <a:pt x="48594" y="1814"/>
                    <a:pt x="48600" y="1778"/>
                    <a:pt x="48598" y="1741"/>
                  </a:cubicBezTo>
                  <a:cubicBezTo>
                    <a:pt x="48641" y="1739"/>
                    <a:pt x="48684" y="1737"/>
                    <a:pt x="48727" y="1736"/>
                  </a:cubicBezTo>
                  <a:close/>
                  <a:moveTo>
                    <a:pt x="51868" y="1736"/>
                  </a:moveTo>
                  <a:cubicBezTo>
                    <a:pt x="51991" y="1743"/>
                    <a:pt x="52116" y="1745"/>
                    <a:pt x="52234" y="1747"/>
                  </a:cubicBezTo>
                  <a:cubicBezTo>
                    <a:pt x="52327" y="1749"/>
                    <a:pt x="52420" y="1749"/>
                    <a:pt x="52513" y="1749"/>
                  </a:cubicBezTo>
                  <a:cubicBezTo>
                    <a:pt x="52510" y="1758"/>
                    <a:pt x="52508" y="1769"/>
                    <a:pt x="52508" y="1780"/>
                  </a:cubicBezTo>
                  <a:cubicBezTo>
                    <a:pt x="52506" y="1916"/>
                    <a:pt x="52489" y="2058"/>
                    <a:pt x="52508" y="2190"/>
                  </a:cubicBezTo>
                  <a:cubicBezTo>
                    <a:pt x="52508" y="2200"/>
                    <a:pt x="52512" y="2207"/>
                    <a:pt x="52515" y="2215"/>
                  </a:cubicBezTo>
                  <a:cubicBezTo>
                    <a:pt x="52450" y="2215"/>
                    <a:pt x="52387" y="2215"/>
                    <a:pt x="52323" y="2207"/>
                  </a:cubicBezTo>
                  <a:cubicBezTo>
                    <a:pt x="52298" y="2204"/>
                    <a:pt x="52274" y="2203"/>
                    <a:pt x="52250" y="2203"/>
                  </a:cubicBezTo>
                  <a:cubicBezTo>
                    <a:pt x="52186" y="2203"/>
                    <a:pt x="52123" y="2211"/>
                    <a:pt x="52057" y="2211"/>
                  </a:cubicBezTo>
                  <a:cubicBezTo>
                    <a:pt x="52026" y="2211"/>
                    <a:pt x="51996" y="2210"/>
                    <a:pt x="51965" y="2210"/>
                  </a:cubicBezTo>
                  <a:cubicBezTo>
                    <a:pt x="51882" y="2210"/>
                    <a:pt x="51799" y="2212"/>
                    <a:pt x="51715" y="2215"/>
                  </a:cubicBezTo>
                  <a:cubicBezTo>
                    <a:pt x="51715" y="2094"/>
                    <a:pt x="51727" y="1972"/>
                    <a:pt x="51730" y="1851"/>
                  </a:cubicBezTo>
                  <a:cubicBezTo>
                    <a:pt x="51736" y="1814"/>
                    <a:pt x="51742" y="1778"/>
                    <a:pt x="51740" y="1741"/>
                  </a:cubicBezTo>
                  <a:cubicBezTo>
                    <a:pt x="51783" y="1739"/>
                    <a:pt x="51825" y="1737"/>
                    <a:pt x="51868" y="1736"/>
                  </a:cubicBezTo>
                  <a:close/>
                  <a:moveTo>
                    <a:pt x="55008" y="1736"/>
                  </a:moveTo>
                  <a:cubicBezTo>
                    <a:pt x="55131" y="1743"/>
                    <a:pt x="55256" y="1745"/>
                    <a:pt x="55375" y="1747"/>
                  </a:cubicBezTo>
                  <a:cubicBezTo>
                    <a:pt x="55469" y="1749"/>
                    <a:pt x="55562" y="1749"/>
                    <a:pt x="55655" y="1749"/>
                  </a:cubicBezTo>
                  <a:cubicBezTo>
                    <a:pt x="55651" y="1758"/>
                    <a:pt x="55649" y="1769"/>
                    <a:pt x="55648" y="1780"/>
                  </a:cubicBezTo>
                  <a:cubicBezTo>
                    <a:pt x="55648" y="1916"/>
                    <a:pt x="55631" y="2058"/>
                    <a:pt x="55648" y="2190"/>
                  </a:cubicBezTo>
                  <a:cubicBezTo>
                    <a:pt x="55649" y="2200"/>
                    <a:pt x="55651" y="2207"/>
                    <a:pt x="55655" y="2215"/>
                  </a:cubicBezTo>
                  <a:cubicBezTo>
                    <a:pt x="55592" y="2215"/>
                    <a:pt x="55528" y="2215"/>
                    <a:pt x="55465" y="2207"/>
                  </a:cubicBezTo>
                  <a:cubicBezTo>
                    <a:pt x="55440" y="2204"/>
                    <a:pt x="55416" y="2203"/>
                    <a:pt x="55391" y="2203"/>
                  </a:cubicBezTo>
                  <a:cubicBezTo>
                    <a:pt x="55327" y="2203"/>
                    <a:pt x="55264" y="2211"/>
                    <a:pt x="55196" y="2211"/>
                  </a:cubicBezTo>
                  <a:cubicBezTo>
                    <a:pt x="55166" y="2211"/>
                    <a:pt x="55136" y="2210"/>
                    <a:pt x="55105" y="2210"/>
                  </a:cubicBezTo>
                  <a:cubicBezTo>
                    <a:pt x="55023" y="2210"/>
                    <a:pt x="54940" y="2212"/>
                    <a:pt x="54857" y="2215"/>
                  </a:cubicBezTo>
                  <a:cubicBezTo>
                    <a:pt x="54857" y="2094"/>
                    <a:pt x="54868" y="1972"/>
                    <a:pt x="54870" y="1851"/>
                  </a:cubicBezTo>
                  <a:cubicBezTo>
                    <a:pt x="54876" y="1814"/>
                    <a:pt x="54883" y="1778"/>
                    <a:pt x="54881" y="1741"/>
                  </a:cubicBezTo>
                  <a:cubicBezTo>
                    <a:pt x="54924" y="1739"/>
                    <a:pt x="54965" y="1737"/>
                    <a:pt x="55008" y="1736"/>
                  </a:cubicBezTo>
                  <a:close/>
                  <a:moveTo>
                    <a:pt x="58150" y="1736"/>
                  </a:moveTo>
                  <a:cubicBezTo>
                    <a:pt x="58273" y="1743"/>
                    <a:pt x="58398" y="1745"/>
                    <a:pt x="58517" y="1747"/>
                  </a:cubicBezTo>
                  <a:cubicBezTo>
                    <a:pt x="58610" y="1749"/>
                    <a:pt x="58703" y="1749"/>
                    <a:pt x="58795" y="1749"/>
                  </a:cubicBezTo>
                  <a:cubicBezTo>
                    <a:pt x="58791" y="1758"/>
                    <a:pt x="58789" y="1769"/>
                    <a:pt x="58789" y="1780"/>
                  </a:cubicBezTo>
                  <a:cubicBezTo>
                    <a:pt x="58787" y="1916"/>
                    <a:pt x="58772" y="2058"/>
                    <a:pt x="58789" y="2190"/>
                  </a:cubicBezTo>
                  <a:cubicBezTo>
                    <a:pt x="58791" y="2200"/>
                    <a:pt x="58793" y="2207"/>
                    <a:pt x="58797" y="2215"/>
                  </a:cubicBezTo>
                  <a:cubicBezTo>
                    <a:pt x="58733" y="2215"/>
                    <a:pt x="58670" y="2215"/>
                    <a:pt x="58606" y="2207"/>
                  </a:cubicBezTo>
                  <a:cubicBezTo>
                    <a:pt x="58581" y="2204"/>
                    <a:pt x="58556" y="2203"/>
                    <a:pt x="58532" y="2203"/>
                  </a:cubicBezTo>
                  <a:cubicBezTo>
                    <a:pt x="58467" y="2203"/>
                    <a:pt x="58404" y="2211"/>
                    <a:pt x="58338" y="2211"/>
                  </a:cubicBezTo>
                  <a:cubicBezTo>
                    <a:pt x="58307" y="2211"/>
                    <a:pt x="58277" y="2210"/>
                    <a:pt x="58247" y="2210"/>
                  </a:cubicBezTo>
                  <a:cubicBezTo>
                    <a:pt x="58163" y="2210"/>
                    <a:pt x="58080" y="2212"/>
                    <a:pt x="57999" y="2215"/>
                  </a:cubicBezTo>
                  <a:cubicBezTo>
                    <a:pt x="57999" y="2094"/>
                    <a:pt x="58008" y="1972"/>
                    <a:pt x="58012" y="1851"/>
                  </a:cubicBezTo>
                  <a:cubicBezTo>
                    <a:pt x="58017" y="1814"/>
                    <a:pt x="58023" y="1778"/>
                    <a:pt x="58023" y="1741"/>
                  </a:cubicBezTo>
                  <a:cubicBezTo>
                    <a:pt x="58064" y="1739"/>
                    <a:pt x="58107" y="1737"/>
                    <a:pt x="58150" y="1736"/>
                  </a:cubicBezTo>
                  <a:close/>
                  <a:moveTo>
                    <a:pt x="61291" y="1736"/>
                  </a:moveTo>
                  <a:cubicBezTo>
                    <a:pt x="61414" y="1743"/>
                    <a:pt x="61539" y="1745"/>
                    <a:pt x="61657" y="1747"/>
                  </a:cubicBezTo>
                  <a:cubicBezTo>
                    <a:pt x="61750" y="1749"/>
                    <a:pt x="61843" y="1749"/>
                    <a:pt x="61936" y="1749"/>
                  </a:cubicBezTo>
                  <a:cubicBezTo>
                    <a:pt x="61932" y="1758"/>
                    <a:pt x="61931" y="1769"/>
                    <a:pt x="61931" y="1780"/>
                  </a:cubicBezTo>
                  <a:cubicBezTo>
                    <a:pt x="61929" y="1916"/>
                    <a:pt x="61912" y="2058"/>
                    <a:pt x="61931" y="2190"/>
                  </a:cubicBezTo>
                  <a:cubicBezTo>
                    <a:pt x="61931" y="2200"/>
                    <a:pt x="61934" y="2207"/>
                    <a:pt x="61938" y="2215"/>
                  </a:cubicBezTo>
                  <a:cubicBezTo>
                    <a:pt x="61873" y="2215"/>
                    <a:pt x="61809" y="2215"/>
                    <a:pt x="61748" y="2207"/>
                  </a:cubicBezTo>
                  <a:cubicBezTo>
                    <a:pt x="61722" y="2204"/>
                    <a:pt x="61698" y="2203"/>
                    <a:pt x="61673" y="2203"/>
                  </a:cubicBezTo>
                  <a:cubicBezTo>
                    <a:pt x="61608" y="2203"/>
                    <a:pt x="61546" y="2211"/>
                    <a:pt x="61479" y="2211"/>
                  </a:cubicBezTo>
                  <a:cubicBezTo>
                    <a:pt x="61449" y="2211"/>
                    <a:pt x="61418" y="2210"/>
                    <a:pt x="61388" y="2210"/>
                  </a:cubicBezTo>
                  <a:cubicBezTo>
                    <a:pt x="61305" y="2210"/>
                    <a:pt x="61222" y="2212"/>
                    <a:pt x="61140" y="2215"/>
                  </a:cubicBezTo>
                  <a:cubicBezTo>
                    <a:pt x="61140" y="2094"/>
                    <a:pt x="61149" y="1972"/>
                    <a:pt x="61153" y="1851"/>
                  </a:cubicBezTo>
                  <a:cubicBezTo>
                    <a:pt x="61159" y="1814"/>
                    <a:pt x="61164" y="1778"/>
                    <a:pt x="61162" y="1741"/>
                  </a:cubicBezTo>
                  <a:cubicBezTo>
                    <a:pt x="61205" y="1739"/>
                    <a:pt x="61248" y="1737"/>
                    <a:pt x="61291" y="1736"/>
                  </a:cubicBezTo>
                  <a:close/>
                  <a:moveTo>
                    <a:pt x="64431" y="1736"/>
                  </a:moveTo>
                  <a:cubicBezTo>
                    <a:pt x="64554" y="1743"/>
                    <a:pt x="64679" y="1745"/>
                    <a:pt x="64798" y="1747"/>
                  </a:cubicBezTo>
                  <a:cubicBezTo>
                    <a:pt x="64891" y="1749"/>
                    <a:pt x="64985" y="1749"/>
                    <a:pt x="65078" y="1749"/>
                  </a:cubicBezTo>
                  <a:cubicBezTo>
                    <a:pt x="65074" y="1758"/>
                    <a:pt x="65072" y="1769"/>
                    <a:pt x="65072" y="1780"/>
                  </a:cubicBezTo>
                  <a:cubicBezTo>
                    <a:pt x="65070" y="1916"/>
                    <a:pt x="65054" y="2058"/>
                    <a:pt x="65072" y="2190"/>
                  </a:cubicBezTo>
                  <a:cubicBezTo>
                    <a:pt x="65072" y="2200"/>
                    <a:pt x="65076" y="2207"/>
                    <a:pt x="65078" y="2215"/>
                  </a:cubicBezTo>
                  <a:cubicBezTo>
                    <a:pt x="65014" y="2215"/>
                    <a:pt x="64951" y="2215"/>
                    <a:pt x="64888" y="2207"/>
                  </a:cubicBezTo>
                  <a:cubicBezTo>
                    <a:pt x="64863" y="2204"/>
                    <a:pt x="64838" y="2203"/>
                    <a:pt x="64814" y="2203"/>
                  </a:cubicBezTo>
                  <a:cubicBezTo>
                    <a:pt x="64750" y="2203"/>
                    <a:pt x="64687" y="2211"/>
                    <a:pt x="64619" y="2211"/>
                  </a:cubicBezTo>
                  <a:cubicBezTo>
                    <a:pt x="64589" y="2211"/>
                    <a:pt x="64558" y="2210"/>
                    <a:pt x="64528" y="2210"/>
                  </a:cubicBezTo>
                  <a:cubicBezTo>
                    <a:pt x="64445" y="2210"/>
                    <a:pt x="64363" y="2212"/>
                    <a:pt x="64280" y="2215"/>
                  </a:cubicBezTo>
                  <a:cubicBezTo>
                    <a:pt x="64280" y="2094"/>
                    <a:pt x="64291" y="1972"/>
                    <a:pt x="64293" y="1851"/>
                  </a:cubicBezTo>
                  <a:cubicBezTo>
                    <a:pt x="64298" y="1814"/>
                    <a:pt x="64306" y="1778"/>
                    <a:pt x="64304" y="1741"/>
                  </a:cubicBezTo>
                  <a:cubicBezTo>
                    <a:pt x="64347" y="1739"/>
                    <a:pt x="64390" y="1737"/>
                    <a:pt x="64431" y="1736"/>
                  </a:cubicBezTo>
                  <a:close/>
                  <a:moveTo>
                    <a:pt x="67572" y="1736"/>
                  </a:moveTo>
                  <a:cubicBezTo>
                    <a:pt x="67695" y="1743"/>
                    <a:pt x="67820" y="1745"/>
                    <a:pt x="67940" y="1747"/>
                  </a:cubicBezTo>
                  <a:cubicBezTo>
                    <a:pt x="68033" y="1749"/>
                    <a:pt x="68126" y="1749"/>
                    <a:pt x="68219" y="1749"/>
                  </a:cubicBezTo>
                  <a:cubicBezTo>
                    <a:pt x="68216" y="1758"/>
                    <a:pt x="68212" y="1769"/>
                    <a:pt x="68212" y="1780"/>
                  </a:cubicBezTo>
                  <a:cubicBezTo>
                    <a:pt x="68210" y="1916"/>
                    <a:pt x="68195" y="2058"/>
                    <a:pt x="68212" y="2190"/>
                  </a:cubicBezTo>
                  <a:cubicBezTo>
                    <a:pt x="68214" y="2200"/>
                    <a:pt x="68216" y="2207"/>
                    <a:pt x="68219" y="2215"/>
                  </a:cubicBezTo>
                  <a:cubicBezTo>
                    <a:pt x="68156" y="2215"/>
                    <a:pt x="68093" y="2215"/>
                    <a:pt x="68029" y="2207"/>
                  </a:cubicBezTo>
                  <a:cubicBezTo>
                    <a:pt x="68004" y="2204"/>
                    <a:pt x="67980" y="2203"/>
                    <a:pt x="67955" y="2203"/>
                  </a:cubicBezTo>
                  <a:cubicBezTo>
                    <a:pt x="67891" y="2203"/>
                    <a:pt x="67827" y="2211"/>
                    <a:pt x="67761" y="2211"/>
                  </a:cubicBezTo>
                  <a:cubicBezTo>
                    <a:pt x="67730" y="2211"/>
                    <a:pt x="67700" y="2210"/>
                    <a:pt x="67670" y="2210"/>
                  </a:cubicBezTo>
                  <a:cubicBezTo>
                    <a:pt x="67587" y="2210"/>
                    <a:pt x="67505" y="2212"/>
                    <a:pt x="67421" y="2215"/>
                  </a:cubicBezTo>
                  <a:cubicBezTo>
                    <a:pt x="67421" y="2094"/>
                    <a:pt x="67431" y="1972"/>
                    <a:pt x="67434" y="1851"/>
                  </a:cubicBezTo>
                  <a:cubicBezTo>
                    <a:pt x="67440" y="1814"/>
                    <a:pt x="67447" y="1778"/>
                    <a:pt x="67446" y="1741"/>
                  </a:cubicBezTo>
                  <a:cubicBezTo>
                    <a:pt x="67487" y="1739"/>
                    <a:pt x="67529" y="1737"/>
                    <a:pt x="67572" y="1736"/>
                  </a:cubicBezTo>
                  <a:close/>
                  <a:moveTo>
                    <a:pt x="2541" y="1749"/>
                  </a:moveTo>
                  <a:cubicBezTo>
                    <a:pt x="2765" y="1749"/>
                    <a:pt x="2987" y="1764"/>
                    <a:pt x="3209" y="1765"/>
                  </a:cubicBezTo>
                  <a:cubicBezTo>
                    <a:pt x="3209" y="1767"/>
                    <a:pt x="3209" y="1767"/>
                    <a:pt x="3209" y="1767"/>
                  </a:cubicBezTo>
                  <a:cubicBezTo>
                    <a:pt x="3203" y="1907"/>
                    <a:pt x="3196" y="2043"/>
                    <a:pt x="3198" y="2181"/>
                  </a:cubicBezTo>
                  <a:cubicBezTo>
                    <a:pt x="3198" y="2196"/>
                    <a:pt x="3201" y="2207"/>
                    <a:pt x="3205" y="2217"/>
                  </a:cubicBezTo>
                  <a:cubicBezTo>
                    <a:pt x="3192" y="2215"/>
                    <a:pt x="3179" y="2215"/>
                    <a:pt x="3164" y="2213"/>
                  </a:cubicBezTo>
                  <a:cubicBezTo>
                    <a:pt x="3072" y="2203"/>
                    <a:pt x="2974" y="2197"/>
                    <a:pt x="2877" y="2197"/>
                  </a:cubicBezTo>
                  <a:cubicBezTo>
                    <a:pt x="2812" y="2197"/>
                    <a:pt x="2748" y="2199"/>
                    <a:pt x="2687" y="2205"/>
                  </a:cubicBezTo>
                  <a:cubicBezTo>
                    <a:pt x="2663" y="2208"/>
                    <a:pt x="2639" y="2209"/>
                    <a:pt x="2615" y="2209"/>
                  </a:cubicBezTo>
                  <a:cubicBezTo>
                    <a:pt x="2558" y="2209"/>
                    <a:pt x="2502" y="2204"/>
                    <a:pt x="2445" y="2204"/>
                  </a:cubicBezTo>
                  <a:cubicBezTo>
                    <a:pt x="2416" y="2204"/>
                    <a:pt x="2386" y="2205"/>
                    <a:pt x="2357" y="2209"/>
                  </a:cubicBezTo>
                  <a:cubicBezTo>
                    <a:pt x="2361" y="2189"/>
                    <a:pt x="2363" y="2170"/>
                    <a:pt x="2363" y="2149"/>
                  </a:cubicBezTo>
                  <a:cubicBezTo>
                    <a:pt x="2372" y="2082"/>
                    <a:pt x="2379" y="2013"/>
                    <a:pt x="2379" y="1944"/>
                  </a:cubicBezTo>
                  <a:cubicBezTo>
                    <a:pt x="2379" y="1888"/>
                    <a:pt x="2383" y="1799"/>
                    <a:pt x="2351" y="1750"/>
                  </a:cubicBezTo>
                  <a:cubicBezTo>
                    <a:pt x="2415" y="1750"/>
                    <a:pt x="2478" y="1749"/>
                    <a:pt x="2541" y="1749"/>
                  </a:cubicBezTo>
                  <a:close/>
                  <a:moveTo>
                    <a:pt x="5683" y="1749"/>
                  </a:moveTo>
                  <a:cubicBezTo>
                    <a:pt x="5905" y="1749"/>
                    <a:pt x="6129" y="1764"/>
                    <a:pt x="6350" y="1765"/>
                  </a:cubicBezTo>
                  <a:cubicBezTo>
                    <a:pt x="6350" y="1767"/>
                    <a:pt x="6350" y="1767"/>
                    <a:pt x="6350" y="1767"/>
                  </a:cubicBezTo>
                  <a:cubicBezTo>
                    <a:pt x="6343" y="1907"/>
                    <a:pt x="6337" y="2043"/>
                    <a:pt x="6339" y="2181"/>
                  </a:cubicBezTo>
                  <a:cubicBezTo>
                    <a:pt x="6339" y="2196"/>
                    <a:pt x="6341" y="2207"/>
                    <a:pt x="6347" y="2217"/>
                  </a:cubicBezTo>
                  <a:cubicBezTo>
                    <a:pt x="6334" y="2215"/>
                    <a:pt x="6319" y="2215"/>
                    <a:pt x="6306" y="2213"/>
                  </a:cubicBezTo>
                  <a:cubicBezTo>
                    <a:pt x="6214" y="2203"/>
                    <a:pt x="6116" y="2197"/>
                    <a:pt x="6018" y="2197"/>
                  </a:cubicBezTo>
                  <a:cubicBezTo>
                    <a:pt x="5953" y="2197"/>
                    <a:pt x="5888" y="2199"/>
                    <a:pt x="5827" y="2205"/>
                  </a:cubicBezTo>
                  <a:cubicBezTo>
                    <a:pt x="5803" y="2208"/>
                    <a:pt x="5779" y="2209"/>
                    <a:pt x="5756" y="2209"/>
                  </a:cubicBezTo>
                  <a:cubicBezTo>
                    <a:pt x="5699" y="2209"/>
                    <a:pt x="5643" y="2204"/>
                    <a:pt x="5587" y="2204"/>
                  </a:cubicBezTo>
                  <a:cubicBezTo>
                    <a:pt x="5557" y="2204"/>
                    <a:pt x="5528" y="2205"/>
                    <a:pt x="5498" y="2209"/>
                  </a:cubicBezTo>
                  <a:cubicBezTo>
                    <a:pt x="5502" y="2189"/>
                    <a:pt x="5502" y="2170"/>
                    <a:pt x="5504" y="2149"/>
                  </a:cubicBezTo>
                  <a:cubicBezTo>
                    <a:pt x="5512" y="2082"/>
                    <a:pt x="5519" y="2013"/>
                    <a:pt x="5519" y="1944"/>
                  </a:cubicBezTo>
                  <a:cubicBezTo>
                    <a:pt x="5519" y="1888"/>
                    <a:pt x="5523" y="1799"/>
                    <a:pt x="5491" y="1750"/>
                  </a:cubicBezTo>
                  <a:cubicBezTo>
                    <a:pt x="5556" y="1750"/>
                    <a:pt x="5620" y="1749"/>
                    <a:pt x="5683" y="1749"/>
                  </a:cubicBezTo>
                  <a:close/>
                  <a:moveTo>
                    <a:pt x="8825" y="1749"/>
                  </a:moveTo>
                  <a:cubicBezTo>
                    <a:pt x="9046" y="1749"/>
                    <a:pt x="9268" y="1764"/>
                    <a:pt x="9492" y="1765"/>
                  </a:cubicBezTo>
                  <a:cubicBezTo>
                    <a:pt x="9492" y="1767"/>
                    <a:pt x="9490" y="1767"/>
                    <a:pt x="9490" y="1767"/>
                  </a:cubicBezTo>
                  <a:cubicBezTo>
                    <a:pt x="9485" y="1907"/>
                    <a:pt x="9477" y="2043"/>
                    <a:pt x="9479" y="2181"/>
                  </a:cubicBezTo>
                  <a:cubicBezTo>
                    <a:pt x="9481" y="2196"/>
                    <a:pt x="9483" y="2207"/>
                    <a:pt x="9488" y="2217"/>
                  </a:cubicBezTo>
                  <a:cubicBezTo>
                    <a:pt x="9473" y="2215"/>
                    <a:pt x="9460" y="2215"/>
                    <a:pt x="9447" y="2213"/>
                  </a:cubicBezTo>
                  <a:cubicBezTo>
                    <a:pt x="9354" y="2203"/>
                    <a:pt x="9256" y="2197"/>
                    <a:pt x="9159" y="2197"/>
                  </a:cubicBezTo>
                  <a:cubicBezTo>
                    <a:pt x="9094" y="2197"/>
                    <a:pt x="9030" y="2199"/>
                    <a:pt x="8968" y="2205"/>
                  </a:cubicBezTo>
                  <a:cubicBezTo>
                    <a:pt x="8944" y="2208"/>
                    <a:pt x="8920" y="2209"/>
                    <a:pt x="8896" y="2209"/>
                  </a:cubicBezTo>
                  <a:cubicBezTo>
                    <a:pt x="8839" y="2209"/>
                    <a:pt x="8783" y="2204"/>
                    <a:pt x="8726" y="2204"/>
                  </a:cubicBezTo>
                  <a:cubicBezTo>
                    <a:pt x="8697" y="2204"/>
                    <a:pt x="8668" y="2205"/>
                    <a:pt x="8638" y="2209"/>
                  </a:cubicBezTo>
                  <a:cubicBezTo>
                    <a:pt x="8642" y="2189"/>
                    <a:pt x="8644" y="2170"/>
                    <a:pt x="8646" y="2149"/>
                  </a:cubicBezTo>
                  <a:cubicBezTo>
                    <a:pt x="8653" y="2082"/>
                    <a:pt x="8661" y="2013"/>
                    <a:pt x="8661" y="1944"/>
                  </a:cubicBezTo>
                  <a:cubicBezTo>
                    <a:pt x="8661" y="1888"/>
                    <a:pt x="8664" y="1799"/>
                    <a:pt x="8633" y="1750"/>
                  </a:cubicBezTo>
                  <a:cubicBezTo>
                    <a:pt x="8696" y="1750"/>
                    <a:pt x="8759" y="1749"/>
                    <a:pt x="8825" y="1749"/>
                  </a:cubicBezTo>
                  <a:close/>
                  <a:moveTo>
                    <a:pt x="11964" y="1749"/>
                  </a:moveTo>
                  <a:cubicBezTo>
                    <a:pt x="12188" y="1749"/>
                    <a:pt x="12410" y="1764"/>
                    <a:pt x="12632" y="1765"/>
                  </a:cubicBezTo>
                  <a:cubicBezTo>
                    <a:pt x="12632" y="1767"/>
                    <a:pt x="12632" y="1767"/>
                    <a:pt x="12632" y="1767"/>
                  </a:cubicBezTo>
                  <a:cubicBezTo>
                    <a:pt x="12626" y="1907"/>
                    <a:pt x="12619" y="2043"/>
                    <a:pt x="12621" y="2181"/>
                  </a:cubicBezTo>
                  <a:cubicBezTo>
                    <a:pt x="12621" y="2196"/>
                    <a:pt x="12624" y="2207"/>
                    <a:pt x="12628" y="2217"/>
                  </a:cubicBezTo>
                  <a:cubicBezTo>
                    <a:pt x="12615" y="2215"/>
                    <a:pt x="12602" y="2215"/>
                    <a:pt x="12589" y="2213"/>
                  </a:cubicBezTo>
                  <a:cubicBezTo>
                    <a:pt x="12496" y="2203"/>
                    <a:pt x="12398" y="2197"/>
                    <a:pt x="12301" y="2197"/>
                  </a:cubicBezTo>
                  <a:cubicBezTo>
                    <a:pt x="12236" y="2197"/>
                    <a:pt x="12172" y="2199"/>
                    <a:pt x="12110" y="2205"/>
                  </a:cubicBezTo>
                  <a:cubicBezTo>
                    <a:pt x="12086" y="2208"/>
                    <a:pt x="12062" y="2209"/>
                    <a:pt x="12038" y="2209"/>
                  </a:cubicBezTo>
                  <a:cubicBezTo>
                    <a:pt x="11981" y="2209"/>
                    <a:pt x="11924" y="2204"/>
                    <a:pt x="11868" y="2204"/>
                  </a:cubicBezTo>
                  <a:cubicBezTo>
                    <a:pt x="11839" y="2204"/>
                    <a:pt x="11809" y="2205"/>
                    <a:pt x="11780" y="2209"/>
                  </a:cubicBezTo>
                  <a:cubicBezTo>
                    <a:pt x="11783" y="2189"/>
                    <a:pt x="11785" y="2170"/>
                    <a:pt x="11785" y="2149"/>
                  </a:cubicBezTo>
                  <a:cubicBezTo>
                    <a:pt x="11795" y="2082"/>
                    <a:pt x="11802" y="2013"/>
                    <a:pt x="11802" y="1944"/>
                  </a:cubicBezTo>
                  <a:cubicBezTo>
                    <a:pt x="11802" y="1888"/>
                    <a:pt x="11806" y="1799"/>
                    <a:pt x="11774" y="1750"/>
                  </a:cubicBezTo>
                  <a:cubicBezTo>
                    <a:pt x="11837" y="1750"/>
                    <a:pt x="11901" y="1749"/>
                    <a:pt x="11964" y="1749"/>
                  </a:cubicBezTo>
                  <a:close/>
                  <a:moveTo>
                    <a:pt x="15106" y="1749"/>
                  </a:moveTo>
                  <a:cubicBezTo>
                    <a:pt x="15328" y="1749"/>
                    <a:pt x="15551" y="1764"/>
                    <a:pt x="15773" y="1765"/>
                  </a:cubicBezTo>
                  <a:cubicBezTo>
                    <a:pt x="15773" y="1767"/>
                    <a:pt x="15773" y="1767"/>
                    <a:pt x="15773" y="1767"/>
                  </a:cubicBezTo>
                  <a:cubicBezTo>
                    <a:pt x="15766" y="1907"/>
                    <a:pt x="15760" y="2043"/>
                    <a:pt x="15762" y="2181"/>
                  </a:cubicBezTo>
                  <a:cubicBezTo>
                    <a:pt x="15762" y="2196"/>
                    <a:pt x="15766" y="2207"/>
                    <a:pt x="15770" y="2217"/>
                  </a:cubicBezTo>
                  <a:cubicBezTo>
                    <a:pt x="15756" y="2215"/>
                    <a:pt x="15743" y="2215"/>
                    <a:pt x="15729" y="2213"/>
                  </a:cubicBezTo>
                  <a:cubicBezTo>
                    <a:pt x="15637" y="2203"/>
                    <a:pt x="15538" y="2197"/>
                    <a:pt x="15441" y="2197"/>
                  </a:cubicBezTo>
                  <a:cubicBezTo>
                    <a:pt x="15377" y="2197"/>
                    <a:pt x="15312" y="2199"/>
                    <a:pt x="15251" y="2205"/>
                  </a:cubicBezTo>
                  <a:cubicBezTo>
                    <a:pt x="15227" y="2208"/>
                    <a:pt x="15203" y="2209"/>
                    <a:pt x="15179" y="2209"/>
                  </a:cubicBezTo>
                  <a:cubicBezTo>
                    <a:pt x="15122" y="2209"/>
                    <a:pt x="15066" y="2204"/>
                    <a:pt x="15010" y="2204"/>
                  </a:cubicBezTo>
                  <a:cubicBezTo>
                    <a:pt x="14980" y="2204"/>
                    <a:pt x="14951" y="2205"/>
                    <a:pt x="14921" y="2209"/>
                  </a:cubicBezTo>
                  <a:cubicBezTo>
                    <a:pt x="14925" y="2189"/>
                    <a:pt x="14927" y="2170"/>
                    <a:pt x="14927" y="2149"/>
                  </a:cubicBezTo>
                  <a:cubicBezTo>
                    <a:pt x="14936" y="2082"/>
                    <a:pt x="14942" y="2013"/>
                    <a:pt x="14942" y="1944"/>
                  </a:cubicBezTo>
                  <a:cubicBezTo>
                    <a:pt x="14944" y="1888"/>
                    <a:pt x="14947" y="1799"/>
                    <a:pt x="14916" y="1750"/>
                  </a:cubicBezTo>
                  <a:cubicBezTo>
                    <a:pt x="14979" y="1750"/>
                    <a:pt x="15042" y="1749"/>
                    <a:pt x="15106" y="1749"/>
                  </a:cubicBezTo>
                  <a:close/>
                  <a:moveTo>
                    <a:pt x="18247" y="1749"/>
                  </a:moveTo>
                  <a:cubicBezTo>
                    <a:pt x="18469" y="1749"/>
                    <a:pt x="18693" y="1764"/>
                    <a:pt x="18915" y="1765"/>
                  </a:cubicBezTo>
                  <a:cubicBezTo>
                    <a:pt x="18915" y="1767"/>
                    <a:pt x="18915" y="1767"/>
                    <a:pt x="18915" y="1767"/>
                  </a:cubicBezTo>
                  <a:cubicBezTo>
                    <a:pt x="18907" y="1907"/>
                    <a:pt x="18900" y="2043"/>
                    <a:pt x="18904" y="2181"/>
                  </a:cubicBezTo>
                  <a:cubicBezTo>
                    <a:pt x="18904" y="2196"/>
                    <a:pt x="18905" y="2207"/>
                    <a:pt x="18911" y="2217"/>
                  </a:cubicBezTo>
                  <a:cubicBezTo>
                    <a:pt x="18896" y="2215"/>
                    <a:pt x="18883" y="2215"/>
                    <a:pt x="18870" y="2213"/>
                  </a:cubicBezTo>
                  <a:cubicBezTo>
                    <a:pt x="18778" y="2203"/>
                    <a:pt x="18680" y="2197"/>
                    <a:pt x="18582" y="2197"/>
                  </a:cubicBezTo>
                  <a:cubicBezTo>
                    <a:pt x="18517" y="2197"/>
                    <a:pt x="18453" y="2199"/>
                    <a:pt x="18391" y="2205"/>
                  </a:cubicBezTo>
                  <a:cubicBezTo>
                    <a:pt x="18367" y="2208"/>
                    <a:pt x="18343" y="2209"/>
                    <a:pt x="18320" y="2209"/>
                  </a:cubicBezTo>
                  <a:cubicBezTo>
                    <a:pt x="18263" y="2209"/>
                    <a:pt x="18207" y="2204"/>
                    <a:pt x="18150" y="2204"/>
                  </a:cubicBezTo>
                  <a:cubicBezTo>
                    <a:pt x="18121" y="2204"/>
                    <a:pt x="18091" y="2205"/>
                    <a:pt x="18061" y="2209"/>
                  </a:cubicBezTo>
                  <a:cubicBezTo>
                    <a:pt x="18065" y="2189"/>
                    <a:pt x="18066" y="2170"/>
                    <a:pt x="18068" y="2149"/>
                  </a:cubicBezTo>
                  <a:cubicBezTo>
                    <a:pt x="18076" y="2082"/>
                    <a:pt x="18083" y="2013"/>
                    <a:pt x="18083" y="1944"/>
                  </a:cubicBezTo>
                  <a:cubicBezTo>
                    <a:pt x="18083" y="1888"/>
                    <a:pt x="18087" y="1799"/>
                    <a:pt x="18055" y="1750"/>
                  </a:cubicBezTo>
                  <a:cubicBezTo>
                    <a:pt x="18119" y="1750"/>
                    <a:pt x="18184" y="1749"/>
                    <a:pt x="18247" y="1749"/>
                  </a:cubicBezTo>
                  <a:close/>
                  <a:moveTo>
                    <a:pt x="21387" y="1749"/>
                  </a:moveTo>
                  <a:cubicBezTo>
                    <a:pt x="21611" y="1749"/>
                    <a:pt x="21833" y="1764"/>
                    <a:pt x="22054" y="1765"/>
                  </a:cubicBezTo>
                  <a:cubicBezTo>
                    <a:pt x="22054" y="1767"/>
                    <a:pt x="22054" y="1767"/>
                    <a:pt x="22054" y="1767"/>
                  </a:cubicBezTo>
                  <a:cubicBezTo>
                    <a:pt x="22049" y="1907"/>
                    <a:pt x="22041" y="2043"/>
                    <a:pt x="22043" y="2181"/>
                  </a:cubicBezTo>
                  <a:cubicBezTo>
                    <a:pt x="22043" y="2196"/>
                    <a:pt x="22047" y="2207"/>
                    <a:pt x="22051" y="2217"/>
                  </a:cubicBezTo>
                  <a:cubicBezTo>
                    <a:pt x="22038" y="2215"/>
                    <a:pt x="22025" y="2215"/>
                    <a:pt x="22012" y="2213"/>
                  </a:cubicBezTo>
                  <a:cubicBezTo>
                    <a:pt x="21919" y="2203"/>
                    <a:pt x="21821" y="2197"/>
                    <a:pt x="21723" y="2197"/>
                  </a:cubicBezTo>
                  <a:cubicBezTo>
                    <a:pt x="21659" y="2197"/>
                    <a:pt x="21594" y="2199"/>
                    <a:pt x="21532" y="2205"/>
                  </a:cubicBezTo>
                  <a:cubicBezTo>
                    <a:pt x="21508" y="2208"/>
                    <a:pt x="21484" y="2209"/>
                    <a:pt x="21460" y="2209"/>
                  </a:cubicBezTo>
                  <a:cubicBezTo>
                    <a:pt x="21403" y="2209"/>
                    <a:pt x="21347" y="2204"/>
                    <a:pt x="21291" y="2204"/>
                  </a:cubicBezTo>
                  <a:cubicBezTo>
                    <a:pt x="21261" y="2204"/>
                    <a:pt x="21232" y="2205"/>
                    <a:pt x="21202" y="2209"/>
                  </a:cubicBezTo>
                  <a:cubicBezTo>
                    <a:pt x="21206" y="2189"/>
                    <a:pt x="21208" y="2170"/>
                    <a:pt x="21208" y="2149"/>
                  </a:cubicBezTo>
                  <a:cubicBezTo>
                    <a:pt x="21217" y="2082"/>
                    <a:pt x="21225" y="2013"/>
                    <a:pt x="21225" y="1944"/>
                  </a:cubicBezTo>
                  <a:cubicBezTo>
                    <a:pt x="21225" y="1888"/>
                    <a:pt x="21229" y="1799"/>
                    <a:pt x="21197" y="1750"/>
                  </a:cubicBezTo>
                  <a:cubicBezTo>
                    <a:pt x="21260" y="1750"/>
                    <a:pt x="21324" y="1749"/>
                    <a:pt x="21387" y="1749"/>
                  </a:cubicBezTo>
                  <a:close/>
                  <a:moveTo>
                    <a:pt x="24529" y="1749"/>
                  </a:moveTo>
                  <a:cubicBezTo>
                    <a:pt x="24752" y="1749"/>
                    <a:pt x="24974" y="1764"/>
                    <a:pt x="25196" y="1765"/>
                  </a:cubicBezTo>
                  <a:cubicBezTo>
                    <a:pt x="25196" y="1767"/>
                    <a:pt x="25196" y="1767"/>
                    <a:pt x="25196" y="1767"/>
                  </a:cubicBezTo>
                  <a:cubicBezTo>
                    <a:pt x="25190" y="1907"/>
                    <a:pt x="25183" y="2043"/>
                    <a:pt x="25185" y="2181"/>
                  </a:cubicBezTo>
                  <a:cubicBezTo>
                    <a:pt x="25185" y="2196"/>
                    <a:pt x="25189" y="2207"/>
                    <a:pt x="25192" y="2217"/>
                  </a:cubicBezTo>
                  <a:cubicBezTo>
                    <a:pt x="25179" y="2215"/>
                    <a:pt x="25166" y="2215"/>
                    <a:pt x="25151" y="2213"/>
                  </a:cubicBezTo>
                  <a:cubicBezTo>
                    <a:pt x="25060" y="2203"/>
                    <a:pt x="24961" y="2197"/>
                    <a:pt x="24864" y="2197"/>
                  </a:cubicBezTo>
                  <a:cubicBezTo>
                    <a:pt x="24799" y="2197"/>
                    <a:pt x="24735" y="2199"/>
                    <a:pt x="24674" y="2205"/>
                  </a:cubicBezTo>
                  <a:cubicBezTo>
                    <a:pt x="24650" y="2208"/>
                    <a:pt x="24626" y="2209"/>
                    <a:pt x="24602" y="2209"/>
                  </a:cubicBezTo>
                  <a:cubicBezTo>
                    <a:pt x="24545" y="2209"/>
                    <a:pt x="24489" y="2204"/>
                    <a:pt x="24432" y="2204"/>
                  </a:cubicBezTo>
                  <a:cubicBezTo>
                    <a:pt x="24403" y="2204"/>
                    <a:pt x="24374" y="2205"/>
                    <a:pt x="24344" y="2209"/>
                  </a:cubicBezTo>
                  <a:cubicBezTo>
                    <a:pt x="24348" y="2189"/>
                    <a:pt x="24350" y="2170"/>
                    <a:pt x="24350" y="2149"/>
                  </a:cubicBezTo>
                  <a:cubicBezTo>
                    <a:pt x="24359" y="2082"/>
                    <a:pt x="24366" y="2013"/>
                    <a:pt x="24366" y="1944"/>
                  </a:cubicBezTo>
                  <a:cubicBezTo>
                    <a:pt x="24366" y="1888"/>
                    <a:pt x="24370" y="1799"/>
                    <a:pt x="24338" y="1750"/>
                  </a:cubicBezTo>
                  <a:cubicBezTo>
                    <a:pt x="24402" y="1750"/>
                    <a:pt x="24465" y="1749"/>
                    <a:pt x="24529" y="1749"/>
                  </a:cubicBezTo>
                  <a:close/>
                  <a:moveTo>
                    <a:pt x="27670" y="1749"/>
                  </a:moveTo>
                  <a:cubicBezTo>
                    <a:pt x="27892" y="1749"/>
                    <a:pt x="28116" y="1764"/>
                    <a:pt x="28338" y="1765"/>
                  </a:cubicBezTo>
                  <a:cubicBezTo>
                    <a:pt x="28338" y="1767"/>
                    <a:pt x="28338" y="1767"/>
                    <a:pt x="28338" y="1767"/>
                  </a:cubicBezTo>
                  <a:cubicBezTo>
                    <a:pt x="28330" y="1907"/>
                    <a:pt x="28325" y="2043"/>
                    <a:pt x="28326" y="2181"/>
                  </a:cubicBezTo>
                  <a:cubicBezTo>
                    <a:pt x="28326" y="2196"/>
                    <a:pt x="28328" y="2207"/>
                    <a:pt x="28334" y="2217"/>
                  </a:cubicBezTo>
                  <a:cubicBezTo>
                    <a:pt x="28321" y="2215"/>
                    <a:pt x="28306" y="2215"/>
                    <a:pt x="28293" y="2213"/>
                  </a:cubicBezTo>
                  <a:cubicBezTo>
                    <a:pt x="28201" y="2203"/>
                    <a:pt x="28103" y="2197"/>
                    <a:pt x="28005" y="2197"/>
                  </a:cubicBezTo>
                  <a:cubicBezTo>
                    <a:pt x="27940" y="2197"/>
                    <a:pt x="27876" y="2199"/>
                    <a:pt x="27814" y="2205"/>
                  </a:cubicBezTo>
                  <a:cubicBezTo>
                    <a:pt x="27790" y="2208"/>
                    <a:pt x="27766" y="2209"/>
                    <a:pt x="27743" y="2209"/>
                  </a:cubicBezTo>
                  <a:cubicBezTo>
                    <a:pt x="27686" y="2209"/>
                    <a:pt x="27630" y="2204"/>
                    <a:pt x="27574" y="2204"/>
                  </a:cubicBezTo>
                  <a:cubicBezTo>
                    <a:pt x="27544" y="2204"/>
                    <a:pt x="27515" y="2205"/>
                    <a:pt x="27486" y="2209"/>
                  </a:cubicBezTo>
                  <a:cubicBezTo>
                    <a:pt x="27487" y="2189"/>
                    <a:pt x="27489" y="2170"/>
                    <a:pt x="27491" y="2149"/>
                  </a:cubicBezTo>
                  <a:cubicBezTo>
                    <a:pt x="27499" y="2082"/>
                    <a:pt x="27506" y="2013"/>
                    <a:pt x="27506" y="1944"/>
                  </a:cubicBezTo>
                  <a:cubicBezTo>
                    <a:pt x="27506" y="1888"/>
                    <a:pt x="27510" y="1799"/>
                    <a:pt x="27478" y="1750"/>
                  </a:cubicBezTo>
                  <a:cubicBezTo>
                    <a:pt x="27543" y="1750"/>
                    <a:pt x="27607" y="1749"/>
                    <a:pt x="27670" y="1749"/>
                  </a:cubicBezTo>
                  <a:close/>
                  <a:moveTo>
                    <a:pt x="30812" y="1749"/>
                  </a:moveTo>
                  <a:cubicBezTo>
                    <a:pt x="31034" y="1749"/>
                    <a:pt x="31255" y="1764"/>
                    <a:pt x="31479" y="1765"/>
                  </a:cubicBezTo>
                  <a:cubicBezTo>
                    <a:pt x="31479" y="1767"/>
                    <a:pt x="31477" y="1767"/>
                    <a:pt x="31477" y="1767"/>
                  </a:cubicBezTo>
                  <a:cubicBezTo>
                    <a:pt x="31472" y="1907"/>
                    <a:pt x="31464" y="2043"/>
                    <a:pt x="31466" y="2181"/>
                  </a:cubicBezTo>
                  <a:cubicBezTo>
                    <a:pt x="31468" y="2196"/>
                    <a:pt x="31470" y="2207"/>
                    <a:pt x="31475" y="2217"/>
                  </a:cubicBezTo>
                  <a:cubicBezTo>
                    <a:pt x="31460" y="2215"/>
                    <a:pt x="31447" y="2215"/>
                    <a:pt x="31434" y="2213"/>
                  </a:cubicBezTo>
                  <a:cubicBezTo>
                    <a:pt x="31342" y="2203"/>
                    <a:pt x="31243" y="2197"/>
                    <a:pt x="31146" y="2197"/>
                  </a:cubicBezTo>
                  <a:cubicBezTo>
                    <a:pt x="31081" y="2197"/>
                    <a:pt x="31017" y="2199"/>
                    <a:pt x="30955" y="2205"/>
                  </a:cubicBezTo>
                  <a:cubicBezTo>
                    <a:pt x="30931" y="2208"/>
                    <a:pt x="30907" y="2209"/>
                    <a:pt x="30883" y="2209"/>
                  </a:cubicBezTo>
                  <a:cubicBezTo>
                    <a:pt x="30826" y="2209"/>
                    <a:pt x="30770" y="2204"/>
                    <a:pt x="30713" y="2204"/>
                  </a:cubicBezTo>
                  <a:cubicBezTo>
                    <a:pt x="30684" y="2204"/>
                    <a:pt x="30655" y="2205"/>
                    <a:pt x="30625" y="2209"/>
                  </a:cubicBezTo>
                  <a:cubicBezTo>
                    <a:pt x="30629" y="2189"/>
                    <a:pt x="30631" y="2170"/>
                    <a:pt x="30633" y="2149"/>
                  </a:cubicBezTo>
                  <a:cubicBezTo>
                    <a:pt x="30640" y="2082"/>
                    <a:pt x="30648" y="2013"/>
                    <a:pt x="30648" y="1944"/>
                  </a:cubicBezTo>
                  <a:cubicBezTo>
                    <a:pt x="30648" y="1888"/>
                    <a:pt x="30651" y="1799"/>
                    <a:pt x="30620" y="1750"/>
                  </a:cubicBezTo>
                  <a:cubicBezTo>
                    <a:pt x="30683" y="1750"/>
                    <a:pt x="30746" y="1749"/>
                    <a:pt x="30812" y="1749"/>
                  </a:cubicBezTo>
                  <a:close/>
                  <a:moveTo>
                    <a:pt x="37235" y="1749"/>
                  </a:moveTo>
                  <a:cubicBezTo>
                    <a:pt x="37458" y="1749"/>
                    <a:pt x="37680" y="1764"/>
                    <a:pt x="37902" y="1765"/>
                  </a:cubicBezTo>
                  <a:cubicBezTo>
                    <a:pt x="37902" y="1767"/>
                    <a:pt x="37902" y="1767"/>
                    <a:pt x="37902" y="1767"/>
                  </a:cubicBezTo>
                  <a:cubicBezTo>
                    <a:pt x="37896" y="1907"/>
                    <a:pt x="37889" y="2043"/>
                    <a:pt x="37891" y="2181"/>
                  </a:cubicBezTo>
                  <a:cubicBezTo>
                    <a:pt x="37891" y="2196"/>
                    <a:pt x="37895" y="2207"/>
                    <a:pt x="37898" y="2217"/>
                  </a:cubicBezTo>
                  <a:cubicBezTo>
                    <a:pt x="37885" y="2215"/>
                    <a:pt x="37872" y="2215"/>
                    <a:pt x="37859" y="2213"/>
                  </a:cubicBezTo>
                  <a:cubicBezTo>
                    <a:pt x="37766" y="2203"/>
                    <a:pt x="37668" y="2197"/>
                    <a:pt x="37571" y="2197"/>
                  </a:cubicBezTo>
                  <a:cubicBezTo>
                    <a:pt x="37506" y="2197"/>
                    <a:pt x="37442" y="2199"/>
                    <a:pt x="37380" y="2205"/>
                  </a:cubicBezTo>
                  <a:cubicBezTo>
                    <a:pt x="37356" y="2208"/>
                    <a:pt x="37332" y="2209"/>
                    <a:pt x="37308" y="2209"/>
                  </a:cubicBezTo>
                  <a:cubicBezTo>
                    <a:pt x="37251" y="2209"/>
                    <a:pt x="37195" y="2204"/>
                    <a:pt x="37138" y="2204"/>
                  </a:cubicBezTo>
                  <a:cubicBezTo>
                    <a:pt x="37109" y="2204"/>
                    <a:pt x="37080" y="2205"/>
                    <a:pt x="37050" y="2209"/>
                  </a:cubicBezTo>
                  <a:cubicBezTo>
                    <a:pt x="37054" y="2189"/>
                    <a:pt x="37056" y="2170"/>
                    <a:pt x="37056" y="2149"/>
                  </a:cubicBezTo>
                  <a:cubicBezTo>
                    <a:pt x="37065" y="2082"/>
                    <a:pt x="37072" y="2013"/>
                    <a:pt x="37072" y="1944"/>
                  </a:cubicBezTo>
                  <a:cubicBezTo>
                    <a:pt x="37072" y="1888"/>
                    <a:pt x="37076" y="1799"/>
                    <a:pt x="37044" y="1750"/>
                  </a:cubicBezTo>
                  <a:cubicBezTo>
                    <a:pt x="37108" y="1750"/>
                    <a:pt x="37171" y="1749"/>
                    <a:pt x="37235" y="1749"/>
                  </a:cubicBezTo>
                  <a:close/>
                  <a:moveTo>
                    <a:pt x="40376" y="1749"/>
                  </a:moveTo>
                  <a:cubicBezTo>
                    <a:pt x="40598" y="1749"/>
                    <a:pt x="40822" y="1764"/>
                    <a:pt x="41044" y="1765"/>
                  </a:cubicBezTo>
                  <a:cubicBezTo>
                    <a:pt x="41044" y="1767"/>
                    <a:pt x="41044" y="1767"/>
                    <a:pt x="41044" y="1767"/>
                  </a:cubicBezTo>
                  <a:cubicBezTo>
                    <a:pt x="41038" y="1907"/>
                    <a:pt x="41031" y="2043"/>
                    <a:pt x="41032" y="2181"/>
                  </a:cubicBezTo>
                  <a:cubicBezTo>
                    <a:pt x="41032" y="2196"/>
                    <a:pt x="41036" y="2207"/>
                    <a:pt x="41040" y="2217"/>
                  </a:cubicBezTo>
                  <a:cubicBezTo>
                    <a:pt x="41027" y="2215"/>
                    <a:pt x="41014" y="2215"/>
                    <a:pt x="40999" y="2213"/>
                  </a:cubicBezTo>
                  <a:cubicBezTo>
                    <a:pt x="40907" y="2203"/>
                    <a:pt x="40809" y="2197"/>
                    <a:pt x="40712" y="2197"/>
                  </a:cubicBezTo>
                  <a:cubicBezTo>
                    <a:pt x="40647" y="2197"/>
                    <a:pt x="40583" y="2199"/>
                    <a:pt x="40522" y="2205"/>
                  </a:cubicBezTo>
                  <a:cubicBezTo>
                    <a:pt x="40497" y="2208"/>
                    <a:pt x="40473" y="2209"/>
                    <a:pt x="40450" y="2209"/>
                  </a:cubicBezTo>
                  <a:cubicBezTo>
                    <a:pt x="40393" y="2209"/>
                    <a:pt x="40336" y="2204"/>
                    <a:pt x="40280" y="2204"/>
                  </a:cubicBezTo>
                  <a:cubicBezTo>
                    <a:pt x="40250" y="2204"/>
                    <a:pt x="40221" y="2205"/>
                    <a:pt x="40192" y="2209"/>
                  </a:cubicBezTo>
                  <a:cubicBezTo>
                    <a:pt x="40195" y="2189"/>
                    <a:pt x="40197" y="2170"/>
                    <a:pt x="40197" y="2149"/>
                  </a:cubicBezTo>
                  <a:cubicBezTo>
                    <a:pt x="40206" y="2082"/>
                    <a:pt x="40212" y="2013"/>
                    <a:pt x="40214" y="1944"/>
                  </a:cubicBezTo>
                  <a:cubicBezTo>
                    <a:pt x="40214" y="1888"/>
                    <a:pt x="40218" y="1799"/>
                    <a:pt x="40186" y="1750"/>
                  </a:cubicBezTo>
                  <a:cubicBezTo>
                    <a:pt x="40249" y="1750"/>
                    <a:pt x="40313" y="1749"/>
                    <a:pt x="40376" y="1749"/>
                  </a:cubicBezTo>
                  <a:close/>
                  <a:moveTo>
                    <a:pt x="43518" y="1749"/>
                  </a:moveTo>
                  <a:cubicBezTo>
                    <a:pt x="43740" y="1749"/>
                    <a:pt x="43963" y="1764"/>
                    <a:pt x="44185" y="1765"/>
                  </a:cubicBezTo>
                  <a:cubicBezTo>
                    <a:pt x="44185" y="1767"/>
                    <a:pt x="44185" y="1767"/>
                    <a:pt x="44185" y="1767"/>
                  </a:cubicBezTo>
                  <a:cubicBezTo>
                    <a:pt x="44178" y="1907"/>
                    <a:pt x="44170" y="2043"/>
                    <a:pt x="44174" y="2181"/>
                  </a:cubicBezTo>
                  <a:cubicBezTo>
                    <a:pt x="44174" y="2196"/>
                    <a:pt x="44176" y="2207"/>
                    <a:pt x="44181" y="2217"/>
                  </a:cubicBezTo>
                  <a:cubicBezTo>
                    <a:pt x="44168" y="2215"/>
                    <a:pt x="44153" y="2215"/>
                    <a:pt x="44140" y="2213"/>
                  </a:cubicBezTo>
                  <a:cubicBezTo>
                    <a:pt x="44049" y="2203"/>
                    <a:pt x="43950" y="2197"/>
                    <a:pt x="43853" y="2197"/>
                  </a:cubicBezTo>
                  <a:cubicBezTo>
                    <a:pt x="43788" y="2197"/>
                    <a:pt x="43723" y="2199"/>
                    <a:pt x="43661" y="2205"/>
                  </a:cubicBezTo>
                  <a:cubicBezTo>
                    <a:pt x="43637" y="2208"/>
                    <a:pt x="43614" y="2209"/>
                    <a:pt x="43590" y="2209"/>
                  </a:cubicBezTo>
                  <a:cubicBezTo>
                    <a:pt x="43534" y="2209"/>
                    <a:pt x="43478" y="2204"/>
                    <a:pt x="43421" y="2204"/>
                  </a:cubicBezTo>
                  <a:cubicBezTo>
                    <a:pt x="43392" y="2204"/>
                    <a:pt x="43363" y="2205"/>
                    <a:pt x="43333" y="2209"/>
                  </a:cubicBezTo>
                  <a:cubicBezTo>
                    <a:pt x="43335" y="2189"/>
                    <a:pt x="43337" y="2170"/>
                    <a:pt x="43339" y="2149"/>
                  </a:cubicBezTo>
                  <a:cubicBezTo>
                    <a:pt x="43346" y="2082"/>
                    <a:pt x="43354" y="2013"/>
                    <a:pt x="43354" y="1944"/>
                  </a:cubicBezTo>
                  <a:cubicBezTo>
                    <a:pt x="43354" y="1888"/>
                    <a:pt x="43357" y="1799"/>
                    <a:pt x="43326" y="1750"/>
                  </a:cubicBezTo>
                  <a:cubicBezTo>
                    <a:pt x="43389" y="1750"/>
                    <a:pt x="43454" y="1749"/>
                    <a:pt x="43518" y="1749"/>
                  </a:cubicBezTo>
                  <a:close/>
                  <a:moveTo>
                    <a:pt x="46657" y="1749"/>
                  </a:moveTo>
                  <a:cubicBezTo>
                    <a:pt x="46881" y="1749"/>
                    <a:pt x="47103" y="1764"/>
                    <a:pt x="47325" y="1765"/>
                  </a:cubicBezTo>
                  <a:cubicBezTo>
                    <a:pt x="47325" y="1767"/>
                    <a:pt x="47325" y="1767"/>
                    <a:pt x="47325" y="1767"/>
                  </a:cubicBezTo>
                  <a:cubicBezTo>
                    <a:pt x="47319" y="1907"/>
                    <a:pt x="47312" y="2043"/>
                    <a:pt x="47314" y="2181"/>
                  </a:cubicBezTo>
                  <a:cubicBezTo>
                    <a:pt x="47314" y="2196"/>
                    <a:pt x="47317" y="2207"/>
                    <a:pt x="47321" y="2217"/>
                  </a:cubicBezTo>
                  <a:cubicBezTo>
                    <a:pt x="47308" y="2215"/>
                    <a:pt x="47295" y="2215"/>
                    <a:pt x="47282" y="2213"/>
                  </a:cubicBezTo>
                  <a:cubicBezTo>
                    <a:pt x="47189" y="2203"/>
                    <a:pt x="47091" y="2197"/>
                    <a:pt x="46994" y="2197"/>
                  </a:cubicBezTo>
                  <a:cubicBezTo>
                    <a:pt x="46929" y="2197"/>
                    <a:pt x="46865" y="2199"/>
                    <a:pt x="46803" y="2205"/>
                  </a:cubicBezTo>
                  <a:cubicBezTo>
                    <a:pt x="46779" y="2208"/>
                    <a:pt x="46755" y="2209"/>
                    <a:pt x="46731" y="2209"/>
                  </a:cubicBezTo>
                  <a:cubicBezTo>
                    <a:pt x="46674" y="2209"/>
                    <a:pt x="46617" y="2204"/>
                    <a:pt x="46561" y="2204"/>
                  </a:cubicBezTo>
                  <a:cubicBezTo>
                    <a:pt x="46532" y="2204"/>
                    <a:pt x="46502" y="2205"/>
                    <a:pt x="46473" y="2209"/>
                  </a:cubicBezTo>
                  <a:cubicBezTo>
                    <a:pt x="46476" y="2189"/>
                    <a:pt x="46478" y="2170"/>
                    <a:pt x="46478" y="2149"/>
                  </a:cubicBezTo>
                  <a:cubicBezTo>
                    <a:pt x="46488" y="2082"/>
                    <a:pt x="46495" y="2013"/>
                    <a:pt x="46495" y="1944"/>
                  </a:cubicBezTo>
                  <a:cubicBezTo>
                    <a:pt x="46495" y="1888"/>
                    <a:pt x="46499" y="1799"/>
                    <a:pt x="46467" y="1750"/>
                  </a:cubicBezTo>
                  <a:cubicBezTo>
                    <a:pt x="46531" y="1750"/>
                    <a:pt x="46594" y="1749"/>
                    <a:pt x="46657" y="1749"/>
                  </a:cubicBezTo>
                  <a:close/>
                  <a:moveTo>
                    <a:pt x="49799" y="1749"/>
                  </a:moveTo>
                  <a:cubicBezTo>
                    <a:pt x="50023" y="1749"/>
                    <a:pt x="50244" y="1764"/>
                    <a:pt x="50466" y="1765"/>
                  </a:cubicBezTo>
                  <a:cubicBezTo>
                    <a:pt x="50466" y="1767"/>
                    <a:pt x="50466" y="1767"/>
                    <a:pt x="50466" y="1767"/>
                  </a:cubicBezTo>
                  <a:cubicBezTo>
                    <a:pt x="50461" y="1907"/>
                    <a:pt x="50453" y="2043"/>
                    <a:pt x="50455" y="2181"/>
                  </a:cubicBezTo>
                  <a:cubicBezTo>
                    <a:pt x="50455" y="2196"/>
                    <a:pt x="50459" y="2207"/>
                    <a:pt x="50463" y="2217"/>
                  </a:cubicBezTo>
                  <a:cubicBezTo>
                    <a:pt x="50450" y="2215"/>
                    <a:pt x="50436" y="2215"/>
                    <a:pt x="50422" y="2213"/>
                  </a:cubicBezTo>
                  <a:cubicBezTo>
                    <a:pt x="50330" y="2203"/>
                    <a:pt x="50231" y="2197"/>
                    <a:pt x="50134" y="2197"/>
                  </a:cubicBezTo>
                  <a:cubicBezTo>
                    <a:pt x="50070" y="2197"/>
                    <a:pt x="50005" y="2199"/>
                    <a:pt x="49944" y="2205"/>
                  </a:cubicBezTo>
                  <a:cubicBezTo>
                    <a:pt x="49920" y="2208"/>
                    <a:pt x="49896" y="2209"/>
                    <a:pt x="49872" y="2209"/>
                  </a:cubicBezTo>
                  <a:cubicBezTo>
                    <a:pt x="49815" y="2209"/>
                    <a:pt x="49759" y="2204"/>
                    <a:pt x="49703" y="2204"/>
                  </a:cubicBezTo>
                  <a:cubicBezTo>
                    <a:pt x="49673" y="2204"/>
                    <a:pt x="49644" y="2205"/>
                    <a:pt x="49614" y="2209"/>
                  </a:cubicBezTo>
                  <a:cubicBezTo>
                    <a:pt x="49618" y="2189"/>
                    <a:pt x="49620" y="2170"/>
                    <a:pt x="49620" y="2149"/>
                  </a:cubicBezTo>
                  <a:cubicBezTo>
                    <a:pt x="49629" y="2082"/>
                    <a:pt x="49637" y="2013"/>
                    <a:pt x="49637" y="1944"/>
                  </a:cubicBezTo>
                  <a:cubicBezTo>
                    <a:pt x="49637" y="1888"/>
                    <a:pt x="49640" y="1799"/>
                    <a:pt x="49609" y="1750"/>
                  </a:cubicBezTo>
                  <a:cubicBezTo>
                    <a:pt x="49672" y="1750"/>
                    <a:pt x="49735" y="1749"/>
                    <a:pt x="49799" y="1749"/>
                  </a:cubicBezTo>
                  <a:close/>
                  <a:moveTo>
                    <a:pt x="52940" y="1749"/>
                  </a:moveTo>
                  <a:cubicBezTo>
                    <a:pt x="53162" y="1749"/>
                    <a:pt x="53386" y="1764"/>
                    <a:pt x="53608" y="1765"/>
                  </a:cubicBezTo>
                  <a:cubicBezTo>
                    <a:pt x="53608" y="1767"/>
                    <a:pt x="53608" y="1767"/>
                    <a:pt x="53608" y="1767"/>
                  </a:cubicBezTo>
                  <a:cubicBezTo>
                    <a:pt x="53600" y="1907"/>
                    <a:pt x="53595" y="2043"/>
                    <a:pt x="53597" y="2181"/>
                  </a:cubicBezTo>
                  <a:cubicBezTo>
                    <a:pt x="53597" y="2196"/>
                    <a:pt x="53599" y="2207"/>
                    <a:pt x="53604" y="2217"/>
                  </a:cubicBezTo>
                  <a:cubicBezTo>
                    <a:pt x="53591" y="2215"/>
                    <a:pt x="53576" y="2215"/>
                    <a:pt x="53563" y="2213"/>
                  </a:cubicBezTo>
                  <a:cubicBezTo>
                    <a:pt x="53471" y="2203"/>
                    <a:pt x="53373" y="2197"/>
                    <a:pt x="53275" y="2197"/>
                  </a:cubicBezTo>
                  <a:cubicBezTo>
                    <a:pt x="53210" y="2197"/>
                    <a:pt x="53146" y="2199"/>
                    <a:pt x="53084" y="2205"/>
                  </a:cubicBezTo>
                  <a:cubicBezTo>
                    <a:pt x="53060" y="2208"/>
                    <a:pt x="53037" y="2209"/>
                    <a:pt x="53013" y="2209"/>
                  </a:cubicBezTo>
                  <a:cubicBezTo>
                    <a:pt x="52957" y="2209"/>
                    <a:pt x="52900" y="2204"/>
                    <a:pt x="52844" y="2204"/>
                  </a:cubicBezTo>
                  <a:cubicBezTo>
                    <a:pt x="52815" y="2204"/>
                    <a:pt x="52785" y="2205"/>
                    <a:pt x="52756" y="2209"/>
                  </a:cubicBezTo>
                  <a:cubicBezTo>
                    <a:pt x="52758" y="2189"/>
                    <a:pt x="52760" y="2170"/>
                    <a:pt x="52761" y="2149"/>
                  </a:cubicBezTo>
                  <a:cubicBezTo>
                    <a:pt x="52769" y="2082"/>
                    <a:pt x="52776" y="2013"/>
                    <a:pt x="52776" y="1944"/>
                  </a:cubicBezTo>
                  <a:cubicBezTo>
                    <a:pt x="52776" y="1888"/>
                    <a:pt x="52780" y="1799"/>
                    <a:pt x="52748" y="1750"/>
                  </a:cubicBezTo>
                  <a:cubicBezTo>
                    <a:pt x="52814" y="1750"/>
                    <a:pt x="52877" y="1749"/>
                    <a:pt x="52940" y="1749"/>
                  </a:cubicBezTo>
                  <a:close/>
                  <a:moveTo>
                    <a:pt x="56082" y="1749"/>
                  </a:moveTo>
                  <a:cubicBezTo>
                    <a:pt x="56304" y="1749"/>
                    <a:pt x="56526" y="1764"/>
                    <a:pt x="56749" y="1765"/>
                  </a:cubicBezTo>
                  <a:cubicBezTo>
                    <a:pt x="56749" y="1767"/>
                    <a:pt x="56748" y="1767"/>
                    <a:pt x="56748" y="1767"/>
                  </a:cubicBezTo>
                  <a:cubicBezTo>
                    <a:pt x="56742" y="1907"/>
                    <a:pt x="56734" y="2043"/>
                    <a:pt x="56736" y="2181"/>
                  </a:cubicBezTo>
                  <a:cubicBezTo>
                    <a:pt x="56738" y="2196"/>
                    <a:pt x="56740" y="2207"/>
                    <a:pt x="56746" y="2217"/>
                  </a:cubicBezTo>
                  <a:cubicBezTo>
                    <a:pt x="56731" y="2215"/>
                    <a:pt x="56718" y="2215"/>
                    <a:pt x="56705" y="2213"/>
                  </a:cubicBezTo>
                  <a:cubicBezTo>
                    <a:pt x="56612" y="2203"/>
                    <a:pt x="56514" y="2197"/>
                    <a:pt x="56416" y="2197"/>
                  </a:cubicBezTo>
                  <a:cubicBezTo>
                    <a:pt x="56352" y="2197"/>
                    <a:pt x="56287" y="2199"/>
                    <a:pt x="56226" y="2205"/>
                  </a:cubicBezTo>
                  <a:cubicBezTo>
                    <a:pt x="56201" y="2208"/>
                    <a:pt x="56177" y="2209"/>
                    <a:pt x="56154" y="2209"/>
                  </a:cubicBezTo>
                  <a:cubicBezTo>
                    <a:pt x="56097" y="2209"/>
                    <a:pt x="56040" y="2204"/>
                    <a:pt x="55984" y="2204"/>
                  </a:cubicBezTo>
                  <a:cubicBezTo>
                    <a:pt x="55954" y="2204"/>
                    <a:pt x="55925" y="2205"/>
                    <a:pt x="55896" y="2209"/>
                  </a:cubicBezTo>
                  <a:cubicBezTo>
                    <a:pt x="55899" y="2189"/>
                    <a:pt x="55901" y="2170"/>
                    <a:pt x="55903" y="2149"/>
                  </a:cubicBezTo>
                  <a:cubicBezTo>
                    <a:pt x="55910" y="2082"/>
                    <a:pt x="55918" y="2013"/>
                    <a:pt x="55918" y="1944"/>
                  </a:cubicBezTo>
                  <a:cubicBezTo>
                    <a:pt x="55918" y="1888"/>
                    <a:pt x="55922" y="1799"/>
                    <a:pt x="55890" y="1750"/>
                  </a:cubicBezTo>
                  <a:cubicBezTo>
                    <a:pt x="55953" y="1750"/>
                    <a:pt x="56017" y="1749"/>
                    <a:pt x="56082" y="1749"/>
                  </a:cubicBezTo>
                  <a:close/>
                  <a:moveTo>
                    <a:pt x="59222" y="1749"/>
                  </a:moveTo>
                  <a:cubicBezTo>
                    <a:pt x="59445" y="1749"/>
                    <a:pt x="59667" y="1764"/>
                    <a:pt x="59889" y="1765"/>
                  </a:cubicBezTo>
                  <a:cubicBezTo>
                    <a:pt x="59889" y="1767"/>
                    <a:pt x="59889" y="1767"/>
                    <a:pt x="59889" y="1767"/>
                  </a:cubicBezTo>
                  <a:cubicBezTo>
                    <a:pt x="59883" y="1907"/>
                    <a:pt x="59876" y="2043"/>
                    <a:pt x="59878" y="2181"/>
                  </a:cubicBezTo>
                  <a:cubicBezTo>
                    <a:pt x="59878" y="2196"/>
                    <a:pt x="59882" y="2207"/>
                    <a:pt x="59885" y="2217"/>
                  </a:cubicBezTo>
                  <a:cubicBezTo>
                    <a:pt x="59872" y="2215"/>
                    <a:pt x="59859" y="2215"/>
                    <a:pt x="59846" y="2213"/>
                  </a:cubicBezTo>
                  <a:cubicBezTo>
                    <a:pt x="59753" y="2203"/>
                    <a:pt x="59655" y="2197"/>
                    <a:pt x="59558" y="2197"/>
                  </a:cubicBezTo>
                  <a:cubicBezTo>
                    <a:pt x="59493" y="2197"/>
                    <a:pt x="59429" y="2199"/>
                    <a:pt x="59367" y="2205"/>
                  </a:cubicBezTo>
                  <a:cubicBezTo>
                    <a:pt x="59343" y="2208"/>
                    <a:pt x="59319" y="2209"/>
                    <a:pt x="59295" y="2209"/>
                  </a:cubicBezTo>
                  <a:cubicBezTo>
                    <a:pt x="59238" y="2209"/>
                    <a:pt x="59182" y="2204"/>
                    <a:pt x="59125" y="2204"/>
                  </a:cubicBezTo>
                  <a:cubicBezTo>
                    <a:pt x="59096" y="2204"/>
                    <a:pt x="59067" y="2205"/>
                    <a:pt x="59037" y="2209"/>
                  </a:cubicBezTo>
                  <a:cubicBezTo>
                    <a:pt x="59041" y="2189"/>
                    <a:pt x="59043" y="2170"/>
                    <a:pt x="59043" y="2149"/>
                  </a:cubicBezTo>
                  <a:cubicBezTo>
                    <a:pt x="59052" y="2082"/>
                    <a:pt x="59059" y="2013"/>
                    <a:pt x="59059" y="1944"/>
                  </a:cubicBezTo>
                  <a:cubicBezTo>
                    <a:pt x="59059" y="1888"/>
                    <a:pt x="59063" y="1799"/>
                    <a:pt x="59031" y="1750"/>
                  </a:cubicBezTo>
                  <a:cubicBezTo>
                    <a:pt x="59095" y="1750"/>
                    <a:pt x="59158" y="1749"/>
                    <a:pt x="59222" y="1749"/>
                  </a:cubicBezTo>
                  <a:close/>
                  <a:moveTo>
                    <a:pt x="62363" y="1749"/>
                  </a:moveTo>
                  <a:cubicBezTo>
                    <a:pt x="62585" y="1749"/>
                    <a:pt x="62809" y="1764"/>
                    <a:pt x="63031" y="1765"/>
                  </a:cubicBezTo>
                  <a:cubicBezTo>
                    <a:pt x="63031" y="1767"/>
                    <a:pt x="63031" y="1767"/>
                    <a:pt x="63031" y="1767"/>
                  </a:cubicBezTo>
                  <a:cubicBezTo>
                    <a:pt x="63023" y="1907"/>
                    <a:pt x="63018" y="2043"/>
                    <a:pt x="63019" y="2181"/>
                  </a:cubicBezTo>
                  <a:cubicBezTo>
                    <a:pt x="63019" y="2196"/>
                    <a:pt x="63023" y="2207"/>
                    <a:pt x="63027" y="2217"/>
                  </a:cubicBezTo>
                  <a:cubicBezTo>
                    <a:pt x="63014" y="2215"/>
                    <a:pt x="63001" y="2215"/>
                    <a:pt x="62986" y="2213"/>
                  </a:cubicBezTo>
                  <a:cubicBezTo>
                    <a:pt x="62894" y="2203"/>
                    <a:pt x="62796" y="2197"/>
                    <a:pt x="62699" y="2197"/>
                  </a:cubicBezTo>
                  <a:cubicBezTo>
                    <a:pt x="62634" y="2197"/>
                    <a:pt x="62570" y="2199"/>
                    <a:pt x="62509" y="2205"/>
                  </a:cubicBezTo>
                  <a:cubicBezTo>
                    <a:pt x="62484" y="2208"/>
                    <a:pt x="62460" y="2209"/>
                    <a:pt x="62437" y="2209"/>
                  </a:cubicBezTo>
                  <a:cubicBezTo>
                    <a:pt x="62380" y="2209"/>
                    <a:pt x="62323" y="2204"/>
                    <a:pt x="62267" y="2204"/>
                  </a:cubicBezTo>
                  <a:cubicBezTo>
                    <a:pt x="62238" y="2204"/>
                    <a:pt x="62208" y="2205"/>
                    <a:pt x="62179" y="2209"/>
                  </a:cubicBezTo>
                  <a:cubicBezTo>
                    <a:pt x="62182" y="2189"/>
                    <a:pt x="62184" y="2170"/>
                    <a:pt x="62184" y="2149"/>
                  </a:cubicBezTo>
                  <a:cubicBezTo>
                    <a:pt x="62193" y="2082"/>
                    <a:pt x="62199" y="2013"/>
                    <a:pt x="62199" y="1944"/>
                  </a:cubicBezTo>
                  <a:cubicBezTo>
                    <a:pt x="62201" y="1888"/>
                    <a:pt x="62205" y="1799"/>
                    <a:pt x="62173" y="1750"/>
                  </a:cubicBezTo>
                  <a:cubicBezTo>
                    <a:pt x="62236" y="1750"/>
                    <a:pt x="62300" y="1749"/>
                    <a:pt x="62363" y="1749"/>
                  </a:cubicBezTo>
                  <a:close/>
                  <a:moveTo>
                    <a:pt x="65505" y="1749"/>
                  </a:moveTo>
                  <a:cubicBezTo>
                    <a:pt x="65727" y="1749"/>
                    <a:pt x="65950" y="1764"/>
                    <a:pt x="66172" y="1765"/>
                  </a:cubicBezTo>
                  <a:cubicBezTo>
                    <a:pt x="66172" y="1767"/>
                    <a:pt x="66172" y="1767"/>
                    <a:pt x="66172" y="1767"/>
                  </a:cubicBezTo>
                  <a:cubicBezTo>
                    <a:pt x="66165" y="1907"/>
                    <a:pt x="66157" y="2043"/>
                    <a:pt x="66161" y="2181"/>
                  </a:cubicBezTo>
                  <a:cubicBezTo>
                    <a:pt x="66161" y="2196"/>
                    <a:pt x="66163" y="2207"/>
                    <a:pt x="66168" y="2217"/>
                  </a:cubicBezTo>
                  <a:cubicBezTo>
                    <a:pt x="66154" y="2215"/>
                    <a:pt x="66140" y="2215"/>
                    <a:pt x="66127" y="2213"/>
                  </a:cubicBezTo>
                  <a:cubicBezTo>
                    <a:pt x="66036" y="2203"/>
                    <a:pt x="65937" y="2197"/>
                    <a:pt x="65840" y="2197"/>
                  </a:cubicBezTo>
                  <a:cubicBezTo>
                    <a:pt x="65775" y="2197"/>
                    <a:pt x="65710" y="2199"/>
                    <a:pt x="65648" y="2205"/>
                  </a:cubicBezTo>
                  <a:cubicBezTo>
                    <a:pt x="65625" y="2208"/>
                    <a:pt x="65601" y="2209"/>
                    <a:pt x="65577" y="2209"/>
                  </a:cubicBezTo>
                  <a:cubicBezTo>
                    <a:pt x="65521" y="2209"/>
                    <a:pt x="65465" y="2204"/>
                    <a:pt x="65408" y="2204"/>
                  </a:cubicBezTo>
                  <a:cubicBezTo>
                    <a:pt x="65378" y="2204"/>
                    <a:pt x="65348" y="2205"/>
                    <a:pt x="65318" y="2209"/>
                  </a:cubicBezTo>
                  <a:cubicBezTo>
                    <a:pt x="65322" y="2189"/>
                    <a:pt x="65324" y="2170"/>
                    <a:pt x="65326" y="2149"/>
                  </a:cubicBezTo>
                  <a:cubicBezTo>
                    <a:pt x="65333" y="2082"/>
                    <a:pt x="65341" y="2013"/>
                    <a:pt x="65341" y="1944"/>
                  </a:cubicBezTo>
                  <a:cubicBezTo>
                    <a:pt x="65341" y="1888"/>
                    <a:pt x="65344" y="1799"/>
                    <a:pt x="65313" y="1750"/>
                  </a:cubicBezTo>
                  <a:cubicBezTo>
                    <a:pt x="65376" y="1750"/>
                    <a:pt x="65441" y="1749"/>
                    <a:pt x="65505" y="1749"/>
                  </a:cubicBezTo>
                  <a:close/>
                  <a:moveTo>
                    <a:pt x="33951" y="1749"/>
                  </a:moveTo>
                  <a:cubicBezTo>
                    <a:pt x="34199" y="1749"/>
                    <a:pt x="34447" y="1766"/>
                    <a:pt x="34695" y="1766"/>
                  </a:cubicBezTo>
                  <a:cubicBezTo>
                    <a:pt x="34717" y="1766"/>
                    <a:pt x="34740" y="1766"/>
                    <a:pt x="34762" y="1765"/>
                  </a:cubicBezTo>
                  <a:lnTo>
                    <a:pt x="34762" y="1765"/>
                  </a:lnTo>
                  <a:cubicBezTo>
                    <a:pt x="34762" y="1765"/>
                    <a:pt x="34760" y="1767"/>
                    <a:pt x="34760" y="1767"/>
                  </a:cubicBezTo>
                  <a:cubicBezTo>
                    <a:pt x="34755" y="1907"/>
                    <a:pt x="34747" y="2043"/>
                    <a:pt x="34751" y="2181"/>
                  </a:cubicBezTo>
                  <a:cubicBezTo>
                    <a:pt x="34751" y="2198"/>
                    <a:pt x="34755" y="2213"/>
                    <a:pt x="34762" y="2224"/>
                  </a:cubicBezTo>
                  <a:cubicBezTo>
                    <a:pt x="34699" y="2222"/>
                    <a:pt x="34637" y="2218"/>
                    <a:pt x="34576" y="2213"/>
                  </a:cubicBezTo>
                  <a:cubicBezTo>
                    <a:pt x="34483" y="2203"/>
                    <a:pt x="34384" y="2197"/>
                    <a:pt x="34287" y="2197"/>
                  </a:cubicBezTo>
                  <a:cubicBezTo>
                    <a:pt x="34222" y="2197"/>
                    <a:pt x="34158" y="2199"/>
                    <a:pt x="34097" y="2205"/>
                  </a:cubicBezTo>
                  <a:cubicBezTo>
                    <a:pt x="34073" y="2208"/>
                    <a:pt x="34049" y="2209"/>
                    <a:pt x="34025" y="2209"/>
                  </a:cubicBezTo>
                  <a:cubicBezTo>
                    <a:pt x="33968" y="2209"/>
                    <a:pt x="33911" y="2204"/>
                    <a:pt x="33855" y="2204"/>
                  </a:cubicBezTo>
                  <a:cubicBezTo>
                    <a:pt x="33826" y="2204"/>
                    <a:pt x="33796" y="2205"/>
                    <a:pt x="33767" y="2209"/>
                  </a:cubicBezTo>
                  <a:cubicBezTo>
                    <a:pt x="33770" y="2189"/>
                    <a:pt x="33772" y="2170"/>
                    <a:pt x="33772" y="2149"/>
                  </a:cubicBezTo>
                  <a:cubicBezTo>
                    <a:pt x="33782" y="2082"/>
                    <a:pt x="33789" y="2013"/>
                    <a:pt x="33789" y="1944"/>
                  </a:cubicBezTo>
                  <a:cubicBezTo>
                    <a:pt x="33789" y="1888"/>
                    <a:pt x="33793" y="1799"/>
                    <a:pt x="33761" y="1750"/>
                  </a:cubicBezTo>
                  <a:cubicBezTo>
                    <a:pt x="33825" y="1750"/>
                    <a:pt x="33888" y="1749"/>
                    <a:pt x="33951" y="1749"/>
                  </a:cubicBezTo>
                  <a:close/>
                  <a:moveTo>
                    <a:pt x="4117" y="1743"/>
                  </a:moveTo>
                  <a:cubicBezTo>
                    <a:pt x="4147" y="1743"/>
                    <a:pt x="4178" y="1743"/>
                    <a:pt x="4208" y="1743"/>
                  </a:cubicBezTo>
                  <a:lnTo>
                    <a:pt x="4253" y="1743"/>
                  </a:lnTo>
                  <a:cubicBezTo>
                    <a:pt x="4251" y="1749"/>
                    <a:pt x="4247" y="1752"/>
                    <a:pt x="4247" y="1760"/>
                  </a:cubicBezTo>
                  <a:cubicBezTo>
                    <a:pt x="4206" y="1903"/>
                    <a:pt x="4223" y="2067"/>
                    <a:pt x="4229" y="2220"/>
                  </a:cubicBezTo>
                  <a:cubicBezTo>
                    <a:pt x="4205" y="2220"/>
                    <a:pt x="4178" y="2222"/>
                    <a:pt x="4152" y="2222"/>
                  </a:cubicBezTo>
                  <a:cubicBezTo>
                    <a:pt x="4068" y="2222"/>
                    <a:pt x="3984" y="2221"/>
                    <a:pt x="3899" y="2221"/>
                  </a:cubicBezTo>
                  <a:cubicBezTo>
                    <a:pt x="3814" y="2221"/>
                    <a:pt x="3729" y="2222"/>
                    <a:pt x="3645" y="2228"/>
                  </a:cubicBezTo>
                  <a:lnTo>
                    <a:pt x="3636" y="2228"/>
                  </a:lnTo>
                  <a:cubicBezTo>
                    <a:pt x="3561" y="2226"/>
                    <a:pt x="3487" y="2226"/>
                    <a:pt x="3414" y="2226"/>
                  </a:cubicBezTo>
                  <a:cubicBezTo>
                    <a:pt x="3414" y="2218"/>
                    <a:pt x="3414" y="2213"/>
                    <a:pt x="3414" y="2207"/>
                  </a:cubicBezTo>
                  <a:cubicBezTo>
                    <a:pt x="3435" y="2136"/>
                    <a:pt x="3425" y="2056"/>
                    <a:pt x="3431" y="1984"/>
                  </a:cubicBezTo>
                  <a:cubicBezTo>
                    <a:pt x="3436" y="1911"/>
                    <a:pt x="3455" y="1836"/>
                    <a:pt x="3451" y="1764"/>
                  </a:cubicBezTo>
                  <a:cubicBezTo>
                    <a:pt x="3494" y="1762"/>
                    <a:pt x="3535" y="1758"/>
                    <a:pt x="3578" y="1756"/>
                  </a:cubicBezTo>
                  <a:cubicBezTo>
                    <a:pt x="3606" y="1756"/>
                    <a:pt x="3632" y="1754"/>
                    <a:pt x="3660" y="1754"/>
                  </a:cubicBezTo>
                  <a:cubicBezTo>
                    <a:pt x="3812" y="1746"/>
                    <a:pt x="3965" y="1743"/>
                    <a:pt x="4117" y="1743"/>
                  </a:cubicBezTo>
                  <a:close/>
                  <a:moveTo>
                    <a:pt x="7258" y="1743"/>
                  </a:moveTo>
                  <a:cubicBezTo>
                    <a:pt x="7288" y="1743"/>
                    <a:pt x="7319" y="1743"/>
                    <a:pt x="7350" y="1743"/>
                  </a:cubicBezTo>
                  <a:lnTo>
                    <a:pt x="7395" y="1743"/>
                  </a:lnTo>
                  <a:cubicBezTo>
                    <a:pt x="7391" y="1749"/>
                    <a:pt x="7389" y="1752"/>
                    <a:pt x="7387" y="1760"/>
                  </a:cubicBezTo>
                  <a:cubicBezTo>
                    <a:pt x="7348" y="1903"/>
                    <a:pt x="7365" y="2067"/>
                    <a:pt x="7370" y="2220"/>
                  </a:cubicBezTo>
                  <a:cubicBezTo>
                    <a:pt x="7344" y="2220"/>
                    <a:pt x="7320" y="2222"/>
                    <a:pt x="7294" y="2222"/>
                  </a:cubicBezTo>
                  <a:cubicBezTo>
                    <a:pt x="7209" y="2222"/>
                    <a:pt x="7124" y="2221"/>
                    <a:pt x="7039" y="2221"/>
                  </a:cubicBezTo>
                  <a:cubicBezTo>
                    <a:pt x="6955" y="2221"/>
                    <a:pt x="6870" y="2222"/>
                    <a:pt x="6785" y="2228"/>
                  </a:cubicBezTo>
                  <a:lnTo>
                    <a:pt x="6776" y="2228"/>
                  </a:lnTo>
                  <a:cubicBezTo>
                    <a:pt x="6703" y="2226"/>
                    <a:pt x="6628" y="2226"/>
                    <a:pt x="6554" y="2226"/>
                  </a:cubicBezTo>
                  <a:cubicBezTo>
                    <a:pt x="6554" y="2218"/>
                    <a:pt x="6554" y="2213"/>
                    <a:pt x="6554" y="2207"/>
                  </a:cubicBezTo>
                  <a:cubicBezTo>
                    <a:pt x="6576" y="2136"/>
                    <a:pt x="6565" y="2056"/>
                    <a:pt x="6572" y="1984"/>
                  </a:cubicBezTo>
                  <a:cubicBezTo>
                    <a:pt x="6578" y="1911"/>
                    <a:pt x="6595" y="1836"/>
                    <a:pt x="6593" y="1764"/>
                  </a:cubicBezTo>
                  <a:cubicBezTo>
                    <a:pt x="6634" y="1762"/>
                    <a:pt x="6677" y="1758"/>
                    <a:pt x="6720" y="1756"/>
                  </a:cubicBezTo>
                  <a:cubicBezTo>
                    <a:pt x="6746" y="1756"/>
                    <a:pt x="6774" y="1754"/>
                    <a:pt x="6802" y="1754"/>
                  </a:cubicBezTo>
                  <a:cubicBezTo>
                    <a:pt x="6954" y="1746"/>
                    <a:pt x="7105" y="1743"/>
                    <a:pt x="7258" y="1743"/>
                  </a:cubicBezTo>
                  <a:close/>
                  <a:moveTo>
                    <a:pt x="10399" y="1743"/>
                  </a:moveTo>
                  <a:cubicBezTo>
                    <a:pt x="10430" y="1743"/>
                    <a:pt x="10461" y="1743"/>
                    <a:pt x="10491" y="1743"/>
                  </a:cubicBezTo>
                  <a:lnTo>
                    <a:pt x="10536" y="1743"/>
                  </a:lnTo>
                  <a:cubicBezTo>
                    <a:pt x="10532" y="1749"/>
                    <a:pt x="10531" y="1752"/>
                    <a:pt x="10529" y="1760"/>
                  </a:cubicBezTo>
                  <a:cubicBezTo>
                    <a:pt x="10488" y="1903"/>
                    <a:pt x="10506" y="2067"/>
                    <a:pt x="10512" y="2220"/>
                  </a:cubicBezTo>
                  <a:cubicBezTo>
                    <a:pt x="10486" y="2220"/>
                    <a:pt x="10460" y="2222"/>
                    <a:pt x="10435" y="2222"/>
                  </a:cubicBezTo>
                  <a:cubicBezTo>
                    <a:pt x="10351" y="2222"/>
                    <a:pt x="10265" y="2221"/>
                    <a:pt x="10180" y="2221"/>
                  </a:cubicBezTo>
                  <a:cubicBezTo>
                    <a:pt x="10095" y="2221"/>
                    <a:pt x="10010" y="2222"/>
                    <a:pt x="9926" y="2228"/>
                  </a:cubicBezTo>
                  <a:lnTo>
                    <a:pt x="9917" y="2228"/>
                  </a:lnTo>
                  <a:cubicBezTo>
                    <a:pt x="9844" y="2226"/>
                    <a:pt x="9770" y="2226"/>
                    <a:pt x="9695" y="2226"/>
                  </a:cubicBezTo>
                  <a:cubicBezTo>
                    <a:pt x="9695" y="2218"/>
                    <a:pt x="9695" y="2213"/>
                    <a:pt x="9695" y="2207"/>
                  </a:cubicBezTo>
                  <a:cubicBezTo>
                    <a:pt x="9718" y="2136"/>
                    <a:pt x="9706" y="2056"/>
                    <a:pt x="9712" y="1984"/>
                  </a:cubicBezTo>
                  <a:cubicBezTo>
                    <a:pt x="9719" y="1911"/>
                    <a:pt x="9736" y="1836"/>
                    <a:pt x="9733" y="1764"/>
                  </a:cubicBezTo>
                  <a:cubicBezTo>
                    <a:pt x="9775" y="1762"/>
                    <a:pt x="9818" y="1758"/>
                    <a:pt x="9859" y="1756"/>
                  </a:cubicBezTo>
                  <a:cubicBezTo>
                    <a:pt x="9887" y="1756"/>
                    <a:pt x="9915" y="1754"/>
                    <a:pt x="9941" y="1754"/>
                  </a:cubicBezTo>
                  <a:cubicBezTo>
                    <a:pt x="10095" y="1746"/>
                    <a:pt x="10246" y="1743"/>
                    <a:pt x="10399" y="1743"/>
                  </a:cubicBezTo>
                  <a:close/>
                  <a:moveTo>
                    <a:pt x="13540" y="1743"/>
                  </a:moveTo>
                  <a:cubicBezTo>
                    <a:pt x="13570" y="1743"/>
                    <a:pt x="13601" y="1743"/>
                    <a:pt x="13631" y="1743"/>
                  </a:cubicBezTo>
                  <a:lnTo>
                    <a:pt x="13676" y="1743"/>
                  </a:lnTo>
                  <a:cubicBezTo>
                    <a:pt x="13674" y="1749"/>
                    <a:pt x="13672" y="1752"/>
                    <a:pt x="13670" y="1760"/>
                  </a:cubicBezTo>
                  <a:cubicBezTo>
                    <a:pt x="13629" y="1903"/>
                    <a:pt x="13646" y="2067"/>
                    <a:pt x="13652" y="2220"/>
                  </a:cubicBezTo>
                  <a:cubicBezTo>
                    <a:pt x="13627" y="2220"/>
                    <a:pt x="13601" y="2222"/>
                    <a:pt x="13577" y="2222"/>
                  </a:cubicBezTo>
                  <a:cubicBezTo>
                    <a:pt x="13492" y="2222"/>
                    <a:pt x="13407" y="2221"/>
                    <a:pt x="13322" y="2221"/>
                  </a:cubicBezTo>
                  <a:cubicBezTo>
                    <a:pt x="13237" y="2221"/>
                    <a:pt x="13152" y="2222"/>
                    <a:pt x="13068" y="2228"/>
                  </a:cubicBezTo>
                  <a:lnTo>
                    <a:pt x="13059" y="2228"/>
                  </a:lnTo>
                  <a:cubicBezTo>
                    <a:pt x="12984" y="2226"/>
                    <a:pt x="12911" y="2226"/>
                    <a:pt x="12837" y="2226"/>
                  </a:cubicBezTo>
                  <a:cubicBezTo>
                    <a:pt x="12837" y="2218"/>
                    <a:pt x="12837" y="2213"/>
                    <a:pt x="12837" y="2207"/>
                  </a:cubicBezTo>
                  <a:cubicBezTo>
                    <a:pt x="12857" y="2136"/>
                    <a:pt x="12848" y="2056"/>
                    <a:pt x="12854" y="1984"/>
                  </a:cubicBezTo>
                  <a:cubicBezTo>
                    <a:pt x="12859" y="1911"/>
                    <a:pt x="12878" y="1836"/>
                    <a:pt x="12874" y="1764"/>
                  </a:cubicBezTo>
                  <a:cubicBezTo>
                    <a:pt x="12917" y="1762"/>
                    <a:pt x="12958" y="1758"/>
                    <a:pt x="13001" y="1756"/>
                  </a:cubicBezTo>
                  <a:cubicBezTo>
                    <a:pt x="13029" y="1756"/>
                    <a:pt x="13055" y="1754"/>
                    <a:pt x="13083" y="1754"/>
                  </a:cubicBezTo>
                  <a:cubicBezTo>
                    <a:pt x="13235" y="1746"/>
                    <a:pt x="13387" y="1743"/>
                    <a:pt x="13540" y="1743"/>
                  </a:cubicBezTo>
                  <a:close/>
                  <a:moveTo>
                    <a:pt x="16681" y="1743"/>
                  </a:moveTo>
                  <a:cubicBezTo>
                    <a:pt x="16711" y="1743"/>
                    <a:pt x="16742" y="1743"/>
                    <a:pt x="16773" y="1743"/>
                  </a:cubicBezTo>
                  <a:lnTo>
                    <a:pt x="16817" y="1743"/>
                  </a:lnTo>
                  <a:cubicBezTo>
                    <a:pt x="16815" y="1749"/>
                    <a:pt x="16812" y="1752"/>
                    <a:pt x="16810" y="1760"/>
                  </a:cubicBezTo>
                  <a:cubicBezTo>
                    <a:pt x="16771" y="1903"/>
                    <a:pt x="16787" y="2067"/>
                    <a:pt x="16793" y="2220"/>
                  </a:cubicBezTo>
                  <a:cubicBezTo>
                    <a:pt x="16767" y="2220"/>
                    <a:pt x="16743" y="2222"/>
                    <a:pt x="16717" y="2222"/>
                  </a:cubicBezTo>
                  <a:cubicBezTo>
                    <a:pt x="16633" y="2222"/>
                    <a:pt x="16548" y="2221"/>
                    <a:pt x="16463" y="2221"/>
                  </a:cubicBezTo>
                  <a:cubicBezTo>
                    <a:pt x="16378" y="2221"/>
                    <a:pt x="16292" y="2222"/>
                    <a:pt x="16208" y="2228"/>
                  </a:cubicBezTo>
                  <a:lnTo>
                    <a:pt x="16200" y="2228"/>
                  </a:lnTo>
                  <a:cubicBezTo>
                    <a:pt x="16126" y="2226"/>
                    <a:pt x="16051" y="2226"/>
                    <a:pt x="15976" y="2226"/>
                  </a:cubicBezTo>
                  <a:cubicBezTo>
                    <a:pt x="15976" y="2218"/>
                    <a:pt x="15976" y="2213"/>
                    <a:pt x="15978" y="2207"/>
                  </a:cubicBezTo>
                  <a:cubicBezTo>
                    <a:pt x="15999" y="2136"/>
                    <a:pt x="15988" y="2056"/>
                    <a:pt x="15995" y="1984"/>
                  </a:cubicBezTo>
                  <a:cubicBezTo>
                    <a:pt x="16001" y="1911"/>
                    <a:pt x="16017" y="1836"/>
                    <a:pt x="16016" y="1764"/>
                  </a:cubicBezTo>
                  <a:cubicBezTo>
                    <a:pt x="16059" y="1762"/>
                    <a:pt x="16100" y="1758"/>
                    <a:pt x="16142" y="1756"/>
                  </a:cubicBezTo>
                  <a:cubicBezTo>
                    <a:pt x="16169" y="1756"/>
                    <a:pt x="16196" y="1754"/>
                    <a:pt x="16224" y="1754"/>
                  </a:cubicBezTo>
                  <a:cubicBezTo>
                    <a:pt x="16377" y="1746"/>
                    <a:pt x="16528" y="1743"/>
                    <a:pt x="16681" y="1743"/>
                  </a:cubicBezTo>
                  <a:close/>
                  <a:moveTo>
                    <a:pt x="19822" y="1743"/>
                  </a:moveTo>
                  <a:cubicBezTo>
                    <a:pt x="19853" y="1743"/>
                    <a:pt x="19883" y="1743"/>
                    <a:pt x="19914" y="1743"/>
                  </a:cubicBezTo>
                  <a:lnTo>
                    <a:pt x="19959" y="1743"/>
                  </a:lnTo>
                  <a:cubicBezTo>
                    <a:pt x="19955" y="1749"/>
                    <a:pt x="19953" y="1752"/>
                    <a:pt x="19951" y="1760"/>
                  </a:cubicBezTo>
                  <a:cubicBezTo>
                    <a:pt x="19912" y="1903"/>
                    <a:pt x="19929" y="2067"/>
                    <a:pt x="19935" y="2220"/>
                  </a:cubicBezTo>
                  <a:cubicBezTo>
                    <a:pt x="19909" y="2220"/>
                    <a:pt x="19884" y="2222"/>
                    <a:pt x="19858" y="2222"/>
                  </a:cubicBezTo>
                  <a:cubicBezTo>
                    <a:pt x="19773" y="2222"/>
                    <a:pt x="19689" y="2221"/>
                    <a:pt x="19604" y="2221"/>
                  </a:cubicBezTo>
                  <a:cubicBezTo>
                    <a:pt x="19519" y="2221"/>
                    <a:pt x="19434" y="2222"/>
                    <a:pt x="19349" y="2228"/>
                  </a:cubicBezTo>
                  <a:lnTo>
                    <a:pt x="19340" y="2228"/>
                  </a:lnTo>
                  <a:cubicBezTo>
                    <a:pt x="19267" y="2226"/>
                    <a:pt x="19193" y="2226"/>
                    <a:pt x="19118" y="2226"/>
                  </a:cubicBezTo>
                  <a:cubicBezTo>
                    <a:pt x="19118" y="2218"/>
                    <a:pt x="19118" y="2213"/>
                    <a:pt x="19118" y="2207"/>
                  </a:cubicBezTo>
                  <a:cubicBezTo>
                    <a:pt x="19140" y="2136"/>
                    <a:pt x="19129" y="2056"/>
                    <a:pt x="19135" y="1984"/>
                  </a:cubicBezTo>
                  <a:cubicBezTo>
                    <a:pt x="19142" y="1911"/>
                    <a:pt x="19159" y="1836"/>
                    <a:pt x="19157" y="1764"/>
                  </a:cubicBezTo>
                  <a:cubicBezTo>
                    <a:pt x="19198" y="1762"/>
                    <a:pt x="19241" y="1758"/>
                    <a:pt x="19282" y="1756"/>
                  </a:cubicBezTo>
                  <a:cubicBezTo>
                    <a:pt x="19310" y="1756"/>
                    <a:pt x="19338" y="1754"/>
                    <a:pt x="19364" y="1754"/>
                  </a:cubicBezTo>
                  <a:cubicBezTo>
                    <a:pt x="19518" y="1746"/>
                    <a:pt x="19669" y="1743"/>
                    <a:pt x="19822" y="1743"/>
                  </a:cubicBezTo>
                  <a:close/>
                  <a:moveTo>
                    <a:pt x="22964" y="1743"/>
                  </a:moveTo>
                  <a:cubicBezTo>
                    <a:pt x="22994" y="1743"/>
                    <a:pt x="23025" y="1743"/>
                    <a:pt x="23056" y="1743"/>
                  </a:cubicBezTo>
                  <a:lnTo>
                    <a:pt x="23099" y="1743"/>
                  </a:lnTo>
                  <a:cubicBezTo>
                    <a:pt x="23097" y="1749"/>
                    <a:pt x="23095" y="1752"/>
                    <a:pt x="23093" y="1760"/>
                  </a:cubicBezTo>
                  <a:cubicBezTo>
                    <a:pt x="23052" y="1903"/>
                    <a:pt x="23069" y="2067"/>
                    <a:pt x="23076" y="2220"/>
                  </a:cubicBezTo>
                  <a:cubicBezTo>
                    <a:pt x="23050" y="2220"/>
                    <a:pt x="23024" y="2222"/>
                    <a:pt x="23000" y="2222"/>
                  </a:cubicBezTo>
                  <a:cubicBezTo>
                    <a:pt x="22915" y="2222"/>
                    <a:pt x="22830" y="2221"/>
                    <a:pt x="22745" y="2221"/>
                  </a:cubicBezTo>
                  <a:cubicBezTo>
                    <a:pt x="22659" y="2221"/>
                    <a:pt x="22575" y="2222"/>
                    <a:pt x="22491" y="2228"/>
                  </a:cubicBezTo>
                  <a:lnTo>
                    <a:pt x="22481" y="2228"/>
                  </a:lnTo>
                  <a:cubicBezTo>
                    <a:pt x="22409" y="2226"/>
                    <a:pt x="22334" y="2226"/>
                    <a:pt x="22260" y="2226"/>
                  </a:cubicBezTo>
                  <a:cubicBezTo>
                    <a:pt x="22260" y="2218"/>
                    <a:pt x="22260" y="2213"/>
                    <a:pt x="22260" y="2207"/>
                  </a:cubicBezTo>
                  <a:cubicBezTo>
                    <a:pt x="22280" y="2136"/>
                    <a:pt x="22271" y="2056"/>
                    <a:pt x="22276" y="1984"/>
                  </a:cubicBezTo>
                  <a:cubicBezTo>
                    <a:pt x="22284" y="1911"/>
                    <a:pt x="22301" y="1836"/>
                    <a:pt x="22297" y="1764"/>
                  </a:cubicBezTo>
                  <a:cubicBezTo>
                    <a:pt x="22340" y="1762"/>
                    <a:pt x="22383" y="1758"/>
                    <a:pt x="22424" y="1756"/>
                  </a:cubicBezTo>
                  <a:cubicBezTo>
                    <a:pt x="22452" y="1756"/>
                    <a:pt x="22478" y="1754"/>
                    <a:pt x="22506" y="1754"/>
                  </a:cubicBezTo>
                  <a:cubicBezTo>
                    <a:pt x="22659" y="1746"/>
                    <a:pt x="22811" y="1743"/>
                    <a:pt x="22964" y="1743"/>
                  </a:cubicBezTo>
                  <a:close/>
                  <a:moveTo>
                    <a:pt x="26103" y="1743"/>
                  </a:moveTo>
                  <a:cubicBezTo>
                    <a:pt x="26134" y="1743"/>
                    <a:pt x="26165" y="1743"/>
                    <a:pt x="26195" y="1743"/>
                  </a:cubicBezTo>
                  <a:lnTo>
                    <a:pt x="26240" y="1743"/>
                  </a:lnTo>
                  <a:cubicBezTo>
                    <a:pt x="26238" y="1749"/>
                    <a:pt x="26234" y="1752"/>
                    <a:pt x="26234" y="1760"/>
                  </a:cubicBezTo>
                  <a:cubicBezTo>
                    <a:pt x="26193" y="1903"/>
                    <a:pt x="26210" y="2067"/>
                    <a:pt x="26216" y="2220"/>
                  </a:cubicBezTo>
                  <a:cubicBezTo>
                    <a:pt x="26192" y="2220"/>
                    <a:pt x="26166" y="2222"/>
                    <a:pt x="26139" y="2222"/>
                  </a:cubicBezTo>
                  <a:cubicBezTo>
                    <a:pt x="26056" y="2222"/>
                    <a:pt x="25971" y="2221"/>
                    <a:pt x="25886" y="2221"/>
                  </a:cubicBezTo>
                  <a:cubicBezTo>
                    <a:pt x="25801" y="2221"/>
                    <a:pt x="25715" y="2222"/>
                    <a:pt x="25630" y="2228"/>
                  </a:cubicBezTo>
                  <a:lnTo>
                    <a:pt x="25623" y="2228"/>
                  </a:lnTo>
                  <a:cubicBezTo>
                    <a:pt x="25548" y="2226"/>
                    <a:pt x="25474" y="2226"/>
                    <a:pt x="25401" y="2226"/>
                  </a:cubicBezTo>
                  <a:cubicBezTo>
                    <a:pt x="25401" y="2218"/>
                    <a:pt x="25401" y="2213"/>
                    <a:pt x="25401" y="2207"/>
                  </a:cubicBezTo>
                  <a:cubicBezTo>
                    <a:pt x="25422" y="2136"/>
                    <a:pt x="25410" y="2056"/>
                    <a:pt x="25418" y="1984"/>
                  </a:cubicBezTo>
                  <a:cubicBezTo>
                    <a:pt x="25423" y="1911"/>
                    <a:pt x="25442" y="1836"/>
                    <a:pt x="25438" y="1764"/>
                  </a:cubicBezTo>
                  <a:cubicBezTo>
                    <a:pt x="25481" y="1762"/>
                    <a:pt x="25522" y="1758"/>
                    <a:pt x="25565" y="1756"/>
                  </a:cubicBezTo>
                  <a:cubicBezTo>
                    <a:pt x="25593" y="1756"/>
                    <a:pt x="25619" y="1754"/>
                    <a:pt x="25647" y="1754"/>
                  </a:cubicBezTo>
                  <a:cubicBezTo>
                    <a:pt x="25799" y="1746"/>
                    <a:pt x="25950" y="1743"/>
                    <a:pt x="26103" y="1743"/>
                  </a:cubicBezTo>
                  <a:close/>
                  <a:moveTo>
                    <a:pt x="29245" y="1743"/>
                  </a:moveTo>
                  <a:cubicBezTo>
                    <a:pt x="29275" y="1743"/>
                    <a:pt x="29306" y="1743"/>
                    <a:pt x="29337" y="1743"/>
                  </a:cubicBezTo>
                  <a:lnTo>
                    <a:pt x="29382" y="1743"/>
                  </a:lnTo>
                  <a:cubicBezTo>
                    <a:pt x="29378" y="1749"/>
                    <a:pt x="29376" y="1752"/>
                    <a:pt x="29374" y="1760"/>
                  </a:cubicBezTo>
                  <a:cubicBezTo>
                    <a:pt x="29335" y="1903"/>
                    <a:pt x="29352" y="2067"/>
                    <a:pt x="29357" y="2220"/>
                  </a:cubicBezTo>
                  <a:cubicBezTo>
                    <a:pt x="29331" y="2220"/>
                    <a:pt x="29307" y="2222"/>
                    <a:pt x="29281" y="2222"/>
                  </a:cubicBezTo>
                  <a:cubicBezTo>
                    <a:pt x="29196" y="2222"/>
                    <a:pt x="29111" y="2221"/>
                    <a:pt x="29026" y="2221"/>
                  </a:cubicBezTo>
                  <a:cubicBezTo>
                    <a:pt x="28942" y="2221"/>
                    <a:pt x="28857" y="2222"/>
                    <a:pt x="28772" y="2228"/>
                  </a:cubicBezTo>
                  <a:lnTo>
                    <a:pt x="28763" y="2228"/>
                  </a:lnTo>
                  <a:cubicBezTo>
                    <a:pt x="28690" y="2226"/>
                    <a:pt x="28615" y="2226"/>
                    <a:pt x="28541" y="2226"/>
                  </a:cubicBezTo>
                  <a:cubicBezTo>
                    <a:pt x="28541" y="2218"/>
                    <a:pt x="28541" y="2213"/>
                    <a:pt x="28541" y="2207"/>
                  </a:cubicBezTo>
                  <a:cubicBezTo>
                    <a:pt x="28563" y="2136"/>
                    <a:pt x="28552" y="2056"/>
                    <a:pt x="28559" y="1984"/>
                  </a:cubicBezTo>
                  <a:cubicBezTo>
                    <a:pt x="28565" y="1911"/>
                    <a:pt x="28582" y="1836"/>
                    <a:pt x="28580" y="1764"/>
                  </a:cubicBezTo>
                  <a:cubicBezTo>
                    <a:pt x="28621" y="1762"/>
                    <a:pt x="28664" y="1758"/>
                    <a:pt x="28707" y="1756"/>
                  </a:cubicBezTo>
                  <a:cubicBezTo>
                    <a:pt x="28733" y="1756"/>
                    <a:pt x="28761" y="1754"/>
                    <a:pt x="28787" y="1754"/>
                  </a:cubicBezTo>
                  <a:cubicBezTo>
                    <a:pt x="28941" y="1746"/>
                    <a:pt x="29092" y="1743"/>
                    <a:pt x="29245" y="1743"/>
                  </a:cubicBezTo>
                  <a:close/>
                  <a:moveTo>
                    <a:pt x="32386" y="1743"/>
                  </a:moveTo>
                  <a:cubicBezTo>
                    <a:pt x="32417" y="1743"/>
                    <a:pt x="32448" y="1743"/>
                    <a:pt x="32478" y="1743"/>
                  </a:cubicBezTo>
                  <a:lnTo>
                    <a:pt x="32523" y="1743"/>
                  </a:lnTo>
                  <a:cubicBezTo>
                    <a:pt x="32519" y="1749"/>
                    <a:pt x="32518" y="1752"/>
                    <a:pt x="32516" y="1760"/>
                  </a:cubicBezTo>
                  <a:cubicBezTo>
                    <a:pt x="32475" y="1903"/>
                    <a:pt x="32491" y="2067"/>
                    <a:pt x="32499" y="2220"/>
                  </a:cubicBezTo>
                  <a:cubicBezTo>
                    <a:pt x="32473" y="2220"/>
                    <a:pt x="32447" y="2222"/>
                    <a:pt x="32422" y="2222"/>
                  </a:cubicBezTo>
                  <a:cubicBezTo>
                    <a:pt x="32338" y="2222"/>
                    <a:pt x="32252" y="2221"/>
                    <a:pt x="32167" y="2221"/>
                  </a:cubicBezTo>
                  <a:cubicBezTo>
                    <a:pt x="32082" y="2221"/>
                    <a:pt x="31997" y="2222"/>
                    <a:pt x="31914" y="2228"/>
                  </a:cubicBezTo>
                  <a:lnTo>
                    <a:pt x="31904" y="2228"/>
                  </a:lnTo>
                  <a:cubicBezTo>
                    <a:pt x="31831" y="2226"/>
                    <a:pt x="31757" y="2226"/>
                    <a:pt x="31682" y="2226"/>
                  </a:cubicBezTo>
                  <a:cubicBezTo>
                    <a:pt x="31682" y="2218"/>
                    <a:pt x="31682" y="2213"/>
                    <a:pt x="31682" y="2207"/>
                  </a:cubicBezTo>
                  <a:cubicBezTo>
                    <a:pt x="31705" y="2136"/>
                    <a:pt x="31694" y="2056"/>
                    <a:pt x="31699" y="1984"/>
                  </a:cubicBezTo>
                  <a:cubicBezTo>
                    <a:pt x="31707" y="1911"/>
                    <a:pt x="31723" y="1836"/>
                    <a:pt x="31720" y="1764"/>
                  </a:cubicBezTo>
                  <a:cubicBezTo>
                    <a:pt x="31762" y="1762"/>
                    <a:pt x="31805" y="1758"/>
                    <a:pt x="31846" y="1756"/>
                  </a:cubicBezTo>
                  <a:cubicBezTo>
                    <a:pt x="31874" y="1756"/>
                    <a:pt x="31902" y="1754"/>
                    <a:pt x="31928" y="1754"/>
                  </a:cubicBezTo>
                  <a:cubicBezTo>
                    <a:pt x="32082" y="1746"/>
                    <a:pt x="32233" y="1743"/>
                    <a:pt x="32386" y="1743"/>
                  </a:cubicBezTo>
                  <a:close/>
                  <a:moveTo>
                    <a:pt x="38810" y="1743"/>
                  </a:moveTo>
                  <a:cubicBezTo>
                    <a:pt x="38840" y="1743"/>
                    <a:pt x="38871" y="1743"/>
                    <a:pt x="38901" y="1743"/>
                  </a:cubicBezTo>
                  <a:lnTo>
                    <a:pt x="38946" y="1743"/>
                  </a:lnTo>
                  <a:cubicBezTo>
                    <a:pt x="38944" y="1749"/>
                    <a:pt x="38942" y="1752"/>
                    <a:pt x="38940" y="1760"/>
                  </a:cubicBezTo>
                  <a:cubicBezTo>
                    <a:pt x="38899" y="1903"/>
                    <a:pt x="38916" y="2067"/>
                    <a:pt x="38922" y="2220"/>
                  </a:cubicBezTo>
                  <a:cubicBezTo>
                    <a:pt x="38898" y="2220"/>
                    <a:pt x="38872" y="2222"/>
                    <a:pt x="38847" y="2222"/>
                  </a:cubicBezTo>
                  <a:cubicBezTo>
                    <a:pt x="38762" y="2222"/>
                    <a:pt x="38677" y="2221"/>
                    <a:pt x="38592" y="2221"/>
                  </a:cubicBezTo>
                  <a:cubicBezTo>
                    <a:pt x="38507" y="2221"/>
                    <a:pt x="38422" y="2222"/>
                    <a:pt x="38338" y="2228"/>
                  </a:cubicBezTo>
                  <a:lnTo>
                    <a:pt x="38329" y="2228"/>
                  </a:lnTo>
                  <a:cubicBezTo>
                    <a:pt x="38254" y="2226"/>
                    <a:pt x="38182" y="2226"/>
                    <a:pt x="38107" y="2226"/>
                  </a:cubicBezTo>
                  <a:cubicBezTo>
                    <a:pt x="38107" y="2218"/>
                    <a:pt x="38107" y="2213"/>
                    <a:pt x="38107" y="2207"/>
                  </a:cubicBezTo>
                  <a:cubicBezTo>
                    <a:pt x="38128" y="2136"/>
                    <a:pt x="38118" y="2056"/>
                    <a:pt x="38124" y="1984"/>
                  </a:cubicBezTo>
                  <a:cubicBezTo>
                    <a:pt x="38129" y="1911"/>
                    <a:pt x="38148" y="1836"/>
                    <a:pt x="38144" y="1764"/>
                  </a:cubicBezTo>
                  <a:cubicBezTo>
                    <a:pt x="38187" y="1762"/>
                    <a:pt x="38228" y="1758"/>
                    <a:pt x="38271" y="1756"/>
                  </a:cubicBezTo>
                  <a:cubicBezTo>
                    <a:pt x="38299" y="1756"/>
                    <a:pt x="38325" y="1754"/>
                    <a:pt x="38353" y="1754"/>
                  </a:cubicBezTo>
                  <a:cubicBezTo>
                    <a:pt x="38505" y="1746"/>
                    <a:pt x="38658" y="1743"/>
                    <a:pt x="38810" y="1743"/>
                  </a:cubicBezTo>
                  <a:close/>
                  <a:moveTo>
                    <a:pt x="41951" y="1743"/>
                  </a:moveTo>
                  <a:cubicBezTo>
                    <a:pt x="41981" y="1743"/>
                    <a:pt x="42012" y="1743"/>
                    <a:pt x="42043" y="1743"/>
                  </a:cubicBezTo>
                  <a:lnTo>
                    <a:pt x="42088" y="1743"/>
                  </a:lnTo>
                  <a:cubicBezTo>
                    <a:pt x="42086" y="1749"/>
                    <a:pt x="42082" y="1752"/>
                    <a:pt x="42080" y="1760"/>
                  </a:cubicBezTo>
                  <a:cubicBezTo>
                    <a:pt x="42041" y="1903"/>
                    <a:pt x="42058" y="2067"/>
                    <a:pt x="42063" y="2220"/>
                  </a:cubicBezTo>
                  <a:cubicBezTo>
                    <a:pt x="42039" y="2220"/>
                    <a:pt x="42013" y="2222"/>
                    <a:pt x="41987" y="2222"/>
                  </a:cubicBezTo>
                  <a:cubicBezTo>
                    <a:pt x="41903" y="2222"/>
                    <a:pt x="41818" y="2221"/>
                    <a:pt x="41733" y="2221"/>
                  </a:cubicBezTo>
                  <a:cubicBezTo>
                    <a:pt x="41648" y="2221"/>
                    <a:pt x="41563" y="2222"/>
                    <a:pt x="41478" y="2228"/>
                  </a:cubicBezTo>
                  <a:lnTo>
                    <a:pt x="41471" y="2228"/>
                  </a:lnTo>
                  <a:cubicBezTo>
                    <a:pt x="41396" y="2226"/>
                    <a:pt x="41321" y="2226"/>
                    <a:pt x="41247" y="2226"/>
                  </a:cubicBezTo>
                  <a:cubicBezTo>
                    <a:pt x="41247" y="2218"/>
                    <a:pt x="41247" y="2213"/>
                    <a:pt x="41249" y="2207"/>
                  </a:cubicBezTo>
                  <a:cubicBezTo>
                    <a:pt x="41269" y="2136"/>
                    <a:pt x="41258" y="2056"/>
                    <a:pt x="41265" y="1984"/>
                  </a:cubicBezTo>
                  <a:cubicBezTo>
                    <a:pt x="41271" y="1911"/>
                    <a:pt x="41290" y="1836"/>
                    <a:pt x="41286" y="1764"/>
                  </a:cubicBezTo>
                  <a:cubicBezTo>
                    <a:pt x="41329" y="1762"/>
                    <a:pt x="41370" y="1758"/>
                    <a:pt x="41413" y="1756"/>
                  </a:cubicBezTo>
                  <a:cubicBezTo>
                    <a:pt x="41439" y="1756"/>
                    <a:pt x="41467" y="1754"/>
                    <a:pt x="41495" y="1754"/>
                  </a:cubicBezTo>
                  <a:cubicBezTo>
                    <a:pt x="41647" y="1746"/>
                    <a:pt x="41798" y="1743"/>
                    <a:pt x="41951" y="1743"/>
                  </a:cubicBezTo>
                  <a:close/>
                  <a:moveTo>
                    <a:pt x="45092" y="1743"/>
                  </a:moveTo>
                  <a:cubicBezTo>
                    <a:pt x="45123" y="1743"/>
                    <a:pt x="45154" y="1743"/>
                    <a:pt x="45184" y="1743"/>
                  </a:cubicBezTo>
                  <a:lnTo>
                    <a:pt x="45229" y="1743"/>
                  </a:lnTo>
                  <a:cubicBezTo>
                    <a:pt x="45225" y="1749"/>
                    <a:pt x="45224" y="1752"/>
                    <a:pt x="45222" y="1760"/>
                  </a:cubicBezTo>
                  <a:cubicBezTo>
                    <a:pt x="45183" y="1903"/>
                    <a:pt x="45199" y="2067"/>
                    <a:pt x="45205" y="2220"/>
                  </a:cubicBezTo>
                  <a:cubicBezTo>
                    <a:pt x="45179" y="2220"/>
                    <a:pt x="45155" y="2222"/>
                    <a:pt x="45128" y="2222"/>
                  </a:cubicBezTo>
                  <a:cubicBezTo>
                    <a:pt x="45044" y="2222"/>
                    <a:pt x="44959" y="2221"/>
                    <a:pt x="44874" y="2221"/>
                  </a:cubicBezTo>
                  <a:cubicBezTo>
                    <a:pt x="44789" y="2221"/>
                    <a:pt x="44704" y="2222"/>
                    <a:pt x="44620" y="2228"/>
                  </a:cubicBezTo>
                  <a:lnTo>
                    <a:pt x="44610" y="2228"/>
                  </a:lnTo>
                  <a:cubicBezTo>
                    <a:pt x="44537" y="2226"/>
                    <a:pt x="44463" y="2226"/>
                    <a:pt x="44388" y="2226"/>
                  </a:cubicBezTo>
                  <a:cubicBezTo>
                    <a:pt x="44388" y="2218"/>
                    <a:pt x="44388" y="2213"/>
                    <a:pt x="44388" y="2207"/>
                  </a:cubicBezTo>
                  <a:cubicBezTo>
                    <a:pt x="44411" y="2136"/>
                    <a:pt x="44400" y="2056"/>
                    <a:pt x="44405" y="1984"/>
                  </a:cubicBezTo>
                  <a:cubicBezTo>
                    <a:pt x="44413" y="1911"/>
                    <a:pt x="44429" y="1836"/>
                    <a:pt x="44427" y="1764"/>
                  </a:cubicBezTo>
                  <a:cubicBezTo>
                    <a:pt x="44468" y="1762"/>
                    <a:pt x="44511" y="1758"/>
                    <a:pt x="44554" y="1756"/>
                  </a:cubicBezTo>
                  <a:cubicBezTo>
                    <a:pt x="44580" y="1756"/>
                    <a:pt x="44608" y="1754"/>
                    <a:pt x="44634" y="1754"/>
                  </a:cubicBezTo>
                  <a:cubicBezTo>
                    <a:pt x="44788" y="1746"/>
                    <a:pt x="44939" y="1743"/>
                    <a:pt x="45092" y="1743"/>
                  </a:cubicBezTo>
                  <a:close/>
                  <a:moveTo>
                    <a:pt x="48234" y="1743"/>
                  </a:moveTo>
                  <a:cubicBezTo>
                    <a:pt x="48265" y="1743"/>
                    <a:pt x="48295" y="1743"/>
                    <a:pt x="48326" y="1743"/>
                  </a:cubicBezTo>
                  <a:lnTo>
                    <a:pt x="48369" y="1743"/>
                  </a:lnTo>
                  <a:cubicBezTo>
                    <a:pt x="48367" y="1749"/>
                    <a:pt x="48365" y="1752"/>
                    <a:pt x="48363" y="1760"/>
                  </a:cubicBezTo>
                  <a:cubicBezTo>
                    <a:pt x="48322" y="1903"/>
                    <a:pt x="48339" y="2067"/>
                    <a:pt x="48346" y="2220"/>
                  </a:cubicBezTo>
                  <a:cubicBezTo>
                    <a:pt x="48320" y="2220"/>
                    <a:pt x="48294" y="2222"/>
                    <a:pt x="48270" y="2222"/>
                  </a:cubicBezTo>
                  <a:cubicBezTo>
                    <a:pt x="48185" y="2222"/>
                    <a:pt x="48100" y="2221"/>
                    <a:pt x="48015" y="2221"/>
                  </a:cubicBezTo>
                  <a:cubicBezTo>
                    <a:pt x="47930" y="2221"/>
                    <a:pt x="47845" y="2222"/>
                    <a:pt x="47761" y="2228"/>
                  </a:cubicBezTo>
                  <a:lnTo>
                    <a:pt x="47752" y="2228"/>
                  </a:lnTo>
                  <a:cubicBezTo>
                    <a:pt x="47679" y="2226"/>
                    <a:pt x="47604" y="2226"/>
                    <a:pt x="47530" y="2226"/>
                  </a:cubicBezTo>
                  <a:cubicBezTo>
                    <a:pt x="47530" y="2218"/>
                    <a:pt x="47530" y="2213"/>
                    <a:pt x="47530" y="2207"/>
                  </a:cubicBezTo>
                  <a:cubicBezTo>
                    <a:pt x="47550" y="2136"/>
                    <a:pt x="47541" y="2056"/>
                    <a:pt x="47547" y="1984"/>
                  </a:cubicBezTo>
                  <a:cubicBezTo>
                    <a:pt x="47554" y="1911"/>
                    <a:pt x="47571" y="1836"/>
                    <a:pt x="47567" y="1764"/>
                  </a:cubicBezTo>
                  <a:cubicBezTo>
                    <a:pt x="47610" y="1762"/>
                    <a:pt x="47653" y="1758"/>
                    <a:pt x="47694" y="1756"/>
                  </a:cubicBezTo>
                  <a:cubicBezTo>
                    <a:pt x="47722" y="1756"/>
                    <a:pt x="47748" y="1754"/>
                    <a:pt x="47776" y="1754"/>
                  </a:cubicBezTo>
                  <a:cubicBezTo>
                    <a:pt x="47930" y="1746"/>
                    <a:pt x="48081" y="1743"/>
                    <a:pt x="48234" y="1743"/>
                  </a:cubicBezTo>
                  <a:close/>
                  <a:moveTo>
                    <a:pt x="51374" y="1743"/>
                  </a:moveTo>
                  <a:cubicBezTo>
                    <a:pt x="51405" y="1743"/>
                    <a:pt x="51435" y="1743"/>
                    <a:pt x="51466" y="1743"/>
                  </a:cubicBezTo>
                  <a:lnTo>
                    <a:pt x="51510" y="1743"/>
                  </a:lnTo>
                  <a:cubicBezTo>
                    <a:pt x="51509" y="1749"/>
                    <a:pt x="51505" y="1752"/>
                    <a:pt x="51505" y="1760"/>
                  </a:cubicBezTo>
                  <a:cubicBezTo>
                    <a:pt x="51464" y="1903"/>
                    <a:pt x="51481" y="2067"/>
                    <a:pt x="51486" y="2220"/>
                  </a:cubicBezTo>
                  <a:cubicBezTo>
                    <a:pt x="51462" y="2220"/>
                    <a:pt x="51436" y="2222"/>
                    <a:pt x="51410" y="2222"/>
                  </a:cubicBezTo>
                  <a:cubicBezTo>
                    <a:pt x="51326" y="2222"/>
                    <a:pt x="51241" y="2221"/>
                    <a:pt x="51156" y="2221"/>
                  </a:cubicBezTo>
                  <a:cubicBezTo>
                    <a:pt x="51071" y="2221"/>
                    <a:pt x="50986" y="2222"/>
                    <a:pt x="50901" y="2228"/>
                  </a:cubicBezTo>
                  <a:lnTo>
                    <a:pt x="50893" y="2228"/>
                  </a:lnTo>
                  <a:cubicBezTo>
                    <a:pt x="50819" y="2226"/>
                    <a:pt x="50744" y="2226"/>
                    <a:pt x="50671" y="2226"/>
                  </a:cubicBezTo>
                  <a:cubicBezTo>
                    <a:pt x="50671" y="2218"/>
                    <a:pt x="50671" y="2213"/>
                    <a:pt x="50671" y="2207"/>
                  </a:cubicBezTo>
                  <a:cubicBezTo>
                    <a:pt x="50692" y="2136"/>
                    <a:pt x="50683" y="2056"/>
                    <a:pt x="50688" y="1984"/>
                  </a:cubicBezTo>
                  <a:cubicBezTo>
                    <a:pt x="50694" y="1911"/>
                    <a:pt x="50712" y="1836"/>
                    <a:pt x="50709" y="1764"/>
                  </a:cubicBezTo>
                  <a:cubicBezTo>
                    <a:pt x="50752" y="1762"/>
                    <a:pt x="50793" y="1758"/>
                    <a:pt x="50835" y="1756"/>
                  </a:cubicBezTo>
                  <a:cubicBezTo>
                    <a:pt x="50863" y="1756"/>
                    <a:pt x="50890" y="1754"/>
                    <a:pt x="50918" y="1754"/>
                  </a:cubicBezTo>
                  <a:cubicBezTo>
                    <a:pt x="51070" y="1746"/>
                    <a:pt x="51222" y="1743"/>
                    <a:pt x="51374" y="1743"/>
                  </a:cubicBezTo>
                  <a:close/>
                  <a:moveTo>
                    <a:pt x="54515" y="1743"/>
                  </a:moveTo>
                  <a:cubicBezTo>
                    <a:pt x="54546" y="1743"/>
                    <a:pt x="54576" y="1743"/>
                    <a:pt x="54607" y="1743"/>
                  </a:cubicBezTo>
                  <a:lnTo>
                    <a:pt x="54652" y="1743"/>
                  </a:lnTo>
                  <a:cubicBezTo>
                    <a:pt x="54648" y="1749"/>
                    <a:pt x="54646" y="1752"/>
                    <a:pt x="54644" y="1760"/>
                  </a:cubicBezTo>
                  <a:cubicBezTo>
                    <a:pt x="54605" y="1903"/>
                    <a:pt x="54622" y="2067"/>
                    <a:pt x="54628" y="2220"/>
                  </a:cubicBezTo>
                  <a:cubicBezTo>
                    <a:pt x="54602" y="2220"/>
                    <a:pt x="54577" y="2222"/>
                    <a:pt x="54551" y="2222"/>
                  </a:cubicBezTo>
                  <a:cubicBezTo>
                    <a:pt x="54466" y="2222"/>
                    <a:pt x="54382" y="2221"/>
                    <a:pt x="54297" y="2221"/>
                  </a:cubicBezTo>
                  <a:cubicBezTo>
                    <a:pt x="54212" y="2221"/>
                    <a:pt x="54127" y="2222"/>
                    <a:pt x="54042" y="2228"/>
                  </a:cubicBezTo>
                  <a:lnTo>
                    <a:pt x="54033" y="2228"/>
                  </a:lnTo>
                  <a:cubicBezTo>
                    <a:pt x="53960" y="2226"/>
                    <a:pt x="53886" y="2226"/>
                    <a:pt x="53811" y="2226"/>
                  </a:cubicBezTo>
                  <a:cubicBezTo>
                    <a:pt x="53811" y="2218"/>
                    <a:pt x="53811" y="2213"/>
                    <a:pt x="53811" y="2207"/>
                  </a:cubicBezTo>
                  <a:cubicBezTo>
                    <a:pt x="53833" y="2136"/>
                    <a:pt x="53822" y="2056"/>
                    <a:pt x="53830" y="1984"/>
                  </a:cubicBezTo>
                  <a:cubicBezTo>
                    <a:pt x="53835" y="1911"/>
                    <a:pt x="53852" y="1836"/>
                    <a:pt x="53850" y="1764"/>
                  </a:cubicBezTo>
                  <a:cubicBezTo>
                    <a:pt x="53891" y="1762"/>
                    <a:pt x="53934" y="1758"/>
                    <a:pt x="53977" y="1756"/>
                  </a:cubicBezTo>
                  <a:cubicBezTo>
                    <a:pt x="54003" y="1756"/>
                    <a:pt x="54031" y="1754"/>
                    <a:pt x="54059" y="1754"/>
                  </a:cubicBezTo>
                  <a:cubicBezTo>
                    <a:pt x="54211" y="1746"/>
                    <a:pt x="54362" y="1743"/>
                    <a:pt x="54515" y="1743"/>
                  </a:cubicBezTo>
                  <a:close/>
                  <a:moveTo>
                    <a:pt x="57657" y="1743"/>
                  </a:moveTo>
                  <a:cubicBezTo>
                    <a:pt x="57687" y="1743"/>
                    <a:pt x="57718" y="1743"/>
                    <a:pt x="57749" y="1743"/>
                  </a:cubicBezTo>
                  <a:lnTo>
                    <a:pt x="57793" y="1743"/>
                  </a:lnTo>
                  <a:cubicBezTo>
                    <a:pt x="57790" y="1749"/>
                    <a:pt x="57788" y="1752"/>
                    <a:pt x="57786" y="1760"/>
                  </a:cubicBezTo>
                  <a:cubicBezTo>
                    <a:pt x="57745" y="1903"/>
                    <a:pt x="57764" y="2067"/>
                    <a:pt x="57769" y="2220"/>
                  </a:cubicBezTo>
                  <a:cubicBezTo>
                    <a:pt x="57743" y="2220"/>
                    <a:pt x="57717" y="2222"/>
                    <a:pt x="57693" y="2222"/>
                  </a:cubicBezTo>
                  <a:cubicBezTo>
                    <a:pt x="57608" y="2222"/>
                    <a:pt x="57523" y="2221"/>
                    <a:pt x="57438" y="2221"/>
                  </a:cubicBezTo>
                  <a:cubicBezTo>
                    <a:pt x="57353" y="2221"/>
                    <a:pt x="57268" y="2222"/>
                    <a:pt x="57184" y="2228"/>
                  </a:cubicBezTo>
                  <a:lnTo>
                    <a:pt x="57174" y="2228"/>
                  </a:lnTo>
                  <a:cubicBezTo>
                    <a:pt x="57102" y="2226"/>
                    <a:pt x="57027" y="2226"/>
                    <a:pt x="56953" y="2226"/>
                  </a:cubicBezTo>
                  <a:cubicBezTo>
                    <a:pt x="56953" y="2218"/>
                    <a:pt x="56953" y="2213"/>
                    <a:pt x="56953" y="2207"/>
                  </a:cubicBezTo>
                  <a:cubicBezTo>
                    <a:pt x="56975" y="2136"/>
                    <a:pt x="56964" y="2056"/>
                    <a:pt x="56969" y="1984"/>
                  </a:cubicBezTo>
                  <a:cubicBezTo>
                    <a:pt x="56977" y="1911"/>
                    <a:pt x="56994" y="1836"/>
                    <a:pt x="56990" y="1764"/>
                  </a:cubicBezTo>
                  <a:cubicBezTo>
                    <a:pt x="57033" y="1762"/>
                    <a:pt x="57076" y="1758"/>
                    <a:pt x="57117" y="1756"/>
                  </a:cubicBezTo>
                  <a:cubicBezTo>
                    <a:pt x="57145" y="1756"/>
                    <a:pt x="57173" y="1754"/>
                    <a:pt x="57199" y="1754"/>
                  </a:cubicBezTo>
                  <a:cubicBezTo>
                    <a:pt x="57353" y="1746"/>
                    <a:pt x="57504" y="1743"/>
                    <a:pt x="57657" y="1743"/>
                  </a:cubicBezTo>
                  <a:close/>
                  <a:moveTo>
                    <a:pt x="60797" y="1743"/>
                  </a:moveTo>
                  <a:cubicBezTo>
                    <a:pt x="60828" y="1743"/>
                    <a:pt x="60858" y="1743"/>
                    <a:pt x="60888" y="1743"/>
                  </a:cubicBezTo>
                  <a:lnTo>
                    <a:pt x="60933" y="1743"/>
                  </a:lnTo>
                  <a:cubicBezTo>
                    <a:pt x="60931" y="1749"/>
                    <a:pt x="60929" y="1752"/>
                    <a:pt x="60928" y="1760"/>
                  </a:cubicBezTo>
                  <a:cubicBezTo>
                    <a:pt x="60887" y="1903"/>
                    <a:pt x="60903" y="2067"/>
                    <a:pt x="60909" y="2220"/>
                  </a:cubicBezTo>
                  <a:cubicBezTo>
                    <a:pt x="60885" y="2220"/>
                    <a:pt x="60859" y="2222"/>
                    <a:pt x="60832" y="2222"/>
                  </a:cubicBezTo>
                  <a:cubicBezTo>
                    <a:pt x="60749" y="2222"/>
                    <a:pt x="60664" y="2221"/>
                    <a:pt x="60579" y="2221"/>
                  </a:cubicBezTo>
                  <a:cubicBezTo>
                    <a:pt x="60494" y="2221"/>
                    <a:pt x="60409" y="2222"/>
                    <a:pt x="60325" y="2228"/>
                  </a:cubicBezTo>
                  <a:lnTo>
                    <a:pt x="60316" y="2228"/>
                  </a:lnTo>
                  <a:cubicBezTo>
                    <a:pt x="60241" y="2226"/>
                    <a:pt x="60169" y="2226"/>
                    <a:pt x="60094" y="2226"/>
                  </a:cubicBezTo>
                  <a:cubicBezTo>
                    <a:pt x="60094" y="2218"/>
                    <a:pt x="60094" y="2213"/>
                    <a:pt x="60094" y="2207"/>
                  </a:cubicBezTo>
                  <a:cubicBezTo>
                    <a:pt x="60115" y="2136"/>
                    <a:pt x="60105" y="2056"/>
                    <a:pt x="60111" y="1984"/>
                  </a:cubicBezTo>
                  <a:cubicBezTo>
                    <a:pt x="60117" y="1911"/>
                    <a:pt x="60135" y="1836"/>
                    <a:pt x="60131" y="1764"/>
                  </a:cubicBezTo>
                  <a:cubicBezTo>
                    <a:pt x="60174" y="1762"/>
                    <a:pt x="60215" y="1758"/>
                    <a:pt x="60258" y="1756"/>
                  </a:cubicBezTo>
                  <a:cubicBezTo>
                    <a:pt x="60286" y="1756"/>
                    <a:pt x="60312" y="1754"/>
                    <a:pt x="60340" y="1754"/>
                  </a:cubicBezTo>
                  <a:cubicBezTo>
                    <a:pt x="60493" y="1746"/>
                    <a:pt x="60645" y="1743"/>
                    <a:pt x="60797" y="1743"/>
                  </a:cubicBezTo>
                  <a:close/>
                  <a:moveTo>
                    <a:pt x="63938" y="1743"/>
                  </a:moveTo>
                  <a:cubicBezTo>
                    <a:pt x="63969" y="1743"/>
                    <a:pt x="63999" y="1743"/>
                    <a:pt x="64030" y="1743"/>
                  </a:cubicBezTo>
                  <a:lnTo>
                    <a:pt x="64075" y="1743"/>
                  </a:lnTo>
                  <a:cubicBezTo>
                    <a:pt x="64073" y="1749"/>
                    <a:pt x="64069" y="1752"/>
                    <a:pt x="64067" y="1760"/>
                  </a:cubicBezTo>
                  <a:cubicBezTo>
                    <a:pt x="64028" y="1903"/>
                    <a:pt x="64045" y="2067"/>
                    <a:pt x="64050" y="2220"/>
                  </a:cubicBezTo>
                  <a:cubicBezTo>
                    <a:pt x="64024" y="2220"/>
                    <a:pt x="64000" y="2222"/>
                    <a:pt x="63974" y="2222"/>
                  </a:cubicBezTo>
                  <a:cubicBezTo>
                    <a:pt x="63890" y="2222"/>
                    <a:pt x="63805" y="2221"/>
                    <a:pt x="63720" y="2221"/>
                  </a:cubicBezTo>
                  <a:cubicBezTo>
                    <a:pt x="63635" y="2221"/>
                    <a:pt x="63550" y="2222"/>
                    <a:pt x="63465" y="2228"/>
                  </a:cubicBezTo>
                  <a:lnTo>
                    <a:pt x="63458" y="2228"/>
                  </a:lnTo>
                  <a:cubicBezTo>
                    <a:pt x="63383" y="2226"/>
                    <a:pt x="63308" y="2226"/>
                    <a:pt x="63234" y="2226"/>
                  </a:cubicBezTo>
                  <a:cubicBezTo>
                    <a:pt x="63234" y="2218"/>
                    <a:pt x="63234" y="2213"/>
                    <a:pt x="63236" y="2207"/>
                  </a:cubicBezTo>
                  <a:cubicBezTo>
                    <a:pt x="63256" y="2136"/>
                    <a:pt x="63245" y="2056"/>
                    <a:pt x="63252" y="1984"/>
                  </a:cubicBezTo>
                  <a:cubicBezTo>
                    <a:pt x="63258" y="1911"/>
                    <a:pt x="63275" y="1836"/>
                    <a:pt x="63273" y="1764"/>
                  </a:cubicBezTo>
                  <a:cubicBezTo>
                    <a:pt x="63314" y="1762"/>
                    <a:pt x="63357" y="1758"/>
                    <a:pt x="63400" y="1756"/>
                  </a:cubicBezTo>
                  <a:cubicBezTo>
                    <a:pt x="63426" y="1756"/>
                    <a:pt x="63454" y="1754"/>
                    <a:pt x="63482" y="1754"/>
                  </a:cubicBezTo>
                  <a:cubicBezTo>
                    <a:pt x="63634" y="1746"/>
                    <a:pt x="63785" y="1743"/>
                    <a:pt x="63938" y="1743"/>
                  </a:cubicBezTo>
                  <a:close/>
                  <a:moveTo>
                    <a:pt x="67079" y="1743"/>
                  </a:moveTo>
                  <a:cubicBezTo>
                    <a:pt x="67110" y="1743"/>
                    <a:pt x="67141" y="1743"/>
                    <a:pt x="67171" y="1743"/>
                  </a:cubicBezTo>
                  <a:lnTo>
                    <a:pt x="67216" y="1743"/>
                  </a:lnTo>
                  <a:cubicBezTo>
                    <a:pt x="67213" y="1749"/>
                    <a:pt x="67211" y="1752"/>
                    <a:pt x="67209" y="1760"/>
                  </a:cubicBezTo>
                  <a:cubicBezTo>
                    <a:pt x="67170" y="1903"/>
                    <a:pt x="67186" y="2067"/>
                    <a:pt x="67192" y="2220"/>
                  </a:cubicBezTo>
                  <a:cubicBezTo>
                    <a:pt x="67166" y="2220"/>
                    <a:pt x="67142" y="2222"/>
                    <a:pt x="67116" y="2222"/>
                  </a:cubicBezTo>
                  <a:cubicBezTo>
                    <a:pt x="67031" y="2222"/>
                    <a:pt x="66946" y="2221"/>
                    <a:pt x="66861" y="2221"/>
                  </a:cubicBezTo>
                  <a:cubicBezTo>
                    <a:pt x="66776" y="2221"/>
                    <a:pt x="66691" y="2222"/>
                    <a:pt x="66607" y="2228"/>
                  </a:cubicBezTo>
                  <a:lnTo>
                    <a:pt x="66597" y="2228"/>
                  </a:lnTo>
                  <a:cubicBezTo>
                    <a:pt x="66525" y="2226"/>
                    <a:pt x="66450" y="2226"/>
                    <a:pt x="66375" y="2226"/>
                  </a:cubicBezTo>
                  <a:cubicBezTo>
                    <a:pt x="66375" y="2218"/>
                    <a:pt x="66375" y="2213"/>
                    <a:pt x="66375" y="2207"/>
                  </a:cubicBezTo>
                  <a:cubicBezTo>
                    <a:pt x="66398" y="2136"/>
                    <a:pt x="66387" y="2056"/>
                    <a:pt x="66392" y="1984"/>
                  </a:cubicBezTo>
                  <a:cubicBezTo>
                    <a:pt x="66400" y="1911"/>
                    <a:pt x="66416" y="1836"/>
                    <a:pt x="66415" y="1764"/>
                  </a:cubicBezTo>
                  <a:cubicBezTo>
                    <a:pt x="66456" y="1762"/>
                    <a:pt x="66498" y="1758"/>
                    <a:pt x="66539" y="1756"/>
                  </a:cubicBezTo>
                  <a:cubicBezTo>
                    <a:pt x="66567" y="1756"/>
                    <a:pt x="66595" y="1754"/>
                    <a:pt x="66621" y="1754"/>
                  </a:cubicBezTo>
                  <a:cubicBezTo>
                    <a:pt x="66775" y="1746"/>
                    <a:pt x="66927" y="1743"/>
                    <a:pt x="67079" y="1743"/>
                  </a:cubicBezTo>
                  <a:close/>
                  <a:moveTo>
                    <a:pt x="35670" y="1743"/>
                  </a:moveTo>
                  <a:cubicBezTo>
                    <a:pt x="35700" y="1743"/>
                    <a:pt x="35731" y="1743"/>
                    <a:pt x="35762" y="1743"/>
                  </a:cubicBezTo>
                  <a:lnTo>
                    <a:pt x="35806" y="1743"/>
                  </a:lnTo>
                  <a:cubicBezTo>
                    <a:pt x="35803" y="1749"/>
                    <a:pt x="35801" y="1752"/>
                    <a:pt x="35799" y="1760"/>
                  </a:cubicBezTo>
                  <a:cubicBezTo>
                    <a:pt x="35760" y="1903"/>
                    <a:pt x="35777" y="2067"/>
                    <a:pt x="35782" y="2220"/>
                  </a:cubicBezTo>
                  <a:cubicBezTo>
                    <a:pt x="35756" y="2220"/>
                    <a:pt x="35730" y="2222"/>
                    <a:pt x="35706" y="2222"/>
                  </a:cubicBezTo>
                  <a:cubicBezTo>
                    <a:pt x="35623" y="2222"/>
                    <a:pt x="35540" y="2221"/>
                    <a:pt x="35456" y="2221"/>
                  </a:cubicBezTo>
                  <a:cubicBezTo>
                    <a:pt x="35352" y="2221"/>
                    <a:pt x="35248" y="2223"/>
                    <a:pt x="35145" y="2233"/>
                  </a:cubicBezTo>
                  <a:cubicBezTo>
                    <a:pt x="35113" y="2232"/>
                    <a:pt x="35079" y="2230"/>
                    <a:pt x="35046" y="2228"/>
                  </a:cubicBezTo>
                  <a:cubicBezTo>
                    <a:pt x="35020" y="2228"/>
                    <a:pt x="34992" y="2228"/>
                    <a:pt x="34966" y="2226"/>
                  </a:cubicBezTo>
                  <a:cubicBezTo>
                    <a:pt x="34966" y="2220"/>
                    <a:pt x="34966" y="2213"/>
                    <a:pt x="34966" y="2205"/>
                  </a:cubicBezTo>
                  <a:cubicBezTo>
                    <a:pt x="34988" y="2136"/>
                    <a:pt x="34977" y="2056"/>
                    <a:pt x="34982" y="1984"/>
                  </a:cubicBezTo>
                  <a:cubicBezTo>
                    <a:pt x="34990" y="1907"/>
                    <a:pt x="35008" y="1833"/>
                    <a:pt x="35003" y="1756"/>
                  </a:cubicBezTo>
                  <a:cubicBezTo>
                    <a:pt x="35019" y="1756"/>
                    <a:pt x="35035" y="1756"/>
                    <a:pt x="35051" y="1756"/>
                  </a:cubicBezTo>
                  <a:cubicBezTo>
                    <a:pt x="35079" y="1756"/>
                    <a:pt x="35107" y="1756"/>
                    <a:pt x="35135" y="1756"/>
                  </a:cubicBezTo>
                  <a:cubicBezTo>
                    <a:pt x="35161" y="1756"/>
                    <a:pt x="35186" y="1756"/>
                    <a:pt x="35212" y="1754"/>
                  </a:cubicBezTo>
                  <a:cubicBezTo>
                    <a:pt x="35365" y="1746"/>
                    <a:pt x="35517" y="1743"/>
                    <a:pt x="35670" y="1743"/>
                  </a:cubicBezTo>
                  <a:close/>
                  <a:moveTo>
                    <a:pt x="53768" y="0"/>
                  </a:moveTo>
                  <a:cubicBezTo>
                    <a:pt x="53746" y="0"/>
                    <a:pt x="53723" y="1"/>
                    <a:pt x="53701" y="2"/>
                  </a:cubicBezTo>
                  <a:cubicBezTo>
                    <a:pt x="53645" y="3"/>
                    <a:pt x="53591" y="17"/>
                    <a:pt x="53537" y="28"/>
                  </a:cubicBezTo>
                  <a:cubicBezTo>
                    <a:pt x="53505" y="33"/>
                    <a:pt x="53479" y="35"/>
                    <a:pt x="53459" y="65"/>
                  </a:cubicBezTo>
                  <a:cubicBezTo>
                    <a:pt x="53421" y="125"/>
                    <a:pt x="53485" y="214"/>
                    <a:pt x="53503" y="270"/>
                  </a:cubicBezTo>
                  <a:cubicBezTo>
                    <a:pt x="53520" y="324"/>
                    <a:pt x="53548" y="371"/>
                    <a:pt x="53572" y="423"/>
                  </a:cubicBezTo>
                  <a:cubicBezTo>
                    <a:pt x="53602" y="479"/>
                    <a:pt x="53671" y="553"/>
                    <a:pt x="53679" y="617"/>
                  </a:cubicBezTo>
                  <a:cubicBezTo>
                    <a:pt x="53627" y="675"/>
                    <a:pt x="53595" y="753"/>
                    <a:pt x="53550" y="815"/>
                  </a:cubicBezTo>
                  <a:cubicBezTo>
                    <a:pt x="53489" y="900"/>
                    <a:pt x="53421" y="982"/>
                    <a:pt x="53365" y="1070"/>
                  </a:cubicBezTo>
                  <a:cubicBezTo>
                    <a:pt x="53310" y="1159"/>
                    <a:pt x="53257" y="1256"/>
                    <a:pt x="53192" y="1338"/>
                  </a:cubicBezTo>
                  <a:cubicBezTo>
                    <a:pt x="53166" y="1372"/>
                    <a:pt x="53136" y="1406"/>
                    <a:pt x="53118" y="1443"/>
                  </a:cubicBezTo>
                  <a:cubicBezTo>
                    <a:pt x="53099" y="1476"/>
                    <a:pt x="53090" y="1516"/>
                    <a:pt x="53069" y="1547"/>
                  </a:cubicBezTo>
                  <a:cubicBezTo>
                    <a:pt x="53045" y="1557"/>
                    <a:pt x="53026" y="1581"/>
                    <a:pt x="53037" y="1614"/>
                  </a:cubicBezTo>
                  <a:lnTo>
                    <a:pt x="53041" y="1624"/>
                  </a:lnTo>
                  <a:cubicBezTo>
                    <a:pt x="53041" y="1624"/>
                    <a:pt x="53041" y="1626"/>
                    <a:pt x="53041" y="1626"/>
                  </a:cubicBezTo>
                  <a:cubicBezTo>
                    <a:pt x="53008" y="1627"/>
                    <a:pt x="52974" y="1627"/>
                    <a:pt x="52940" y="1627"/>
                  </a:cubicBezTo>
                  <a:cubicBezTo>
                    <a:pt x="52784" y="1627"/>
                    <a:pt x="52627" y="1627"/>
                    <a:pt x="52471" y="1626"/>
                  </a:cubicBezTo>
                  <a:cubicBezTo>
                    <a:pt x="52370" y="1601"/>
                    <a:pt x="52259" y="1592"/>
                    <a:pt x="52153" y="1592"/>
                  </a:cubicBezTo>
                  <a:cubicBezTo>
                    <a:pt x="52099" y="1592"/>
                    <a:pt x="52047" y="1594"/>
                    <a:pt x="51997" y="1598"/>
                  </a:cubicBezTo>
                  <a:cubicBezTo>
                    <a:pt x="51883" y="1605"/>
                    <a:pt x="51768" y="1607"/>
                    <a:pt x="51653" y="1607"/>
                  </a:cubicBezTo>
                  <a:cubicBezTo>
                    <a:pt x="51566" y="1607"/>
                    <a:pt x="51479" y="1606"/>
                    <a:pt x="51391" y="1605"/>
                  </a:cubicBezTo>
                  <a:lnTo>
                    <a:pt x="51361" y="1605"/>
                  </a:lnTo>
                  <a:cubicBezTo>
                    <a:pt x="51372" y="1534"/>
                    <a:pt x="51298" y="1445"/>
                    <a:pt x="51270" y="1385"/>
                  </a:cubicBezTo>
                  <a:cubicBezTo>
                    <a:pt x="51246" y="1338"/>
                    <a:pt x="51203" y="1299"/>
                    <a:pt x="51169" y="1258"/>
                  </a:cubicBezTo>
                  <a:cubicBezTo>
                    <a:pt x="51136" y="1215"/>
                    <a:pt x="51106" y="1178"/>
                    <a:pt x="51076" y="1131"/>
                  </a:cubicBezTo>
                  <a:cubicBezTo>
                    <a:pt x="51016" y="1038"/>
                    <a:pt x="50934" y="956"/>
                    <a:pt x="50863" y="870"/>
                  </a:cubicBezTo>
                  <a:cubicBezTo>
                    <a:pt x="50817" y="815"/>
                    <a:pt x="50770" y="762"/>
                    <a:pt x="50733" y="699"/>
                  </a:cubicBezTo>
                  <a:cubicBezTo>
                    <a:pt x="50705" y="658"/>
                    <a:pt x="50686" y="613"/>
                    <a:pt x="50645" y="585"/>
                  </a:cubicBezTo>
                  <a:cubicBezTo>
                    <a:pt x="50645" y="583"/>
                    <a:pt x="50645" y="583"/>
                    <a:pt x="50645" y="581"/>
                  </a:cubicBezTo>
                  <a:cubicBezTo>
                    <a:pt x="50718" y="518"/>
                    <a:pt x="50774" y="447"/>
                    <a:pt x="50819" y="361"/>
                  </a:cubicBezTo>
                  <a:cubicBezTo>
                    <a:pt x="50865" y="270"/>
                    <a:pt x="50932" y="190"/>
                    <a:pt x="50975" y="97"/>
                  </a:cubicBezTo>
                  <a:cubicBezTo>
                    <a:pt x="50992" y="59"/>
                    <a:pt x="50972" y="26"/>
                    <a:pt x="50931" y="20"/>
                  </a:cubicBezTo>
                  <a:cubicBezTo>
                    <a:pt x="50826" y="9"/>
                    <a:pt x="50722" y="1"/>
                    <a:pt x="50616" y="1"/>
                  </a:cubicBezTo>
                  <a:cubicBezTo>
                    <a:pt x="50597" y="1"/>
                    <a:pt x="50578" y="1"/>
                    <a:pt x="50560" y="2"/>
                  </a:cubicBezTo>
                  <a:cubicBezTo>
                    <a:pt x="50505" y="3"/>
                    <a:pt x="50450" y="17"/>
                    <a:pt x="50395" y="28"/>
                  </a:cubicBezTo>
                  <a:cubicBezTo>
                    <a:pt x="50364" y="33"/>
                    <a:pt x="50338" y="35"/>
                    <a:pt x="50319" y="65"/>
                  </a:cubicBezTo>
                  <a:cubicBezTo>
                    <a:pt x="50280" y="125"/>
                    <a:pt x="50343" y="214"/>
                    <a:pt x="50362" y="270"/>
                  </a:cubicBezTo>
                  <a:cubicBezTo>
                    <a:pt x="50381" y="324"/>
                    <a:pt x="50407" y="371"/>
                    <a:pt x="50433" y="423"/>
                  </a:cubicBezTo>
                  <a:cubicBezTo>
                    <a:pt x="50461" y="479"/>
                    <a:pt x="50530" y="553"/>
                    <a:pt x="50539" y="617"/>
                  </a:cubicBezTo>
                  <a:cubicBezTo>
                    <a:pt x="50487" y="675"/>
                    <a:pt x="50453" y="753"/>
                    <a:pt x="50409" y="815"/>
                  </a:cubicBezTo>
                  <a:cubicBezTo>
                    <a:pt x="50347" y="900"/>
                    <a:pt x="50280" y="982"/>
                    <a:pt x="50224" y="1070"/>
                  </a:cubicBezTo>
                  <a:cubicBezTo>
                    <a:pt x="50168" y="1159"/>
                    <a:pt x="50118" y="1256"/>
                    <a:pt x="50051" y="1338"/>
                  </a:cubicBezTo>
                  <a:cubicBezTo>
                    <a:pt x="50024" y="1372"/>
                    <a:pt x="49996" y="1406"/>
                    <a:pt x="49976" y="1443"/>
                  </a:cubicBezTo>
                  <a:cubicBezTo>
                    <a:pt x="49957" y="1476"/>
                    <a:pt x="49950" y="1516"/>
                    <a:pt x="49929" y="1547"/>
                  </a:cubicBezTo>
                  <a:cubicBezTo>
                    <a:pt x="49903" y="1557"/>
                    <a:pt x="49885" y="1581"/>
                    <a:pt x="49896" y="1614"/>
                  </a:cubicBezTo>
                  <a:lnTo>
                    <a:pt x="49900" y="1624"/>
                  </a:lnTo>
                  <a:cubicBezTo>
                    <a:pt x="49900" y="1624"/>
                    <a:pt x="49900" y="1626"/>
                    <a:pt x="49900" y="1626"/>
                  </a:cubicBezTo>
                  <a:cubicBezTo>
                    <a:pt x="49866" y="1627"/>
                    <a:pt x="49832" y="1627"/>
                    <a:pt x="49799" y="1627"/>
                  </a:cubicBezTo>
                  <a:cubicBezTo>
                    <a:pt x="49642" y="1627"/>
                    <a:pt x="49486" y="1627"/>
                    <a:pt x="49329" y="1626"/>
                  </a:cubicBezTo>
                  <a:cubicBezTo>
                    <a:pt x="49228" y="1601"/>
                    <a:pt x="49118" y="1592"/>
                    <a:pt x="49011" y="1592"/>
                  </a:cubicBezTo>
                  <a:cubicBezTo>
                    <a:pt x="48958" y="1592"/>
                    <a:pt x="48905" y="1594"/>
                    <a:pt x="48855" y="1598"/>
                  </a:cubicBezTo>
                  <a:cubicBezTo>
                    <a:pt x="48741" y="1605"/>
                    <a:pt x="48627" y="1607"/>
                    <a:pt x="48512" y="1607"/>
                  </a:cubicBezTo>
                  <a:cubicBezTo>
                    <a:pt x="48425" y="1607"/>
                    <a:pt x="48337" y="1606"/>
                    <a:pt x="48250" y="1605"/>
                  </a:cubicBezTo>
                  <a:lnTo>
                    <a:pt x="48220" y="1605"/>
                  </a:lnTo>
                  <a:cubicBezTo>
                    <a:pt x="48231" y="1534"/>
                    <a:pt x="48156" y="1445"/>
                    <a:pt x="48128" y="1385"/>
                  </a:cubicBezTo>
                  <a:cubicBezTo>
                    <a:pt x="48106" y="1338"/>
                    <a:pt x="48061" y="1299"/>
                    <a:pt x="48030" y="1258"/>
                  </a:cubicBezTo>
                  <a:cubicBezTo>
                    <a:pt x="47996" y="1217"/>
                    <a:pt x="47964" y="1178"/>
                    <a:pt x="47934" y="1131"/>
                  </a:cubicBezTo>
                  <a:cubicBezTo>
                    <a:pt x="47875" y="1038"/>
                    <a:pt x="47795" y="956"/>
                    <a:pt x="47722" y="870"/>
                  </a:cubicBezTo>
                  <a:cubicBezTo>
                    <a:pt x="47675" y="815"/>
                    <a:pt x="47631" y="762"/>
                    <a:pt x="47591" y="699"/>
                  </a:cubicBezTo>
                  <a:cubicBezTo>
                    <a:pt x="47565" y="658"/>
                    <a:pt x="47545" y="613"/>
                    <a:pt x="47504" y="585"/>
                  </a:cubicBezTo>
                  <a:cubicBezTo>
                    <a:pt x="47504" y="583"/>
                    <a:pt x="47504" y="583"/>
                    <a:pt x="47504" y="581"/>
                  </a:cubicBezTo>
                  <a:cubicBezTo>
                    <a:pt x="47576" y="518"/>
                    <a:pt x="47632" y="447"/>
                    <a:pt x="47677" y="361"/>
                  </a:cubicBezTo>
                  <a:cubicBezTo>
                    <a:pt x="47724" y="270"/>
                    <a:pt x="47793" y="190"/>
                    <a:pt x="47834" y="97"/>
                  </a:cubicBezTo>
                  <a:cubicBezTo>
                    <a:pt x="47851" y="59"/>
                    <a:pt x="47830" y="26"/>
                    <a:pt x="47789" y="20"/>
                  </a:cubicBezTo>
                  <a:cubicBezTo>
                    <a:pt x="47686" y="9"/>
                    <a:pt x="47581" y="1"/>
                    <a:pt x="47475" y="1"/>
                  </a:cubicBezTo>
                  <a:cubicBezTo>
                    <a:pt x="47456" y="1"/>
                    <a:pt x="47437" y="1"/>
                    <a:pt x="47418" y="2"/>
                  </a:cubicBezTo>
                  <a:cubicBezTo>
                    <a:pt x="47364" y="3"/>
                    <a:pt x="47308" y="17"/>
                    <a:pt x="47254" y="28"/>
                  </a:cubicBezTo>
                  <a:cubicBezTo>
                    <a:pt x="47224" y="33"/>
                    <a:pt x="47198" y="35"/>
                    <a:pt x="47177" y="65"/>
                  </a:cubicBezTo>
                  <a:cubicBezTo>
                    <a:pt x="47138" y="125"/>
                    <a:pt x="47202" y="214"/>
                    <a:pt x="47220" y="270"/>
                  </a:cubicBezTo>
                  <a:cubicBezTo>
                    <a:pt x="47239" y="324"/>
                    <a:pt x="47265" y="371"/>
                    <a:pt x="47291" y="423"/>
                  </a:cubicBezTo>
                  <a:cubicBezTo>
                    <a:pt x="47319" y="479"/>
                    <a:pt x="47388" y="553"/>
                    <a:pt x="47397" y="617"/>
                  </a:cubicBezTo>
                  <a:cubicBezTo>
                    <a:pt x="47345" y="675"/>
                    <a:pt x="47312" y="753"/>
                    <a:pt x="47267" y="815"/>
                  </a:cubicBezTo>
                  <a:cubicBezTo>
                    <a:pt x="47207" y="900"/>
                    <a:pt x="47140" y="982"/>
                    <a:pt x="47084" y="1070"/>
                  </a:cubicBezTo>
                  <a:cubicBezTo>
                    <a:pt x="47028" y="1159"/>
                    <a:pt x="46976" y="1256"/>
                    <a:pt x="46911" y="1338"/>
                  </a:cubicBezTo>
                  <a:cubicBezTo>
                    <a:pt x="46883" y="1372"/>
                    <a:pt x="46855" y="1406"/>
                    <a:pt x="46834" y="1443"/>
                  </a:cubicBezTo>
                  <a:cubicBezTo>
                    <a:pt x="46818" y="1476"/>
                    <a:pt x="46808" y="1516"/>
                    <a:pt x="46788" y="1547"/>
                  </a:cubicBezTo>
                  <a:cubicBezTo>
                    <a:pt x="46762" y="1557"/>
                    <a:pt x="46745" y="1581"/>
                    <a:pt x="46756" y="1614"/>
                  </a:cubicBezTo>
                  <a:lnTo>
                    <a:pt x="46758" y="1624"/>
                  </a:lnTo>
                  <a:cubicBezTo>
                    <a:pt x="46758" y="1624"/>
                    <a:pt x="46760" y="1626"/>
                    <a:pt x="46760" y="1626"/>
                  </a:cubicBezTo>
                  <a:cubicBezTo>
                    <a:pt x="46726" y="1627"/>
                    <a:pt x="46693" y="1627"/>
                    <a:pt x="46659" y="1627"/>
                  </a:cubicBezTo>
                  <a:cubicBezTo>
                    <a:pt x="46503" y="1627"/>
                    <a:pt x="46344" y="1627"/>
                    <a:pt x="46187" y="1626"/>
                  </a:cubicBezTo>
                  <a:cubicBezTo>
                    <a:pt x="46088" y="1601"/>
                    <a:pt x="45977" y="1592"/>
                    <a:pt x="45870" y="1592"/>
                  </a:cubicBezTo>
                  <a:cubicBezTo>
                    <a:pt x="45817" y="1592"/>
                    <a:pt x="45765" y="1594"/>
                    <a:pt x="45716" y="1598"/>
                  </a:cubicBezTo>
                  <a:cubicBezTo>
                    <a:pt x="45601" y="1605"/>
                    <a:pt x="45486" y="1607"/>
                    <a:pt x="45371" y="1607"/>
                  </a:cubicBezTo>
                  <a:cubicBezTo>
                    <a:pt x="45284" y="1607"/>
                    <a:pt x="45197" y="1606"/>
                    <a:pt x="45110" y="1605"/>
                  </a:cubicBezTo>
                  <a:lnTo>
                    <a:pt x="45080" y="1605"/>
                  </a:lnTo>
                  <a:cubicBezTo>
                    <a:pt x="45091" y="1534"/>
                    <a:pt x="45015" y="1445"/>
                    <a:pt x="44987" y="1385"/>
                  </a:cubicBezTo>
                  <a:cubicBezTo>
                    <a:pt x="44964" y="1338"/>
                    <a:pt x="44920" y="1299"/>
                    <a:pt x="44888" y="1258"/>
                  </a:cubicBezTo>
                  <a:cubicBezTo>
                    <a:pt x="44854" y="1217"/>
                    <a:pt x="44823" y="1178"/>
                    <a:pt x="44795" y="1131"/>
                  </a:cubicBezTo>
                  <a:cubicBezTo>
                    <a:pt x="44733" y="1038"/>
                    <a:pt x="44653" y="956"/>
                    <a:pt x="44582" y="870"/>
                  </a:cubicBezTo>
                  <a:cubicBezTo>
                    <a:pt x="44534" y="815"/>
                    <a:pt x="44489" y="762"/>
                    <a:pt x="44450" y="701"/>
                  </a:cubicBezTo>
                  <a:cubicBezTo>
                    <a:pt x="44424" y="658"/>
                    <a:pt x="44403" y="613"/>
                    <a:pt x="44364" y="585"/>
                  </a:cubicBezTo>
                  <a:cubicBezTo>
                    <a:pt x="44362" y="583"/>
                    <a:pt x="44362" y="583"/>
                    <a:pt x="44362" y="581"/>
                  </a:cubicBezTo>
                  <a:cubicBezTo>
                    <a:pt x="44435" y="518"/>
                    <a:pt x="44493" y="447"/>
                    <a:pt x="44537" y="361"/>
                  </a:cubicBezTo>
                  <a:cubicBezTo>
                    <a:pt x="44584" y="270"/>
                    <a:pt x="44651" y="190"/>
                    <a:pt x="44692" y="97"/>
                  </a:cubicBezTo>
                  <a:cubicBezTo>
                    <a:pt x="44709" y="59"/>
                    <a:pt x="44688" y="26"/>
                    <a:pt x="44649" y="22"/>
                  </a:cubicBezTo>
                  <a:cubicBezTo>
                    <a:pt x="44545" y="9"/>
                    <a:pt x="44439" y="1"/>
                    <a:pt x="44334" y="1"/>
                  </a:cubicBezTo>
                  <a:cubicBezTo>
                    <a:pt x="44315" y="1"/>
                    <a:pt x="44297" y="1"/>
                    <a:pt x="44278" y="2"/>
                  </a:cubicBezTo>
                  <a:cubicBezTo>
                    <a:pt x="44222" y="3"/>
                    <a:pt x="44168" y="17"/>
                    <a:pt x="44114" y="28"/>
                  </a:cubicBezTo>
                  <a:cubicBezTo>
                    <a:pt x="44083" y="33"/>
                    <a:pt x="44056" y="35"/>
                    <a:pt x="44036" y="65"/>
                  </a:cubicBezTo>
                  <a:cubicBezTo>
                    <a:pt x="43997" y="125"/>
                    <a:pt x="44062" y="214"/>
                    <a:pt x="44081" y="270"/>
                  </a:cubicBezTo>
                  <a:cubicBezTo>
                    <a:pt x="44097" y="324"/>
                    <a:pt x="44125" y="371"/>
                    <a:pt x="44150" y="423"/>
                  </a:cubicBezTo>
                  <a:cubicBezTo>
                    <a:pt x="44180" y="479"/>
                    <a:pt x="44248" y="553"/>
                    <a:pt x="44256" y="617"/>
                  </a:cubicBezTo>
                  <a:cubicBezTo>
                    <a:pt x="44204" y="675"/>
                    <a:pt x="44172" y="753"/>
                    <a:pt x="44127" y="815"/>
                  </a:cubicBezTo>
                  <a:cubicBezTo>
                    <a:pt x="44066" y="900"/>
                    <a:pt x="43999" y="982"/>
                    <a:pt x="43943" y="1070"/>
                  </a:cubicBezTo>
                  <a:cubicBezTo>
                    <a:pt x="43887" y="1159"/>
                    <a:pt x="43835" y="1256"/>
                    <a:pt x="43769" y="1338"/>
                  </a:cubicBezTo>
                  <a:cubicBezTo>
                    <a:pt x="43741" y="1372"/>
                    <a:pt x="43713" y="1406"/>
                    <a:pt x="43695" y="1443"/>
                  </a:cubicBezTo>
                  <a:cubicBezTo>
                    <a:pt x="43676" y="1476"/>
                    <a:pt x="43667" y="1516"/>
                    <a:pt x="43646" y="1547"/>
                  </a:cubicBezTo>
                  <a:cubicBezTo>
                    <a:pt x="43622" y="1557"/>
                    <a:pt x="43603" y="1581"/>
                    <a:pt x="43615" y="1614"/>
                  </a:cubicBezTo>
                  <a:lnTo>
                    <a:pt x="43618" y="1624"/>
                  </a:lnTo>
                  <a:cubicBezTo>
                    <a:pt x="43618" y="1624"/>
                    <a:pt x="43618" y="1626"/>
                    <a:pt x="43618" y="1626"/>
                  </a:cubicBezTo>
                  <a:cubicBezTo>
                    <a:pt x="43585" y="1627"/>
                    <a:pt x="43551" y="1627"/>
                    <a:pt x="43518" y="1627"/>
                  </a:cubicBezTo>
                  <a:cubicBezTo>
                    <a:pt x="43361" y="1627"/>
                    <a:pt x="43204" y="1627"/>
                    <a:pt x="43048" y="1626"/>
                  </a:cubicBezTo>
                  <a:cubicBezTo>
                    <a:pt x="42947" y="1601"/>
                    <a:pt x="42837" y="1592"/>
                    <a:pt x="42730" y="1592"/>
                  </a:cubicBezTo>
                  <a:cubicBezTo>
                    <a:pt x="42676" y="1592"/>
                    <a:pt x="42624" y="1594"/>
                    <a:pt x="42574" y="1598"/>
                  </a:cubicBezTo>
                  <a:cubicBezTo>
                    <a:pt x="42468" y="1605"/>
                    <a:pt x="42361" y="1608"/>
                    <a:pt x="42254" y="1608"/>
                  </a:cubicBezTo>
                  <a:cubicBezTo>
                    <a:pt x="42159" y="1608"/>
                    <a:pt x="42064" y="1606"/>
                    <a:pt x="41968" y="1605"/>
                  </a:cubicBezTo>
                  <a:lnTo>
                    <a:pt x="41938" y="1605"/>
                  </a:lnTo>
                  <a:cubicBezTo>
                    <a:pt x="41950" y="1534"/>
                    <a:pt x="41875" y="1445"/>
                    <a:pt x="41845" y="1385"/>
                  </a:cubicBezTo>
                  <a:cubicBezTo>
                    <a:pt x="41823" y="1338"/>
                    <a:pt x="41780" y="1299"/>
                    <a:pt x="41746" y="1258"/>
                  </a:cubicBezTo>
                  <a:cubicBezTo>
                    <a:pt x="41713" y="1217"/>
                    <a:pt x="41683" y="1178"/>
                    <a:pt x="41653" y="1131"/>
                  </a:cubicBezTo>
                  <a:cubicBezTo>
                    <a:pt x="41594" y="1038"/>
                    <a:pt x="41512" y="956"/>
                    <a:pt x="41441" y="870"/>
                  </a:cubicBezTo>
                  <a:cubicBezTo>
                    <a:pt x="41394" y="815"/>
                    <a:pt x="41347" y="762"/>
                    <a:pt x="41310" y="701"/>
                  </a:cubicBezTo>
                  <a:cubicBezTo>
                    <a:pt x="41282" y="658"/>
                    <a:pt x="41264" y="613"/>
                    <a:pt x="41223" y="585"/>
                  </a:cubicBezTo>
                  <a:cubicBezTo>
                    <a:pt x="41223" y="583"/>
                    <a:pt x="41223" y="583"/>
                    <a:pt x="41223" y="581"/>
                  </a:cubicBezTo>
                  <a:cubicBezTo>
                    <a:pt x="41295" y="518"/>
                    <a:pt x="41351" y="447"/>
                    <a:pt x="41396" y="361"/>
                  </a:cubicBezTo>
                  <a:cubicBezTo>
                    <a:pt x="41443" y="270"/>
                    <a:pt x="41510" y="190"/>
                    <a:pt x="41553" y="99"/>
                  </a:cubicBezTo>
                  <a:cubicBezTo>
                    <a:pt x="41569" y="61"/>
                    <a:pt x="41549" y="26"/>
                    <a:pt x="41508" y="22"/>
                  </a:cubicBezTo>
                  <a:cubicBezTo>
                    <a:pt x="41403" y="9"/>
                    <a:pt x="41298" y="1"/>
                    <a:pt x="41193" y="1"/>
                  </a:cubicBezTo>
                  <a:cubicBezTo>
                    <a:pt x="41174" y="1"/>
                    <a:pt x="41155" y="1"/>
                    <a:pt x="41137" y="2"/>
                  </a:cubicBezTo>
                  <a:cubicBezTo>
                    <a:pt x="41081" y="3"/>
                    <a:pt x="41027" y="17"/>
                    <a:pt x="40973" y="28"/>
                  </a:cubicBezTo>
                  <a:cubicBezTo>
                    <a:pt x="40941" y="33"/>
                    <a:pt x="40915" y="35"/>
                    <a:pt x="40896" y="65"/>
                  </a:cubicBezTo>
                  <a:cubicBezTo>
                    <a:pt x="40857" y="125"/>
                    <a:pt x="40921" y="214"/>
                    <a:pt x="40939" y="270"/>
                  </a:cubicBezTo>
                  <a:cubicBezTo>
                    <a:pt x="40958" y="324"/>
                    <a:pt x="40984" y="371"/>
                    <a:pt x="41010" y="423"/>
                  </a:cubicBezTo>
                  <a:cubicBezTo>
                    <a:pt x="41038" y="479"/>
                    <a:pt x="41107" y="553"/>
                    <a:pt x="41116" y="617"/>
                  </a:cubicBezTo>
                  <a:cubicBezTo>
                    <a:pt x="41064" y="675"/>
                    <a:pt x="41031" y="753"/>
                    <a:pt x="40986" y="815"/>
                  </a:cubicBezTo>
                  <a:cubicBezTo>
                    <a:pt x="40924" y="900"/>
                    <a:pt x="40857" y="982"/>
                    <a:pt x="40801" y="1070"/>
                  </a:cubicBezTo>
                  <a:cubicBezTo>
                    <a:pt x="40745" y="1159"/>
                    <a:pt x="40695" y="1256"/>
                    <a:pt x="40628" y="1338"/>
                  </a:cubicBezTo>
                  <a:cubicBezTo>
                    <a:pt x="40602" y="1372"/>
                    <a:pt x="40574" y="1406"/>
                    <a:pt x="40553" y="1443"/>
                  </a:cubicBezTo>
                  <a:cubicBezTo>
                    <a:pt x="40535" y="1476"/>
                    <a:pt x="40527" y="1516"/>
                    <a:pt x="40507" y="1547"/>
                  </a:cubicBezTo>
                  <a:cubicBezTo>
                    <a:pt x="40481" y="1557"/>
                    <a:pt x="40462" y="1581"/>
                    <a:pt x="40473" y="1614"/>
                  </a:cubicBezTo>
                  <a:lnTo>
                    <a:pt x="40477" y="1624"/>
                  </a:lnTo>
                  <a:cubicBezTo>
                    <a:pt x="40477" y="1624"/>
                    <a:pt x="40477" y="1626"/>
                    <a:pt x="40477" y="1626"/>
                  </a:cubicBezTo>
                  <a:cubicBezTo>
                    <a:pt x="40443" y="1627"/>
                    <a:pt x="40410" y="1627"/>
                    <a:pt x="40376" y="1627"/>
                  </a:cubicBezTo>
                  <a:cubicBezTo>
                    <a:pt x="40219" y="1627"/>
                    <a:pt x="40063" y="1627"/>
                    <a:pt x="39906" y="1626"/>
                  </a:cubicBezTo>
                  <a:cubicBezTo>
                    <a:pt x="39806" y="1601"/>
                    <a:pt x="39695" y="1592"/>
                    <a:pt x="39588" y="1592"/>
                  </a:cubicBezTo>
                  <a:cubicBezTo>
                    <a:pt x="39535" y="1592"/>
                    <a:pt x="39482" y="1594"/>
                    <a:pt x="39433" y="1598"/>
                  </a:cubicBezTo>
                  <a:cubicBezTo>
                    <a:pt x="39326" y="1605"/>
                    <a:pt x="39220" y="1608"/>
                    <a:pt x="39113" y="1608"/>
                  </a:cubicBezTo>
                  <a:cubicBezTo>
                    <a:pt x="39018" y="1608"/>
                    <a:pt x="38922" y="1606"/>
                    <a:pt x="38827" y="1605"/>
                  </a:cubicBezTo>
                  <a:lnTo>
                    <a:pt x="38797" y="1605"/>
                  </a:lnTo>
                  <a:cubicBezTo>
                    <a:pt x="38808" y="1534"/>
                    <a:pt x="38734" y="1445"/>
                    <a:pt x="38706" y="1385"/>
                  </a:cubicBezTo>
                  <a:cubicBezTo>
                    <a:pt x="38683" y="1338"/>
                    <a:pt x="38638" y="1299"/>
                    <a:pt x="38607" y="1258"/>
                  </a:cubicBezTo>
                  <a:cubicBezTo>
                    <a:pt x="38573" y="1217"/>
                    <a:pt x="38542" y="1178"/>
                    <a:pt x="38512" y="1131"/>
                  </a:cubicBezTo>
                  <a:cubicBezTo>
                    <a:pt x="38452" y="1038"/>
                    <a:pt x="38372" y="956"/>
                    <a:pt x="38299" y="870"/>
                  </a:cubicBezTo>
                  <a:cubicBezTo>
                    <a:pt x="38253" y="815"/>
                    <a:pt x="38208" y="762"/>
                    <a:pt x="38169" y="701"/>
                  </a:cubicBezTo>
                  <a:cubicBezTo>
                    <a:pt x="38143" y="658"/>
                    <a:pt x="38122" y="613"/>
                    <a:pt x="38081" y="585"/>
                  </a:cubicBezTo>
                  <a:cubicBezTo>
                    <a:pt x="38081" y="583"/>
                    <a:pt x="38081" y="583"/>
                    <a:pt x="38081" y="581"/>
                  </a:cubicBezTo>
                  <a:cubicBezTo>
                    <a:pt x="38154" y="518"/>
                    <a:pt x="38210" y="447"/>
                    <a:pt x="38254" y="361"/>
                  </a:cubicBezTo>
                  <a:cubicBezTo>
                    <a:pt x="38301" y="270"/>
                    <a:pt x="38370" y="190"/>
                    <a:pt x="38411" y="99"/>
                  </a:cubicBezTo>
                  <a:cubicBezTo>
                    <a:pt x="38428" y="61"/>
                    <a:pt x="38407" y="26"/>
                    <a:pt x="38366" y="22"/>
                  </a:cubicBezTo>
                  <a:cubicBezTo>
                    <a:pt x="38263" y="9"/>
                    <a:pt x="38157" y="1"/>
                    <a:pt x="38051" y="1"/>
                  </a:cubicBezTo>
                  <a:cubicBezTo>
                    <a:pt x="38033" y="1"/>
                    <a:pt x="38014" y="1"/>
                    <a:pt x="37995" y="2"/>
                  </a:cubicBezTo>
                  <a:cubicBezTo>
                    <a:pt x="37941" y="3"/>
                    <a:pt x="37885" y="17"/>
                    <a:pt x="37831" y="28"/>
                  </a:cubicBezTo>
                  <a:cubicBezTo>
                    <a:pt x="37801" y="33"/>
                    <a:pt x="37775" y="35"/>
                    <a:pt x="37755" y="65"/>
                  </a:cubicBezTo>
                  <a:cubicBezTo>
                    <a:pt x="37716" y="125"/>
                    <a:pt x="37779" y="214"/>
                    <a:pt x="37798" y="270"/>
                  </a:cubicBezTo>
                  <a:cubicBezTo>
                    <a:pt x="37816" y="324"/>
                    <a:pt x="37842" y="373"/>
                    <a:pt x="37868" y="423"/>
                  </a:cubicBezTo>
                  <a:cubicBezTo>
                    <a:pt x="37896" y="479"/>
                    <a:pt x="37965" y="553"/>
                    <a:pt x="37975" y="617"/>
                  </a:cubicBezTo>
                  <a:cubicBezTo>
                    <a:pt x="37923" y="675"/>
                    <a:pt x="37889" y="753"/>
                    <a:pt x="37844" y="815"/>
                  </a:cubicBezTo>
                  <a:cubicBezTo>
                    <a:pt x="37783" y="900"/>
                    <a:pt x="37717" y="982"/>
                    <a:pt x="37662" y="1070"/>
                  </a:cubicBezTo>
                  <a:cubicBezTo>
                    <a:pt x="37606" y="1161"/>
                    <a:pt x="37553" y="1256"/>
                    <a:pt x="37488" y="1338"/>
                  </a:cubicBezTo>
                  <a:cubicBezTo>
                    <a:pt x="37460" y="1372"/>
                    <a:pt x="37432" y="1406"/>
                    <a:pt x="37412" y="1445"/>
                  </a:cubicBezTo>
                  <a:cubicBezTo>
                    <a:pt x="37395" y="1476"/>
                    <a:pt x="37386" y="1516"/>
                    <a:pt x="37365" y="1547"/>
                  </a:cubicBezTo>
                  <a:cubicBezTo>
                    <a:pt x="37339" y="1557"/>
                    <a:pt x="37322" y="1581"/>
                    <a:pt x="37333" y="1614"/>
                  </a:cubicBezTo>
                  <a:lnTo>
                    <a:pt x="37335" y="1624"/>
                  </a:lnTo>
                  <a:cubicBezTo>
                    <a:pt x="37335" y="1624"/>
                    <a:pt x="37337" y="1626"/>
                    <a:pt x="37337" y="1626"/>
                  </a:cubicBezTo>
                  <a:cubicBezTo>
                    <a:pt x="37304" y="1627"/>
                    <a:pt x="37270" y="1627"/>
                    <a:pt x="37236" y="1627"/>
                  </a:cubicBezTo>
                  <a:cubicBezTo>
                    <a:pt x="37080" y="1627"/>
                    <a:pt x="36921" y="1627"/>
                    <a:pt x="36765" y="1626"/>
                  </a:cubicBezTo>
                  <a:cubicBezTo>
                    <a:pt x="36665" y="1601"/>
                    <a:pt x="36554" y="1592"/>
                    <a:pt x="36448" y="1592"/>
                  </a:cubicBezTo>
                  <a:cubicBezTo>
                    <a:pt x="36394" y="1592"/>
                    <a:pt x="36342" y="1594"/>
                    <a:pt x="36293" y="1598"/>
                  </a:cubicBezTo>
                  <a:cubicBezTo>
                    <a:pt x="36187" y="1605"/>
                    <a:pt x="36079" y="1608"/>
                    <a:pt x="35972" y="1608"/>
                  </a:cubicBezTo>
                  <a:cubicBezTo>
                    <a:pt x="35877" y="1608"/>
                    <a:pt x="35782" y="1606"/>
                    <a:pt x="35687" y="1605"/>
                  </a:cubicBezTo>
                  <a:cubicBezTo>
                    <a:pt x="35629" y="1605"/>
                    <a:pt x="35571" y="1605"/>
                    <a:pt x="35514" y="1607"/>
                  </a:cubicBezTo>
                  <a:cubicBezTo>
                    <a:pt x="35527" y="1536"/>
                    <a:pt x="35450" y="1445"/>
                    <a:pt x="35422" y="1385"/>
                  </a:cubicBezTo>
                  <a:cubicBezTo>
                    <a:pt x="35400" y="1338"/>
                    <a:pt x="35355" y="1299"/>
                    <a:pt x="35324" y="1258"/>
                  </a:cubicBezTo>
                  <a:cubicBezTo>
                    <a:pt x="35290" y="1217"/>
                    <a:pt x="35258" y="1178"/>
                    <a:pt x="35228" y="1131"/>
                  </a:cubicBezTo>
                  <a:cubicBezTo>
                    <a:pt x="35169" y="1038"/>
                    <a:pt x="35089" y="956"/>
                    <a:pt x="35016" y="870"/>
                  </a:cubicBezTo>
                  <a:cubicBezTo>
                    <a:pt x="34969" y="815"/>
                    <a:pt x="34925" y="762"/>
                    <a:pt x="34885" y="701"/>
                  </a:cubicBezTo>
                  <a:cubicBezTo>
                    <a:pt x="34859" y="658"/>
                    <a:pt x="34839" y="615"/>
                    <a:pt x="34798" y="585"/>
                  </a:cubicBezTo>
                  <a:cubicBezTo>
                    <a:pt x="34798" y="583"/>
                    <a:pt x="34798" y="583"/>
                    <a:pt x="34798" y="581"/>
                  </a:cubicBezTo>
                  <a:cubicBezTo>
                    <a:pt x="34870" y="518"/>
                    <a:pt x="34926" y="447"/>
                    <a:pt x="34971" y="361"/>
                  </a:cubicBezTo>
                  <a:cubicBezTo>
                    <a:pt x="35018" y="270"/>
                    <a:pt x="35087" y="190"/>
                    <a:pt x="35128" y="99"/>
                  </a:cubicBezTo>
                  <a:cubicBezTo>
                    <a:pt x="35145" y="61"/>
                    <a:pt x="35124" y="26"/>
                    <a:pt x="35083" y="22"/>
                  </a:cubicBezTo>
                  <a:cubicBezTo>
                    <a:pt x="34980" y="9"/>
                    <a:pt x="34874" y="1"/>
                    <a:pt x="34768" y="1"/>
                  </a:cubicBezTo>
                  <a:cubicBezTo>
                    <a:pt x="34749" y="1"/>
                    <a:pt x="34731" y="1"/>
                    <a:pt x="34712" y="2"/>
                  </a:cubicBezTo>
                  <a:cubicBezTo>
                    <a:pt x="34658" y="3"/>
                    <a:pt x="34602" y="17"/>
                    <a:pt x="34548" y="28"/>
                  </a:cubicBezTo>
                  <a:cubicBezTo>
                    <a:pt x="34518" y="33"/>
                    <a:pt x="34490" y="35"/>
                    <a:pt x="34471" y="65"/>
                  </a:cubicBezTo>
                  <a:cubicBezTo>
                    <a:pt x="34432" y="125"/>
                    <a:pt x="34496" y="214"/>
                    <a:pt x="34514" y="270"/>
                  </a:cubicBezTo>
                  <a:cubicBezTo>
                    <a:pt x="34533" y="324"/>
                    <a:pt x="34559" y="373"/>
                    <a:pt x="34585" y="423"/>
                  </a:cubicBezTo>
                  <a:cubicBezTo>
                    <a:pt x="34613" y="479"/>
                    <a:pt x="34682" y="555"/>
                    <a:pt x="34691" y="619"/>
                  </a:cubicBezTo>
                  <a:cubicBezTo>
                    <a:pt x="34639" y="675"/>
                    <a:pt x="34606" y="753"/>
                    <a:pt x="34561" y="815"/>
                  </a:cubicBezTo>
                  <a:cubicBezTo>
                    <a:pt x="34499" y="900"/>
                    <a:pt x="34434" y="982"/>
                    <a:pt x="34378" y="1070"/>
                  </a:cubicBezTo>
                  <a:cubicBezTo>
                    <a:pt x="34320" y="1161"/>
                    <a:pt x="34270" y="1256"/>
                    <a:pt x="34203" y="1338"/>
                  </a:cubicBezTo>
                  <a:cubicBezTo>
                    <a:pt x="34177" y="1372"/>
                    <a:pt x="34149" y="1406"/>
                    <a:pt x="34128" y="1445"/>
                  </a:cubicBezTo>
                  <a:cubicBezTo>
                    <a:pt x="34112" y="1476"/>
                    <a:pt x="34102" y="1516"/>
                    <a:pt x="34082" y="1547"/>
                  </a:cubicBezTo>
                  <a:cubicBezTo>
                    <a:pt x="34056" y="1557"/>
                    <a:pt x="34039" y="1581"/>
                    <a:pt x="34050" y="1614"/>
                  </a:cubicBezTo>
                  <a:lnTo>
                    <a:pt x="34052" y="1624"/>
                  </a:lnTo>
                  <a:cubicBezTo>
                    <a:pt x="34052" y="1624"/>
                    <a:pt x="34054" y="1626"/>
                    <a:pt x="34054" y="1626"/>
                  </a:cubicBezTo>
                  <a:cubicBezTo>
                    <a:pt x="34020" y="1627"/>
                    <a:pt x="33987" y="1627"/>
                    <a:pt x="33953" y="1627"/>
                  </a:cubicBezTo>
                  <a:cubicBezTo>
                    <a:pt x="33795" y="1627"/>
                    <a:pt x="33638" y="1627"/>
                    <a:pt x="33481" y="1626"/>
                  </a:cubicBezTo>
                  <a:cubicBezTo>
                    <a:pt x="33382" y="1601"/>
                    <a:pt x="33271" y="1592"/>
                    <a:pt x="33164" y="1592"/>
                  </a:cubicBezTo>
                  <a:cubicBezTo>
                    <a:pt x="33111" y="1592"/>
                    <a:pt x="33059" y="1594"/>
                    <a:pt x="33010" y="1598"/>
                  </a:cubicBezTo>
                  <a:cubicBezTo>
                    <a:pt x="32903" y="1605"/>
                    <a:pt x="32796" y="1608"/>
                    <a:pt x="32689" y="1608"/>
                  </a:cubicBezTo>
                  <a:cubicBezTo>
                    <a:pt x="32594" y="1608"/>
                    <a:pt x="32499" y="1606"/>
                    <a:pt x="32404" y="1605"/>
                  </a:cubicBezTo>
                  <a:lnTo>
                    <a:pt x="32374" y="1605"/>
                  </a:lnTo>
                  <a:cubicBezTo>
                    <a:pt x="32385" y="1534"/>
                    <a:pt x="32309" y="1445"/>
                    <a:pt x="32281" y="1385"/>
                  </a:cubicBezTo>
                  <a:cubicBezTo>
                    <a:pt x="32258" y="1338"/>
                    <a:pt x="32214" y="1299"/>
                    <a:pt x="32182" y="1258"/>
                  </a:cubicBezTo>
                  <a:cubicBezTo>
                    <a:pt x="32148" y="1217"/>
                    <a:pt x="32117" y="1178"/>
                    <a:pt x="32089" y="1131"/>
                  </a:cubicBezTo>
                  <a:cubicBezTo>
                    <a:pt x="32027" y="1038"/>
                    <a:pt x="31947" y="956"/>
                    <a:pt x="31876" y="870"/>
                  </a:cubicBezTo>
                  <a:cubicBezTo>
                    <a:pt x="31828" y="815"/>
                    <a:pt x="31783" y="762"/>
                    <a:pt x="31744" y="701"/>
                  </a:cubicBezTo>
                  <a:cubicBezTo>
                    <a:pt x="31718" y="658"/>
                    <a:pt x="31697" y="615"/>
                    <a:pt x="31658" y="585"/>
                  </a:cubicBezTo>
                  <a:cubicBezTo>
                    <a:pt x="31656" y="583"/>
                    <a:pt x="31656" y="583"/>
                    <a:pt x="31656" y="581"/>
                  </a:cubicBezTo>
                  <a:cubicBezTo>
                    <a:pt x="31729" y="518"/>
                    <a:pt x="31787" y="447"/>
                    <a:pt x="31831" y="361"/>
                  </a:cubicBezTo>
                  <a:cubicBezTo>
                    <a:pt x="31878" y="270"/>
                    <a:pt x="31945" y="190"/>
                    <a:pt x="31986" y="99"/>
                  </a:cubicBezTo>
                  <a:cubicBezTo>
                    <a:pt x="32003" y="61"/>
                    <a:pt x="31982" y="26"/>
                    <a:pt x="31943" y="22"/>
                  </a:cubicBezTo>
                  <a:cubicBezTo>
                    <a:pt x="31839" y="9"/>
                    <a:pt x="31733" y="1"/>
                    <a:pt x="31628" y="1"/>
                  </a:cubicBezTo>
                  <a:cubicBezTo>
                    <a:pt x="31609" y="1"/>
                    <a:pt x="31591" y="1"/>
                    <a:pt x="31572" y="2"/>
                  </a:cubicBezTo>
                  <a:cubicBezTo>
                    <a:pt x="31516" y="3"/>
                    <a:pt x="31462" y="17"/>
                    <a:pt x="31408" y="28"/>
                  </a:cubicBezTo>
                  <a:cubicBezTo>
                    <a:pt x="31377" y="33"/>
                    <a:pt x="31350" y="35"/>
                    <a:pt x="31330" y="65"/>
                  </a:cubicBezTo>
                  <a:cubicBezTo>
                    <a:pt x="31291" y="125"/>
                    <a:pt x="31356" y="214"/>
                    <a:pt x="31375" y="270"/>
                  </a:cubicBezTo>
                  <a:cubicBezTo>
                    <a:pt x="31391" y="324"/>
                    <a:pt x="31419" y="373"/>
                    <a:pt x="31444" y="423"/>
                  </a:cubicBezTo>
                  <a:cubicBezTo>
                    <a:pt x="31474" y="479"/>
                    <a:pt x="31542" y="555"/>
                    <a:pt x="31550" y="619"/>
                  </a:cubicBezTo>
                  <a:cubicBezTo>
                    <a:pt x="31498" y="675"/>
                    <a:pt x="31466" y="753"/>
                    <a:pt x="31421" y="815"/>
                  </a:cubicBezTo>
                  <a:cubicBezTo>
                    <a:pt x="31360" y="900"/>
                    <a:pt x="31293" y="982"/>
                    <a:pt x="31237" y="1070"/>
                  </a:cubicBezTo>
                  <a:cubicBezTo>
                    <a:pt x="31181" y="1161"/>
                    <a:pt x="31129" y="1256"/>
                    <a:pt x="31063" y="1338"/>
                  </a:cubicBezTo>
                  <a:cubicBezTo>
                    <a:pt x="31035" y="1372"/>
                    <a:pt x="31007" y="1406"/>
                    <a:pt x="30989" y="1445"/>
                  </a:cubicBezTo>
                  <a:cubicBezTo>
                    <a:pt x="30970" y="1476"/>
                    <a:pt x="30961" y="1516"/>
                    <a:pt x="30940" y="1547"/>
                  </a:cubicBezTo>
                  <a:cubicBezTo>
                    <a:pt x="30916" y="1557"/>
                    <a:pt x="30897" y="1581"/>
                    <a:pt x="30909" y="1614"/>
                  </a:cubicBezTo>
                  <a:lnTo>
                    <a:pt x="30910" y="1624"/>
                  </a:lnTo>
                  <a:cubicBezTo>
                    <a:pt x="30912" y="1624"/>
                    <a:pt x="30912" y="1626"/>
                    <a:pt x="30912" y="1626"/>
                  </a:cubicBezTo>
                  <a:cubicBezTo>
                    <a:pt x="30879" y="1627"/>
                    <a:pt x="30845" y="1627"/>
                    <a:pt x="30812" y="1627"/>
                  </a:cubicBezTo>
                  <a:cubicBezTo>
                    <a:pt x="30655" y="1627"/>
                    <a:pt x="30498" y="1627"/>
                    <a:pt x="30342" y="1626"/>
                  </a:cubicBezTo>
                  <a:cubicBezTo>
                    <a:pt x="30241" y="1601"/>
                    <a:pt x="30131" y="1592"/>
                    <a:pt x="30024" y="1592"/>
                  </a:cubicBezTo>
                  <a:cubicBezTo>
                    <a:pt x="29970" y="1592"/>
                    <a:pt x="29918" y="1594"/>
                    <a:pt x="29868" y="1598"/>
                  </a:cubicBezTo>
                  <a:cubicBezTo>
                    <a:pt x="29762" y="1605"/>
                    <a:pt x="29655" y="1608"/>
                    <a:pt x="29548" y="1608"/>
                  </a:cubicBezTo>
                  <a:cubicBezTo>
                    <a:pt x="29453" y="1608"/>
                    <a:pt x="29358" y="1606"/>
                    <a:pt x="29262" y="1605"/>
                  </a:cubicBezTo>
                  <a:lnTo>
                    <a:pt x="29232" y="1605"/>
                  </a:lnTo>
                  <a:cubicBezTo>
                    <a:pt x="29244" y="1534"/>
                    <a:pt x="29169" y="1445"/>
                    <a:pt x="29139" y="1385"/>
                  </a:cubicBezTo>
                  <a:cubicBezTo>
                    <a:pt x="29117" y="1338"/>
                    <a:pt x="29072" y="1299"/>
                    <a:pt x="29040" y="1258"/>
                  </a:cubicBezTo>
                  <a:cubicBezTo>
                    <a:pt x="29007" y="1217"/>
                    <a:pt x="28977" y="1178"/>
                    <a:pt x="28947" y="1131"/>
                  </a:cubicBezTo>
                  <a:cubicBezTo>
                    <a:pt x="28888" y="1038"/>
                    <a:pt x="28806" y="956"/>
                    <a:pt x="28735" y="870"/>
                  </a:cubicBezTo>
                  <a:cubicBezTo>
                    <a:pt x="28688" y="815"/>
                    <a:pt x="28641" y="762"/>
                    <a:pt x="28604" y="701"/>
                  </a:cubicBezTo>
                  <a:cubicBezTo>
                    <a:pt x="28576" y="658"/>
                    <a:pt x="28558" y="615"/>
                    <a:pt x="28517" y="585"/>
                  </a:cubicBezTo>
                  <a:cubicBezTo>
                    <a:pt x="28517" y="583"/>
                    <a:pt x="28517" y="583"/>
                    <a:pt x="28517" y="581"/>
                  </a:cubicBezTo>
                  <a:lnTo>
                    <a:pt x="28515" y="581"/>
                  </a:lnTo>
                  <a:cubicBezTo>
                    <a:pt x="28589" y="518"/>
                    <a:pt x="28645" y="447"/>
                    <a:pt x="28690" y="361"/>
                  </a:cubicBezTo>
                  <a:cubicBezTo>
                    <a:pt x="28737" y="270"/>
                    <a:pt x="28804" y="190"/>
                    <a:pt x="28847" y="99"/>
                  </a:cubicBezTo>
                  <a:cubicBezTo>
                    <a:pt x="28863" y="61"/>
                    <a:pt x="28843" y="26"/>
                    <a:pt x="28802" y="22"/>
                  </a:cubicBezTo>
                  <a:cubicBezTo>
                    <a:pt x="28697" y="9"/>
                    <a:pt x="28592" y="1"/>
                    <a:pt x="28487" y="1"/>
                  </a:cubicBezTo>
                  <a:cubicBezTo>
                    <a:pt x="28468" y="1"/>
                    <a:pt x="28449" y="1"/>
                    <a:pt x="28431" y="2"/>
                  </a:cubicBezTo>
                  <a:cubicBezTo>
                    <a:pt x="28375" y="3"/>
                    <a:pt x="28321" y="17"/>
                    <a:pt x="28267" y="28"/>
                  </a:cubicBezTo>
                  <a:cubicBezTo>
                    <a:pt x="28235" y="33"/>
                    <a:pt x="28209" y="35"/>
                    <a:pt x="28190" y="65"/>
                  </a:cubicBezTo>
                  <a:cubicBezTo>
                    <a:pt x="28151" y="125"/>
                    <a:pt x="28215" y="214"/>
                    <a:pt x="28233" y="270"/>
                  </a:cubicBezTo>
                  <a:cubicBezTo>
                    <a:pt x="28250" y="324"/>
                    <a:pt x="28278" y="373"/>
                    <a:pt x="28304" y="423"/>
                  </a:cubicBezTo>
                  <a:cubicBezTo>
                    <a:pt x="28332" y="479"/>
                    <a:pt x="28401" y="555"/>
                    <a:pt x="28410" y="619"/>
                  </a:cubicBezTo>
                  <a:cubicBezTo>
                    <a:pt x="28358" y="677"/>
                    <a:pt x="28325" y="753"/>
                    <a:pt x="28280" y="815"/>
                  </a:cubicBezTo>
                  <a:cubicBezTo>
                    <a:pt x="28218" y="900"/>
                    <a:pt x="28151" y="982"/>
                    <a:pt x="28095" y="1070"/>
                  </a:cubicBezTo>
                  <a:cubicBezTo>
                    <a:pt x="28039" y="1161"/>
                    <a:pt x="27987" y="1256"/>
                    <a:pt x="27922" y="1338"/>
                  </a:cubicBezTo>
                  <a:cubicBezTo>
                    <a:pt x="27896" y="1372"/>
                    <a:pt x="27868" y="1406"/>
                    <a:pt x="27847" y="1445"/>
                  </a:cubicBezTo>
                  <a:cubicBezTo>
                    <a:pt x="27829" y="1476"/>
                    <a:pt x="27819" y="1516"/>
                    <a:pt x="27799" y="1547"/>
                  </a:cubicBezTo>
                  <a:cubicBezTo>
                    <a:pt x="27775" y="1557"/>
                    <a:pt x="27756" y="1581"/>
                    <a:pt x="27767" y="1614"/>
                  </a:cubicBezTo>
                  <a:lnTo>
                    <a:pt x="27771" y="1624"/>
                  </a:lnTo>
                  <a:cubicBezTo>
                    <a:pt x="27771" y="1626"/>
                    <a:pt x="27771" y="1626"/>
                    <a:pt x="27771" y="1627"/>
                  </a:cubicBezTo>
                  <a:lnTo>
                    <a:pt x="27670" y="1627"/>
                  </a:lnTo>
                  <a:cubicBezTo>
                    <a:pt x="27513" y="1627"/>
                    <a:pt x="27357" y="1627"/>
                    <a:pt x="27200" y="1626"/>
                  </a:cubicBezTo>
                  <a:cubicBezTo>
                    <a:pt x="27100" y="1601"/>
                    <a:pt x="26989" y="1592"/>
                    <a:pt x="26882" y="1592"/>
                  </a:cubicBezTo>
                  <a:cubicBezTo>
                    <a:pt x="26829" y="1592"/>
                    <a:pt x="26776" y="1594"/>
                    <a:pt x="26727" y="1598"/>
                  </a:cubicBezTo>
                  <a:cubicBezTo>
                    <a:pt x="26620" y="1605"/>
                    <a:pt x="26514" y="1608"/>
                    <a:pt x="26407" y="1608"/>
                  </a:cubicBezTo>
                  <a:cubicBezTo>
                    <a:pt x="26312" y="1608"/>
                    <a:pt x="26216" y="1606"/>
                    <a:pt x="26121" y="1605"/>
                  </a:cubicBezTo>
                  <a:lnTo>
                    <a:pt x="26091" y="1605"/>
                  </a:lnTo>
                  <a:cubicBezTo>
                    <a:pt x="26102" y="1534"/>
                    <a:pt x="26028" y="1445"/>
                    <a:pt x="26000" y="1385"/>
                  </a:cubicBezTo>
                  <a:cubicBezTo>
                    <a:pt x="25977" y="1338"/>
                    <a:pt x="25932" y="1299"/>
                    <a:pt x="25899" y="1258"/>
                  </a:cubicBezTo>
                  <a:cubicBezTo>
                    <a:pt x="25867" y="1217"/>
                    <a:pt x="25836" y="1178"/>
                    <a:pt x="25806" y="1133"/>
                  </a:cubicBezTo>
                  <a:cubicBezTo>
                    <a:pt x="25746" y="1038"/>
                    <a:pt x="25666" y="956"/>
                    <a:pt x="25593" y="870"/>
                  </a:cubicBezTo>
                  <a:cubicBezTo>
                    <a:pt x="25547" y="815"/>
                    <a:pt x="25502" y="762"/>
                    <a:pt x="25463" y="701"/>
                  </a:cubicBezTo>
                  <a:cubicBezTo>
                    <a:pt x="25437" y="658"/>
                    <a:pt x="25416" y="615"/>
                    <a:pt x="25375" y="585"/>
                  </a:cubicBezTo>
                  <a:cubicBezTo>
                    <a:pt x="25375" y="583"/>
                    <a:pt x="25375" y="583"/>
                    <a:pt x="25375" y="581"/>
                  </a:cubicBezTo>
                  <a:cubicBezTo>
                    <a:pt x="25448" y="520"/>
                    <a:pt x="25504" y="447"/>
                    <a:pt x="25548" y="361"/>
                  </a:cubicBezTo>
                  <a:cubicBezTo>
                    <a:pt x="25595" y="270"/>
                    <a:pt x="25664" y="190"/>
                    <a:pt x="25705" y="99"/>
                  </a:cubicBezTo>
                  <a:cubicBezTo>
                    <a:pt x="25722" y="61"/>
                    <a:pt x="25701" y="26"/>
                    <a:pt x="25660" y="22"/>
                  </a:cubicBezTo>
                  <a:cubicBezTo>
                    <a:pt x="25557" y="9"/>
                    <a:pt x="25451" y="1"/>
                    <a:pt x="25345" y="1"/>
                  </a:cubicBezTo>
                  <a:cubicBezTo>
                    <a:pt x="25327" y="1"/>
                    <a:pt x="25308" y="1"/>
                    <a:pt x="25289" y="2"/>
                  </a:cubicBezTo>
                  <a:cubicBezTo>
                    <a:pt x="25235" y="3"/>
                    <a:pt x="25179" y="17"/>
                    <a:pt x="25125" y="28"/>
                  </a:cubicBezTo>
                  <a:cubicBezTo>
                    <a:pt x="25095" y="33"/>
                    <a:pt x="25067" y="35"/>
                    <a:pt x="25049" y="65"/>
                  </a:cubicBezTo>
                  <a:cubicBezTo>
                    <a:pt x="25010" y="125"/>
                    <a:pt x="25073" y="214"/>
                    <a:pt x="25092" y="270"/>
                  </a:cubicBezTo>
                  <a:cubicBezTo>
                    <a:pt x="25110" y="324"/>
                    <a:pt x="25136" y="373"/>
                    <a:pt x="25162" y="423"/>
                  </a:cubicBezTo>
                  <a:cubicBezTo>
                    <a:pt x="25190" y="479"/>
                    <a:pt x="25259" y="555"/>
                    <a:pt x="25269" y="619"/>
                  </a:cubicBezTo>
                  <a:cubicBezTo>
                    <a:pt x="25217" y="677"/>
                    <a:pt x="25183" y="753"/>
                    <a:pt x="25138" y="815"/>
                  </a:cubicBezTo>
                  <a:cubicBezTo>
                    <a:pt x="25077" y="900"/>
                    <a:pt x="25011" y="982"/>
                    <a:pt x="24956" y="1070"/>
                  </a:cubicBezTo>
                  <a:cubicBezTo>
                    <a:pt x="24898" y="1161"/>
                    <a:pt x="24847" y="1256"/>
                    <a:pt x="24780" y="1338"/>
                  </a:cubicBezTo>
                  <a:cubicBezTo>
                    <a:pt x="24754" y="1372"/>
                    <a:pt x="24726" y="1406"/>
                    <a:pt x="24706" y="1445"/>
                  </a:cubicBezTo>
                  <a:cubicBezTo>
                    <a:pt x="24689" y="1476"/>
                    <a:pt x="24680" y="1516"/>
                    <a:pt x="24659" y="1547"/>
                  </a:cubicBezTo>
                  <a:cubicBezTo>
                    <a:pt x="24633" y="1557"/>
                    <a:pt x="24616" y="1581"/>
                    <a:pt x="24627" y="1614"/>
                  </a:cubicBezTo>
                  <a:lnTo>
                    <a:pt x="24629" y="1624"/>
                  </a:lnTo>
                  <a:cubicBezTo>
                    <a:pt x="24629" y="1626"/>
                    <a:pt x="24631" y="1626"/>
                    <a:pt x="24631" y="1627"/>
                  </a:cubicBezTo>
                  <a:lnTo>
                    <a:pt x="24059" y="1627"/>
                  </a:lnTo>
                  <a:cubicBezTo>
                    <a:pt x="23957" y="1601"/>
                    <a:pt x="23846" y="1592"/>
                    <a:pt x="23739" y="1592"/>
                  </a:cubicBezTo>
                  <a:cubicBezTo>
                    <a:pt x="23686" y="1592"/>
                    <a:pt x="23635" y="1595"/>
                    <a:pt x="23587" y="1598"/>
                  </a:cubicBezTo>
                  <a:cubicBezTo>
                    <a:pt x="23481" y="1605"/>
                    <a:pt x="23373" y="1608"/>
                    <a:pt x="23266" y="1608"/>
                  </a:cubicBezTo>
                  <a:cubicBezTo>
                    <a:pt x="23171" y="1608"/>
                    <a:pt x="23076" y="1606"/>
                    <a:pt x="22981" y="1605"/>
                  </a:cubicBezTo>
                  <a:lnTo>
                    <a:pt x="22951" y="1605"/>
                  </a:lnTo>
                  <a:cubicBezTo>
                    <a:pt x="22962" y="1534"/>
                    <a:pt x="22886" y="1445"/>
                    <a:pt x="22858" y="1385"/>
                  </a:cubicBezTo>
                  <a:cubicBezTo>
                    <a:pt x="22836" y="1338"/>
                    <a:pt x="22791" y="1299"/>
                    <a:pt x="22759" y="1258"/>
                  </a:cubicBezTo>
                  <a:cubicBezTo>
                    <a:pt x="22726" y="1217"/>
                    <a:pt x="22694" y="1178"/>
                    <a:pt x="22666" y="1133"/>
                  </a:cubicBezTo>
                  <a:cubicBezTo>
                    <a:pt x="22604" y="1038"/>
                    <a:pt x="22524" y="956"/>
                    <a:pt x="22453" y="870"/>
                  </a:cubicBezTo>
                  <a:cubicBezTo>
                    <a:pt x="22405" y="815"/>
                    <a:pt x="22360" y="762"/>
                    <a:pt x="22321" y="701"/>
                  </a:cubicBezTo>
                  <a:cubicBezTo>
                    <a:pt x="22295" y="658"/>
                    <a:pt x="22274" y="615"/>
                    <a:pt x="22235" y="585"/>
                  </a:cubicBezTo>
                  <a:cubicBezTo>
                    <a:pt x="22233" y="583"/>
                    <a:pt x="22233" y="583"/>
                    <a:pt x="22233" y="581"/>
                  </a:cubicBezTo>
                  <a:cubicBezTo>
                    <a:pt x="22306" y="520"/>
                    <a:pt x="22364" y="447"/>
                    <a:pt x="22409" y="361"/>
                  </a:cubicBezTo>
                  <a:cubicBezTo>
                    <a:pt x="22453" y="270"/>
                    <a:pt x="22522" y="190"/>
                    <a:pt x="22563" y="99"/>
                  </a:cubicBezTo>
                  <a:cubicBezTo>
                    <a:pt x="22580" y="61"/>
                    <a:pt x="22560" y="26"/>
                    <a:pt x="22521" y="22"/>
                  </a:cubicBezTo>
                  <a:cubicBezTo>
                    <a:pt x="22416" y="9"/>
                    <a:pt x="22310" y="1"/>
                    <a:pt x="22205" y="1"/>
                  </a:cubicBezTo>
                  <a:cubicBezTo>
                    <a:pt x="22186" y="1"/>
                    <a:pt x="22168" y="1"/>
                    <a:pt x="22150" y="2"/>
                  </a:cubicBezTo>
                  <a:cubicBezTo>
                    <a:pt x="22094" y="3"/>
                    <a:pt x="22040" y="18"/>
                    <a:pt x="21985" y="28"/>
                  </a:cubicBezTo>
                  <a:cubicBezTo>
                    <a:pt x="21954" y="33"/>
                    <a:pt x="21928" y="35"/>
                    <a:pt x="21907" y="65"/>
                  </a:cubicBezTo>
                  <a:cubicBezTo>
                    <a:pt x="21868" y="125"/>
                    <a:pt x="21933" y="214"/>
                    <a:pt x="21950" y="270"/>
                  </a:cubicBezTo>
                  <a:cubicBezTo>
                    <a:pt x="21969" y="324"/>
                    <a:pt x="21995" y="373"/>
                    <a:pt x="22021" y="423"/>
                  </a:cubicBezTo>
                  <a:cubicBezTo>
                    <a:pt x="22051" y="479"/>
                    <a:pt x="22120" y="555"/>
                    <a:pt x="22127" y="619"/>
                  </a:cubicBezTo>
                  <a:cubicBezTo>
                    <a:pt x="22075" y="677"/>
                    <a:pt x="22043" y="753"/>
                    <a:pt x="21999" y="815"/>
                  </a:cubicBezTo>
                  <a:cubicBezTo>
                    <a:pt x="21937" y="900"/>
                    <a:pt x="21870" y="982"/>
                    <a:pt x="21814" y="1072"/>
                  </a:cubicBezTo>
                  <a:cubicBezTo>
                    <a:pt x="21758" y="1161"/>
                    <a:pt x="21706" y="1256"/>
                    <a:pt x="21641" y="1338"/>
                  </a:cubicBezTo>
                  <a:cubicBezTo>
                    <a:pt x="21613" y="1372"/>
                    <a:pt x="21585" y="1406"/>
                    <a:pt x="21564" y="1445"/>
                  </a:cubicBezTo>
                  <a:cubicBezTo>
                    <a:pt x="21547" y="1476"/>
                    <a:pt x="21538" y="1516"/>
                    <a:pt x="21518" y="1547"/>
                  </a:cubicBezTo>
                  <a:cubicBezTo>
                    <a:pt x="21493" y="1557"/>
                    <a:pt x="21475" y="1583"/>
                    <a:pt x="21486" y="1614"/>
                  </a:cubicBezTo>
                  <a:lnTo>
                    <a:pt x="21488" y="1624"/>
                  </a:lnTo>
                  <a:cubicBezTo>
                    <a:pt x="21490" y="1626"/>
                    <a:pt x="21490" y="1626"/>
                    <a:pt x="21490" y="1627"/>
                  </a:cubicBezTo>
                  <a:lnTo>
                    <a:pt x="20919" y="1627"/>
                  </a:lnTo>
                  <a:cubicBezTo>
                    <a:pt x="20818" y="1601"/>
                    <a:pt x="20706" y="1592"/>
                    <a:pt x="20598" y="1592"/>
                  </a:cubicBezTo>
                  <a:cubicBezTo>
                    <a:pt x="20546" y="1592"/>
                    <a:pt x="20494" y="1595"/>
                    <a:pt x="20445" y="1598"/>
                  </a:cubicBezTo>
                  <a:cubicBezTo>
                    <a:pt x="20339" y="1605"/>
                    <a:pt x="20232" y="1608"/>
                    <a:pt x="20125" y="1608"/>
                  </a:cubicBezTo>
                  <a:cubicBezTo>
                    <a:pt x="20030" y="1608"/>
                    <a:pt x="19934" y="1606"/>
                    <a:pt x="19840" y="1605"/>
                  </a:cubicBezTo>
                  <a:lnTo>
                    <a:pt x="19810" y="1605"/>
                  </a:lnTo>
                  <a:cubicBezTo>
                    <a:pt x="19821" y="1534"/>
                    <a:pt x="19746" y="1445"/>
                    <a:pt x="19716" y="1385"/>
                  </a:cubicBezTo>
                  <a:cubicBezTo>
                    <a:pt x="19694" y="1338"/>
                    <a:pt x="19649" y="1299"/>
                    <a:pt x="19618" y="1258"/>
                  </a:cubicBezTo>
                  <a:cubicBezTo>
                    <a:pt x="19584" y="1217"/>
                    <a:pt x="19554" y="1178"/>
                    <a:pt x="19524" y="1133"/>
                  </a:cubicBezTo>
                  <a:cubicBezTo>
                    <a:pt x="19465" y="1038"/>
                    <a:pt x="19383" y="956"/>
                    <a:pt x="19312" y="870"/>
                  </a:cubicBezTo>
                  <a:cubicBezTo>
                    <a:pt x="19265" y="815"/>
                    <a:pt x="19219" y="762"/>
                    <a:pt x="19180" y="701"/>
                  </a:cubicBezTo>
                  <a:cubicBezTo>
                    <a:pt x="19153" y="658"/>
                    <a:pt x="19135" y="615"/>
                    <a:pt x="19094" y="585"/>
                  </a:cubicBezTo>
                  <a:cubicBezTo>
                    <a:pt x="19094" y="583"/>
                    <a:pt x="19094" y="583"/>
                    <a:pt x="19094" y="581"/>
                  </a:cubicBezTo>
                  <a:lnTo>
                    <a:pt x="19092" y="581"/>
                  </a:lnTo>
                  <a:cubicBezTo>
                    <a:pt x="19166" y="520"/>
                    <a:pt x="19222" y="447"/>
                    <a:pt x="19267" y="361"/>
                  </a:cubicBezTo>
                  <a:cubicBezTo>
                    <a:pt x="19314" y="270"/>
                    <a:pt x="19381" y="190"/>
                    <a:pt x="19424" y="99"/>
                  </a:cubicBezTo>
                  <a:cubicBezTo>
                    <a:pt x="19441" y="61"/>
                    <a:pt x="19420" y="26"/>
                    <a:pt x="19379" y="22"/>
                  </a:cubicBezTo>
                  <a:cubicBezTo>
                    <a:pt x="19274" y="9"/>
                    <a:pt x="19170" y="1"/>
                    <a:pt x="19064" y="1"/>
                  </a:cubicBezTo>
                  <a:cubicBezTo>
                    <a:pt x="19045" y="1"/>
                    <a:pt x="19027" y="1"/>
                    <a:pt x="19008" y="2"/>
                  </a:cubicBezTo>
                  <a:cubicBezTo>
                    <a:pt x="18952" y="3"/>
                    <a:pt x="18898" y="18"/>
                    <a:pt x="18844" y="28"/>
                  </a:cubicBezTo>
                  <a:cubicBezTo>
                    <a:pt x="18812" y="33"/>
                    <a:pt x="18786" y="35"/>
                    <a:pt x="18768" y="65"/>
                  </a:cubicBezTo>
                  <a:cubicBezTo>
                    <a:pt x="18728" y="125"/>
                    <a:pt x="18792" y="214"/>
                    <a:pt x="18810" y="270"/>
                  </a:cubicBezTo>
                  <a:cubicBezTo>
                    <a:pt x="18827" y="324"/>
                    <a:pt x="18855" y="373"/>
                    <a:pt x="18881" y="423"/>
                  </a:cubicBezTo>
                  <a:cubicBezTo>
                    <a:pt x="18909" y="479"/>
                    <a:pt x="18978" y="555"/>
                    <a:pt x="18988" y="619"/>
                  </a:cubicBezTo>
                  <a:cubicBezTo>
                    <a:pt x="18935" y="677"/>
                    <a:pt x="18902" y="753"/>
                    <a:pt x="18857" y="815"/>
                  </a:cubicBezTo>
                  <a:cubicBezTo>
                    <a:pt x="18795" y="900"/>
                    <a:pt x="18728" y="982"/>
                    <a:pt x="18672" y="1072"/>
                  </a:cubicBezTo>
                  <a:cubicBezTo>
                    <a:pt x="18616" y="1161"/>
                    <a:pt x="18564" y="1256"/>
                    <a:pt x="18499" y="1338"/>
                  </a:cubicBezTo>
                  <a:cubicBezTo>
                    <a:pt x="18473" y="1372"/>
                    <a:pt x="18445" y="1406"/>
                    <a:pt x="18424" y="1445"/>
                  </a:cubicBezTo>
                  <a:cubicBezTo>
                    <a:pt x="18406" y="1476"/>
                    <a:pt x="18396" y="1516"/>
                    <a:pt x="18376" y="1547"/>
                  </a:cubicBezTo>
                  <a:cubicBezTo>
                    <a:pt x="18352" y="1557"/>
                    <a:pt x="18333" y="1583"/>
                    <a:pt x="18344" y="1614"/>
                  </a:cubicBezTo>
                  <a:lnTo>
                    <a:pt x="18348" y="1624"/>
                  </a:lnTo>
                  <a:cubicBezTo>
                    <a:pt x="18348" y="1626"/>
                    <a:pt x="18348" y="1626"/>
                    <a:pt x="18348" y="1627"/>
                  </a:cubicBezTo>
                  <a:lnTo>
                    <a:pt x="17778" y="1627"/>
                  </a:lnTo>
                  <a:cubicBezTo>
                    <a:pt x="17676" y="1601"/>
                    <a:pt x="17564" y="1592"/>
                    <a:pt x="17457" y="1592"/>
                  </a:cubicBezTo>
                  <a:cubicBezTo>
                    <a:pt x="17404" y="1592"/>
                    <a:pt x="17353" y="1595"/>
                    <a:pt x="17304" y="1598"/>
                  </a:cubicBezTo>
                  <a:cubicBezTo>
                    <a:pt x="17197" y="1605"/>
                    <a:pt x="17091" y="1608"/>
                    <a:pt x="16984" y="1608"/>
                  </a:cubicBezTo>
                  <a:cubicBezTo>
                    <a:pt x="16889" y="1608"/>
                    <a:pt x="16794" y="1606"/>
                    <a:pt x="16698" y="1605"/>
                  </a:cubicBezTo>
                  <a:lnTo>
                    <a:pt x="16668" y="1605"/>
                  </a:lnTo>
                  <a:cubicBezTo>
                    <a:pt x="16679" y="1534"/>
                    <a:pt x="16605" y="1445"/>
                    <a:pt x="16577" y="1385"/>
                  </a:cubicBezTo>
                  <a:cubicBezTo>
                    <a:pt x="16554" y="1338"/>
                    <a:pt x="16510" y="1299"/>
                    <a:pt x="16476" y="1258"/>
                  </a:cubicBezTo>
                  <a:cubicBezTo>
                    <a:pt x="16444" y="1217"/>
                    <a:pt x="16413" y="1178"/>
                    <a:pt x="16383" y="1133"/>
                  </a:cubicBezTo>
                  <a:cubicBezTo>
                    <a:pt x="16323" y="1038"/>
                    <a:pt x="16243" y="956"/>
                    <a:pt x="16170" y="870"/>
                  </a:cubicBezTo>
                  <a:cubicBezTo>
                    <a:pt x="16124" y="815"/>
                    <a:pt x="16079" y="762"/>
                    <a:pt x="16040" y="701"/>
                  </a:cubicBezTo>
                  <a:cubicBezTo>
                    <a:pt x="16014" y="658"/>
                    <a:pt x="15993" y="615"/>
                    <a:pt x="15952" y="585"/>
                  </a:cubicBezTo>
                  <a:cubicBezTo>
                    <a:pt x="15952" y="583"/>
                    <a:pt x="15952" y="583"/>
                    <a:pt x="15952" y="581"/>
                  </a:cubicBezTo>
                  <a:cubicBezTo>
                    <a:pt x="16025" y="520"/>
                    <a:pt x="16081" y="447"/>
                    <a:pt x="16126" y="361"/>
                  </a:cubicBezTo>
                  <a:cubicBezTo>
                    <a:pt x="16172" y="272"/>
                    <a:pt x="16241" y="190"/>
                    <a:pt x="16282" y="99"/>
                  </a:cubicBezTo>
                  <a:cubicBezTo>
                    <a:pt x="16299" y="61"/>
                    <a:pt x="16279" y="26"/>
                    <a:pt x="16237" y="22"/>
                  </a:cubicBezTo>
                  <a:cubicBezTo>
                    <a:pt x="16134" y="9"/>
                    <a:pt x="16029" y="1"/>
                    <a:pt x="15922" y="1"/>
                  </a:cubicBezTo>
                  <a:cubicBezTo>
                    <a:pt x="15904" y="1"/>
                    <a:pt x="15885" y="1"/>
                    <a:pt x="15866" y="2"/>
                  </a:cubicBezTo>
                  <a:cubicBezTo>
                    <a:pt x="15812" y="3"/>
                    <a:pt x="15756" y="18"/>
                    <a:pt x="15702" y="28"/>
                  </a:cubicBezTo>
                  <a:cubicBezTo>
                    <a:pt x="15673" y="35"/>
                    <a:pt x="15645" y="35"/>
                    <a:pt x="15626" y="65"/>
                  </a:cubicBezTo>
                  <a:cubicBezTo>
                    <a:pt x="15587" y="125"/>
                    <a:pt x="15650" y="214"/>
                    <a:pt x="15669" y="270"/>
                  </a:cubicBezTo>
                  <a:cubicBezTo>
                    <a:pt x="15687" y="324"/>
                    <a:pt x="15714" y="373"/>
                    <a:pt x="15740" y="423"/>
                  </a:cubicBezTo>
                  <a:cubicBezTo>
                    <a:pt x="15768" y="479"/>
                    <a:pt x="15837" y="555"/>
                    <a:pt x="15846" y="619"/>
                  </a:cubicBezTo>
                  <a:cubicBezTo>
                    <a:pt x="15794" y="677"/>
                    <a:pt x="15760" y="753"/>
                    <a:pt x="15715" y="815"/>
                  </a:cubicBezTo>
                  <a:cubicBezTo>
                    <a:pt x="15654" y="900"/>
                    <a:pt x="15589" y="982"/>
                    <a:pt x="15533" y="1072"/>
                  </a:cubicBezTo>
                  <a:cubicBezTo>
                    <a:pt x="15475" y="1161"/>
                    <a:pt x="15425" y="1256"/>
                    <a:pt x="15357" y="1338"/>
                  </a:cubicBezTo>
                  <a:cubicBezTo>
                    <a:pt x="15331" y="1372"/>
                    <a:pt x="15303" y="1406"/>
                    <a:pt x="15283" y="1445"/>
                  </a:cubicBezTo>
                  <a:cubicBezTo>
                    <a:pt x="15266" y="1476"/>
                    <a:pt x="15257" y="1516"/>
                    <a:pt x="15236" y="1547"/>
                  </a:cubicBezTo>
                  <a:cubicBezTo>
                    <a:pt x="15210" y="1558"/>
                    <a:pt x="15193" y="1583"/>
                    <a:pt x="15205" y="1614"/>
                  </a:cubicBezTo>
                  <a:lnTo>
                    <a:pt x="15206" y="1624"/>
                  </a:lnTo>
                  <a:cubicBezTo>
                    <a:pt x="15206" y="1626"/>
                    <a:pt x="15208" y="1626"/>
                    <a:pt x="15208" y="1627"/>
                  </a:cubicBezTo>
                  <a:lnTo>
                    <a:pt x="14636" y="1627"/>
                  </a:lnTo>
                  <a:cubicBezTo>
                    <a:pt x="14534" y="1601"/>
                    <a:pt x="14423" y="1592"/>
                    <a:pt x="14316" y="1592"/>
                  </a:cubicBezTo>
                  <a:cubicBezTo>
                    <a:pt x="14264" y="1592"/>
                    <a:pt x="14213" y="1595"/>
                    <a:pt x="14164" y="1598"/>
                  </a:cubicBezTo>
                  <a:cubicBezTo>
                    <a:pt x="14053" y="1606"/>
                    <a:pt x="13941" y="1608"/>
                    <a:pt x="13829" y="1608"/>
                  </a:cubicBezTo>
                  <a:cubicBezTo>
                    <a:pt x="13739" y="1608"/>
                    <a:pt x="13648" y="1607"/>
                    <a:pt x="13558" y="1605"/>
                  </a:cubicBezTo>
                  <a:lnTo>
                    <a:pt x="13528" y="1605"/>
                  </a:lnTo>
                  <a:cubicBezTo>
                    <a:pt x="13540" y="1534"/>
                    <a:pt x="13463" y="1445"/>
                    <a:pt x="13435" y="1385"/>
                  </a:cubicBezTo>
                  <a:cubicBezTo>
                    <a:pt x="13413" y="1338"/>
                    <a:pt x="13368" y="1299"/>
                    <a:pt x="13336" y="1258"/>
                  </a:cubicBezTo>
                  <a:cubicBezTo>
                    <a:pt x="13303" y="1217"/>
                    <a:pt x="13271" y="1178"/>
                    <a:pt x="13243" y="1133"/>
                  </a:cubicBezTo>
                  <a:cubicBezTo>
                    <a:pt x="13182" y="1038"/>
                    <a:pt x="13102" y="956"/>
                    <a:pt x="13031" y="872"/>
                  </a:cubicBezTo>
                  <a:cubicBezTo>
                    <a:pt x="12982" y="815"/>
                    <a:pt x="12937" y="762"/>
                    <a:pt x="12898" y="701"/>
                  </a:cubicBezTo>
                  <a:cubicBezTo>
                    <a:pt x="12872" y="658"/>
                    <a:pt x="12852" y="615"/>
                    <a:pt x="12813" y="585"/>
                  </a:cubicBezTo>
                  <a:cubicBezTo>
                    <a:pt x="12811" y="583"/>
                    <a:pt x="12811" y="583"/>
                    <a:pt x="12811" y="581"/>
                  </a:cubicBezTo>
                  <a:cubicBezTo>
                    <a:pt x="12883" y="520"/>
                    <a:pt x="12941" y="447"/>
                    <a:pt x="12984" y="361"/>
                  </a:cubicBezTo>
                  <a:cubicBezTo>
                    <a:pt x="13031" y="272"/>
                    <a:pt x="13100" y="190"/>
                    <a:pt x="13141" y="99"/>
                  </a:cubicBezTo>
                  <a:cubicBezTo>
                    <a:pt x="13157" y="61"/>
                    <a:pt x="13137" y="26"/>
                    <a:pt x="13098" y="22"/>
                  </a:cubicBezTo>
                  <a:cubicBezTo>
                    <a:pt x="12993" y="9"/>
                    <a:pt x="12887" y="1"/>
                    <a:pt x="12782" y="1"/>
                  </a:cubicBezTo>
                  <a:cubicBezTo>
                    <a:pt x="12764" y="1"/>
                    <a:pt x="12745" y="1"/>
                    <a:pt x="12727" y="2"/>
                  </a:cubicBezTo>
                  <a:cubicBezTo>
                    <a:pt x="12671" y="3"/>
                    <a:pt x="12617" y="18"/>
                    <a:pt x="12563" y="28"/>
                  </a:cubicBezTo>
                  <a:cubicBezTo>
                    <a:pt x="12531" y="35"/>
                    <a:pt x="12505" y="35"/>
                    <a:pt x="12484" y="65"/>
                  </a:cubicBezTo>
                  <a:cubicBezTo>
                    <a:pt x="12445" y="125"/>
                    <a:pt x="12511" y="214"/>
                    <a:pt x="12527" y="270"/>
                  </a:cubicBezTo>
                  <a:cubicBezTo>
                    <a:pt x="12546" y="324"/>
                    <a:pt x="12572" y="373"/>
                    <a:pt x="12598" y="423"/>
                  </a:cubicBezTo>
                  <a:cubicBezTo>
                    <a:pt x="12628" y="479"/>
                    <a:pt x="12697" y="555"/>
                    <a:pt x="12704" y="619"/>
                  </a:cubicBezTo>
                  <a:cubicBezTo>
                    <a:pt x="12652" y="677"/>
                    <a:pt x="12621" y="753"/>
                    <a:pt x="12576" y="815"/>
                  </a:cubicBezTo>
                  <a:cubicBezTo>
                    <a:pt x="12514" y="900"/>
                    <a:pt x="12447" y="982"/>
                    <a:pt x="12391" y="1072"/>
                  </a:cubicBezTo>
                  <a:cubicBezTo>
                    <a:pt x="12335" y="1161"/>
                    <a:pt x="12283" y="1256"/>
                    <a:pt x="12218" y="1338"/>
                  </a:cubicBezTo>
                  <a:cubicBezTo>
                    <a:pt x="12190" y="1372"/>
                    <a:pt x="12162" y="1406"/>
                    <a:pt x="12141" y="1445"/>
                  </a:cubicBezTo>
                  <a:cubicBezTo>
                    <a:pt x="12125" y="1476"/>
                    <a:pt x="12115" y="1516"/>
                    <a:pt x="12095" y="1547"/>
                  </a:cubicBezTo>
                  <a:cubicBezTo>
                    <a:pt x="12071" y="1558"/>
                    <a:pt x="12052" y="1583"/>
                    <a:pt x="12063" y="1614"/>
                  </a:cubicBezTo>
                  <a:lnTo>
                    <a:pt x="12065" y="1624"/>
                  </a:lnTo>
                  <a:cubicBezTo>
                    <a:pt x="12067" y="1626"/>
                    <a:pt x="12067" y="1626"/>
                    <a:pt x="12067" y="1627"/>
                  </a:cubicBezTo>
                  <a:lnTo>
                    <a:pt x="11494" y="1627"/>
                  </a:lnTo>
                  <a:cubicBezTo>
                    <a:pt x="11394" y="1601"/>
                    <a:pt x="11283" y="1592"/>
                    <a:pt x="11176" y="1592"/>
                  </a:cubicBezTo>
                  <a:cubicBezTo>
                    <a:pt x="11123" y="1592"/>
                    <a:pt x="11072" y="1595"/>
                    <a:pt x="11023" y="1598"/>
                  </a:cubicBezTo>
                  <a:cubicBezTo>
                    <a:pt x="10911" y="1606"/>
                    <a:pt x="10800" y="1608"/>
                    <a:pt x="10688" y="1608"/>
                  </a:cubicBezTo>
                  <a:cubicBezTo>
                    <a:pt x="10597" y="1608"/>
                    <a:pt x="10507" y="1607"/>
                    <a:pt x="10417" y="1605"/>
                  </a:cubicBezTo>
                  <a:lnTo>
                    <a:pt x="10387" y="1605"/>
                  </a:lnTo>
                  <a:cubicBezTo>
                    <a:pt x="10398" y="1534"/>
                    <a:pt x="10324" y="1445"/>
                    <a:pt x="10294" y="1387"/>
                  </a:cubicBezTo>
                  <a:cubicBezTo>
                    <a:pt x="10271" y="1338"/>
                    <a:pt x="10227" y="1299"/>
                    <a:pt x="10195" y="1258"/>
                  </a:cubicBezTo>
                  <a:cubicBezTo>
                    <a:pt x="10161" y="1217"/>
                    <a:pt x="10132" y="1178"/>
                    <a:pt x="10102" y="1133"/>
                  </a:cubicBezTo>
                  <a:cubicBezTo>
                    <a:pt x="10042" y="1038"/>
                    <a:pt x="9960" y="956"/>
                    <a:pt x="9889" y="872"/>
                  </a:cubicBezTo>
                  <a:cubicBezTo>
                    <a:pt x="9843" y="815"/>
                    <a:pt x="9796" y="762"/>
                    <a:pt x="9757" y="701"/>
                  </a:cubicBezTo>
                  <a:cubicBezTo>
                    <a:pt x="9731" y="658"/>
                    <a:pt x="9712" y="615"/>
                    <a:pt x="9671" y="585"/>
                  </a:cubicBezTo>
                  <a:cubicBezTo>
                    <a:pt x="9671" y="585"/>
                    <a:pt x="9671" y="583"/>
                    <a:pt x="9671" y="581"/>
                  </a:cubicBezTo>
                  <a:lnTo>
                    <a:pt x="9669" y="581"/>
                  </a:lnTo>
                  <a:cubicBezTo>
                    <a:pt x="9744" y="520"/>
                    <a:pt x="9800" y="447"/>
                    <a:pt x="9844" y="361"/>
                  </a:cubicBezTo>
                  <a:cubicBezTo>
                    <a:pt x="9891" y="272"/>
                    <a:pt x="9958" y="190"/>
                    <a:pt x="10001" y="99"/>
                  </a:cubicBezTo>
                  <a:cubicBezTo>
                    <a:pt x="10018" y="61"/>
                    <a:pt x="9997" y="26"/>
                    <a:pt x="9956" y="22"/>
                  </a:cubicBezTo>
                  <a:cubicBezTo>
                    <a:pt x="9852" y="9"/>
                    <a:pt x="9747" y="1"/>
                    <a:pt x="9641" y="1"/>
                  </a:cubicBezTo>
                  <a:cubicBezTo>
                    <a:pt x="9622" y="1"/>
                    <a:pt x="9604" y="1"/>
                    <a:pt x="9585" y="2"/>
                  </a:cubicBezTo>
                  <a:cubicBezTo>
                    <a:pt x="9529" y="3"/>
                    <a:pt x="9475" y="18"/>
                    <a:pt x="9421" y="28"/>
                  </a:cubicBezTo>
                  <a:cubicBezTo>
                    <a:pt x="9389" y="35"/>
                    <a:pt x="9363" y="35"/>
                    <a:pt x="9345" y="65"/>
                  </a:cubicBezTo>
                  <a:cubicBezTo>
                    <a:pt x="9306" y="125"/>
                    <a:pt x="9369" y="214"/>
                    <a:pt x="9388" y="270"/>
                  </a:cubicBezTo>
                  <a:cubicBezTo>
                    <a:pt x="9404" y="324"/>
                    <a:pt x="9432" y="373"/>
                    <a:pt x="9458" y="423"/>
                  </a:cubicBezTo>
                  <a:cubicBezTo>
                    <a:pt x="9486" y="479"/>
                    <a:pt x="9555" y="555"/>
                    <a:pt x="9563" y="619"/>
                  </a:cubicBezTo>
                  <a:cubicBezTo>
                    <a:pt x="9513" y="677"/>
                    <a:pt x="9479" y="753"/>
                    <a:pt x="9434" y="816"/>
                  </a:cubicBezTo>
                  <a:cubicBezTo>
                    <a:pt x="9373" y="900"/>
                    <a:pt x="9306" y="982"/>
                    <a:pt x="9250" y="1072"/>
                  </a:cubicBezTo>
                  <a:cubicBezTo>
                    <a:pt x="9194" y="1161"/>
                    <a:pt x="9142" y="1256"/>
                    <a:pt x="9076" y="1340"/>
                  </a:cubicBezTo>
                  <a:cubicBezTo>
                    <a:pt x="9050" y="1372"/>
                    <a:pt x="9022" y="1406"/>
                    <a:pt x="9002" y="1445"/>
                  </a:cubicBezTo>
                  <a:cubicBezTo>
                    <a:pt x="8983" y="1478"/>
                    <a:pt x="8974" y="1516"/>
                    <a:pt x="8953" y="1547"/>
                  </a:cubicBezTo>
                  <a:cubicBezTo>
                    <a:pt x="8929" y="1558"/>
                    <a:pt x="8910" y="1583"/>
                    <a:pt x="8922" y="1614"/>
                  </a:cubicBezTo>
                  <a:lnTo>
                    <a:pt x="8925" y="1624"/>
                  </a:lnTo>
                  <a:cubicBezTo>
                    <a:pt x="8925" y="1626"/>
                    <a:pt x="8925" y="1626"/>
                    <a:pt x="8925" y="1627"/>
                  </a:cubicBezTo>
                  <a:lnTo>
                    <a:pt x="8355" y="1627"/>
                  </a:lnTo>
                  <a:cubicBezTo>
                    <a:pt x="8253" y="1601"/>
                    <a:pt x="8142" y="1592"/>
                    <a:pt x="8034" y="1592"/>
                  </a:cubicBezTo>
                  <a:cubicBezTo>
                    <a:pt x="7982" y="1592"/>
                    <a:pt x="7930" y="1595"/>
                    <a:pt x="7881" y="1598"/>
                  </a:cubicBezTo>
                  <a:cubicBezTo>
                    <a:pt x="7770" y="1606"/>
                    <a:pt x="7659" y="1608"/>
                    <a:pt x="7547" y="1608"/>
                  </a:cubicBezTo>
                  <a:cubicBezTo>
                    <a:pt x="7457" y="1608"/>
                    <a:pt x="7366" y="1607"/>
                    <a:pt x="7275" y="1605"/>
                  </a:cubicBezTo>
                  <a:lnTo>
                    <a:pt x="7245" y="1605"/>
                  </a:lnTo>
                  <a:cubicBezTo>
                    <a:pt x="7257" y="1534"/>
                    <a:pt x="7182" y="1445"/>
                    <a:pt x="7154" y="1387"/>
                  </a:cubicBezTo>
                  <a:cubicBezTo>
                    <a:pt x="7132" y="1340"/>
                    <a:pt x="7087" y="1301"/>
                    <a:pt x="7053" y="1258"/>
                  </a:cubicBezTo>
                  <a:cubicBezTo>
                    <a:pt x="7022" y="1217"/>
                    <a:pt x="6990" y="1178"/>
                    <a:pt x="6960" y="1133"/>
                  </a:cubicBezTo>
                  <a:cubicBezTo>
                    <a:pt x="6900" y="1038"/>
                    <a:pt x="6820" y="956"/>
                    <a:pt x="6748" y="872"/>
                  </a:cubicBezTo>
                  <a:cubicBezTo>
                    <a:pt x="6701" y="816"/>
                    <a:pt x="6656" y="762"/>
                    <a:pt x="6617" y="701"/>
                  </a:cubicBezTo>
                  <a:cubicBezTo>
                    <a:pt x="6589" y="658"/>
                    <a:pt x="6570" y="615"/>
                    <a:pt x="6529" y="585"/>
                  </a:cubicBezTo>
                  <a:cubicBezTo>
                    <a:pt x="6529" y="585"/>
                    <a:pt x="6529" y="583"/>
                    <a:pt x="6529" y="581"/>
                  </a:cubicBezTo>
                  <a:cubicBezTo>
                    <a:pt x="6602" y="520"/>
                    <a:pt x="6658" y="447"/>
                    <a:pt x="6703" y="361"/>
                  </a:cubicBezTo>
                  <a:cubicBezTo>
                    <a:pt x="6749" y="272"/>
                    <a:pt x="6818" y="190"/>
                    <a:pt x="6859" y="99"/>
                  </a:cubicBezTo>
                  <a:cubicBezTo>
                    <a:pt x="6876" y="61"/>
                    <a:pt x="6856" y="26"/>
                    <a:pt x="6815" y="22"/>
                  </a:cubicBezTo>
                  <a:cubicBezTo>
                    <a:pt x="6712" y="9"/>
                    <a:pt x="6606" y="1"/>
                    <a:pt x="6500" y="1"/>
                  </a:cubicBezTo>
                  <a:cubicBezTo>
                    <a:pt x="6481" y="1"/>
                    <a:pt x="6462" y="1"/>
                    <a:pt x="6444" y="2"/>
                  </a:cubicBezTo>
                  <a:cubicBezTo>
                    <a:pt x="6390" y="3"/>
                    <a:pt x="6334" y="18"/>
                    <a:pt x="6280" y="28"/>
                  </a:cubicBezTo>
                  <a:cubicBezTo>
                    <a:pt x="6250" y="35"/>
                    <a:pt x="6222" y="35"/>
                    <a:pt x="6203" y="65"/>
                  </a:cubicBezTo>
                  <a:cubicBezTo>
                    <a:pt x="6164" y="125"/>
                    <a:pt x="6227" y="214"/>
                    <a:pt x="6246" y="270"/>
                  </a:cubicBezTo>
                  <a:cubicBezTo>
                    <a:pt x="6265" y="324"/>
                    <a:pt x="6291" y="373"/>
                    <a:pt x="6317" y="423"/>
                  </a:cubicBezTo>
                  <a:cubicBezTo>
                    <a:pt x="6345" y="479"/>
                    <a:pt x="6414" y="555"/>
                    <a:pt x="6423" y="619"/>
                  </a:cubicBezTo>
                  <a:cubicBezTo>
                    <a:pt x="6371" y="677"/>
                    <a:pt x="6337" y="753"/>
                    <a:pt x="6293" y="816"/>
                  </a:cubicBezTo>
                  <a:cubicBezTo>
                    <a:pt x="6231" y="900"/>
                    <a:pt x="6166" y="982"/>
                    <a:pt x="6110" y="1072"/>
                  </a:cubicBezTo>
                  <a:cubicBezTo>
                    <a:pt x="6052" y="1161"/>
                    <a:pt x="6002" y="1256"/>
                    <a:pt x="5935" y="1340"/>
                  </a:cubicBezTo>
                  <a:cubicBezTo>
                    <a:pt x="5909" y="1374"/>
                    <a:pt x="5881" y="1406"/>
                    <a:pt x="5860" y="1445"/>
                  </a:cubicBezTo>
                  <a:cubicBezTo>
                    <a:pt x="5843" y="1478"/>
                    <a:pt x="5834" y="1516"/>
                    <a:pt x="5814" y="1547"/>
                  </a:cubicBezTo>
                  <a:cubicBezTo>
                    <a:pt x="5787" y="1558"/>
                    <a:pt x="5771" y="1583"/>
                    <a:pt x="5782" y="1614"/>
                  </a:cubicBezTo>
                  <a:lnTo>
                    <a:pt x="5784" y="1624"/>
                  </a:lnTo>
                  <a:cubicBezTo>
                    <a:pt x="5784" y="1626"/>
                    <a:pt x="5784" y="1626"/>
                    <a:pt x="5786" y="1627"/>
                  </a:cubicBezTo>
                  <a:lnTo>
                    <a:pt x="5213" y="1627"/>
                  </a:lnTo>
                  <a:cubicBezTo>
                    <a:pt x="5112" y="1601"/>
                    <a:pt x="5000" y="1592"/>
                    <a:pt x="4893" y="1592"/>
                  </a:cubicBezTo>
                  <a:cubicBezTo>
                    <a:pt x="4841" y="1592"/>
                    <a:pt x="4790" y="1595"/>
                    <a:pt x="4741" y="1598"/>
                  </a:cubicBezTo>
                  <a:cubicBezTo>
                    <a:pt x="4630" y="1606"/>
                    <a:pt x="4518" y="1608"/>
                    <a:pt x="4406" y="1608"/>
                  </a:cubicBezTo>
                  <a:cubicBezTo>
                    <a:pt x="4316" y="1608"/>
                    <a:pt x="4226" y="1607"/>
                    <a:pt x="4136" y="1605"/>
                  </a:cubicBezTo>
                  <a:lnTo>
                    <a:pt x="4106" y="1605"/>
                  </a:lnTo>
                  <a:cubicBezTo>
                    <a:pt x="4115" y="1534"/>
                    <a:pt x="4040" y="1445"/>
                    <a:pt x="4013" y="1387"/>
                  </a:cubicBezTo>
                  <a:cubicBezTo>
                    <a:pt x="3990" y="1340"/>
                    <a:pt x="3945" y="1301"/>
                    <a:pt x="3914" y="1260"/>
                  </a:cubicBezTo>
                  <a:cubicBezTo>
                    <a:pt x="3880" y="1217"/>
                    <a:pt x="3848" y="1178"/>
                    <a:pt x="3820" y="1133"/>
                  </a:cubicBezTo>
                  <a:cubicBezTo>
                    <a:pt x="3759" y="1038"/>
                    <a:pt x="3679" y="956"/>
                    <a:pt x="3606" y="872"/>
                  </a:cubicBezTo>
                  <a:cubicBezTo>
                    <a:pt x="3559" y="816"/>
                    <a:pt x="3515" y="762"/>
                    <a:pt x="3476" y="701"/>
                  </a:cubicBezTo>
                  <a:cubicBezTo>
                    <a:pt x="3449" y="658"/>
                    <a:pt x="3429" y="615"/>
                    <a:pt x="3388" y="585"/>
                  </a:cubicBezTo>
                  <a:cubicBezTo>
                    <a:pt x="3388" y="585"/>
                    <a:pt x="3388" y="583"/>
                    <a:pt x="3388" y="583"/>
                  </a:cubicBezTo>
                  <a:cubicBezTo>
                    <a:pt x="3388" y="581"/>
                    <a:pt x="3388" y="581"/>
                    <a:pt x="3388" y="581"/>
                  </a:cubicBezTo>
                  <a:cubicBezTo>
                    <a:pt x="3461" y="520"/>
                    <a:pt x="3518" y="447"/>
                    <a:pt x="3561" y="361"/>
                  </a:cubicBezTo>
                  <a:cubicBezTo>
                    <a:pt x="3608" y="272"/>
                    <a:pt x="3677" y="190"/>
                    <a:pt x="3718" y="99"/>
                  </a:cubicBezTo>
                  <a:cubicBezTo>
                    <a:pt x="3735" y="61"/>
                    <a:pt x="3714" y="26"/>
                    <a:pt x="3675" y="22"/>
                  </a:cubicBezTo>
                  <a:cubicBezTo>
                    <a:pt x="3570" y="9"/>
                    <a:pt x="3464" y="1"/>
                    <a:pt x="3359" y="1"/>
                  </a:cubicBezTo>
                  <a:cubicBezTo>
                    <a:pt x="3341" y="1"/>
                    <a:pt x="3322" y="1"/>
                    <a:pt x="3304" y="2"/>
                  </a:cubicBezTo>
                  <a:cubicBezTo>
                    <a:pt x="3248" y="3"/>
                    <a:pt x="3194" y="18"/>
                    <a:pt x="3140" y="28"/>
                  </a:cubicBezTo>
                  <a:cubicBezTo>
                    <a:pt x="3108" y="35"/>
                    <a:pt x="3082" y="35"/>
                    <a:pt x="3062" y="65"/>
                  </a:cubicBezTo>
                  <a:cubicBezTo>
                    <a:pt x="3023" y="125"/>
                    <a:pt x="3088" y="214"/>
                    <a:pt x="3105" y="270"/>
                  </a:cubicBezTo>
                  <a:cubicBezTo>
                    <a:pt x="3123" y="324"/>
                    <a:pt x="3149" y="373"/>
                    <a:pt x="3175" y="423"/>
                  </a:cubicBezTo>
                  <a:cubicBezTo>
                    <a:pt x="3205" y="479"/>
                    <a:pt x="3274" y="555"/>
                    <a:pt x="3282" y="619"/>
                  </a:cubicBezTo>
                  <a:cubicBezTo>
                    <a:pt x="3229" y="677"/>
                    <a:pt x="3198" y="753"/>
                    <a:pt x="3153" y="816"/>
                  </a:cubicBezTo>
                  <a:cubicBezTo>
                    <a:pt x="3091" y="900"/>
                    <a:pt x="3024" y="982"/>
                    <a:pt x="2968" y="1072"/>
                  </a:cubicBezTo>
                  <a:cubicBezTo>
                    <a:pt x="2913" y="1161"/>
                    <a:pt x="2860" y="1256"/>
                    <a:pt x="2795" y="1340"/>
                  </a:cubicBezTo>
                  <a:cubicBezTo>
                    <a:pt x="2767" y="1374"/>
                    <a:pt x="2739" y="1406"/>
                    <a:pt x="2719" y="1445"/>
                  </a:cubicBezTo>
                  <a:cubicBezTo>
                    <a:pt x="2702" y="1478"/>
                    <a:pt x="2693" y="1516"/>
                    <a:pt x="2672" y="1547"/>
                  </a:cubicBezTo>
                  <a:cubicBezTo>
                    <a:pt x="2648" y="1558"/>
                    <a:pt x="2629" y="1583"/>
                    <a:pt x="2640" y="1616"/>
                  </a:cubicBezTo>
                  <a:lnTo>
                    <a:pt x="2642" y="1624"/>
                  </a:lnTo>
                  <a:cubicBezTo>
                    <a:pt x="2644" y="1626"/>
                    <a:pt x="2644" y="1626"/>
                    <a:pt x="2644" y="1627"/>
                  </a:cubicBezTo>
                  <a:lnTo>
                    <a:pt x="2072" y="1627"/>
                  </a:lnTo>
                  <a:cubicBezTo>
                    <a:pt x="1971" y="1601"/>
                    <a:pt x="1860" y="1592"/>
                    <a:pt x="1753" y="1592"/>
                  </a:cubicBezTo>
                  <a:cubicBezTo>
                    <a:pt x="1700" y="1592"/>
                    <a:pt x="1649" y="1595"/>
                    <a:pt x="1600" y="1598"/>
                  </a:cubicBezTo>
                  <a:cubicBezTo>
                    <a:pt x="1489" y="1606"/>
                    <a:pt x="1377" y="1608"/>
                    <a:pt x="1265" y="1608"/>
                  </a:cubicBezTo>
                  <a:cubicBezTo>
                    <a:pt x="1174" y="1608"/>
                    <a:pt x="1084" y="1607"/>
                    <a:pt x="994" y="1605"/>
                  </a:cubicBezTo>
                  <a:cubicBezTo>
                    <a:pt x="984" y="1605"/>
                    <a:pt x="974" y="1605"/>
                    <a:pt x="964" y="1605"/>
                  </a:cubicBezTo>
                  <a:cubicBezTo>
                    <a:pt x="782" y="1605"/>
                    <a:pt x="604" y="1620"/>
                    <a:pt x="424" y="1624"/>
                  </a:cubicBezTo>
                  <a:cubicBezTo>
                    <a:pt x="343" y="1626"/>
                    <a:pt x="267" y="1639"/>
                    <a:pt x="189" y="1644"/>
                  </a:cubicBezTo>
                  <a:cubicBezTo>
                    <a:pt x="129" y="1648"/>
                    <a:pt x="67" y="1644"/>
                    <a:pt x="23" y="1691"/>
                  </a:cubicBezTo>
                  <a:cubicBezTo>
                    <a:pt x="0" y="1713"/>
                    <a:pt x="20" y="1748"/>
                    <a:pt x="48" y="1748"/>
                  </a:cubicBezTo>
                  <a:cubicBezTo>
                    <a:pt x="51" y="1748"/>
                    <a:pt x="54" y="1747"/>
                    <a:pt x="56" y="1747"/>
                  </a:cubicBezTo>
                  <a:cubicBezTo>
                    <a:pt x="62" y="1747"/>
                    <a:pt x="67" y="1745"/>
                    <a:pt x="73" y="1745"/>
                  </a:cubicBezTo>
                  <a:cubicBezTo>
                    <a:pt x="71" y="1752"/>
                    <a:pt x="69" y="1760"/>
                    <a:pt x="69" y="1769"/>
                  </a:cubicBezTo>
                  <a:cubicBezTo>
                    <a:pt x="64" y="1907"/>
                    <a:pt x="56" y="2043"/>
                    <a:pt x="58" y="2183"/>
                  </a:cubicBezTo>
                  <a:cubicBezTo>
                    <a:pt x="58" y="2230"/>
                    <a:pt x="92" y="2256"/>
                    <a:pt x="127" y="2258"/>
                  </a:cubicBezTo>
                  <a:cubicBezTo>
                    <a:pt x="127" y="2261"/>
                    <a:pt x="127" y="2263"/>
                    <a:pt x="127" y="2267"/>
                  </a:cubicBezTo>
                  <a:cubicBezTo>
                    <a:pt x="127" y="2267"/>
                    <a:pt x="127" y="2269"/>
                    <a:pt x="127" y="2269"/>
                  </a:cubicBezTo>
                  <a:cubicBezTo>
                    <a:pt x="129" y="2276"/>
                    <a:pt x="129" y="2282"/>
                    <a:pt x="131" y="2289"/>
                  </a:cubicBezTo>
                  <a:cubicBezTo>
                    <a:pt x="136" y="2325"/>
                    <a:pt x="165" y="2341"/>
                    <a:pt x="196" y="2341"/>
                  </a:cubicBezTo>
                  <a:cubicBezTo>
                    <a:pt x="236" y="2341"/>
                    <a:pt x="277" y="2315"/>
                    <a:pt x="274" y="2269"/>
                  </a:cubicBezTo>
                  <a:cubicBezTo>
                    <a:pt x="272" y="2248"/>
                    <a:pt x="272" y="2228"/>
                    <a:pt x="274" y="2207"/>
                  </a:cubicBezTo>
                  <a:cubicBezTo>
                    <a:pt x="295" y="2138"/>
                    <a:pt x="286" y="2056"/>
                    <a:pt x="291" y="1985"/>
                  </a:cubicBezTo>
                  <a:cubicBezTo>
                    <a:pt x="297" y="1909"/>
                    <a:pt x="315" y="1833"/>
                    <a:pt x="312" y="1756"/>
                  </a:cubicBezTo>
                  <a:cubicBezTo>
                    <a:pt x="327" y="1756"/>
                    <a:pt x="343" y="1756"/>
                    <a:pt x="359" y="1756"/>
                  </a:cubicBezTo>
                  <a:cubicBezTo>
                    <a:pt x="386" y="1756"/>
                    <a:pt x="414" y="1756"/>
                    <a:pt x="443" y="1756"/>
                  </a:cubicBezTo>
                  <a:cubicBezTo>
                    <a:pt x="468" y="1756"/>
                    <a:pt x="494" y="1756"/>
                    <a:pt x="520" y="1754"/>
                  </a:cubicBezTo>
                  <a:cubicBezTo>
                    <a:pt x="679" y="1748"/>
                    <a:pt x="836" y="1743"/>
                    <a:pt x="996" y="1743"/>
                  </a:cubicBezTo>
                  <a:cubicBezTo>
                    <a:pt x="1020" y="1743"/>
                    <a:pt x="1044" y="1743"/>
                    <a:pt x="1069" y="1743"/>
                  </a:cubicBezTo>
                  <a:lnTo>
                    <a:pt x="1113" y="1743"/>
                  </a:lnTo>
                  <a:cubicBezTo>
                    <a:pt x="1111" y="1749"/>
                    <a:pt x="1108" y="1754"/>
                    <a:pt x="1108" y="1760"/>
                  </a:cubicBezTo>
                  <a:cubicBezTo>
                    <a:pt x="1067" y="1903"/>
                    <a:pt x="1084" y="2069"/>
                    <a:pt x="1089" y="2222"/>
                  </a:cubicBezTo>
                  <a:lnTo>
                    <a:pt x="1013" y="2222"/>
                  </a:lnTo>
                  <a:cubicBezTo>
                    <a:pt x="931" y="2222"/>
                    <a:pt x="849" y="2221"/>
                    <a:pt x="767" y="2221"/>
                  </a:cubicBezTo>
                  <a:cubicBezTo>
                    <a:pt x="616" y="2221"/>
                    <a:pt x="466" y="2225"/>
                    <a:pt x="317" y="2252"/>
                  </a:cubicBezTo>
                  <a:cubicBezTo>
                    <a:pt x="284" y="2259"/>
                    <a:pt x="284" y="2315"/>
                    <a:pt x="317" y="2323"/>
                  </a:cubicBezTo>
                  <a:cubicBezTo>
                    <a:pt x="484" y="2352"/>
                    <a:pt x="655" y="2362"/>
                    <a:pt x="826" y="2362"/>
                  </a:cubicBezTo>
                  <a:cubicBezTo>
                    <a:pt x="925" y="2362"/>
                    <a:pt x="1024" y="2359"/>
                    <a:pt x="1123" y="2355"/>
                  </a:cubicBezTo>
                  <a:cubicBezTo>
                    <a:pt x="1136" y="2363"/>
                    <a:pt x="1152" y="2367"/>
                    <a:pt x="1168" y="2367"/>
                  </a:cubicBezTo>
                  <a:cubicBezTo>
                    <a:pt x="1187" y="2367"/>
                    <a:pt x="1206" y="2362"/>
                    <a:pt x="1220" y="2351"/>
                  </a:cubicBezTo>
                  <a:cubicBezTo>
                    <a:pt x="1367" y="2343"/>
                    <a:pt x="1514" y="2338"/>
                    <a:pt x="1660" y="2338"/>
                  </a:cubicBezTo>
                  <a:cubicBezTo>
                    <a:pt x="1664" y="2338"/>
                    <a:pt x="1669" y="2338"/>
                    <a:pt x="1674" y="2338"/>
                  </a:cubicBezTo>
                  <a:cubicBezTo>
                    <a:pt x="1737" y="2338"/>
                    <a:pt x="1799" y="2329"/>
                    <a:pt x="1861" y="2329"/>
                  </a:cubicBezTo>
                  <a:cubicBezTo>
                    <a:pt x="1880" y="2329"/>
                    <a:pt x="1899" y="2330"/>
                    <a:pt x="1919" y="2332"/>
                  </a:cubicBezTo>
                  <a:cubicBezTo>
                    <a:pt x="1958" y="2336"/>
                    <a:pt x="1998" y="2337"/>
                    <a:pt x="2037" y="2337"/>
                  </a:cubicBezTo>
                  <a:cubicBezTo>
                    <a:pt x="2106" y="2337"/>
                    <a:pt x="2174" y="2333"/>
                    <a:pt x="2241" y="2332"/>
                  </a:cubicBezTo>
                  <a:cubicBezTo>
                    <a:pt x="2331" y="2330"/>
                    <a:pt x="2413" y="2323"/>
                    <a:pt x="2500" y="2312"/>
                  </a:cubicBezTo>
                  <a:cubicBezTo>
                    <a:pt x="2506" y="2312"/>
                    <a:pt x="2510" y="2312"/>
                    <a:pt x="2514" y="2314"/>
                  </a:cubicBezTo>
                  <a:cubicBezTo>
                    <a:pt x="2559" y="2319"/>
                    <a:pt x="2598" y="2331"/>
                    <a:pt x="2641" y="2331"/>
                  </a:cubicBezTo>
                  <a:cubicBezTo>
                    <a:pt x="2652" y="2331"/>
                    <a:pt x="2664" y="2330"/>
                    <a:pt x="2676" y="2328"/>
                  </a:cubicBezTo>
                  <a:cubicBezTo>
                    <a:pt x="2740" y="2318"/>
                    <a:pt x="2806" y="2315"/>
                    <a:pt x="2873" y="2315"/>
                  </a:cubicBezTo>
                  <a:cubicBezTo>
                    <a:pt x="2978" y="2315"/>
                    <a:pt x="3084" y="2324"/>
                    <a:pt x="3185" y="2330"/>
                  </a:cubicBezTo>
                  <a:cubicBezTo>
                    <a:pt x="3224" y="2332"/>
                    <a:pt x="3263" y="2334"/>
                    <a:pt x="3304" y="2334"/>
                  </a:cubicBezTo>
                  <a:cubicBezTo>
                    <a:pt x="3314" y="2339"/>
                    <a:pt x="3325" y="2341"/>
                    <a:pt x="3337" y="2341"/>
                  </a:cubicBezTo>
                  <a:cubicBezTo>
                    <a:pt x="3350" y="2341"/>
                    <a:pt x="3364" y="2338"/>
                    <a:pt x="3377" y="2332"/>
                  </a:cubicBezTo>
                  <a:cubicBezTo>
                    <a:pt x="3414" y="2330"/>
                    <a:pt x="3453" y="2330"/>
                    <a:pt x="3492" y="2328"/>
                  </a:cubicBezTo>
                  <a:cubicBezTo>
                    <a:pt x="3647" y="2354"/>
                    <a:pt x="3804" y="2361"/>
                    <a:pt x="3962" y="2361"/>
                  </a:cubicBezTo>
                  <a:cubicBezTo>
                    <a:pt x="4062" y="2361"/>
                    <a:pt x="4163" y="2358"/>
                    <a:pt x="4264" y="2355"/>
                  </a:cubicBezTo>
                  <a:cubicBezTo>
                    <a:pt x="4277" y="2363"/>
                    <a:pt x="4293" y="2367"/>
                    <a:pt x="4309" y="2367"/>
                  </a:cubicBezTo>
                  <a:cubicBezTo>
                    <a:pt x="4327" y="2367"/>
                    <a:pt x="4346" y="2362"/>
                    <a:pt x="4361" y="2351"/>
                  </a:cubicBezTo>
                  <a:cubicBezTo>
                    <a:pt x="4508" y="2343"/>
                    <a:pt x="4656" y="2338"/>
                    <a:pt x="4799" y="2338"/>
                  </a:cubicBezTo>
                  <a:cubicBezTo>
                    <a:pt x="4804" y="2338"/>
                    <a:pt x="4809" y="2338"/>
                    <a:pt x="4814" y="2338"/>
                  </a:cubicBezTo>
                  <a:cubicBezTo>
                    <a:pt x="4878" y="2338"/>
                    <a:pt x="4939" y="2329"/>
                    <a:pt x="5002" y="2329"/>
                  </a:cubicBezTo>
                  <a:cubicBezTo>
                    <a:pt x="5021" y="2329"/>
                    <a:pt x="5041" y="2330"/>
                    <a:pt x="5060" y="2332"/>
                  </a:cubicBezTo>
                  <a:cubicBezTo>
                    <a:pt x="5099" y="2336"/>
                    <a:pt x="5139" y="2337"/>
                    <a:pt x="5178" y="2337"/>
                  </a:cubicBezTo>
                  <a:cubicBezTo>
                    <a:pt x="5246" y="2337"/>
                    <a:pt x="5315" y="2333"/>
                    <a:pt x="5383" y="2332"/>
                  </a:cubicBezTo>
                  <a:cubicBezTo>
                    <a:pt x="5470" y="2330"/>
                    <a:pt x="5554" y="2323"/>
                    <a:pt x="5642" y="2312"/>
                  </a:cubicBezTo>
                  <a:cubicBezTo>
                    <a:pt x="5646" y="2312"/>
                    <a:pt x="5651" y="2312"/>
                    <a:pt x="5655" y="2314"/>
                  </a:cubicBezTo>
                  <a:cubicBezTo>
                    <a:pt x="5699" y="2319"/>
                    <a:pt x="5739" y="2331"/>
                    <a:pt x="5781" y="2331"/>
                  </a:cubicBezTo>
                  <a:cubicBezTo>
                    <a:pt x="5792" y="2331"/>
                    <a:pt x="5804" y="2330"/>
                    <a:pt x="5815" y="2328"/>
                  </a:cubicBezTo>
                  <a:cubicBezTo>
                    <a:pt x="5880" y="2318"/>
                    <a:pt x="5947" y="2315"/>
                    <a:pt x="6014" y="2315"/>
                  </a:cubicBezTo>
                  <a:cubicBezTo>
                    <a:pt x="6119" y="2315"/>
                    <a:pt x="6224" y="2324"/>
                    <a:pt x="6324" y="2330"/>
                  </a:cubicBezTo>
                  <a:cubicBezTo>
                    <a:pt x="6364" y="2332"/>
                    <a:pt x="6405" y="2334"/>
                    <a:pt x="6444" y="2334"/>
                  </a:cubicBezTo>
                  <a:cubicBezTo>
                    <a:pt x="6454" y="2339"/>
                    <a:pt x="6466" y="2341"/>
                    <a:pt x="6478" y="2341"/>
                  </a:cubicBezTo>
                  <a:cubicBezTo>
                    <a:pt x="6492" y="2341"/>
                    <a:pt x="6505" y="2338"/>
                    <a:pt x="6516" y="2332"/>
                  </a:cubicBezTo>
                  <a:cubicBezTo>
                    <a:pt x="6556" y="2330"/>
                    <a:pt x="6595" y="2330"/>
                    <a:pt x="6632" y="2328"/>
                  </a:cubicBezTo>
                  <a:cubicBezTo>
                    <a:pt x="6787" y="2354"/>
                    <a:pt x="6945" y="2361"/>
                    <a:pt x="7103" y="2361"/>
                  </a:cubicBezTo>
                  <a:cubicBezTo>
                    <a:pt x="7203" y="2361"/>
                    <a:pt x="7304" y="2358"/>
                    <a:pt x="7404" y="2355"/>
                  </a:cubicBezTo>
                  <a:cubicBezTo>
                    <a:pt x="7418" y="2363"/>
                    <a:pt x="7434" y="2367"/>
                    <a:pt x="7450" y="2367"/>
                  </a:cubicBezTo>
                  <a:cubicBezTo>
                    <a:pt x="7469" y="2367"/>
                    <a:pt x="7488" y="2362"/>
                    <a:pt x="7503" y="2351"/>
                  </a:cubicBezTo>
                  <a:cubicBezTo>
                    <a:pt x="7650" y="2343"/>
                    <a:pt x="7795" y="2338"/>
                    <a:pt x="7941" y="2338"/>
                  </a:cubicBezTo>
                  <a:cubicBezTo>
                    <a:pt x="7946" y="2338"/>
                    <a:pt x="7950" y="2338"/>
                    <a:pt x="7955" y="2338"/>
                  </a:cubicBezTo>
                  <a:cubicBezTo>
                    <a:pt x="8018" y="2338"/>
                    <a:pt x="8080" y="2329"/>
                    <a:pt x="8143" y="2329"/>
                  </a:cubicBezTo>
                  <a:cubicBezTo>
                    <a:pt x="8162" y="2329"/>
                    <a:pt x="8181" y="2330"/>
                    <a:pt x="8200" y="2332"/>
                  </a:cubicBezTo>
                  <a:cubicBezTo>
                    <a:pt x="8239" y="2336"/>
                    <a:pt x="8279" y="2337"/>
                    <a:pt x="8318" y="2337"/>
                  </a:cubicBezTo>
                  <a:cubicBezTo>
                    <a:pt x="8387" y="2337"/>
                    <a:pt x="8455" y="2333"/>
                    <a:pt x="8523" y="2332"/>
                  </a:cubicBezTo>
                  <a:cubicBezTo>
                    <a:pt x="8612" y="2330"/>
                    <a:pt x="8696" y="2323"/>
                    <a:pt x="8784" y="2312"/>
                  </a:cubicBezTo>
                  <a:cubicBezTo>
                    <a:pt x="8787" y="2312"/>
                    <a:pt x="8791" y="2312"/>
                    <a:pt x="8797" y="2314"/>
                  </a:cubicBezTo>
                  <a:cubicBezTo>
                    <a:pt x="8841" y="2319"/>
                    <a:pt x="8881" y="2331"/>
                    <a:pt x="8923" y="2331"/>
                  </a:cubicBezTo>
                  <a:cubicBezTo>
                    <a:pt x="8934" y="2331"/>
                    <a:pt x="8945" y="2330"/>
                    <a:pt x="8957" y="2328"/>
                  </a:cubicBezTo>
                  <a:cubicBezTo>
                    <a:pt x="9021" y="2318"/>
                    <a:pt x="9087" y="2315"/>
                    <a:pt x="9154" y="2315"/>
                  </a:cubicBezTo>
                  <a:cubicBezTo>
                    <a:pt x="9259" y="2315"/>
                    <a:pt x="9365" y="2324"/>
                    <a:pt x="9466" y="2330"/>
                  </a:cubicBezTo>
                  <a:cubicBezTo>
                    <a:pt x="9505" y="2332"/>
                    <a:pt x="9546" y="2334"/>
                    <a:pt x="9585" y="2334"/>
                  </a:cubicBezTo>
                  <a:cubicBezTo>
                    <a:pt x="9596" y="2339"/>
                    <a:pt x="9608" y="2341"/>
                    <a:pt x="9620" y="2341"/>
                  </a:cubicBezTo>
                  <a:cubicBezTo>
                    <a:pt x="9633" y="2341"/>
                    <a:pt x="9646" y="2338"/>
                    <a:pt x="9658" y="2332"/>
                  </a:cubicBezTo>
                  <a:cubicBezTo>
                    <a:pt x="9697" y="2330"/>
                    <a:pt x="9734" y="2330"/>
                    <a:pt x="9774" y="2328"/>
                  </a:cubicBezTo>
                  <a:cubicBezTo>
                    <a:pt x="9929" y="2354"/>
                    <a:pt x="10086" y="2361"/>
                    <a:pt x="10245" y="2361"/>
                  </a:cubicBezTo>
                  <a:cubicBezTo>
                    <a:pt x="10345" y="2361"/>
                    <a:pt x="10445" y="2358"/>
                    <a:pt x="10545" y="2355"/>
                  </a:cubicBezTo>
                  <a:cubicBezTo>
                    <a:pt x="10558" y="2363"/>
                    <a:pt x="10575" y="2367"/>
                    <a:pt x="10591" y="2367"/>
                  </a:cubicBezTo>
                  <a:cubicBezTo>
                    <a:pt x="10610" y="2367"/>
                    <a:pt x="10628" y="2362"/>
                    <a:pt x="10642" y="2351"/>
                  </a:cubicBezTo>
                  <a:cubicBezTo>
                    <a:pt x="10790" y="2343"/>
                    <a:pt x="10937" y="2338"/>
                    <a:pt x="11082" y="2338"/>
                  </a:cubicBezTo>
                  <a:cubicBezTo>
                    <a:pt x="11087" y="2338"/>
                    <a:pt x="11092" y="2338"/>
                    <a:pt x="11096" y="2338"/>
                  </a:cubicBezTo>
                  <a:cubicBezTo>
                    <a:pt x="11160" y="2338"/>
                    <a:pt x="11221" y="2329"/>
                    <a:pt x="11284" y="2329"/>
                  </a:cubicBezTo>
                  <a:cubicBezTo>
                    <a:pt x="11303" y="2329"/>
                    <a:pt x="11322" y="2330"/>
                    <a:pt x="11342" y="2332"/>
                  </a:cubicBezTo>
                  <a:cubicBezTo>
                    <a:pt x="11381" y="2336"/>
                    <a:pt x="11420" y="2337"/>
                    <a:pt x="11460" y="2337"/>
                  </a:cubicBezTo>
                  <a:cubicBezTo>
                    <a:pt x="11528" y="2337"/>
                    <a:pt x="11597" y="2333"/>
                    <a:pt x="11664" y="2332"/>
                  </a:cubicBezTo>
                  <a:cubicBezTo>
                    <a:pt x="11754" y="2330"/>
                    <a:pt x="11837" y="2323"/>
                    <a:pt x="11925" y="2312"/>
                  </a:cubicBezTo>
                  <a:cubicBezTo>
                    <a:pt x="11929" y="2312"/>
                    <a:pt x="11933" y="2312"/>
                    <a:pt x="11936" y="2314"/>
                  </a:cubicBezTo>
                  <a:cubicBezTo>
                    <a:pt x="11982" y="2319"/>
                    <a:pt x="12021" y="2331"/>
                    <a:pt x="12064" y="2331"/>
                  </a:cubicBezTo>
                  <a:cubicBezTo>
                    <a:pt x="12075" y="2331"/>
                    <a:pt x="12086" y="2330"/>
                    <a:pt x="12098" y="2328"/>
                  </a:cubicBezTo>
                  <a:cubicBezTo>
                    <a:pt x="12163" y="2318"/>
                    <a:pt x="12229" y="2315"/>
                    <a:pt x="12296" y="2315"/>
                  </a:cubicBezTo>
                  <a:cubicBezTo>
                    <a:pt x="12400" y="2315"/>
                    <a:pt x="12506" y="2324"/>
                    <a:pt x="12607" y="2330"/>
                  </a:cubicBezTo>
                  <a:cubicBezTo>
                    <a:pt x="12647" y="2332"/>
                    <a:pt x="12686" y="2334"/>
                    <a:pt x="12727" y="2334"/>
                  </a:cubicBezTo>
                  <a:cubicBezTo>
                    <a:pt x="12737" y="2339"/>
                    <a:pt x="12748" y="2341"/>
                    <a:pt x="12760" y="2341"/>
                  </a:cubicBezTo>
                  <a:cubicBezTo>
                    <a:pt x="12773" y="2341"/>
                    <a:pt x="12787" y="2338"/>
                    <a:pt x="12800" y="2332"/>
                  </a:cubicBezTo>
                  <a:cubicBezTo>
                    <a:pt x="12837" y="2330"/>
                    <a:pt x="12876" y="2330"/>
                    <a:pt x="12915" y="2328"/>
                  </a:cubicBezTo>
                  <a:cubicBezTo>
                    <a:pt x="13069" y="2354"/>
                    <a:pt x="13227" y="2361"/>
                    <a:pt x="13386" y="2361"/>
                  </a:cubicBezTo>
                  <a:cubicBezTo>
                    <a:pt x="13486" y="2361"/>
                    <a:pt x="13587" y="2358"/>
                    <a:pt x="13687" y="2355"/>
                  </a:cubicBezTo>
                  <a:cubicBezTo>
                    <a:pt x="13700" y="2363"/>
                    <a:pt x="13716" y="2367"/>
                    <a:pt x="13732" y="2367"/>
                  </a:cubicBezTo>
                  <a:cubicBezTo>
                    <a:pt x="13751" y="2367"/>
                    <a:pt x="13770" y="2362"/>
                    <a:pt x="13784" y="2351"/>
                  </a:cubicBezTo>
                  <a:cubicBezTo>
                    <a:pt x="13931" y="2343"/>
                    <a:pt x="14078" y="2338"/>
                    <a:pt x="14222" y="2338"/>
                  </a:cubicBezTo>
                  <a:cubicBezTo>
                    <a:pt x="14227" y="2338"/>
                    <a:pt x="14232" y="2338"/>
                    <a:pt x="14236" y="2338"/>
                  </a:cubicBezTo>
                  <a:cubicBezTo>
                    <a:pt x="14301" y="2338"/>
                    <a:pt x="14363" y="2329"/>
                    <a:pt x="14426" y="2329"/>
                  </a:cubicBezTo>
                  <a:cubicBezTo>
                    <a:pt x="14445" y="2329"/>
                    <a:pt x="14464" y="2330"/>
                    <a:pt x="14483" y="2332"/>
                  </a:cubicBezTo>
                  <a:cubicBezTo>
                    <a:pt x="14522" y="2336"/>
                    <a:pt x="14562" y="2337"/>
                    <a:pt x="14601" y="2337"/>
                  </a:cubicBezTo>
                  <a:cubicBezTo>
                    <a:pt x="14669" y="2337"/>
                    <a:pt x="14737" y="2333"/>
                    <a:pt x="14806" y="2332"/>
                  </a:cubicBezTo>
                  <a:cubicBezTo>
                    <a:pt x="14895" y="2330"/>
                    <a:pt x="14977" y="2323"/>
                    <a:pt x="15065" y="2312"/>
                  </a:cubicBezTo>
                  <a:cubicBezTo>
                    <a:pt x="15070" y="2312"/>
                    <a:pt x="15074" y="2312"/>
                    <a:pt x="15078" y="2314"/>
                  </a:cubicBezTo>
                  <a:cubicBezTo>
                    <a:pt x="15122" y="2319"/>
                    <a:pt x="15162" y="2331"/>
                    <a:pt x="15205" y="2331"/>
                  </a:cubicBezTo>
                  <a:cubicBezTo>
                    <a:pt x="15216" y="2331"/>
                    <a:pt x="15228" y="2330"/>
                    <a:pt x="15240" y="2328"/>
                  </a:cubicBezTo>
                  <a:cubicBezTo>
                    <a:pt x="15304" y="2318"/>
                    <a:pt x="15370" y="2315"/>
                    <a:pt x="15437" y="2315"/>
                  </a:cubicBezTo>
                  <a:cubicBezTo>
                    <a:pt x="15542" y="2315"/>
                    <a:pt x="15647" y="2324"/>
                    <a:pt x="15747" y="2330"/>
                  </a:cubicBezTo>
                  <a:cubicBezTo>
                    <a:pt x="15788" y="2332"/>
                    <a:pt x="15827" y="2334"/>
                    <a:pt x="15866" y="2334"/>
                  </a:cubicBezTo>
                  <a:cubicBezTo>
                    <a:pt x="15877" y="2339"/>
                    <a:pt x="15889" y="2341"/>
                    <a:pt x="15901" y="2341"/>
                  </a:cubicBezTo>
                  <a:cubicBezTo>
                    <a:pt x="15914" y="2341"/>
                    <a:pt x="15927" y="2338"/>
                    <a:pt x="15939" y="2332"/>
                  </a:cubicBezTo>
                  <a:cubicBezTo>
                    <a:pt x="15978" y="2330"/>
                    <a:pt x="16017" y="2330"/>
                    <a:pt x="16055" y="2328"/>
                  </a:cubicBezTo>
                  <a:cubicBezTo>
                    <a:pt x="16210" y="2354"/>
                    <a:pt x="16368" y="2361"/>
                    <a:pt x="16526" y="2361"/>
                  </a:cubicBezTo>
                  <a:cubicBezTo>
                    <a:pt x="16626" y="2361"/>
                    <a:pt x="16726" y="2358"/>
                    <a:pt x="16827" y="2355"/>
                  </a:cubicBezTo>
                  <a:cubicBezTo>
                    <a:pt x="16841" y="2363"/>
                    <a:pt x="16857" y="2367"/>
                    <a:pt x="16873" y="2367"/>
                  </a:cubicBezTo>
                  <a:cubicBezTo>
                    <a:pt x="16892" y="2367"/>
                    <a:pt x="16910" y="2362"/>
                    <a:pt x="16925" y="2351"/>
                  </a:cubicBezTo>
                  <a:cubicBezTo>
                    <a:pt x="17073" y="2343"/>
                    <a:pt x="17218" y="2338"/>
                    <a:pt x="17364" y="2338"/>
                  </a:cubicBezTo>
                  <a:cubicBezTo>
                    <a:pt x="17368" y="2338"/>
                    <a:pt x="17373" y="2338"/>
                    <a:pt x="17378" y="2338"/>
                  </a:cubicBezTo>
                  <a:cubicBezTo>
                    <a:pt x="17441" y="2338"/>
                    <a:pt x="17503" y="2329"/>
                    <a:pt x="17566" y="2329"/>
                  </a:cubicBezTo>
                  <a:cubicBezTo>
                    <a:pt x="17585" y="2329"/>
                    <a:pt x="17605" y="2330"/>
                    <a:pt x="17625" y="2332"/>
                  </a:cubicBezTo>
                  <a:cubicBezTo>
                    <a:pt x="17664" y="2336"/>
                    <a:pt x="17703" y="2337"/>
                    <a:pt x="17743" y="2337"/>
                  </a:cubicBezTo>
                  <a:cubicBezTo>
                    <a:pt x="17810" y="2337"/>
                    <a:pt x="17878" y="2333"/>
                    <a:pt x="17945" y="2332"/>
                  </a:cubicBezTo>
                  <a:cubicBezTo>
                    <a:pt x="18035" y="2330"/>
                    <a:pt x="18119" y="2323"/>
                    <a:pt x="18206" y="2312"/>
                  </a:cubicBezTo>
                  <a:cubicBezTo>
                    <a:pt x="18210" y="2312"/>
                    <a:pt x="18216" y="2312"/>
                    <a:pt x="18219" y="2314"/>
                  </a:cubicBezTo>
                  <a:cubicBezTo>
                    <a:pt x="18264" y="2319"/>
                    <a:pt x="18303" y="2331"/>
                    <a:pt x="18346" y="2331"/>
                  </a:cubicBezTo>
                  <a:cubicBezTo>
                    <a:pt x="18357" y="2331"/>
                    <a:pt x="18368" y="2330"/>
                    <a:pt x="18380" y="2328"/>
                  </a:cubicBezTo>
                  <a:cubicBezTo>
                    <a:pt x="18444" y="2318"/>
                    <a:pt x="18510" y="2315"/>
                    <a:pt x="18577" y="2315"/>
                  </a:cubicBezTo>
                  <a:cubicBezTo>
                    <a:pt x="18682" y="2315"/>
                    <a:pt x="18788" y="2324"/>
                    <a:pt x="18889" y="2330"/>
                  </a:cubicBezTo>
                  <a:cubicBezTo>
                    <a:pt x="18928" y="2332"/>
                    <a:pt x="18969" y="2334"/>
                    <a:pt x="19008" y="2334"/>
                  </a:cubicBezTo>
                  <a:cubicBezTo>
                    <a:pt x="19019" y="2339"/>
                    <a:pt x="19031" y="2341"/>
                    <a:pt x="19043" y="2341"/>
                  </a:cubicBezTo>
                  <a:cubicBezTo>
                    <a:pt x="19056" y="2341"/>
                    <a:pt x="19069" y="2338"/>
                    <a:pt x="19081" y="2332"/>
                  </a:cubicBezTo>
                  <a:cubicBezTo>
                    <a:pt x="19120" y="2330"/>
                    <a:pt x="19157" y="2330"/>
                    <a:pt x="19196" y="2328"/>
                  </a:cubicBezTo>
                  <a:cubicBezTo>
                    <a:pt x="19352" y="2354"/>
                    <a:pt x="19509" y="2361"/>
                    <a:pt x="19667" y="2361"/>
                  </a:cubicBezTo>
                  <a:cubicBezTo>
                    <a:pt x="19767" y="2361"/>
                    <a:pt x="19868" y="2358"/>
                    <a:pt x="19968" y="2355"/>
                  </a:cubicBezTo>
                  <a:cubicBezTo>
                    <a:pt x="19981" y="2363"/>
                    <a:pt x="19997" y="2367"/>
                    <a:pt x="20014" y="2367"/>
                  </a:cubicBezTo>
                  <a:cubicBezTo>
                    <a:pt x="20032" y="2367"/>
                    <a:pt x="20051" y="2362"/>
                    <a:pt x="20065" y="2351"/>
                  </a:cubicBezTo>
                  <a:cubicBezTo>
                    <a:pt x="20212" y="2343"/>
                    <a:pt x="20360" y="2338"/>
                    <a:pt x="20505" y="2338"/>
                  </a:cubicBezTo>
                  <a:cubicBezTo>
                    <a:pt x="20510" y="2338"/>
                    <a:pt x="20514" y="2338"/>
                    <a:pt x="20519" y="2338"/>
                  </a:cubicBezTo>
                  <a:cubicBezTo>
                    <a:pt x="20583" y="2338"/>
                    <a:pt x="20644" y="2329"/>
                    <a:pt x="20707" y="2329"/>
                  </a:cubicBezTo>
                  <a:cubicBezTo>
                    <a:pt x="20726" y="2329"/>
                    <a:pt x="20745" y="2330"/>
                    <a:pt x="20764" y="2332"/>
                  </a:cubicBezTo>
                  <a:cubicBezTo>
                    <a:pt x="20803" y="2336"/>
                    <a:pt x="20843" y="2337"/>
                    <a:pt x="20883" y="2337"/>
                  </a:cubicBezTo>
                  <a:cubicBezTo>
                    <a:pt x="20951" y="2337"/>
                    <a:pt x="21020" y="2333"/>
                    <a:pt x="21087" y="2332"/>
                  </a:cubicBezTo>
                  <a:cubicBezTo>
                    <a:pt x="21176" y="2330"/>
                    <a:pt x="21260" y="2323"/>
                    <a:pt x="21348" y="2312"/>
                  </a:cubicBezTo>
                  <a:cubicBezTo>
                    <a:pt x="21352" y="2312"/>
                    <a:pt x="21355" y="2312"/>
                    <a:pt x="21359" y="2314"/>
                  </a:cubicBezTo>
                  <a:cubicBezTo>
                    <a:pt x="21405" y="2319"/>
                    <a:pt x="21444" y="2331"/>
                    <a:pt x="21486" y="2331"/>
                  </a:cubicBezTo>
                  <a:cubicBezTo>
                    <a:pt x="21498" y="2331"/>
                    <a:pt x="21509" y="2330"/>
                    <a:pt x="21521" y="2328"/>
                  </a:cubicBezTo>
                  <a:cubicBezTo>
                    <a:pt x="21585" y="2318"/>
                    <a:pt x="21652" y="2315"/>
                    <a:pt x="21719" y="2315"/>
                  </a:cubicBezTo>
                  <a:cubicBezTo>
                    <a:pt x="21823" y="2315"/>
                    <a:pt x="21929" y="2324"/>
                    <a:pt x="22030" y="2330"/>
                  </a:cubicBezTo>
                  <a:cubicBezTo>
                    <a:pt x="22069" y="2332"/>
                    <a:pt x="22109" y="2334"/>
                    <a:pt x="22150" y="2334"/>
                  </a:cubicBezTo>
                  <a:cubicBezTo>
                    <a:pt x="22159" y="2339"/>
                    <a:pt x="22171" y="2341"/>
                    <a:pt x="22183" y="2341"/>
                  </a:cubicBezTo>
                  <a:cubicBezTo>
                    <a:pt x="22197" y="2341"/>
                    <a:pt x="22211" y="2338"/>
                    <a:pt x="22222" y="2332"/>
                  </a:cubicBezTo>
                  <a:cubicBezTo>
                    <a:pt x="22261" y="2330"/>
                    <a:pt x="22299" y="2330"/>
                    <a:pt x="22338" y="2328"/>
                  </a:cubicBezTo>
                  <a:cubicBezTo>
                    <a:pt x="22492" y="2354"/>
                    <a:pt x="22650" y="2361"/>
                    <a:pt x="22808" y="2361"/>
                  </a:cubicBezTo>
                  <a:cubicBezTo>
                    <a:pt x="22909" y="2361"/>
                    <a:pt x="23009" y="2358"/>
                    <a:pt x="23110" y="2355"/>
                  </a:cubicBezTo>
                  <a:cubicBezTo>
                    <a:pt x="23123" y="2363"/>
                    <a:pt x="23139" y="2367"/>
                    <a:pt x="23155" y="2367"/>
                  </a:cubicBezTo>
                  <a:cubicBezTo>
                    <a:pt x="23174" y="2367"/>
                    <a:pt x="23193" y="2362"/>
                    <a:pt x="23207" y="2351"/>
                  </a:cubicBezTo>
                  <a:cubicBezTo>
                    <a:pt x="23354" y="2343"/>
                    <a:pt x="23501" y="2338"/>
                    <a:pt x="23647" y="2338"/>
                  </a:cubicBezTo>
                  <a:cubicBezTo>
                    <a:pt x="23651" y="2338"/>
                    <a:pt x="23656" y="2338"/>
                    <a:pt x="23661" y="2338"/>
                  </a:cubicBezTo>
                  <a:cubicBezTo>
                    <a:pt x="23724" y="2338"/>
                    <a:pt x="23786" y="2329"/>
                    <a:pt x="23848" y="2329"/>
                  </a:cubicBezTo>
                  <a:cubicBezTo>
                    <a:pt x="23867" y="2329"/>
                    <a:pt x="23887" y="2330"/>
                    <a:pt x="23906" y="2332"/>
                  </a:cubicBezTo>
                  <a:cubicBezTo>
                    <a:pt x="23945" y="2336"/>
                    <a:pt x="23985" y="2337"/>
                    <a:pt x="24024" y="2337"/>
                  </a:cubicBezTo>
                  <a:cubicBezTo>
                    <a:pt x="24093" y="2337"/>
                    <a:pt x="24161" y="2333"/>
                    <a:pt x="24228" y="2332"/>
                  </a:cubicBezTo>
                  <a:cubicBezTo>
                    <a:pt x="24318" y="2330"/>
                    <a:pt x="24400" y="2323"/>
                    <a:pt x="24488" y="2312"/>
                  </a:cubicBezTo>
                  <a:cubicBezTo>
                    <a:pt x="24493" y="2312"/>
                    <a:pt x="24497" y="2312"/>
                    <a:pt x="24501" y="2314"/>
                  </a:cubicBezTo>
                  <a:cubicBezTo>
                    <a:pt x="24546" y="2319"/>
                    <a:pt x="24585" y="2331"/>
                    <a:pt x="24628" y="2331"/>
                  </a:cubicBezTo>
                  <a:cubicBezTo>
                    <a:pt x="24639" y="2331"/>
                    <a:pt x="24651" y="2330"/>
                    <a:pt x="24663" y="2328"/>
                  </a:cubicBezTo>
                  <a:cubicBezTo>
                    <a:pt x="24727" y="2318"/>
                    <a:pt x="24793" y="2315"/>
                    <a:pt x="24860" y="2315"/>
                  </a:cubicBezTo>
                  <a:cubicBezTo>
                    <a:pt x="24965" y="2315"/>
                    <a:pt x="25071" y="2324"/>
                    <a:pt x="25172" y="2330"/>
                  </a:cubicBezTo>
                  <a:cubicBezTo>
                    <a:pt x="25211" y="2332"/>
                    <a:pt x="25250" y="2334"/>
                    <a:pt x="25291" y="2334"/>
                  </a:cubicBezTo>
                  <a:cubicBezTo>
                    <a:pt x="25301" y="2339"/>
                    <a:pt x="25312" y="2341"/>
                    <a:pt x="25324" y="2341"/>
                  </a:cubicBezTo>
                  <a:cubicBezTo>
                    <a:pt x="25337" y="2341"/>
                    <a:pt x="25351" y="2338"/>
                    <a:pt x="25364" y="2332"/>
                  </a:cubicBezTo>
                  <a:cubicBezTo>
                    <a:pt x="25401" y="2330"/>
                    <a:pt x="25440" y="2330"/>
                    <a:pt x="25479" y="2328"/>
                  </a:cubicBezTo>
                  <a:cubicBezTo>
                    <a:pt x="25634" y="2354"/>
                    <a:pt x="25791" y="2361"/>
                    <a:pt x="25949" y="2361"/>
                  </a:cubicBezTo>
                  <a:cubicBezTo>
                    <a:pt x="26049" y="2361"/>
                    <a:pt x="26149" y="2358"/>
                    <a:pt x="26249" y="2355"/>
                  </a:cubicBezTo>
                  <a:cubicBezTo>
                    <a:pt x="26263" y="2363"/>
                    <a:pt x="26280" y="2367"/>
                    <a:pt x="26296" y="2367"/>
                  </a:cubicBezTo>
                  <a:cubicBezTo>
                    <a:pt x="26315" y="2367"/>
                    <a:pt x="26333" y="2362"/>
                    <a:pt x="26348" y="2351"/>
                  </a:cubicBezTo>
                  <a:cubicBezTo>
                    <a:pt x="26496" y="2343"/>
                    <a:pt x="26643" y="2338"/>
                    <a:pt x="26786" y="2338"/>
                  </a:cubicBezTo>
                  <a:cubicBezTo>
                    <a:pt x="26791" y="2338"/>
                    <a:pt x="26796" y="2338"/>
                    <a:pt x="26801" y="2338"/>
                  </a:cubicBezTo>
                  <a:cubicBezTo>
                    <a:pt x="26865" y="2338"/>
                    <a:pt x="26926" y="2329"/>
                    <a:pt x="26989" y="2329"/>
                  </a:cubicBezTo>
                  <a:cubicBezTo>
                    <a:pt x="27008" y="2329"/>
                    <a:pt x="27028" y="2330"/>
                    <a:pt x="27047" y="2332"/>
                  </a:cubicBezTo>
                  <a:cubicBezTo>
                    <a:pt x="27087" y="2336"/>
                    <a:pt x="27126" y="2337"/>
                    <a:pt x="27165" y="2337"/>
                  </a:cubicBezTo>
                  <a:cubicBezTo>
                    <a:pt x="27233" y="2337"/>
                    <a:pt x="27302" y="2333"/>
                    <a:pt x="27370" y="2332"/>
                  </a:cubicBezTo>
                  <a:cubicBezTo>
                    <a:pt x="27458" y="2330"/>
                    <a:pt x="27541" y="2323"/>
                    <a:pt x="27629" y="2312"/>
                  </a:cubicBezTo>
                  <a:cubicBezTo>
                    <a:pt x="27633" y="2312"/>
                    <a:pt x="27638" y="2312"/>
                    <a:pt x="27642" y="2314"/>
                  </a:cubicBezTo>
                  <a:cubicBezTo>
                    <a:pt x="27686" y="2319"/>
                    <a:pt x="27726" y="2331"/>
                    <a:pt x="27768" y="2331"/>
                  </a:cubicBezTo>
                  <a:cubicBezTo>
                    <a:pt x="27780" y="2331"/>
                    <a:pt x="27791" y="2330"/>
                    <a:pt x="27802" y="2328"/>
                  </a:cubicBezTo>
                  <a:cubicBezTo>
                    <a:pt x="27867" y="2318"/>
                    <a:pt x="27934" y="2315"/>
                    <a:pt x="28001" y="2315"/>
                  </a:cubicBezTo>
                  <a:cubicBezTo>
                    <a:pt x="28106" y="2315"/>
                    <a:pt x="28211" y="2324"/>
                    <a:pt x="28311" y="2330"/>
                  </a:cubicBezTo>
                  <a:cubicBezTo>
                    <a:pt x="28351" y="2332"/>
                    <a:pt x="28392" y="2334"/>
                    <a:pt x="28431" y="2334"/>
                  </a:cubicBezTo>
                  <a:cubicBezTo>
                    <a:pt x="28441" y="2339"/>
                    <a:pt x="28453" y="2341"/>
                    <a:pt x="28465" y="2341"/>
                  </a:cubicBezTo>
                  <a:cubicBezTo>
                    <a:pt x="28479" y="2341"/>
                    <a:pt x="28492" y="2338"/>
                    <a:pt x="28503" y="2332"/>
                  </a:cubicBezTo>
                  <a:cubicBezTo>
                    <a:pt x="28543" y="2330"/>
                    <a:pt x="28582" y="2330"/>
                    <a:pt x="28619" y="2328"/>
                  </a:cubicBezTo>
                  <a:cubicBezTo>
                    <a:pt x="28774" y="2354"/>
                    <a:pt x="28932" y="2361"/>
                    <a:pt x="29090" y="2361"/>
                  </a:cubicBezTo>
                  <a:cubicBezTo>
                    <a:pt x="29190" y="2361"/>
                    <a:pt x="29291" y="2358"/>
                    <a:pt x="29391" y="2355"/>
                  </a:cubicBezTo>
                  <a:cubicBezTo>
                    <a:pt x="29405" y="2363"/>
                    <a:pt x="29421" y="2367"/>
                    <a:pt x="29437" y="2367"/>
                  </a:cubicBezTo>
                  <a:cubicBezTo>
                    <a:pt x="29456" y="2367"/>
                    <a:pt x="29475" y="2362"/>
                    <a:pt x="29490" y="2351"/>
                  </a:cubicBezTo>
                  <a:cubicBezTo>
                    <a:pt x="29637" y="2343"/>
                    <a:pt x="29782" y="2338"/>
                    <a:pt x="29928" y="2338"/>
                  </a:cubicBezTo>
                  <a:cubicBezTo>
                    <a:pt x="29933" y="2338"/>
                    <a:pt x="29937" y="2338"/>
                    <a:pt x="29942" y="2338"/>
                  </a:cubicBezTo>
                  <a:cubicBezTo>
                    <a:pt x="30005" y="2338"/>
                    <a:pt x="30067" y="2329"/>
                    <a:pt x="30130" y="2329"/>
                  </a:cubicBezTo>
                  <a:cubicBezTo>
                    <a:pt x="30149" y="2329"/>
                    <a:pt x="30168" y="2330"/>
                    <a:pt x="30187" y="2332"/>
                  </a:cubicBezTo>
                  <a:cubicBezTo>
                    <a:pt x="30226" y="2336"/>
                    <a:pt x="30266" y="2337"/>
                    <a:pt x="30306" y="2337"/>
                  </a:cubicBezTo>
                  <a:cubicBezTo>
                    <a:pt x="30374" y="2337"/>
                    <a:pt x="30442" y="2333"/>
                    <a:pt x="30510" y="2332"/>
                  </a:cubicBezTo>
                  <a:cubicBezTo>
                    <a:pt x="30599" y="2330"/>
                    <a:pt x="30683" y="2323"/>
                    <a:pt x="30771" y="2312"/>
                  </a:cubicBezTo>
                  <a:cubicBezTo>
                    <a:pt x="30774" y="2312"/>
                    <a:pt x="30778" y="2312"/>
                    <a:pt x="30784" y="2314"/>
                  </a:cubicBezTo>
                  <a:cubicBezTo>
                    <a:pt x="30828" y="2319"/>
                    <a:pt x="30868" y="2331"/>
                    <a:pt x="30910" y="2331"/>
                  </a:cubicBezTo>
                  <a:cubicBezTo>
                    <a:pt x="30921" y="2331"/>
                    <a:pt x="30932" y="2330"/>
                    <a:pt x="30944" y="2328"/>
                  </a:cubicBezTo>
                  <a:cubicBezTo>
                    <a:pt x="31008" y="2318"/>
                    <a:pt x="31074" y="2315"/>
                    <a:pt x="31141" y="2315"/>
                  </a:cubicBezTo>
                  <a:cubicBezTo>
                    <a:pt x="31246" y="2315"/>
                    <a:pt x="31352" y="2324"/>
                    <a:pt x="31453" y="2330"/>
                  </a:cubicBezTo>
                  <a:cubicBezTo>
                    <a:pt x="31492" y="2332"/>
                    <a:pt x="31533" y="2334"/>
                    <a:pt x="31572" y="2334"/>
                  </a:cubicBezTo>
                  <a:cubicBezTo>
                    <a:pt x="31583" y="2339"/>
                    <a:pt x="31595" y="2341"/>
                    <a:pt x="31607" y="2341"/>
                  </a:cubicBezTo>
                  <a:cubicBezTo>
                    <a:pt x="31620" y="2341"/>
                    <a:pt x="31633" y="2338"/>
                    <a:pt x="31645" y="2332"/>
                  </a:cubicBezTo>
                  <a:cubicBezTo>
                    <a:pt x="31684" y="2330"/>
                    <a:pt x="31721" y="2330"/>
                    <a:pt x="31761" y="2328"/>
                  </a:cubicBezTo>
                  <a:cubicBezTo>
                    <a:pt x="31916" y="2354"/>
                    <a:pt x="32073" y="2361"/>
                    <a:pt x="32232" y="2361"/>
                  </a:cubicBezTo>
                  <a:cubicBezTo>
                    <a:pt x="32332" y="2361"/>
                    <a:pt x="32432" y="2358"/>
                    <a:pt x="32532" y="2355"/>
                  </a:cubicBezTo>
                  <a:cubicBezTo>
                    <a:pt x="32545" y="2363"/>
                    <a:pt x="32562" y="2367"/>
                    <a:pt x="32578" y="2367"/>
                  </a:cubicBezTo>
                  <a:cubicBezTo>
                    <a:pt x="32597" y="2367"/>
                    <a:pt x="32615" y="2362"/>
                    <a:pt x="32629" y="2351"/>
                  </a:cubicBezTo>
                  <a:cubicBezTo>
                    <a:pt x="32777" y="2343"/>
                    <a:pt x="32924" y="2338"/>
                    <a:pt x="33069" y="2338"/>
                  </a:cubicBezTo>
                  <a:cubicBezTo>
                    <a:pt x="33074" y="2338"/>
                    <a:pt x="33079" y="2338"/>
                    <a:pt x="33083" y="2338"/>
                  </a:cubicBezTo>
                  <a:cubicBezTo>
                    <a:pt x="33147" y="2338"/>
                    <a:pt x="33208" y="2329"/>
                    <a:pt x="33271" y="2329"/>
                  </a:cubicBezTo>
                  <a:cubicBezTo>
                    <a:pt x="33290" y="2329"/>
                    <a:pt x="33309" y="2330"/>
                    <a:pt x="33329" y="2332"/>
                  </a:cubicBezTo>
                  <a:cubicBezTo>
                    <a:pt x="33368" y="2336"/>
                    <a:pt x="33407" y="2337"/>
                    <a:pt x="33447" y="2337"/>
                  </a:cubicBezTo>
                  <a:cubicBezTo>
                    <a:pt x="33515" y="2337"/>
                    <a:pt x="33584" y="2333"/>
                    <a:pt x="33651" y="2332"/>
                  </a:cubicBezTo>
                  <a:cubicBezTo>
                    <a:pt x="33741" y="2330"/>
                    <a:pt x="33825" y="2323"/>
                    <a:pt x="33912" y="2312"/>
                  </a:cubicBezTo>
                  <a:cubicBezTo>
                    <a:pt x="33916" y="2312"/>
                    <a:pt x="33920" y="2312"/>
                    <a:pt x="33923" y="2314"/>
                  </a:cubicBezTo>
                  <a:cubicBezTo>
                    <a:pt x="33969" y="2319"/>
                    <a:pt x="34008" y="2331"/>
                    <a:pt x="34051" y="2331"/>
                  </a:cubicBezTo>
                  <a:cubicBezTo>
                    <a:pt x="34062" y="2331"/>
                    <a:pt x="34074" y="2330"/>
                    <a:pt x="34086" y="2328"/>
                  </a:cubicBezTo>
                  <a:cubicBezTo>
                    <a:pt x="34150" y="2318"/>
                    <a:pt x="34216" y="2315"/>
                    <a:pt x="34283" y="2315"/>
                  </a:cubicBezTo>
                  <a:cubicBezTo>
                    <a:pt x="34387" y="2315"/>
                    <a:pt x="34493" y="2324"/>
                    <a:pt x="34595" y="2330"/>
                  </a:cubicBezTo>
                  <a:cubicBezTo>
                    <a:pt x="34632" y="2333"/>
                    <a:pt x="34671" y="2334"/>
                    <a:pt x="34709" y="2334"/>
                  </a:cubicBezTo>
                  <a:cubicBezTo>
                    <a:pt x="34756" y="2334"/>
                    <a:pt x="34803" y="2332"/>
                    <a:pt x="34850" y="2330"/>
                  </a:cubicBezTo>
                  <a:cubicBezTo>
                    <a:pt x="34861" y="2338"/>
                    <a:pt x="34875" y="2341"/>
                    <a:pt x="34889" y="2341"/>
                  </a:cubicBezTo>
                  <a:cubicBezTo>
                    <a:pt x="34906" y="2341"/>
                    <a:pt x="34925" y="2335"/>
                    <a:pt x="34939" y="2325"/>
                  </a:cubicBezTo>
                  <a:cubicBezTo>
                    <a:pt x="34964" y="2325"/>
                    <a:pt x="34988" y="2323"/>
                    <a:pt x="35010" y="2323"/>
                  </a:cubicBezTo>
                  <a:lnTo>
                    <a:pt x="35012" y="2323"/>
                  </a:lnTo>
                  <a:cubicBezTo>
                    <a:pt x="35179" y="2352"/>
                    <a:pt x="35349" y="2362"/>
                    <a:pt x="35520" y="2362"/>
                  </a:cubicBezTo>
                  <a:cubicBezTo>
                    <a:pt x="35618" y="2362"/>
                    <a:pt x="35717" y="2359"/>
                    <a:pt x="35816" y="2355"/>
                  </a:cubicBezTo>
                  <a:cubicBezTo>
                    <a:pt x="35829" y="2363"/>
                    <a:pt x="35845" y="2367"/>
                    <a:pt x="35861" y="2367"/>
                  </a:cubicBezTo>
                  <a:cubicBezTo>
                    <a:pt x="35880" y="2367"/>
                    <a:pt x="35899" y="2362"/>
                    <a:pt x="35913" y="2351"/>
                  </a:cubicBezTo>
                  <a:cubicBezTo>
                    <a:pt x="36060" y="2343"/>
                    <a:pt x="36207" y="2338"/>
                    <a:pt x="36353" y="2338"/>
                  </a:cubicBezTo>
                  <a:cubicBezTo>
                    <a:pt x="36357" y="2338"/>
                    <a:pt x="36362" y="2338"/>
                    <a:pt x="36367" y="2338"/>
                  </a:cubicBezTo>
                  <a:cubicBezTo>
                    <a:pt x="36430" y="2338"/>
                    <a:pt x="36492" y="2329"/>
                    <a:pt x="36554" y="2329"/>
                  </a:cubicBezTo>
                  <a:cubicBezTo>
                    <a:pt x="36573" y="2329"/>
                    <a:pt x="36593" y="2330"/>
                    <a:pt x="36612" y="2332"/>
                  </a:cubicBezTo>
                  <a:cubicBezTo>
                    <a:pt x="36651" y="2336"/>
                    <a:pt x="36691" y="2337"/>
                    <a:pt x="36730" y="2337"/>
                  </a:cubicBezTo>
                  <a:cubicBezTo>
                    <a:pt x="36799" y="2337"/>
                    <a:pt x="36867" y="2333"/>
                    <a:pt x="36934" y="2332"/>
                  </a:cubicBezTo>
                  <a:cubicBezTo>
                    <a:pt x="37024" y="2330"/>
                    <a:pt x="37108" y="2323"/>
                    <a:pt x="37195" y="2312"/>
                  </a:cubicBezTo>
                  <a:cubicBezTo>
                    <a:pt x="37199" y="2312"/>
                    <a:pt x="37203" y="2312"/>
                    <a:pt x="37207" y="2314"/>
                  </a:cubicBezTo>
                  <a:cubicBezTo>
                    <a:pt x="37252" y="2319"/>
                    <a:pt x="37291" y="2331"/>
                    <a:pt x="37334" y="2331"/>
                  </a:cubicBezTo>
                  <a:cubicBezTo>
                    <a:pt x="37345" y="2331"/>
                    <a:pt x="37357" y="2330"/>
                    <a:pt x="37369" y="2328"/>
                  </a:cubicBezTo>
                  <a:cubicBezTo>
                    <a:pt x="37433" y="2318"/>
                    <a:pt x="37499" y="2315"/>
                    <a:pt x="37566" y="2315"/>
                  </a:cubicBezTo>
                  <a:cubicBezTo>
                    <a:pt x="37671" y="2315"/>
                    <a:pt x="37777" y="2324"/>
                    <a:pt x="37878" y="2330"/>
                  </a:cubicBezTo>
                  <a:cubicBezTo>
                    <a:pt x="37917" y="2332"/>
                    <a:pt x="37956" y="2334"/>
                    <a:pt x="37997" y="2334"/>
                  </a:cubicBezTo>
                  <a:cubicBezTo>
                    <a:pt x="38007" y="2339"/>
                    <a:pt x="38019" y="2341"/>
                    <a:pt x="38031" y="2341"/>
                  </a:cubicBezTo>
                  <a:cubicBezTo>
                    <a:pt x="38044" y="2341"/>
                    <a:pt x="38058" y="2338"/>
                    <a:pt x="38070" y="2332"/>
                  </a:cubicBezTo>
                  <a:cubicBezTo>
                    <a:pt x="38107" y="2330"/>
                    <a:pt x="38146" y="2330"/>
                    <a:pt x="38185" y="2328"/>
                  </a:cubicBezTo>
                  <a:cubicBezTo>
                    <a:pt x="38340" y="2354"/>
                    <a:pt x="38497" y="2361"/>
                    <a:pt x="38656" y="2361"/>
                  </a:cubicBezTo>
                  <a:cubicBezTo>
                    <a:pt x="38756" y="2361"/>
                    <a:pt x="38857" y="2358"/>
                    <a:pt x="38957" y="2355"/>
                  </a:cubicBezTo>
                  <a:cubicBezTo>
                    <a:pt x="38970" y="2363"/>
                    <a:pt x="38986" y="2367"/>
                    <a:pt x="39003" y="2367"/>
                  </a:cubicBezTo>
                  <a:cubicBezTo>
                    <a:pt x="39021" y="2367"/>
                    <a:pt x="39040" y="2362"/>
                    <a:pt x="39054" y="2351"/>
                  </a:cubicBezTo>
                  <a:cubicBezTo>
                    <a:pt x="39202" y="2343"/>
                    <a:pt x="39349" y="2338"/>
                    <a:pt x="39494" y="2338"/>
                  </a:cubicBezTo>
                  <a:cubicBezTo>
                    <a:pt x="39499" y="2338"/>
                    <a:pt x="39504" y="2338"/>
                    <a:pt x="39508" y="2338"/>
                  </a:cubicBezTo>
                  <a:cubicBezTo>
                    <a:pt x="39572" y="2338"/>
                    <a:pt x="39633" y="2329"/>
                    <a:pt x="39696" y="2329"/>
                  </a:cubicBezTo>
                  <a:cubicBezTo>
                    <a:pt x="39715" y="2329"/>
                    <a:pt x="39734" y="2330"/>
                    <a:pt x="39753" y="2332"/>
                  </a:cubicBezTo>
                  <a:cubicBezTo>
                    <a:pt x="39793" y="2336"/>
                    <a:pt x="39832" y="2337"/>
                    <a:pt x="39872" y="2337"/>
                  </a:cubicBezTo>
                  <a:cubicBezTo>
                    <a:pt x="39940" y="2337"/>
                    <a:pt x="40009" y="2333"/>
                    <a:pt x="40076" y="2332"/>
                  </a:cubicBezTo>
                  <a:cubicBezTo>
                    <a:pt x="40165" y="2330"/>
                    <a:pt x="40247" y="2323"/>
                    <a:pt x="40335" y="2312"/>
                  </a:cubicBezTo>
                  <a:cubicBezTo>
                    <a:pt x="40341" y="2312"/>
                    <a:pt x="40344" y="2312"/>
                    <a:pt x="40348" y="2314"/>
                  </a:cubicBezTo>
                  <a:cubicBezTo>
                    <a:pt x="40394" y="2319"/>
                    <a:pt x="40433" y="2331"/>
                    <a:pt x="40476" y="2331"/>
                  </a:cubicBezTo>
                  <a:cubicBezTo>
                    <a:pt x="40487" y="2331"/>
                    <a:pt x="40498" y="2330"/>
                    <a:pt x="40510" y="2328"/>
                  </a:cubicBezTo>
                  <a:cubicBezTo>
                    <a:pt x="40574" y="2318"/>
                    <a:pt x="40641" y="2315"/>
                    <a:pt x="40708" y="2315"/>
                  </a:cubicBezTo>
                  <a:cubicBezTo>
                    <a:pt x="40812" y="2315"/>
                    <a:pt x="40918" y="2324"/>
                    <a:pt x="41019" y="2330"/>
                  </a:cubicBezTo>
                  <a:cubicBezTo>
                    <a:pt x="41058" y="2332"/>
                    <a:pt x="41098" y="2334"/>
                    <a:pt x="41137" y="2334"/>
                  </a:cubicBezTo>
                  <a:cubicBezTo>
                    <a:pt x="41147" y="2339"/>
                    <a:pt x="41159" y="2341"/>
                    <a:pt x="41172" y="2341"/>
                  </a:cubicBezTo>
                  <a:cubicBezTo>
                    <a:pt x="41185" y="2341"/>
                    <a:pt x="41199" y="2338"/>
                    <a:pt x="41211" y="2332"/>
                  </a:cubicBezTo>
                  <a:cubicBezTo>
                    <a:pt x="41249" y="2330"/>
                    <a:pt x="41288" y="2330"/>
                    <a:pt x="41327" y="2328"/>
                  </a:cubicBezTo>
                  <a:cubicBezTo>
                    <a:pt x="41481" y="2354"/>
                    <a:pt x="41638" y="2361"/>
                    <a:pt x="41796" y="2361"/>
                  </a:cubicBezTo>
                  <a:cubicBezTo>
                    <a:pt x="41896" y="2361"/>
                    <a:pt x="41997" y="2358"/>
                    <a:pt x="42097" y="2355"/>
                  </a:cubicBezTo>
                  <a:cubicBezTo>
                    <a:pt x="42111" y="2363"/>
                    <a:pt x="42127" y="2367"/>
                    <a:pt x="42143" y="2367"/>
                  </a:cubicBezTo>
                  <a:cubicBezTo>
                    <a:pt x="42162" y="2367"/>
                    <a:pt x="42181" y="2362"/>
                    <a:pt x="42196" y="2351"/>
                  </a:cubicBezTo>
                  <a:cubicBezTo>
                    <a:pt x="42343" y="2343"/>
                    <a:pt x="42490" y="2338"/>
                    <a:pt x="42634" y="2338"/>
                  </a:cubicBezTo>
                  <a:cubicBezTo>
                    <a:pt x="42639" y="2338"/>
                    <a:pt x="42643" y="2338"/>
                    <a:pt x="42648" y="2338"/>
                  </a:cubicBezTo>
                  <a:cubicBezTo>
                    <a:pt x="42713" y="2338"/>
                    <a:pt x="42774" y="2329"/>
                    <a:pt x="42837" y="2329"/>
                  </a:cubicBezTo>
                  <a:cubicBezTo>
                    <a:pt x="42856" y="2329"/>
                    <a:pt x="42875" y="2330"/>
                    <a:pt x="42895" y="2332"/>
                  </a:cubicBezTo>
                  <a:cubicBezTo>
                    <a:pt x="42934" y="2336"/>
                    <a:pt x="42973" y="2337"/>
                    <a:pt x="43013" y="2337"/>
                  </a:cubicBezTo>
                  <a:cubicBezTo>
                    <a:pt x="43081" y="2337"/>
                    <a:pt x="43148" y="2333"/>
                    <a:pt x="43216" y="2332"/>
                  </a:cubicBezTo>
                  <a:cubicBezTo>
                    <a:pt x="43305" y="2330"/>
                    <a:pt x="43389" y="2323"/>
                    <a:pt x="43477" y="2312"/>
                  </a:cubicBezTo>
                  <a:cubicBezTo>
                    <a:pt x="43480" y="2312"/>
                    <a:pt x="43486" y="2312"/>
                    <a:pt x="43490" y="2314"/>
                  </a:cubicBezTo>
                  <a:cubicBezTo>
                    <a:pt x="43534" y="2319"/>
                    <a:pt x="43574" y="2331"/>
                    <a:pt x="43616" y="2331"/>
                  </a:cubicBezTo>
                  <a:cubicBezTo>
                    <a:pt x="43627" y="2331"/>
                    <a:pt x="43638" y="2330"/>
                    <a:pt x="43650" y="2328"/>
                  </a:cubicBezTo>
                  <a:cubicBezTo>
                    <a:pt x="43714" y="2318"/>
                    <a:pt x="43780" y="2315"/>
                    <a:pt x="43847" y="2315"/>
                  </a:cubicBezTo>
                  <a:cubicBezTo>
                    <a:pt x="43952" y="2315"/>
                    <a:pt x="44058" y="2324"/>
                    <a:pt x="44159" y="2330"/>
                  </a:cubicBezTo>
                  <a:cubicBezTo>
                    <a:pt x="44198" y="2332"/>
                    <a:pt x="44239" y="2334"/>
                    <a:pt x="44278" y="2334"/>
                  </a:cubicBezTo>
                  <a:cubicBezTo>
                    <a:pt x="44289" y="2339"/>
                    <a:pt x="44301" y="2341"/>
                    <a:pt x="44313" y="2341"/>
                  </a:cubicBezTo>
                  <a:cubicBezTo>
                    <a:pt x="44326" y="2341"/>
                    <a:pt x="44339" y="2338"/>
                    <a:pt x="44351" y="2332"/>
                  </a:cubicBezTo>
                  <a:cubicBezTo>
                    <a:pt x="44390" y="2330"/>
                    <a:pt x="44429" y="2330"/>
                    <a:pt x="44467" y="2328"/>
                  </a:cubicBezTo>
                  <a:cubicBezTo>
                    <a:pt x="44622" y="2354"/>
                    <a:pt x="44779" y="2361"/>
                    <a:pt x="44938" y="2361"/>
                  </a:cubicBezTo>
                  <a:cubicBezTo>
                    <a:pt x="45038" y="2361"/>
                    <a:pt x="45138" y="2358"/>
                    <a:pt x="45238" y="2355"/>
                  </a:cubicBezTo>
                  <a:cubicBezTo>
                    <a:pt x="45252" y="2363"/>
                    <a:pt x="45269" y="2367"/>
                    <a:pt x="45285" y="2367"/>
                  </a:cubicBezTo>
                  <a:cubicBezTo>
                    <a:pt x="45304" y="2367"/>
                    <a:pt x="45322" y="2362"/>
                    <a:pt x="45337" y="2351"/>
                  </a:cubicBezTo>
                  <a:cubicBezTo>
                    <a:pt x="45485" y="2343"/>
                    <a:pt x="45630" y="2338"/>
                    <a:pt x="45775" y="2338"/>
                  </a:cubicBezTo>
                  <a:cubicBezTo>
                    <a:pt x="45780" y="2338"/>
                    <a:pt x="45785" y="2338"/>
                    <a:pt x="45789" y="2338"/>
                  </a:cubicBezTo>
                  <a:cubicBezTo>
                    <a:pt x="45853" y="2338"/>
                    <a:pt x="45914" y="2329"/>
                    <a:pt x="45977" y="2329"/>
                  </a:cubicBezTo>
                  <a:cubicBezTo>
                    <a:pt x="45996" y="2329"/>
                    <a:pt x="46015" y="2330"/>
                    <a:pt x="46035" y="2332"/>
                  </a:cubicBezTo>
                  <a:cubicBezTo>
                    <a:pt x="46074" y="2336"/>
                    <a:pt x="46113" y="2337"/>
                    <a:pt x="46153" y="2337"/>
                  </a:cubicBezTo>
                  <a:cubicBezTo>
                    <a:pt x="46221" y="2337"/>
                    <a:pt x="46290" y="2333"/>
                    <a:pt x="46357" y="2332"/>
                  </a:cubicBezTo>
                  <a:cubicBezTo>
                    <a:pt x="46447" y="2330"/>
                    <a:pt x="46531" y="2323"/>
                    <a:pt x="46618" y="2312"/>
                  </a:cubicBezTo>
                  <a:cubicBezTo>
                    <a:pt x="46622" y="2312"/>
                    <a:pt x="46626" y="2312"/>
                    <a:pt x="46631" y="2314"/>
                  </a:cubicBezTo>
                  <a:cubicBezTo>
                    <a:pt x="46676" y="2319"/>
                    <a:pt x="46715" y="2331"/>
                    <a:pt x="46758" y="2331"/>
                  </a:cubicBezTo>
                  <a:cubicBezTo>
                    <a:pt x="46769" y="2331"/>
                    <a:pt x="46780" y="2330"/>
                    <a:pt x="46792" y="2328"/>
                  </a:cubicBezTo>
                  <a:cubicBezTo>
                    <a:pt x="46856" y="2318"/>
                    <a:pt x="46922" y="2315"/>
                    <a:pt x="46989" y="2315"/>
                  </a:cubicBezTo>
                  <a:cubicBezTo>
                    <a:pt x="47093" y="2315"/>
                    <a:pt x="47199" y="2324"/>
                    <a:pt x="47301" y="2330"/>
                  </a:cubicBezTo>
                  <a:cubicBezTo>
                    <a:pt x="47340" y="2332"/>
                    <a:pt x="47379" y="2334"/>
                    <a:pt x="47420" y="2334"/>
                  </a:cubicBezTo>
                  <a:cubicBezTo>
                    <a:pt x="47431" y="2339"/>
                    <a:pt x="47442" y="2341"/>
                    <a:pt x="47454" y="2341"/>
                  </a:cubicBezTo>
                  <a:cubicBezTo>
                    <a:pt x="47468" y="2341"/>
                    <a:pt x="47481" y="2338"/>
                    <a:pt x="47493" y="2332"/>
                  </a:cubicBezTo>
                  <a:cubicBezTo>
                    <a:pt x="47532" y="2330"/>
                    <a:pt x="47569" y="2330"/>
                    <a:pt x="47608" y="2328"/>
                  </a:cubicBezTo>
                  <a:cubicBezTo>
                    <a:pt x="47762" y="2354"/>
                    <a:pt x="47920" y="2361"/>
                    <a:pt x="48079" y="2361"/>
                  </a:cubicBezTo>
                  <a:cubicBezTo>
                    <a:pt x="48179" y="2361"/>
                    <a:pt x="48280" y="2358"/>
                    <a:pt x="48380" y="2355"/>
                  </a:cubicBezTo>
                  <a:cubicBezTo>
                    <a:pt x="48393" y="2363"/>
                    <a:pt x="48409" y="2367"/>
                    <a:pt x="48425" y="2367"/>
                  </a:cubicBezTo>
                  <a:cubicBezTo>
                    <a:pt x="48444" y="2367"/>
                    <a:pt x="48463" y="2362"/>
                    <a:pt x="48477" y="2351"/>
                  </a:cubicBezTo>
                  <a:cubicBezTo>
                    <a:pt x="48624" y="2343"/>
                    <a:pt x="48772" y="2338"/>
                    <a:pt x="48917" y="2338"/>
                  </a:cubicBezTo>
                  <a:cubicBezTo>
                    <a:pt x="48922" y="2338"/>
                    <a:pt x="48926" y="2338"/>
                    <a:pt x="48931" y="2338"/>
                  </a:cubicBezTo>
                  <a:cubicBezTo>
                    <a:pt x="48994" y="2338"/>
                    <a:pt x="49056" y="2329"/>
                    <a:pt x="49119" y="2329"/>
                  </a:cubicBezTo>
                  <a:cubicBezTo>
                    <a:pt x="49138" y="2329"/>
                    <a:pt x="49157" y="2330"/>
                    <a:pt x="49176" y="2332"/>
                  </a:cubicBezTo>
                  <a:cubicBezTo>
                    <a:pt x="49215" y="2336"/>
                    <a:pt x="49255" y="2337"/>
                    <a:pt x="49295" y="2337"/>
                  </a:cubicBezTo>
                  <a:cubicBezTo>
                    <a:pt x="49363" y="2337"/>
                    <a:pt x="49432" y="2333"/>
                    <a:pt x="49499" y="2332"/>
                  </a:cubicBezTo>
                  <a:cubicBezTo>
                    <a:pt x="49588" y="2330"/>
                    <a:pt x="49670" y="2323"/>
                    <a:pt x="49760" y="2312"/>
                  </a:cubicBezTo>
                  <a:cubicBezTo>
                    <a:pt x="49763" y="2312"/>
                    <a:pt x="49767" y="2312"/>
                    <a:pt x="49771" y="2314"/>
                  </a:cubicBezTo>
                  <a:cubicBezTo>
                    <a:pt x="49817" y="2319"/>
                    <a:pt x="49855" y="2331"/>
                    <a:pt x="49898" y="2331"/>
                  </a:cubicBezTo>
                  <a:cubicBezTo>
                    <a:pt x="49910" y="2331"/>
                    <a:pt x="49921" y="2330"/>
                    <a:pt x="49933" y="2328"/>
                  </a:cubicBezTo>
                  <a:cubicBezTo>
                    <a:pt x="49997" y="2318"/>
                    <a:pt x="50064" y="2315"/>
                    <a:pt x="50130" y="2315"/>
                  </a:cubicBezTo>
                  <a:cubicBezTo>
                    <a:pt x="50235" y="2315"/>
                    <a:pt x="50341" y="2324"/>
                    <a:pt x="50442" y="2330"/>
                  </a:cubicBezTo>
                  <a:cubicBezTo>
                    <a:pt x="50481" y="2332"/>
                    <a:pt x="50520" y="2334"/>
                    <a:pt x="50561" y="2334"/>
                  </a:cubicBezTo>
                  <a:cubicBezTo>
                    <a:pt x="50571" y="2339"/>
                    <a:pt x="50583" y="2341"/>
                    <a:pt x="50595" y="2341"/>
                  </a:cubicBezTo>
                  <a:cubicBezTo>
                    <a:pt x="50608" y="2341"/>
                    <a:pt x="50621" y="2338"/>
                    <a:pt x="50634" y="2332"/>
                  </a:cubicBezTo>
                  <a:cubicBezTo>
                    <a:pt x="50671" y="2330"/>
                    <a:pt x="50711" y="2330"/>
                    <a:pt x="50750" y="2328"/>
                  </a:cubicBezTo>
                  <a:cubicBezTo>
                    <a:pt x="50904" y="2354"/>
                    <a:pt x="51062" y="2361"/>
                    <a:pt x="51220" y="2361"/>
                  </a:cubicBezTo>
                  <a:cubicBezTo>
                    <a:pt x="51321" y="2361"/>
                    <a:pt x="51421" y="2358"/>
                    <a:pt x="51522" y="2355"/>
                  </a:cubicBezTo>
                  <a:cubicBezTo>
                    <a:pt x="51535" y="2363"/>
                    <a:pt x="51551" y="2367"/>
                    <a:pt x="51567" y="2367"/>
                  </a:cubicBezTo>
                  <a:cubicBezTo>
                    <a:pt x="51586" y="2367"/>
                    <a:pt x="51605" y="2362"/>
                    <a:pt x="51619" y="2351"/>
                  </a:cubicBezTo>
                  <a:cubicBezTo>
                    <a:pt x="51766" y="2343"/>
                    <a:pt x="51913" y="2338"/>
                    <a:pt x="52057" y="2338"/>
                  </a:cubicBezTo>
                  <a:cubicBezTo>
                    <a:pt x="52061" y="2338"/>
                    <a:pt x="52066" y="2338"/>
                    <a:pt x="52071" y="2338"/>
                  </a:cubicBezTo>
                  <a:cubicBezTo>
                    <a:pt x="52136" y="2338"/>
                    <a:pt x="52197" y="2329"/>
                    <a:pt x="52260" y="2329"/>
                  </a:cubicBezTo>
                  <a:cubicBezTo>
                    <a:pt x="52279" y="2329"/>
                    <a:pt x="52298" y="2330"/>
                    <a:pt x="52318" y="2332"/>
                  </a:cubicBezTo>
                  <a:cubicBezTo>
                    <a:pt x="52357" y="2336"/>
                    <a:pt x="52396" y="2337"/>
                    <a:pt x="52436" y="2337"/>
                  </a:cubicBezTo>
                  <a:cubicBezTo>
                    <a:pt x="52504" y="2337"/>
                    <a:pt x="52572" y="2333"/>
                    <a:pt x="52640" y="2332"/>
                  </a:cubicBezTo>
                  <a:cubicBezTo>
                    <a:pt x="52730" y="2330"/>
                    <a:pt x="52812" y="2323"/>
                    <a:pt x="52899" y="2312"/>
                  </a:cubicBezTo>
                  <a:cubicBezTo>
                    <a:pt x="52903" y="2312"/>
                    <a:pt x="52909" y="2312"/>
                    <a:pt x="52912" y="2314"/>
                  </a:cubicBezTo>
                  <a:cubicBezTo>
                    <a:pt x="52957" y="2319"/>
                    <a:pt x="52996" y="2331"/>
                    <a:pt x="53039" y="2331"/>
                  </a:cubicBezTo>
                  <a:cubicBezTo>
                    <a:pt x="53050" y="2331"/>
                    <a:pt x="53061" y="2330"/>
                    <a:pt x="53073" y="2328"/>
                  </a:cubicBezTo>
                  <a:cubicBezTo>
                    <a:pt x="53138" y="2318"/>
                    <a:pt x="53204" y="2315"/>
                    <a:pt x="53272" y="2315"/>
                  </a:cubicBezTo>
                  <a:cubicBezTo>
                    <a:pt x="53376" y="2315"/>
                    <a:pt x="53482" y="2324"/>
                    <a:pt x="53582" y="2330"/>
                  </a:cubicBezTo>
                  <a:cubicBezTo>
                    <a:pt x="53623" y="2332"/>
                    <a:pt x="53662" y="2334"/>
                    <a:pt x="53701" y="2334"/>
                  </a:cubicBezTo>
                  <a:cubicBezTo>
                    <a:pt x="53712" y="2339"/>
                    <a:pt x="53724" y="2341"/>
                    <a:pt x="53736" y="2341"/>
                  </a:cubicBezTo>
                  <a:cubicBezTo>
                    <a:pt x="53749" y="2341"/>
                    <a:pt x="53762" y="2338"/>
                    <a:pt x="53774" y="2332"/>
                  </a:cubicBezTo>
                  <a:cubicBezTo>
                    <a:pt x="53813" y="2330"/>
                    <a:pt x="53852" y="2330"/>
                    <a:pt x="53889" y="2328"/>
                  </a:cubicBezTo>
                  <a:cubicBezTo>
                    <a:pt x="54045" y="2354"/>
                    <a:pt x="54202" y="2361"/>
                    <a:pt x="54360" y="2361"/>
                  </a:cubicBezTo>
                  <a:cubicBezTo>
                    <a:pt x="54460" y="2361"/>
                    <a:pt x="54561" y="2358"/>
                    <a:pt x="54661" y="2355"/>
                  </a:cubicBezTo>
                  <a:cubicBezTo>
                    <a:pt x="54675" y="2363"/>
                    <a:pt x="54691" y="2367"/>
                    <a:pt x="54708" y="2367"/>
                  </a:cubicBezTo>
                  <a:cubicBezTo>
                    <a:pt x="54726" y="2367"/>
                    <a:pt x="54745" y="2362"/>
                    <a:pt x="54760" y="2351"/>
                  </a:cubicBezTo>
                  <a:cubicBezTo>
                    <a:pt x="54907" y="2343"/>
                    <a:pt x="55053" y="2338"/>
                    <a:pt x="55198" y="2338"/>
                  </a:cubicBezTo>
                  <a:cubicBezTo>
                    <a:pt x="55203" y="2338"/>
                    <a:pt x="55208" y="2338"/>
                    <a:pt x="55212" y="2338"/>
                  </a:cubicBezTo>
                  <a:cubicBezTo>
                    <a:pt x="55276" y="2338"/>
                    <a:pt x="55337" y="2329"/>
                    <a:pt x="55400" y="2329"/>
                  </a:cubicBezTo>
                  <a:cubicBezTo>
                    <a:pt x="55419" y="2329"/>
                    <a:pt x="55438" y="2330"/>
                    <a:pt x="55457" y="2332"/>
                  </a:cubicBezTo>
                  <a:cubicBezTo>
                    <a:pt x="55496" y="2336"/>
                    <a:pt x="55536" y="2337"/>
                    <a:pt x="55576" y="2337"/>
                  </a:cubicBezTo>
                  <a:cubicBezTo>
                    <a:pt x="55644" y="2337"/>
                    <a:pt x="55713" y="2333"/>
                    <a:pt x="55780" y="2332"/>
                  </a:cubicBezTo>
                  <a:cubicBezTo>
                    <a:pt x="55869" y="2330"/>
                    <a:pt x="55953" y="2323"/>
                    <a:pt x="56041" y="2312"/>
                  </a:cubicBezTo>
                  <a:cubicBezTo>
                    <a:pt x="56045" y="2312"/>
                    <a:pt x="56048" y="2312"/>
                    <a:pt x="56054" y="2314"/>
                  </a:cubicBezTo>
                  <a:cubicBezTo>
                    <a:pt x="56098" y="2319"/>
                    <a:pt x="56138" y="2331"/>
                    <a:pt x="56180" y="2331"/>
                  </a:cubicBezTo>
                  <a:cubicBezTo>
                    <a:pt x="56191" y="2331"/>
                    <a:pt x="56203" y="2330"/>
                    <a:pt x="56214" y="2328"/>
                  </a:cubicBezTo>
                  <a:cubicBezTo>
                    <a:pt x="56278" y="2318"/>
                    <a:pt x="56345" y="2315"/>
                    <a:pt x="56412" y="2315"/>
                  </a:cubicBezTo>
                  <a:cubicBezTo>
                    <a:pt x="56516" y="2315"/>
                    <a:pt x="56622" y="2324"/>
                    <a:pt x="56723" y="2330"/>
                  </a:cubicBezTo>
                  <a:cubicBezTo>
                    <a:pt x="56762" y="2332"/>
                    <a:pt x="56803" y="2334"/>
                    <a:pt x="56843" y="2334"/>
                  </a:cubicBezTo>
                  <a:cubicBezTo>
                    <a:pt x="56853" y="2339"/>
                    <a:pt x="56865" y="2341"/>
                    <a:pt x="56877" y="2341"/>
                  </a:cubicBezTo>
                  <a:cubicBezTo>
                    <a:pt x="56890" y="2341"/>
                    <a:pt x="56904" y="2338"/>
                    <a:pt x="56915" y="2332"/>
                  </a:cubicBezTo>
                  <a:cubicBezTo>
                    <a:pt x="56954" y="2330"/>
                    <a:pt x="56992" y="2330"/>
                    <a:pt x="57031" y="2328"/>
                  </a:cubicBezTo>
                  <a:cubicBezTo>
                    <a:pt x="57186" y="2354"/>
                    <a:pt x="57344" y="2361"/>
                    <a:pt x="57502" y="2361"/>
                  </a:cubicBezTo>
                  <a:cubicBezTo>
                    <a:pt x="57602" y="2361"/>
                    <a:pt x="57702" y="2358"/>
                    <a:pt x="57803" y="2355"/>
                  </a:cubicBezTo>
                  <a:cubicBezTo>
                    <a:pt x="57816" y="2363"/>
                    <a:pt x="57832" y="2367"/>
                    <a:pt x="57848" y="2367"/>
                  </a:cubicBezTo>
                  <a:cubicBezTo>
                    <a:pt x="57867" y="2367"/>
                    <a:pt x="57886" y="2362"/>
                    <a:pt x="57900" y="2351"/>
                  </a:cubicBezTo>
                  <a:cubicBezTo>
                    <a:pt x="58047" y="2343"/>
                    <a:pt x="58194" y="2338"/>
                    <a:pt x="58340" y="2338"/>
                  </a:cubicBezTo>
                  <a:cubicBezTo>
                    <a:pt x="58344" y="2338"/>
                    <a:pt x="58349" y="2338"/>
                    <a:pt x="58354" y="2338"/>
                  </a:cubicBezTo>
                  <a:cubicBezTo>
                    <a:pt x="58417" y="2338"/>
                    <a:pt x="58479" y="2329"/>
                    <a:pt x="58542" y="2329"/>
                  </a:cubicBezTo>
                  <a:cubicBezTo>
                    <a:pt x="58561" y="2329"/>
                    <a:pt x="58580" y="2330"/>
                    <a:pt x="58599" y="2332"/>
                  </a:cubicBezTo>
                  <a:cubicBezTo>
                    <a:pt x="58638" y="2336"/>
                    <a:pt x="58678" y="2337"/>
                    <a:pt x="58717" y="2337"/>
                  </a:cubicBezTo>
                  <a:cubicBezTo>
                    <a:pt x="58786" y="2337"/>
                    <a:pt x="58854" y="2333"/>
                    <a:pt x="58921" y="2332"/>
                  </a:cubicBezTo>
                  <a:cubicBezTo>
                    <a:pt x="59011" y="2330"/>
                    <a:pt x="59095" y="2323"/>
                    <a:pt x="59182" y="2312"/>
                  </a:cubicBezTo>
                  <a:cubicBezTo>
                    <a:pt x="59186" y="2312"/>
                    <a:pt x="59190" y="2312"/>
                    <a:pt x="59194" y="2314"/>
                  </a:cubicBezTo>
                  <a:cubicBezTo>
                    <a:pt x="59239" y="2319"/>
                    <a:pt x="59278" y="2331"/>
                    <a:pt x="59321" y="2331"/>
                  </a:cubicBezTo>
                  <a:cubicBezTo>
                    <a:pt x="59332" y="2331"/>
                    <a:pt x="59344" y="2330"/>
                    <a:pt x="59356" y="2328"/>
                  </a:cubicBezTo>
                  <a:cubicBezTo>
                    <a:pt x="59420" y="2318"/>
                    <a:pt x="59486" y="2315"/>
                    <a:pt x="59553" y="2315"/>
                  </a:cubicBezTo>
                  <a:cubicBezTo>
                    <a:pt x="59658" y="2315"/>
                    <a:pt x="59764" y="2324"/>
                    <a:pt x="59865" y="2330"/>
                  </a:cubicBezTo>
                  <a:cubicBezTo>
                    <a:pt x="59904" y="2332"/>
                    <a:pt x="59943" y="2334"/>
                    <a:pt x="59984" y="2334"/>
                  </a:cubicBezTo>
                  <a:cubicBezTo>
                    <a:pt x="59994" y="2339"/>
                    <a:pt x="60006" y="2341"/>
                    <a:pt x="60018" y="2341"/>
                  </a:cubicBezTo>
                  <a:cubicBezTo>
                    <a:pt x="60031" y="2341"/>
                    <a:pt x="60045" y="2338"/>
                    <a:pt x="60057" y="2332"/>
                  </a:cubicBezTo>
                  <a:cubicBezTo>
                    <a:pt x="60094" y="2330"/>
                    <a:pt x="60133" y="2330"/>
                    <a:pt x="60172" y="2328"/>
                  </a:cubicBezTo>
                  <a:cubicBezTo>
                    <a:pt x="60327" y="2354"/>
                    <a:pt x="60484" y="2361"/>
                    <a:pt x="60643" y="2361"/>
                  </a:cubicBezTo>
                  <a:cubicBezTo>
                    <a:pt x="60743" y="2361"/>
                    <a:pt x="60844" y="2358"/>
                    <a:pt x="60944" y="2355"/>
                  </a:cubicBezTo>
                  <a:cubicBezTo>
                    <a:pt x="60957" y="2363"/>
                    <a:pt x="60974" y="2367"/>
                    <a:pt x="60990" y="2367"/>
                  </a:cubicBezTo>
                  <a:cubicBezTo>
                    <a:pt x="61009" y="2367"/>
                    <a:pt x="61027" y="2362"/>
                    <a:pt x="61041" y="2351"/>
                  </a:cubicBezTo>
                  <a:cubicBezTo>
                    <a:pt x="61189" y="2343"/>
                    <a:pt x="61336" y="2338"/>
                    <a:pt x="61481" y="2338"/>
                  </a:cubicBezTo>
                  <a:cubicBezTo>
                    <a:pt x="61486" y="2338"/>
                    <a:pt x="61491" y="2338"/>
                    <a:pt x="61495" y="2338"/>
                  </a:cubicBezTo>
                  <a:cubicBezTo>
                    <a:pt x="61559" y="2338"/>
                    <a:pt x="61620" y="2329"/>
                    <a:pt x="61683" y="2329"/>
                  </a:cubicBezTo>
                  <a:cubicBezTo>
                    <a:pt x="61702" y="2329"/>
                    <a:pt x="61721" y="2330"/>
                    <a:pt x="61740" y="2332"/>
                  </a:cubicBezTo>
                  <a:cubicBezTo>
                    <a:pt x="61780" y="2336"/>
                    <a:pt x="61819" y="2337"/>
                    <a:pt x="61859" y="2337"/>
                  </a:cubicBezTo>
                  <a:cubicBezTo>
                    <a:pt x="61927" y="2337"/>
                    <a:pt x="61996" y="2333"/>
                    <a:pt x="62063" y="2332"/>
                  </a:cubicBezTo>
                  <a:cubicBezTo>
                    <a:pt x="62152" y="2330"/>
                    <a:pt x="62235" y="2323"/>
                    <a:pt x="62322" y="2312"/>
                  </a:cubicBezTo>
                  <a:cubicBezTo>
                    <a:pt x="62328" y="2312"/>
                    <a:pt x="62331" y="2312"/>
                    <a:pt x="62335" y="2314"/>
                  </a:cubicBezTo>
                  <a:cubicBezTo>
                    <a:pt x="62381" y="2319"/>
                    <a:pt x="62420" y="2331"/>
                    <a:pt x="62463" y="2331"/>
                  </a:cubicBezTo>
                  <a:cubicBezTo>
                    <a:pt x="62474" y="2331"/>
                    <a:pt x="62485" y="2330"/>
                    <a:pt x="62497" y="2328"/>
                  </a:cubicBezTo>
                  <a:cubicBezTo>
                    <a:pt x="62561" y="2318"/>
                    <a:pt x="62628" y="2315"/>
                    <a:pt x="62695" y="2315"/>
                  </a:cubicBezTo>
                  <a:cubicBezTo>
                    <a:pt x="62799" y="2315"/>
                    <a:pt x="62905" y="2324"/>
                    <a:pt x="63006" y="2330"/>
                  </a:cubicBezTo>
                  <a:cubicBezTo>
                    <a:pt x="63046" y="2332"/>
                    <a:pt x="63085" y="2334"/>
                    <a:pt x="63124" y="2334"/>
                  </a:cubicBezTo>
                  <a:cubicBezTo>
                    <a:pt x="63135" y="2339"/>
                    <a:pt x="63146" y="2341"/>
                    <a:pt x="63159" y="2341"/>
                  </a:cubicBezTo>
                  <a:cubicBezTo>
                    <a:pt x="63172" y="2341"/>
                    <a:pt x="63186" y="2338"/>
                    <a:pt x="63198" y="2332"/>
                  </a:cubicBezTo>
                  <a:cubicBezTo>
                    <a:pt x="63236" y="2330"/>
                    <a:pt x="63275" y="2330"/>
                    <a:pt x="63314" y="2328"/>
                  </a:cubicBezTo>
                  <a:cubicBezTo>
                    <a:pt x="63468" y="2354"/>
                    <a:pt x="63625" y="2361"/>
                    <a:pt x="63783" y="2361"/>
                  </a:cubicBezTo>
                  <a:cubicBezTo>
                    <a:pt x="63883" y="2361"/>
                    <a:pt x="63984" y="2358"/>
                    <a:pt x="64084" y="2355"/>
                  </a:cubicBezTo>
                  <a:cubicBezTo>
                    <a:pt x="64098" y="2363"/>
                    <a:pt x="64114" y="2367"/>
                    <a:pt x="64130" y="2367"/>
                  </a:cubicBezTo>
                  <a:cubicBezTo>
                    <a:pt x="64149" y="2367"/>
                    <a:pt x="64168" y="2362"/>
                    <a:pt x="64183" y="2351"/>
                  </a:cubicBezTo>
                  <a:cubicBezTo>
                    <a:pt x="64330" y="2343"/>
                    <a:pt x="64477" y="2338"/>
                    <a:pt x="64621" y="2338"/>
                  </a:cubicBezTo>
                  <a:cubicBezTo>
                    <a:pt x="64626" y="2338"/>
                    <a:pt x="64631" y="2338"/>
                    <a:pt x="64635" y="2338"/>
                  </a:cubicBezTo>
                  <a:cubicBezTo>
                    <a:pt x="64700" y="2338"/>
                    <a:pt x="64761" y="2329"/>
                    <a:pt x="64824" y="2329"/>
                  </a:cubicBezTo>
                  <a:cubicBezTo>
                    <a:pt x="64843" y="2329"/>
                    <a:pt x="64862" y="2330"/>
                    <a:pt x="64882" y="2332"/>
                  </a:cubicBezTo>
                  <a:cubicBezTo>
                    <a:pt x="64921" y="2336"/>
                    <a:pt x="64960" y="2337"/>
                    <a:pt x="65000" y="2337"/>
                  </a:cubicBezTo>
                  <a:cubicBezTo>
                    <a:pt x="65068" y="2337"/>
                    <a:pt x="65136" y="2333"/>
                    <a:pt x="65203" y="2332"/>
                  </a:cubicBezTo>
                  <a:cubicBezTo>
                    <a:pt x="65292" y="2330"/>
                    <a:pt x="65376" y="2323"/>
                    <a:pt x="65464" y="2312"/>
                  </a:cubicBezTo>
                  <a:cubicBezTo>
                    <a:pt x="65467" y="2312"/>
                    <a:pt x="65473" y="2312"/>
                    <a:pt x="65477" y="2314"/>
                  </a:cubicBezTo>
                  <a:cubicBezTo>
                    <a:pt x="65521" y="2319"/>
                    <a:pt x="65561" y="2331"/>
                    <a:pt x="65603" y="2331"/>
                  </a:cubicBezTo>
                  <a:cubicBezTo>
                    <a:pt x="65614" y="2331"/>
                    <a:pt x="65625" y="2330"/>
                    <a:pt x="65637" y="2328"/>
                  </a:cubicBezTo>
                  <a:cubicBezTo>
                    <a:pt x="65701" y="2318"/>
                    <a:pt x="65768" y="2315"/>
                    <a:pt x="65834" y="2315"/>
                  </a:cubicBezTo>
                  <a:cubicBezTo>
                    <a:pt x="65939" y="2315"/>
                    <a:pt x="66045" y="2324"/>
                    <a:pt x="66146" y="2330"/>
                  </a:cubicBezTo>
                  <a:cubicBezTo>
                    <a:pt x="66185" y="2332"/>
                    <a:pt x="66226" y="2334"/>
                    <a:pt x="66265" y="2334"/>
                  </a:cubicBezTo>
                  <a:cubicBezTo>
                    <a:pt x="66276" y="2339"/>
                    <a:pt x="66288" y="2341"/>
                    <a:pt x="66300" y="2341"/>
                  </a:cubicBezTo>
                  <a:cubicBezTo>
                    <a:pt x="66313" y="2341"/>
                    <a:pt x="66326" y="2338"/>
                    <a:pt x="66338" y="2332"/>
                  </a:cubicBezTo>
                  <a:cubicBezTo>
                    <a:pt x="66377" y="2330"/>
                    <a:pt x="66416" y="2330"/>
                    <a:pt x="66454" y="2328"/>
                  </a:cubicBezTo>
                  <a:cubicBezTo>
                    <a:pt x="66609" y="2354"/>
                    <a:pt x="66766" y="2361"/>
                    <a:pt x="66925" y="2361"/>
                  </a:cubicBezTo>
                  <a:cubicBezTo>
                    <a:pt x="67025" y="2361"/>
                    <a:pt x="67125" y="2358"/>
                    <a:pt x="67226" y="2355"/>
                  </a:cubicBezTo>
                  <a:cubicBezTo>
                    <a:pt x="67239" y="2363"/>
                    <a:pt x="67256" y="2367"/>
                    <a:pt x="67272" y="2367"/>
                  </a:cubicBezTo>
                  <a:cubicBezTo>
                    <a:pt x="67290" y="2367"/>
                    <a:pt x="67309" y="2362"/>
                    <a:pt x="67323" y="2351"/>
                  </a:cubicBezTo>
                  <a:cubicBezTo>
                    <a:pt x="67472" y="2343"/>
                    <a:pt x="67617" y="2338"/>
                    <a:pt x="67763" y="2338"/>
                  </a:cubicBezTo>
                  <a:cubicBezTo>
                    <a:pt x="67767" y="2338"/>
                    <a:pt x="67772" y="2338"/>
                    <a:pt x="67777" y="2338"/>
                  </a:cubicBezTo>
                  <a:cubicBezTo>
                    <a:pt x="67840" y="2338"/>
                    <a:pt x="67902" y="2329"/>
                    <a:pt x="67964" y="2329"/>
                  </a:cubicBezTo>
                  <a:cubicBezTo>
                    <a:pt x="67983" y="2329"/>
                    <a:pt x="68002" y="2330"/>
                    <a:pt x="68022" y="2332"/>
                  </a:cubicBezTo>
                  <a:cubicBezTo>
                    <a:pt x="68061" y="2336"/>
                    <a:pt x="68100" y="2337"/>
                    <a:pt x="68140" y="2337"/>
                  </a:cubicBezTo>
                  <a:cubicBezTo>
                    <a:pt x="68208" y="2337"/>
                    <a:pt x="68277" y="2333"/>
                    <a:pt x="68344" y="2332"/>
                  </a:cubicBezTo>
                  <a:cubicBezTo>
                    <a:pt x="68434" y="2330"/>
                    <a:pt x="68518" y="2323"/>
                    <a:pt x="68605" y="2312"/>
                  </a:cubicBezTo>
                  <a:cubicBezTo>
                    <a:pt x="68609" y="2312"/>
                    <a:pt x="68613" y="2312"/>
                    <a:pt x="68618" y="2314"/>
                  </a:cubicBezTo>
                  <a:cubicBezTo>
                    <a:pt x="68663" y="2319"/>
                    <a:pt x="68702" y="2331"/>
                    <a:pt x="68745" y="2331"/>
                  </a:cubicBezTo>
                  <a:cubicBezTo>
                    <a:pt x="68756" y="2331"/>
                    <a:pt x="68767" y="2330"/>
                    <a:pt x="68779" y="2328"/>
                  </a:cubicBezTo>
                  <a:cubicBezTo>
                    <a:pt x="68843" y="2318"/>
                    <a:pt x="68909" y="2315"/>
                    <a:pt x="68976" y="2315"/>
                  </a:cubicBezTo>
                  <a:cubicBezTo>
                    <a:pt x="69081" y="2315"/>
                    <a:pt x="69186" y="2324"/>
                    <a:pt x="69288" y="2330"/>
                  </a:cubicBezTo>
                  <a:cubicBezTo>
                    <a:pt x="69324" y="2332"/>
                    <a:pt x="69361" y="2333"/>
                    <a:pt x="69398" y="2333"/>
                  </a:cubicBezTo>
                  <a:cubicBezTo>
                    <a:pt x="69524" y="2333"/>
                    <a:pt x="69651" y="2323"/>
                    <a:pt x="69776" y="2319"/>
                  </a:cubicBezTo>
                  <a:cubicBezTo>
                    <a:pt x="69800" y="2318"/>
                    <a:pt x="69825" y="2318"/>
                    <a:pt x="69849" y="2318"/>
                  </a:cubicBezTo>
                  <a:cubicBezTo>
                    <a:pt x="69881" y="2318"/>
                    <a:pt x="69912" y="2319"/>
                    <a:pt x="69944" y="2319"/>
                  </a:cubicBezTo>
                  <a:cubicBezTo>
                    <a:pt x="70023" y="2319"/>
                    <a:pt x="70102" y="2317"/>
                    <a:pt x="70181" y="2302"/>
                  </a:cubicBezTo>
                  <a:cubicBezTo>
                    <a:pt x="70201" y="2299"/>
                    <a:pt x="70194" y="2274"/>
                    <a:pt x="70177" y="2271"/>
                  </a:cubicBezTo>
                  <a:cubicBezTo>
                    <a:pt x="70030" y="2252"/>
                    <a:pt x="69890" y="2233"/>
                    <a:pt x="69741" y="2230"/>
                  </a:cubicBezTo>
                  <a:cubicBezTo>
                    <a:pt x="69584" y="2224"/>
                    <a:pt x="69426" y="2230"/>
                    <a:pt x="69271" y="2213"/>
                  </a:cubicBezTo>
                  <a:cubicBezTo>
                    <a:pt x="69178" y="2203"/>
                    <a:pt x="69079" y="2197"/>
                    <a:pt x="68982" y="2197"/>
                  </a:cubicBezTo>
                  <a:cubicBezTo>
                    <a:pt x="68917" y="2197"/>
                    <a:pt x="68853" y="2199"/>
                    <a:pt x="68792" y="2205"/>
                  </a:cubicBezTo>
                  <a:cubicBezTo>
                    <a:pt x="68768" y="2208"/>
                    <a:pt x="68744" y="2209"/>
                    <a:pt x="68720" y="2209"/>
                  </a:cubicBezTo>
                  <a:cubicBezTo>
                    <a:pt x="68663" y="2209"/>
                    <a:pt x="68606" y="2204"/>
                    <a:pt x="68550" y="2204"/>
                  </a:cubicBezTo>
                  <a:cubicBezTo>
                    <a:pt x="68521" y="2204"/>
                    <a:pt x="68491" y="2205"/>
                    <a:pt x="68462" y="2209"/>
                  </a:cubicBezTo>
                  <a:cubicBezTo>
                    <a:pt x="68465" y="2190"/>
                    <a:pt x="68467" y="2170"/>
                    <a:pt x="68467" y="2149"/>
                  </a:cubicBezTo>
                  <a:cubicBezTo>
                    <a:pt x="68477" y="2082"/>
                    <a:pt x="68484" y="2015"/>
                    <a:pt x="68484" y="1944"/>
                  </a:cubicBezTo>
                  <a:cubicBezTo>
                    <a:pt x="68484" y="1888"/>
                    <a:pt x="68488" y="1801"/>
                    <a:pt x="68456" y="1750"/>
                  </a:cubicBezTo>
                  <a:lnTo>
                    <a:pt x="68646" y="1750"/>
                  </a:lnTo>
                  <a:cubicBezTo>
                    <a:pt x="68892" y="1750"/>
                    <a:pt x="69136" y="1767"/>
                    <a:pt x="69380" y="1767"/>
                  </a:cubicBezTo>
                  <a:cubicBezTo>
                    <a:pt x="69546" y="1767"/>
                    <a:pt x="69711" y="1759"/>
                    <a:pt x="69877" y="1734"/>
                  </a:cubicBezTo>
                  <a:cubicBezTo>
                    <a:pt x="69897" y="1732"/>
                    <a:pt x="69897" y="1696"/>
                    <a:pt x="69877" y="1695"/>
                  </a:cubicBezTo>
                  <a:cubicBezTo>
                    <a:pt x="69679" y="1663"/>
                    <a:pt x="69480" y="1667"/>
                    <a:pt x="69280" y="1646"/>
                  </a:cubicBezTo>
                  <a:cubicBezTo>
                    <a:pt x="69183" y="1635"/>
                    <a:pt x="69083" y="1644"/>
                    <a:pt x="68984" y="1633"/>
                  </a:cubicBezTo>
                  <a:cubicBezTo>
                    <a:pt x="68945" y="1629"/>
                    <a:pt x="68905" y="1627"/>
                    <a:pt x="68864" y="1627"/>
                  </a:cubicBezTo>
                  <a:cubicBezTo>
                    <a:pt x="68911" y="1564"/>
                    <a:pt x="68933" y="1486"/>
                    <a:pt x="68982" y="1424"/>
                  </a:cubicBezTo>
                  <a:cubicBezTo>
                    <a:pt x="69040" y="1353"/>
                    <a:pt x="69084" y="1275"/>
                    <a:pt x="69135" y="1199"/>
                  </a:cubicBezTo>
                  <a:cubicBezTo>
                    <a:pt x="69193" y="1107"/>
                    <a:pt x="69262" y="1025"/>
                    <a:pt x="69323" y="936"/>
                  </a:cubicBezTo>
                  <a:cubicBezTo>
                    <a:pt x="69345" y="900"/>
                    <a:pt x="69372" y="867"/>
                    <a:pt x="69394" y="831"/>
                  </a:cubicBezTo>
                  <a:cubicBezTo>
                    <a:pt x="69414" y="798"/>
                    <a:pt x="69431" y="751"/>
                    <a:pt x="69455" y="716"/>
                  </a:cubicBezTo>
                  <a:cubicBezTo>
                    <a:pt x="69470" y="742"/>
                    <a:pt x="69483" y="774"/>
                    <a:pt x="69496" y="794"/>
                  </a:cubicBezTo>
                  <a:cubicBezTo>
                    <a:pt x="69528" y="841"/>
                    <a:pt x="69569" y="884"/>
                    <a:pt x="69606" y="925"/>
                  </a:cubicBezTo>
                  <a:cubicBezTo>
                    <a:pt x="69683" y="1010"/>
                    <a:pt x="69769" y="1092"/>
                    <a:pt x="69834" y="1186"/>
                  </a:cubicBezTo>
                  <a:cubicBezTo>
                    <a:pt x="69884" y="1260"/>
                    <a:pt x="69942" y="1327"/>
                    <a:pt x="70002" y="1396"/>
                  </a:cubicBezTo>
                  <a:cubicBezTo>
                    <a:pt x="70033" y="1434"/>
                    <a:pt x="70059" y="1480"/>
                    <a:pt x="70087" y="1519"/>
                  </a:cubicBezTo>
                  <a:cubicBezTo>
                    <a:pt x="70108" y="1547"/>
                    <a:pt x="70162" y="1588"/>
                    <a:pt x="70173" y="1616"/>
                  </a:cubicBezTo>
                  <a:cubicBezTo>
                    <a:pt x="70176" y="1625"/>
                    <a:pt x="70183" y="1630"/>
                    <a:pt x="70191" y="1630"/>
                  </a:cubicBezTo>
                  <a:cubicBezTo>
                    <a:pt x="70197" y="1630"/>
                    <a:pt x="70204" y="1625"/>
                    <a:pt x="70207" y="1616"/>
                  </a:cubicBezTo>
                  <a:cubicBezTo>
                    <a:pt x="70227" y="1544"/>
                    <a:pt x="70145" y="1447"/>
                    <a:pt x="70115" y="1385"/>
                  </a:cubicBezTo>
                  <a:cubicBezTo>
                    <a:pt x="70091" y="1338"/>
                    <a:pt x="70048" y="1299"/>
                    <a:pt x="70015" y="1258"/>
                  </a:cubicBezTo>
                  <a:cubicBezTo>
                    <a:pt x="69983" y="1215"/>
                    <a:pt x="69951" y="1176"/>
                    <a:pt x="69922" y="1131"/>
                  </a:cubicBezTo>
                  <a:cubicBezTo>
                    <a:pt x="69862" y="1038"/>
                    <a:pt x="69780" y="956"/>
                    <a:pt x="69709" y="870"/>
                  </a:cubicBezTo>
                  <a:cubicBezTo>
                    <a:pt x="69662" y="815"/>
                    <a:pt x="69616" y="762"/>
                    <a:pt x="69578" y="699"/>
                  </a:cubicBezTo>
                  <a:cubicBezTo>
                    <a:pt x="69550" y="656"/>
                    <a:pt x="69532" y="613"/>
                    <a:pt x="69491" y="585"/>
                  </a:cubicBezTo>
                  <a:cubicBezTo>
                    <a:pt x="69491" y="583"/>
                    <a:pt x="69491" y="583"/>
                    <a:pt x="69491" y="581"/>
                  </a:cubicBezTo>
                  <a:cubicBezTo>
                    <a:pt x="69564" y="518"/>
                    <a:pt x="69619" y="447"/>
                    <a:pt x="69664" y="361"/>
                  </a:cubicBezTo>
                  <a:cubicBezTo>
                    <a:pt x="69711" y="270"/>
                    <a:pt x="69778" y="190"/>
                    <a:pt x="69821" y="97"/>
                  </a:cubicBezTo>
                  <a:cubicBezTo>
                    <a:pt x="69838" y="59"/>
                    <a:pt x="69817" y="26"/>
                    <a:pt x="69776" y="20"/>
                  </a:cubicBezTo>
                  <a:cubicBezTo>
                    <a:pt x="69675" y="10"/>
                    <a:pt x="69575" y="0"/>
                    <a:pt x="69473" y="0"/>
                  </a:cubicBezTo>
                  <a:cubicBezTo>
                    <a:pt x="69450" y="0"/>
                    <a:pt x="69428" y="1"/>
                    <a:pt x="69405" y="2"/>
                  </a:cubicBezTo>
                  <a:cubicBezTo>
                    <a:pt x="69351" y="3"/>
                    <a:pt x="69295" y="17"/>
                    <a:pt x="69241" y="28"/>
                  </a:cubicBezTo>
                  <a:cubicBezTo>
                    <a:pt x="69211" y="33"/>
                    <a:pt x="69183" y="35"/>
                    <a:pt x="69165" y="65"/>
                  </a:cubicBezTo>
                  <a:cubicBezTo>
                    <a:pt x="69125" y="123"/>
                    <a:pt x="69189" y="214"/>
                    <a:pt x="69207" y="268"/>
                  </a:cubicBezTo>
                  <a:cubicBezTo>
                    <a:pt x="69226" y="322"/>
                    <a:pt x="69252" y="371"/>
                    <a:pt x="69278" y="421"/>
                  </a:cubicBezTo>
                  <a:cubicBezTo>
                    <a:pt x="69306" y="477"/>
                    <a:pt x="69375" y="553"/>
                    <a:pt x="69385" y="617"/>
                  </a:cubicBezTo>
                  <a:cubicBezTo>
                    <a:pt x="69332" y="675"/>
                    <a:pt x="69299" y="753"/>
                    <a:pt x="69254" y="815"/>
                  </a:cubicBezTo>
                  <a:cubicBezTo>
                    <a:pt x="69193" y="898"/>
                    <a:pt x="69127" y="982"/>
                    <a:pt x="69071" y="1070"/>
                  </a:cubicBezTo>
                  <a:cubicBezTo>
                    <a:pt x="69014" y="1159"/>
                    <a:pt x="68963" y="1256"/>
                    <a:pt x="68896" y="1338"/>
                  </a:cubicBezTo>
                  <a:cubicBezTo>
                    <a:pt x="68870" y="1372"/>
                    <a:pt x="68842" y="1406"/>
                    <a:pt x="68822" y="1443"/>
                  </a:cubicBezTo>
                  <a:cubicBezTo>
                    <a:pt x="68805" y="1476"/>
                    <a:pt x="68795" y="1516"/>
                    <a:pt x="68775" y="1547"/>
                  </a:cubicBezTo>
                  <a:cubicBezTo>
                    <a:pt x="68749" y="1557"/>
                    <a:pt x="68732" y="1581"/>
                    <a:pt x="68741" y="1614"/>
                  </a:cubicBezTo>
                  <a:lnTo>
                    <a:pt x="68745" y="1624"/>
                  </a:lnTo>
                  <a:cubicBezTo>
                    <a:pt x="68745" y="1624"/>
                    <a:pt x="68745" y="1626"/>
                    <a:pt x="68747" y="1626"/>
                  </a:cubicBezTo>
                  <a:cubicBezTo>
                    <a:pt x="68712" y="1626"/>
                    <a:pt x="68678" y="1627"/>
                    <a:pt x="68644" y="1627"/>
                  </a:cubicBezTo>
                  <a:cubicBezTo>
                    <a:pt x="68488" y="1627"/>
                    <a:pt x="68331" y="1627"/>
                    <a:pt x="68175" y="1626"/>
                  </a:cubicBezTo>
                  <a:cubicBezTo>
                    <a:pt x="68074" y="1601"/>
                    <a:pt x="67963" y="1592"/>
                    <a:pt x="67857" y="1592"/>
                  </a:cubicBezTo>
                  <a:cubicBezTo>
                    <a:pt x="67804" y="1592"/>
                    <a:pt x="67752" y="1594"/>
                    <a:pt x="67703" y="1598"/>
                  </a:cubicBezTo>
                  <a:cubicBezTo>
                    <a:pt x="67587" y="1605"/>
                    <a:pt x="67472" y="1607"/>
                    <a:pt x="67357" y="1607"/>
                  </a:cubicBezTo>
                  <a:cubicBezTo>
                    <a:pt x="67270" y="1607"/>
                    <a:pt x="67183" y="1606"/>
                    <a:pt x="67095" y="1605"/>
                  </a:cubicBezTo>
                  <a:lnTo>
                    <a:pt x="67065" y="1605"/>
                  </a:lnTo>
                  <a:cubicBezTo>
                    <a:pt x="67076" y="1534"/>
                    <a:pt x="67002" y="1443"/>
                    <a:pt x="66974" y="1385"/>
                  </a:cubicBezTo>
                  <a:cubicBezTo>
                    <a:pt x="66951" y="1338"/>
                    <a:pt x="66907" y="1299"/>
                    <a:pt x="66875" y="1258"/>
                  </a:cubicBezTo>
                  <a:cubicBezTo>
                    <a:pt x="66841" y="1215"/>
                    <a:pt x="66810" y="1178"/>
                    <a:pt x="66780" y="1131"/>
                  </a:cubicBezTo>
                  <a:cubicBezTo>
                    <a:pt x="66720" y="1038"/>
                    <a:pt x="66640" y="956"/>
                    <a:pt x="66567" y="870"/>
                  </a:cubicBezTo>
                  <a:cubicBezTo>
                    <a:pt x="66521" y="815"/>
                    <a:pt x="66476" y="762"/>
                    <a:pt x="66437" y="699"/>
                  </a:cubicBezTo>
                  <a:cubicBezTo>
                    <a:pt x="66411" y="656"/>
                    <a:pt x="66390" y="613"/>
                    <a:pt x="66349" y="585"/>
                  </a:cubicBezTo>
                  <a:cubicBezTo>
                    <a:pt x="66349" y="583"/>
                    <a:pt x="66349" y="583"/>
                    <a:pt x="66349" y="581"/>
                  </a:cubicBezTo>
                  <a:cubicBezTo>
                    <a:pt x="66422" y="518"/>
                    <a:pt x="66480" y="447"/>
                    <a:pt x="66523" y="361"/>
                  </a:cubicBezTo>
                  <a:cubicBezTo>
                    <a:pt x="66569" y="270"/>
                    <a:pt x="66638" y="190"/>
                    <a:pt x="66679" y="97"/>
                  </a:cubicBezTo>
                  <a:cubicBezTo>
                    <a:pt x="66696" y="59"/>
                    <a:pt x="66676" y="26"/>
                    <a:pt x="66636" y="20"/>
                  </a:cubicBezTo>
                  <a:cubicBezTo>
                    <a:pt x="66536" y="10"/>
                    <a:pt x="66434" y="0"/>
                    <a:pt x="66332" y="0"/>
                  </a:cubicBezTo>
                  <a:cubicBezTo>
                    <a:pt x="66310" y="0"/>
                    <a:pt x="66288" y="1"/>
                    <a:pt x="66265" y="2"/>
                  </a:cubicBezTo>
                  <a:cubicBezTo>
                    <a:pt x="66209" y="3"/>
                    <a:pt x="66154" y="17"/>
                    <a:pt x="66101" y="28"/>
                  </a:cubicBezTo>
                  <a:cubicBezTo>
                    <a:pt x="66070" y="33"/>
                    <a:pt x="66044" y="35"/>
                    <a:pt x="66023" y="65"/>
                  </a:cubicBezTo>
                  <a:cubicBezTo>
                    <a:pt x="65984" y="123"/>
                    <a:pt x="66047" y="214"/>
                    <a:pt x="66066" y="268"/>
                  </a:cubicBezTo>
                  <a:cubicBezTo>
                    <a:pt x="66085" y="322"/>
                    <a:pt x="66111" y="371"/>
                    <a:pt x="66137" y="421"/>
                  </a:cubicBezTo>
                  <a:cubicBezTo>
                    <a:pt x="66165" y="477"/>
                    <a:pt x="66234" y="553"/>
                    <a:pt x="66243" y="617"/>
                  </a:cubicBezTo>
                  <a:cubicBezTo>
                    <a:pt x="66191" y="675"/>
                    <a:pt x="66159" y="753"/>
                    <a:pt x="66114" y="815"/>
                  </a:cubicBezTo>
                  <a:cubicBezTo>
                    <a:pt x="66053" y="898"/>
                    <a:pt x="65986" y="982"/>
                    <a:pt x="65930" y="1070"/>
                  </a:cubicBezTo>
                  <a:cubicBezTo>
                    <a:pt x="65874" y="1159"/>
                    <a:pt x="65822" y="1256"/>
                    <a:pt x="65756" y="1338"/>
                  </a:cubicBezTo>
                  <a:cubicBezTo>
                    <a:pt x="65728" y="1372"/>
                    <a:pt x="65700" y="1406"/>
                    <a:pt x="65680" y="1443"/>
                  </a:cubicBezTo>
                  <a:cubicBezTo>
                    <a:pt x="65663" y="1476"/>
                    <a:pt x="65654" y="1516"/>
                    <a:pt x="65633" y="1547"/>
                  </a:cubicBezTo>
                  <a:cubicBezTo>
                    <a:pt x="65609" y="1557"/>
                    <a:pt x="65590" y="1581"/>
                    <a:pt x="65602" y="1614"/>
                  </a:cubicBezTo>
                  <a:lnTo>
                    <a:pt x="65604" y="1624"/>
                  </a:lnTo>
                  <a:cubicBezTo>
                    <a:pt x="65604" y="1624"/>
                    <a:pt x="65605" y="1626"/>
                    <a:pt x="65605" y="1626"/>
                  </a:cubicBezTo>
                  <a:cubicBezTo>
                    <a:pt x="65572" y="1626"/>
                    <a:pt x="65538" y="1627"/>
                    <a:pt x="65505" y="1627"/>
                  </a:cubicBezTo>
                  <a:cubicBezTo>
                    <a:pt x="65348" y="1627"/>
                    <a:pt x="65190" y="1627"/>
                    <a:pt x="65033" y="1626"/>
                  </a:cubicBezTo>
                  <a:cubicBezTo>
                    <a:pt x="64934" y="1601"/>
                    <a:pt x="64823" y="1592"/>
                    <a:pt x="64716" y="1592"/>
                  </a:cubicBezTo>
                  <a:cubicBezTo>
                    <a:pt x="64663" y="1592"/>
                    <a:pt x="64610" y="1594"/>
                    <a:pt x="64561" y="1598"/>
                  </a:cubicBezTo>
                  <a:cubicBezTo>
                    <a:pt x="64447" y="1605"/>
                    <a:pt x="64332" y="1607"/>
                    <a:pt x="64217" y="1607"/>
                  </a:cubicBezTo>
                  <a:cubicBezTo>
                    <a:pt x="64130" y="1607"/>
                    <a:pt x="64042" y="1606"/>
                    <a:pt x="63955" y="1605"/>
                  </a:cubicBezTo>
                  <a:lnTo>
                    <a:pt x="63926" y="1605"/>
                  </a:lnTo>
                  <a:cubicBezTo>
                    <a:pt x="63937" y="1534"/>
                    <a:pt x="63860" y="1443"/>
                    <a:pt x="63832" y="1385"/>
                  </a:cubicBezTo>
                  <a:cubicBezTo>
                    <a:pt x="63810" y="1338"/>
                    <a:pt x="63765" y="1299"/>
                    <a:pt x="63734" y="1258"/>
                  </a:cubicBezTo>
                  <a:cubicBezTo>
                    <a:pt x="63700" y="1215"/>
                    <a:pt x="63668" y="1178"/>
                    <a:pt x="63640" y="1131"/>
                  </a:cubicBezTo>
                  <a:cubicBezTo>
                    <a:pt x="63579" y="1038"/>
                    <a:pt x="63499" y="956"/>
                    <a:pt x="63428" y="870"/>
                  </a:cubicBezTo>
                  <a:cubicBezTo>
                    <a:pt x="63379" y="815"/>
                    <a:pt x="63335" y="762"/>
                    <a:pt x="63295" y="699"/>
                  </a:cubicBezTo>
                  <a:cubicBezTo>
                    <a:pt x="63269" y="656"/>
                    <a:pt x="63251" y="613"/>
                    <a:pt x="63210" y="585"/>
                  </a:cubicBezTo>
                  <a:cubicBezTo>
                    <a:pt x="63210" y="583"/>
                    <a:pt x="63210" y="583"/>
                    <a:pt x="63208" y="581"/>
                  </a:cubicBezTo>
                  <a:cubicBezTo>
                    <a:pt x="63280" y="518"/>
                    <a:pt x="63338" y="447"/>
                    <a:pt x="63383" y="361"/>
                  </a:cubicBezTo>
                  <a:cubicBezTo>
                    <a:pt x="63430" y="270"/>
                    <a:pt x="63497" y="190"/>
                    <a:pt x="63538" y="97"/>
                  </a:cubicBezTo>
                  <a:cubicBezTo>
                    <a:pt x="63555" y="59"/>
                    <a:pt x="63534" y="26"/>
                    <a:pt x="63495" y="20"/>
                  </a:cubicBezTo>
                  <a:cubicBezTo>
                    <a:pt x="63394" y="10"/>
                    <a:pt x="63292" y="0"/>
                    <a:pt x="63191" y="0"/>
                  </a:cubicBezTo>
                  <a:cubicBezTo>
                    <a:pt x="63169" y="0"/>
                    <a:pt x="63146" y="1"/>
                    <a:pt x="63124" y="2"/>
                  </a:cubicBezTo>
                  <a:cubicBezTo>
                    <a:pt x="63068" y="3"/>
                    <a:pt x="63014" y="17"/>
                    <a:pt x="62960" y="28"/>
                  </a:cubicBezTo>
                  <a:cubicBezTo>
                    <a:pt x="62928" y="33"/>
                    <a:pt x="62902" y="35"/>
                    <a:pt x="62881" y="65"/>
                  </a:cubicBezTo>
                  <a:cubicBezTo>
                    <a:pt x="62844" y="123"/>
                    <a:pt x="62908" y="214"/>
                    <a:pt x="62926" y="268"/>
                  </a:cubicBezTo>
                  <a:cubicBezTo>
                    <a:pt x="62943" y="322"/>
                    <a:pt x="62971" y="371"/>
                    <a:pt x="62995" y="421"/>
                  </a:cubicBezTo>
                  <a:cubicBezTo>
                    <a:pt x="63025" y="479"/>
                    <a:pt x="63094" y="553"/>
                    <a:pt x="63101" y="617"/>
                  </a:cubicBezTo>
                  <a:cubicBezTo>
                    <a:pt x="63049" y="675"/>
                    <a:pt x="63018" y="753"/>
                    <a:pt x="62973" y="815"/>
                  </a:cubicBezTo>
                  <a:cubicBezTo>
                    <a:pt x="62911" y="900"/>
                    <a:pt x="62844" y="982"/>
                    <a:pt x="62788" y="1070"/>
                  </a:cubicBezTo>
                  <a:cubicBezTo>
                    <a:pt x="62732" y="1159"/>
                    <a:pt x="62680" y="1256"/>
                    <a:pt x="62615" y="1338"/>
                  </a:cubicBezTo>
                  <a:cubicBezTo>
                    <a:pt x="62589" y="1372"/>
                    <a:pt x="62561" y="1406"/>
                    <a:pt x="62540" y="1443"/>
                  </a:cubicBezTo>
                  <a:cubicBezTo>
                    <a:pt x="62522" y="1476"/>
                    <a:pt x="62512" y="1516"/>
                    <a:pt x="62492" y="1547"/>
                  </a:cubicBezTo>
                  <a:cubicBezTo>
                    <a:pt x="62468" y="1557"/>
                    <a:pt x="62449" y="1581"/>
                    <a:pt x="62460" y="1614"/>
                  </a:cubicBezTo>
                  <a:lnTo>
                    <a:pt x="62464" y="1624"/>
                  </a:lnTo>
                  <a:cubicBezTo>
                    <a:pt x="62464" y="1624"/>
                    <a:pt x="62464" y="1626"/>
                    <a:pt x="62464" y="1626"/>
                  </a:cubicBezTo>
                  <a:cubicBezTo>
                    <a:pt x="62430" y="1626"/>
                    <a:pt x="62397" y="1627"/>
                    <a:pt x="62363" y="1627"/>
                  </a:cubicBezTo>
                  <a:cubicBezTo>
                    <a:pt x="62207" y="1627"/>
                    <a:pt x="62050" y="1627"/>
                    <a:pt x="61893" y="1626"/>
                  </a:cubicBezTo>
                  <a:cubicBezTo>
                    <a:pt x="61793" y="1601"/>
                    <a:pt x="61682" y="1592"/>
                    <a:pt x="61575" y="1592"/>
                  </a:cubicBezTo>
                  <a:cubicBezTo>
                    <a:pt x="61522" y="1592"/>
                    <a:pt x="61469" y="1594"/>
                    <a:pt x="61420" y="1598"/>
                  </a:cubicBezTo>
                  <a:cubicBezTo>
                    <a:pt x="61305" y="1605"/>
                    <a:pt x="61191" y="1607"/>
                    <a:pt x="61076" y="1607"/>
                  </a:cubicBezTo>
                  <a:cubicBezTo>
                    <a:pt x="60989" y="1607"/>
                    <a:pt x="60902" y="1606"/>
                    <a:pt x="60814" y="1605"/>
                  </a:cubicBezTo>
                  <a:lnTo>
                    <a:pt x="60784" y="1605"/>
                  </a:lnTo>
                  <a:cubicBezTo>
                    <a:pt x="60795" y="1534"/>
                    <a:pt x="60721" y="1443"/>
                    <a:pt x="60693" y="1385"/>
                  </a:cubicBezTo>
                  <a:cubicBezTo>
                    <a:pt x="60668" y="1338"/>
                    <a:pt x="60626" y="1299"/>
                    <a:pt x="60592" y="1258"/>
                  </a:cubicBezTo>
                  <a:cubicBezTo>
                    <a:pt x="60558" y="1215"/>
                    <a:pt x="60529" y="1178"/>
                    <a:pt x="60499" y="1131"/>
                  </a:cubicBezTo>
                  <a:cubicBezTo>
                    <a:pt x="60439" y="1038"/>
                    <a:pt x="60357" y="956"/>
                    <a:pt x="60286" y="870"/>
                  </a:cubicBezTo>
                  <a:cubicBezTo>
                    <a:pt x="60240" y="815"/>
                    <a:pt x="60193" y="762"/>
                    <a:pt x="60156" y="699"/>
                  </a:cubicBezTo>
                  <a:cubicBezTo>
                    <a:pt x="60128" y="656"/>
                    <a:pt x="60109" y="613"/>
                    <a:pt x="60068" y="585"/>
                  </a:cubicBezTo>
                  <a:cubicBezTo>
                    <a:pt x="60068" y="583"/>
                    <a:pt x="60068" y="583"/>
                    <a:pt x="60068" y="581"/>
                  </a:cubicBezTo>
                  <a:cubicBezTo>
                    <a:pt x="60141" y="518"/>
                    <a:pt x="60197" y="447"/>
                    <a:pt x="60241" y="361"/>
                  </a:cubicBezTo>
                  <a:cubicBezTo>
                    <a:pt x="60288" y="270"/>
                    <a:pt x="60355" y="190"/>
                    <a:pt x="60398" y="97"/>
                  </a:cubicBezTo>
                  <a:cubicBezTo>
                    <a:pt x="60415" y="59"/>
                    <a:pt x="60394" y="26"/>
                    <a:pt x="60353" y="20"/>
                  </a:cubicBezTo>
                  <a:cubicBezTo>
                    <a:pt x="60253" y="10"/>
                    <a:pt x="60152" y="0"/>
                    <a:pt x="60050" y="0"/>
                  </a:cubicBezTo>
                  <a:cubicBezTo>
                    <a:pt x="60028" y="0"/>
                    <a:pt x="60005" y="1"/>
                    <a:pt x="59982" y="2"/>
                  </a:cubicBezTo>
                  <a:cubicBezTo>
                    <a:pt x="59928" y="3"/>
                    <a:pt x="59872" y="17"/>
                    <a:pt x="59818" y="28"/>
                  </a:cubicBezTo>
                  <a:cubicBezTo>
                    <a:pt x="59788" y="33"/>
                    <a:pt x="59760" y="35"/>
                    <a:pt x="59742" y="65"/>
                  </a:cubicBezTo>
                  <a:cubicBezTo>
                    <a:pt x="59703" y="123"/>
                    <a:pt x="59766" y="214"/>
                    <a:pt x="59785" y="268"/>
                  </a:cubicBezTo>
                  <a:cubicBezTo>
                    <a:pt x="59803" y="324"/>
                    <a:pt x="59829" y="371"/>
                    <a:pt x="59856" y="423"/>
                  </a:cubicBezTo>
                  <a:cubicBezTo>
                    <a:pt x="59883" y="479"/>
                    <a:pt x="59952" y="553"/>
                    <a:pt x="59962" y="617"/>
                  </a:cubicBezTo>
                  <a:cubicBezTo>
                    <a:pt x="59910" y="675"/>
                    <a:pt x="59876" y="753"/>
                    <a:pt x="59831" y="815"/>
                  </a:cubicBezTo>
                  <a:cubicBezTo>
                    <a:pt x="59770" y="900"/>
                    <a:pt x="59703" y="982"/>
                    <a:pt x="59649" y="1070"/>
                  </a:cubicBezTo>
                  <a:cubicBezTo>
                    <a:pt x="59591" y="1159"/>
                    <a:pt x="59540" y="1256"/>
                    <a:pt x="59473" y="1338"/>
                  </a:cubicBezTo>
                  <a:cubicBezTo>
                    <a:pt x="59447" y="1372"/>
                    <a:pt x="59419" y="1406"/>
                    <a:pt x="59399" y="1443"/>
                  </a:cubicBezTo>
                  <a:cubicBezTo>
                    <a:pt x="59382" y="1476"/>
                    <a:pt x="59373" y="1516"/>
                    <a:pt x="59352" y="1547"/>
                  </a:cubicBezTo>
                  <a:cubicBezTo>
                    <a:pt x="59326" y="1557"/>
                    <a:pt x="59307" y="1581"/>
                    <a:pt x="59319" y="1614"/>
                  </a:cubicBezTo>
                  <a:lnTo>
                    <a:pt x="59322" y="1624"/>
                  </a:lnTo>
                  <a:cubicBezTo>
                    <a:pt x="59322" y="1624"/>
                    <a:pt x="59322" y="1626"/>
                    <a:pt x="59322" y="1626"/>
                  </a:cubicBezTo>
                  <a:cubicBezTo>
                    <a:pt x="59289" y="1627"/>
                    <a:pt x="59255" y="1627"/>
                    <a:pt x="59222" y="1627"/>
                  </a:cubicBezTo>
                  <a:cubicBezTo>
                    <a:pt x="59065" y="1627"/>
                    <a:pt x="58908" y="1627"/>
                    <a:pt x="58752" y="1626"/>
                  </a:cubicBezTo>
                  <a:cubicBezTo>
                    <a:pt x="58651" y="1601"/>
                    <a:pt x="58540" y="1592"/>
                    <a:pt x="58434" y="1592"/>
                  </a:cubicBezTo>
                  <a:cubicBezTo>
                    <a:pt x="58381" y="1592"/>
                    <a:pt x="58329" y="1594"/>
                    <a:pt x="58280" y="1598"/>
                  </a:cubicBezTo>
                  <a:cubicBezTo>
                    <a:pt x="58165" y="1605"/>
                    <a:pt x="58050" y="1607"/>
                    <a:pt x="57935" y="1607"/>
                  </a:cubicBezTo>
                  <a:cubicBezTo>
                    <a:pt x="57847" y="1607"/>
                    <a:pt x="57760" y="1606"/>
                    <a:pt x="57672" y="1605"/>
                  </a:cubicBezTo>
                  <a:lnTo>
                    <a:pt x="57642" y="1605"/>
                  </a:lnTo>
                  <a:cubicBezTo>
                    <a:pt x="57654" y="1534"/>
                    <a:pt x="57579" y="1443"/>
                    <a:pt x="57551" y="1385"/>
                  </a:cubicBezTo>
                  <a:cubicBezTo>
                    <a:pt x="57529" y="1338"/>
                    <a:pt x="57484" y="1299"/>
                    <a:pt x="57452" y="1258"/>
                  </a:cubicBezTo>
                  <a:cubicBezTo>
                    <a:pt x="57419" y="1215"/>
                    <a:pt x="57387" y="1178"/>
                    <a:pt x="57357" y="1131"/>
                  </a:cubicBezTo>
                  <a:cubicBezTo>
                    <a:pt x="57298" y="1038"/>
                    <a:pt x="57217" y="956"/>
                    <a:pt x="57145" y="870"/>
                  </a:cubicBezTo>
                  <a:cubicBezTo>
                    <a:pt x="57098" y="815"/>
                    <a:pt x="57053" y="762"/>
                    <a:pt x="57014" y="699"/>
                  </a:cubicBezTo>
                  <a:cubicBezTo>
                    <a:pt x="56988" y="656"/>
                    <a:pt x="56968" y="613"/>
                    <a:pt x="56927" y="585"/>
                  </a:cubicBezTo>
                  <a:cubicBezTo>
                    <a:pt x="56927" y="583"/>
                    <a:pt x="56927" y="583"/>
                    <a:pt x="56927" y="581"/>
                  </a:cubicBezTo>
                  <a:cubicBezTo>
                    <a:pt x="56999" y="518"/>
                    <a:pt x="57055" y="447"/>
                    <a:pt x="57100" y="361"/>
                  </a:cubicBezTo>
                  <a:cubicBezTo>
                    <a:pt x="57147" y="270"/>
                    <a:pt x="57216" y="190"/>
                    <a:pt x="57257" y="97"/>
                  </a:cubicBezTo>
                  <a:cubicBezTo>
                    <a:pt x="57273" y="59"/>
                    <a:pt x="57253" y="26"/>
                    <a:pt x="57212" y="20"/>
                  </a:cubicBezTo>
                  <a:cubicBezTo>
                    <a:pt x="57113" y="10"/>
                    <a:pt x="57011" y="0"/>
                    <a:pt x="56909" y="0"/>
                  </a:cubicBezTo>
                  <a:cubicBezTo>
                    <a:pt x="56886" y="0"/>
                    <a:pt x="56863" y="1"/>
                    <a:pt x="56841" y="2"/>
                  </a:cubicBezTo>
                  <a:cubicBezTo>
                    <a:pt x="56787" y="3"/>
                    <a:pt x="56731" y="17"/>
                    <a:pt x="56677" y="28"/>
                  </a:cubicBezTo>
                  <a:cubicBezTo>
                    <a:pt x="56647" y="33"/>
                    <a:pt x="56621" y="35"/>
                    <a:pt x="56600" y="65"/>
                  </a:cubicBezTo>
                  <a:cubicBezTo>
                    <a:pt x="56561" y="123"/>
                    <a:pt x="56624" y="214"/>
                    <a:pt x="56643" y="268"/>
                  </a:cubicBezTo>
                  <a:cubicBezTo>
                    <a:pt x="56662" y="324"/>
                    <a:pt x="56688" y="371"/>
                    <a:pt x="56714" y="423"/>
                  </a:cubicBezTo>
                  <a:cubicBezTo>
                    <a:pt x="56742" y="479"/>
                    <a:pt x="56811" y="553"/>
                    <a:pt x="56820" y="617"/>
                  </a:cubicBezTo>
                  <a:cubicBezTo>
                    <a:pt x="56768" y="675"/>
                    <a:pt x="56734" y="753"/>
                    <a:pt x="56690" y="815"/>
                  </a:cubicBezTo>
                  <a:cubicBezTo>
                    <a:pt x="56630" y="900"/>
                    <a:pt x="56563" y="982"/>
                    <a:pt x="56507" y="1070"/>
                  </a:cubicBezTo>
                  <a:cubicBezTo>
                    <a:pt x="56451" y="1159"/>
                    <a:pt x="56399" y="1256"/>
                    <a:pt x="56334" y="1338"/>
                  </a:cubicBezTo>
                  <a:cubicBezTo>
                    <a:pt x="56306" y="1372"/>
                    <a:pt x="56278" y="1406"/>
                    <a:pt x="56257" y="1443"/>
                  </a:cubicBezTo>
                  <a:cubicBezTo>
                    <a:pt x="56240" y="1476"/>
                    <a:pt x="56231" y="1516"/>
                    <a:pt x="56211" y="1547"/>
                  </a:cubicBezTo>
                  <a:cubicBezTo>
                    <a:pt x="56184" y="1557"/>
                    <a:pt x="56168" y="1581"/>
                    <a:pt x="56179" y="1614"/>
                  </a:cubicBezTo>
                  <a:lnTo>
                    <a:pt x="56181" y="1624"/>
                  </a:lnTo>
                  <a:cubicBezTo>
                    <a:pt x="56181" y="1624"/>
                    <a:pt x="56183" y="1626"/>
                    <a:pt x="56183" y="1626"/>
                  </a:cubicBezTo>
                  <a:cubicBezTo>
                    <a:pt x="56149" y="1627"/>
                    <a:pt x="56116" y="1627"/>
                    <a:pt x="56082" y="1627"/>
                  </a:cubicBezTo>
                  <a:cubicBezTo>
                    <a:pt x="55925" y="1627"/>
                    <a:pt x="55767" y="1627"/>
                    <a:pt x="55610" y="1626"/>
                  </a:cubicBezTo>
                  <a:cubicBezTo>
                    <a:pt x="55511" y="1601"/>
                    <a:pt x="55400" y="1592"/>
                    <a:pt x="55293" y="1592"/>
                  </a:cubicBezTo>
                  <a:cubicBezTo>
                    <a:pt x="55240" y="1592"/>
                    <a:pt x="55188" y="1594"/>
                    <a:pt x="55139" y="1598"/>
                  </a:cubicBezTo>
                  <a:cubicBezTo>
                    <a:pt x="55024" y="1605"/>
                    <a:pt x="54909" y="1607"/>
                    <a:pt x="54794" y="1607"/>
                  </a:cubicBezTo>
                  <a:cubicBezTo>
                    <a:pt x="54707" y="1607"/>
                    <a:pt x="54620" y="1606"/>
                    <a:pt x="54533" y="1605"/>
                  </a:cubicBezTo>
                  <a:lnTo>
                    <a:pt x="54503" y="1605"/>
                  </a:lnTo>
                  <a:cubicBezTo>
                    <a:pt x="54514" y="1534"/>
                    <a:pt x="54438" y="1445"/>
                    <a:pt x="54410" y="1385"/>
                  </a:cubicBezTo>
                  <a:cubicBezTo>
                    <a:pt x="54387" y="1338"/>
                    <a:pt x="54342" y="1299"/>
                    <a:pt x="54311" y="1258"/>
                  </a:cubicBezTo>
                  <a:cubicBezTo>
                    <a:pt x="54277" y="1215"/>
                    <a:pt x="54245" y="1178"/>
                    <a:pt x="54218" y="1131"/>
                  </a:cubicBezTo>
                  <a:cubicBezTo>
                    <a:pt x="54156" y="1038"/>
                    <a:pt x="54076" y="956"/>
                    <a:pt x="54005" y="870"/>
                  </a:cubicBezTo>
                  <a:cubicBezTo>
                    <a:pt x="53957" y="815"/>
                    <a:pt x="53912" y="762"/>
                    <a:pt x="53873" y="699"/>
                  </a:cubicBezTo>
                  <a:cubicBezTo>
                    <a:pt x="53847" y="658"/>
                    <a:pt x="53828" y="613"/>
                    <a:pt x="53787" y="585"/>
                  </a:cubicBezTo>
                  <a:cubicBezTo>
                    <a:pt x="53787" y="583"/>
                    <a:pt x="53787" y="583"/>
                    <a:pt x="53785" y="581"/>
                  </a:cubicBezTo>
                  <a:cubicBezTo>
                    <a:pt x="53858" y="518"/>
                    <a:pt x="53915" y="447"/>
                    <a:pt x="53960" y="361"/>
                  </a:cubicBezTo>
                  <a:cubicBezTo>
                    <a:pt x="54007" y="270"/>
                    <a:pt x="54074" y="190"/>
                    <a:pt x="54115" y="97"/>
                  </a:cubicBezTo>
                  <a:cubicBezTo>
                    <a:pt x="54132" y="59"/>
                    <a:pt x="54111" y="26"/>
                    <a:pt x="54072" y="20"/>
                  </a:cubicBezTo>
                  <a:cubicBezTo>
                    <a:pt x="53971" y="10"/>
                    <a:pt x="53869" y="0"/>
                    <a:pt x="53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4"/>
            <p:cNvSpPr/>
            <p:nvPr/>
          </p:nvSpPr>
          <p:spPr>
            <a:xfrm>
              <a:off x="4039620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8" y="1"/>
                  </a:moveTo>
                  <a:cubicBezTo>
                    <a:pt x="71" y="1"/>
                    <a:pt x="47" y="16"/>
                    <a:pt x="32" y="38"/>
                  </a:cubicBezTo>
                  <a:cubicBezTo>
                    <a:pt x="25" y="53"/>
                    <a:pt x="19" y="68"/>
                    <a:pt x="15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9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6" y="118"/>
                    <a:pt x="176" y="117"/>
                  </a:cubicBezTo>
                  <a:cubicBezTo>
                    <a:pt x="183" y="102"/>
                    <a:pt x="181" y="90"/>
                    <a:pt x="180" y="74"/>
                  </a:cubicBezTo>
                  <a:cubicBezTo>
                    <a:pt x="178" y="64"/>
                    <a:pt x="174" y="55"/>
                    <a:pt x="168" y="48"/>
                  </a:cubicBezTo>
                  <a:cubicBezTo>
                    <a:pt x="165" y="38"/>
                    <a:pt x="157" y="31"/>
                    <a:pt x="152" y="25"/>
                  </a:cubicBezTo>
                  <a:cubicBezTo>
                    <a:pt x="137" y="10"/>
                    <a:pt x="120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4"/>
            <p:cNvSpPr/>
            <p:nvPr/>
          </p:nvSpPr>
          <p:spPr>
            <a:xfrm>
              <a:off x="3881312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7" y="0"/>
                  </a:moveTo>
                  <a:cubicBezTo>
                    <a:pt x="82" y="0"/>
                    <a:pt x="69" y="4"/>
                    <a:pt x="56" y="12"/>
                  </a:cubicBezTo>
                  <a:cubicBezTo>
                    <a:pt x="49" y="15"/>
                    <a:pt x="45" y="19"/>
                    <a:pt x="39" y="23"/>
                  </a:cubicBezTo>
                  <a:cubicBezTo>
                    <a:pt x="30" y="30"/>
                    <a:pt x="22" y="40"/>
                    <a:pt x="17" y="49"/>
                  </a:cubicBezTo>
                  <a:cubicBezTo>
                    <a:pt x="17" y="49"/>
                    <a:pt x="17" y="51"/>
                    <a:pt x="15" y="5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0" y="82"/>
                    <a:pt x="0" y="124"/>
                    <a:pt x="26" y="148"/>
                  </a:cubicBezTo>
                  <a:cubicBezTo>
                    <a:pt x="43" y="162"/>
                    <a:pt x="62" y="169"/>
                    <a:pt x="81" y="169"/>
                  </a:cubicBezTo>
                  <a:cubicBezTo>
                    <a:pt x="85" y="169"/>
                    <a:pt x="89" y="169"/>
                    <a:pt x="93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4" y="165"/>
                    <a:pt x="118" y="163"/>
                    <a:pt x="123" y="161"/>
                  </a:cubicBezTo>
                  <a:cubicBezTo>
                    <a:pt x="168" y="146"/>
                    <a:pt x="192" y="96"/>
                    <a:pt x="172" y="51"/>
                  </a:cubicBezTo>
                  <a:cubicBezTo>
                    <a:pt x="164" y="30"/>
                    <a:pt x="149" y="17"/>
                    <a:pt x="129" y="8"/>
                  </a:cubicBezTo>
                  <a:cubicBezTo>
                    <a:pt x="119" y="2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4"/>
            <p:cNvSpPr/>
            <p:nvPr/>
          </p:nvSpPr>
          <p:spPr>
            <a:xfrm>
              <a:off x="4183745" y="1272759"/>
              <a:ext cx="31265" cy="28367"/>
            </a:xfrm>
            <a:custGeom>
              <a:avLst/>
              <a:gdLst/>
              <a:ahLst/>
              <a:cxnLst/>
              <a:rect l="l" t="t" r="r" b="b"/>
              <a:pathLst>
                <a:path w="205" h="186" extrusionOk="0">
                  <a:moveTo>
                    <a:pt x="111" y="1"/>
                  </a:moveTo>
                  <a:cubicBezTo>
                    <a:pt x="88" y="1"/>
                    <a:pt x="66" y="9"/>
                    <a:pt x="47" y="25"/>
                  </a:cubicBezTo>
                  <a:cubicBezTo>
                    <a:pt x="14" y="55"/>
                    <a:pt x="1" y="104"/>
                    <a:pt x="23" y="143"/>
                  </a:cubicBezTo>
                  <a:cubicBezTo>
                    <a:pt x="40" y="169"/>
                    <a:pt x="68" y="186"/>
                    <a:pt x="98" y="186"/>
                  </a:cubicBezTo>
                  <a:cubicBezTo>
                    <a:pt x="113" y="186"/>
                    <a:pt x="131" y="180"/>
                    <a:pt x="143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2" y="167"/>
                    <a:pt x="152" y="165"/>
                    <a:pt x="154" y="165"/>
                  </a:cubicBezTo>
                  <a:cubicBezTo>
                    <a:pt x="174" y="154"/>
                    <a:pt x="187" y="134"/>
                    <a:pt x="195" y="111"/>
                  </a:cubicBezTo>
                  <a:cubicBezTo>
                    <a:pt x="204" y="85"/>
                    <a:pt x="197" y="55"/>
                    <a:pt x="180" y="35"/>
                  </a:cubicBezTo>
                  <a:cubicBezTo>
                    <a:pt x="162" y="12"/>
                    <a:pt x="136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4"/>
            <p:cNvSpPr/>
            <p:nvPr/>
          </p:nvSpPr>
          <p:spPr>
            <a:xfrm>
              <a:off x="4254053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30" y="113"/>
                  </a:moveTo>
                  <a:lnTo>
                    <a:pt x="343" y="120"/>
                  </a:lnTo>
                  <a:cubicBezTo>
                    <a:pt x="366" y="150"/>
                    <a:pt x="399" y="172"/>
                    <a:pt x="422" y="204"/>
                  </a:cubicBezTo>
                  <a:cubicBezTo>
                    <a:pt x="450" y="241"/>
                    <a:pt x="481" y="271"/>
                    <a:pt x="513" y="305"/>
                  </a:cubicBezTo>
                  <a:cubicBezTo>
                    <a:pt x="530" y="321"/>
                    <a:pt x="560" y="346"/>
                    <a:pt x="565" y="368"/>
                  </a:cubicBezTo>
                  <a:cubicBezTo>
                    <a:pt x="578" y="377"/>
                    <a:pt x="582" y="385"/>
                    <a:pt x="576" y="390"/>
                  </a:cubicBezTo>
                  <a:lnTo>
                    <a:pt x="575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7" y="402"/>
                    <a:pt x="433" y="402"/>
                  </a:cubicBezTo>
                  <a:cubicBezTo>
                    <a:pt x="384" y="402"/>
                    <a:pt x="334" y="390"/>
                    <a:pt x="283" y="390"/>
                  </a:cubicBezTo>
                  <a:cubicBezTo>
                    <a:pt x="280" y="390"/>
                    <a:pt x="276" y="390"/>
                    <a:pt x="273" y="390"/>
                  </a:cubicBezTo>
                  <a:cubicBezTo>
                    <a:pt x="246" y="390"/>
                    <a:pt x="181" y="411"/>
                    <a:pt x="136" y="415"/>
                  </a:cubicBezTo>
                  <a:cubicBezTo>
                    <a:pt x="179" y="353"/>
                    <a:pt x="232" y="297"/>
                    <a:pt x="269" y="234"/>
                  </a:cubicBezTo>
                  <a:cubicBezTo>
                    <a:pt x="293" y="195"/>
                    <a:pt x="308" y="154"/>
                    <a:pt x="328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6" y="45"/>
                    <a:pt x="239" y="77"/>
                    <a:pt x="226" y="101"/>
                  </a:cubicBezTo>
                  <a:cubicBezTo>
                    <a:pt x="207" y="142"/>
                    <a:pt x="183" y="182"/>
                    <a:pt x="159" y="221"/>
                  </a:cubicBezTo>
                  <a:cubicBezTo>
                    <a:pt x="114" y="290"/>
                    <a:pt x="53" y="346"/>
                    <a:pt x="12" y="416"/>
                  </a:cubicBezTo>
                  <a:cubicBezTo>
                    <a:pt x="0" y="435"/>
                    <a:pt x="2" y="465"/>
                    <a:pt x="19" y="480"/>
                  </a:cubicBezTo>
                  <a:cubicBezTo>
                    <a:pt x="49" y="503"/>
                    <a:pt x="86" y="511"/>
                    <a:pt x="124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9" y="497"/>
                    <a:pt x="387" y="507"/>
                    <a:pt x="443" y="507"/>
                  </a:cubicBezTo>
                  <a:cubicBezTo>
                    <a:pt x="477" y="507"/>
                    <a:pt x="509" y="503"/>
                    <a:pt x="541" y="491"/>
                  </a:cubicBezTo>
                  <a:cubicBezTo>
                    <a:pt x="578" y="491"/>
                    <a:pt x="616" y="485"/>
                    <a:pt x="644" y="467"/>
                  </a:cubicBezTo>
                  <a:cubicBezTo>
                    <a:pt x="759" y="387"/>
                    <a:pt x="562" y="232"/>
                    <a:pt x="517" y="176"/>
                  </a:cubicBezTo>
                  <a:cubicBezTo>
                    <a:pt x="482" y="131"/>
                    <a:pt x="395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4"/>
            <p:cNvSpPr/>
            <p:nvPr/>
          </p:nvSpPr>
          <p:spPr>
            <a:xfrm>
              <a:off x="4518815" y="1269099"/>
              <a:ext cx="27605" cy="28520"/>
            </a:xfrm>
            <a:custGeom>
              <a:avLst/>
              <a:gdLst/>
              <a:ahLst/>
              <a:cxnLst/>
              <a:rect l="l" t="t" r="r" b="b"/>
              <a:pathLst>
                <a:path w="181" h="187" extrusionOk="0">
                  <a:moveTo>
                    <a:pt x="97" y="1"/>
                  </a:moveTo>
                  <a:cubicBezTo>
                    <a:pt x="71" y="1"/>
                    <a:pt x="45" y="16"/>
                    <a:pt x="32" y="38"/>
                  </a:cubicBezTo>
                  <a:cubicBezTo>
                    <a:pt x="24" y="53"/>
                    <a:pt x="19" y="68"/>
                    <a:pt x="13" y="85"/>
                  </a:cubicBezTo>
                  <a:cubicBezTo>
                    <a:pt x="0" y="132"/>
                    <a:pt x="36" y="180"/>
                    <a:pt x="82" y="186"/>
                  </a:cubicBezTo>
                  <a:cubicBezTo>
                    <a:pt x="87" y="186"/>
                    <a:pt x="91" y="187"/>
                    <a:pt x="95" y="187"/>
                  </a:cubicBezTo>
                  <a:cubicBezTo>
                    <a:pt x="112" y="187"/>
                    <a:pt x="127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5" y="118"/>
                    <a:pt x="175" y="117"/>
                  </a:cubicBezTo>
                  <a:cubicBezTo>
                    <a:pt x="181" y="102"/>
                    <a:pt x="181" y="90"/>
                    <a:pt x="179" y="74"/>
                  </a:cubicBezTo>
                  <a:cubicBezTo>
                    <a:pt x="177" y="64"/>
                    <a:pt x="174" y="55"/>
                    <a:pt x="168" y="48"/>
                  </a:cubicBezTo>
                  <a:cubicBezTo>
                    <a:pt x="162" y="38"/>
                    <a:pt x="157" y="31"/>
                    <a:pt x="151" y="25"/>
                  </a:cubicBezTo>
                  <a:cubicBezTo>
                    <a:pt x="136" y="10"/>
                    <a:pt x="118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4"/>
            <p:cNvSpPr/>
            <p:nvPr/>
          </p:nvSpPr>
          <p:spPr>
            <a:xfrm>
              <a:off x="4360354" y="1270319"/>
              <a:ext cx="29130" cy="25927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98" y="0"/>
                  </a:moveTo>
                  <a:cubicBezTo>
                    <a:pt x="83" y="0"/>
                    <a:pt x="68" y="4"/>
                    <a:pt x="55" y="12"/>
                  </a:cubicBezTo>
                  <a:cubicBezTo>
                    <a:pt x="49" y="15"/>
                    <a:pt x="44" y="19"/>
                    <a:pt x="38" y="23"/>
                  </a:cubicBezTo>
                  <a:cubicBezTo>
                    <a:pt x="29" y="30"/>
                    <a:pt x="23" y="40"/>
                    <a:pt x="17" y="49"/>
                  </a:cubicBezTo>
                  <a:cubicBezTo>
                    <a:pt x="17" y="49"/>
                    <a:pt x="16" y="51"/>
                    <a:pt x="16" y="51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" y="82"/>
                    <a:pt x="1" y="124"/>
                    <a:pt x="27" y="148"/>
                  </a:cubicBezTo>
                  <a:cubicBezTo>
                    <a:pt x="42" y="162"/>
                    <a:pt x="62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99" y="168"/>
                    <a:pt x="105" y="168"/>
                    <a:pt x="111" y="166"/>
                  </a:cubicBezTo>
                  <a:cubicBezTo>
                    <a:pt x="114" y="165"/>
                    <a:pt x="118" y="163"/>
                    <a:pt x="122" y="161"/>
                  </a:cubicBezTo>
                  <a:cubicBezTo>
                    <a:pt x="168" y="146"/>
                    <a:pt x="191" y="96"/>
                    <a:pt x="172" y="51"/>
                  </a:cubicBezTo>
                  <a:cubicBezTo>
                    <a:pt x="165" y="30"/>
                    <a:pt x="150" y="17"/>
                    <a:pt x="129" y="8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4"/>
            <p:cNvSpPr/>
            <p:nvPr/>
          </p:nvSpPr>
          <p:spPr>
            <a:xfrm>
              <a:off x="4662940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09" y="1"/>
                  </a:moveTo>
                  <a:cubicBezTo>
                    <a:pt x="86" y="1"/>
                    <a:pt x="63" y="9"/>
                    <a:pt x="45" y="25"/>
                  </a:cubicBezTo>
                  <a:cubicBezTo>
                    <a:pt x="13" y="55"/>
                    <a:pt x="0" y="104"/>
                    <a:pt x="23" y="143"/>
                  </a:cubicBezTo>
                  <a:cubicBezTo>
                    <a:pt x="38" y="169"/>
                    <a:pt x="68" y="186"/>
                    <a:pt x="97" y="186"/>
                  </a:cubicBezTo>
                  <a:cubicBezTo>
                    <a:pt x="112" y="186"/>
                    <a:pt x="129" y="180"/>
                    <a:pt x="142" y="173"/>
                  </a:cubicBezTo>
                  <a:cubicBezTo>
                    <a:pt x="144" y="171"/>
                    <a:pt x="146" y="169"/>
                    <a:pt x="150" y="167"/>
                  </a:cubicBezTo>
                  <a:cubicBezTo>
                    <a:pt x="150" y="167"/>
                    <a:pt x="151" y="165"/>
                    <a:pt x="153" y="165"/>
                  </a:cubicBezTo>
                  <a:cubicBezTo>
                    <a:pt x="174" y="154"/>
                    <a:pt x="187" y="134"/>
                    <a:pt x="194" y="111"/>
                  </a:cubicBezTo>
                  <a:cubicBezTo>
                    <a:pt x="204" y="85"/>
                    <a:pt x="194" y="55"/>
                    <a:pt x="178" y="35"/>
                  </a:cubicBezTo>
                  <a:cubicBezTo>
                    <a:pt x="161" y="12"/>
                    <a:pt x="135" y="1"/>
                    <a:pt x="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4"/>
            <p:cNvSpPr/>
            <p:nvPr/>
          </p:nvSpPr>
          <p:spPr>
            <a:xfrm>
              <a:off x="4733095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4" y="305"/>
                  </a:cubicBezTo>
                  <a:cubicBezTo>
                    <a:pt x="529" y="321"/>
                    <a:pt x="560" y="346"/>
                    <a:pt x="566" y="368"/>
                  </a:cubicBezTo>
                  <a:cubicBezTo>
                    <a:pt x="579" y="377"/>
                    <a:pt x="581" y="385"/>
                    <a:pt x="577" y="390"/>
                  </a:cubicBezTo>
                  <a:lnTo>
                    <a:pt x="575" y="390"/>
                  </a:lnTo>
                  <a:cubicBezTo>
                    <a:pt x="530" y="392"/>
                    <a:pt x="489" y="402"/>
                    <a:pt x="444" y="402"/>
                  </a:cubicBezTo>
                  <a:cubicBezTo>
                    <a:pt x="441" y="402"/>
                    <a:pt x="437" y="402"/>
                    <a:pt x="433" y="402"/>
                  </a:cubicBezTo>
                  <a:cubicBezTo>
                    <a:pt x="383" y="402"/>
                    <a:pt x="333" y="390"/>
                    <a:pt x="284" y="390"/>
                  </a:cubicBezTo>
                  <a:cubicBezTo>
                    <a:pt x="280" y="390"/>
                    <a:pt x="277" y="390"/>
                    <a:pt x="273" y="390"/>
                  </a:cubicBezTo>
                  <a:cubicBezTo>
                    <a:pt x="247" y="390"/>
                    <a:pt x="182" y="411"/>
                    <a:pt x="135" y="415"/>
                  </a:cubicBezTo>
                  <a:cubicBezTo>
                    <a:pt x="180" y="353"/>
                    <a:pt x="232" y="297"/>
                    <a:pt x="269" y="234"/>
                  </a:cubicBezTo>
                  <a:cubicBezTo>
                    <a:pt x="294" y="195"/>
                    <a:pt x="309" y="154"/>
                    <a:pt x="329" y="113"/>
                  </a:cubicBezTo>
                  <a:close/>
                  <a:moveTo>
                    <a:pt x="318" y="1"/>
                  </a:moveTo>
                  <a:cubicBezTo>
                    <a:pt x="300" y="1"/>
                    <a:pt x="282" y="8"/>
                    <a:pt x="266" y="25"/>
                  </a:cubicBezTo>
                  <a:cubicBezTo>
                    <a:pt x="245" y="45"/>
                    <a:pt x="238" y="77"/>
                    <a:pt x="226" y="101"/>
                  </a:cubicBezTo>
                  <a:cubicBezTo>
                    <a:pt x="206" y="142"/>
                    <a:pt x="184" y="182"/>
                    <a:pt x="159" y="221"/>
                  </a:cubicBezTo>
                  <a:cubicBezTo>
                    <a:pt x="115" y="290"/>
                    <a:pt x="53" y="346"/>
                    <a:pt x="12" y="416"/>
                  </a:cubicBezTo>
                  <a:cubicBezTo>
                    <a:pt x="1" y="435"/>
                    <a:pt x="1" y="465"/>
                    <a:pt x="20" y="480"/>
                  </a:cubicBezTo>
                  <a:cubicBezTo>
                    <a:pt x="50" y="503"/>
                    <a:pt x="87" y="511"/>
                    <a:pt x="124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8" y="497"/>
                    <a:pt x="387" y="507"/>
                    <a:pt x="443" y="507"/>
                  </a:cubicBezTo>
                  <a:cubicBezTo>
                    <a:pt x="477" y="507"/>
                    <a:pt x="510" y="503"/>
                    <a:pt x="542" y="491"/>
                  </a:cubicBezTo>
                  <a:cubicBezTo>
                    <a:pt x="579" y="491"/>
                    <a:pt x="616" y="485"/>
                    <a:pt x="644" y="467"/>
                  </a:cubicBezTo>
                  <a:cubicBezTo>
                    <a:pt x="760" y="387"/>
                    <a:pt x="562" y="232"/>
                    <a:pt x="517" y="176"/>
                  </a:cubicBezTo>
                  <a:cubicBezTo>
                    <a:pt x="483" y="131"/>
                    <a:pt x="395" y="1"/>
                    <a:pt x="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4"/>
            <p:cNvSpPr/>
            <p:nvPr/>
          </p:nvSpPr>
          <p:spPr>
            <a:xfrm>
              <a:off x="4997552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8" y="1"/>
                  </a:moveTo>
                  <a:cubicBezTo>
                    <a:pt x="72" y="1"/>
                    <a:pt x="47" y="16"/>
                    <a:pt x="34" y="38"/>
                  </a:cubicBezTo>
                  <a:cubicBezTo>
                    <a:pt x="25" y="53"/>
                    <a:pt x="21" y="68"/>
                    <a:pt x="16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4" y="187"/>
                    <a:pt x="130" y="181"/>
                    <a:pt x="144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6" y="120"/>
                    <a:pt x="176" y="118"/>
                    <a:pt x="178" y="117"/>
                  </a:cubicBezTo>
                  <a:cubicBezTo>
                    <a:pt x="184" y="102"/>
                    <a:pt x="184" y="90"/>
                    <a:pt x="182" y="74"/>
                  </a:cubicBezTo>
                  <a:cubicBezTo>
                    <a:pt x="180" y="64"/>
                    <a:pt x="174" y="55"/>
                    <a:pt x="170" y="48"/>
                  </a:cubicBezTo>
                  <a:cubicBezTo>
                    <a:pt x="165" y="38"/>
                    <a:pt x="159" y="31"/>
                    <a:pt x="152" y="25"/>
                  </a:cubicBezTo>
                  <a:cubicBezTo>
                    <a:pt x="139" y="10"/>
                    <a:pt x="120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4"/>
            <p:cNvSpPr/>
            <p:nvPr/>
          </p:nvSpPr>
          <p:spPr>
            <a:xfrm>
              <a:off x="4839244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9" y="0"/>
                  </a:moveTo>
                  <a:cubicBezTo>
                    <a:pt x="84" y="0"/>
                    <a:pt x="69" y="4"/>
                    <a:pt x="56" y="12"/>
                  </a:cubicBezTo>
                  <a:cubicBezTo>
                    <a:pt x="51" y="15"/>
                    <a:pt x="45" y="19"/>
                    <a:pt x="39" y="23"/>
                  </a:cubicBezTo>
                  <a:cubicBezTo>
                    <a:pt x="30" y="30"/>
                    <a:pt x="23" y="40"/>
                    <a:pt x="17" y="49"/>
                  </a:cubicBezTo>
                  <a:lnTo>
                    <a:pt x="19" y="49"/>
                  </a:lnTo>
                  <a:cubicBezTo>
                    <a:pt x="17" y="49"/>
                    <a:pt x="17" y="51"/>
                    <a:pt x="17" y="51"/>
                  </a:cubicBezTo>
                  <a:cubicBezTo>
                    <a:pt x="17" y="53"/>
                    <a:pt x="15" y="53"/>
                    <a:pt x="15" y="53"/>
                  </a:cubicBezTo>
                  <a:cubicBezTo>
                    <a:pt x="0" y="82"/>
                    <a:pt x="2" y="124"/>
                    <a:pt x="28" y="148"/>
                  </a:cubicBezTo>
                  <a:cubicBezTo>
                    <a:pt x="44" y="162"/>
                    <a:pt x="63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6" y="165"/>
                    <a:pt x="120" y="163"/>
                    <a:pt x="123" y="161"/>
                  </a:cubicBezTo>
                  <a:cubicBezTo>
                    <a:pt x="168" y="146"/>
                    <a:pt x="192" y="96"/>
                    <a:pt x="174" y="51"/>
                  </a:cubicBezTo>
                  <a:cubicBezTo>
                    <a:pt x="164" y="30"/>
                    <a:pt x="151" y="17"/>
                    <a:pt x="131" y="8"/>
                  </a:cubicBezTo>
                  <a:cubicBezTo>
                    <a:pt x="120" y="2"/>
                    <a:pt x="110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4"/>
            <p:cNvSpPr/>
            <p:nvPr/>
          </p:nvSpPr>
          <p:spPr>
            <a:xfrm>
              <a:off x="5141829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7" y="1"/>
                    <a:pt x="65" y="9"/>
                    <a:pt x="47" y="25"/>
                  </a:cubicBezTo>
                  <a:cubicBezTo>
                    <a:pt x="15" y="55"/>
                    <a:pt x="0" y="104"/>
                    <a:pt x="24" y="143"/>
                  </a:cubicBezTo>
                  <a:cubicBezTo>
                    <a:pt x="39" y="169"/>
                    <a:pt x="67" y="186"/>
                    <a:pt x="97" y="186"/>
                  </a:cubicBezTo>
                  <a:cubicBezTo>
                    <a:pt x="114" y="186"/>
                    <a:pt x="131" y="180"/>
                    <a:pt x="144" y="173"/>
                  </a:cubicBezTo>
                  <a:cubicBezTo>
                    <a:pt x="145" y="171"/>
                    <a:pt x="147" y="169"/>
                    <a:pt x="149" y="167"/>
                  </a:cubicBezTo>
                  <a:cubicBezTo>
                    <a:pt x="151" y="167"/>
                    <a:pt x="153" y="165"/>
                    <a:pt x="155" y="165"/>
                  </a:cubicBezTo>
                  <a:cubicBezTo>
                    <a:pt x="175" y="154"/>
                    <a:pt x="188" y="134"/>
                    <a:pt x="196" y="111"/>
                  </a:cubicBezTo>
                  <a:cubicBezTo>
                    <a:pt x="203" y="85"/>
                    <a:pt x="196" y="55"/>
                    <a:pt x="179" y="35"/>
                  </a:cubicBezTo>
                  <a:cubicBezTo>
                    <a:pt x="161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4"/>
            <p:cNvSpPr/>
            <p:nvPr/>
          </p:nvSpPr>
          <p:spPr>
            <a:xfrm>
              <a:off x="5212290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3" y="305"/>
                  </a:cubicBezTo>
                  <a:cubicBezTo>
                    <a:pt x="528" y="321"/>
                    <a:pt x="560" y="346"/>
                    <a:pt x="565" y="368"/>
                  </a:cubicBezTo>
                  <a:cubicBezTo>
                    <a:pt x="577" y="377"/>
                    <a:pt x="580" y="385"/>
                    <a:pt x="575" y="390"/>
                  </a:cubicBezTo>
                  <a:lnTo>
                    <a:pt x="573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7" y="402"/>
                    <a:pt x="433" y="402"/>
                  </a:cubicBezTo>
                  <a:cubicBezTo>
                    <a:pt x="383" y="402"/>
                    <a:pt x="332" y="390"/>
                    <a:pt x="283" y="390"/>
                  </a:cubicBezTo>
                  <a:cubicBezTo>
                    <a:pt x="280" y="390"/>
                    <a:pt x="276" y="390"/>
                    <a:pt x="273" y="390"/>
                  </a:cubicBezTo>
                  <a:cubicBezTo>
                    <a:pt x="245" y="390"/>
                    <a:pt x="181" y="411"/>
                    <a:pt x="135" y="415"/>
                  </a:cubicBezTo>
                  <a:cubicBezTo>
                    <a:pt x="178" y="353"/>
                    <a:pt x="230" y="297"/>
                    <a:pt x="269" y="234"/>
                  </a:cubicBezTo>
                  <a:cubicBezTo>
                    <a:pt x="291" y="195"/>
                    <a:pt x="306" y="154"/>
                    <a:pt x="329" y="113"/>
                  </a:cubicBezTo>
                  <a:close/>
                  <a:moveTo>
                    <a:pt x="316" y="1"/>
                  </a:moveTo>
                  <a:cubicBezTo>
                    <a:pt x="298" y="1"/>
                    <a:pt x="280" y="8"/>
                    <a:pt x="263" y="25"/>
                  </a:cubicBezTo>
                  <a:cubicBezTo>
                    <a:pt x="245" y="45"/>
                    <a:pt x="237" y="77"/>
                    <a:pt x="226" y="101"/>
                  </a:cubicBezTo>
                  <a:cubicBezTo>
                    <a:pt x="206" y="142"/>
                    <a:pt x="181" y="182"/>
                    <a:pt x="157" y="221"/>
                  </a:cubicBezTo>
                  <a:cubicBezTo>
                    <a:pt x="112" y="290"/>
                    <a:pt x="51" y="346"/>
                    <a:pt x="10" y="416"/>
                  </a:cubicBezTo>
                  <a:cubicBezTo>
                    <a:pt x="0" y="435"/>
                    <a:pt x="0" y="465"/>
                    <a:pt x="19" y="480"/>
                  </a:cubicBezTo>
                  <a:cubicBezTo>
                    <a:pt x="49" y="503"/>
                    <a:pt x="85" y="511"/>
                    <a:pt x="122" y="511"/>
                  </a:cubicBezTo>
                  <a:cubicBezTo>
                    <a:pt x="154" y="511"/>
                    <a:pt x="186" y="505"/>
                    <a:pt x="217" y="500"/>
                  </a:cubicBezTo>
                  <a:cubicBezTo>
                    <a:pt x="234" y="498"/>
                    <a:pt x="252" y="497"/>
                    <a:pt x="270" y="497"/>
                  </a:cubicBezTo>
                  <a:cubicBezTo>
                    <a:pt x="327" y="497"/>
                    <a:pt x="385" y="507"/>
                    <a:pt x="441" y="507"/>
                  </a:cubicBezTo>
                  <a:cubicBezTo>
                    <a:pt x="475" y="507"/>
                    <a:pt x="508" y="503"/>
                    <a:pt x="539" y="491"/>
                  </a:cubicBezTo>
                  <a:cubicBezTo>
                    <a:pt x="578" y="491"/>
                    <a:pt x="616" y="485"/>
                    <a:pt x="644" y="467"/>
                  </a:cubicBezTo>
                  <a:cubicBezTo>
                    <a:pt x="759" y="387"/>
                    <a:pt x="560" y="232"/>
                    <a:pt x="517" y="176"/>
                  </a:cubicBezTo>
                  <a:cubicBezTo>
                    <a:pt x="482" y="131"/>
                    <a:pt x="395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4"/>
            <p:cNvSpPr/>
            <p:nvPr/>
          </p:nvSpPr>
          <p:spPr>
            <a:xfrm>
              <a:off x="5476747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7" y="1"/>
                  </a:moveTo>
                  <a:cubicBezTo>
                    <a:pt x="71" y="1"/>
                    <a:pt x="47" y="16"/>
                    <a:pt x="34" y="38"/>
                  </a:cubicBezTo>
                  <a:cubicBezTo>
                    <a:pt x="25" y="53"/>
                    <a:pt x="19" y="68"/>
                    <a:pt x="15" y="85"/>
                  </a:cubicBezTo>
                  <a:cubicBezTo>
                    <a:pt x="0" y="132"/>
                    <a:pt x="36" y="180"/>
                    <a:pt x="82" y="186"/>
                  </a:cubicBezTo>
                  <a:cubicBezTo>
                    <a:pt x="87" y="186"/>
                    <a:pt x="91" y="187"/>
                    <a:pt x="96" y="187"/>
                  </a:cubicBezTo>
                  <a:cubicBezTo>
                    <a:pt x="113" y="187"/>
                    <a:pt x="129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6" y="120"/>
                    <a:pt x="176" y="118"/>
                    <a:pt x="177" y="117"/>
                  </a:cubicBezTo>
                  <a:cubicBezTo>
                    <a:pt x="183" y="102"/>
                    <a:pt x="183" y="90"/>
                    <a:pt x="179" y="74"/>
                  </a:cubicBezTo>
                  <a:cubicBezTo>
                    <a:pt x="179" y="64"/>
                    <a:pt x="174" y="55"/>
                    <a:pt x="168" y="48"/>
                  </a:cubicBezTo>
                  <a:cubicBezTo>
                    <a:pt x="164" y="38"/>
                    <a:pt x="159" y="31"/>
                    <a:pt x="151" y="25"/>
                  </a:cubicBezTo>
                  <a:cubicBezTo>
                    <a:pt x="138" y="10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4"/>
            <p:cNvSpPr/>
            <p:nvPr/>
          </p:nvSpPr>
          <p:spPr>
            <a:xfrm>
              <a:off x="5318287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8" y="0"/>
                  </a:moveTo>
                  <a:cubicBezTo>
                    <a:pt x="83" y="0"/>
                    <a:pt x="70" y="4"/>
                    <a:pt x="57" y="12"/>
                  </a:cubicBezTo>
                  <a:cubicBezTo>
                    <a:pt x="49" y="15"/>
                    <a:pt x="46" y="19"/>
                    <a:pt x="40" y="23"/>
                  </a:cubicBezTo>
                  <a:cubicBezTo>
                    <a:pt x="31" y="30"/>
                    <a:pt x="23" y="40"/>
                    <a:pt x="18" y="49"/>
                  </a:cubicBezTo>
                  <a:cubicBezTo>
                    <a:pt x="18" y="49"/>
                    <a:pt x="18" y="51"/>
                    <a:pt x="18" y="51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" y="82"/>
                    <a:pt x="1" y="124"/>
                    <a:pt x="29" y="148"/>
                  </a:cubicBezTo>
                  <a:cubicBezTo>
                    <a:pt x="44" y="162"/>
                    <a:pt x="62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100" y="168"/>
                    <a:pt x="105" y="168"/>
                    <a:pt x="111" y="166"/>
                  </a:cubicBezTo>
                  <a:cubicBezTo>
                    <a:pt x="115" y="165"/>
                    <a:pt x="118" y="163"/>
                    <a:pt x="124" y="161"/>
                  </a:cubicBezTo>
                  <a:cubicBezTo>
                    <a:pt x="169" y="146"/>
                    <a:pt x="193" y="96"/>
                    <a:pt x="174" y="51"/>
                  </a:cubicBezTo>
                  <a:cubicBezTo>
                    <a:pt x="165" y="30"/>
                    <a:pt x="150" y="17"/>
                    <a:pt x="130" y="8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4"/>
            <p:cNvSpPr/>
            <p:nvPr/>
          </p:nvSpPr>
          <p:spPr>
            <a:xfrm>
              <a:off x="5620872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6" y="55"/>
                    <a:pt x="1" y="104"/>
                    <a:pt x="25" y="143"/>
                  </a:cubicBezTo>
                  <a:cubicBezTo>
                    <a:pt x="40" y="169"/>
                    <a:pt x="68" y="186"/>
                    <a:pt x="98" y="186"/>
                  </a:cubicBezTo>
                  <a:cubicBezTo>
                    <a:pt x="112" y="186"/>
                    <a:pt x="131" y="180"/>
                    <a:pt x="142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2" y="167"/>
                    <a:pt x="153" y="165"/>
                    <a:pt x="153" y="165"/>
                  </a:cubicBezTo>
                  <a:cubicBezTo>
                    <a:pt x="174" y="154"/>
                    <a:pt x="189" y="134"/>
                    <a:pt x="195" y="111"/>
                  </a:cubicBezTo>
                  <a:cubicBezTo>
                    <a:pt x="204" y="85"/>
                    <a:pt x="196" y="55"/>
                    <a:pt x="180" y="35"/>
                  </a:cubicBezTo>
                  <a:cubicBezTo>
                    <a:pt x="162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4"/>
            <p:cNvSpPr/>
            <p:nvPr/>
          </p:nvSpPr>
          <p:spPr>
            <a:xfrm>
              <a:off x="5691180" y="1135498"/>
              <a:ext cx="116062" cy="77934"/>
            </a:xfrm>
            <a:custGeom>
              <a:avLst/>
              <a:gdLst/>
              <a:ahLst/>
              <a:cxnLst/>
              <a:rect l="l" t="t" r="r" b="b"/>
              <a:pathLst>
                <a:path w="761" h="511" extrusionOk="0">
                  <a:moveTo>
                    <a:pt x="330" y="113"/>
                  </a:moveTo>
                  <a:lnTo>
                    <a:pt x="343" y="120"/>
                  </a:lnTo>
                  <a:cubicBezTo>
                    <a:pt x="366" y="150"/>
                    <a:pt x="399" y="172"/>
                    <a:pt x="421" y="204"/>
                  </a:cubicBezTo>
                  <a:cubicBezTo>
                    <a:pt x="449" y="241"/>
                    <a:pt x="481" y="271"/>
                    <a:pt x="513" y="305"/>
                  </a:cubicBezTo>
                  <a:cubicBezTo>
                    <a:pt x="530" y="321"/>
                    <a:pt x="559" y="346"/>
                    <a:pt x="565" y="368"/>
                  </a:cubicBezTo>
                  <a:cubicBezTo>
                    <a:pt x="578" y="377"/>
                    <a:pt x="582" y="385"/>
                    <a:pt x="576" y="390"/>
                  </a:cubicBezTo>
                  <a:lnTo>
                    <a:pt x="574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6" y="402"/>
                    <a:pt x="433" y="402"/>
                  </a:cubicBezTo>
                  <a:cubicBezTo>
                    <a:pt x="384" y="402"/>
                    <a:pt x="334" y="390"/>
                    <a:pt x="283" y="390"/>
                  </a:cubicBezTo>
                  <a:cubicBezTo>
                    <a:pt x="280" y="390"/>
                    <a:pt x="276" y="390"/>
                    <a:pt x="272" y="390"/>
                  </a:cubicBezTo>
                  <a:cubicBezTo>
                    <a:pt x="246" y="390"/>
                    <a:pt x="183" y="411"/>
                    <a:pt x="136" y="415"/>
                  </a:cubicBezTo>
                  <a:cubicBezTo>
                    <a:pt x="179" y="353"/>
                    <a:pt x="231" y="297"/>
                    <a:pt x="270" y="234"/>
                  </a:cubicBezTo>
                  <a:cubicBezTo>
                    <a:pt x="293" y="195"/>
                    <a:pt x="308" y="154"/>
                    <a:pt x="328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6" y="45"/>
                    <a:pt x="239" y="77"/>
                    <a:pt x="228" y="101"/>
                  </a:cubicBezTo>
                  <a:cubicBezTo>
                    <a:pt x="207" y="142"/>
                    <a:pt x="183" y="182"/>
                    <a:pt x="159" y="221"/>
                  </a:cubicBezTo>
                  <a:cubicBezTo>
                    <a:pt x="114" y="290"/>
                    <a:pt x="52" y="346"/>
                    <a:pt x="11" y="416"/>
                  </a:cubicBezTo>
                  <a:cubicBezTo>
                    <a:pt x="0" y="435"/>
                    <a:pt x="2" y="465"/>
                    <a:pt x="19" y="480"/>
                  </a:cubicBezTo>
                  <a:cubicBezTo>
                    <a:pt x="49" y="503"/>
                    <a:pt x="86" y="511"/>
                    <a:pt x="123" y="511"/>
                  </a:cubicBezTo>
                  <a:cubicBezTo>
                    <a:pt x="155" y="511"/>
                    <a:pt x="187" y="505"/>
                    <a:pt x="216" y="500"/>
                  </a:cubicBezTo>
                  <a:cubicBezTo>
                    <a:pt x="234" y="498"/>
                    <a:pt x="253" y="497"/>
                    <a:pt x="271" y="497"/>
                  </a:cubicBezTo>
                  <a:cubicBezTo>
                    <a:pt x="329" y="497"/>
                    <a:pt x="387" y="507"/>
                    <a:pt x="443" y="507"/>
                  </a:cubicBezTo>
                  <a:cubicBezTo>
                    <a:pt x="476" y="507"/>
                    <a:pt x="509" y="503"/>
                    <a:pt x="541" y="491"/>
                  </a:cubicBezTo>
                  <a:cubicBezTo>
                    <a:pt x="580" y="491"/>
                    <a:pt x="615" y="485"/>
                    <a:pt x="643" y="467"/>
                  </a:cubicBezTo>
                  <a:cubicBezTo>
                    <a:pt x="761" y="387"/>
                    <a:pt x="561" y="232"/>
                    <a:pt x="517" y="176"/>
                  </a:cubicBezTo>
                  <a:cubicBezTo>
                    <a:pt x="482" y="131"/>
                    <a:pt x="394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4"/>
            <p:cNvSpPr/>
            <p:nvPr/>
          </p:nvSpPr>
          <p:spPr>
            <a:xfrm>
              <a:off x="5955790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8" y="1"/>
                  </a:moveTo>
                  <a:cubicBezTo>
                    <a:pt x="72" y="1"/>
                    <a:pt x="46" y="16"/>
                    <a:pt x="33" y="38"/>
                  </a:cubicBezTo>
                  <a:cubicBezTo>
                    <a:pt x="25" y="53"/>
                    <a:pt x="20" y="68"/>
                    <a:pt x="16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8" y="181"/>
                    <a:pt x="143" y="171"/>
                  </a:cubicBezTo>
                  <a:cubicBezTo>
                    <a:pt x="157" y="158"/>
                    <a:pt x="171" y="141"/>
                    <a:pt x="174" y="122"/>
                  </a:cubicBezTo>
                  <a:cubicBezTo>
                    <a:pt x="174" y="120"/>
                    <a:pt x="176" y="118"/>
                    <a:pt x="176" y="117"/>
                  </a:cubicBezTo>
                  <a:cubicBezTo>
                    <a:pt x="184" y="102"/>
                    <a:pt x="182" y="90"/>
                    <a:pt x="180" y="74"/>
                  </a:cubicBezTo>
                  <a:cubicBezTo>
                    <a:pt x="178" y="64"/>
                    <a:pt x="174" y="55"/>
                    <a:pt x="169" y="48"/>
                  </a:cubicBezTo>
                  <a:cubicBezTo>
                    <a:pt x="163" y="38"/>
                    <a:pt x="157" y="31"/>
                    <a:pt x="152" y="25"/>
                  </a:cubicBezTo>
                  <a:cubicBezTo>
                    <a:pt x="137" y="10"/>
                    <a:pt x="120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4"/>
            <p:cNvSpPr/>
            <p:nvPr/>
          </p:nvSpPr>
          <p:spPr>
            <a:xfrm>
              <a:off x="5797481" y="1270319"/>
              <a:ext cx="29130" cy="25927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97" y="0"/>
                  </a:moveTo>
                  <a:cubicBezTo>
                    <a:pt x="82" y="0"/>
                    <a:pt x="69" y="4"/>
                    <a:pt x="56" y="12"/>
                  </a:cubicBezTo>
                  <a:cubicBezTo>
                    <a:pt x="49" y="15"/>
                    <a:pt x="45" y="19"/>
                    <a:pt x="38" y="23"/>
                  </a:cubicBezTo>
                  <a:cubicBezTo>
                    <a:pt x="28" y="30"/>
                    <a:pt x="23" y="40"/>
                    <a:pt x="17" y="49"/>
                  </a:cubicBezTo>
                  <a:cubicBezTo>
                    <a:pt x="17" y="49"/>
                    <a:pt x="17" y="51"/>
                    <a:pt x="15" y="5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0" y="82"/>
                    <a:pt x="0" y="124"/>
                    <a:pt x="27" y="148"/>
                  </a:cubicBezTo>
                  <a:cubicBezTo>
                    <a:pt x="42" y="162"/>
                    <a:pt x="61" y="169"/>
                    <a:pt x="81" y="169"/>
                  </a:cubicBezTo>
                  <a:cubicBezTo>
                    <a:pt x="85" y="169"/>
                    <a:pt x="90" y="169"/>
                    <a:pt x="94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4" y="165"/>
                    <a:pt x="118" y="163"/>
                    <a:pt x="122" y="161"/>
                  </a:cubicBezTo>
                  <a:cubicBezTo>
                    <a:pt x="168" y="146"/>
                    <a:pt x="191" y="96"/>
                    <a:pt x="172" y="51"/>
                  </a:cubicBezTo>
                  <a:cubicBezTo>
                    <a:pt x="164" y="30"/>
                    <a:pt x="150" y="17"/>
                    <a:pt x="129" y="8"/>
                  </a:cubicBezTo>
                  <a:cubicBezTo>
                    <a:pt x="120" y="2"/>
                    <a:pt x="109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4"/>
            <p:cNvSpPr/>
            <p:nvPr/>
          </p:nvSpPr>
          <p:spPr>
            <a:xfrm>
              <a:off x="6100067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3" y="55"/>
                    <a:pt x="0" y="104"/>
                    <a:pt x="23" y="143"/>
                  </a:cubicBezTo>
                  <a:cubicBezTo>
                    <a:pt x="37" y="169"/>
                    <a:pt x="67" y="186"/>
                    <a:pt x="97" y="186"/>
                  </a:cubicBezTo>
                  <a:cubicBezTo>
                    <a:pt x="112" y="186"/>
                    <a:pt x="129" y="180"/>
                    <a:pt x="142" y="173"/>
                  </a:cubicBezTo>
                  <a:cubicBezTo>
                    <a:pt x="144" y="171"/>
                    <a:pt x="146" y="169"/>
                    <a:pt x="149" y="167"/>
                  </a:cubicBezTo>
                  <a:cubicBezTo>
                    <a:pt x="149" y="167"/>
                    <a:pt x="151" y="165"/>
                    <a:pt x="153" y="165"/>
                  </a:cubicBezTo>
                  <a:cubicBezTo>
                    <a:pt x="174" y="154"/>
                    <a:pt x="187" y="134"/>
                    <a:pt x="194" y="111"/>
                  </a:cubicBezTo>
                  <a:cubicBezTo>
                    <a:pt x="203" y="85"/>
                    <a:pt x="194" y="55"/>
                    <a:pt x="177" y="35"/>
                  </a:cubicBezTo>
                  <a:cubicBezTo>
                    <a:pt x="160" y="12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4"/>
            <p:cNvSpPr/>
            <p:nvPr/>
          </p:nvSpPr>
          <p:spPr>
            <a:xfrm>
              <a:off x="6170222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4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3" y="305"/>
                  </a:cubicBezTo>
                  <a:cubicBezTo>
                    <a:pt x="530" y="321"/>
                    <a:pt x="560" y="346"/>
                    <a:pt x="566" y="368"/>
                  </a:cubicBezTo>
                  <a:cubicBezTo>
                    <a:pt x="579" y="377"/>
                    <a:pt x="582" y="385"/>
                    <a:pt x="577" y="390"/>
                  </a:cubicBezTo>
                  <a:lnTo>
                    <a:pt x="575" y="390"/>
                  </a:lnTo>
                  <a:cubicBezTo>
                    <a:pt x="530" y="392"/>
                    <a:pt x="489" y="402"/>
                    <a:pt x="444" y="402"/>
                  </a:cubicBezTo>
                  <a:cubicBezTo>
                    <a:pt x="441" y="402"/>
                    <a:pt x="437" y="402"/>
                    <a:pt x="433" y="402"/>
                  </a:cubicBezTo>
                  <a:cubicBezTo>
                    <a:pt x="383" y="402"/>
                    <a:pt x="334" y="390"/>
                    <a:pt x="284" y="390"/>
                  </a:cubicBezTo>
                  <a:cubicBezTo>
                    <a:pt x="280" y="390"/>
                    <a:pt x="276" y="390"/>
                    <a:pt x="273" y="390"/>
                  </a:cubicBezTo>
                  <a:cubicBezTo>
                    <a:pt x="247" y="390"/>
                    <a:pt x="182" y="411"/>
                    <a:pt x="135" y="415"/>
                  </a:cubicBezTo>
                  <a:cubicBezTo>
                    <a:pt x="180" y="353"/>
                    <a:pt x="232" y="297"/>
                    <a:pt x="269" y="234"/>
                  </a:cubicBezTo>
                  <a:cubicBezTo>
                    <a:pt x="293" y="195"/>
                    <a:pt x="308" y="154"/>
                    <a:pt x="329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2" y="8"/>
                    <a:pt x="265" y="25"/>
                  </a:cubicBezTo>
                  <a:cubicBezTo>
                    <a:pt x="247" y="45"/>
                    <a:pt x="239" y="77"/>
                    <a:pt x="226" y="101"/>
                  </a:cubicBezTo>
                  <a:cubicBezTo>
                    <a:pt x="208" y="142"/>
                    <a:pt x="183" y="182"/>
                    <a:pt x="159" y="221"/>
                  </a:cubicBezTo>
                  <a:cubicBezTo>
                    <a:pt x="114" y="290"/>
                    <a:pt x="53" y="346"/>
                    <a:pt x="12" y="416"/>
                  </a:cubicBezTo>
                  <a:cubicBezTo>
                    <a:pt x="1" y="435"/>
                    <a:pt x="3" y="465"/>
                    <a:pt x="19" y="480"/>
                  </a:cubicBezTo>
                  <a:cubicBezTo>
                    <a:pt x="50" y="503"/>
                    <a:pt x="86" y="511"/>
                    <a:pt x="124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8" y="497"/>
                    <a:pt x="386" y="507"/>
                    <a:pt x="443" y="507"/>
                  </a:cubicBezTo>
                  <a:cubicBezTo>
                    <a:pt x="477" y="507"/>
                    <a:pt x="510" y="503"/>
                    <a:pt x="541" y="491"/>
                  </a:cubicBezTo>
                  <a:cubicBezTo>
                    <a:pt x="579" y="491"/>
                    <a:pt x="616" y="485"/>
                    <a:pt x="644" y="467"/>
                  </a:cubicBezTo>
                  <a:cubicBezTo>
                    <a:pt x="759" y="387"/>
                    <a:pt x="562" y="232"/>
                    <a:pt x="517" y="176"/>
                  </a:cubicBezTo>
                  <a:cubicBezTo>
                    <a:pt x="482" y="131"/>
                    <a:pt x="395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4"/>
            <p:cNvSpPr/>
            <p:nvPr/>
          </p:nvSpPr>
          <p:spPr>
            <a:xfrm>
              <a:off x="6434679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9" y="1"/>
                  </a:moveTo>
                  <a:cubicBezTo>
                    <a:pt x="71" y="1"/>
                    <a:pt x="47" y="16"/>
                    <a:pt x="34" y="38"/>
                  </a:cubicBezTo>
                  <a:cubicBezTo>
                    <a:pt x="25" y="53"/>
                    <a:pt x="21" y="68"/>
                    <a:pt x="15" y="85"/>
                  </a:cubicBezTo>
                  <a:cubicBezTo>
                    <a:pt x="1" y="132"/>
                    <a:pt x="38" y="180"/>
                    <a:pt x="84" y="186"/>
                  </a:cubicBezTo>
                  <a:cubicBezTo>
                    <a:pt x="89" y="186"/>
                    <a:pt x="93" y="187"/>
                    <a:pt x="98" y="187"/>
                  </a:cubicBezTo>
                  <a:cubicBezTo>
                    <a:pt x="114" y="187"/>
                    <a:pt x="129" y="181"/>
                    <a:pt x="144" y="171"/>
                  </a:cubicBezTo>
                  <a:cubicBezTo>
                    <a:pt x="159" y="158"/>
                    <a:pt x="170" y="141"/>
                    <a:pt x="174" y="122"/>
                  </a:cubicBezTo>
                  <a:cubicBezTo>
                    <a:pt x="176" y="120"/>
                    <a:pt x="178" y="118"/>
                    <a:pt x="178" y="117"/>
                  </a:cubicBezTo>
                  <a:cubicBezTo>
                    <a:pt x="183" y="102"/>
                    <a:pt x="183" y="90"/>
                    <a:pt x="181" y="74"/>
                  </a:cubicBezTo>
                  <a:cubicBezTo>
                    <a:pt x="180" y="64"/>
                    <a:pt x="174" y="55"/>
                    <a:pt x="170" y="48"/>
                  </a:cubicBezTo>
                  <a:cubicBezTo>
                    <a:pt x="165" y="38"/>
                    <a:pt x="159" y="31"/>
                    <a:pt x="152" y="25"/>
                  </a:cubicBezTo>
                  <a:cubicBezTo>
                    <a:pt x="139" y="10"/>
                    <a:pt x="120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4"/>
            <p:cNvSpPr/>
            <p:nvPr/>
          </p:nvSpPr>
          <p:spPr>
            <a:xfrm>
              <a:off x="6276371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9" y="0"/>
                  </a:moveTo>
                  <a:cubicBezTo>
                    <a:pt x="84" y="0"/>
                    <a:pt x="69" y="4"/>
                    <a:pt x="56" y="12"/>
                  </a:cubicBezTo>
                  <a:cubicBezTo>
                    <a:pt x="50" y="15"/>
                    <a:pt x="45" y="19"/>
                    <a:pt x="39" y="23"/>
                  </a:cubicBezTo>
                  <a:cubicBezTo>
                    <a:pt x="30" y="30"/>
                    <a:pt x="22" y="40"/>
                    <a:pt x="19" y="49"/>
                  </a:cubicBezTo>
                  <a:cubicBezTo>
                    <a:pt x="17" y="49"/>
                    <a:pt x="17" y="51"/>
                    <a:pt x="17" y="51"/>
                  </a:cubicBezTo>
                  <a:cubicBezTo>
                    <a:pt x="17" y="53"/>
                    <a:pt x="17" y="53"/>
                    <a:pt x="15" y="53"/>
                  </a:cubicBezTo>
                  <a:cubicBezTo>
                    <a:pt x="0" y="82"/>
                    <a:pt x="2" y="124"/>
                    <a:pt x="28" y="148"/>
                  </a:cubicBezTo>
                  <a:cubicBezTo>
                    <a:pt x="44" y="162"/>
                    <a:pt x="63" y="169"/>
                    <a:pt x="82" y="169"/>
                  </a:cubicBezTo>
                  <a:cubicBezTo>
                    <a:pt x="86" y="169"/>
                    <a:pt x="90" y="169"/>
                    <a:pt x="93" y="168"/>
                  </a:cubicBezTo>
                  <a:cubicBezTo>
                    <a:pt x="99" y="168"/>
                    <a:pt x="106" y="168"/>
                    <a:pt x="110" y="166"/>
                  </a:cubicBezTo>
                  <a:cubicBezTo>
                    <a:pt x="116" y="165"/>
                    <a:pt x="119" y="163"/>
                    <a:pt x="123" y="161"/>
                  </a:cubicBezTo>
                  <a:cubicBezTo>
                    <a:pt x="168" y="146"/>
                    <a:pt x="192" y="96"/>
                    <a:pt x="173" y="51"/>
                  </a:cubicBezTo>
                  <a:cubicBezTo>
                    <a:pt x="164" y="30"/>
                    <a:pt x="151" y="17"/>
                    <a:pt x="131" y="8"/>
                  </a:cubicBezTo>
                  <a:cubicBezTo>
                    <a:pt x="119" y="2"/>
                    <a:pt x="110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4"/>
            <p:cNvSpPr/>
            <p:nvPr/>
          </p:nvSpPr>
          <p:spPr>
            <a:xfrm>
              <a:off x="6578804" y="1272759"/>
              <a:ext cx="31265" cy="28367"/>
            </a:xfrm>
            <a:custGeom>
              <a:avLst/>
              <a:gdLst/>
              <a:ahLst/>
              <a:cxnLst/>
              <a:rect l="l" t="t" r="r" b="b"/>
              <a:pathLst>
                <a:path w="205" h="186" extrusionOk="0">
                  <a:moveTo>
                    <a:pt x="111" y="1"/>
                  </a:moveTo>
                  <a:cubicBezTo>
                    <a:pt x="88" y="1"/>
                    <a:pt x="66" y="9"/>
                    <a:pt x="47" y="25"/>
                  </a:cubicBezTo>
                  <a:cubicBezTo>
                    <a:pt x="16" y="55"/>
                    <a:pt x="1" y="104"/>
                    <a:pt x="25" y="143"/>
                  </a:cubicBezTo>
                  <a:cubicBezTo>
                    <a:pt x="40" y="169"/>
                    <a:pt x="70" y="186"/>
                    <a:pt x="100" y="186"/>
                  </a:cubicBezTo>
                  <a:cubicBezTo>
                    <a:pt x="115" y="186"/>
                    <a:pt x="131" y="180"/>
                    <a:pt x="144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2" y="167"/>
                    <a:pt x="154" y="165"/>
                    <a:pt x="156" y="165"/>
                  </a:cubicBezTo>
                  <a:cubicBezTo>
                    <a:pt x="176" y="154"/>
                    <a:pt x="189" y="134"/>
                    <a:pt x="197" y="111"/>
                  </a:cubicBezTo>
                  <a:cubicBezTo>
                    <a:pt x="204" y="85"/>
                    <a:pt x="197" y="55"/>
                    <a:pt x="180" y="35"/>
                  </a:cubicBezTo>
                  <a:cubicBezTo>
                    <a:pt x="162" y="12"/>
                    <a:pt x="136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4"/>
            <p:cNvSpPr/>
            <p:nvPr/>
          </p:nvSpPr>
          <p:spPr>
            <a:xfrm>
              <a:off x="6649417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8" y="113"/>
                  </a:moveTo>
                  <a:lnTo>
                    <a:pt x="341" y="120"/>
                  </a:lnTo>
                  <a:cubicBezTo>
                    <a:pt x="364" y="150"/>
                    <a:pt x="397" y="172"/>
                    <a:pt x="420" y="204"/>
                  </a:cubicBezTo>
                  <a:cubicBezTo>
                    <a:pt x="448" y="241"/>
                    <a:pt x="479" y="271"/>
                    <a:pt x="513" y="305"/>
                  </a:cubicBezTo>
                  <a:cubicBezTo>
                    <a:pt x="528" y="321"/>
                    <a:pt x="560" y="346"/>
                    <a:pt x="565" y="368"/>
                  </a:cubicBezTo>
                  <a:cubicBezTo>
                    <a:pt x="578" y="377"/>
                    <a:pt x="580" y="385"/>
                    <a:pt x="574" y="390"/>
                  </a:cubicBez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6" y="402"/>
                    <a:pt x="433" y="402"/>
                  </a:cubicBezTo>
                  <a:cubicBezTo>
                    <a:pt x="382" y="402"/>
                    <a:pt x="332" y="390"/>
                    <a:pt x="283" y="390"/>
                  </a:cubicBezTo>
                  <a:cubicBezTo>
                    <a:pt x="279" y="390"/>
                    <a:pt x="276" y="390"/>
                    <a:pt x="272" y="390"/>
                  </a:cubicBezTo>
                  <a:cubicBezTo>
                    <a:pt x="244" y="390"/>
                    <a:pt x="181" y="411"/>
                    <a:pt x="134" y="415"/>
                  </a:cubicBezTo>
                  <a:cubicBezTo>
                    <a:pt x="177" y="353"/>
                    <a:pt x="230" y="297"/>
                    <a:pt x="269" y="234"/>
                  </a:cubicBezTo>
                  <a:cubicBezTo>
                    <a:pt x="291" y="195"/>
                    <a:pt x="306" y="154"/>
                    <a:pt x="328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4" y="45"/>
                    <a:pt x="237" y="77"/>
                    <a:pt x="226" y="101"/>
                  </a:cubicBezTo>
                  <a:cubicBezTo>
                    <a:pt x="205" y="142"/>
                    <a:pt x="183" y="182"/>
                    <a:pt x="157" y="221"/>
                  </a:cubicBezTo>
                  <a:cubicBezTo>
                    <a:pt x="114" y="290"/>
                    <a:pt x="52" y="346"/>
                    <a:pt x="10" y="416"/>
                  </a:cubicBezTo>
                  <a:cubicBezTo>
                    <a:pt x="0" y="435"/>
                    <a:pt x="0" y="465"/>
                    <a:pt x="19" y="480"/>
                  </a:cubicBezTo>
                  <a:cubicBezTo>
                    <a:pt x="48" y="503"/>
                    <a:pt x="85" y="511"/>
                    <a:pt x="123" y="511"/>
                  </a:cubicBezTo>
                  <a:cubicBezTo>
                    <a:pt x="154" y="511"/>
                    <a:pt x="187" y="505"/>
                    <a:pt x="216" y="500"/>
                  </a:cubicBezTo>
                  <a:cubicBezTo>
                    <a:pt x="234" y="498"/>
                    <a:pt x="252" y="497"/>
                    <a:pt x="270" y="497"/>
                  </a:cubicBezTo>
                  <a:cubicBezTo>
                    <a:pt x="327" y="497"/>
                    <a:pt x="385" y="507"/>
                    <a:pt x="441" y="507"/>
                  </a:cubicBezTo>
                  <a:cubicBezTo>
                    <a:pt x="475" y="507"/>
                    <a:pt x="507" y="503"/>
                    <a:pt x="539" y="491"/>
                  </a:cubicBezTo>
                  <a:cubicBezTo>
                    <a:pt x="578" y="491"/>
                    <a:pt x="615" y="485"/>
                    <a:pt x="643" y="467"/>
                  </a:cubicBezTo>
                  <a:cubicBezTo>
                    <a:pt x="759" y="387"/>
                    <a:pt x="560" y="232"/>
                    <a:pt x="517" y="176"/>
                  </a:cubicBezTo>
                  <a:cubicBezTo>
                    <a:pt x="482" y="131"/>
                    <a:pt x="395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4"/>
            <p:cNvSpPr/>
            <p:nvPr/>
          </p:nvSpPr>
          <p:spPr>
            <a:xfrm>
              <a:off x="6913874" y="1269099"/>
              <a:ext cx="27910" cy="28520"/>
            </a:xfrm>
            <a:custGeom>
              <a:avLst/>
              <a:gdLst/>
              <a:ahLst/>
              <a:cxnLst/>
              <a:rect l="l" t="t" r="r" b="b"/>
              <a:pathLst>
                <a:path w="183" h="187" extrusionOk="0">
                  <a:moveTo>
                    <a:pt x="97" y="1"/>
                  </a:moveTo>
                  <a:cubicBezTo>
                    <a:pt x="71" y="1"/>
                    <a:pt x="47" y="16"/>
                    <a:pt x="34" y="38"/>
                  </a:cubicBezTo>
                  <a:cubicBezTo>
                    <a:pt x="24" y="53"/>
                    <a:pt x="21" y="68"/>
                    <a:pt x="15" y="85"/>
                  </a:cubicBezTo>
                  <a:cubicBezTo>
                    <a:pt x="0" y="132"/>
                    <a:pt x="36" y="180"/>
                    <a:pt x="82" y="186"/>
                  </a:cubicBezTo>
                  <a:cubicBezTo>
                    <a:pt x="87" y="186"/>
                    <a:pt x="91" y="187"/>
                    <a:pt x="96" y="187"/>
                  </a:cubicBezTo>
                  <a:cubicBezTo>
                    <a:pt x="113" y="187"/>
                    <a:pt x="128" y="181"/>
                    <a:pt x="142" y="171"/>
                  </a:cubicBezTo>
                  <a:cubicBezTo>
                    <a:pt x="157" y="158"/>
                    <a:pt x="170" y="141"/>
                    <a:pt x="173" y="122"/>
                  </a:cubicBezTo>
                  <a:cubicBezTo>
                    <a:pt x="175" y="120"/>
                    <a:pt x="175" y="118"/>
                    <a:pt x="177" y="117"/>
                  </a:cubicBezTo>
                  <a:cubicBezTo>
                    <a:pt x="183" y="102"/>
                    <a:pt x="183" y="90"/>
                    <a:pt x="179" y="74"/>
                  </a:cubicBezTo>
                  <a:cubicBezTo>
                    <a:pt x="179" y="64"/>
                    <a:pt x="173" y="55"/>
                    <a:pt x="170" y="48"/>
                  </a:cubicBezTo>
                  <a:cubicBezTo>
                    <a:pt x="164" y="38"/>
                    <a:pt x="159" y="31"/>
                    <a:pt x="151" y="25"/>
                  </a:cubicBezTo>
                  <a:cubicBezTo>
                    <a:pt x="138" y="10"/>
                    <a:pt x="119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4"/>
            <p:cNvSpPr/>
            <p:nvPr/>
          </p:nvSpPr>
          <p:spPr>
            <a:xfrm>
              <a:off x="6755413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8" y="0"/>
                  </a:moveTo>
                  <a:cubicBezTo>
                    <a:pt x="83" y="0"/>
                    <a:pt x="70" y="4"/>
                    <a:pt x="57" y="12"/>
                  </a:cubicBezTo>
                  <a:cubicBezTo>
                    <a:pt x="51" y="15"/>
                    <a:pt x="45" y="19"/>
                    <a:pt x="40" y="23"/>
                  </a:cubicBezTo>
                  <a:cubicBezTo>
                    <a:pt x="30" y="30"/>
                    <a:pt x="23" y="40"/>
                    <a:pt x="17" y="49"/>
                  </a:cubicBezTo>
                  <a:cubicBezTo>
                    <a:pt x="17" y="49"/>
                    <a:pt x="17" y="51"/>
                    <a:pt x="17" y="51"/>
                  </a:cubicBezTo>
                  <a:cubicBezTo>
                    <a:pt x="17" y="53"/>
                    <a:pt x="16" y="53"/>
                    <a:pt x="16" y="53"/>
                  </a:cubicBezTo>
                  <a:cubicBezTo>
                    <a:pt x="1" y="82"/>
                    <a:pt x="1" y="124"/>
                    <a:pt x="29" y="148"/>
                  </a:cubicBezTo>
                  <a:cubicBezTo>
                    <a:pt x="44" y="162"/>
                    <a:pt x="62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99" y="168"/>
                    <a:pt x="105" y="168"/>
                    <a:pt x="111" y="166"/>
                  </a:cubicBezTo>
                  <a:cubicBezTo>
                    <a:pt x="114" y="165"/>
                    <a:pt x="120" y="163"/>
                    <a:pt x="124" y="161"/>
                  </a:cubicBezTo>
                  <a:cubicBezTo>
                    <a:pt x="168" y="146"/>
                    <a:pt x="193" y="96"/>
                    <a:pt x="174" y="51"/>
                  </a:cubicBezTo>
                  <a:cubicBezTo>
                    <a:pt x="165" y="30"/>
                    <a:pt x="150" y="17"/>
                    <a:pt x="129" y="8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4"/>
            <p:cNvSpPr/>
            <p:nvPr/>
          </p:nvSpPr>
          <p:spPr>
            <a:xfrm>
              <a:off x="7057999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5" y="55"/>
                    <a:pt x="0" y="104"/>
                    <a:pt x="25" y="143"/>
                  </a:cubicBezTo>
                  <a:cubicBezTo>
                    <a:pt x="40" y="169"/>
                    <a:pt x="67" y="186"/>
                    <a:pt x="97" y="186"/>
                  </a:cubicBezTo>
                  <a:cubicBezTo>
                    <a:pt x="112" y="186"/>
                    <a:pt x="131" y="180"/>
                    <a:pt x="144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1" y="167"/>
                    <a:pt x="153" y="165"/>
                    <a:pt x="155" y="165"/>
                  </a:cubicBezTo>
                  <a:cubicBezTo>
                    <a:pt x="176" y="154"/>
                    <a:pt x="189" y="134"/>
                    <a:pt x="194" y="111"/>
                  </a:cubicBezTo>
                  <a:cubicBezTo>
                    <a:pt x="204" y="85"/>
                    <a:pt x="196" y="55"/>
                    <a:pt x="179" y="35"/>
                  </a:cubicBezTo>
                  <a:cubicBezTo>
                    <a:pt x="161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4"/>
            <p:cNvSpPr/>
            <p:nvPr/>
          </p:nvSpPr>
          <p:spPr>
            <a:xfrm>
              <a:off x="7128459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2" y="305"/>
                  </a:cubicBezTo>
                  <a:cubicBezTo>
                    <a:pt x="528" y="321"/>
                    <a:pt x="558" y="346"/>
                    <a:pt x="566" y="368"/>
                  </a:cubicBezTo>
                  <a:cubicBezTo>
                    <a:pt x="577" y="377"/>
                    <a:pt x="581" y="385"/>
                    <a:pt x="575" y="390"/>
                  </a:cubicBezTo>
                  <a:lnTo>
                    <a:pt x="573" y="390"/>
                  </a:lnTo>
                  <a:cubicBezTo>
                    <a:pt x="530" y="392"/>
                    <a:pt x="487" y="402"/>
                    <a:pt x="444" y="402"/>
                  </a:cubicBezTo>
                  <a:cubicBezTo>
                    <a:pt x="440" y="402"/>
                    <a:pt x="437" y="402"/>
                    <a:pt x="433" y="402"/>
                  </a:cubicBezTo>
                  <a:cubicBezTo>
                    <a:pt x="383" y="402"/>
                    <a:pt x="332" y="390"/>
                    <a:pt x="282" y="390"/>
                  </a:cubicBezTo>
                  <a:cubicBezTo>
                    <a:pt x="278" y="390"/>
                    <a:pt x="275" y="390"/>
                    <a:pt x="271" y="390"/>
                  </a:cubicBezTo>
                  <a:cubicBezTo>
                    <a:pt x="245" y="390"/>
                    <a:pt x="182" y="411"/>
                    <a:pt x="135" y="415"/>
                  </a:cubicBezTo>
                  <a:cubicBezTo>
                    <a:pt x="178" y="353"/>
                    <a:pt x="230" y="297"/>
                    <a:pt x="269" y="234"/>
                  </a:cubicBezTo>
                  <a:cubicBezTo>
                    <a:pt x="292" y="195"/>
                    <a:pt x="307" y="154"/>
                    <a:pt x="327" y="113"/>
                  </a:cubicBezTo>
                  <a:close/>
                  <a:moveTo>
                    <a:pt x="316" y="1"/>
                  </a:moveTo>
                  <a:cubicBezTo>
                    <a:pt x="298" y="1"/>
                    <a:pt x="280" y="8"/>
                    <a:pt x="264" y="25"/>
                  </a:cubicBezTo>
                  <a:cubicBezTo>
                    <a:pt x="245" y="45"/>
                    <a:pt x="238" y="77"/>
                    <a:pt x="226" y="101"/>
                  </a:cubicBezTo>
                  <a:cubicBezTo>
                    <a:pt x="206" y="142"/>
                    <a:pt x="182" y="182"/>
                    <a:pt x="157" y="221"/>
                  </a:cubicBezTo>
                  <a:cubicBezTo>
                    <a:pt x="113" y="290"/>
                    <a:pt x="51" y="346"/>
                    <a:pt x="10" y="416"/>
                  </a:cubicBezTo>
                  <a:cubicBezTo>
                    <a:pt x="1" y="435"/>
                    <a:pt x="1" y="465"/>
                    <a:pt x="18" y="480"/>
                  </a:cubicBezTo>
                  <a:cubicBezTo>
                    <a:pt x="48" y="503"/>
                    <a:pt x="85" y="511"/>
                    <a:pt x="122" y="511"/>
                  </a:cubicBezTo>
                  <a:cubicBezTo>
                    <a:pt x="153" y="511"/>
                    <a:pt x="185" y="505"/>
                    <a:pt x="215" y="500"/>
                  </a:cubicBezTo>
                  <a:cubicBezTo>
                    <a:pt x="233" y="498"/>
                    <a:pt x="251" y="497"/>
                    <a:pt x="269" y="497"/>
                  </a:cubicBezTo>
                  <a:cubicBezTo>
                    <a:pt x="327" y="497"/>
                    <a:pt x="385" y="507"/>
                    <a:pt x="441" y="507"/>
                  </a:cubicBezTo>
                  <a:cubicBezTo>
                    <a:pt x="475" y="507"/>
                    <a:pt x="508" y="503"/>
                    <a:pt x="540" y="491"/>
                  </a:cubicBezTo>
                  <a:cubicBezTo>
                    <a:pt x="579" y="491"/>
                    <a:pt x="616" y="485"/>
                    <a:pt x="642" y="467"/>
                  </a:cubicBezTo>
                  <a:cubicBezTo>
                    <a:pt x="760" y="387"/>
                    <a:pt x="560" y="232"/>
                    <a:pt x="515" y="176"/>
                  </a:cubicBezTo>
                  <a:cubicBezTo>
                    <a:pt x="481" y="131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4"/>
            <p:cNvSpPr/>
            <p:nvPr/>
          </p:nvSpPr>
          <p:spPr>
            <a:xfrm>
              <a:off x="7392916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8" y="1"/>
                  </a:moveTo>
                  <a:cubicBezTo>
                    <a:pt x="71" y="1"/>
                    <a:pt x="45" y="16"/>
                    <a:pt x="32" y="38"/>
                  </a:cubicBezTo>
                  <a:cubicBezTo>
                    <a:pt x="25" y="53"/>
                    <a:pt x="19" y="68"/>
                    <a:pt x="16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9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6" y="118"/>
                    <a:pt x="176" y="117"/>
                  </a:cubicBezTo>
                  <a:cubicBezTo>
                    <a:pt x="183" y="102"/>
                    <a:pt x="181" y="90"/>
                    <a:pt x="180" y="74"/>
                  </a:cubicBezTo>
                  <a:cubicBezTo>
                    <a:pt x="178" y="64"/>
                    <a:pt x="174" y="55"/>
                    <a:pt x="168" y="48"/>
                  </a:cubicBezTo>
                  <a:cubicBezTo>
                    <a:pt x="165" y="38"/>
                    <a:pt x="157" y="31"/>
                    <a:pt x="152" y="25"/>
                  </a:cubicBezTo>
                  <a:cubicBezTo>
                    <a:pt x="137" y="10"/>
                    <a:pt x="120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4"/>
            <p:cNvSpPr/>
            <p:nvPr/>
          </p:nvSpPr>
          <p:spPr>
            <a:xfrm>
              <a:off x="7234608" y="1270319"/>
              <a:ext cx="29130" cy="25927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97" y="0"/>
                  </a:moveTo>
                  <a:cubicBezTo>
                    <a:pt x="82" y="0"/>
                    <a:pt x="69" y="4"/>
                    <a:pt x="56" y="12"/>
                  </a:cubicBezTo>
                  <a:cubicBezTo>
                    <a:pt x="49" y="15"/>
                    <a:pt x="45" y="19"/>
                    <a:pt x="39" y="23"/>
                  </a:cubicBezTo>
                  <a:cubicBezTo>
                    <a:pt x="28" y="30"/>
                    <a:pt x="23" y="40"/>
                    <a:pt x="17" y="49"/>
                  </a:cubicBezTo>
                  <a:cubicBezTo>
                    <a:pt x="17" y="49"/>
                    <a:pt x="17" y="51"/>
                    <a:pt x="15" y="5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0" y="82"/>
                    <a:pt x="0" y="124"/>
                    <a:pt x="26" y="148"/>
                  </a:cubicBezTo>
                  <a:cubicBezTo>
                    <a:pt x="43" y="162"/>
                    <a:pt x="62" y="169"/>
                    <a:pt x="81" y="169"/>
                  </a:cubicBezTo>
                  <a:cubicBezTo>
                    <a:pt x="85" y="169"/>
                    <a:pt x="89" y="169"/>
                    <a:pt x="93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4" y="165"/>
                    <a:pt x="118" y="163"/>
                    <a:pt x="121" y="161"/>
                  </a:cubicBezTo>
                  <a:cubicBezTo>
                    <a:pt x="168" y="146"/>
                    <a:pt x="190" y="96"/>
                    <a:pt x="172" y="51"/>
                  </a:cubicBezTo>
                  <a:cubicBezTo>
                    <a:pt x="164" y="30"/>
                    <a:pt x="149" y="17"/>
                    <a:pt x="129" y="8"/>
                  </a:cubicBezTo>
                  <a:cubicBezTo>
                    <a:pt x="119" y="2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4"/>
            <p:cNvSpPr/>
            <p:nvPr/>
          </p:nvSpPr>
          <p:spPr>
            <a:xfrm>
              <a:off x="7537041" y="1272759"/>
              <a:ext cx="31265" cy="28367"/>
            </a:xfrm>
            <a:custGeom>
              <a:avLst/>
              <a:gdLst/>
              <a:ahLst/>
              <a:cxnLst/>
              <a:rect l="l" t="t" r="r" b="b"/>
              <a:pathLst>
                <a:path w="205" h="186" extrusionOk="0">
                  <a:moveTo>
                    <a:pt x="111" y="1"/>
                  </a:moveTo>
                  <a:cubicBezTo>
                    <a:pt x="88" y="1"/>
                    <a:pt x="66" y="9"/>
                    <a:pt x="48" y="25"/>
                  </a:cubicBezTo>
                  <a:cubicBezTo>
                    <a:pt x="14" y="55"/>
                    <a:pt x="1" y="104"/>
                    <a:pt x="23" y="143"/>
                  </a:cubicBezTo>
                  <a:cubicBezTo>
                    <a:pt x="40" y="169"/>
                    <a:pt x="68" y="186"/>
                    <a:pt x="98" y="186"/>
                  </a:cubicBezTo>
                  <a:cubicBezTo>
                    <a:pt x="113" y="186"/>
                    <a:pt x="130" y="180"/>
                    <a:pt x="143" y="173"/>
                  </a:cubicBezTo>
                  <a:cubicBezTo>
                    <a:pt x="144" y="171"/>
                    <a:pt x="148" y="169"/>
                    <a:pt x="150" y="167"/>
                  </a:cubicBezTo>
                  <a:cubicBezTo>
                    <a:pt x="152" y="167"/>
                    <a:pt x="152" y="165"/>
                    <a:pt x="154" y="165"/>
                  </a:cubicBezTo>
                  <a:cubicBezTo>
                    <a:pt x="174" y="154"/>
                    <a:pt x="187" y="134"/>
                    <a:pt x="195" y="111"/>
                  </a:cubicBezTo>
                  <a:cubicBezTo>
                    <a:pt x="204" y="85"/>
                    <a:pt x="195" y="55"/>
                    <a:pt x="180" y="35"/>
                  </a:cubicBezTo>
                  <a:cubicBezTo>
                    <a:pt x="162" y="12"/>
                    <a:pt x="136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4"/>
            <p:cNvSpPr/>
            <p:nvPr/>
          </p:nvSpPr>
          <p:spPr>
            <a:xfrm>
              <a:off x="7607349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30" y="113"/>
                  </a:moveTo>
                  <a:lnTo>
                    <a:pt x="343" y="120"/>
                  </a:lnTo>
                  <a:cubicBezTo>
                    <a:pt x="366" y="150"/>
                    <a:pt x="398" y="172"/>
                    <a:pt x="422" y="204"/>
                  </a:cubicBezTo>
                  <a:cubicBezTo>
                    <a:pt x="448" y="241"/>
                    <a:pt x="481" y="271"/>
                    <a:pt x="513" y="305"/>
                  </a:cubicBezTo>
                  <a:cubicBezTo>
                    <a:pt x="530" y="321"/>
                    <a:pt x="560" y="346"/>
                    <a:pt x="565" y="368"/>
                  </a:cubicBezTo>
                  <a:cubicBezTo>
                    <a:pt x="578" y="377"/>
                    <a:pt x="582" y="385"/>
                    <a:pt x="577" y="390"/>
                  </a:cubicBezTo>
                  <a:lnTo>
                    <a:pt x="575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7" y="402"/>
                    <a:pt x="433" y="402"/>
                  </a:cubicBezTo>
                  <a:cubicBezTo>
                    <a:pt x="384" y="402"/>
                    <a:pt x="334" y="390"/>
                    <a:pt x="283" y="390"/>
                  </a:cubicBezTo>
                  <a:cubicBezTo>
                    <a:pt x="280" y="390"/>
                    <a:pt x="276" y="390"/>
                    <a:pt x="273" y="390"/>
                  </a:cubicBezTo>
                  <a:cubicBezTo>
                    <a:pt x="247" y="390"/>
                    <a:pt x="181" y="411"/>
                    <a:pt x="137" y="415"/>
                  </a:cubicBezTo>
                  <a:cubicBezTo>
                    <a:pt x="179" y="353"/>
                    <a:pt x="232" y="297"/>
                    <a:pt x="269" y="234"/>
                  </a:cubicBezTo>
                  <a:cubicBezTo>
                    <a:pt x="293" y="195"/>
                    <a:pt x="308" y="154"/>
                    <a:pt x="329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7" y="45"/>
                    <a:pt x="239" y="77"/>
                    <a:pt x="226" y="101"/>
                  </a:cubicBezTo>
                  <a:cubicBezTo>
                    <a:pt x="207" y="142"/>
                    <a:pt x="183" y="182"/>
                    <a:pt x="159" y="221"/>
                  </a:cubicBezTo>
                  <a:cubicBezTo>
                    <a:pt x="114" y="290"/>
                    <a:pt x="53" y="346"/>
                    <a:pt x="12" y="416"/>
                  </a:cubicBezTo>
                  <a:cubicBezTo>
                    <a:pt x="0" y="435"/>
                    <a:pt x="2" y="465"/>
                    <a:pt x="19" y="480"/>
                  </a:cubicBezTo>
                  <a:cubicBezTo>
                    <a:pt x="50" y="503"/>
                    <a:pt x="86" y="511"/>
                    <a:pt x="124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9" y="497"/>
                    <a:pt x="387" y="507"/>
                    <a:pt x="443" y="507"/>
                  </a:cubicBezTo>
                  <a:cubicBezTo>
                    <a:pt x="477" y="507"/>
                    <a:pt x="509" y="503"/>
                    <a:pt x="541" y="491"/>
                  </a:cubicBezTo>
                  <a:cubicBezTo>
                    <a:pt x="578" y="491"/>
                    <a:pt x="616" y="485"/>
                    <a:pt x="644" y="467"/>
                  </a:cubicBezTo>
                  <a:cubicBezTo>
                    <a:pt x="759" y="387"/>
                    <a:pt x="562" y="232"/>
                    <a:pt x="517" y="176"/>
                  </a:cubicBezTo>
                  <a:cubicBezTo>
                    <a:pt x="482" y="131"/>
                    <a:pt x="395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4"/>
            <p:cNvSpPr/>
            <p:nvPr/>
          </p:nvSpPr>
          <p:spPr>
            <a:xfrm>
              <a:off x="7871806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9" y="1"/>
                  </a:moveTo>
                  <a:cubicBezTo>
                    <a:pt x="73" y="1"/>
                    <a:pt x="47" y="16"/>
                    <a:pt x="34" y="38"/>
                  </a:cubicBezTo>
                  <a:cubicBezTo>
                    <a:pt x="26" y="53"/>
                    <a:pt x="21" y="68"/>
                    <a:pt x="15" y="85"/>
                  </a:cubicBezTo>
                  <a:cubicBezTo>
                    <a:pt x="0" y="132"/>
                    <a:pt x="38" y="180"/>
                    <a:pt x="84" y="186"/>
                  </a:cubicBezTo>
                  <a:cubicBezTo>
                    <a:pt x="89" y="186"/>
                    <a:pt x="93" y="187"/>
                    <a:pt x="97" y="187"/>
                  </a:cubicBezTo>
                  <a:cubicBezTo>
                    <a:pt x="114" y="187"/>
                    <a:pt x="129" y="181"/>
                    <a:pt x="144" y="171"/>
                  </a:cubicBezTo>
                  <a:cubicBezTo>
                    <a:pt x="159" y="158"/>
                    <a:pt x="172" y="141"/>
                    <a:pt x="176" y="122"/>
                  </a:cubicBezTo>
                  <a:cubicBezTo>
                    <a:pt x="176" y="120"/>
                    <a:pt x="177" y="118"/>
                    <a:pt x="177" y="117"/>
                  </a:cubicBezTo>
                  <a:cubicBezTo>
                    <a:pt x="183" y="102"/>
                    <a:pt x="183" y="90"/>
                    <a:pt x="181" y="74"/>
                  </a:cubicBezTo>
                  <a:cubicBezTo>
                    <a:pt x="179" y="64"/>
                    <a:pt x="176" y="55"/>
                    <a:pt x="170" y="48"/>
                  </a:cubicBezTo>
                  <a:cubicBezTo>
                    <a:pt x="164" y="38"/>
                    <a:pt x="159" y="31"/>
                    <a:pt x="153" y="25"/>
                  </a:cubicBezTo>
                  <a:cubicBezTo>
                    <a:pt x="138" y="10"/>
                    <a:pt x="120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4"/>
            <p:cNvSpPr/>
            <p:nvPr/>
          </p:nvSpPr>
          <p:spPr>
            <a:xfrm>
              <a:off x="7713651" y="1270319"/>
              <a:ext cx="29130" cy="25927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98" y="0"/>
                  </a:moveTo>
                  <a:cubicBezTo>
                    <a:pt x="83" y="0"/>
                    <a:pt x="68" y="4"/>
                    <a:pt x="55" y="12"/>
                  </a:cubicBezTo>
                  <a:cubicBezTo>
                    <a:pt x="49" y="15"/>
                    <a:pt x="44" y="19"/>
                    <a:pt x="38" y="23"/>
                  </a:cubicBezTo>
                  <a:cubicBezTo>
                    <a:pt x="29" y="30"/>
                    <a:pt x="23" y="40"/>
                    <a:pt x="17" y="49"/>
                  </a:cubicBezTo>
                  <a:cubicBezTo>
                    <a:pt x="17" y="49"/>
                    <a:pt x="16" y="51"/>
                    <a:pt x="16" y="51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" y="82"/>
                    <a:pt x="1" y="124"/>
                    <a:pt x="27" y="148"/>
                  </a:cubicBezTo>
                  <a:cubicBezTo>
                    <a:pt x="42" y="162"/>
                    <a:pt x="62" y="169"/>
                    <a:pt x="81" y="169"/>
                  </a:cubicBezTo>
                  <a:cubicBezTo>
                    <a:pt x="84" y="169"/>
                    <a:pt x="88" y="169"/>
                    <a:pt x="92" y="168"/>
                  </a:cubicBezTo>
                  <a:cubicBezTo>
                    <a:pt x="100" y="168"/>
                    <a:pt x="105" y="168"/>
                    <a:pt x="109" y="166"/>
                  </a:cubicBezTo>
                  <a:cubicBezTo>
                    <a:pt x="114" y="165"/>
                    <a:pt x="118" y="163"/>
                    <a:pt x="122" y="161"/>
                  </a:cubicBezTo>
                  <a:cubicBezTo>
                    <a:pt x="169" y="146"/>
                    <a:pt x="191" y="96"/>
                    <a:pt x="172" y="51"/>
                  </a:cubicBezTo>
                  <a:cubicBezTo>
                    <a:pt x="163" y="30"/>
                    <a:pt x="150" y="17"/>
                    <a:pt x="129" y="8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4"/>
            <p:cNvSpPr/>
            <p:nvPr/>
          </p:nvSpPr>
          <p:spPr>
            <a:xfrm>
              <a:off x="8016236" y="1272759"/>
              <a:ext cx="30808" cy="28367"/>
            </a:xfrm>
            <a:custGeom>
              <a:avLst/>
              <a:gdLst/>
              <a:ahLst/>
              <a:cxnLst/>
              <a:rect l="l" t="t" r="r" b="b"/>
              <a:pathLst>
                <a:path w="202" h="186" extrusionOk="0">
                  <a:moveTo>
                    <a:pt x="109" y="1"/>
                  </a:moveTo>
                  <a:cubicBezTo>
                    <a:pt x="86" y="1"/>
                    <a:pt x="63" y="9"/>
                    <a:pt x="45" y="25"/>
                  </a:cubicBezTo>
                  <a:cubicBezTo>
                    <a:pt x="14" y="55"/>
                    <a:pt x="0" y="104"/>
                    <a:pt x="23" y="143"/>
                  </a:cubicBezTo>
                  <a:cubicBezTo>
                    <a:pt x="38" y="169"/>
                    <a:pt x="68" y="186"/>
                    <a:pt x="97" y="186"/>
                  </a:cubicBezTo>
                  <a:cubicBezTo>
                    <a:pt x="112" y="186"/>
                    <a:pt x="129" y="180"/>
                    <a:pt x="142" y="173"/>
                  </a:cubicBezTo>
                  <a:cubicBezTo>
                    <a:pt x="144" y="171"/>
                    <a:pt x="146" y="169"/>
                    <a:pt x="148" y="167"/>
                  </a:cubicBezTo>
                  <a:cubicBezTo>
                    <a:pt x="150" y="167"/>
                    <a:pt x="151" y="165"/>
                    <a:pt x="153" y="165"/>
                  </a:cubicBezTo>
                  <a:cubicBezTo>
                    <a:pt x="174" y="154"/>
                    <a:pt x="187" y="134"/>
                    <a:pt x="194" y="111"/>
                  </a:cubicBezTo>
                  <a:cubicBezTo>
                    <a:pt x="202" y="85"/>
                    <a:pt x="194" y="55"/>
                    <a:pt x="178" y="35"/>
                  </a:cubicBezTo>
                  <a:cubicBezTo>
                    <a:pt x="161" y="12"/>
                    <a:pt x="135" y="1"/>
                    <a:pt x="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4"/>
            <p:cNvSpPr/>
            <p:nvPr/>
          </p:nvSpPr>
          <p:spPr>
            <a:xfrm>
              <a:off x="8086392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5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4" y="305"/>
                  </a:cubicBezTo>
                  <a:cubicBezTo>
                    <a:pt x="529" y="321"/>
                    <a:pt x="560" y="346"/>
                    <a:pt x="566" y="368"/>
                  </a:cubicBezTo>
                  <a:cubicBezTo>
                    <a:pt x="579" y="377"/>
                    <a:pt x="581" y="385"/>
                    <a:pt x="577" y="390"/>
                  </a:cubicBezTo>
                  <a:lnTo>
                    <a:pt x="575" y="390"/>
                  </a:lnTo>
                  <a:cubicBezTo>
                    <a:pt x="530" y="392"/>
                    <a:pt x="489" y="402"/>
                    <a:pt x="445" y="402"/>
                  </a:cubicBezTo>
                  <a:cubicBezTo>
                    <a:pt x="441" y="402"/>
                    <a:pt x="437" y="402"/>
                    <a:pt x="434" y="402"/>
                  </a:cubicBezTo>
                  <a:cubicBezTo>
                    <a:pt x="383" y="402"/>
                    <a:pt x="333" y="390"/>
                    <a:pt x="284" y="390"/>
                  </a:cubicBezTo>
                  <a:cubicBezTo>
                    <a:pt x="280" y="390"/>
                    <a:pt x="277" y="390"/>
                    <a:pt x="273" y="390"/>
                  </a:cubicBezTo>
                  <a:cubicBezTo>
                    <a:pt x="247" y="390"/>
                    <a:pt x="182" y="411"/>
                    <a:pt x="135" y="415"/>
                  </a:cubicBezTo>
                  <a:cubicBezTo>
                    <a:pt x="180" y="353"/>
                    <a:pt x="230" y="297"/>
                    <a:pt x="269" y="234"/>
                  </a:cubicBezTo>
                  <a:cubicBezTo>
                    <a:pt x="292" y="195"/>
                    <a:pt x="309" y="154"/>
                    <a:pt x="329" y="113"/>
                  </a:cubicBezTo>
                  <a:close/>
                  <a:moveTo>
                    <a:pt x="318" y="1"/>
                  </a:moveTo>
                  <a:cubicBezTo>
                    <a:pt x="300" y="1"/>
                    <a:pt x="282" y="8"/>
                    <a:pt x="266" y="25"/>
                  </a:cubicBezTo>
                  <a:cubicBezTo>
                    <a:pt x="245" y="45"/>
                    <a:pt x="238" y="77"/>
                    <a:pt x="227" y="101"/>
                  </a:cubicBezTo>
                  <a:cubicBezTo>
                    <a:pt x="206" y="142"/>
                    <a:pt x="184" y="182"/>
                    <a:pt x="158" y="221"/>
                  </a:cubicBezTo>
                  <a:cubicBezTo>
                    <a:pt x="115" y="290"/>
                    <a:pt x="53" y="346"/>
                    <a:pt x="12" y="416"/>
                  </a:cubicBezTo>
                  <a:cubicBezTo>
                    <a:pt x="1" y="435"/>
                    <a:pt x="1" y="465"/>
                    <a:pt x="20" y="480"/>
                  </a:cubicBezTo>
                  <a:cubicBezTo>
                    <a:pt x="50" y="503"/>
                    <a:pt x="87" y="511"/>
                    <a:pt x="124" y="511"/>
                  </a:cubicBezTo>
                  <a:cubicBezTo>
                    <a:pt x="156" y="511"/>
                    <a:pt x="188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8" y="497"/>
                    <a:pt x="387" y="507"/>
                    <a:pt x="443" y="507"/>
                  </a:cubicBezTo>
                  <a:cubicBezTo>
                    <a:pt x="477" y="507"/>
                    <a:pt x="510" y="503"/>
                    <a:pt x="542" y="491"/>
                  </a:cubicBezTo>
                  <a:cubicBezTo>
                    <a:pt x="579" y="491"/>
                    <a:pt x="616" y="485"/>
                    <a:pt x="644" y="467"/>
                  </a:cubicBezTo>
                  <a:cubicBezTo>
                    <a:pt x="760" y="387"/>
                    <a:pt x="562" y="232"/>
                    <a:pt x="517" y="176"/>
                  </a:cubicBezTo>
                  <a:cubicBezTo>
                    <a:pt x="483" y="131"/>
                    <a:pt x="395" y="1"/>
                    <a:pt x="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4"/>
            <p:cNvSpPr/>
            <p:nvPr/>
          </p:nvSpPr>
          <p:spPr>
            <a:xfrm>
              <a:off x="8350848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8" y="1"/>
                  </a:moveTo>
                  <a:cubicBezTo>
                    <a:pt x="72" y="1"/>
                    <a:pt x="47" y="16"/>
                    <a:pt x="34" y="38"/>
                  </a:cubicBezTo>
                  <a:cubicBezTo>
                    <a:pt x="25" y="53"/>
                    <a:pt x="21" y="68"/>
                    <a:pt x="16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4" y="187"/>
                    <a:pt x="130" y="181"/>
                    <a:pt x="144" y="171"/>
                  </a:cubicBezTo>
                  <a:cubicBezTo>
                    <a:pt x="157" y="158"/>
                    <a:pt x="171" y="141"/>
                    <a:pt x="174" y="122"/>
                  </a:cubicBezTo>
                  <a:cubicBezTo>
                    <a:pt x="176" y="120"/>
                    <a:pt x="176" y="118"/>
                    <a:pt x="178" y="117"/>
                  </a:cubicBezTo>
                  <a:cubicBezTo>
                    <a:pt x="184" y="102"/>
                    <a:pt x="184" y="90"/>
                    <a:pt x="182" y="74"/>
                  </a:cubicBezTo>
                  <a:cubicBezTo>
                    <a:pt x="180" y="64"/>
                    <a:pt x="174" y="55"/>
                    <a:pt x="171" y="48"/>
                  </a:cubicBezTo>
                  <a:cubicBezTo>
                    <a:pt x="165" y="38"/>
                    <a:pt x="159" y="31"/>
                    <a:pt x="152" y="25"/>
                  </a:cubicBezTo>
                  <a:cubicBezTo>
                    <a:pt x="139" y="10"/>
                    <a:pt x="120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4"/>
            <p:cNvSpPr/>
            <p:nvPr/>
          </p:nvSpPr>
          <p:spPr>
            <a:xfrm>
              <a:off x="8192540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7" y="0"/>
                  </a:moveTo>
                  <a:cubicBezTo>
                    <a:pt x="82" y="0"/>
                    <a:pt x="69" y="4"/>
                    <a:pt x="56" y="12"/>
                  </a:cubicBezTo>
                  <a:cubicBezTo>
                    <a:pt x="51" y="15"/>
                    <a:pt x="45" y="19"/>
                    <a:pt x="40" y="23"/>
                  </a:cubicBezTo>
                  <a:cubicBezTo>
                    <a:pt x="30" y="30"/>
                    <a:pt x="23" y="40"/>
                    <a:pt x="17" y="49"/>
                  </a:cubicBezTo>
                  <a:lnTo>
                    <a:pt x="19" y="49"/>
                  </a:lnTo>
                  <a:cubicBezTo>
                    <a:pt x="17" y="49"/>
                    <a:pt x="17" y="51"/>
                    <a:pt x="17" y="51"/>
                  </a:cubicBezTo>
                  <a:cubicBezTo>
                    <a:pt x="17" y="53"/>
                    <a:pt x="15" y="53"/>
                    <a:pt x="15" y="53"/>
                  </a:cubicBezTo>
                  <a:cubicBezTo>
                    <a:pt x="0" y="82"/>
                    <a:pt x="2" y="124"/>
                    <a:pt x="28" y="148"/>
                  </a:cubicBezTo>
                  <a:cubicBezTo>
                    <a:pt x="44" y="162"/>
                    <a:pt x="63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4" y="165"/>
                    <a:pt x="120" y="163"/>
                    <a:pt x="123" y="161"/>
                  </a:cubicBezTo>
                  <a:cubicBezTo>
                    <a:pt x="168" y="146"/>
                    <a:pt x="192" y="96"/>
                    <a:pt x="174" y="51"/>
                  </a:cubicBezTo>
                  <a:cubicBezTo>
                    <a:pt x="164" y="30"/>
                    <a:pt x="151" y="17"/>
                    <a:pt x="129" y="8"/>
                  </a:cubicBezTo>
                  <a:cubicBezTo>
                    <a:pt x="120" y="2"/>
                    <a:pt x="110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4"/>
            <p:cNvSpPr/>
            <p:nvPr/>
          </p:nvSpPr>
          <p:spPr>
            <a:xfrm>
              <a:off x="8495125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5" y="55"/>
                    <a:pt x="0" y="104"/>
                    <a:pt x="24" y="143"/>
                  </a:cubicBezTo>
                  <a:cubicBezTo>
                    <a:pt x="39" y="169"/>
                    <a:pt x="67" y="186"/>
                    <a:pt x="97" y="186"/>
                  </a:cubicBezTo>
                  <a:cubicBezTo>
                    <a:pt x="114" y="186"/>
                    <a:pt x="131" y="180"/>
                    <a:pt x="144" y="173"/>
                  </a:cubicBezTo>
                  <a:cubicBezTo>
                    <a:pt x="146" y="171"/>
                    <a:pt x="147" y="169"/>
                    <a:pt x="149" y="167"/>
                  </a:cubicBezTo>
                  <a:cubicBezTo>
                    <a:pt x="151" y="167"/>
                    <a:pt x="153" y="165"/>
                    <a:pt x="155" y="165"/>
                  </a:cubicBezTo>
                  <a:cubicBezTo>
                    <a:pt x="175" y="154"/>
                    <a:pt x="188" y="134"/>
                    <a:pt x="196" y="111"/>
                  </a:cubicBezTo>
                  <a:cubicBezTo>
                    <a:pt x="203" y="85"/>
                    <a:pt x="196" y="55"/>
                    <a:pt x="179" y="35"/>
                  </a:cubicBezTo>
                  <a:cubicBezTo>
                    <a:pt x="161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4"/>
            <p:cNvSpPr/>
            <p:nvPr/>
          </p:nvSpPr>
          <p:spPr>
            <a:xfrm>
              <a:off x="8565586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1" y="305"/>
                  </a:cubicBezTo>
                  <a:cubicBezTo>
                    <a:pt x="528" y="321"/>
                    <a:pt x="558" y="346"/>
                    <a:pt x="565" y="368"/>
                  </a:cubicBezTo>
                  <a:cubicBezTo>
                    <a:pt x="577" y="377"/>
                    <a:pt x="580" y="385"/>
                    <a:pt x="575" y="390"/>
                  </a:cubicBezTo>
                  <a:lnTo>
                    <a:pt x="573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7" y="402"/>
                    <a:pt x="433" y="402"/>
                  </a:cubicBezTo>
                  <a:cubicBezTo>
                    <a:pt x="383" y="402"/>
                    <a:pt x="332" y="390"/>
                    <a:pt x="283" y="390"/>
                  </a:cubicBezTo>
                  <a:cubicBezTo>
                    <a:pt x="280" y="390"/>
                    <a:pt x="276" y="390"/>
                    <a:pt x="273" y="390"/>
                  </a:cubicBezTo>
                  <a:cubicBezTo>
                    <a:pt x="245" y="390"/>
                    <a:pt x="181" y="411"/>
                    <a:pt x="135" y="415"/>
                  </a:cubicBezTo>
                  <a:cubicBezTo>
                    <a:pt x="178" y="353"/>
                    <a:pt x="230" y="297"/>
                    <a:pt x="269" y="234"/>
                  </a:cubicBezTo>
                  <a:cubicBezTo>
                    <a:pt x="291" y="195"/>
                    <a:pt x="306" y="154"/>
                    <a:pt x="329" y="113"/>
                  </a:cubicBezTo>
                  <a:close/>
                  <a:moveTo>
                    <a:pt x="316" y="1"/>
                  </a:moveTo>
                  <a:cubicBezTo>
                    <a:pt x="298" y="1"/>
                    <a:pt x="280" y="8"/>
                    <a:pt x="263" y="25"/>
                  </a:cubicBezTo>
                  <a:cubicBezTo>
                    <a:pt x="245" y="45"/>
                    <a:pt x="237" y="77"/>
                    <a:pt x="226" y="101"/>
                  </a:cubicBezTo>
                  <a:cubicBezTo>
                    <a:pt x="206" y="142"/>
                    <a:pt x="181" y="182"/>
                    <a:pt x="157" y="221"/>
                  </a:cubicBezTo>
                  <a:cubicBezTo>
                    <a:pt x="112" y="290"/>
                    <a:pt x="51" y="346"/>
                    <a:pt x="10" y="416"/>
                  </a:cubicBezTo>
                  <a:cubicBezTo>
                    <a:pt x="1" y="435"/>
                    <a:pt x="1" y="465"/>
                    <a:pt x="19" y="480"/>
                  </a:cubicBezTo>
                  <a:cubicBezTo>
                    <a:pt x="49" y="503"/>
                    <a:pt x="85" y="511"/>
                    <a:pt x="122" y="511"/>
                  </a:cubicBezTo>
                  <a:cubicBezTo>
                    <a:pt x="154" y="511"/>
                    <a:pt x="186" y="505"/>
                    <a:pt x="217" y="500"/>
                  </a:cubicBezTo>
                  <a:cubicBezTo>
                    <a:pt x="235" y="498"/>
                    <a:pt x="252" y="497"/>
                    <a:pt x="270" y="497"/>
                  </a:cubicBezTo>
                  <a:cubicBezTo>
                    <a:pt x="327" y="497"/>
                    <a:pt x="385" y="507"/>
                    <a:pt x="441" y="507"/>
                  </a:cubicBezTo>
                  <a:cubicBezTo>
                    <a:pt x="475" y="507"/>
                    <a:pt x="508" y="503"/>
                    <a:pt x="539" y="491"/>
                  </a:cubicBezTo>
                  <a:cubicBezTo>
                    <a:pt x="578" y="491"/>
                    <a:pt x="616" y="485"/>
                    <a:pt x="644" y="467"/>
                  </a:cubicBezTo>
                  <a:cubicBezTo>
                    <a:pt x="759" y="387"/>
                    <a:pt x="560" y="232"/>
                    <a:pt x="517" y="176"/>
                  </a:cubicBezTo>
                  <a:cubicBezTo>
                    <a:pt x="482" y="131"/>
                    <a:pt x="395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4"/>
            <p:cNvSpPr/>
            <p:nvPr/>
          </p:nvSpPr>
          <p:spPr>
            <a:xfrm>
              <a:off x="8830043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7" y="1"/>
                  </a:moveTo>
                  <a:cubicBezTo>
                    <a:pt x="71" y="1"/>
                    <a:pt x="47" y="16"/>
                    <a:pt x="32" y="38"/>
                  </a:cubicBezTo>
                  <a:cubicBezTo>
                    <a:pt x="25" y="53"/>
                    <a:pt x="19" y="68"/>
                    <a:pt x="15" y="85"/>
                  </a:cubicBezTo>
                  <a:cubicBezTo>
                    <a:pt x="0" y="132"/>
                    <a:pt x="36" y="180"/>
                    <a:pt x="82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9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6" y="118"/>
                    <a:pt x="178" y="117"/>
                  </a:cubicBezTo>
                  <a:cubicBezTo>
                    <a:pt x="183" y="102"/>
                    <a:pt x="183" y="90"/>
                    <a:pt x="179" y="74"/>
                  </a:cubicBezTo>
                  <a:cubicBezTo>
                    <a:pt x="178" y="64"/>
                    <a:pt x="174" y="55"/>
                    <a:pt x="168" y="48"/>
                  </a:cubicBezTo>
                  <a:cubicBezTo>
                    <a:pt x="164" y="38"/>
                    <a:pt x="159" y="31"/>
                    <a:pt x="151" y="25"/>
                  </a:cubicBezTo>
                  <a:cubicBezTo>
                    <a:pt x="137" y="10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4"/>
            <p:cNvSpPr/>
            <p:nvPr/>
          </p:nvSpPr>
          <p:spPr>
            <a:xfrm>
              <a:off x="8671583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8" y="0"/>
                  </a:moveTo>
                  <a:cubicBezTo>
                    <a:pt x="83" y="0"/>
                    <a:pt x="70" y="4"/>
                    <a:pt x="57" y="12"/>
                  </a:cubicBezTo>
                  <a:cubicBezTo>
                    <a:pt x="49" y="15"/>
                    <a:pt x="46" y="19"/>
                    <a:pt x="40" y="23"/>
                  </a:cubicBezTo>
                  <a:cubicBezTo>
                    <a:pt x="31" y="30"/>
                    <a:pt x="23" y="40"/>
                    <a:pt x="18" y="49"/>
                  </a:cubicBezTo>
                  <a:cubicBezTo>
                    <a:pt x="18" y="49"/>
                    <a:pt x="18" y="51"/>
                    <a:pt x="16" y="51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" y="82"/>
                    <a:pt x="1" y="124"/>
                    <a:pt x="29" y="148"/>
                  </a:cubicBezTo>
                  <a:cubicBezTo>
                    <a:pt x="44" y="162"/>
                    <a:pt x="62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100" y="168"/>
                    <a:pt x="105" y="168"/>
                    <a:pt x="111" y="166"/>
                  </a:cubicBezTo>
                  <a:cubicBezTo>
                    <a:pt x="115" y="165"/>
                    <a:pt x="118" y="163"/>
                    <a:pt x="124" y="161"/>
                  </a:cubicBezTo>
                  <a:cubicBezTo>
                    <a:pt x="169" y="146"/>
                    <a:pt x="193" y="96"/>
                    <a:pt x="174" y="51"/>
                  </a:cubicBezTo>
                  <a:cubicBezTo>
                    <a:pt x="165" y="30"/>
                    <a:pt x="150" y="17"/>
                    <a:pt x="130" y="8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4"/>
            <p:cNvSpPr/>
            <p:nvPr/>
          </p:nvSpPr>
          <p:spPr>
            <a:xfrm>
              <a:off x="8974168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4" y="55"/>
                    <a:pt x="1" y="104"/>
                    <a:pt x="25" y="143"/>
                  </a:cubicBezTo>
                  <a:cubicBezTo>
                    <a:pt x="40" y="169"/>
                    <a:pt x="68" y="186"/>
                    <a:pt x="98" y="186"/>
                  </a:cubicBezTo>
                  <a:cubicBezTo>
                    <a:pt x="113" y="186"/>
                    <a:pt x="131" y="180"/>
                    <a:pt x="142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2" y="167"/>
                    <a:pt x="152" y="165"/>
                    <a:pt x="154" y="165"/>
                  </a:cubicBezTo>
                  <a:cubicBezTo>
                    <a:pt x="174" y="154"/>
                    <a:pt x="187" y="134"/>
                    <a:pt x="195" y="111"/>
                  </a:cubicBezTo>
                  <a:cubicBezTo>
                    <a:pt x="204" y="85"/>
                    <a:pt x="196" y="57"/>
                    <a:pt x="180" y="35"/>
                  </a:cubicBezTo>
                  <a:cubicBezTo>
                    <a:pt x="162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4"/>
            <p:cNvSpPr/>
            <p:nvPr/>
          </p:nvSpPr>
          <p:spPr>
            <a:xfrm>
              <a:off x="9044476" y="1135498"/>
              <a:ext cx="115757" cy="77934"/>
            </a:xfrm>
            <a:custGeom>
              <a:avLst/>
              <a:gdLst/>
              <a:ahLst/>
              <a:cxnLst/>
              <a:rect l="l" t="t" r="r" b="b"/>
              <a:pathLst>
                <a:path w="759" h="511" extrusionOk="0">
                  <a:moveTo>
                    <a:pt x="330" y="113"/>
                  </a:moveTo>
                  <a:lnTo>
                    <a:pt x="343" y="120"/>
                  </a:lnTo>
                  <a:cubicBezTo>
                    <a:pt x="366" y="150"/>
                    <a:pt x="399" y="172"/>
                    <a:pt x="422" y="204"/>
                  </a:cubicBezTo>
                  <a:cubicBezTo>
                    <a:pt x="450" y="241"/>
                    <a:pt x="481" y="271"/>
                    <a:pt x="513" y="305"/>
                  </a:cubicBezTo>
                  <a:cubicBezTo>
                    <a:pt x="530" y="321"/>
                    <a:pt x="560" y="346"/>
                    <a:pt x="565" y="368"/>
                  </a:cubicBezTo>
                  <a:cubicBezTo>
                    <a:pt x="578" y="377"/>
                    <a:pt x="582" y="385"/>
                    <a:pt x="576" y="390"/>
                  </a:cubicBezTo>
                  <a:lnTo>
                    <a:pt x="574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6" y="402"/>
                    <a:pt x="433" y="402"/>
                  </a:cubicBezTo>
                  <a:cubicBezTo>
                    <a:pt x="384" y="402"/>
                    <a:pt x="334" y="390"/>
                    <a:pt x="283" y="390"/>
                  </a:cubicBezTo>
                  <a:cubicBezTo>
                    <a:pt x="280" y="390"/>
                    <a:pt x="276" y="390"/>
                    <a:pt x="272" y="390"/>
                  </a:cubicBezTo>
                  <a:cubicBezTo>
                    <a:pt x="246" y="390"/>
                    <a:pt x="181" y="411"/>
                    <a:pt x="136" y="415"/>
                  </a:cubicBezTo>
                  <a:cubicBezTo>
                    <a:pt x="179" y="353"/>
                    <a:pt x="231" y="297"/>
                    <a:pt x="269" y="234"/>
                  </a:cubicBezTo>
                  <a:cubicBezTo>
                    <a:pt x="293" y="195"/>
                    <a:pt x="308" y="154"/>
                    <a:pt x="328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6" y="45"/>
                    <a:pt x="239" y="77"/>
                    <a:pt x="228" y="101"/>
                  </a:cubicBezTo>
                  <a:cubicBezTo>
                    <a:pt x="207" y="142"/>
                    <a:pt x="183" y="182"/>
                    <a:pt x="159" y="221"/>
                  </a:cubicBezTo>
                  <a:cubicBezTo>
                    <a:pt x="114" y="290"/>
                    <a:pt x="52" y="346"/>
                    <a:pt x="11" y="416"/>
                  </a:cubicBezTo>
                  <a:cubicBezTo>
                    <a:pt x="0" y="435"/>
                    <a:pt x="2" y="465"/>
                    <a:pt x="19" y="480"/>
                  </a:cubicBezTo>
                  <a:cubicBezTo>
                    <a:pt x="49" y="503"/>
                    <a:pt x="86" y="511"/>
                    <a:pt x="123" y="511"/>
                  </a:cubicBezTo>
                  <a:cubicBezTo>
                    <a:pt x="155" y="511"/>
                    <a:pt x="187" y="505"/>
                    <a:pt x="216" y="500"/>
                  </a:cubicBezTo>
                  <a:cubicBezTo>
                    <a:pt x="234" y="498"/>
                    <a:pt x="253" y="497"/>
                    <a:pt x="271" y="497"/>
                  </a:cubicBezTo>
                  <a:cubicBezTo>
                    <a:pt x="329" y="497"/>
                    <a:pt x="387" y="507"/>
                    <a:pt x="443" y="507"/>
                  </a:cubicBezTo>
                  <a:cubicBezTo>
                    <a:pt x="476" y="507"/>
                    <a:pt x="509" y="503"/>
                    <a:pt x="541" y="491"/>
                  </a:cubicBezTo>
                  <a:cubicBezTo>
                    <a:pt x="580" y="491"/>
                    <a:pt x="615" y="485"/>
                    <a:pt x="643" y="467"/>
                  </a:cubicBezTo>
                  <a:cubicBezTo>
                    <a:pt x="759" y="387"/>
                    <a:pt x="561" y="232"/>
                    <a:pt x="517" y="176"/>
                  </a:cubicBezTo>
                  <a:cubicBezTo>
                    <a:pt x="482" y="131"/>
                    <a:pt x="394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4"/>
            <p:cNvSpPr/>
            <p:nvPr/>
          </p:nvSpPr>
          <p:spPr>
            <a:xfrm>
              <a:off x="-1251502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7" y="1"/>
                  </a:moveTo>
                  <a:cubicBezTo>
                    <a:pt x="71" y="1"/>
                    <a:pt x="45" y="16"/>
                    <a:pt x="32" y="38"/>
                  </a:cubicBezTo>
                  <a:cubicBezTo>
                    <a:pt x="25" y="53"/>
                    <a:pt x="19" y="68"/>
                    <a:pt x="15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7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6" y="118"/>
                    <a:pt x="176" y="117"/>
                  </a:cubicBezTo>
                  <a:cubicBezTo>
                    <a:pt x="183" y="102"/>
                    <a:pt x="181" y="90"/>
                    <a:pt x="179" y="74"/>
                  </a:cubicBezTo>
                  <a:cubicBezTo>
                    <a:pt x="178" y="64"/>
                    <a:pt x="174" y="55"/>
                    <a:pt x="168" y="48"/>
                  </a:cubicBezTo>
                  <a:cubicBezTo>
                    <a:pt x="163" y="38"/>
                    <a:pt x="157" y="31"/>
                    <a:pt x="152" y="25"/>
                  </a:cubicBezTo>
                  <a:cubicBezTo>
                    <a:pt x="137" y="10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4"/>
            <p:cNvSpPr/>
            <p:nvPr/>
          </p:nvSpPr>
          <p:spPr>
            <a:xfrm>
              <a:off x="-1409810" y="1270319"/>
              <a:ext cx="29130" cy="25927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97" y="0"/>
                  </a:moveTo>
                  <a:cubicBezTo>
                    <a:pt x="82" y="0"/>
                    <a:pt x="69" y="4"/>
                    <a:pt x="56" y="12"/>
                  </a:cubicBezTo>
                  <a:cubicBezTo>
                    <a:pt x="49" y="15"/>
                    <a:pt x="45" y="19"/>
                    <a:pt x="37" y="23"/>
                  </a:cubicBezTo>
                  <a:cubicBezTo>
                    <a:pt x="28" y="30"/>
                    <a:pt x="22" y="40"/>
                    <a:pt x="17" y="49"/>
                  </a:cubicBezTo>
                  <a:cubicBezTo>
                    <a:pt x="17" y="49"/>
                    <a:pt x="17" y="51"/>
                    <a:pt x="15" y="5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0" y="82"/>
                    <a:pt x="0" y="124"/>
                    <a:pt x="26" y="148"/>
                  </a:cubicBezTo>
                  <a:cubicBezTo>
                    <a:pt x="42" y="162"/>
                    <a:pt x="61" y="169"/>
                    <a:pt x="81" y="169"/>
                  </a:cubicBezTo>
                  <a:cubicBezTo>
                    <a:pt x="85" y="169"/>
                    <a:pt x="89" y="169"/>
                    <a:pt x="93" y="168"/>
                  </a:cubicBezTo>
                  <a:cubicBezTo>
                    <a:pt x="99" y="168"/>
                    <a:pt x="104" y="168"/>
                    <a:pt x="110" y="166"/>
                  </a:cubicBezTo>
                  <a:cubicBezTo>
                    <a:pt x="114" y="165"/>
                    <a:pt x="117" y="163"/>
                    <a:pt x="121" y="161"/>
                  </a:cubicBezTo>
                  <a:cubicBezTo>
                    <a:pt x="168" y="146"/>
                    <a:pt x="190" y="96"/>
                    <a:pt x="172" y="51"/>
                  </a:cubicBezTo>
                  <a:cubicBezTo>
                    <a:pt x="164" y="30"/>
                    <a:pt x="149" y="17"/>
                    <a:pt x="129" y="8"/>
                  </a:cubicBezTo>
                  <a:cubicBezTo>
                    <a:pt x="119" y="2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4"/>
            <p:cNvSpPr/>
            <p:nvPr/>
          </p:nvSpPr>
          <p:spPr>
            <a:xfrm>
              <a:off x="-1107377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6" y="9"/>
                    <a:pt x="47" y="25"/>
                  </a:cubicBezTo>
                  <a:cubicBezTo>
                    <a:pt x="14" y="55"/>
                    <a:pt x="1" y="104"/>
                    <a:pt x="23" y="143"/>
                  </a:cubicBezTo>
                  <a:cubicBezTo>
                    <a:pt x="38" y="169"/>
                    <a:pt x="68" y="186"/>
                    <a:pt x="98" y="186"/>
                  </a:cubicBezTo>
                  <a:cubicBezTo>
                    <a:pt x="113" y="186"/>
                    <a:pt x="129" y="180"/>
                    <a:pt x="142" y="173"/>
                  </a:cubicBezTo>
                  <a:cubicBezTo>
                    <a:pt x="144" y="171"/>
                    <a:pt x="148" y="169"/>
                    <a:pt x="150" y="167"/>
                  </a:cubicBezTo>
                  <a:cubicBezTo>
                    <a:pt x="150" y="167"/>
                    <a:pt x="152" y="165"/>
                    <a:pt x="154" y="165"/>
                  </a:cubicBezTo>
                  <a:cubicBezTo>
                    <a:pt x="174" y="154"/>
                    <a:pt x="187" y="134"/>
                    <a:pt x="195" y="111"/>
                  </a:cubicBezTo>
                  <a:cubicBezTo>
                    <a:pt x="204" y="85"/>
                    <a:pt x="195" y="55"/>
                    <a:pt x="178" y="35"/>
                  </a:cubicBezTo>
                  <a:cubicBezTo>
                    <a:pt x="161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4"/>
            <p:cNvSpPr/>
            <p:nvPr/>
          </p:nvSpPr>
          <p:spPr>
            <a:xfrm>
              <a:off x="-1037069" y="1135498"/>
              <a:ext cx="115909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8" y="113"/>
                  </a:moveTo>
                  <a:lnTo>
                    <a:pt x="343" y="120"/>
                  </a:lnTo>
                  <a:cubicBezTo>
                    <a:pt x="364" y="150"/>
                    <a:pt x="397" y="172"/>
                    <a:pt x="422" y="204"/>
                  </a:cubicBezTo>
                  <a:cubicBezTo>
                    <a:pt x="448" y="241"/>
                    <a:pt x="479" y="271"/>
                    <a:pt x="513" y="305"/>
                  </a:cubicBezTo>
                  <a:cubicBezTo>
                    <a:pt x="530" y="321"/>
                    <a:pt x="560" y="346"/>
                    <a:pt x="565" y="368"/>
                  </a:cubicBezTo>
                  <a:cubicBezTo>
                    <a:pt x="578" y="377"/>
                    <a:pt x="582" y="385"/>
                    <a:pt x="576" y="390"/>
                  </a:cubicBezTo>
                  <a:lnTo>
                    <a:pt x="575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7" y="402"/>
                    <a:pt x="433" y="402"/>
                  </a:cubicBezTo>
                  <a:cubicBezTo>
                    <a:pt x="384" y="402"/>
                    <a:pt x="334" y="390"/>
                    <a:pt x="283" y="390"/>
                  </a:cubicBezTo>
                  <a:cubicBezTo>
                    <a:pt x="280" y="390"/>
                    <a:pt x="276" y="390"/>
                    <a:pt x="272" y="390"/>
                  </a:cubicBezTo>
                  <a:cubicBezTo>
                    <a:pt x="246" y="390"/>
                    <a:pt x="181" y="411"/>
                    <a:pt x="135" y="415"/>
                  </a:cubicBezTo>
                  <a:cubicBezTo>
                    <a:pt x="179" y="353"/>
                    <a:pt x="231" y="297"/>
                    <a:pt x="269" y="234"/>
                  </a:cubicBezTo>
                  <a:cubicBezTo>
                    <a:pt x="293" y="195"/>
                    <a:pt x="308" y="154"/>
                    <a:pt x="328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6" y="45"/>
                    <a:pt x="239" y="77"/>
                    <a:pt x="226" y="101"/>
                  </a:cubicBezTo>
                  <a:cubicBezTo>
                    <a:pt x="207" y="142"/>
                    <a:pt x="183" y="182"/>
                    <a:pt x="159" y="221"/>
                  </a:cubicBezTo>
                  <a:cubicBezTo>
                    <a:pt x="114" y="290"/>
                    <a:pt x="52" y="346"/>
                    <a:pt x="11" y="416"/>
                  </a:cubicBezTo>
                  <a:cubicBezTo>
                    <a:pt x="0" y="435"/>
                    <a:pt x="2" y="465"/>
                    <a:pt x="19" y="480"/>
                  </a:cubicBezTo>
                  <a:cubicBezTo>
                    <a:pt x="49" y="503"/>
                    <a:pt x="86" y="511"/>
                    <a:pt x="124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4" y="498"/>
                    <a:pt x="252" y="497"/>
                    <a:pt x="270" y="497"/>
                  </a:cubicBezTo>
                  <a:cubicBezTo>
                    <a:pt x="328" y="497"/>
                    <a:pt x="386" y="507"/>
                    <a:pt x="442" y="507"/>
                  </a:cubicBezTo>
                  <a:cubicBezTo>
                    <a:pt x="476" y="507"/>
                    <a:pt x="509" y="503"/>
                    <a:pt x="541" y="491"/>
                  </a:cubicBezTo>
                  <a:cubicBezTo>
                    <a:pt x="578" y="491"/>
                    <a:pt x="616" y="485"/>
                    <a:pt x="644" y="467"/>
                  </a:cubicBezTo>
                  <a:cubicBezTo>
                    <a:pt x="759" y="387"/>
                    <a:pt x="561" y="232"/>
                    <a:pt x="517" y="176"/>
                  </a:cubicBezTo>
                  <a:cubicBezTo>
                    <a:pt x="482" y="131"/>
                    <a:pt x="395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4"/>
            <p:cNvSpPr/>
            <p:nvPr/>
          </p:nvSpPr>
          <p:spPr>
            <a:xfrm>
              <a:off x="-772612" y="1269099"/>
              <a:ext cx="27910" cy="28520"/>
            </a:xfrm>
            <a:custGeom>
              <a:avLst/>
              <a:gdLst/>
              <a:ahLst/>
              <a:cxnLst/>
              <a:rect l="l" t="t" r="r" b="b"/>
              <a:pathLst>
                <a:path w="183" h="187" extrusionOk="0">
                  <a:moveTo>
                    <a:pt x="99" y="1"/>
                  </a:moveTo>
                  <a:cubicBezTo>
                    <a:pt x="71" y="1"/>
                    <a:pt x="47" y="16"/>
                    <a:pt x="34" y="38"/>
                  </a:cubicBezTo>
                  <a:cubicBezTo>
                    <a:pt x="24" y="53"/>
                    <a:pt x="21" y="68"/>
                    <a:pt x="15" y="85"/>
                  </a:cubicBezTo>
                  <a:cubicBezTo>
                    <a:pt x="0" y="132"/>
                    <a:pt x="37" y="180"/>
                    <a:pt x="84" y="186"/>
                  </a:cubicBezTo>
                  <a:cubicBezTo>
                    <a:pt x="89" y="186"/>
                    <a:pt x="93" y="187"/>
                    <a:pt x="97" y="187"/>
                  </a:cubicBezTo>
                  <a:cubicBezTo>
                    <a:pt x="114" y="187"/>
                    <a:pt x="129" y="181"/>
                    <a:pt x="144" y="171"/>
                  </a:cubicBezTo>
                  <a:cubicBezTo>
                    <a:pt x="159" y="158"/>
                    <a:pt x="170" y="141"/>
                    <a:pt x="174" y="122"/>
                  </a:cubicBezTo>
                  <a:cubicBezTo>
                    <a:pt x="175" y="120"/>
                    <a:pt x="177" y="118"/>
                    <a:pt x="177" y="117"/>
                  </a:cubicBezTo>
                  <a:cubicBezTo>
                    <a:pt x="183" y="102"/>
                    <a:pt x="183" y="90"/>
                    <a:pt x="181" y="74"/>
                  </a:cubicBezTo>
                  <a:cubicBezTo>
                    <a:pt x="179" y="64"/>
                    <a:pt x="174" y="55"/>
                    <a:pt x="170" y="48"/>
                  </a:cubicBezTo>
                  <a:cubicBezTo>
                    <a:pt x="164" y="38"/>
                    <a:pt x="159" y="31"/>
                    <a:pt x="151" y="25"/>
                  </a:cubicBezTo>
                  <a:cubicBezTo>
                    <a:pt x="138" y="10"/>
                    <a:pt x="120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4"/>
            <p:cNvSpPr/>
            <p:nvPr/>
          </p:nvSpPr>
          <p:spPr>
            <a:xfrm>
              <a:off x="-931073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100" y="0"/>
                  </a:moveTo>
                  <a:cubicBezTo>
                    <a:pt x="85" y="0"/>
                    <a:pt x="70" y="4"/>
                    <a:pt x="57" y="12"/>
                  </a:cubicBezTo>
                  <a:cubicBezTo>
                    <a:pt x="51" y="15"/>
                    <a:pt x="45" y="19"/>
                    <a:pt x="40" y="23"/>
                  </a:cubicBezTo>
                  <a:cubicBezTo>
                    <a:pt x="31" y="30"/>
                    <a:pt x="23" y="40"/>
                    <a:pt x="19" y="49"/>
                  </a:cubicBezTo>
                  <a:cubicBezTo>
                    <a:pt x="17" y="49"/>
                    <a:pt x="17" y="51"/>
                    <a:pt x="17" y="51"/>
                  </a:cubicBezTo>
                  <a:cubicBezTo>
                    <a:pt x="17" y="53"/>
                    <a:pt x="17" y="53"/>
                    <a:pt x="16" y="53"/>
                  </a:cubicBezTo>
                  <a:cubicBezTo>
                    <a:pt x="1" y="82"/>
                    <a:pt x="3" y="124"/>
                    <a:pt x="29" y="148"/>
                  </a:cubicBezTo>
                  <a:cubicBezTo>
                    <a:pt x="44" y="162"/>
                    <a:pt x="64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100" y="168"/>
                    <a:pt x="107" y="168"/>
                    <a:pt x="111" y="166"/>
                  </a:cubicBezTo>
                  <a:cubicBezTo>
                    <a:pt x="116" y="165"/>
                    <a:pt x="120" y="163"/>
                    <a:pt x="124" y="161"/>
                  </a:cubicBezTo>
                  <a:cubicBezTo>
                    <a:pt x="169" y="146"/>
                    <a:pt x="193" y="96"/>
                    <a:pt x="174" y="51"/>
                  </a:cubicBezTo>
                  <a:cubicBezTo>
                    <a:pt x="165" y="30"/>
                    <a:pt x="152" y="17"/>
                    <a:pt x="131" y="8"/>
                  </a:cubicBezTo>
                  <a:cubicBezTo>
                    <a:pt x="120" y="2"/>
                    <a:pt x="111" y="0"/>
                    <a:pt x="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4"/>
            <p:cNvSpPr/>
            <p:nvPr/>
          </p:nvSpPr>
          <p:spPr>
            <a:xfrm>
              <a:off x="-628487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5" y="55"/>
                    <a:pt x="0" y="104"/>
                    <a:pt x="25" y="143"/>
                  </a:cubicBezTo>
                  <a:cubicBezTo>
                    <a:pt x="40" y="169"/>
                    <a:pt x="69" y="186"/>
                    <a:pt x="99" y="186"/>
                  </a:cubicBezTo>
                  <a:cubicBezTo>
                    <a:pt x="114" y="186"/>
                    <a:pt x="131" y="180"/>
                    <a:pt x="144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1" y="167"/>
                    <a:pt x="153" y="165"/>
                    <a:pt x="155" y="165"/>
                  </a:cubicBezTo>
                  <a:cubicBezTo>
                    <a:pt x="176" y="154"/>
                    <a:pt x="189" y="134"/>
                    <a:pt x="196" y="111"/>
                  </a:cubicBezTo>
                  <a:cubicBezTo>
                    <a:pt x="204" y="85"/>
                    <a:pt x="196" y="55"/>
                    <a:pt x="179" y="35"/>
                  </a:cubicBezTo>
                  <a:cubicBezTo>
                    <a:pt x="161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4"/>
            <p:cNvSpPr/>
            <p:nvPr/>
          </p:nvSpPr>
          <p:spPr>
            <a:xfrm>
              <a:off x="-558027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4" y="305"/>
                  </a:cubicBezTo>
                  <a:cubicBezTo>
                    <a:pt x="528" y="321"/>
                    <a:pt x="560" y="346"/>
                    <a:pt x="566" y="368"/>
                  </a:cubicBezTo>
                  <a:cubicBezTo>
                    <a:pt x="579" y="377"/>
                    <a:pt x="581" y="385"/>
                    <a:pt x="575" y="390"/>
                  </a:cubicBezTo>
                  <a:cubicBezTo>
                    <a:pt x="530" y="392"/>
                    <a:pt x="489" y="402"/>
                    <a:pt x="444" y="402"/>
                  </a:cubicBezTo>
                  <a:cubicBezTo>
                    <a:pt x="441" y="402"/>
                    <a:pt x="437" y="402"/>
                    <a:pt x="433" y="402"/>
                  </a:cubicBezTo>
                  <a:cubicBezTo>
                    <a:pt x="383" y="402"/>
                    <a:pt x="332" y="390"/>
                    <a:pt x="283" y="390"/>
                  </a:cubicBezTo>
                  <a:cubicBezTo>
                    <a:pt x="280" y="390"/>
                    <a:pt x="277" y="390"/>
                    <a:pt x="273" y="390"/>
                  </a:cubicBezTo>
                  <a:cubicBezTo>
                    <a:pt x="245" y="390"/>
                    <a:pt x="182" y="411"/>
                    <a:pt x="135" y="415"/>
                  </a:cubicBezTo>
                  <a:cubicBezTo>
                    <a:pt x="178" y="353"/>
                    <a:pt x="230" y="297"/>
                    <a:pt x="269" y="234"/>
                  </a:cubicBezTo>
                  <a:cubicBezTo>
                    <a:pt x="292" y="195"/>
                    <a:pt x="307" y="154"/>
                    <a:pt x="329" y="113"/>
                  </a:cubicBezTo>
                  <a:close/>
                  <a:moveTo>
                    <a:pt x="318" y="1"/>
                  </a:moveTo>
                  <a:cubicBezTo>
                    <a:pt x="299" y="1"/>
                    <a:pt x="282" y="8"/>
                    <a:pt x="266" y="25"/>
                  </a:cubicBezTo>
                  <a:cubicBezTo>
                    <a:pt x="245" y="45"/>
                    <a:pt x="238" y="77"/>
                    <a:pt x="226" y="101"/>
                  </a:cubicBezTo>
                  <a:cubicBezTo>
                    <a:pt x="206" y="142"/>
                    <a:pt x="184" y="182"/>
                    <a:pt x="157" y="221"/>
                  </a:cubicBezTo>
                  <a:cubicBezTo>
                    <a:pt x="115" y="290"/>
                    <a:pt x="51" y="346"/>
                    <a:pt x="10" y="416"/>
                  </a:cubicBezTo>
                  <a:cubicBezTo>
                    <a:pt x="1" y="435"/>
                    <a:pt x="1" y="465"/>
                    <a:pt x="19" y="480"/>
                  </a:cubicBezTo>
                  <a:cubicBezTo>
                    <a:pt x="49" y="503"/>
                    <a:pt x="86" y="511"/>
                    <a:pt x="123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8" y="497"/>
                    <a:pt x="386" y="507"/>
                    <a:pt x="442" y="507"/>
                  </a:cubicBezTo>
                  <a:cubicBezTo>
                    <a:pt x="475" y="507"/>
                    <a:pt x="508" y="503"/>
                    <a:pt x="540" y="491"/>
                  </a:cubicBezTo>
                  <a:cubicBezTo>
                    <a:pt x="579" y="491"/>
                    <a:pt x="616" y="485"/>
                    <a:pt x="644" y="467"/>
                  </a:cubicBezTo>
                  <a:cubicBezTo>
                    <a:pt x="760" y="387"/>
                    <a:pt x="560" y="232"/>
                    <a:pt x="517" y="176"/>
                  </a:cubicBezTo>
                  <a:cubicBezTo>
                    <a:pt x="483" y="131"/>
                    <a:pt x="395" y="1"/>
                    <a:pt x="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4"/>
            <p:cNvSpPr/>
            <p:nvPr/>
          </p:nvSpPr>
          <p:spPr>
            <a:xfrm>
              <a:off x="-293570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8" y="1"/>
                  </a:moveTo>
                  <a:cubicBezTo>
                    <a:pt x="72" y="1"/>
                    <a:pt x="47" y="16"/>
                    <a:pt x="34" y="38"/>
                  </a:cubicBezTo>
                  <a:cubicBezTo>
                    <a:pt x="25" y="53"/>
                    <a:pt x="21" y="68"/>
                    <a:pt x="16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9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6" y="120"/>
                    <a:pt x="176" y="118"/>
                    <a:pt x="178" y="117"/>
                  </a:cubicBezTo>
                  <a:cubicBezTo>
                    <a:pt x="183" y="102"/>
                    <a:pt x="183" y="90"/>
                    <a:pt x="180" y="74"/>
                  </a:cubicBezTo>
                  <a:cubicBezTo>
                    <a:pt x="180" y="64"/>
                    <a:pt x="174" y="55"/>
                    <a:pt x="170" y="48"/>
                  </a:cubicBezTo>
                  <a:cubicBezTo>
                    <a:pt x="165" y="38"/>
                    <a:pt x="159" y="31"/>
                    <a:pt x="152" y="25"/>
                  </a:cubicBezTo>
                  <a:cubicBezTo>
                    <a:pt x="139" y="10"/>
                    <a:pt x="120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4"/>
            <p:cNvSpPr/>
            <p:nvPr/>
          </p:nvSpPr>
          <p:spPr>
            <a:xfrm>
              <a:off x="-451878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7" y="0"/>
                  </a:moveTo>
                  <a:cubicBezTo>
                    <a:pt x="82" y="0"/>
                    <a:pt x="69" y="4"/>
                    <a:pt x="56" y="12"/>
                  </a:cubicBezTo>
                  <a:cubicBezTo>
                    <a:pt x="51" y="15"/>
                    <a:pt x="45" y="19"/>
                    <a:pt x="39" y="23"/>
                  </a:cubicBezTo>
                  <a:cubicBezTo>
                    <a:pt x="30" y="30"/>
                    <a:pt x="23" y="40"/>
                    <a:pt x="17" y="49"/>
                  </a:cubicBezTo>
                  <a:cubicBezTo>
                    <a:pt x="17" y="49"/>
                    <a:pt x="17" y="51"/>
                    <a:pt x="17" y="51"/>
                  </a:cubicBezTo>
                  <a:cubicBezTo>
                    <a:pt x="17" y="53"/>
                    <a:pt x="15" y="53"/>
                    <a:pt x="15" y="53"/>
                  </a:cubicBezTo>
                  <a:cubicBezTo>
                    <a:pt x="0" y="82"/>
                    <a:pt x="0" y="124"/>
                    <a:pt x="28" y="148"/>
                  </a:cubicBezTo>
                  <a:cubicBezTo>
                    <a:pt x="44" y="162"/>
                    <a:pt x="62" y="169"/>
                    <a:pt x="81" y="169"/>
                  </a:cubicBezTo>
                  <a:cubicBezTo>
                    <a:pt x="85" y="169"/>
                    <a:pt x="89" y="169"/>
                    <a:pt x="93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4" y="165"/>
                    <a:pt x="120" y="163"/>
                    <a:pt x="123" y="161"/>
                  </a:cubicBezTo>
                  <a:cubicBezTo>
                    <a:pt x="168" y="146"/>
                    <a:pt x="192" y="96"/>
                    <a:pt x="174" y="51"/>
                  </a:cubicBezTo>
                  <a:cubicBezTo>
                    <a:pt x="164" y="30"/>
                    <a:pt x="149" y="17"/>
                    <a:pt x="129" y="8"/>
                  </a:cubicBezTo>
                  <a:cubicBezTo>
                    <a:pt x="120" y="2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4"/>
            <p:cNvSpPr/>
            <p:nvPr/>
          </p:nvSpPr>
          <p:spPr>
            <a:xfrm>
              <a:off x="-149445" y="1272759"/>
              <a:ext cx="31265" cy="28367"/>
            </a:xfrm>
            <a:custGeom>
              <a:avLst/>
              <a:gdLst/>
              <a:ahLst/>
              <a:cxnLst/>
              <a:rect l="l" t="t" r="r" b="b"/>
              <a:pathLst>
                <a:path w="205" h="186" extrusionOk="0">
                  <a:moveTo>
                    <a:pt x="111" y="1"/>
                  </a:moveTo>
                  <a:cubicBezTo>
                    <a:pt x="88" y="1"/>
                    <a:pt x="66" y="9"/>
                    <a:pt x="48" y="25"/>
                  </a:cubicBezTo>
                  <a:cubicBezTo>
                    <a:pt x="16" y="55"/>
                    <a:pt x="1" y="104"/>
                    <a:pt x="25" y="143"/>
                  </a:cubicBezTo>
                  <a:cubicBezTo>
                    <a:pt x="40" y="169"/>
                    <a:pt x="68" y="186"/>
                    <a:pt x="98" y="186"/>
                  </a:cubicBezTo>
                  <a:cubicBezTo>
                    <a:pt x="113" y="186"/>
                    <a:pt x="132" y="180"/>
                    <a:pt x="145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2" y="167"/>
                    <a:pt x="154" y="165"/>
                    <a:pt x="156" y="165"/>
                  </a:cubicBezTo>
                  <a:cubicBezTo>
                    <a:pt x="176" y="154"/>
                    <a:pt x="189" y="134"/>
                    <a:pt x="195" y="111"/>
                  </a:cubicBezTo>
                  <a:cubicBezTo>
                    <a:pt x="204" y="85"/>
                    <a:pt x="197" y="55"/>
                    <a:pt x="180" y="35"/>
                  </a:cubicBezTo>
                  <a:cubicBezTo>
                    <a:pt x="162" y="12"/>
                    <a:pt x="137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4"/>
            <p:cNvSpPr/>
            <p:nvPr/>
          </p:nvSpPr>
          <p:spPr>
            <a:xfrm>
              <a:off x="-78832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7" y="172"/>
                    <a:pt x="420" y="204"/>
                  </a:cubicBezTo>
                  <a:cubicBezTo>
                    <a:pt x="448" y="241"/>
                    <a:pt x="480" y="271"/>
                    <a:pt x="511" y="305"/>
                  </a:cubicBezTo>
                  <a:cubicBezTo>
                    <a:pt x="528" y="321"/>
                    <a:pt x="558" y="346"/>
                    <a:pt x="565" y="368"/>
                  </a:cubicBezTo>
                  <a:cubicBezTo>
                    <a:pt x="576" y="377"/>
                    <a:pt x="580" y="385"/>
                    <a:pt x="575" y="390"/>
                  </a:cubicBezTo>
                  <a:lnTo>
                    <a:pt x="573" y="390"/>
                  </a:lnTo>
                  <a:cubicBezTo>
                    <a:pt x="530" y="392"/>
                    <a:pt x="487" y="402"/>
                    <a:pt x="444" y="402"/>
                  </a:cubicBezTo>
                  <a:cubicBezTo>
                    <a:pt x="440" y="402"/>
                    <a:pt x="436" y="402"/>
                    <a:pt x="433" y="402"/>
                  </a:cubicBezTo>
                  <a:cubicBezTo>
                    <a:pt x="382" y="402"/>
                    <a:pt x="332" y="390"/>
                    <a:pt x="282" y="390"/>
                  </a:cubicBezTo>
                  <a:cubicBezTo>
                    <a:pt x="278" y="390"/>
                    <a:pt x="274" y="390"/>
                    <a:pt x="271" y="390"/>
                  </a:cubicBezTo>
                  <a:cubicBezTo>
                    <a:pt x="245" y="390"/>
                    <a:pt x="181" y="411"/>
                    <a:pt x="135" y="415"/>
                  </a:cubicBezTo>
                  <a:cubicBezTo>
                    <a:pt x="177" y="353"/>
                    <a:pt x="230" y="297"/>
                    <a:pt x="269" y="234"/>
                  </a:cubicBezTo>
                  <a:cubicBezTo>
                    <a:pt x="291" y="195"/>
                    <a:pt x="306" y="154"/>
                    <a:pt x="329" y="113"/>
                  </a:cubicBezTo>
                  <a:close/>
                  <a:moveTo>
                    <a:pt x="315" y="1"/>
                  </a:moveTo>
                  <a:cubicBezTo>
                    <a:pt x="297" y="1"/>
                    <a:pt x="280" y="8"/>
                    <a:pt x="263" y="25"/>
                  </a:cubicBezTo>
                  <a:cubicBezTo>
                    <a:pt x="245" y="45"/>
                    <a:pt x="237" y="77"/>
                    <a:pt x="226" y="101"/>
                  </a:cubicBezTo>
                  <a:cubicBezTo>
                    <a:pt x="205" y="142"/>
                    <a:pt x="181" y="182"/>
                    <a:pt x="157" y="221"/>
                  </a:cubicBezTo>
                  <a:cubicBezTo>
                    <a:pt x="112" y="290"/>
                    <a:pt x="51" y="346"/>
                    <a:pt x="10" y="416"/>
                  </a:cubicBezTo>
                  <a:cubicBezTo>
                    <a:pt x="0" y="435"/>
                    <a:pt x="0" y="465"/>
                    <a:pt x="17" y="480"/>
                  </a:cubicBezTo>
                  <a:cubicBezTo>
                    <a:pt x="48" y="503"/>
                    <a:pt x="84" y="511"/>
                    <a:pt x="122" y="511"/>
                  </a:cubicBezTo>
                  <a:cubicBezTo>
                    <a:pt x="153" y="511"/>
                    <a:pt x="185" y="505"/>
                    <a:pt x="215" y="500"/>
                  </a:cubicBezTo>
                  <a:cubicBezTo>
                    <a:pt x="233" y="498"/>
                    <a:pt x="251" y="497"/>
                    <a:pt x="269" y="497"/>
                  </a:cubicBezTo>
                  <a:cubicBezTo>
                    <a:pt x="327" y="497"/>
                    <a:pt x="385" y="507"/>
                    <a:pt x="441" y="507"/>
                  </a:cubicBezTo>
                  <a:cubicBezTo>
                    <a:pt x="475" y="507"/>
                    <a:pt x="508" y="503"/>
                    <a:pt x="539" y="491"/>
                  </a:cubicBezTo>
                  <a:cubicBezTo>
                    <a:pt x="578" y="491"/>
                    <a:pt x="616" y="485"/>
                    <a:pt x="642" y="467"/>
                  </a:cubicBezTo>
                  <a:cubicBezTo>
                    <a:pt x="759" y="387"/>
                    <a:pt x="560" y="232"/>
                    <a:pt x="515" y="176"/>
                  </a:cubicBezTo>
                  <a:cubicBezTo>
                    <a:pt x="480" y="131"/>
                    <a:pt x="393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4"/>
            <p:cNvSpPr/>
            <p:nvPr/>
          </p:nvSpPr>
          <p:spPr>
            <a:xfrm>
              <a:off x="185625" y="1269099"/>
              <a:ext cx="27910" cy="28520"/>
            </a:xfrm>
            <a:custGeom>
              <a:avLst/>
              <a:gdLst/>
              <a:ahLst/>
              <a:cxnLst/>
              <a:rect l="l" t="t" r="r" b="b"/>
              <a:pathLst>
                <a:path w="183" h="187" extrusionOk="0">
                  <a:moveTo>
                    <a:pt x="97" y="1"/>
                  </a:moveTo>
                  <a:cubicBezTo>
                    <a:pt x="71" y="1"/>
                    <a:pt x="45" y="16"/>
                    <a:pt x="32" y="38"/>
                  </a:cubicBezTo>
                  <a:cubicBezTo>
                    <a:pt x="25" y="53"/>
                    <a:pt x="19" y="68"/>
                    <a:pt x="15" y="85"/>
                  </a:cubicBezTo>
                  <a:cubicBezTo>
                    <a:pt x="0" y="132"/>
                    <a:pt x="36" y="180"/>
                    <a:pt x="82" y="186"/>
                  </a:cubicBezTo>
                  <a:cubicBezTo>
                    <a:pt x="87" y="186"/>
                    <a:pt x="91" y="187"/>
                    <a:pt x="96" y="187"/>
                  </a:cubicBezTo>
                  <a:cubicBezTo>
                    <a:pt x="113" y="187"/>
                    <a:pt x="129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6" y="118"/>
                    <a:pt x="176" y="117"/>
                  </a:cubicBezTo>
                  <a:cubicBezTo>
                    <a:pt x="183" y="102"/>
                    <a:pt x="181" y="90"/>
                    <a:pt x="179" y="74"/>
                  </a:cubicBezTo>
                  <a:cubicBezTo>
                    <a:pt x="177" y="64"/>
                    <a:pt x="174" y="55"/>
                    <a:pt x="168" y="48"/>
                  </a:cubicBezTo>
                  <a:cubicBezTo>
                    <a:pt x="164" y="38"/>
                    <a:pt x="157" y="31"/>
                    <a:pt x="151" y="25"/>
                  </a:cubicBezTo>
                  <a:cubicBezTo>
                    <a:pt x="136" y="10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4"/>
            <p:cNvSpPr/>
            <p:nvPr/>
          </p:nvSpPr>
          <p:spPr>
            <a:xfrm>
              <a:off x="27165" y="1270319"/>
              <a:ext cx="29130" cy="25927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98" y="0"/>
                  </a:moveTo>
                  <a:cubicBezTo>
                    <a:pt x="83" y="0"/>
                    <a:pt x="70" y="4"/>
                    <a:pt x="57" y="12"/>
                  </a:cubicBezTo>
                  <a:cubicBezTo>
                    <a:pt x="49" y="15"/>
                    <a:pt x="46" y="19"/>
                    <a:pt x="40" y="23"/>
                  </a:cubicBezTo>
                  <a:cubicBezTo>
                    <a:pt x="29" y="30"/>
                    <a:pt x="23" y="40"/>
                    <a:pt x="18" y="49"/>
                  </a:cubicBezTo>
                  <a:cubicBezTo>
                    <a:pt x="18" y="49"/>
                    <a:pt x="18" y="51"/>
                    <a:pt x="16" y="51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" y="82"/>
                    <a:pt x="1" y="124"/>
                    <a:pt x="27" y="148"/>
                  </a:cubicBezTo>
                  <a:cubicBezTo>
                    <a:pt x="44" y="162"/>
                    <a:pt x="62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100" y="168"/>
                    <a:pt x="105" y="168"/>
                    <a:pt x="111" y="166"/>
                  </a:cubicBezTo>
                  <a:cubicBezTo>
                    <a:pt x="115" y="165"/>
                    <a:pt x="118" y="163"/>
                    <a:pt x="122" y="161"/>
                  </a:cubicBezTo>
                  <a:cubicBezTo>
                    <a:pt x="169" y="146"/>
                    <a:pt x="191" y="96"/>
                    <a:pt x="172" y="51"/>
                  </a:cubicBezTo>
                  <a:cubicBezTo>
                    <a:pt x="165" y="30"/>
                    <a:pt x="150" y="17"/>
                    <a:pt x="129" y="8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4"/>
            <p:cNvSpPr/>
            <p:nvPr/>
          </p:nvSpPr>
          <p:spPr>
            <a:xfrm>
              <a:off x="329750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4" y="55"/>
                    <a:pt x="1" y="104"/>
                    <a:pt x="23" y="143"/>
                  </a:cubicBezTo>
                  <a:cubicBezTo>
                    <a:pt x="40" y="169"/>
                    <a:pt x="68" y="186"/>
                    <a:pt x="97" y="186"/>
                  </a:cubicBezTo>
                  <a:cubicBezTo>
                    <a:pt x="112" y="186"/>
                    <a:pt x="131" y="180"/>
                    <a:pt x="142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2" y="167"/>
                    <a:pt x="152" y="165"/>
                    <a:pt x="153" y="165"/>
                  </a:cubicBezTo>
                  <a:cubicBezTo>
                    <a:pt x="174" y="154"/>
                    <a:pt x="187" y="134"/>
                    <a:pt x="194" y="111"/>
                  </a:cubicBezTo>
                  <a:cubicBezTo>
                    <a:pt x="204" y="85"/>
                    <a:pt x="194" y="55"/>
                    <a:pt x="180" y="35"/>
                  </a:cubicBezTo>
                  <a:cubicBezTo>
                    <a:pt x="162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4"/>
            <p:cNvSpPr/>
            <p:nvPr/>
          </p:nvSpPr>
          <p:spPr>
            <a:xfrm>
              <a:off x="400058" y="1135498"/>
              <a:ext cx="115757" cy="77934"/>
            </a:xfrm>
            <a:custGeom>
              <a:avLst/>
              <a:gdLst/>
              <a:ahLst/>
              <a:cxnLst/>
              <a:rect l="l" t="t" r="r" b="b"/>
              <a:pathLst>
                <a:path w="759" h="511" extrusionOk="0">
                  <a:moveTo>
                    <a:pt x="330" y="113"/>
                  </a:moveTo>
                  <a:lnTo>
                    <a:pt x="343" y="120"/>
                  </a:lnTo>
                  <a:cubicBezTo>
                    <a:pt x="365" y="150"/>
                    <a:pt x="399" y="172"/>
                    <a:pt x="421" y="204"/>
                  </a:cubicBezTo>
                  <a:cubicBezTo>
                    <a:pt x="448" y="241"/>
                    <a:pt x="481" y="271"/>
                    <a:pt x="513" y="305"/>
                  </a:cubicBezTo>
                  <a:cubicBezTo>
                    <a:pt x="530" y="321"/>
                    <a:pt x="559" y="346"/>
                    <a:pt x="565" y="368"/>
                  </a:cubicBezTo>
                  <a:cubicBezTo>
                    <a:pt x="578" y="377"/>
                    <a:pt x="582" y="385"/>
                    <a:pt x="576" y="390"/>
                  </a:cubicBezTo>
                  <a:lnTo>
                    <a:pt x="574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6" y="402"/>
                    <a:pt x="433" y="402"/>
                  </a:cubicBezTo>
                  <a:cubicBezTo>
                    <a:pt x="384" y="402"/>
                    <a:pt x="334" y="390"/>
                    <a:pt x="283" y="390"/>
                  </a:cubicBezTo>
                  <a:cubicBezTo>
                    <a:pt x="279" y="390"/>
                    <a:pt x="276" y="390"/>
                    <a:pt x="272" y="390"/>
                  </a:cubicBezTo>
                  <a:cubicBezTo>
                    <a:pt x="246" y="390"/>
                    <a:pt x="181" y="411"/>
                    <a:pt x="136" y="415"/>
                  </a:cubicBezTo>
                  <a:cubicBezTo>
                    <a:pt x="179" y="353"/>
                    <a:pt x="231" y="297"/>
                    <a:pt x="269" y="234"/>
                  </a:cubicBezTo>
                  <a:cubicBezTo>
                    <a:pt x="293" y="195"/>
                    <a:pt x="308" y="154"/>
                    <a:pt x="328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6" y="45"/>
                    <a:pt x="239" y="77"/>
                    <a:pt x="226" y="101"/>
                  </a:cubicBezTo>
                  <a:cubicBezTo>
                    <a:pt x="207" y="142"/>
                    <a:pt x="183" y="182"/>
                    <a:pt x="159" y="221"/>
                  </a:cubicBezTo>
                  <a:cubicBezTo>
                    <a:pt x="114" y="290"/>
                    <a:pt x="52" y="346"/>
                    <a:pt x="11" y="416"/>
                  </a:cubicBezTo>
                  <a:cubicBezTo>
                    <a:pt x="0" y="435"/>
                    <a:pt x="2" y="465"/>
                    <a:pt x="19" y="480"/>
                  </a:cubicBezTo>
                  <a:cubicBezTo>
                    <a:pt x="49" y="503"/>
                    <a:pt x="86" y="511"/>
                    <a:pt x="123" y="511"/>
                  </a:cubicBezTo>
                  <a:cubicBezTo>
                    <a:pt x="155" y="511"/>
                    <a:pt x="187" y="505"/>
                    <a:pt x="216" y="500"/>
                  </a:cubicBezTo>
                  <a:cubicBezTo>
                    <a:pt x="234" y="498"/>
                    <a:pt x="253" y="497"/>
                    <a:pt x="271" y="497"/>
                  </a:cubicBezTo>
                  <a:cubicBezTo>
                    <a:pt x="328" y="497"/>
                    <a:pt x="387" y="507"/>
                    <a:pt x="443" y="507"/>
                  </a:cubicBezTo>
                  <a:cubicBezTo>
                    <a:pt x="476" y="507"/>
                    <a:pt x="509" y="503"/>
                    <a:pt x="541" y="491"/>
                  </a:cubicBezTo>
                  <a:cubicBezTo>
                    <a:pt x="578" y="491"/>
                    <a:pt x="615" y="485"/>
                    <a:pt x="643" y="467"/>
                  </a:cubicBezTo>
                  <a:cubicBezTo>
                    <a:pt x="759" y="387"/>
                    <a:pt x="561" y="232"/>
                    <a:pt x="516" y="176"/>
                  </a:cubicBezTo>
                  <a:cubicBezTo>
                    <a:pt x="482" y="131"/>
                    <a:pt x="394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4"/>
            <p:cNvSpPr/>
            <p:nvPr/>
          </p:nvSpPr>
          <p:spPr>
            <a:xfrm>
              <a:off x="664668" y="1269099"/>
              <a:ext cx="27757" cy="28520"/>
            </a:xfrm>
            <a:custGeom>
              <a:avLst/>
              <a:gdLst/>
              <a:ahLst/>
              <a:cxnLst/>
              <a:rect l="l" t="t" r="r" b="b"/>
              <a:pathLst>
                <a:path w="182" h="187" extrusionOk="0">
                  <a:moveTo>
                    <a:pt x="98" y="1"/>
                  </a:moveTo>
                  <a:cubicBezTo>
                    <a:pt x="72" y="1"/>
                    <a:pt x="46" y="16"/>
                    <a:pt x="33" y="38"/>
                  </a:cubicBezTo>
                  <a:cubicBezTo>
                    <a:pt x="25" y="53"/>
                    <a:pt x="19" y="68"/>
                    <a:pt x="14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8" y="181"/>
                    <a:pt x="143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6" y="118"/>
                    <a:pt x="176" y="117"/>
                  </a:cubicBezTo>
                  <a:cubicBezTo>
                    <a:pt x="182" y="102"/>
                    <a:pt x="182" y="90"/>
                    <a:pt x="180" y="74"/>
                  </a:cubicBezTo>
                  <a:cubicBezTo>
                    <a:pt x="178" y="64"/>
                    <a:pt x="174" y="55"/>
                    <a:pt x="169" y="48"/>
                  </a:cubicBezTo>
                  <a:cubicBezTo>
                    <a:pt x="163" y="38"/>
                    <a:pt x="157" y="31"/>
                    <a:pt x="152" y="25"/>
                  </a:cubicBezTo>
                  <a:cubicBezTo>
                    <a:pt x="137" y="10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4"/>
            <p:cNvSpPr/>
            <p:nvPr/>
          </p:nvSpPr>
          <p:spPr>
            <a:xfrm>
              <a:off x="506359" y="1270319"/>
              <a:ext cx="29130" cy="25927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97" y="0"/>
                  </a:moveTo>
                  <a:cubicBezTo>
                    <a:pt x="82" y="0"/>
                    <a:pt x="67" y="4"/>
                    <a:pt x="54" y="12"/>
                  </a:cubicBezTo>
                  <a:cubicBezTo>
                    <a:pt x="49" y="15"/>
                    <a:pt x="43" y="19"/>
                    <a:pt x="38" y="23"/>
                  </a:cubicBezTo>
                  <a:cubicBezTo>
                    <a:pt x="28" y="30"/>
                    <a:pt x="23" y="40"/>
                    <a:pt x="17" y="49"/>
                  </a:cubicBezTo>
                  <a:cubicBezTo>
                    <a:pt x="17" y="49"/>
                    <a:pt x="15" y="51"/>
                    <a:pt x="15" y="5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0" y="82"/>
                    <a:pt x="0" y="124"/>
                    <a:pt x="26" y="148"/>
                  </a:cubicBezTo>
                  <a:cubicBezTo>
                    <a:pt x="42" y="162"/>
                    <a:pt x="61" y="169"/>
                    <a:pt x="80" y="169"/>
                  </a:cubicBezTo>
                  <a:cubicBezTo>
                    <a:pt x="84" y="169"/>
                    <a:pt x="88" y="169"/>
                    <a:pt x="92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4" y="165"/>
                    <a:pt x="118" y="163"/>
                    <a:pt x="122" y="161"/>
                  </a:cubicBezTo>
                  <a:cubicBezTo>
                    <a:pt x="168" y="146"/>
                    <a:pt x="191" y="96"/>
                    <a:pt x="172" y="51"/>
                  </a:cubicBezTo>
                  <a:cubicBezTo>
                    <a:pt x="164" y="30"/>
                    <a:pt x="149" y="17"/>
                    <a:pt x="129" y="8"/>
                  </a:cubicBezTo>
                  <a:cubicBezTo>
                    <a:pt x="120" y="2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4"/>
            <p:cNvSpPr/>
            <p:nvPr/>
          </p:nvSpPr>
          <p:spPr>
            <a:xfrm>
              <a:off x="808944" y="1272759"/>
              <a:ext cx="30808" cy="28367"/>
            </a:xfrm>
            <a:custGeom>
              <a:avLst/>
              <a:gdLst/>
              <a:ahLst/>
              <a:cxnLst/>
              <a:rect l="l" t="t" r="r" b="b"/>
              <a:pathLst>
                <a:path w="202" h="186" extrusionOk="0">
                  <a:moveTo>
                    <a:pt x="109" y="1"/>
                  </a:moveTo>
                  <a:cubicBezTo>
                    <a:pt x="86" y="1"/>
                    <a:pt x="63" y="9"/>
                    <a:pt x="45" y="25"/>
                  </a:cubicBezTo>
                  <a:cubicBezTo>
                    <a:pt x="13" y="55"/>
                    <a:pt x="0" y="104"/>
                    <a:pt x="22" y="143"/>
                  </a:cubicBezTo>
                  <a:cubicBezTo>
                    <a:pt x="37" y="169"/>
                    <a:pt x="67" y="186"/>
                    <a:pt x="97" y="186"/>
                  </a:cubicBezTo>
                  <a:cubicBezTo>
                    <a:pt x="112" y="186"/>
                    <a:pt x="129" y="180"/>
                    <a:pt x="142" y="173"/>
                  </a:cubicBezTo>
                  <a:cubicBezTo>
                    <a:pt x="144" y="171"/>
                    <a:pt x="146" y="169"/>
                    <a:pt x="147" y="167"/>
                  </a:cubicBezTo>
                  <a:cubicBezTo>
                    <a:pt x="149" y="167"/>
                    <a:pt x="151" y="165"/>
                    <a:pt x="153" y="165"/>
                  </a:cubicBezTo>
                  <a:cubicBezTo>
                    <a:pt x="173" y="154"/>
                    <a:pt x="187" y="134"/>
                    <a:pt x="194" y="111"/>
                  </a:cubicBezTo>
                  <a:cubicBezTo>
                    <a:pt x="201" y="85"/>
                    <a:pt x="194" y="55"/>
                    <a:pt x="177" y="35"/>
                  </a:cubicBezTo>
                  <a:cubicBezTo>
                    <a:pt x="160" y="12"/>
                    <a:pt x="135" y="1"/>
                    <a:pt x="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879100" y="1135498"/>
              <a:ext cx="115909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3" y="305"/>
                  </a:cubicBezTo>
                  <a:cubicBezTo>
                    <a:pt x="528" y="321"/>
                    <a:pt x="560" y="346"/>
                    <a:pt x="566" y="368"/>
                  </a:cubicBezTo>
                  <a:cubicBezTo>
                    <a:pt x="579" y="377"/>
                    <a:pt x="580" y="385"/>
                    <a:pt x="577" y="390"/>
                  </a:cubicBezTo>
                  <a:lnTo>
                    <a:pt x="575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1" y="402"/>
                    <a:pt x="437" y="402"/>
                    <a:pt x="433" y="402"/>
                  </a:cubicBezTo>
                  <a:cubicBezTo>
                    <a:pt x="383" y="402"/>
                    <a:pt x="332" y="390"/>
                    <a:pt x="283" y="390"/>
                  </a:cubicBezTo>
                  <a:cubicBezTo>
                    <a:pt x="280" y="390"/>
                    <a:pt x="276" y="390"/>
                    <a:pt x="273" y="390"/>
                  </a:cubicBezTo>
                  <a:cubicBezTo>
                    <a:pt x="247" y="390"/>
                    <a:pt x="181" y="411"/>
                    <a:pt x="135" y="415"/>
                  </a:cubicBezTo>
                  <a:cubicBezTo>
                    <a:pt x="180" y="353"/>
                    <a:pt x="230" y="297"/>
                    <a:pt x="269" y="234"/>
                  </a:cubicBezTo>
                  <a:cubicBezTo>
                    <a:pt x="293" y="195"/>
                    <a:pt x="308" y="154"/>
                    <a:pt x="329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2" y="8"/>
                    <a:pt x="265" y="25"/>
                  </a:cubicBezTo>
                  <a:cubicBezTo>
                    <a:pt x="245" y="45"/>
                    <a:pt x="237" y="77"/>
                    <a:pt x="226" y="101"/>
                  </a:cubicBezTo>
                  <a:cubicBezTo>
                    <a:pt x="206" y="142"/>
                    <a:pt x="183" y="182"/>
                    <a:pt x="157" y="221"/>
                  </a:cubicBezTo>
                  <a:cubicBezTo>
                    <a:pt x="114" y="290"/>
                    <a:pt x="53" y="346"/>
                    <a:pt x="12" y="416"/>
                  </a:cubicBezTo>
                  <a:cubicBezTo>
                    <a:pt x="1" y="435"/>
                    <a:pt x="1" y="465"/>
                    <a:pt x="19" y="480"/>
                  </a:cubicBezTo>
                  <a:cubicBezTo>
                    <a:pt x="50" y="503"/>
                    <a:pt x="86" y="511"/>
                    <a:pt x="124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8" y="497"/>
                    <a:pt x="386" y="507"/>
                    <a:pt x="443" y="507"/>
                  </a:cubicBezTo>
                  <a:cubicBezTo>
                    <a:pt x="477" y="507"/>
                    <a:pt x="510" y="503"/>
                    <a:pt x="541" y="491"/>
                  </a:cubicBezTo>
                  <a:cubicBezTo>
                    <a:pt x="579" y="491"/>
                    <a:pt x="616" y="485"/>
                    <a:pt x="644" y="467"/>
                  </a:cubicBezTo>
                  <a:cubicBezTo>
                    <a:pt x="759" y="387"/>
                    <a:pt x="562" y="232"/>
                    <a:pt x="517" y="176"/>
                  </a:cubicBezTo>
                  <a:cubicBezTo>
                    <a:pt x="482" y="131"/>
                    <a:pt x="395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1143557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7" y="1"/>
                  </a:moveTo>
                  <a:cubicBezTo>
                    <a:pt x="71" y="1"/>
                    <a:pt x="47" y="16"/>
                    <a:pt x="34" y="38"/>
                  </a:cubicBezTo>
                  <a:cubicBezTo>
                    <a:pt x="25" y="53"/>
                    <a:pt x="21" y="68"/>
                    <a:pt x="15" y="85"/>
                  </a:cubicBezTo>
                  <a:cubicBezTo>
                    <a:pt x="0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9" y="181"/>
                    <a:pt x="144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6" y="120"/>
                    <a:pt x="176" y="118"/>
                    <a:pt x="178" y="117"/>
                  </a:cubicBezTo>
                  <a:cubicBezTo>
                    <a:pt x="183" y="102"/>
                    <a:pt x="183" y="90"/>
                    <a:pt x="181" y="74"/>
                  </a:cubicBezTo>
                  <a:cubicBezTo>
                    <a:pt x="179" y="64"/>
                    <a:pt x="174" y="55"/>
                    <a:pt x="170" y="48"/>
                  </a:cubicBezTo>
                  <a:cubicBezTo>
                    <a:pt x="165" y="38"/>
                    <a:pt x="159" y="31"/>
                    <a:pt x="152" y="25"/>
                  </a:cubicBezTo>
                  <a:cubicBezTo>
                    <a:pt x="138" y="10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985249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7" y="0"/>
                  </a:moveTo>
                  <a:cubicBezTo>
                    <a:pt x="82" y="0"/>
                    <a:pt x="69" y="4"/>
                    <a:pt x="56" y="12"/>
                  </a:cubicBezTo>
                  <a:cubicBezTo>
                    <a:pt x="50" y="15"/>
                    <a:pt x="45" y="19"/>
                    <a:pt x="39" y="23"/>
                  </a:cubicBezTo>
                  <a:cubicBezTo>
                    <a:pt x="30" y="30"/>
                    <a:pt x="22" y="40"/>
                    <a:pt x="17" y="49"/>
                  </a:cubicBezTo>
                  <a:lnTo>
                    <a:pt x="19" y="49"/>
                  </a:lnTo>
                  <a:cubicBezTo>
                    <a:pt x="17" y="49"/>
                    <a:pt x="17" y="51"/>
                    <a:pt x="17" y="51"/>
                  </a:cubicBezTo>
                  <a:cubicBezTo>
                    <a:pt x="17" y="53"/>
                    <a:pt x="15" y="53"/>
                    <a:pt x="15" y="53"/>
                  </a:cubicBezTo>
                  <a:cubicBezTo>
                    <a:pt x="0" y="82"/>
                    <a:pt x="2" y="124"/>
                    <a:pt x="28" y="148"/>
                  </a:cubicBezTo>
                  <a:cubicBezTo>
                    <a:pt x="43" y="162"/>
                    <a:pt x="63" y="169"/>
                    <a:pt x="82" y="169"/>
                  </a:cubicBezTo>
                  <a:cubicBezTo>
                    <a:pt x="86" y="169"/>
                    <a:pt x="89" y="169"/>
                    <a:pt x="93" y="168"/>
                  </a:cubicBezTo>
                  <a:cubicBezTo>
                    <a:pt x="99" y="168"/>
                    <a:pt x="104" y="168"/>
                    <a:pt x="110" y="166"/>
                  </a:cubicBezTo>
                  <a:cubicBezTo>
                    <a:pt x="114" y="165"/>
                    <a:pt x="119" y="163"/>
                    <a:pt x="123" y="161"/>
                  </a:cubicBezTo>
                  <a:cubicBezTo>
                    <a:pt x="168" y="146"/>
                    <a:pt x="192" y="96"/>
                    <a:pt x="173" y="51"/>
                  </a:cubicBezTo>
                  <a:cubicBezTo>
                    <a:pt x="164" y="30"/>
                    <a:pt x="151" y="17"/>
                    <a:pt x="131" y="8"/>
                  </a:cubicBezTo>
                  <a:cubicBezTo>
                    <a:pt x="119" y="2"/>
                    <a:pt x="110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1287682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6" y="9"/>
                    <a:pt x="47" y="25"/>
                  </a:cubicBezTo>
                  <a:cubicBezTo>
                    <a:pt x="16" y="55"/>
                    <a:pt x="1" y="104"/>
                    <a:pt x="25" y="143"/>
                  </a:cubicBezTo>
                  <a:cubicBezTo>
                    <a:pt x="40" y="169"/>
                    <a:pt x="68" y="186"/>
                    <a:pt x="98" y="186"/>
                  </a:cubicBezTo>
                  <a:cubicBezTo>
                    <a:pt x="114" y="186"/>
                    <a:pt x="131" y="180"/>
                    <a:pt x="144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2" y="167"/>
                    <a:pt x="154" y="165"/>
                    <a:pt x="156" y="165"/>
                  </a:cubicBezTo>
                  <a:cubicBezTo>
                    <a:pt x="176" y="154"/>
                    <a:pt x="189" y="134"/>
                    <a:pt x="197" y="111"/>
                  </a:cubicBezTo>
                  <a:cubicBezTo>
                    <a:pt x="204" y="85"/>
                    <a:pt x="197" y="55"/>
                    <a:pt x="180" y="35"/>
                  </a:cubicBezTo>
                  <a:cubicBezTo>
                    <a:pt x="162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4"/>
            <p:cNvSpPr/>
            <p:nvPr/>
          </p:nvSpPr>
          <p:spPr>
            <a:xfrm>
              <a:off x="1358295" y="1135498"/>
              <a:ext cx="115757" cy="77934"/>
            </a:xfrm>
            <a:custGeom>
              <a:avLst/>
              <a:gdLst/>
              <a:ahLst/>
              <a:cxnLst/>
              <a:rect l="l" t="t" r="r" b="b"/>
              <a:pathLst>
                <a:path w="759" h="511" extrusionOk="0">
                  <a:moveTo>
                    <a:pt x="328" y="113"/>
                  </a:moveTo>
                  <a:lnTo>
                    <a:pt x="341" y="120"/>
                  </a:lnTo>
                  <a:cubicBezTo>
                    <a:pt x="364" y="150"/>
                    <a:pt x="397" y="172"/>
                    <a:pt x="420" y="204"/>
                  </a:cubicBezTo>
                  <a:cubicBezTo>
                    <a:pt x="448" y="241"/>
                    <a:pt x="479" y="271"/>
                    <a:pt x="513" y="305"/>
                  </a:cubicBezTo>
                  <a:cubicBezTo>
                    <a:pt x="528" y="321"/>
                    <a:pt x="559" y="346"/>
                    <a:pt x="565" y="368"/>
                  </a:cubicBezTo>
                  <a:cubicBezTo>
                    <a:pt x="576" y="377"/>
                    <a:pt x="580" y="385"/>
                    <a:pt x="574" y="390"/>
                  </a:cubicBezTo>
                  <a:lnTo>
                    <a:pt x="573" y="390"/>
                  </a:lnTo>
                  <a:cubicBezTo>
                    <a:pt x="529" y="392"/>
                    <a:pt x="488" y="402"/>
                    <a:pt x="444" y="402"/>
                  </a:cubicBezTo>
                  <a:cubicBezTo>
                    <a:pt x="440" y="402"/>
                    <a:pt x="436" y="402"/>
                    <a:pt x="433" y="402"/>
                  </a:cubicBezTo>
                  <a:cubicBezTo>
                    <a:pt x="382" y="402"/>
                    <a:pt x="332" y="390"/>
                    <a:pt x="283" y="390"/>
                  </a:cubicBezTo>
                  <a:cubicBezTo>
                    <a:pt x="279" y="390"/>
                    <a:pt x="276" y="390"/>
                    <a:pt x="272" y="390"/>
                  </a:cubicBezTo>
                  <a:cubicBezTo>
                    <a:pt x="244" y="390"/>
                    <a:pt x="181" y="411"/>
                    <a:pt x="134" y="415"/>
                  </a:cubicBezTo>
                  <a:cubicBezTo>
                    <a:pt x="177" y="353"/>
                    <a:pt x="229" y="297"/>
                    <a:pt x="269" y="234"/>
                  </a:cubicBezTo>
                  <a:cubicBezTo>
                    <a:pt x="291" y="195"/>
                    <a:pt x="306" y="154"/>
                    <a:pt x="328" y="113"/>
                  </a:cubicBezTo>
                  <a:close/>
                  <a:moveTo>
                    <a:pt x="316" y="1"/>
                  </a:moveTo>
                  <a:cubicBezTo>
                    <a:pt x="298" y="1"/>
                    <a:pt x="280" y="8"/>
                    <a:pt x="263" y="25"/>
                  </a:cubicBezTo>
                  <a:cubicBezTo>
                    <a:pt x="244" y="45"/>
                    <a:pt x="237" y="77"/>
                    <a:pt x="226" y="101"/>
                  </a:cubicBezTo>
                  <a:cubicBezTo>
                    <a:pt x="205" y="142"/>
                    <a:pt x="181" y="182"/>
                    <a:pt x="157" y="221"/>
                  </a:cubicBezTo>
                  <a:cubicBezTo>
                    <a:pt x="112" y="290"/>
                    <a:pt x="50" y="346"/>
                    <a:pt x="9" y="416"/>
                  </a:cubicBezTo>
                  <a:cubicBezTo>
                    <a:pt x="0" y="435"/>
                    <a:pt x="0" y="465"/>
                    <a:pt x="19" y="480"/>
                  </a:cubicBezTo>
                  <a:cubicBezTo>
                    <a:pt x="48" y="503"/>
                    <a:pt x="84" y="511"/>
                    <a:pt x="122" y="511"/>
                  </a:cubicBezTo>
                  <a:cubicBezTo>
                    <a:pt x="153" y="511"/>
                    <a:pt x="186" y="505"/>
                    <a:pt x="216" y="500"/>
                  </a:cubicBezTo>
                  <a:cubicBezTo>
                    <a:pt x="234" y="498"/>
                    <a:pt x="252" y="497"/>
                    <a:pt x="270" y="497"/>
                  </a:cubicBezTo>
                  <a:cubicBezTo>
                    <a:pt x="327" y="497"/>
                    <a:pt x="385" y="507"/>
                    <a:pt x="441" y="507"/>
                  </a:cubicBezTo>
                  <a:cubicBezTo>
                    <a:pt x="474" y="507"/>
                    <a:pt x="507" y="503"/>
                    <a:pt x="539" y="491"/>
                  </a:cubicBezTo>
                  <a:cubicBezTo>
                    <a:pt x="578" y="491"/>
                    <a:pt x="615" y="485"/>
                    <a:pt x="643" y="467"/>
                  </a:cubicBezTo>
                  <a:cubicBezTo>
                    <a:pt x="759" y="387"/>
                    <a:pt x="559" y="232"/>
                    <a:pt x="517" y="176"/>
                  </a:cubicBezTo>
                  <a:cubicBezTo>
                    <a:pt x="482" y="131"/>
                    <a:pt x="394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4"/>
            <p:cNvSpPr/>
            <p:nvPr/>
          </p:nvSpPr>
          <p:spPr>
            <a:xfrm>
              <a:off x="1622752" y="1269099"/>
              <a:ext cx="27910" cy="28520"/>
            </a:xfrm>
            <a:custGeom>
              <a:avLst/>
              <a:gdLst/>
              <a:ahLst/>
              <a:cxnLst/>
              <a:rect l="l" t="t" r="r" b="b"/>
              <a:pathLst>
                <a:path w="183" h="187" extrusionOk="0">
                  <a:moveTo>
                    <a:pt x="97" y="1"/>
                  </a:moveTo>
                  <a:cubicBezTo>
                    <a:pt x="71" y="1"/>
                    <a:pt x="47" y="16"/>
                    <a:pt x="32" y="38"/>
                  </a:cubicBezTo>
                  <a:cubicBezTo>
                    <a:pt x="24" y="53"/>
                    <a:pt x="19" y="68"/>
                    <a:pt x="15" y="85"/>
                  </a:cubicBezTo>
                  <a:cubicBezTo>
                    <a:pt x="0" y="132"/>
                    <a:pt x="35" y="180"/>
                    <a:pt x="82" y="186"/>
                  </a:cubicBezTo>
                  <a:cubicBezTo>
                    <a:pt x="87" y="186"/>
                    <a:pt x="91" y="187"/>
                    <a:pt x="96" y="187"/>
                  </a:cubicBezTo>
                  <a:cubicBezTo>
                    <a:pt x="113" y="187"/>
                    <a:pt x="128" y="181"/>
                    <a:pt x="142" y="171"/>
                  </a:cubicBezTo>
                  <a:cubicBezTo>
                    <a:pt x="157" y="158"/>
                    <a:pt x="170" y="141"/>
                    <a:pt x="173" y="122"/>
                  </a:cubicBezTo>
                  <a:cubicBezTo>
                    <a:pt x="175" y="120"/>
                    <a:pt x="175" y="118"/>
                    <a:pt x="177" y="117"/>
                  </a:cubicBezTo>
                  <a:cubicBezTo>
                    <a:pt x="183" y="102"/>
                    <a:pt x="183" y="90"/>
                    <a:pt x="179" y="74"/>
                  </a:cubicBezTo>
                  <a:cubicBezTo>
                    <a:pt x="179" y="64"/>
                    <a:pt x="173" y="55"/>
                    <a:pt x="168" y="48"/>
                  </a:cubicBezTo>
                  <a:cubicBezTo>
                    <a:pt x="164" y="38"/>
                    <a:pt x="159" y="31"/>
                    <a:pt x="151" y="25"/>
                  </a:cubicBezTo>
                  <a:cubicBezTo>
                    <a:pt x="136" y="10"/>
                    <a:pt x="119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1464291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8" y="0"/>
                  </a:moveTo>
                  <a:cubicBezTo>
                    <a:pt x="83" y="0"/>
                    <a:pt x="70" y="4"/>
                    <a:pt x="56" y="12"/>
                  </a:cubicBezTo>
                  <a:cubicBezTo>
                    <a:pt x="49" y="15"/>
                    <a:pt x="45" y="19"/>
                    <a:pt x="40" y="23"/>
                  </a:cubicBezTo>
                  <a:cubicBezTo>
                    <a:pt x="30" y="30"/>
                    <a:pt x="23" y="40"/>
                    <a:pt x="17" y="49"/>
                  </a:cubicBezTo>
                  <a:cubicBezTo>
                    <a:pt x="17" y="49"/>
                    <a:pt x="17" y="51"/>
                    <a:pt x="17" y="5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" y="82"/>
                    <a:pt x="1" y="124"/>
                    <a:pt x="29" y="148"/>
                  </a:cubicBezTo>
                  <a:cubicBezTo>
                    <a:pt x="44" y="162"/>
                    <a:pt x="62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99" y="168"/>
                    <a:pt x="105" y="168"/>
                    <a:pt x="111" y="166"/>
                  </a:cubicBezTo>
                  <a:cubicBezTo>
                    <a:pt x="114" y="165"/>
                    <a:pt x="118" y="163"/>
                    <a:pt x="124" y="161"/>
                  </a:cubicBezTo>
                  <a:cubicBezTo>
                    <a:pt x="168" y="146"/>
                    <a:pt x="193" y="96"/>
                    <a:pt x="174" y="51"/>
                  </a:cubicBezTo>
                  <a:cubicBezTo>
                    <a:pt x="165" y="30"/>
                    <a:pt x="150" y="17"/>
                    <a:pt x="129" y="8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1766877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5" y="55"/>
                    <a:pt x="0" y="104"/>
                    <a:pt x="25" y="143"/>
                  </a:cubicBezTo>
                  <a:cubicBezTo>
                    <a:pt x="39" y="169"/>
                    <a:pt x="67" y="186"/>
                    <a:pt x="97" y="186"/>
                  </a:cubicBezTo>
                  <a:cubicBezTo>
                    <a:pt x="112" y="186"/>
                    <a:pt x="131" y="180"/>
                    <a:pt x="142" y="173"/>
                  </a:cubicBezTo>
                  <a:cubicBezTo>
                    <a:pt x="146" y="171"/>
                    <a:pt x="148" y="169"/>
                    <a:pt x="149" y="167"/>
                  </a:cubicBezTo>
                  <a:cubicBezTo>
                    <a:pt x="151" y="167"/>
                    <a:pt x="153" y="165"/>
                    <a:pt x="153" y="165"/>
                  </a:cubicBezTo>
                  <a:cubicBezTo>
                    <a:pt x="174" y="154"/>
                    <a:pt x="189" y="134"/>
                    <a:pt x="194" y="111"/>
                  </a:cubicBezTo>
                  <a:cubicBezTo>
                    <a:pt x="204" y="85"/>
                    <a:pt x="196" y="55"/>
                    <a:pt x="179" y="35"/>
                  </a:cubicBezTo>
                  <a:cubicBezTo>
                    <a:pt x="161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1837032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31" y="113"/>
                  </a:moveTo>
                  <a:lnTo>
                    <a:pt x="344" y="120"/>
                  </a:lnTo>
                  <a:cubicBezTo>
                    <a:pt x="366" y="150"/>
                    <a:pt x="400" y="172"/>
                    <a:pt x="422" y="204"/>
                  </a:cubicBezTo>
                  <a:cubicBezTo>
                    <a:pt x="450" y="241"/>
                    <a:pt x="482" y="271"/>
                    <a:pt x="514" y="305"/>
                  </a:cubicBezTo>
                  <a:cubicBezTo>
                    <a:pt x="530" y="321"/>
                    <a:pt x="560" y="346"/>
                    <a:pt x="566" y="368"/>
                  </a:cubicBezTo>
                  <a:cubicBezTo>
                    <a:pt x="579" y="377"/>
                    <a:pt x="583" y="385"/>
                    <a:pt x="577" y="390"/>
                  </a:cubicBezTo>
                  <a:lnTo>
                    <a:pt x="575" y="390"/>
                  </a:lnTo>
                  <a:cubicBezTo>
                    <a:pt x="530" y="392"/>
                    <a:pt x="489" y="402"/>
                    <a:pt x="444" y="402"/>
                  </a:cubicBezTo>
                  <a:cubicBezTo>
                    <a:pt x="441" y="402"/>
                    <a:pt x="437" y="402"/>
                    <a:pt x="433" y="402"/>
                  </a:cubicBezTo>
                  <a:cubicBezTo>
                    <a:pt x="385" y="402"/>
                    <a:pt x="334" y="390"/>
                    <a:pt x="284" y="390"/>
                  </a:cubicBezTo>
                  <a:cubicBezTo>
                    <a:pt x="280" y="390"/>
                    <a:pt x="277" y="390"/>
                    <a:pt x="273" y="390"/>
                  </a:cubicBezTo>
                  <a:cubicBezTo>
                    <a:pt x="247" y="390"/>
                    <a:pt x="182" y="411"/>
                    <a:pt x="137" y="415"/>
                  </a:cubicBezTo>
                  <a:cubicBezTo>
                    <a:pt x="180" y="353"/>
                    <a:pt x="232" y="297"/>
                    <a:pt x="271" y="234"/>
                  </a:cubicBezTo>
                  <a:cubicBezTo>
                    <a:pt x="294" y="195"/>
                    <a:pt x="308" y="154"/>
                    <a:pt x="329" y="113"/>
                  </a:cubicBezTo>
                  <a:close/>
                  <a:moveTo>
                    <a:pt x="318" y="1"/>
                  </a:moveTo>
                  <a:cubicBezTo>
                    <a:pt x="299" y="1"/>
                    <a:pt x="282" y="8"/>
                    <a:pt x="266" y="25"/>
                  </a:cubicBezTo>
                  <a:cubicBezTo>
                    <a:pt x="247" y="45"/>
                    <a:pt x="239" y="77"/>
                    <a:pt x="228" y="101"/>
                  </a:cubicBezTo>
                  <a:cubicBezTo>
                    <a:pt x="208" y="142"/>
                    <a:pt x="184" y="182"/>
                    <a:pt x="159" y="221"/>
                  </a:cubicBezTo>
                  <a:cubicBezTo>
                    <a:pt x="115" y="290"/>
                    <a:pt x="53" y="346"/>
                    <a:pt x="12" y="416"/>
                  </a:cubicBezTo>
                  <a:cubicBezTo>
                    <a:pt x="1" y="435"/>
                    <a:pt x="3" y="465"/>
                    <a:pt x="19" y="480"/>
                  </a:cubicBezTo>
                  <a:cubicBezTo>
                    <a:pt x="50" y="503"/>
                    <a:pt x="87" y="511"/>
                    <a:pt x="124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9" y="497"/>
                    <a:pt x="387" y="507"/>
                    <a:pt x="443" y="507"/>
                  </a:cubicBezTo>
                  <a:cubicBezTo>
                    <a:pt x="477" y="507"/>
                    <a:pt x="510" y="503"/>
                    <a:pt x="541" y="491"/>
                  </a:cubicBezTo>
                  <a:cubicBezTo>
                    <a:pt x="581" y="491"/>
                    <a:pt x="616" y="485"/>
                    <a:pt x="644" y="467"/>
                  </a:cubicBezTo>
                  <a:cubicBezTo>
                    <a:pt x="760" y="387"/>
                    <a:pt x="562" y="232"/>
                    <a:pt x="517" y="176"/>
                  </a:cubicBezTo>
                  <a:cubicBezTo>
                    <a:pt x="483" y="131"/>
                    <a:pt x="395" y="1"/>
                    <a:pt x="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2101794" y="1269099"/>
              <a:ext cx="27757" cy="28520"/>
            </a:xfrm>
            <a:custGeom>
              <a:avLst/>
              <a:gdLst/>
              <a:ahLst/>
              <a:cxnLst/>
              <a:rect l="l" t="t" r="r" b="b"/>
              <a:pathLst>
                <a:path w="182" h="187" extrusionOk="0">
                  <a:moveTo>
                    <a:pt x="98" y="1"/>
                  </a:moveTo>
                  <a:cubicBezTo>
                    <a:pt x="71" y="1"/>
                    <a:pt x="45" y="16"/>
                    <a:pt x="32" y="38"/>
                  </a:cubicBezTo>
                  <a:cubicBezTo>
                    <a:pt x="25" y="53"/>
                    <a:pt x="19" y="68"/>
                    <a:pt x="15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7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6" y="118"/>
                    <a:pt x="176" y="117"/>
                  </a:cubicBezTo>
                  <a:cubicBezTo>
                    <a:pt x="181" y="102"/>
                    <a:pt x="181" y="90"/>
                    <a:pt x="180" y="74"/>
                  </a:cubicBezTo>
                  <a:cubicBezTo>
                    <a:pt x="178" y="64"/>
                    <a:pt x="174" y="55"/>
                    <a:pt x="168" y="48"/>
                  </a:cubicBezTo>
                  <a:cubicBezTo>
                    <a:pt x="163" y="38"/>
                    <a:pt x="157" y="31"/>
                    <a:pt x="152" y="25"/>
                  </a:cubicBezTo>
                  <a:cubicBezTo>
                    <a:pt x="137" y="10"/>
                    <a:pt x="120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1943486" y="1270319"/>
              <a:ext cx="29130" cy="25927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97" y="0"/>
                  </a:moveTo>
                  <a:cubicBezTo>
                    <a:pt x="82" y="0"/>
                    <a:pt x="67" y="4"/>
                    <a:pt x="56" y="12"/>
                  </a:cubicBezTo>
                  <a:cubicBezTo>
                    <a:pt x="49" y="15"/>
                    <a:pt x="43" y="19"/>
                    <a:pt x="37" y="23"/>
                  </a:cubicBezTo>
                  <a:cubicBezTo>
                    <a:pt x="28" y="30"/>
                    <a:pt x="22" y="40"/>
                    <a:pt x="17" y="49"/>
                  </a:cubicBezTo>
                  <a:cubicBezTo>
                    <a:pt x="17" y="49"/>
                    <a:pt x="15" y="51"/>
                    <a:pt x="15" y="5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0" y="82"/>
                    <a:pt x="0" y="124"/>
                    <a:pt x="26" y="148"/>
                  </a:cubicBezTo>
                  <a:cubicBezTo>
                    <a:pt x="42" y="162"/>
                    <a:pt x="61" y="169"/>
                    <a:pt x="81" y="169"/>
                  </a:cubicBezTo>
                  <a:cubicBezTo>
                    <a:pt x="85" y="169"/>
                    <a:pt x="89" y="169"/>
                    <a:pt x="93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4" y="165"/>
                    <a:pt x="118" y="163"/>
                    <a:pt x="121" y="161"/>
                  </a:cubicBezTo>
                  <a:cubicBezTo>
                    <a:pt x="168" y="146"/>
                    <a:pt x="190" y="96"/>
                    <a:pt x="172" y="51"/>
                  </a:cubicBezTo>
                  <a:cubicBezTo>
                    <a:pt x="164" y="30"/>
                    <a:pt x="149" y="17"/>
                    <a:pt x="129" y="8"/>
                  </a:cubicBezTo>
                  <a:cubicBezTo>
                    <a:pt x="119" y="2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2245919" y="1272759"/>
              <a:ext cx="31265" cy="28367"/>
            </a:xfrm>
            <a:custGeom>
              <a:avLst/>
              <a:gdLst/>
              <a:ahLst/>
              <a:cxnLst/>
              <a:rect l="l" t="t" r="r" b="b"/>
              <a:pathLst>
                <a:path w="205" h="186" extrusionOk="0">
                  <a:moveTo>
                    <a:pt x="110" y="1"/>
                  </a:moveTo>
                  <a:cubicBezTo>
                    <a:pt x="88" y="1"/>
                    <a:pt x="66" y="9"/>
                    <a:pt x="47" y="25"/>
                  </a:cubicBezTo>
                  <a:cubicBezTo>
                    <a:pt x="14" y="55"/>
                    <a:pt x="1" y="104"/>
                    <a:pt x="23" y="143"/>
                  </a:cubicBezTo>
                  <a:cubicBezTo>
                    <a:pt x="38" y="169"/>
                    <a:pt x="68" y="186"/>
                    <a:pt x="98" y="186"/>
                  </a:cubicBezTo>
                  <a:cubicBezTo>
                    <a:pt x="113" y="186"/>
                    <a:pt x="129" y="180"/>
                    <a:pt x="143" y="173"/>
                  </a:cubicBezTo>
                  <a:cubicBezTo>
                    <a:pt x="144" y="171"/>
                    <a:pt x="146" y="169"/>
                    <a:pt x="150" y="167"/>
                  </a:cubicBezTo>
                  <a:cubicBezTo>
                    <a:pt x="150" y="167"/>
                    <a:pt x="152" y="165"/>
                    <a:pt x="154" y="165"/>
                  </a:cubicBezTo>
                  <a:cubicBezTo>
                    <a:pt x="174" y="154"/>
                    <a:pt x="187" y="134"/>
                    <a:pt x="195" y="111"/>
                  </a:cubicBezTo>
                  <a:cubicBezTo>
                    <a:pt x="204" y="85"/>
                    <a:pt x="195" y="55"/>
                    <a:pt x="178" y="35"/>
                  </a:cubicBezTo>
                  <a:cubicBezTo>
                    <a:pt x="161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4"/>
            <p:cNvSpPr/>
            <p:nvPr/>
          </p:nvSpPr>
          <p:spPr>
            <a:xfrm>
              <a:off x="2316227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8" y="113"/>
                  </a:moveTo>
                  <a:lnTo>
                    <a:pt x="343" y="120"/>
                  </a:lnTo>
                  <a:cubicBezTo>
                    <a:pt x="364" y="150"/>
                    <a:pt x="397" y="172"/>
                    <a:pt x="420" y="204"/>
                  </a:cubicBezTo>
                  <a:cubicBezTo>
                    <a:pt x="448" y="241"/>
                    <a:pt x="480" y="271"/>
                    <a:pt x="513" y="305"/>
                  </a:cubicBezTo>
                  <a:cubicBezTo>
                    <a:pt x="528" y="321"/>
                    <a:pt x="560" y="346"/>
                    <a:pt x="565" y="368"/>
                  </a:cubicBezTo>
                  <a:cubicBezTo>
                    <a:pt x="578" y="377"/>
                    <a:pt x="582" y="385"/>
                    <a:pt x="576" y="390"/>
                  </a:cubicBezTo>
                  <a:lnTo>
                    <a:pt x="575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7" y="402"/>
                    <a:pt x="433" y="402"/>
                  </a:cubicBezTo>
                  <a:cubicBezTo>
                    <a:pt x="382" y="402"/>
                    <a:pt x="334" y="390"/>
                    <a:pt x="283" y="390"/>
                  </a:cubicBezTo>
                  <a:cubicBezTo>
                    <a:pt x="280" y="390"/>
                    <a:pt x="276" y="390"/>
                    <a:pt x="273" y="390"/>
                  </a:cubicBezTo>
                  <a:cubicBezTo>
                    <a:pt x="246" y="390"/>
                    <a:pt x="181" y="411"/>
                    <a:pt x="135" y="415"/>
                  </a:cubicBezTo>
                  <a:cubicBezTo>
                    <a:pt x="179" y="353"/>
                    <a:pt x="232" y="297"/>
                    <a:pt x="269" y="234"/>
                  </a:cubicBezTo>
                  <a:cubicBezTo>
                    <a:pt x="293" y="195"/>
                    <a:pt x="308" y="154"/>
                    <a:pt x="328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5" y="45"/>
                    <a:pt x="239" y="77"/>
                    <a:pt x="226" y="101"/>
                  </a:cubicBezTo>
                  <a:cubicBezTo>
                    <a:pt x="207" y="142"/>
                    <a:pt x="183" y="182"/>
                    <a:pt x="159" y="221"/>
                  </a:cubicBezTo>
                  <a:cubicBezTo>
                    <a:pt x="114" y="290"/>
                    <a:pt x="53" y="346"/>
                    <a:pt x="12" y="416"/>
                  </a:cubicBezTo>
                  <a:cubicBezTo>
                    <a:pt x="0" y="435"/>
                    <a:pt x="2" y="465"/>
                    <a:pt x="19" y="480"/>
                  </a:cubicBezTo>
                  <a:cubicBezTo>
                    <a:pt x="49" y="503"/>
                    <a:pt x="86" y="511"/>
                    <a:pt x="124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4" y="498"/>
                    <a:pt x="252" y="497"/>
                    <a:pt x="270" y="497"/>
                  </a:cubicBezTo>
                  <a:cubicBezTo>
                    <a:pt x="328" y="497"/>
                    <a:pt x="386" y="507"/>
                    <a:pt x="442" y="507"/>
                  </a:cubicBezTo>
                  <a:cubicBezTo>
                    <a:pt x="476" y="507"/>
                    <a:pt x="509" y="503"/>
                    <a:pt x="541" y="491"/>
                  </a:cubicBezTo>
                  <a:cubicBezTo>
                    <a:pt x="578" y="491"/>
                    <a:pt x="616" y="485"/>
                    <a:pt x="644" y="467"/>
                  </a:cubicBezTo>
                  <a:cubicBezTo>
                    <a:pt x="759" y="387"/>
                    <a:pt x="562" y="232"/>
                    <a:pt x="517" y="176"/>
                  </a:cubicBezTo>
                  <a:cubicBezTo>
                    <a:pt x="482" y="131"/>
                    <a:pt x="395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4"/>
            <p:cNvSpPr/>
            <p:nvPr/>
          </p:nvSpPr>
          <p:spPr>
            <a:xfrm>
              <a:off x="2580684" y="1269099"/>
              <a:ext cx="27910" cy="28520"/>
            </a:xfrm>
            <a:custGeom>
              <a:avLst/>
              <a:gdLst/>
              <a:ahLst/>
              <a:cxnLst/>
              <a:rect l="l" t="t" r="r" b="b"/>
              <a:pathLst>
                <a:path w="183" h="187" extrusionOk="0">
                  <a:moveTo>
                    <a:pt x="99" y="1"/>
                  </a:moveTo>
                  <a:cubicBezTo>
                    <a:pt x="71" y="1"/>
                    <a:pt x="47" y="16"/>
                    <a:pt x="34" y="38"/>
                  </a:cubicBezTo>
                  <a:cubicBezTo>
                    <a:pt x="24" y="53"/>
                    <a:pt x="21" y="68"/>
                    <a:pt x="15" y="85"/>
                  </a:cubicBezTo>
                  <a:cubicBezTo>
                    <a:pt x="0" y="132"/>
                    <a:pt x="38" y="180"/>
                    <a:pt x="82" y="186"/>
                  </a:cubicBezTo>
                  <a:cubicBezTo>
                    <a:pt x="87" y="186"/>
                    <a:pt x="91" y="187"/>
                    <a:pt x="96" y="187"/>
                  </a:cubicBezTo>
                  <a:cubicBezTo>
                    <a:pt x="113" y="187"/>
                    <a:pt x="129" y="181"/>
                    <a:pt x="144" y="171"/>
                  </a:cubicBezTo>
                  <a:cubicBezTo>
                    <a:pt x="159" y="158"/>
                    <a:pt x="170" y="141"/>
                    <a:pt x="174" y="122"/>
                  </a:cubicBezTo>
                  <a:cubicBezTo>
                    <a:pt x="176" y="120"/>
                    <a:pt x="177" y="118"/>
                    <a:pt x="177" y="117"/>
                  </a:cubicBezTo>
                  <a:cubicBezTo>
                    <a:pt x="183" y="102"/>
                    <a:pt x="183" y="90"/>
                    <a:pt x="181" y="74"/>
                  </a:cubicBezTo>
                  <a:cubicBezTo>
                    <a:pt x="179" y="64"/>
                    <a:pt x="174" y="55"/>
                    <a:pt x="170" y="48"/>
                  </a:cubicBezTo>
                  <a:cubicBezTo>
                    <a:pt x="164" y="38"/>
                    <a:pt x="159" y="31"/>
                    <a:pt x="151" y="25"/>
                  </a:cubicBezTo>
                  <a:cubicBezTo>
                    <a:pt x="138" y="10"/>
                    <a:pt x="120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2422224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100" y="0"/>
                  </a:moveTo>
                  <a:cubicBezTo>
                    <a:pt x="85" y="0"/>
                    <a:pt x="70" y="4"/>
                    <a:pt x="57" y="12"/>
                  </a:cubicBezTo>
                  <a:cubicBezTo>
                    <a:pt x="51" y="15"/>
                    <a:pt x="46" y="19"/>
                    <a:pt x="40" y="23"/>
                  </a:cubicBezTo>
                  <a:cubicBezTo>
                    <a:pt x="31" y="30"/>
                    <a:pt x="23" y="40"/>
                    <a:pt x="19" y="49"/>
                  </a:cubicBezTo>
                  <a:cubicBezTo>
                    <a:pt x="18" y="49"/>
                    <a:pt x="18" y="51"/>
                    <a:pt x="18" y="51"/>
                  </a:cubicBezTo>
                  <a:cubicBezTo>
                    <a:pt x="18" y="53"/>
                    <a:pt x="18" y="53"/>
                    <a:pt x="16" y="53"/>
                  </a:cubicBezTo>
                  <a:cubicBezTo>
                    <a:pt x="1" y="82"/>
                    <a:pt x="3" y="124"/>
                    <a:pt x="29" y="148"/>
                  </a:cubicBezTo>
                  <a:cubicBezTo>
                    <a:pt x="44" y="162"/>
                    <a:pt x="64" y="169"/>
                    <a:pt x="83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100" y="168"/>
                    <a:pt x="107" y="168"/>
                    <a:pt x="111" y="166"/>
                  </a:cubicBezTo>
                  <a:cubicBezTo>
                    <a:pt x="116" y="165"/>
                    <a:pt x="120" y="163"/>
                    <a:pt x="124" y="161"/>
                  </a:cubicBezTo>
                  <a:cubicBezTo>
                    <a:pt x="169" y="146"/>
                    <a:pt x="193" y="96"/>
                    <a:pt x="174" y="51"/>
                  </a:cubicBezTo>
                  <a:cubicBezTo>
                    <a:pt x="165" y="30"/>
                    <a:pt x="152" y="17"/>
                    <a:pt x="131" y="8"/>
                  </a:cubicBezTo>
                  <a:cubicBezTo>
                    <a:pt x="120" y="2"/>
                    <a:pt x="111" y="0"/>
                    <a:pt x="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2724809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5" y="55"/>
                    <a:pt x="1" y="104"/>
                    <a:pt x="25" y="143"/>
                  </a:cubicBezTo>
                  <a:cubicBezTo>
                    <a:pt x="40" y="169"/>
                    <a:pt x="68" y="186"/>
                    <a:pt x="99" y="186"/>
                  </a:cubicBezTo>
                  <a:cubicBezTo>
                    <a:pt x="114" y="186"/>
                    <a:pt x="131" y="180"/>
                    <a:pt x="144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2" y="167"/>
                    <a:pt x="153" y="165"/>
                    <a:pt x="155" y="165"/>
                  </a:cubicBezTo>
                  <a:cubicBezTo>
                    <a:pt x="176" y="154"/>
                    <a:pt x="189" y="134"/>
                    <a:pt x="196" y="111"/>
                  </a:cubicBezTo>
                  <a:cubicBezTo>
                    <a:pt x="204" y="85"/>
                    <a:pt x="196" y="55"/>
                    <a:pt x="180" y="35"/>
                  </a:cubicBezTo>
                  <a:cubicBezTo>
                    <a:pt x="162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2795269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4" y="305"/>
                  </a:cubicBezTo>
                  <a:cubicBezTo>
                    <a:pt x="529" y="321"/>
                    <a:pt x="560" y="346"/>
                    <a:pt x="566" y="368"/>
                  </a:cubicBezTo>
                  <a:cubicBezTo>
                    <a:pt x="579" y="377"/>
                    <a:pt x="581" y="385"/>
                    <a:pt x="575" y="390"/>
                  </a:cubicBezTo>
                  <a:cubicBezTo>
                    <a:pt x="530" y="392"/>
                    <a:pt x="489" y="402"/>
                    <a:pt x="444" y="402"/>
                  </a:cubicBezTo>
                  <a:cubicBezTo>
                    <a:pt x="441" y="402"/>
                    <a:pt x="437" y="402"/>
                    <a:pt x="433" y="402"/>
                  </a:cubicBezTo>
                  <a:cubicBezTo>
                    <a:pt x="383" y="402"/>
                    <a:pt x="333" y="390"/>
                    <a:pt x="284" y="390"/>
                  </a:cubicBezTo>
                  <a:cubicBezTo>
                    <a:pt x="280" y="390"/>
                    <a:pt x="277" y="390"/>
                    <a:pt x="273" y="390"/>
                  </a:cubicBezTo>
                  <a:cubicBezTo>
                    <a:pt x="245" y="390"/>
                    <a:pt x="182" y="411"/>
                    <a:pt x="135" y="415"/>
                  </a:cubicBezTo>
                  <a:cubicBezTo>
                    <a:pt x="178" y="353"/>
                    <a:pt x="230" y="297"/>
                    <a:pt x="269" y="234"/>
                  </a:cubicBezTo>
                  <a:cubicBezTo>
                    <a:pt x="292" y="195"/>
                    <a:pt x="307" y="154"/>
                    <a:pt x="329" y="113"/>
                  </a:cubicBezTo>
                  <a:close/>
                  <a:moveTo>
                    <a:pt x="318" y="1"/>
                  </a:moveTo>
                  <a:cubicBezTo>
                    <a:pt x="300" y="1"/>
                    <a:pt x="282" y="8"/>
                    <a:pt x="266" y="25"/>
                  </a:cubicBezTo>
                  <a:cubicBezTo>
                    <a:pt x="245" y="45"/>
                    <a:pt x="238" y="77"/>
                    <a:pt x="226" y="101"/>
                  </a:cubicBezTo>
                  <a:cubicBezTo>
                    <a:pt x="206" y="142"/>
                    <a:pt x="182" y="182"/>
                    <a:pt x="158" y="221"/>
                  </a:cubicBezTo>
                  <a:cubicBezTo>
                    <a:pt x="115" y="290"/>
                    <a:pt x="51" y="346"/>
                    <a:pt x="10" y="416"/>
                  </a:cubicBezTo>
                  <a:cubicBezTo>
                    <a:pt x="1" y="435"/>
                    <a:pt x="1" y="465"/>
                    <a:pt x="20" y="480"/>
                  </a:cubicBezTo>
                  <a:cubicBezTo>
                    <a:pt x="49" y="503"/>
                    <a:pt x="85" y="511"/>
                    <a:pt x="123" y="511"/>
                  </a:cubicBezTo>
                  <a:cubicBezTo>
                    <a:pt x="154" y="511"/>
                    <a:pt x="187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8" y="497"/>
                    <a:pt x="386" y="507"/>
                    <a:pt x="442" y="507"/>
                  </a:cubicBezTo>
                  <a:cubicBezTo>
                    <a:pt x="475" y="507"/>
                    <a:pt x="508" y="503"/>
                    <a:pt x="540" y="491"/>
                  </a:cubicBezTo>
                  <a:cubicBezTo>
                    <a:pt x="579" y="491"/>
                    <a:pt x="616" y="485"/>
                    <a:pt x="644" y="467"/>
                  </a:cubicBezTo>
                  <a:cubicBezTo>
                    <a:pt x="760" y="387"/>
                    <a:pt x="560" y="232"/>
                    <a:pt x="517" y="176"/>
                  </a:cubicBezTo>
                  <a:cubicBezTo>
                    <a:pt x="483" y="131"/>
                    <a:pt x="395" y="1"/>
                    <a:pt x="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3059726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8" y="1"/>
                  </a:moveTo>
                  <a:cubicBezTo>
                    <a:pt x="72" y="1"/>
                    <a:pt x="47" y="16"/>
                    <a:pt x="34" y="38"/>
                  </a:cubicBezTo>
                  <a:cubicBezTo>
                    <a:pt x="25" y="53"/>
                    <a:pt x="21" y="68"/>
                    <a:pt x="16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9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6" y="120"/>
                    <a:pt x="176" y="118"/>
                    <a:pt x="178" y="117"/>
                  </a:cubicBezTo>
                  <a:cubicBezTo>
                    <a:pt x="184" y="102"/>
                    <a:pt x="184" y="90"/>
                    <a:pt x="180" y="74"/>
                  </a:cubicBezTo>
                  <a:cubicBezTo>
                    <a:pt x="180" y="64"/>
                    <a:pt x="174" y="55"/>
                    <a:pt x="170" y="48"/>
                  </a:cubicBezTo>
                  <a:cubicBezTo>
                    <a:pt x="165" y="38"/>
                    <a:pt x="159" y="31"/>
                    <a:pt x="152" y="25"/>
                  </a:cubicBezTo>
                  <a:cubicBezTo>
                    <a:pt x="139" y="10"/>
                    <a:pt x="120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2901418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7" y="0"/>
                  </a:moveTo>
                  <a:cubicBezTo>
                    <a:pt x="82" y="0"/>
                    <a:pt x="69" y="4"/>
                    <a:pt x="56" y="12"/>
                  </a:cubicBezTo>
                  <a:cubicBezTo>
                    <a:pt x="49" y="15"/>
                    <a:pt x="45" y="19"/>
                    <a:pt x="39" y="23"/>
                  </a:cubicBezTo>
                  <a:cubicBezTo>
                    <a:pt x="30" y="30"/>
                    <a:pt x="23" y="40"/>
                    <a:pt x="17" y="49"/>
                  </a:cubicBezTo>
                  <a:cubicBezTo>
                    <a:pt x="17" y="49"/>
                    <a:pt x="17" y="51"/>
                    <a:pt x="17" y="5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0" y="82"/>
                    <a:pt x="0" y="124"/>
                    <a:pt x="28" y="148"/>
                  </a:cubicBezTo>
                  <a:cubicBezTo>
                    <a:pt x="44" y="162"/>
                    <a:pt x="62" y="169"/>
                    <a:pt x="81" y="169"/>
                  </a:cubicBezTo>
                  <a:cubicBezTo>
                    <a:pt x="85" y="169"/>
                    <a:pt x="89" y="169"/>
                    <a:pt x="94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4" y="165"/>
                    <a:pt x="120" y="163"/>
                    <a:pt x="123" y="161"/>
                  </a:cubicBezTo>
                  <a:cubicBezTo>
                    <a:pt x="168" y="146"/>
                    <a:pt x="192" y="96"/>
                    <a:pt x="174" y="51"/>
                  </a:cubicBezTo>
                  <a:cubicBezTo>
                    <a:pt x="164" y="30"/>
                    <a:pt x="149" y="17"/>
                    <a:pt x="129" y="8"/>
                  </a:cubicBezTo>
                  <a:cubicBezTo>
                    <a:pt x="120" y="2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3204003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7" y="1"/>
                    <a:pt x="65" y="9"/>
                    <a:pt x="47" y="25"/>
                  </a:cubicBezTo>
                  <a:cubicBezTo>
                    <a:pt x="15" y="55"/>
                    <a:pt x="0" y="104"/>
                    <a:pt x="24" y="143"/>
                  </a:cubicBezTo>
                  <a:cubicBezTo>
                    <a:pt x="39" y="169"/>
                    <a:pt x="67" y="186"/>
                    <a:pt x="97" y="186"/>
                  </a:cubicBezTo>
                  <a:cubicBezTo>
                    <a:pt x="112" y="186"/>
                    <a:pt x="131" y="180"/>
                    <a:pt x="144" y="173"/>
                  </a:cubicBezTo>
                  <a:cubicBezTo>
                    <a:pt x="145" y="171"/>
                    <a:pt x="147" y="169"/>
                    <a:pt x="149" y="167"/>
                  </a:cubicBezTo>
                  <a:cubicBezTo>
                    <a:pt x="151" y="167"/>
                    <a:pt x="153" y="165"/>
                    <a:pt x="155" y="165"/>
                  </a:cubicBezTo>
                  <a:cubicBezTo>
                    <a:pt x="175" y="154"/>
                    <a:pt x="188" y="134"/>
                    <a:pt x="194" y="111"/>
                  </a:cubicBezTo>
                  <a:cubicBezTo>
                    <a:pt x="203" y="85"/>
                    <a:pt x="196" y="55"/>
                    <a:pt x="179" y="35"/>
                  </a:cubicBezTo>
                  <a:cubicBezTo>
                    <a:pt x="161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3274464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1" y="305"/>
                  </a:cubicBezTo>
                  <a:cubicBezTo>
                    <a:pt x="528" y="321"/>
                    <a:pt x="558" y="346"/>
                    <a:pt x="565" y="368"/>
                  </a:cubicBezTo>
                  <a:cubicBezTo>
                    <a:pt x="577" y="377"/>
                    <a:pt x="580" y="385"/>
                    <a:pt x="575" y="390"/>
                  </a:cubicBezTo>
                  <a:lnTo>
                    <a:pt x="573" y="390"/>
                  </a:lnTo>
                  <a:cubicBezTo>
                    <a:pt x="528" y="392"/>
                    <a:pt x="486" y="402"/>
                    <a:pt x="444" y="402"/>
                  </a:cubicBezTo>
                  <a:cubicBezTo>
                    <a:pt x="440" y="402"/>
                    <a:pt x="437" y="402"/>
                    <a:pt x="433" y="402"/>
                  </a:cubicBezTo>
                  <a:cubicBezTo>
                    <a:pt x="383" y="402"/>
                    <a:pt x="332" y="390"/>
                    <a:pt x="282" y="390"/>
                  </a:cubicBezTo>
                  <a:cubicBezTo>
                    <a:pt x="278" y="390"/>
                    <a:pt x="274" y="390"/>
                    <a:pt x="271" y="390"/>
                  </a:cubicBezTo>
                  <a:cubicBezTo>
                    <a:pt x="245" y="390"/>
                    <a:pt x="181" y="411"/>
                    <a:pt x="135" y="415"/>
                  </a:cubicBezTo>
                  <a:cubicBezTo>
                    <a:pt x="178" y="353"/>
                    <a:pt x="230" y="297"/>
                    <a:pt x="269" y="234"/>
                  </a:cubicBezTo>
                  <a:cubicBezTo>
                    <a:pt x="291" y="195"/>
                    <a:pt x="306" y="154"/>
                    <a:pt x="327" y="113"/>
                  </a:cubicBezTo>
                  <a:close/>
                  <a:moveTo>
                    <a:pt x="315" y="1"/>
                  </a:moveTo>
                  <a:cubicBezTo>
                    <a:pt x="297" y="1"/>
                    <a:pt x="280" y="8"/>
                    <a:pt x="263" y="25"/>
                  </a:cubicBezTo>
                  <a:cubicBezTo>
                    <a:pt x="245" y="45"/>
                    <a:pt x="237" y="77"/>
                    <a:pt x="226" y="101"/>
                  </a:cubicBezTo>
                  <a:cubicBezTo>
                    <a:pt x="206" y="142"/>
                    <a:pt x="181" y="182"/>
                    <a:pt x="157" y="221"/>
                  </a:cubicBezTo>
                  <a:cubicBezTo>
                    <a:pt x="112" y="290"/>
                    <a:pt x="51" y="346"/>
                    <a:pt x="10" y="416"/>
                  </a:cubicBezTo>
                  <a:cubicBezTo>
                    <a:pt x="0" y="435"/>
                    <a:pt x="0" y="465"/>
                    <a:pt x="17" y="480"/>
                  </a:cubicBezTo>
                  <a:cubicBezTo>
                    <a:pt x="48" y="503"/>
                    <a:pt x="84" y="511"/>
                    <a:pt x="122" y="511"/>
                  </a:cubicBezTo>
                  <a:cubicBezTo>
                    <a:pt x="153" y="511"/>
                    <a:pt x="185" y="505"/>
                    <a:pt x="215" y="500"/>
                  </a:cubicBezTo>
                  <a:cubicBezTo>
                    <a:pt x="233" y="498"/>
                    <a:pt x="251" y="497"/>
                    <a:pt x="269" y="497"/>
                  </a:cubicBezTo>
                  <a:cubicBezTo>
                    <a:pt x="327" y="497"/>
                    <a:pt x="385" y="507"/>
                    <a:pt x="441" y="507"/>
                  </a:cubicBezTo>
                  <a:cubicBezTo>
                    <a:pt x="475" y="507"/>
                    <a:pt x="508" y="503"/>
                    <a:pt x="539" y="491"/>
                  </a:cubicBezTo>
                  <a:cubicBezTo>
                    <a:pt x="578" y="491"/>
                    <a:pt x="614" y="485"/>
                    <a:pt x="642" y="467"/>
                  </a:cubicBezTo>
                  <a:cubicBezTo>
                    <a:pt x="759" y="387"/>
                    <a:pt x="560" y="232"/>
                    <a:pt x="515" y="176"/>
                  </a:cubicBezTo>
                  <a:cubicBezTo>
                    <a:pt x="480" y="131"/>
                    <a:pt x="393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3538921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7" y="1"/>
                  </a:moveTo>
                  <a:cubicBezTo>
                    <a:pt x="71" y="1"/>
                    <a:pt x="45" y="16"/>
                    <a:pt x="32" y="38"/>
                  </a:cubicBezTo>
                  <a:cubicBezTo>
                    <a:pt x="25" y="53"/>
                    <a:pt x="19" y="68"/>
                    <a:pt x="15" y="85"/>
                  </a:cubicBezTo>
                  <a:cubicBezTo>
                    <a:pt x="0" y="132"/>
                    <a:pt x="36" y="180"/>
                    <a:pt x="82" y="186"/>
                  </a:cubicBezTo>
                  <a:cubicBezTo>
                    <a:pt x="87" y="186"/>
                    <a:pt x="91" y="187"/>
                    <a:pt x="96" y="187"/>
                  </a:cubicBezTo>
                  <a:cubicBezTo>
                    <a:pt x="112" y="187"/>
                    <a:pt x="127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6" y="118"/>
                    <a:pt x="176" y="117"/>
                  </a:cubicBezTo>
                  <a:cubicBezTo>
                    <a:pt x="183" y="102"/>
                    <a:pt x="181" y="90"/>
                    <a:pt x="179" y="74"/>
                  </a:cubicBezTo>
                  <a:cubicBezTo>
                    <a:pt x="177" y="64"/>
                    <a:pt x="174" y="55"/>
                    <a:pt x="168" y="48"/>
                  </a:cubicBezTo>
                  <a:cubicBezTo>
                    <a:pt x="164" y="38"/>
                    <a:pt x="157" y="31"/>
                    <a:pt x="151" y="25"/>
                  </a:cubicBezTo>
                  <a:cubicBezTo>
                    <a:pt x="136" y="10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3380461" y="1270319"/>
              <a:ext cx="29282" cy="25927"/>
            </a:xfrm>
            <a:custGeom>
              <a:avLst/>
              <a:gdLst/>
              <a:ahLst/>
              <a:cxnLst/>
              <a:rect l="l" t="t" r="r" b="b"/>
              <a:pathLst>
                <a:path w="192" h="170" extrusionOk="0">
                  <a:moveTo>
                    <a:pt x="98" y="0"/>
                  </a:moveTo>
                  <a:cubicBezTo>
                    <a:pt x="83" y="0"/>
                    <a:pt x="70" y="4"/>
                    <a:pt x="57" y="12"/>
                  </a:cubicBezTo>
                  <a:cubicBezTo>
                    <a:pt x="49" y="15"/>
                    <a:pt x="46" y="19"/>
                    <a:pt x="40" y="23"/>
                  </a:cubicBezTo>
                  <a:cubicBezTo>
                    <a:pt x="29" y="30"/>
                    <a:pt x="23" y="40"/>
                    <a:pt x="18" y="49"/>
                  </a:cubicBezTo>
                  <a:cubicBezTo>
                    <a:pt x="18" y="49"/>
                    <a:pt x="18" y="51"/>
                    <a:pt x="16" y="51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" y="82"/>
                    <a:pt x="1" y="124"/>
                    <a:pt x="27" y="148"/>
                  </a:cubicBezTo>
                  <a:cubicBezTo>
                    <a:pt x="44" y="162"/>
                    <a:pt x="62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100" y="168"/>
                    <a:pt x="105" y="168"/>
                    <a:pt x="111" y="166"/>
                  </a:cubicBezTo>
                  <a:cubicBezTo>
                    <a:pt x="115" y="165"/>
                    <a:pt x="118" y="163"/>
                    <a:pt x="122" y="161"/>
                  </a:cubicBezTo>
                  <a:cubicBezTo>
                    <a:pt x="169" y="146"/>
                    <a:pt x="191" y="96"/>
                    <a:pt x="172" y="51"/>
                  </a:cubicBezTo>
                  <a:cubicBezTo>
                    <a:pt x="165" y="30"/>
                    <a:pt x="150" y="17"/>
                    <a:pt x="130" y="8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3683046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4" y="55"/>
                    <a:pt x="1" y="104"/>
                    <a:pt x="23" y="143"/>
                  </a:cubicBezTo>
                  <a:cubicBezTo>
                    <a:pt x="38" y="169"/>
                    <a:pt x="68" y="186"/>
                    <a:pt x="98" y="186"/>
                  </a:cubicBezTo>
                  <a:cubicBezTo>
                    <a:pt x="112" y="186"/>
                    <a:pt x="129" y="180"/>
                    <a:pt x="142" y="173"/>
                  </a:cubicBezTo>
                  <a:cubicBezTo>
                    <a:pt x="144" y="171"/>
                    <a:pt x="148" y="169"/>
                    <a:pt x="150" y="167"/>
                  </a:cubicBezTo>
                  <a:cubicBezTo>
                    <a:pt x="152" y="167"/>
                    <a:pt x="152" y="165"/>
                    <a:pt x="153" y="165"/>
                  </a:cubicBezTo>
                  <a:cubicBezTo>
                    <a:pt x="174" y="154"/>
                    <a:pt x="187" y="134"/>
                    <a:pt x="195" y="111"/>
                  </a:cubicBezTo>
                  <a:cubicBezTo>
                    <a:pt x="204" y="85"/>
                    <a:pt x="195" y="57"/>
                    <a:pt x="180" y="35"/>
                  </a:cubicBezTo>
                  <a:cubicBezTo>
                    <a:pt x="162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3753354" y="1135498"/>
              <a:ext cx="115757" cy="77934"/>
            </a:xfrm>
            <a:custGeom>
              <a:avLst/>
              <a:gdLst/>
              <a:ahLst/>
              <a:cxnLst/>
              <a:rect l="l" t="t" r="r" b="b"/>
              <a:pathLst>
                <a:path w="759" h="511" extrusionOk="0">
                  <a:moveTo>
                    <a:pt x="330" y="113"/>
                  </a:moveTo>
                  <a:lnTo>
                    <a:pt x="343" y="120"/>
                  </a:lnTo>
                  <a:cubicBezTo>
                    <a:pt x="366" y="150"/>
                    <a:pt x="397" y="172"/>
                    <a:pt x="421" y="204"/>
                  </a:cubicBezTo>
                  <a:cubicBezTo>
                    <a:pt x="448" y="241"/>
                    <a:pt x="481" y="271"/>
                    <a:pt x="513" y="305"/>
                  </a:cubicBezTo>
                  <a:cubicBezTo>
                    <a:pt x="530" y="321"/>
                    <a:pt x="559" y="346"/>
                    <a:pt x="565" y="368"/>
                  </a:cubicBezTo>
                  <a:cubicBezTo>
                    <a:pt x="578" y="377"/>
                    <a:pt x="582" y="385"/>
                    <a:pt x="576" y="390"/>
                  </a:cubicBezTo>
                  <a:lnTo>
                    <a:pt x="574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6" y="402"/>
                    <a:pt x="433" y="402"/>
                  </a:cubicBezTo>
                  <a:cubicBezTo>
                    <a:pt x="384" y="402"/>
                    <a:pt x="334" y="390"/>
                    <a:pt x="283" y="390"/>
                  </a:cubicBezTo>
                  <a:cubicBezTo>
                    <a:pt x="280" y="390"/>
                    <a:pt x="276" y="390"/>
                    <a:pt x="272" y="390"/>
                  </a:cubicBezTo>
                  <a:cubicBezTo>
                    <a:pt x="246" y="390"/>
                    <a:pt x="181" y="411"/>
                    <a:pt x="134" y="415"/>
                  </a:cubicBezTo>
                  <a:cubicBezTo>
                    <a:pt x="179" y="353"/>
                    <a:pt x="231" y="297"/>
                    <a:pt x="269" y="234"/>
                  </a:cubicBezTo>
                  <a:cubicBezTo>
                    <a:pt x="293" y="195"/>
                    <a:pt x="308" y="154"/>
                    <a:pt x="328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6" y="45"/>
                    <a:pt x="239" y="77"/>
                    <a:pt x="226" y="101"/>
                  </a:cubicBezTo>
                  <a:cubicBezTo>
                    <a:pt x="207" y="142"/>
                    <a:pt x="183" y="182"/>
                    <a:pt x="159" y="221"/>
                  </a:cubicBezTo>
                  <a:cubicBezTo>
                    <a:pt x="114" y="290"/>
                    <a:pt x="52" y="346"/>
                    <a:pt x="11" y="416"/>
                  </a:cubicBezTo>
                  <a:cubicBezTo>
                    <a:pt x="0" y="435"/>
                    <a:pt x="2" y="465"/>
                    <a:pt x="19" y="480"/>
                  </a:cubicBezTo>
                  <a:cubicBezTo>
                    <a:pt x="49" y="503"/>
                    <a:pt x="86" y="511"/>
                    <a:pt x="123" y="511"/>
                  </a:cubicBezTo>
                  <a:cubicBezTo>
                    <a:pt x="155" y="511"/>
                    <a:pt x="187" y="505"/>
                    <a:pt x="216" y="500"/>
                  </a:cubicBezTo>
                  <a:cubicBezTo>
                    <a:pt x="234" y="498"/>
                    <a:pt x="253" y="497"/>
                    <a:pt x="271" y="497"/>
                  </a:cubicBezTo>
                  <a:cubicBezTo>
                    <a:pt x="329" y="497"/>
                    <a:pt x="387" y="507"/>
                    <a:pt x="443" y="507"/>
                  </a:cubicBezTo>
                  <a:cubicBezTo>
                    <a:pt x="476" y="507"/>
                    <a:pt x="509" y="503"/>
                    <a:pt x="541" y="491"/>
                  </a:cubicBezTo>
                  <a:cubicBezTo>
                    <a:pt x="578" y="491"/>
                    <a:pt x="615" y="485"/>
                    <a:pt x="643" y="467"/>
                  </a:cubicBezTo>
                  <a:cubicBezTo>
                    <a:pt x="759" y="387"/>
                    <a:pt x="561" y="232"/>
                    <a:pt x="517" y="176"/>
                  </a:cubicBezTo>
                  <a:cubicBezTo>
                    <a:pt x="482" y="131"/>
                    <a:pt x="394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5" name="Google Shape;1675;p14"/>
          <p:cNvGrpSpPr/>
          <p:nvPr/>
        </p:nvGrpSpPr>
        <p:grpSpPr>
          <a:xfrm>
            <a:off x="7828819" y="69131"/>
            <a:ext cx="1258875" cy="1222307"/>
            <a:chOff x="2403625" y="2642250"/>
            <a:chExt cx="1151551" cy="1118100"/>
          </a:xfrm>
        </p:grpSpPr>
        <p:sp>
          <p:nvSpPr>
            <p:cNvPr id="1676" name="Google Shape;1676;p14"/>
            <p:cNvSpPr/>
            <p:nvPr/>
          </p:nvSpPr>
          <p:spPr>
            <a:xfrm>
              <a:off x="3233889" y="3375055"/>
              <a:ext cx="315299" cy="166631"/>
            </a:xfrm>
            <a:custGeom>
              <a:avLst/>
              <a:gdLst/>
              <a:ahLst/>
              <a:cxnLst/>
              <a:rect l="l" t="t" r="r" b="b"/>
              <a:pathLst>
                <a:path w="1527" h="807" extrusionOk="0">
                  <a:moveTo>
                    <a:pt x="1438" y="0"/>
                  </a:moveTo>
                  <a:cubicBezTo>
                    <a:pt x="1425" y="0"/>
                    <a:pt x="1410" y="5"/>
                    <a:pt x="1397" y="18"/>
                  </a:cubicBezTo>
                  <a:cubicBezTo>
                    <a:pt x="1177" y="233"/>
                    <a:pt x="959" y="451"/>
                    <a:pt x="741" y="669"/>
                  </a:cubicBezTo>
                  <a:cubicBezTo>
                    <a:pt x="700" y="637"/>
                    <a:pt x="667" y="596"/>
                    <a:pt x="631" y="557"/>
                  </a:cubicBezTo>
                  <a:cubicBezTo>
                    <a:pt x="581" y="501"/>
                    <a:pt x="521" y="455"/>
                    <a:pt x="461" y="410"/>
                  </a:cubicBezTo>
                  <a:cubicBezTo>
                    <a:pt x="340" y="315"/>
                    <a:pt x="232" y="210"/>
                    <a:pt x="128" y="97"/>
                  </a:cubicBezTo>
                  <a:cubicBezTo>
                    <a:pt x="115" y="83"/>
                    <a:pt x="101" y="77"/>
                    <a:pt x="87" y="77"/>
                  </a:cubicBezTo>
                  <a:cubicBezTo>
                    <a:pt x="41" y="77"/>
                    <a:pt x="0" y="138"/>
                    <a:pt x="40" y="182"/>
                  </a:cubicBezTo>
                  <a:cubicBezTo>
                    <a:pt x="150" y="302"/>
                    <a:pt x="264" y="408"/>
                    <a:pt x="392" y="507"/>
                  </a:cubicBezTo>
                  <a:cubicBezTo>
                    <a:pt x="452" y="553"/>
                    <a:pt x="508" y="602"/>
                    <a:pt x="558" y="658"/>
                  </a:cubicBezTo>
                  <a:cubicBezTo>
                    <a:pt x="607" y="710"/>
                    <a:pt x="652" y="760"/>
                    <a:pt x="713" y="798"/>
                  </a:cubicBezTo>
                  <a:cubicBezTo>
                    <a:pt x="723" y="804"/>
                    <a:pt x="733" y="807"/>
                    <a:pt x="742" y="807"/>
                  </a:cubicBezTo>
                  <a:cubicBezTo>
                    <a:pt x="749" y="807"/>
                    <a:pt x="755" y="806"/>
                    <a:pt x="762" y="803"/>
                  </a:cubicBezTo>
                  <a:cubicBezTo>
                    <a:pt x="773" y="801"/>
                    <a:pt x="786" y="798"/>
                    <a:pt x="797" y="786"/>
                  </a:cubicBezTo>
                  <a:cubicBezTo>
                    <a:pt x="1025" y="557"/>
                    <a:pt x="1254" y="330"/>
                    <a:pt x="1483" y="104"/>
                  </a:cubicBezTo>
                  <a:cubicBezTo>
                    <a:pt x="1526" y="61"/>
                    <a:pt x="1485" y="0"/>
                    <a:pt x="1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3225423" y="3438651"/>
              <a:ext cx="329753" cy="173239"/>
            </a:xfrm>
            <a:custGeom>
              <a:avLst/>
              <a:gdLst/>
              <a:ahLst/>
              <a:cxnLst/>
              <a:rect l="l" t="t" r="r" b="b"/>
              <a:pathLst>
                <a:path w="1597" h="839" extrusionOk="0">
                  <a:moveTo>
                    <a:pt x="1513" y="0"/>
                  </a:moveTo>
                  <a:cubicBezTo>
                    <a:pt x="1500" y="0"/>
                    <a:pt x="1486" y="7"/>
                    <a:pt x="1474" y="22"/>
                  </a:cubicBezTo>
                  <a:cubicBezTo>
                    <a:pt x="1371" y="150"/>
                    <a:pt x="1261" y="273"/>
                    <a:pt x="1142" y="387"/>
                  </a:cubicBezTo>
                  <a:cubicBezTo>
                    <a:pt x="1080" y="447"/>
                    <a:pt x="1015" y="505"/>
                    <a:pt x="950" y="559"/>
                  </a:cubicBezTo>
                  <a:cubicBezTo>
                    <a:pt x="901" y="600"/>
                    <a:pt x="842" y="635"/>
                    <a:pt x="804" y="685"/>
                  </a:cubicBezTo>
                  <a:cubicBezTo>
                    <a:pt x="577" y="516"/>
                    <a:pt x="351" y="342"/>
                    <a:pt x="117" y="184"/>
                  </a:cubicBezTo>
                  <a:cubicBezTo>
                    <a:pt x="106" y="177"/>
                    <a:pt x="95" y="174"/>
                    <a:pt x="85" y="174"/>
                  </a:cubicBezTo>
                  <a:cubicBezTo>
                    <a:pt x="34" y="174"/>
                    <a:pt x="0" y="253"/>
                    <a:pt x="55" y="290"/>
                  </a:cubicBezTo>
                  <a:cubicBezTo>
                    <a:pt x="307" y="458"/>
                    <a:pt x="547" y="644"/>
                    <a:pt x="790" y="827"/>
                  </a:cubicBezTo>
                  <a:cubicBezTo>
                    <a:pt x="801" y="835"/>
                    <a:pt x="812" y="839"/>
                    <a:pt x="822" y="839"/>
                  </a:cubicBezTo>
                  <a:cubicBezTo>
                    <a:pt x="842" y="839"/>
                    <a:pt x="860" y="825"/>
                    <a:pt x="870" y="805"/>
                  </a:cubicBezTo>
                  <a:cubicBezTo>
                    <a:pt x="877" y="799"/>
                    <a:pt x="885" y="792"/>
                    <a:pt x="888" y="782"/>
                  </a:cubicBezTo>
                  <a:cubicBezTo>
                    <a:pt x="918" y="719"/>
                    <a:pt x="1000" y="674"/>
                    <a:pt x="1052" y="631"/>
                  </a:cubicBezTo>
                  <a:cubicBezTo>
                    <a:pt x="1112" y="581"/>
                    <a:pt x="1172" y="529"/>
                    <a:pt x="1228" y="473"/>
                  </a:cubicBezTo>
                  <a:cubicBezTo>
                    <a:pt x="1347" y="359"/>
                    <a:pt x="1459" y="236"/>
                    <a:pt x="1560" y="107"/>
                  </a:cubicBezTo>
                  <a:cubicBezTo>
                    <a:pt x="1596" y="61"/>
                    <a:pt x="1556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3233889" y="3523309"/>
              <a:ext cx="315299" cy="167044"/>
            </a:xfrm>
            <a:custGeom>
              <a:avLst/>
              <a:gdLst/>
              <a:ahLst/>
              <a:cxnLst/>
              <a:rect l="l" t="t" r="r" b="b"/>
              <a:pathLst>
                <a:path w="1527" h="809" extrusionOk="0">
                  <a:moveTo>
                    <a:pt x="1438" y="1"/>
                  </a:moveTo>
                  <a:cubicBezTo>
                    <a:pt x="1424" y="1"/>
                    <a:pt x="1410" y="6"/>
                    <a:pt x="1397" y="18"/>
                  </a:cubicBezTo>
                  <a:cubicBezTo>
                    <a:pt x="1177" y="234"/>
                    <a:pt x="959" y="451"/>
                    <a:pt x="741" y="671"/>
                  </a:cubicBezTo>
                  <a:cubicBezTo>
                    <a:pt x="700" y="637"/>
                    <a:pt x="667" y="598"/>
                    <a:pt x="631" y="559"/>
                  </a:cubicBezTo>
                  <a:cubicBezTo>
                    <a:pt x="581" y="503"/>
                    <a:pt x="521" y="456"/>
                    <a:pt x="461" y="410"/>
                  </a:cubicBezTo>
                  <a:cubicBezTo>
                    <a:pt x="340" y="315"/>
                    <a:pt x="232" y="212"/>
                    <a:pt x="128" y="98"/>
                  </a:cubicBezTo>
                  <a:cubicBezTo>
                    <a:pt x="115" y="85"/>
                    <a:pt x="101" y="79"/>
                    <a:pt x="87" y="79"/>
                  </a:cubicBezTo>
                  <a:cubicBezTo>
                    <a:pt x="41" y="79"/>
                    <a:pt x="0" y="140"/>
                    <a:pt x="40" y="184"/>
                  </a:cubicBezTo>
                  <a:cubicBezTo>
                    <a:pt x="150" y="303"/>
                    <a:pt x="264" y="410"/>
                    <a:pt x="392" y="508"/>
                  </a:cubicBezTo>
                  <a:cubicBezTo>
                    <a:pt x="452" y="555"/>
                    <a:pt x="508" y="604"/>
                    <a:pt x="558" y="659"/>
                  </a:cubicBezTo>
                  <a:cubicBezTo>
                    <a:pt x="607" y="712"/>
                    <a:pt x="652" y="762"/>
                    <a:pt x="713" y="799"/>
                  </a:cubicBezTo>
                  <a:cubicBezTo>
                    <a:pt x="724" y="805"/>
                    <a:pt x="734" y="808"/>
                    <a:pt x="744" y="808"/>
                  </a:cubicBezTo>
                  <a:cubicBezTo>
                    <a:pt x="750" y="808"/>
                    <a:pt x="756" y="807"/>
                    <a:pt x="762" y="805"/>
                  </a:cubicBezTo>
                  <a:cubicBezTo>
                    <a:pt x="773" y="803"/>
                    <a:pt x="786" y="797"/>
                    <a:pt x="797" y="786"/>
                  </a:cubicBezTo>
                  <a:cubicBezTo>
                    <a:pt x="1025" y="559"/>
                    <a:pt x="1254" y="331"/>
                    <a:pt x="1483" y="104"/>
                  </a:cubicBezTo>
                  <a:cubicBezTo>
                    <a:pt x="1527" y="62"/>
                    <a:pt x="1485" y="1"/>
                    <a:pt x="1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3225423" y="3586905"/>
              <a:ext cx="329753" cy="173445"/>
            </a:xfrm>
            <a:custGeom>
              <a:avLst/>
              <a:gdLst/>
              <a:ahLst/>
              <a:cxnLst/>
              <a:rect l="l" t="t" r="r" b="b"/>
              <a:pathLst>
                <a:path w="1597" h="840" extrusionOk="0">
                  <a:moveTo>
                    <a:pt x="1513" y="1"/>
                  </a:moveTo>
                  <a:cubicBezTo>
                    <a:pt x="1499" y="1"/>
                    <a:pt x="1485" y="7"/>
                    <a:pt x="1474" y="21"/>
                  </a:cubicBezTo>
                  <a:cubicBezTo>
                    <a:pt x="1371" y="152"/>
                    <a:pt x="1261" y="275"/>
                    <a:pt x="1142" y="389"/>
                  </a:cubicBezTo>
                  <a:cubicBezTo>
                    <a:pt x="1080" y="448"/>
                    <a:pt x="1015" y="506"/>
                    <a:pt x="950" y="560"/>
                  </a:cubicBezTo>
                  <a:cubicBezTo>
                    <a:pt x="901" y="599"/>
                    <a:pt x="842" y="635"/>
                    <a:pt x="804" y="687"/>
                  </a:cubicBezTo>
                  <a:cubicBezTo>
                    <a:pt x="577" y="516"/>
                    <a:pt x="351" y="344"/>
                    <a:pt x="117" y="186"/>
                  </a:cubicBezTo>
                  <a:cubicBezTo>
                    <a:pt x="106" y="178"/>
                    <a:pt x="95" y="175"/>
                    <a:pt x="85" y="175"/>
                  </a:cubicBezTo>
                  <a:cubicBezTo>
                    <a:pt x="34" y="175"/>
                    <a:pt x="0" y="254"/>
                    <a:pt x="55" y="290"/>
                  </a:cubicBezTo>
                  <a:cubicBezTo>
                    <a:pt x="307" y="460"/>
                    <a:pt x="547" y="644"/>
                    <a:pt x="790" y="827"/>
                  </a:cubicBezTo>
                  <a:cubicBezTo>
                    <a:pt x="801" y="836"/>
                    <a:pt x="812" y="839"/>
                    <a:pt x="822" y="839"/>
                  </a:cubicBezTo>
                  <a:cubicBezTo>
                    <a:pt x="843" y="839"/>
                    <a:pt x="860" y="825"/>
                    <a:pt x="870" y="806"/>
                  </a:cubicBezTo>
                  <a:cubicBezTo>
                    <a:pt x="877" y="801"/>
                    <a:pt x="885" y="793"/>
                    <a:pt x="888" y="782"/>
                  </a:cubicBezTo>
                  <a:cubicBezTo>
                    <a:pt x="918" y="719"/>
                    <a:pt x="1000" y="676"/>
                    <a:pt x="1052" y="633"/>
                  </a:cubicBezTo>
                  <a:cubicBezTo>
                    <a:pt x="1112" y="583"/>
                    <a:pt x="1172" y="529"/>
                    <a:pt x="1228" y="475"/>
                  </a:cubicBezTo>
                  <a:cubicBezTo>
                    <a:pt x="1347" y="361"/>
                    <a:pt x="1459" y="238"/>
                    <a:pt x="1560" y="109"/>
                  </a:cubicBezTo>
                  <a:cubicBezTo>
                    <a:pt x="1596" y="62"/>
                    <a:pt x="1556" y="1"/>
                    <a:pt x="1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3223152" y="3094239"/>
              <a:ext cx="327481" cy="158166"/>
            </a:xfrm>
            <a:custGeom>
              <a:avLst/>
              <a:gdLst/>
              <a:ahLst/>
              <a:cxnLst/>
              <a:rect l="l" t="t" r="r" b="b"/>
              <a:pathLst>
                <a:path w="1586" h="766" extrusionOk="0">
                  <a:moveTo>
                    <a:pt x="811" y="0"/>
                  </a:moveTo>
                  <a:cubicBezTo>
                    <a:pt x="798" y="0"/>
                    <a:pt x="784" y="5"/>
                    <a:pt x="771" y="17"/>
                  </a:cubicBezTo>
                  <a:cubicBezTo>
                    <a:pt x="543" y="226"/>
                    <a:pt x="305" y="420"/>
                    <a:pt x="53" y="599"/>
                  </a:cubicBezTo>
                  <a:cubicBezTo>
                    <a:pt x="1" y="636"/>
                    <a:pt x="32" y="715"/>
                    <a:pt x="82" y="715"/>
                  </a:cubicBezTo>
                  <a:cubicBezTo>
                    <a:pt x="92" y="715"/>
                    <a:pt x="103" y="711"/>
                    <a:pt x="114" y="703"/>
                  </a:cubicBezTo>
                  <a:cubicBezTo>
                    <a:pt x="359" y="530"/>
                    <a:pt x="594" y="342"/>
                    <a:pt x="815" y="140"/>
                  </a:cubicBezTo>
                  <a:cubicBezTo>
                    <a:pt x="920" y="243"/>
                    <a:pt x="1024" y="345"/>
                    <a:pt x="1129" y="448"/>
                  </a:cubicBezTo>
                  <a:cubicBezTo>
                    <a:pt x="1237" y="554"/>
                    <a:pt x="1341" y="674"/>
                    <a:pt x="1470" y="756"/>
                  </a:cubicBezTo>
                  <a:cubicBezTo>
                    <a:pt x="1481" y="763"/>
                    <a:pt x="1491" y="766"/>
                    <a:pt x="1501" y="766"/>
                  </a:cubicBezTo>
                  <a:cubicBezTo>
                    <a:pt x="1552" y="766"/>
                    <a:pt x="1586" y="687"/>
                    <a:pt x="1531" y="651"/>
                  </a:cubicBezTo>
                  <a:cubicBezTo>
                    <a:pt x="1412" y="575"/>
                    <a:pt x="1315" y="461"/>
                    <a:pt x="1214" y="362"/>
                  </a:cubicBezTo>
                  <a:cubicBezTo>
                    <a:pt x="1101" y="250"/>
                    <a:pt x="987" y="138"/>
                    <a:pt x="873" y="27"/>
                  </a:cubicBezTo>
                  <a:cubicBezTo>
                    <a:pt x="862" y="15"/>
                    <a:pt x="851" y="10"/>
                    <a:pt x="840" y="8"/>
                  </a:cubicBezTo>
                  <a:cubicBezTo>
                    <a:pt x="831" y="3"/>
                    <a:pt x="821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3234302" y="3020319"/>
              <a:ext cx="319841" cy="154655"/>
            </a:xfrm>
            <a:custGeom>
              <a:avLst/>
              <a:gdLst/>
              <a:ahLst/>
              <a:cxnLst/>
              <a:rect l="l" t="t" r="r" b="b"/>
              <a:pathLst>
                <a:path w="1549" h="749" extrusionOk="0">
                  <a:moveTo>
                    <a:pt x="757" y="1"/>
                  </a:moveTo>
                  <a:cubicBezTo>
                    <a:pt x="744" y="1"/>
                    <a:pt x="730" y="7"/>
                    <a:pt x="719" y="21"/>
                  </a:cubicBezTo>
                  <a:cubicBezTo>
                    <a:pt x="532" y="250"/>
                    <a:pt x="279" y="420"/>
                    <a:pt x="49" y="601"/>
                  </a:cubicBezTo>
                  <a:cubicBezTo>
                    <a:pt x="1" y="639"/>
                    <a:pt x="45" y="701"/>
                    <a:pt x="97" y="701"/>
                  </a:cubicBezTo>
                  <a:cubicBezTo>
                    <a:pt x="110" y="701"/>
                    <a:pt x="124" y="697"/>
                    <a:pt x="137" y="687"/>
                  </a:cubicBezTo>
                  <a:cubicBezTo>
                    <a:pt x="357" y="513"/>
                    <a:pt x="599" y="349"/>
                    <a:pt x="782" y="133"/>
                  </a:cubicBezTo>
                  <a:cubicBezTo>
                    <a:pt x="998" y="327"/>
                    <a:pt x="1211" y="526"/>
                    <a:pt x="1420" y="731"/>
                  </a:cubicBezTo>
                  <a:cubicBezTo>
                    <a:pt x="1432" y="743"/>
                    <a:pt x="1446" y="749"/>
                    <a:pt x="1460" y="749"/>
                  </a:cubicBezTo>
                  <a:cubicBezTo>
                    <a:pt x="1507" y="749"/>
                    <a:pt x="1549" y="688"/>
                    <a:pt x="1505" y="646"/>
                  </a:cubicBezTo>
                  <a:cubicBezTo>
                    <a:pt x="1291" y="435"/>
                    <a:pt x="1073" y="230"/>
                    <a:pt x="847" y="30"/>
                  </a:cubicBezTo>
                  <a:cubicBezTo>
                    <a:pt x="835" y="18"/>
                    <a:pt x="822" y="14"/>
                    <a:pt x="808" y="14"/>
                  </a:cubicBezTo>
                  <a:cubicBezTo>
                    <a:pt x="803" y="14"/>
                    <a:pt x="798" y="14"/>
                    <a:pt x="793" y="15"/>
                  </a:cubicBezTo>
                  <a:cubicBezTo>
                    <a:pt x="783" y="6"/>
                    <a:pt x="770" y="1"/>
                    <a:pt x="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3223152" y="2937726"/>
              <a:ext cx="327688" cy="158166"/>
            </a:xfrm>
            <a:custGeom>
              <a:avLst/>
              <a:gdLst/>
              <a:ahLst/>
              <a:cxnLst/>
              <a:rect l="l" t="t" r="r" b="b"/>
              <a:pathLst>
                <a:path w="1587" h="766" extrusionOk="0">
                  <a:moveTo>
                    <a:pt x="810" y="1"/>
                  </a:moveTo>
                  <a:cubicBezTo>
                    <a:pt x="797" y="1"/>
                    <a:pt x="783" y="6"/>
                    <a:pt x="771" y="18"/>
                  </a:cubicBezTo>
                  <a:cubicBezTo>
                    <a:pt x="543" y="227"/>
                    <a:pt x="305" y="421"/>
                    <a:pt x="53" y="598"/>
                  </a:cubicBezTo>
                  <a:cubicBezTo>
                    <a:pt x="0" y="637"/>
                    <a:pt x="32" y="715"/>
                    <a:pt x="82" y="715"/>
                  </a:cubicBezTo>
                  <a:cubicBezTo>
                    <a:pt x="92" y="715"/>
                    <a:pt x="103" y="712"/>
                    <a:pt x="114" y="704"/>
                  </a:cubicBezTo>
                  <a:cubicBezTo>
                    <a:pt x="359" y="531"/>
                    <a:pt x="594" y="341"/>
                    <a:pt x="815" y="139"/>
                  </a:cubicBezTo>
                  <a:cubicBezTo>
                    <a:pt x="920" y="242"/>
                    <a:pt x="1024" y="345"/>
                    <a:pt x="1129" y="447"/>
                  </a:cubicBezTo>
                  <a:cubicBezTo>
                    <a:pt x="1237" y="553"/>
                    <a:pt x="1341" y="675"/>
                    <a:pt x="1470" y="757"/>
                  </a:cubicBezTo>
                  <a:cubicBezTo>
                    <a:pt x="1480" y="763"/>
                    <a:pt x="1491" y="766"/>
                    <a:pt x="1500" y="766"/>
                  </a:cubicBezTo>
                  <a:cubicBezTo>
                    <a:pt x="1552" y="766"/>
                    <a:pt x="1586" y="686"/>
                    <a:pt x="1531" y="650"/>
                  </a:cubicBezTo>
                  <a:cubicBezTo>
                    <a:pt x="1412" y="576"/>
                    <a:pt x="1315" y="460"/>
                    <a:pt x="1214" y="361"/>
                  </a:cubicBezTo>
                  <a:cubicBezTo>
                    <a:pt x="1101" y="249"/>
                    <a:pt x="987" y="138"/>
                    <a:pt x="873" y="26"/>
                  </a:cubicBezTo>
                  <a:cubicBezTo>
                    <a:pt x="862" y="16"/>
                    <a:pt x="851" y="11"/>
                    <a:pt x="840" y="9"/>
                  </a:cubicBezTo>
                  <a:cubicBezTo>
                    <a:pt x="831" y="4"/>
                    <a:pt x="820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3234302" y="2863805"/>
              <a:ext cx="319841" cy="154655"/>
            </a:xfrm>
            <a:custGeom>
              <a:avLst/>
              <a:gdLst/>
              <a:ahLst/>
              <a:cxnLst/>
              <a:rect l="l" t="t" r="r" b="b"/>
              <a:pathLst>
                <a:path w="1549" h="749" extrusionOk="0">
                  <a:moveTo>
                    <a:pt x="757" y="1"/>
                  </a:moveTo>
                  <a:cubicBezTo>
                    <a:pt x="744" y="1"/>
                    <a:pt x="730" y="7"/>
                    <a:pt x="719" y="22"/>
                  </a:cubicBezTo>
                  <a:cubicBezTo>
                    <a:pt x="532" y="249"/>
                    <a:pt x="279" y="419"/>
                    <a:pt x="49" y="600"/>
                  </a:cubicBezTo>
                  <a:cubicBezTo>
                    <a:pt x="1" y="638"/>
                    <a:pt x="45" y="700"/>
                    <a:pt x="97" y="700"/>
                  </a:cubicBezTo>
                  <a:cubicBezTo>
                    <a:pt x="110" y="700"/>
                    <a:pt x="124" y="696"/>
                    <a:pt x="137" y="686"/>
                  </a:cubicBezTo>
                  <a:cubicBezTo>
                    <a:pt x="357" y="512"/>
                    <a:pt x="599" y="348"/>
                    <a:pt x="782" y="134"/>
                  </a:cubicBezTo>
                  <a:cubicBezTo>
                    <a:pt x="998" y="328"/>
                    <a:pt x="1211" y="527"/>
                    <a:pt x="1420" y="731"/>
                  </a:cubicBezTo>
                  <a:cubicBezTo>
                    <a:pt x="1432" y="743"/>
                    <a:pt x="1447" y="749"/>
                    <a:pt x="1461" y="749"/>
                  </a:cubicBezTo>
                  <a:cubicBezTo>
                    <a:pt x="1507" y="749"/>
                    <a:pt x="1549" y="688"/>
                    <a:pt x="1505" y="645"/>
                  </a:cubicBezTo>
                  <a:cubicBezTo>
                    <a:pt x="1291" y="434"/>
                    <a:pt x="1073" y="229"/>
                    <a:pt x="847" y="29"/>
                  </a:cubicBezTo>
                  <a:cubicBezTo>
                    <a:pt x="834" y="18"/>
                    <a:pt x="821" y="13"/>
                    <a:pt x="806" y="13"/>
                  </a:cubicBezTo>
                  <a:cubicBezTo>
                    <a:pt x="802" y="13"/>
                    <a:pt x="798" y="14"/>
                    <a:pt x="793" y="15"/>
                  </a:cubicBezTo>
                  <a:cubicBezTo>
                    <a:pt x="783" y="6"/>
                    <a:pt x="770" y="1"/>
                    <a:pt x="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3257428" y="3185711"/>
              <a:ext cx="259136" cy="247985"/>
            </a:xfrm>
            <a:custGeom>
              <a:avLst/>
              <a:gdLst/>
              <a:ahLst/>
              <a:cxnLst/>
              <a:rect l="l" t="t" r="r" b="b"/>
              <a:pathLst>
                <a:path w="1255" h="1201" extrusionOk="0">
                  <a:moveTo>
                    <a:pt x="176" y="520"/>
                  </a:moveTo>
                  <a:cubicBezTo>
                    <a:pt x="178" y="520"/>
                    <a:pt x="182" y="521"/>
                    <a:pt x="185" y="521"/>
                  </a:cubicBezTo>
                  <a:cubicBezTo>
                    <a:pt x="185" y="521"/>
                    <a:pt x="185" y="523"/>
                    <a:pt x="185" y="523"/>
                  </a:cubicBezTo>
                  <a:lnTo>
                    <a:pt x="172" y="523"/>
                  </a:lnTo>
                  <a:cubicBezTo>
                    <a:pt x="172" y="521"/>
                    <a:pt x="174" y="520"/>
                    <a:pt x="176" y="520"/>
                  </a:cubicBezTo>
                  <a:close/>
                  <a:moveTo>
                    <a:pt x="120" y="643"/>
                  </a:moveTo>
                  <a:lnTo>
                    <a:pt x="120" y="643"/>
                  </a:lnTo>
                  <a:cubicBezTo>
                    <a:pt x="159" y="678"/>
                    <a:pt x="196" y="712"/>
                    <a:pt x="234" y="747"/>
                  </a:cubicBezTo>
                  <a:cubicBezTo>
                    <a:pt x="247" y="762"/>
                    <a:pt x="260" y="775"/>
                    <a:pt x="271" y="790"/>
                  </a:cubicBezTo>
                  <a:cubicBezTo>
                    <a:pt x="213" y="740"/>
                    <a:pt x="150" y="684"/>
                    <a:pt x="120" y="643"/>
                  </a:cubicBezTo>
                  <a:close/>
                  <a:moveTo>
                    <a:pt x="607" y="346"/>
                  </a:moveTo>
                  <a:cubicBezTo>
                    <a:pt x="622" y="355"/>
                    <a:pt x="635" y="372"/>
                    <a:pt x="649" y="391"/>
                  </a:cubicBezTo>
                  <a:cubicBezTo>
                    <a:pt x="672" y="421"/>
                    <a:pt x="696" y="451"/>
                    <a:pt x="720" y="480"/>
                  </a:cubicBezTo>
                  <a:cubicBezTo>
                    <a:pt x="746" y="514"/>
                    <a:pt x="780" y="555"/>
                    <a:pt x="821" y="579"/>
                  </a:cubicBezTo>
                  <a:cubicBezTo>
                    <a:pt x="737" y="652"/>
                    <a:pt x="655" y="726"/>
                    <a:pt x="571" y="799"/>
                  </a:cubicBezTo>
                  <a:cubicBezTo>
                    <a:pt x="504" y="738"/>
                    <a:pt x="439" y="674"/>
                    <a:pt x="381" y="605"/>
                  </a:cubicBezTo>
                  <a:cubicBezTo>
                    <a:pt x="452" y="523"/>
                    <a:pt x="525" y="443"/>
                    <a:pt x="595" y="361"/>
                  </a:cubicBezTo>
                  <a:cubicBezTo>
                    <a:pt x="599" y="357"/>
                    <a:pt x="603" y="352"/>
                    <a:pt x="607" y="346"/>
                  </a:cubicBezTo>
                  <a:close/>
                  <a:moveTo>
                    <a:pt x="610" y="961"/>
                  </a:moveTo>
                  <a:cubicBezTo>
                    <a:pt x="614" y="961"/>
                    <a:pt x="618" y="961"/>
                    <a:pt x="622" y="963"/>
                  </a:cubicBezTo>
                  <a:lnTo>
                    <a:pt x="607" y="982"/>
                  </a:lnTo>
                  <a:cubicBezTo>
                    <a:pt x="603" y="978"/>
                    <a:pt x="599" y="974"/>
                    <a:pt x="595" y="971"/>
                  </a:cubicBezTo>
                  <a:cubicBezTo>
                    <a:pt x="599" y="967"/>
                    <a:pt x="605" y="963"/>
                    <a:pt x="610" y="961"/>
                  </a:cubicBezTo>
                  <a:close/>
                  <a:moveTo>
                    <a:pt x="587" y="0"/>
                  </a:moveTo>
                  <a:cubicBezTo>
                    <a:pt x="577" y="0"/>
                    <a:pt x="566" y="4"/>
                    <a:pt x="556" y="12"/>
                  </a:cubicBezTo>
                  <a:cubicBezTo>
                    <a:pt x="444" y="115"/>
                    <a:pt x="336" y="221"/>
                    <a:pt x="232" y="329"/>
                  </a:cubicBezTo>
                  <a:cubicBezTo>
                    <a:pt x="183" y="380"/>
                    <a:pt x="135" y="432"/>
                    <a:pt x="88" y="482"/>
                  </a:cubicBezTo>
                  <a:cubicBezTo>
                    <a:pt x="60" y="516"/>
                    <a:pt x="3" y="561"/>
                    <a:pt x="1" y="609"/>
                  </a:cubicBezTo>
                  <a:cubicBezTo>
                    <a:pt x="1" y="650"/>
                    <a:pt x="12" y="672"/>
                    <a:pt x="40" y="700"/>
                  </a:cubicBezTo>
                  <a:cubicBezTo>
                    <a:pt x="101" y="760"/>
                    <a:pt x="168" y="814"/>
                    <a:pt x="232" y="870"/>
                  </a:cubicBezTo>
                  <a:cubicBezTo>
                    <a:pt x="351" y="976"/>
                    <a:pt x="469" y="1083"/>
                    <a:pt x="588" y="1187"/>
                  </a:cubicBezTo>
                  <a:cubicBezTo>
                    <a:pt x="598" y="1196"/>
                    <a:pt x="610" y="1200"/>
                    <a:pt x="622" y="1200"/>
                  </a:cubicBezTo>
                  <a:cubicBezTo>
                    <a:pt x="633" y="1200"/>
                    <a:pt x="644" y="1196"/>
                    <a:pt x="653" y="1187"/>
                  </a:cubicBezTo>
                  <a:lnTo>
                    <a:pt x="1220" y="665"/>
                  </a:lnTo>
                  <a:cubicBezTo>
                    <a:pt x="1255" y="634"/>
                    <a:pt x="1223" y="587"/>
                    <a:pt x="1187" y="587"/>
                  </a:cubicBezTo>
                  <a:cubicBezTo>
                    <a:pt x="1186" y="587"/>
                    <a:pt x="1185" y="587"/>
                    <a:pt x="1185" y="587"/>
                  </a:cubicBezTo>
                  <a:cubicBezTo>
                    <a:pt x="1181" y="575"/>
                    <a:pt x="1175" y="564"/>
                    <a:pt x="1162" y="557"/>
                  </a:cubicBezTo>
                  <a:cubicBezTo>
                    <a:pt x="1062" y="488"/>
                    <a:pt x="968" y="411"/>
                    <a:pt x="883" y="326"/>
                  </a:cubicBezTo>
                  <a:cubicBezTo>
                    <a:pt x="812" y="255"/>
                    <a:pt x="756" y="165"/>
                    <a:pt x="670" y="113"/>
                  </a:cubicBezTo>
                  <a:cubicBezTo>
                    <a:pt x="648" y="98"/>
                    <a:pt x="627" y="93"/>
                    <a:pt x="605" y="93"/>
                  </a:cubicBezTo>
                  <a:cubicBezTo>
                    <a:pt x="610" y="89"/>
                    <a:pt x="616" y="83"/>
                    <a:pt x="622" y="78"/>
                  </a:cubicBezTo>
                  <a:cubicBezTo>
                    <a:pt x="657" y="47"/>
                    <a:pt x="624" y="0"/>
                    <a:pt x="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3322883" y="3250752"/>
              <a:ext cx="119553" cy="113359"/>
            </a:xfrm>
            <a:custGeom>
              <a:avLst/>
              <a:gdLst/>
              <a:ahLst/>
              <a:cxnLst/>
              <a:rect l="l" t="t" r="r" b="b"/>
              <a:pathLst>
                <a:path w="579" h="549" extrusionOk="0">
                  <a:moveTo>
                    <a:pt x="299" y="141"/>
                  </a:moveTo>
                  <a:lnTo>
                    <a:pt x="312" y="156"/>
                  </a:lnTo>
                  <a:cubicBezTo>
                    <a:pt x="303" y="158"/>
                    <a:pt x="293" y="162"/>
                    <a:pt x="286" y="163"/>
                  </a:cubicBezTo>
                  <a:cubicBezTo>
                    <a:pt x="290" y="156"/>
                    <a:pt x="293" y="149"/>
                    <a:pt x="299" y="141"/>
                  </a:cubicBezTo>
                  <a:close/>
                  <a:moveTo>
                    <a:pt x="375" y="225"/>
                  </a:moveTo>
                  <a:cubicBezTo>
                    <a:pt x="377" y="227"/>
                    <a:pt x="377" y="229"/>
                    <a:pt x="379" y="231"/>
                  </a:cubicBezTo>
                  <a:cubicBezTo>
                    <a:pt x="375" y="232"/>
                    <a:pt x="372" y="232"/>
                    <a:pt x="368" y="234"/>
                  </a:cubicBezTo>
                  <a:cubicBezTo>
                    <a:pt x="370" y="231"/>
                    <a:pt x="372" y="229"/>
                    <a:pt x="375" y="227"/>
                  </a:cubicBezTo>
                  <a:cubicBezTo>
                    <a:pt x="375" y="225"/>
                    <a:pt x="375" y="225"/>
                    <a:pt x="375" y="225"/>
                  </a:cubicBezTo>
                  <a:close/>
                  <a:moveTo>
                    <a:pt x="450" y="309"/>
                  </a:moveTo>
                  <a:cubicBezTo>
                    <a:pt x="452" y="311"/>
                    <a:pt x="454" y="313"/>
                    <a:pt x="457" y="316"/>
                  </a:cubicBezTo>
                  <a:cubicBezTo>
                    <a:pt x="456" y="315"/>
                    <a:pt x="454" y="314"/>
                    <a:pt x="452" y="314"/>
                  </a:cubicBezTo>
                  <a:cubicBezTo>
                    <a:pt x="448" y="314"/>
                    <a:pt x="444" y="316"/>
                    <a:pt x="439" y="320"/>
                  </a:cubicBezTo>
                  <a:cubicBezTo>
                    <a:pt x="442" y="316"/>
                    <a:pt x="446" y="313"/>
                    <a:pt x="450" y="309"/>
                  </a:cubicBezTo>
                  <a:close/>
                  <a:moveTo>
                    <a:pt x="290" y="348"/>
                  </a:moveTo>
                  <a:cubicBezTo>
                    <a:pt x="286" y="354"/>
                    <a:pt x="280" y="361"/>
                    <a:pt x="275" y="367"/>
                  </a:cubicBezTo>
                  <a:cubicBezTo>
                    <a:pt x="271" y="363"/>
                    <a:pt x="269" y="359"/>
                    <a:pt x="265" y="356"/>
                  </a:cubicBezTo>
                  <a:lnTo>
                    <a:pt x="290" y="348"/>
                  </a:lnTo>
                  <a:close/>
                  <a:moveTo>
                    <a:pt x="299" y="1"/>
                  </a:moveTo>
                  <a:cubicBezTo>
                    <a:pt x="295" y="1"/>
                    <a:pt x="291" y="1"/>
                    <a:pt x="286" y="3"/>
                  </a:cubicBezTo>
                  <a:cubicBezTo>
                    <a:pt x="168" y="46"/>
                    <a:pt x="139" y="180"/>
                    <a:pt x="30" y="227"/>
                  </a:cubicBezTo>
                  <a:cubicBezTo>
                    <a:pt x="1" y="240"/>
                    <a:pt x="2" y="279"/>
                    <a:pt x="21" y="300"/>
                  </a:cubicBezTo>
                  <a:cubicBezTo>
                    <a:pt x="60" y="344"/>
                    <a:pt x="101" y="389"/>
                    <a:pt x="140" y="434"/>
                  </a:cubicBezTo>
                  <a:cubicBezTo>
                    <a:pt x="170" y="466"/>
                    <a:pt x="209" y="531"/>
                    <a:pt x="254" y="544"/>
                  </a:cubicBezTo>
                  <a:cubicBezTo>
                    <a:pt x="265" y="547"/>
                    <a:pt x="275" y="548"/>
                    <a:pt x="285" y="548"/>
                  </a:cubicBezTo>
                  <a:cubicBezTo>
                    <a:pt x="352" y="548"/>
                    <a:pt x="400" y="483"/>
                    <a:pt x="450" y="438"/>
                  </a:cubicBezTo>
                  <a:cubicBezTo>
                    <a:pt x="491" y="398"/>
                    <a:pt x="579" y="341"/>
                    <a:pt x="538" y="272"/>
                  </a:cubicBezTo>
                  <a:cubicBezTo>
                    <a:pt x="491" y="191"/>
                    <a:pt x="409" y="121"/>
                    <a:pt x="342" y="52"/>
                  </a:cubicBezTo>
                  <a:cubicBezTo>
                    <a:pt x="342" y="26"/>
                    <a:pt x="324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3322883" y="2724636"/>
              <a:ext cx="119553" cy="113565"/>
            </a:xfrm>
            <a:custGeom>
              <a:avLst/>
              <a:gdLst/>
              <a:ahLst/>
              <a:cxnLst/>
              <a:rect l="l" t="t" r="r" b="b"/>
              <a:pathLst>
                <a:path w="579" h="550" extrusionOk="0">
                  <a:moveTo>
                    <a:pt x="299" y="140"/>
                  </a:moveTo>
                  <a:lnTo>
                    <a:pt x="312" y="155"/>
                  </a:lnTo>
                  <a:cubicBezTo>
                    <a:pt x="303" y="157"/>
                    <a:pt x="293" y="161"/>
                    <a:pt x="286" y="165"/>
                  </a:cubicBezTo>
                  <a:cubicBezTo>
                    <a:pt x="290" y="155"/>
                    <a:pt x="293" y="148"/>
                    <a:pt x="299" y="140"/>
                  </a:cubicBezTo>
                  <a:close/>
                  <a:moveTo>
                    <a:pt x="375" y="224"/>
                  </a:moveTo>
                  <a:cubicBezTo>
                    <a:pt x="377" y="226"/>
                    <a:pt x="377" y="228"/>
                    <a:pt x="379" y="230"/>
                  </a:cubicBezTo>
                  <a:cubicBezTo>
                    <a:pt x="375" y="232"/>
                    <a:pt x="372" y="232"/>
                    <a:pt x="368" y="234"/>
                  </a:cubicBezTo>
                  <a:cubicBezTo>
                    <a:pt x="370" y="230"/>
                    <a:pt x="372" y="228"/>
                    <a:pt x="375" y="226"/>
                  </a:cubicBezTo>
                  <a:cubicBezTo>
                    <a:pt x="375" y="226"/>
                    <a:pt x="375" y="226"/>
                    <a:pt x="375" y="224"/>
                  </a:cubicBezTo>
                  <a:close/>
                  <a:moveTo>
                    <a:pt x="450" y="308"/>
                  </a:moveTo>
                  <a:cubicBezTo>
                    <a:pt x="451" y="310"/>
                    <a:pt x="453" y="312"/>
                    <a:pt x="455" y="314"/>
                  </a:cubicBezTo>
                  <a:lnTo>
                    <a:pt x="455" y="314"/>
                  </a:lnTo>
                  <a:cubicBezTo>
                    <a:pt x="454" y="314"/>
                    <a:pt x="453" y="314"/>
                    <a:pt x="452" y="314"/>
                  </a:cubicBezTo>
                  <a:cubicBezTo>
                    <a:pt x="448" y="314"/>
                    <a:pt x="444" y="316"/>
                    <a:pt x="439" y="319"/>
                  </a:cubicBezTo>
                  <a:cubicBezTo>
                    <a:pt x="442" y="316"/>
                    <a:pt x="446" y="312"/>
                    <a:pt x="450" y="308"/>
                  </a:cubicBezTo>
                  <a:close/>
                  <a:moveTo>
                    <a:pt x="290" y="347"/>
                  </a:moveTo>
                  <a:lnTo>
                    <a:pt x="290" y="347"/>
                  </a:lnTo>
                  <a:cubicBezTo>
                    <a:pt x="286" y="355"/>
                    <a:pt x="280" y="360"/>
                    <a:pt x="275" y="366"/>
                  </a:cubicBezTo>
                  <a:cubicBezTo>
                    <a:pt x="271" y="362"/>
                    <a:pt x="269" y="359"/>
                    <a:pt x="265" y="355"/>
                  </a:cubicBezTo>
                  <a:lnTo>
                    <a:pt x="290" y="347"/>
                  </a:lnTo>
                  <a:close/>
                  <a:moveTo>
                    <a:pt x="299" y="0"/>
                  </a:moveTo>
                  <a:cubicBezTo>
                    <a:pt x="295" y="0"/>
                    <a:pt x="291" y="1"/>
                    <a:pt x="286" y="2"/>
                  </a:cubicBezTo>
                  <a:cubicBezTo>
                    <a:pt x="168" y="45"/>
                    <a:pt x="139" y="180"/>
                    <a:pt x="30" y="226"/>
                  </a:cubicBezTo>
                  <a:cubicBezTo>
                    <a:pt x="1" y="239"/>
                    <a:pt x="2" y="278"/>
                    <a:pt x="21" y="299"/>
                  </a:cubicBezTo>
                  <a:cubicBezTo>
                    <a:pt x="60" y="344"/>
                    <a:pt x="101" y="388"/>
                    <a:pt x="140" y="433"/>
                  </a:cubicBezTo>
                  <a:cubicBezTo>
                    <a:pt x="170" y="465"/>
                    <a:pt x="209" y="532"/>
                    <a:pt x="254" y="545"/>
                  </a:cubicBezTo>
                  <a:cubicBezTo>
                    <a:pt x="265" y="548"/>
                    <a:pt x="275" y="549"/>
                    <a:pt x="285" y="549"/>
                  </a:cubicBezTo>
                  <a:cubicBezTo>
                    <a:pt x="352" y="549"/>
                    <a:pt x="399" y="482"/>
                    <a:pt x="450" y="437"/>
                  </a:cubicBezTo>
                  <a:cubicBezTo>
                    <a:pt x="491" y="398"/>
                    <a:pt x="579" y="340"/>
                    <a:pt x="538" y="273"/>
                  </a:cubicBezTo>
                  <a:cubicBezTo>
                    <a:pt x="491" y="193"/>
                    <a:pt x="409" y="120"/>
                    <a:pt x="342" y="51"/>
                  </a:cubicBezTo>
                  <a:cubicBezTo>
                    <a:pt x="342" y="25"/>
                    <a:pt x="32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2624148" y="2652781"/>
              <a:ext cx="172413" cy="305181"/>
            </a:xfrm>
            <a:custGeom>
              <a:avLst/>
              <a:gdLst/>
              <a:ahLst/>
              <a:cxnLst/>
              <a:rect l="l" t="t" r="r" b="b"/>
              <a:pathLst>
                <a:path w="835" h="1478" extrusionOk="0">
                  <a:moveTo>
                    <a:pt x="667" y="0"/>
                  </a:moveTo>
                  <a:cubicBezTo>
                    <a:pt x="654" y="0"/>
                    <a:pt x="640" y="5"/>
                    <a:pt x="627" y="17"/>
                  </a:cubicBezTo>
                  <a:cubicBezTo>
                    <a:pt x="508" y="127"/>
                    <a:pt x="402" y="240"/>
                    <a:pt x="303" y="367"/>
                  </a:cubicBezTo>
                  <a:cubicBezTo>
                    <a:pt x="256" y="427"/>
                    <a:pt x="208" y="483"/>
                    <a:pt x="152" y="535"/>
                  </a:cubicBezTo>
                  <a:cubicBezTo>
                    <a:pt x="100" y="582"/>
                    <a:pt x="49" y="628"/>
                    <a:pt x="12" y="688"/>
                  </a:cubicBezTo>
                  <a:cubicBezTo>
                    <a:pt x="3" y="707"/>
                    <a:pt x="1" y="723"/>
                    <a:pt x="6" y="738"/>
                  </a:cubicBezTo>
                  <a:cubicBezTo>
                    <a:pt x="8" y="749"/>
                    <a:pt x="14" y="761"/>
                    <a:pt x="23" y="772"/>
                  </a:cubicBezTo>
                  <a:cubicBezTo>
                    <a:pt x="252" y="999"/>
                    <a:pt x="480" y="1229"/>
                    <a:pt x="707" y="1460"/>
                  </a:cubicBezTo>
                  <a:cubicBezTo>
                    <a:pt x="720" y="1473"/>
                    <a:pt x="734" y="1478"/>
                    <a:pt x="747" y="1478"/>
                  </a:cubicBezTo>
                  <a:cubicBezTo>
                    <a:pt x="793" y="1478"/>
                    <a:pt x="835" y="1417"/>
                    <a:pt x="793" y="1374"/>
                  </a:cubicBezTo>
                  <a:cubicBezTo>
                    <a:pt x="577" y="1154"/>
                    <a:pt x="359" y="934"/>
                    <a:pt x="141" y="718"/>
                  </a:cubicBezTo>
                  <a:cubicBezTo>
                    <a:pt x="174" y="677"/>
                    <a:pt x="213" y="643"/>
                    <a:pt x="252" y="608"/>
                  </a:cubicBezTo>
                  <a:cubicBezTo>
                    <a:pt x="308" y="556"/>
                    <a:pt x="355" y="496"/>
                    <a:pt x="402" y="436"/>
                  </a:cubicBezTo>
                  <a:cubicBezTo>
                    <a:pt x="497" y="315"/>
                    <a:pt x="599" y="207"/>
                    <a:pt x="713" y="102"/>
                  </a:cubicBezTo>
                  <a:cubicBezTo>
                    <a:pt x="758" y="62"/>
                    <a:pt x="716" y="0"/>
                    <a:pt x="6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2551879" y="2644728"/>
              <a:ext cx="181498" cy="319841"/>
            </a:xfrm>
            <a:custGeom>
              <a:avLst/>
              <a:gdLst/>
              <a:ahLst/>
              <a:cxnLst/>
              <a:rect l="l" t="t" r="r" b="b"/>
              <a:pathLst>
                <a:path w="879" h="1549" extrusionOk="0">
                  <a:moveTo>
                    <a:pt x="612" y="1"/>
                  </a:moveTo>
                  <a:cubicBezTo>
                    <a:pt x="594" y="1"/>
                    <a:pt x="575" y="9"/>
                    <a:pt x="561" y="28"/>
                  </a:cubicBezTo>
                  <a:cubicBezTo>
                    <a:pt x="394" y="281"/>
                    <a:pt x="207" y="522"/>
                    <a:pt x="26" y="764"/>
                  </a:cubicBezTo>
                  <a:cubicBezTo>
                    <a:pt x="0" y="798"/>
                    <a:pt x="19" y="829"/>
                    <a:pt x="47" y="844"/>
                  </a:cubicBezTo>
                  <a:cubicBezTo>
                    <a:pt x="52" y="852"/>
                    <a:pt x="60" y="857"/>
                    <a:pt x="71" y="863"/>
                  </a:cubicBezTo>
                  <a:cubicBezTo>
                    <a:pt x="134" y="891"/>
                    <a:pt x="177" y="973"/>
                    <a:pt x="220" y="1025"/>
                  </a:cubicBezTo>
                  <a:cubicBezTo>
                    <a:pt x="271" y="1087"/>
                    <a:pt x="325" y="1145"/>
                    <a:pt x="379" y="1202"/>
                  </a:cubicBezTo>
                  <a:cubicBezTo>
                    <a:pt x="492" y="1322"/>
                    <a:pt x="615" y="1432"/>
                    <a:pt x="744" y="1534"/>
                  </a:cubicBezTo>
                  <a:cubicBezTo>
                    <a:pt x="757" y="1544"/>
                    <a:pt x="771" y="1549"/>
                    <a:pt x="784" y="1549"/>
                  </a:cubicBezTo>
                  <a:cubicBezTo>
                    <a:pt x="835" y="1549"/>
                    <a:pt x="879" y="1487"/>
                    <a:pt x="830" y="1448"/>
                  </a:cubicBezTo>
                  <a:cubicBezTo>
                    <a:pt x="701" y="1346"/>
                    <a:pt x="578" y="1236"/>
                    <a:pt x="464" y="1117"/>
                  </a:cubicBezTo>
                  <a:cubicBezTo>
                    <a:pt x="405" y="1053"/>
                    <a:pt x="347" y="990"/>
                    <a:pt x="293" y="923"/>
                  </a:cubicBezTo>
                  <a:cubicBezTo>
                    <a:pt x="254" y="876"/>
                    <a:pt x="216" y="816"/>
                    <a:pt x="166" y="779"/>
                  </a:cubicBezTo>
                  <a:cubicBezTo>
                    <a:pt x="338" y="552"/>
                    <a:pt x="509" y="326"/>
                    <a:pt x="668" y="89"/>
                  </a:cubicBezTo>
                  <a:cubicBezTo>
                    <a:pt x="698" y="44"/>
                    <a:pt x="656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2475894" y="2652781"/>
              <a:ext cx="172206" cy="305181"/>
            </a:xfrm>
            <a:custGeom>
              <a:avLst/>
              <a:gdLst/>
              <a:ahLst/>
              <a:cxnLst/>
              <a:rect l="l" t="t" r="r" b="b"/>
              <a:pathLst>
                <a:path w="834" h="1478" extrusionOk="0">
                  <a:moveTo>
                    <a:pt x="666" y="0"/>
                  </a:moveTo>
                  <a:cubicBezTo>
                    <a:pt x="652" y="0"/>
                    <a:pt x="638" y="5"/>
                    <a:pt x="625" y="17"/>
                  </a:cubicBezTo>
                  <a:cubicBezTo>
                    <a:pt x="508" y="127"/>
                    <a:pt x="400" y="240"/>
                    <a:pt x="301" y="367"/>
                  </a:cubicBezTo>
                  <a:cubicBezTo>
                    <a:pt x="254" y="427"/>
                    <a:pt x="206" y="483"/>
                    <a:pt x="152" y="535"/>
                  </a:cubicBezTo>
                  <a:cubicBezTo>
                    <a:pt x="100" y="582"/>
                    <a:pt x="49" y="628"/>
                    <a:pt x="12" y="688"/>
                  </a:cubicBezTo>
                  <a:cubicBezTo>
                    <a:pt x="1" y="707"/>
                    <a:pt x="1" y="723"/>
                    <a:pt x="5" y="738"/>
                  </a:cubicBezTo>
                  <a:cubicBezTo>
                    <a:pt x="7" y="749"/>
                    <a:pt x="12" y="761"/>
                    <a:pt x="23" y="772"/>
                  </a:cubicBezTo>
                  <a:cubicBezTo>
                    <a:pt x="253" y="999"/>
                    <a:pt x="480" y="1229"/>
                    <a:pt x="706" y="1460"/>
                  </a:cubicBezTo>
                  <a:cubicBezTo>
                    <a:pt x="718" y="1473"/>
                    <a:pt x="732" y="1478"/>
                    <a:pt x="746" y="1478"/>
                  </a:cubicBezTo>
                  <a:cubicBezTo>
                    <a:pt x="792" y="1478"/>
                    <a:pt x="833" y="1417"/>
                    <a:pt x="791" y="1374"/>
                  </a:cubicBezTo>
                  <a:cubicBezTo>
                    <a:pt x="575" y="1154"/>
                    <a:pt x="359" y="934"/>
                    <a:pt x="141" y="718"/>
                  </a:cubicBezTo>
                  <a:cubicBezTo>
                    <a:pt x="172" y="677"/>
                    <a:pt x="213" y="643"/>
                    <a:pt x="251" y="608"/>
                  </a:cubicBezTo>
                  <a:cubicBezTo>
                    <a:pt x="307" y="556"/>
                    <a:pt x="353" y="496"/>
                    <a:pt x="400" y="436"/>
                  </a:cubicBezTo>
                  <a:cubicBezTo>
                    <a:pt x="495" y="315"/>
                    <a:pt x="599" y="207"/>
                    <a:pt x="713" y="102"/>
                  </a:cubicBezTo>
                  <a:cubicBezTo>
                    <a:pt x="757" y="62"/>
                    <a:pt x="714" y="0"/>
                    <a:pt x="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2403625" y="2644728"/>
              <a:ext cx="181498" cy="319841"/>
            </a:xfrm>
            <a:custGeom>
              <a:avLst/>
              <a:gdLst/>
              <a:ahLst/>
              <a:cxnLst/>
              <a:rect l="l" t="t" r="r" b="b"/>
              <a:pathLst>
                <a:path w="879" h="1549" extrusionOk="0">
                  <a:moveTo>
                    <a:pt x="612" y="1"/>
                  </a:moveTo>
                  <a:cubicBezTo>
                    <a:pt x="593" y="1"/>
                    <a:pt x="574" y="9"/>
                    <a:pt x="562" y="28"/>
                  </a:cubicBezTo>
                  <a:cubicBezTo>
                    <a:pt x="392" y="281"/>
                    <a:pt x="207" y="522"/>
                    <a:pt x="25" y="764"/>
                  </a:cubicBezTo>
                  <a:cubicBezTo>
                    <a:pt x="0" y="798"/>
                    <a:pt x="17" y="829"/>
                    <a:pt x="45" y="844"/>
                  </a:cubicBezTo>
                  <a:cubicBezTo>
                    <a:pt x="51" y="852"/>
                    <a:pt x="58" y="857"/>
                    <a:pt x="69" y="863"/>
                  </a:cubicBezTo>
                  <a:cubicBezTo>
                    <a:pt x="133" y="891"/>
                    <a:pt x="176" y="973"/>
                    <a:pt x="219" y="1025"/>
                  </a:cubicBezTo>
                  <a:cubicBezTo>
                    <a:pt x="269" y="1087"/>
                    <a:pt x="323" y="1145"/>
                    <a:pt x="377" y="1202"/>
                  </a:cubicBezTo>
                  <a:cubicBezTo>
                    <a:pt x="491" y="1322"/>
                    <a:pt x="614" y="1432"/>
                    <a:pt x="744" y="1534"/>
                  </a:cubicBezTo>
                  <a:cubicBezTo>
                    <a:pt x="757" y="1544"/>
                    <a:pt x="770" y="1549"/>
                    <a:pt x="784" y="1549"/>
                  </a:cubicBezTo>
                  <a:cubicBezTo>
                    <a:pt x="834" y="1549"/>
                    <a:pt x="879" y="1487"/>
                    <a:pt x="830" y="1448"/>
                  </a:cubicBezTo>
                  <a:cubicBezTo>
                    <a:pt x="700" y="1346"/>
                    <a:pt x="578" y="1236"/>
                    <a:pt x="463" y="1117"/>
                  </a:cubicBezTo>
                  <a:cubicBezTo>
                    <a:pt x="403" y="1053"/>
                    <a:pt x="347" y="990"/>
                    <a:pt x="291" y="923"/>
                  </a:cubicBezTo>
                  <a:cubicBezTo>
                    <a:pt x="252" y="876"/>
                    <a:pt x="217" y="816"/>
                    <a:pt x="164" y="779"/>
                  </a:cubicBezTo>
                  <a:cubicBezTo>
                    <a:pt x="336" y="552"/>
                    <a:pt x="508" y="326"/>
                    <a:pt x="666" y="89"/>
                  </a:cubicBezTo>
                  <a:cubicBezTo>
                    <a:pt x="697" y="44"/>
                    <a:pt x="655" y="1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2909919" y="2642250"/>
              <a:ext cx="162915" cy="316744"/>
            </a:xfrm>
            <a:custGeom>
              <a:avLst/>
              <a:gdLst/>
              <a:ahLst/>
              <a:cxnLst/>
              <a:rect l="l" t="t" r="r" b="b"/>
              <a:pathLst>
                <a:path w="789" h="1534" extrusionOk="0">
                  <a:moveTo>
                    <a:pt x="136" y="0"/>
                  </a:moveTo>
                  <a:cubicBezTo>
                    <a:pt x="92" y="0"/>
                    <a:pt x="49" y="44"/>
                    <a:pt x="82" y="88"/>
                  </a:cubicBezTo>
                  <a:cubicBezTo>
                    <a:pt x="256" y="334"/>
                    <a:pt x="444" y="567"/>
                    <a:pt x="645" y="789"/>
                  </a:cubicBezTo>
                  <a:cubicBezTo>
                    <a:pt x="543" y="894"/>
                    <a:pt x="440" y="998"/>
                    <a:pt x="338" y="1102"/>
                  </a:cubicBezTo>
                  <a:cubicBezTo>
                    <a:pt x="231" y="1211"/>
                    <a:pt x="112" y="1315"/>
                    <a:pt x="30" y="1444"/>
                  </a:cubicBezTo>
                  <a:cubicBezTo>
                    <a:pt x="0" y="1490"/>
                    <a:pt x="42" y="1533"/>
                    <a:pt x="85" y="1533"/>
                  </a:cubicBezTo>
                  <a:cubicBezTo>
                    <a:pt x="103" y="1533"/>
                    <a:pt x="122" y="1525"/>
                    <a:pt x="134" y="1505"/>
                  </a:cubicBezTo>
                  <a:cubicBezTo>
                    <a:pt x="211" y="1386"/>
                    <a:pt x="326" y="1289"/>
                    <a:pt x="425" y="1188"/>
                  </a:cubicBezTo>
                  <a:cubicBezTo>
                    <a:pt x="537" y="1074"/>
                    <a:pt x="649" y="961"/>
                    <a:pt x="761" y="847"/>
                  </a:cubicBezTo>
                  <a:cubicBezTo>
                    <a:pt x="770" y="838"/>
                    <a:pt x="776" y="827"/>
                    <a:pt x="778" y="815"/>
                  </a:cubicBezTo>
                  <a:cubicBezTo>
                    <a:pt x="789" y="795"/>
                    <a:pt x="789" y="767"/>
                    <a:pt x="768" y="744"/>
                  </a:cubicBezTo>
                  <a:cubicBezTo>
                    <a:pt x="559" y="519"/>
                    <a:pt x="366" y="278"/>
                    <a:pt x="187" y="27"/>
                  </a:cubicBezTo>
                  <a:cubicBezTo>
                    <a:pt x="173" y="8"/>
                    <a:pt x="15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2986317" y="2654019"/>
              <a:ext cx="161263" cy="308691"/>
            </a:xfrm>
            <a:custGeom>
              <a:avLst/>
              <a:gdLst/>
              <a:ahLst/>
              <a:cxnLst/>
              <a:rect l="l" t="t" r="r" b="b"/>
              <a:pathLst>
                <a:path w="781" h="1495" extrusionOk="0">
                  <a:moveTo>
                    <a:pt x="133" y="1"/>
                  </a:moveTo>
                  <a:cubicBezTo>
                    <a:pt x="90" y="1"/>
                    <a:pt x="50" y="61"/>
                    <a:pt x="87" y="108"/>
                  </a:cubicBezTo>
                  <a:cubicBezTo>
                    <a:pt x="260" y="328"/>
                    <a:pt x="426" y="570"/>
                    <a:pt x="641" y="753"/>
                  </a:cubicBezTo>
                  <a:cubicBezTo>
                    <a:pt x="447" y="971"/>
                    <a:pt x="247" y="1183"/>
                    <a:pt x="42" y="1390"/>
                  </a:cubicBezTo>
                  <a:cubicBezTo>
                    <a:pt x="0" y="1434"/>
                    <a:pt x="42" y="1494"/>
                    <a:pt x="89" y="1494"/>
                  </a:cubicBezTo>
                  <a:cubicBezTo>
                    <a:pt x="103" y="1494"/>
                    <a:pt x="117" y="1489"/>
                    <a:pt x="130" y="1476"/>
                  </a:cubicBezTo>
                  <a:cubicBezTo>
                    <a:pt x="340" y="1262"/>
                    <a:pt x="546" y="1044"/>
                    <a:pt x="745" y="820"/>
                  </a:cubicBezTo>
                  <a:cubicBezTo>
                    <a:pt x="760" y="803"/>
                    <a:pt x="762" y="783"/>
                    <a:pt x="758" y="766"/>
                  </a:cubicBezTo>
                  <a:cubicBezTo>
                    <a:pt x="777" y="743"/>
                    <a:pt x="780" y="714"/>
                    <a:pt x="752" y="691"/>
                  </a:cubicBezTo>
                  <a:cubicBezTo>
                    <a:pt x="525" y="505"/>
                    <a:pt x="354" y="251"/>
                    <a:pt x="173" y="22"/>
                  </a:cubicBezTo>
                  <a:cubicBezTo>
                    <a:pt x="161" y="7"/>
                    <a:pt x="147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3066432" y="2642250"/>
              <a:ext cx="163121" cy="316744"/>
            </a:xfrm>
            <a:custGeom>
              <a:avLst/>
              <a:gdLst/>
              <a:ahLst/>
              <a:cxnLst/>
              <a:rect l="l" t="t" r="r" b="b"/>
              <a:pathLst>
                <a:path w="790" h="1534" extrusionOk="0">
                  <a:moveTo>
                    <a:pt x="137" y="0"/>
                  </a:moveTo>
                  <a:cubicBezTo>
                    <a:pt x="93" y="0"/>
                    <a:pt x="50" y="44"/>
                    <a:pt x="81" y="88"/>
                  </a:cubicBezTo>
                  <a:cubicBezTo>
                    <a:pt x="256" y="334"/>
                    <a:pt x="445" y="567"/>
                    <a:pt x="646" y="789"/>
                  </a:cubicBezTo>
                  <a:cubicBezTo>
                    <a:pt x="543" y="894"/>
                    <a:pt x="441" y="998"/>
                    <a:pt x="338" y="1102"/>
                  </a:cubicBezTo>
                  <a:cubicBezTo>
                    <a:pt x="232" y="1211"/>
                    <a:pt x="113" y="1315"/>
                    <a:pt x="31" y="1444"/>
                  </a:cubicBezTo>
                  <a:cubicBezTo>
                    <a:pt x="1" y="1490"/>
                    <a:pt x="42" y="1533"/>
                    <a:pt x="85" y="1533"/>
                  </a:cubicBezTo>
                  <a:cubicBezTo>
                    <a:pt x="103" y="1533"/>
                    <a:pt x="122" y="1525"/>
                    <a:pt x="135" y="1505"/>
                  </a:cubicBezTo>
                  <a:cubicBezTo>
                    <a:pt x="212" y="1386"/>
                    <a:pt x="325" y="1289"/>
                    <a:pt x="424" y="1188"/>
                  </a:cubicBezTo>
                  <a:cubicBezTo>
                    <a:pt x="536" y="1074"/>
                    <a:pt x="648" y="961"/>
                    <a:pt x="760" y="847"/>
                  </a:cubicBezTo>
                  <a:cubicBezTo>
                    <a:pt x="771" y="838"/>
                    <a:pt x="775" y="827"/>
                    <a:pt x="777" y="815"/>
                  </a:cubicBezTo>
                  <a:cubicBezTo>
                    <a:pt x="788" y="795"/>
                    <a:pt x="790" y="767"/>
                    <a:pt x="769" y="744"/>
                  </a:cubicBezTo>
                  <a:cubicBezTo>
                    <a:pt x="560" y="519"/>
                    <a:pt x="364" y="278"/>
                    <a:pt x="187" y="27"/>
                  </a:cubicBezTo>
                  <a:cubicBezTo>
                    <a:pt x="174" y="8"/>
                    <a:pt x="155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3143037" y="2654019"/>
              <a:ext cx="161263" cy="308691"/>
            </a:xfrm>
            <a:custGeom>
              <a:avLst/>
              <a:gdLst/>
              <a:ahLst/>
              <a:cxnLst/>
              <a:rect l="l" t="t" r="r" b="b"/>
              <a:pathLst>
                <a:path w="781" h="1495" extrusionOk="0">
                  <a:moveTo>
                    <a:pt x="133" y="1"/>
                  </a:moveTo>
                  <a:cubicBezTo>
                    <a:pt x="90" y="1"/>
                    <a:pt x="50" y="61"/>
                    <a:pt x="87" y="108"/>
                  </a:cubicBezTo>
                  <a:cubicBezTo>
                    <a:pt x="260" y="328"/>
                    <a:pt x="424" y="570"/>
                    <a:pt x="640" y="753"/>
                  </a:cubicBezTo>
                  <a:cubicBezTo>
                    <a:pt x="445" y="971"/>
                    <a:pt x="247" y="1183"/>
                    <a:pt x="42" y="1390"/>
                  </a:cubicBezTo>
                  <a:cubicBezTo>
                    <a:pt x="0" y="1434"/>
                    <a:pt x="42" y="1494"/>
                    <a:pt x="88" y="1494"/>
                  </a:cubicBezTo>
                  <a:cubicBezTo>
                    <a:pt x="101" y="1494"/>
                    <a:pt x="115" y="1489"/>
                    <a:pt x="128" y="1476"/>
                  </a:cubicBezTo>
                  <a:cubicBezTo>
                    <a:pt x="338" y="1262"/>
                    <a:pt x="543" y="1044"/>
                    <a:pt x="743" y="820"/>
                  </a:cubicBezTo>
                  <a:cubicBezTo>
                    <a:pt x="758" y="803"/>
                    <a:pt x="762" y="783"/>
                    <a:pt x="758" y="766"/>
                  </a:cubicBezTo>
                  <a:cubicBezTo>
                    <a:pt x="777" y="743"/>
                    <a:pt x="780" y="714"/>
                    <a:pt x="752" y="691"/>
                  </a:cubicBezTo>
                  <a:cubicBezTo>
                    <a:pt x="523" y="505"/>
                    <a:pt x="353" y="251"/>
                    <a:pt x="172" y="22"/>
                  </a:cubicBezTo>
                  <a:cubicBezTo>
                    <a:pt x="161" y="7"/>
                    <a:pt x="147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2731931" y="2671570"/>
              <a:ext cx="252528" cy="254799"/>
            </a:xfrm>
            <a:custGeom>
              <a:avLst/>
              <a:gdLst/>
              <a:ahLst/>
              <a:cxnLst/>
              <a:rect l="l" t="t" r="r" b="b"/>
              <a:pathLst>
                <a:path w="1223" h="1234" extrusionOk="0">
                  <a:moveTo>
                    <a:pt x="683" y="170"/>
                  </a:moveTo>
                  <a:cubicBezTo>
                    <a:pt x="683" y="172"/>
                    <a:pt x="685" y="172"/>
                    <a:pt x="687" y="174"/>
                  </a:cubicBezTo>
                  <a:cubicBezTo>
                    <a:pt x="685" y="177"/>
                    <a:pt x="683" y="181"/>
                    <a:pt x="683" y="185"/>
                  </a:cubicBezTo>
                  <a:cubicBezTo>
                    <a:pt x="683" y="185"/>
                    <a:pt x="683" y="183"/>
                    <a:pt x="681" y="183"/>
                  </a:cubicBezTo>
                  <a:cubicBezTo>
                    <a:pt x="681" y="179"/>
                    <a:pt x="683" y="176"/>
                    <a:pt x="683" y="170"/>
                  </a:cubicBezTo>
                  <a:close/>
                  <a:moveTo>
                    <a:pt x="562" y="120"/>
                  </a:moveTo>
                  <a:lnTo>
                    <a:pt x="458" y="233"/>
                  </a:lnTo>
                  <a:cubicBezTo>
                    <a:pt x="443" y="245"/>
                    <a:pt x="430" y="258"/>
                    <a:pt x="417" y="271"/>
                  </a:cubicBezTo>
                  <a:cubicBezTo>
                    <a:pt x="465" y="213"/>
                    <a:pt x="523" y="149"/>
                    <a:pt x="562" y="120"/>
                  </a:cubicBezTo>
                  <a:close/>
                  <a:moveTo>
                    <a:pt x="234" y="593"/>
                  </a:moveTo>
                  <a:cubicBezTo>
                    <a:pt x="238" y="599"/>
                    <a:pt x="241" y="602"/>
                    <a:pt x="245" y="608"/>
                  </a:cubicBezTo>
                  <a:cubicBezTo>
                    <a:pt x="243" y="612"/>
                    <a:pt x="243" y="616"/>
                    <a:pt x="243" y="619"/>
                  </a:cubicBezTo>
                  <a:cubicBezTo>
                    <a:pt x="236" y="616"/>
                    <a:pt x="230" y="610"/>
                    <a:pt x="223" y="606"/>
                  </a:cubicBezTo>
                  <a:cubicBezTo>
                    <a:pt x="226" y="602"/>
                    <a:pt x="230" y="597"/>
                    <a:pt x="234" y="593"/>
                  </a:cubicBezTo>
                  <a:close/>
                  <a:moveTo>
                    <a:pt x="599" y="379"/>
                  </a:moveTo>
                  <a:cubicBezTo>
                    <a:pt x="681" y="451"/>
                    <a:pt x="763" y="522"/>
                    <a:pt x="843" y="595"/>
                  </a:cubicBezTo>
                  <a:cubicBezTo>
                    <a:pt x="849" y="599"/>
                    <a:pt x="853" y="602"/>
                    <a:pt x="858" y="606"/>
                  </a:cubicBezTo>
                  <a:cubicBezTo>
                    <a:pt x="849" y="621"/>
                    <a:pt x="834" y="634"/>
                    <a:pt x="814" y="647"/>
                  </a:cubicBezTo>
                  <a:cubicBezTo>
                    <a:pt x="784" y="670"/>
                    <a:pt x="754" y="694"/>
                    <a:pt x="724" y="718"/>
                  </a:cubicBezTo>
                  <a:cubicBezTo>
                    <a:pt x="691" y="746"/>
                    <a:pt x="650" y="780"/>
                    <a:pt x="625" y="819"/>
                  </a:cubicBezTo>
                  <a:cubicBezTo>
                    <a:pt x="553" y="737"/>
                    <a:pt x="480" y="653"/>
                    <a:pt x="405" y="571"/>
                  </a:cubicBezTo>
                  <a:cubicBezTo>
                    <a:pt x="467" y="502"/>
                    <a:pt x="530" y="438"/>
                    <a:pt x="599" y="379"/>
                  </a:cubicBezTo>
                  <a:close/>
                  <a:moveTo>
                    <a:pt x="588" y="0"/>
                  </a:moveTo>
                  <a:cubicBezTo>
                    <a:pt x="553" y="0"/>
                    <a:pt x="530" y="13"/>
                    <a:pt x="504" y="39"/>
                  </a:cubicBezTo>
                  <a:cubicBezTo>
                    <a:pt x="444" y="99"/>
                    <a:pt x="390" y="168"/>
                    <a:pt x="334" y="231"/>
                  </a:cubicBezTo>
                  <a:cubicBezTo>
                    <a:pt x="228" y="349"/>
                    <a:pt x="124" y="468"/>
                    <a:pt x="18" y="588"/>
                  </a:cubicBezTo>
                  <a:cubicBezTo>
                    <a:pt x="1" y="606"/>
                    <a:pt x="1" y="632"/>
                    <a:pt x="18" y="651"/>
                  </a:cubicBezTo>
                  <a:lnTo>
                    <a:pt x="541" y="1220"/>
                  </a:lnTo>
                  <a:cubicBezTo>
                    <a:pt x="551" y="1229"/>
                    <a:pt x="561" y="1233"/>
                    <a:pt x="571" y="1233"/>
                  </a:cubicBezTo>
                  <a:cubicBezTo>
                    <a:pt x="596" y="1233"/>
                    <a:pt x="619" y="1209"/>
                    <a:pt x="618" y="1182"/>
                  </a:cubicBezTo>
                  <a:cubicBezTo>
                    <a:pt x="631" y="1180"/>
                    <a:pt x="640" y="1173"/>
                    <a:pt x="650" y="1162"/>
                  </a:cubicBezTo>
                  <a:cubicBezTo>
                    <a:pt x="717" y="1061"/>
                    <a:pt x="793" y="968"/>
                    <a:pt x="879" y="880"/>
                  </a:cubicBezTo>
                  <a:cubicBezTo>
                    <a:pt x="950" y="809"/>
                    <a:pt x="1039" y="755"/>
                    <a:pt x="1093" y="668"/>
                  </a:cubicBezTo>
                  <a:cubicBezTo>
                    <a:pt x="1106" y="647"/>
                    <a:pt x="1112" y="625"/>
                    <a:pt x="1112" y="604"/>
                  </a:cubicBezTo>
                  <a:cubicBezTo>
                    <a:pt x="1118" y="610"/>
                    <a:pt x="1121" y="616"/>
                    <a:pt x="1127" y="621"/>
                  </a:cubicBezTo>
                  <a:cubicBezTo>
                    <a:pt x="1136" y="631"/>
                    <a:pt x="1147" y="635"/>
                    <a:pt x="1157" y="635"/>
                  </a:cubicBezTo>
                  <a:cubicBezTo>
                    <a:pt x="1192" y="635"/>
                    <a:pt x="1222" y="589"/>
                    <a:pt x="1192" y="556"/>
                  </a:cubicBezTo>
                  <a:cubicBezTo>
                    <a:pt x="1090" y="444"/>
                    <a:pt x="983" y="336"/>
                    <a:pt x="875" y="230"/>
                  </a:cubicBezTo>
                  <a:cubicBezTo>
                    <a:pt x="825" y="181"/>
                    <a:pt x="773" y="135"/>
                    <a:pt x="722" y="88"/>
                  </a:cubicBezTo>
                  <a:cubicBezTo>
                    <a:pt x="691" y="58"/>
                    <a:pt x="644" y="2"/>
                    <a:pt x="595" y="0"/>
                  </a:cubicBezTo>
                  <a:cubicBezTo>
                    <a:pt x="593" y="0"/>
                    <a:pt x="591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2798212" y="2738264"/>
              <a:ext cx="119140" cy="111914"/>
            </a:xfrm>
            <a:custGeom>
              <a:avLst/>
              <a:gdLst/>
              <a:ahLst/>
              <a:cxnLst/>
              <a:rect l="l" t="t" r="r" b="b"/>
              <a:pathLst>
                <a:path w="577" h="542" extrusionOk="0">
                  <a:moveTo>
                    <a:pt x="215" y="257"/>
                  </a:moveTo>
                  <a:lnTo>
                    <a:pt x="220" y="283"/>
                  </a:lnTo>
                  <a:cubicBezTo>
                    <a:pt x="215" y="278"/>
                    <a:pt x="209" y="272"/>
                    <a:pt x="202" y="268"/>
                  </a:cubicBezTo>
                  <a:cubicBezTo>
                    <a:pt x="206" y="265"/>
                    <a:pt x="211" y="261"/>
                    <a:pt x="215" y="257"/>
                  </a:cubicBezTo>
                  <a:close/>
                  <a:moveTo>
                    <a:pt x="405" y="278"/>
                  </a:moveTo>
                  <a:cubicBezTo>
                    <a:pt x="412" y="281"/>
                    <a:pt x="420" y="287"/>
                    <a:pt x="427" y="291"/>
                  </a:cubicBezTo>
                  <a:cubicBezTo>
                    <a:pt x="424" y="294"/>
                    <a:pt x="418" y="300"/>
                    <a:pt x="414" y="304"/>
                  </a:cubicBezTo>
                  <a:cubicBezTo>
                    <a:pt x="411" y="294"/>
                    <a:pt x="409" y="287"/>
                    <a:pt x="405" y="278"/>
                  </a:cubicBezTo>
                  <a:close/>
                  <a:moveTo>
                    <a:pt x="336" y="362"/>
                  </a:moveTo>
                  <a:cubicBezTo>
                    <a:pt x="338" y="363"/>
                    <a:pt x="340" y="365"/>
                    <a:pt x="343" y="367"/>
                  </a:cubicBezTo>
                  <a:lnTo>
                    <a:pt x="338" y="373"/>
                  </a:lnTo>
                  <a:cubicBezTo>
                    <a:pt x="338" y="369"/>
                    <a:pt x="336" y="365"/>
                    <a:pt x="336" y="362"/>
                  </a:cubicBezTo>
                  <a:close/>
                  <a:moveTo>
                    <a:pt x="248" y="431"/>
                  </a:moveTo>
                  <a:cubicBezTo>
                    <a:pt x="252" y="434"/>
                    <a:pt x="256" y="438"/>
                    <a:pt x="260" y="444"/>
                  </a:cubicBezTo>
                  <a:cubicBezTo>
                    <a:pt x="258" y="445"/>
                    <a:pt x="256" y="447"/>
                    <a:pt x="254" y="449"/>
                  </a:cubicBezTo>
                  <a:cubicBezTo>
                    <a:pt x="258" y="445"/>
                    <a:pt x="254" y="440"/>
                    <a:pt x="248" y="431"/>
                  </a:cubicBezTo>
                  <a:close/>
                  <a:moveTo>
                    <a:pt x="304" y="1"/>
                  </a:moveTo>
                  <a:cubicBezTo>
                    <a:pt x="292" y="1"/>
                    <a:pt x="278" y="5"/>
                    <a:pt x="269" y="13"/>
                  </a:cubicBezTo>
                  <a:cubicBezTo>
                    <a:pt x="224" y="54"/>
                    <a:pt x="181" y="93"/>
                    <a:pt x="137" y="134"/>
                  </a:cubicBezTo>
                  <a:cubicBezTo>
                    <a:pt x="103" y="164"/>
                    <a:pt x="38" y="201"/>
                    <a:pt x="25" y="246"/>
                  </a:cubicBezTo>
                  <a:cubicBezTo>
                    <a:pt x="0" y="330"/>
                    <a:pt x="79" y="386"/>
                    <a:pt x="131" y="442"/>
                  </a:cubicBezTo>
                  <a:cubicBezTo>
                    <a:pt x="163" y="477"/>
                    <a:pt x="208" y="541"/>
                    <a:pt x="261" y="541"/>
                  </a:cubicBezTo>
                  <a:cubicBezTo>
                    <a:pt x="273" y="541"/>
                    <a:pt x="285" y="538"/>
                    <a:pt x="297" y="531"/>
                  </a:cubicBezTo>
                  <a:cubicBezTo>
                    <a:pt x="377" y="485"/>
                    <a:pt x="448" y="401"/>
                    <a:pt x="519" y="335"/>
                  </a:cubicBezTo>
                  <a:cubicBezTo>
                    <a:pt x="547" y="335"/>
                    <a:pt x="577" y="309"/>
                    <a:pt x="565" y="278"/>
                  </a:cubicBezTo>
                  <a:cubicBezTo>
                    <a:pt x="522" y="160"/>
                    <a:pt x="390" y="132"/>
                    <a:pt x="342" y="22"/>
                  </a:cubicBezTo>
                  <a:cubicBezTo>
                    <a:pt x="335" y="7"/>
                    <a:pt x="320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7" name="Google Shape;1697;p14"/>
          <p:cNvGrpSpPr/>
          <p:nvPr/>
        </p:nvGrpSpPr>
        <p:grpSpPr>
          <a:xfrm flipH="1">
            <a:off x="80150" y="69131"/>
            <a:ext cx="1258875" cy="1222307"/>
            <a:chOff x="2403625" y="2642250"/>
            <a:chExt cx="1151551" cy="1118100"/>
          </a:xfrm>
        </p:grpSpPr>
        <p:sp>
          <p:nvSpPr>
            <p:cNvPr id="1698" name="Google Shape;1698;p14"/>
            <p:cNvSpPr/>
            <p:nvPr/>
          </p:nvSpPr>
          <p:spPr>
            <a:xfrm>
              <a:off x="3233889" y="3375055"/>
              <a:ext cx="315299" cy="166631"/>
            </a:xfrm>
            <a:custGeom>
              <a:avLst/>
              <a:gdLst/>
              <a:ahLst/>
              <a:cxnLst/>
              <a:rect l="l" t="t" r="r" b="b"/>
              <a:pathLst>
                <a:path w="1527" h="807" extrusionOk="0">
                  <a:moveTo>
                    <a:pt x="1438" y="0"/>
                  </a:moveTo>
                  <a:cubicBezTo>
                    <a:pt x="1425" y="0"/>
                    <a:pt x="1410" y="5"/>
                    <a:pt x="1397" y="18"/>
                  </a:cubicBezTo>
                  <a:cubicBezTo>
                    <a:pt x="1177" y="233"/>
                    <a:pt x="959" y="451"/>
                    <a:pt x="741" y="669"/>
                  </a:cubicBezTo>
                  <a:cubicBezTo>
                    <a:pt x="700" y="637"/>
                    <a:pt x="667" y="596"/>
                    <a:pt x="631" y="557"/>
                  </a:cubicBezTo>
                  <a:cubicBezTo>
                    <a:pt x="581" y="501"/>
                    <a:pt x="521" y="455"/>
                    <a:pt x="461" y="410"/>
                  </a:cubicBezTo>
                  <a:cubicBezTo>
                    <a:pt x="340" y="315"/>
                    <a:pt x="232" y="210"/>
                    <a:pt x="128" y="97"/>
                  </a:cubicBezTo>
                  <a:cubicBezTo>
                    <a:pt x="115" y="83"/>
                    <a:pt x="101" y="77"/>
                    <a:pt x="87" y="77"/>
                  </a:cubicBezTo>
                  <a:cubicBezTo>
                    <a:pt x="41" y="77"/>
                    <a:pt x="0" y="138"/>
                    <a:pt x="40" y="182"/>
                  </a:cubicBezTo>
                  <a:cubicBezTo>
                    <a:pt x="150" y="302"/>
                    <a:pt x="264" y="408"/>
                    <a:pt x="392" y="507"/>
                  </a:cubicBezTo>
                  <a:cubicBezTo>
                    <a:pt x="452" y="553"/>
                    <a:pt x="508" y="602"/>
                    <a:pt x="558" y="658"/>
                  </a:cubicBezTo>
                  <a:cubicBezTo>
                    <a:pt x="607" y="710"/>
                    <a:pt x="652" y="760"/>
                    <a:pt x="713" y="798"/>
                  </a:cubicBezTo>
                  <a:cubicBezTo>
                    <a:pt x="723" y="804"/>
                    <a:pt x="733" y="807"/>
                    <a:pt x="742" y="807"/>
                  </a:cubicBezTo>
                  <a:cubicBezTo>
                    <a:pt x="749" y="807"/>
                    <a:pt x="755" y="806"/>
                    <a:pt x="762" y="803"/>
                  </a:cubicBezTo>
                  <a:cubicBezTo>
                    <a:pt x="773" y="801"/>
                    <a:pt x="786" y="798"/>
                    <a:pt x="797" y="786"/>
                  </a:cubicBezTo>
                  <a:cubicBezTo>
                    <a:pt x="1025" y="557"/>
                    <a:pt x="1254" y="330"/>
                    <a:pt x="1483" y="104"/>
                  </a:cubicBezTo>
                  <a:cubicBezTo>
                    <a:pt x="1526" y="61"/>
                    <a:pt x="1485" y="0"/>
                    <a:pt x="1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3225423" y="3438651"/>
              <a:ext cx="329753" cy="173239"/>
            </a:xfrm>
            <a:custGeom>
              <a:avLst/>
              <a:gdLst/>
              <a:ahLst/>
              <a:cxnLst/>
              <a:rect l="l" t="t" r="r" b="b"/>
              <a:pathLst>
                <a:path w="1597" h="839" extrusionOk="0">
                  <a:moveTo>
                    <a:pt x="1513" y="0"/>
                  </a:moveTo>
                  <a:cubicBezTo>
                    <a:pt x="1500" y="0"/>
                    <a:pt x="1486" y="7"/>
                    <a:pt x="1474" y="22"/>
                  </a:cubicBezTo>
                  <a:cubicBezTo>
                    <a:pt x="1371" y="150"/>
                    <a:pt x="1261" y="273"/>
                    <a:pt x="1142" y="387"/>
                  </a:cubicBezTo>
                  <a:cubicBezTo>
                    <a:pt x="1080" y="447"/>
                    <a:pt x="1015" y="505"/>
                    <a:pt x="950" y="559"/>
                  </a:cubicBezTo>
                  <a:cubicBezTo>
                    <a:pt x="901" y="600"/>
                    <a:pt x="842" y="635"/>
                    <a:pt x="804" y="685"/>
                  </a:cubicBezTo>
                  <a:cubicBezTo>
                    <a:pt x="577" y="516"/>
                    <a:pt x="351" y="342"/>
                    <a:pt x="117" y="184"/>
                  </a:cubicBezTo>
                  <a:cubicBezTo>
                    <a:pt x="106" y="177"/>
                    <a:pt x="95" y="174"/>
                    <a:pt x="85" y="174"/>
                  </a:cubicBezTo>
                  <a:cubicBezTo>
                    <a:pt x="34" y="174"/>
                    <a:pt x="0" y="253"/>
                    <a:pt x="55" y="290"/>
                  </a:cubicBezTo>
                  <a:cubicBezTo>
                    <a:pt x="307" y="458"/>
                    <a:pt x="547" y="644"/>
                    <a:pt x="790" y="827"/>
                  </a:cubicBezTo>
                  <a:cubicBezTo>
                    <a:pt x="801" y="835"/>
                    <a:pt x="812" y="839"/>
                    <a:pt x="822" y="839"/>
                  </a:cubicBezTo>
                  <a:cubicBezTo>
                    <a:pt x="842" y="839"/>
                    <a:pt x="860" y="825"/>
                    <a:pt x="870" y="805"/>
                  </a:cubicBezTo>
                  <a:cubicBezTo>
                    <a:pt x="877" y="799"/>
                    <a:pt x="885" y="792"/>
                    <a:pt x="888" y="782"/>
                  </a:cubicBezTo>
                  <a:cubicBezTo>
                    <a:pt x="918" y="719"/>
                    <a:pt x="1000" y="674"/>
                    <a:pt x="1052" y="631"/>
                  </a:cubicBezTo>
                  <a:cubicBezTo>
                    <a:pt x="1112" y="581"/>
                    <a:pt x="1172" y="529"/>
                    <a:pt x="1228" y="473"/>
                  </a:cubicBezTo>
                  <a:cubicBezTo>
                    <a:pt x="1347" y="359"/>
                    <a:pt x="1459" y="236"/>
                    <a:pt x="1560" y="107"/>
                  </a:cubicBezTo>
                  <a:cubicBezTo>
                    <a:pt x="1596" y="61"/>
                    <a:pt x="1556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3233889" y="3523309"/>
              <a:ext cx="315299" cy="167044"/>
            </a:xfrm>
            <a:custGeom>
              <a:avLst/>
              <a:gdLst/>
              <a:ahLst/>
              <a:cxnLst/>
              <a:rect l="l" t="t" r="r" b="b"/>
              <a:pathLst>
                <a:path w="1527" h="809" extrusionOk="0">
                  <a:moveTo>
                    <a:pt x="1438" y="1"/>
                  </a:moveTo>
                  <a:cubicBezTo>
                    <a:pt x="1424" y="1"/>
                    <a:pt x="1410" y="6"/>
                    <a:pt x="1397" y="18"/>
                  </a:cubicBezTo>
                  <a:cubicBezTo>
                    <a:pt x="1177" y="234"/>
                    <a:pt x="959" y="451"/>
                    <a:pt x="741" y="671"/>
                  </a:cubicBezTo>
                  <a:cubicBezTo>
                    <a:pt x="700" y="637"/>
                    <a:pt x="667" y="598"/>
                    <a:pt x="631" y="559"/>
                  </a:cubicBezTo>
                  <a:cubicBezTo>
                    <a:pt x="581" y="503"/>
                    <a:pt x="521" y="456"/>
                    <a:pt x="461" y="410"/>
                  </a:cubicBezTo>
                  <a:cubicBezTo>
                    <a:pt x="340" y="315"/>
                    <a:pt x="232" y="212"/>
                    <a:pt x="128" y="98"/>
                  </a:cubicBezTo>
                  <a:cubicBezTo>
                    <a:pt x="115" y="85"/>
                    <a:pt x="101" y="79"/>
                    <a:pt x="87" y="79"/>
                  </a:cubicBezTo>
                  <a:cubicBezTo>
                    <a:pt x="41" y="79"/>
                    <a:pt x="0" y="140"/>
                    <a:pt x="40" y="184"/>
                  </a:cubicBezTo>
                  <a:cubicBezTo>
                    <a:pt x="150" y="303"/>
                    <a:pt x="264" y="410"/>
                    <a:pt x="392" y="508"/>
                  </a:cubicBezTo>
                  <a:cubicBezTo>
                    <a:pt x="452" y="555"/>
                    <a:pt x="508" y="604"/>
                    <a:pt x="558" y="659"/>
                  </a:cubicBezTo>
                  <a:cubicBezTo>
                    <a:pt x="607" y="712"/>
                    <a:pt x="652" y="762"/>
                    <a:pt x="713" y="799"/>
                  </a:cubicBezTo>
                  <a:cubicBezTo>
                    <a:pt x="724" y="805"/>
                    <a:pt x="734" y="808"/>
                    <a:pt x="744" y="808"/>
                  </a:cubicBezTo>
                  <a:cubicBezTo>
                    <a:pt x="750" y="808"/>
                    <a:pt x="756" y="807"/>
                    <a:pt x="762" y="805"/>
                  </a:cubicBezTo>
                  <a:cubicBezTo>
                    <a:pt x="773" y="803"/>
                    <a:pt x="786" y="797"/>
                    <a:pt x="797" y="786"/>
                  </a:cubicBezTo>
                  <a:cubicBezTo>
                    <a:pt x="1025" y="559"/>
                    <a:pt x="1254" y="331"/>
                    <a:pt x="1483" y="104"/>
                  </a:cubicBezTo>
                  <a:cubicBezTo>
                    <a:pt x="1527" y="62"/>
                    <a:pt x="1485" y="1"/>
                    <a:pt x="1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3225423" y="3586905"/>
              <a:ext cx="329753" cy="173445"/>
            </a:xfrm>
            <a:custGeom>
              <a:avLst/>
              <a:gdLst/>
              <a:ahLst/>
              <a:cxnLst/>
              <a:rect l="l" t="t" r="r" b="b"/>
              <a:pathLst>
                <a:path w="1597" h="840" extrusionOk="0">
                  <a:moveTo>
                    <a:pt x="1513" y="1"/>
                  </a:moveTo>
                  <a:cubicBezTo>
                    <a:pt x="1499" y="1"/>
                    <a:pt x="1485" y="7"/>
                    <a:pt x="1474" y="21"/>
                  </a:cubicBezTo>
                  <a:cubicBezTo>
                    <a:pt x="1371" y="152"/>
                    <a:pt x="1261" y="275"/>
                    <a:pt x="1142" y="389"/>
                  </a:cubicBezTo>
                  <a:cubicBezTo>
                    <a:pt x="1080" y="448"/>
                    <a:pt x="1015" y="506"/>
                    <a:pt x="950" y="560"/>
                  </a:cubicBezTo>
                  <a:cubicBezTo>
                    <a:pt x="901" y="599"/>
                    <a:pt x="842" y="635"/>
                    <a:pt x="804" y="687"/>
                  </a:cubicBezTo>
                  <a:cubicBezTo>
                    <a:pt x="577" y="516"/>
                    <a:pt x="351" y="344"/>
                    <a:pt x="117" y="186"/>
                  </a:cubicBezTo>
                  <a:cubicBezTo>
                    <a:pt x="106" y="178"/>
                    <a:pt x="95" y="175"/>
                    <a:pt x="85" y="175"/>
                  </a:cubicBezTo>
                  <a:cubicBezTo>
                    <a:pt x="34" y="175"/>
                    <a:pt x="0" y="254"/>
                    <a:pt x="55" y="290"/>
                  </a:cubicBezTo>
                  <a:cubicBezTo>
                    <a:pt x="307" y="460"/>
                    <a:pt x="547" y="644"/>
                    <a:pt x="790" y="827"/>
                  </a:cubicBezTo>
                  <a:cubicBezTo>
                    <a:pt x="801" y="836"/>
                    <a:pt x="812" y="839"/>
                    <a:pt x="822" y="839"/>
                  </a:cubicBezTo>
                  <a:cubicBezTo>
                    <a:pt x="843" y="839"/>
                    <a:pt x="860" y="825"/>
                    <a:pt x="870" y="806"/>
                  </a:cubicBezTo>
                  <a:cubicBezTo>
                    <a:pt x="877" y="801"/>
                    <a:pt x="885" y="793"/>
                    <a:pt x="888" y="782"/>
                  </a:cubicBezTo>
                  <a:cubicBezTo>
                    <a:pt x="918" y="719"/>
                    <a:pt x="1000" y="676"/>
                    <a:pt x="1052" y="633"/>
                  </a:cubicBezTo>
                  <a:cubicBezTo>
                    <a:pt x="1112" y="583"/>
                    <a:pt x="1172" y="529"/>
                    <a:pt x="1228" y="475"/>
                  </a:cubicBezTo>
                  <a:cubicBezTo>
                    <a:pt x="1347" y="361"/>
                    <a:pt x="1459" y="238"/>
                    <a:pt x="1560" y="109"/>
                  </a:cubicBezTo>
                  <a:cubicBezTo>
                    <a:pt x="1596" y="62"/>
                    <a:pt x="1556" y="1"/>
                    <a:pt x="1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3223152" y="3094239"/>
              <a:ext cx="327481" cy="158166"/>
            </a:xfrm>
            <a:custGeom>
              <a:avLst/>
              <a:gdLst/>
              <a:ahLst/>
              <a:cxnLst/>
              <a:rect l="l" t="t" r="r" b="b"/>
              <a:pathLst>
                <a:path w="1586" h="766" extrusionOk="0">
                  <a:moveTo>
                    <a:pt x="811" y="0"/>
                  </a:moveTo>
                  <a:cubicBezTo>
                    <a:pt x="798" y="0"/>
                    <a:pt x="784" y="5"/>
                    <a:pt x="771" y="17"/>
                  </a:cubicBezTo>
                  <a:cubicBezTo>
                    <a:pt x="543" y="226"/>
                    <a:pt x="305" y="420"/>
                    <a:pt x="53" y="599"/>
                  </a:cubicBezTo>
                  <a:cubicBezTo>
                    <a:pt x="1" y="636"/>
                    <a:pt x="32" y="715"/>
                    <a:pt x="82" y="715"/>
                  </a:cubicBezTo>
                  <a:cubicBezTo>
                    <a:pt x="92" y="715"/>
                    <a:pt x="103" y="711"/>
                    <a:pt x="114" y="703"/>
                  </a:cubicBezTo>
                  <a:cubicBezTo>
                    <a:pt x="359" y="530"/>
                    <a:pt x="594" y="342"/>
                    <a:pt x="815" y="140"/>
                  </a:cubicBezTo>
                  <a:cubicBezTo>
                    <a:pt x="920" y="243"/>
                    <a:pt x="1024" y="345"/>
                    <a:pt x="1129" y="448"/>
                  </a:cubicBezTo>
                  <a:cubicBezTo>
                    <a:pt x="1237" y="554"/>
                    <a:pt x="1341" y="674"/>
                    <a:pt x="1470" y="756"/>
                  </a:cubicBezTo>
                  <a:cubicBezTo>
                    <a:pt x="1481" y="763"/>
                    <a:pt x="1491" y="766"/>
                    <a:pt x="1501" y="766"/>
                  </a:cubicBezTo>
                  <a:cubicBezTo>
                    <a:pt x="1552" y="766"/>
                    <a:pt x="1586" y="687"/>
                    <a:pt x="1531" y="651"/>
                  </a:cubicBezTo>
                  <a:cubicBezTo>
                    <a:pt x="1412" y="575"/>
                    <a:pt x="1315" y="461"/>
                    <a:pt x="1214" y="362"/>
                  </a:cubicBezTo>
                  <a:cubicBezTo>
                    <a:pt x="1101" y="250"/>
                    <a:pt x="987" y="138"/>
                    <a:pt x="873" y="27"/>
                  </a:cubicBezTo>
                  <a:cubicBezTo>
                    <a:pt x="862" y="15"/>
                    <a:pt x="851" y="10"/>
                    <a:pt x="840" y="8"/>
                  </a:cubicBezTo>
                  <a:cubicBezTo>
                    <a:pt x="831" y="3"/>
                    <a:pt x="821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3234302" y="3020319"/>
              <a:ext cx="319841" cy="154655"/>
            </a:xfrm>
            <a:custGeom>
              <a:avLst/>
              <a:gdLst/>
              <a:ahLst/>
              <a:cxnLst/>
              <a:rect l="l" t="t" r="r" b="b"/>
              <a:pathLst>
                <a:path w="1549" h="749" extrusionOk="0">
                  <a:moveTo>
                    <a:pt x="757" y="1"/>
                  </a:moveTo>
                  <a:cubicBezTo>
                    <a:pt x="744" y="1"/>
                    <a:pt x="730" y="7"/>
                    <a:pt x="719" y="21"/>
                  </a:cubicBezTo>
                  <a:cubicBezTo>
                    <a:pt x="532" y="250"/>
                    <a:pt x="279" y="420"/>
                    <a:pt x="49" y="601"/>
                  </a:cubicBezTo>
                  <a:cubicBezTo>
                    <a:pt x="1" y="639"/>
                    <a:pt x="45" y="701"/>
                    <a:pt x="97" y="701"/>
                  </a:cubicBezTo>
                  <a:cubicBezTo>
                    <a:pt x="110" y="701"/>
                    <a:pt x="124" y="697"/>
                    <a:pt x="137" y="687"/>
                  </a:cubicBezTo>
                  <a:cubicBezTo>
                    <a:pt x="357" y="513"/>
                    <a:pt x="599" y="349"/>
                    <a:pt x="782" y="133"/>
                  </a:cubicBezTo>
                  <a:cubicBezTo>
                    <a:pt x="998" y="327"/>
                    <a:pt x="1211" y="526"/>
                    <a:pt x="1420" y="731"/>
                  </a:cubicBezTo>
                  <a:cubicBezTo>
                    <a:pt x="1432" y="743"/>
                    <a:pt x="1446" y="749"/>
                    <a:pt x="1460" y="749"/>
                  </a:cubicBezTo>
                  <a:cubicBezTo>
                    <a:pt x="1507" y="749"/>
                    <a:pt x="1549" y="688"/>
                    <a:pt x="1505" y="646"/>
                  </a:cubicBezTo>
                  <a:cubicBezTo>
                    <a:pt x="1291" y="435"/>
                    <a:pt x="1073" y="230"/>
                    <a:pt x="847" y="30"/>
                  </a:cubicBezTo>
                  <a:cubicBezTo>
                    <a:pt x="835" y="18"/>
                    <a:pt x="822" y="14"/>
                    <a:pt x="808" y="14"/>
                  </a:cubicBezTo>
                  <a:cubicBezTo>
                    <a:pt x="803" y="14"/>
                    <a:pt x="798" y="14"/>
                    <a:pt x="793" y="15"/>
                  </a:cubicBezTo>
                  <a:cubicBezTo>
                    <a:pt x="783" y="6"/>
                    <a:pt x="770" y="1"/>
                    <a:pt x="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3223152" y="2937726"/>
              <a:ext cx="327688" cy="158166"/>
            </a:xfrm>
            <a:custGeom>
              <a:avLst/>
              <a:gdLst/>
              <a:ahLst/>
              <a:cxnLst/>
              <a:rect l="l" t="t" r="r" b="b"/>
              <a:pathLst>
                <a:path w="1587" h="766" extrusionOk="0">
                  <a:moveTo>
                    <a:pt x="810" y="1"/>
                  </a:moveTo>
                  <a:cubicBezTo>
                    <a:pt x="797" y="1"/>
                    <a:pt x="783" y="6"/>
                    <a:pt x="771" y="18"/>
                  </a:cubicBezTo>
                  <a:cubicBezTo>
                    <a:pt x="543" y="227"/>
                    <a:pt x="305" y="421"/>
                    <a:pt x="53" y="598"/>
                  </a:cubicBezTo>
                  <a:cubicBezTo>
                    <a:pt x="0" y="637"/>
                    <a:pt x="32" y="715"/>
                    <a:pt x="82" y="715"/>
                  </a:cubicBezTo>
                  <a:cubicBezTo>
                    <a:pt x="92" y="715"/>
                    <a:pt x="103" y="712"/>
                    <a:pt x="114" y="704"/>
                  </a:cubicBezTo>
                  <a:cubicBezTo>
                    <a:pt x="359" y="531"/>
                    <a:pt x="594" y="341"/>
                    <a:pt x="815" y="139"/>
                  </a:cubicBezTo>
                  <a:cubicBezTo>
                    <a:pt x="920" y="242"/>
                    <a:pt x="1024" y="345"/>
                    <a:pt x="1129" y="447"/>
                  </a:cubicBezTo>
                  <a:cubicBezTo>
                    <a:pt x="1237" y="553"/>
                    <a:pt x="1341" y="675"/>
                    <a:pt x="1470" y="757"/>
                  </a:cubicBezTo>
                  <a:cubicBezTo>
                    <a:pt x="1480" y="763"/>
                    <a:pt x="1491" y="766"/>
                    <a:pt x="1500" y="766"/>
                  </a:cubicBezTo>
                  <a:cubicBezTo>
                    <a:pt x="1552" y="766"/>
                    <a:pt x="1586" y="686"/>
                    <a:pt x="1531" y="650"/>
                  </a:cubicBezTo>
                  <a:cubicBezTo>
                    <a:pt x="1412" y="576"/>
                    <a:pt x="1315" y="460"/>
                    <a:pt x="1214" y="361"/>
                  </a:cubicBezTo>
                  <a:cubicBezTo>
                    <a:pt x="1101" y="249"/>
                    <a:pt x="987" y="138"/>
                    <a:pt x="873" y="26"/>
                  </a:cubicBezTo>
                  <a:cubicBezTo>
                    <a:pt x="862" y="16"/>
                    <a:pt x="851" y="11"/>
                    <a:pt x="840" y="9"/>
                  </a:cubicBezTo>
                  <a:cubicBezTo>
                    <a:pt x="831" y="4"/>
                    <a:pt x="820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3234302" y="2863805"/>
              <a:ext cx="319841" cy="154655"/>
            </a:xfrm>
            <a:custGeom>
              <a:avLst/>
              <a:gdLst/>
              <a:ahLst/>
              <a:cxnLst/>
              <a:rect l="l" t="t" r="r" b="b"/>
              <a:pathLst>
                <a:path w="1549" h="749" extrusionOk="0">
                  <a:moveTo>
                    <a:pt x="757" y="1"/>
                  </a:moveTo>
                  <a:cubicBezTo>
                    <a:pt x="744" y="1"/>
                    <a:pt x="730" y="7"/>
                    <a:pt x="719" y="22"/>
                  </a:cubicBezTo>
                  <a:cubicBezTo>
                    <a:pt x="532" y="249"/>
                    <a:pt x="279" y="419"/>
                    <a:pt x="49" y="600"/>
                  </a:cubicBezTo>
                  <a:cubicBezTo>
                    <a:pt x="1" y="638"/>
                    <a:pt x="45" y="700"/>
                    <a:pt x="97" y="700"/>
                  </a:cubicBezTo>
                  <a:cubicBezTo>
                    <a:pt x="110" y="700"/>
                    <a:pt x="124" y="696"/>
                    <a:pt x="137" y="686"/>
                  </a:cubicBezTo>
                  <a:cubicBezTo>
                    <a:pt x="357" y="512"/>
                    <a:pt x="599" y="348"/>
                    <a:pt x="782" y="134"/>
                  </a:cubicBezTo>
                  <a:cubicBezTo>
                    <a:pt x="998" y="328"/>
                    <a:pt x="1211" y="527"/>
                    <a:pt x="1420" y="731"/>
                  </a:cubicBezTo>
                  <a:cubicBezTo>
                    <a:pt x="1432" y="743"/>
                    <a:pt x="1447" y="749"/>
                    <a:pt x="1461" y="749"/>
                  </a:cubicBezTo>
                  <a:cubicBezTo>
                    <a:pt x="1507" y="749"/>
                    <a:pt x="1549" y="688"/>
                    <a:pt x="1505" y="645"/>
                  </a:cubicBezTo>
                  <a:cubicBezTo>
                    <a:pt x="1291" y="434"/>
                    <a:pt x="1073" y="229"/>
                    <a:pt x="847" y="29"/>
                  </a:cubicBezTo>
                  <a:cubicBezTo>
                    <a:pt x="834" y="18"/>
                    <a:pt x="821" y="13"/>
                    <a:pt x="806" y="13"/>
                  </a:cubicBezTo>
                  <a:cubicBezTo>
                    <a:pt x="802" y="13"/>
                    <a:pt x="798" y="14"/>
                    <a:pt x="793" y="15"/>
                  </a:cubicBezTo>
                  <a:cubicBezTo>
                    <a:pt x="783" y="6"/>
                    <a:pt x="770" y="1"/>
                    <a:pt x="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3257428" y="3185711"/>
              <a:ext cx="259136" cy="247985"/>
            </a:xfrm>
            <a:custGeom>
              <a:avLst/>
              <a:gdLst/>
              <a:ahLst/>
              <a:cxnLst/>
              <a:rect l="l" t="t" r="r" b="b"/>
              <a:pathLst>
                <a:path w="1255" h="1201" extrusionOk="0">
                  <a:moveTo>
                    <a:pt x="176" y="520"/>
                  </a:moveTo>
                  <a:cubicBezTo>
                    <a:pt x="178" y="520"/>
                    <a:pt x="182" y="521"/>
                    <a:pt x="185" y="521"/>
                  </a:cubicBezTo>
                  <a:cubicBezTo>
                    <a:pt x="185" y="521"/>
                    <a:pt x="185" y="523"/>
                    <a:pt x="185" y="523"/>
                  </a:cubicBezTo>
                  <a:lnTo>
                    <a:pt x="172" y="523"/>
                  </a:lnTo>
                  <a:cubicBezTo>
                    <a:pt x="172" y="521"/>
                    <a:pt x="174" y="520"/>
                    <a:pt x="176" y="520"/>
                  </a:cubicBezTo>
                  <a:close/>
                  <a:moveTo>
                    <a:pt x="120" y="643"/>
                  </a:moveTo>
                  <a:lnTo>
                    <a:pt x="120" y="643"/>
                  </a:lnTo>
                  <a:cubicBezTo>
                    <a:pt x="159" y="678"/>
                    <a:pt x="196" y="712"/>
                    <a:pt x="234" y="747"/>
                  </a:cubicBezTo>
                  <a:cubicBezTo>
                    <a:pt x="247" y="762"/>
                    <a:pt x="260" y="775"/>
                    <a:pt x="271" y="790"/>
                  </a:cubicBezTo>
                  <a:cubicBezTo>
                    <a:pt x="213" y="740"/>
                    <a:pt x="150" y="684"/>
                    <a:pt x="120" y="643"/>
                  </a:cubicBezTo>
                  <a:close/>
                  <a:moveTo>
                    <a:pt x="607" y="346"/>
                  </a:moveTo>
                  <a:cubicBezTo>
                    <a:pt x="622" y="355"/>
                    <a:pt x="635" y="372"/>
                    <a:pt x="649" y="391"/>
                  </a:cubicBezTo>
                  <a:cubicBezTo>
                    <a:pt x="672" y="421"/>
                    <a:pt x="696" y="451"/>
                    <a:pt x="720" y="480"/>
                  </a:cubicBezTo>
                  <a:cubicBezTo>
                    <a:pt x="746" y="514"/>
                    <a:pt x="780" y="555"/>
                    <a:pt x="821" y="579"/>
                  </a:cubicBezTo>
                  <a:cubicBezTo>
                    <a:pt x="737" y="652"/>
                    <a:pt x="655" y="726"/>
                    <a:pt x="571" y="799"/>
                  </a:cubicBezTo>
                  <a:cubicBezTo>
                    <a:pt x="504" y="738"/>
                    <a:pt x="439" y="674"/>
                    <a:pt x="381" y="605"/>
                  </a:cubicBezTo>
                  <a:cubicBezTo>
                    <a:pt x="452" y="523"/>
                    <a:pt x="525" y="443"/>
                    <a:pt x="595" y="361"/>
                  </a:cubicBezTo>
                  <a:cubicBezTo>
                    <a:pt x="599" y="357"/>
                    <a:pt x="603" y="352"/>
                    <a:pt x="607" y="346"/>
                  </a:cubicBezTo>
                  <a:close/>
                  <a:moveTo>
                    <a:pt x="610" y="961"/>
                  </a:moveTo>
                  <a:cubicBezTo>
                    <a:pt x="614" y="961"/>
                    <a:pt x="618" y="961"/>
                    <a:pt x="622" y="963"/>
                  </a:cubicBezTo>
                  <a:lnTo>
                    <a:pt x="607" y="982"/>
                  </a:lnTo>
                  <a:cubicBezTo>
                    <a:pt x="603" y="978"/>
                    <a:pt x="599" y="974"/>
                    <a:pt x="595" y="971"/>
                  </a:cubicBezTo>
                  <a:cubicBezTo>
                    <a:pt x="599" y="967"/>
                    <a:pt x="605" y="963"/>
                    <a:pt x="610" y="961"/>
                  </a:cubicBezTo>
                  <a:close/>
                  <a:moveTo>
                    <a:pt x="587" y="0"/>
                  </a:moveTo>
                  <a:cubicBezTo>
                    <a:pt x="577" y="0"/>
                    <a:pt x="566" y="4"/>
                    <a:pt x="556" y="12"/>
                  </a:cubicBezTo>
                  <a:cubicBezTo>
                    <a:pt x="444" y="115"/>
                    <a:pt x="336" y="221"/>
                    <a:pt x="232" y="329"/>
                  </a:cubicBezTo>
                  <a:cubicBezTo>
                    <a:pt x="183" y="380"/>
                    <a:pt x="135" y="432"/>
                    <a:pt x="88" y="482"/>
                  </a:cubicBezTo>
                  <a:cubicBezTo>
                    <a:pt x="60" y="516"/>
                    <a:pt x="3" y="561"/>
                    <a:pt x="1" y="609"/>
                  </a:cubicBezTo>
                  <a:cubicBezTo>
                    <a:pt x="1" y="650"/>
                    <a:pt x="12" y="672"/>
                    <a:pt x="40" y="700"/>
                  </a:cubicBezTo>
                  <a:cubicBezTo>
                    <a:pt x="101" y="760"/>
                    <a:pt x="168" y="814"/>
                    <a:pt x="232" y="870"/>
                  </a:cubicBezTo>
                  <a:cubicBezTo>
                    <a:pt x="351" y="976"/>
                    <a:pt x="469" y="1083"/>
                    <a:pt x="588" y="1187"/>
                  </a:cubicBezTo>
                  <a:cubicBezTo>
                    <a:pt x="598" y="1196"/>
                    <a:pt x="610" y="1200"/>
                    <a:pt x="622" y="1200"/>
                  </a:cubicBezTo>
                  <a:cubicBezTo>
                    <a:pt x="633" y="1200"/>
                    <a:pt x="644" y="1196"/>
                    <a:pt x="653" y="1187"/>
                  </a:cubicBezTo>
                  <a:lnTo>
                    <a:pt x="1220" y="665"/>
                  </a:lnTo>
                  <a:cubicBezTo>
                    <a:pt x="1255" y="634"/>
                    <a:pt x="1223" y="587"/>
                    <a:pt x="1187" y="587"/>
                  </a:cubicBezTo>
                  <a:cubicBezTo>
                    <a:pt x="1186" y="587"/>
                    <a:pt x="1185" y="587"/>
                    <a:pt x="1185" y="587"/>
                  </a:cubicBezTo>
                  <a:cubicBezTo>
                    <a:pt x="1181" y="575"/>
                    <a:pt x="1175" y="564"/>
                    <a:pt x="1162" y="557"/>
                  </a:cubicBezTo>
                  <a:cubicBezTo>
                    <a:pt x="1062" y="488"/>
                    <a:pt x="968" y="411"/>
                    <a:pt x="883" y="326"/>
                  </a:cubicBezTo>
                  <a:cubicBezTo>
                    <a:pt x="812" y="255"/>
                    <a:pt x="756" y="165"/>
                    <a:pt x="670" y="113"/>
                  </a:cubicBezTo>
                  <a:cubicBezTo>
                    <a:pt x="648" y="98"/>
                    <a:pt x="627" y="93"/>
                    <a:pt x="605" y="93"/>
                  </a:cubicBezTo>
                  <a:cubicBezTo>
                    <a:pt x="610" y="89"/>
                    <a:pt x="616" y="83"/>
                    <a:pt x="622" y="78"/>
                  </a:cubicBezTo>
                  <a:cubicBezTo>
                    <a:pt x="657" y="47"/>
                    <a:pt x="624" y="0"/>
                    <a:pt x="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3322883" y="3250752"/>
              <a:ext cx="119553" cy="113359"/>
            </a:xfrm>
            <a:custGeom>
              <a:avLst/>
              <a:gdLst/>
              <a:ahLst/>
              <a:cxnLst/>
              <a:rect l="l" t="t" r="r" b="b"/>
              <a:pathLst>
                <a:path w="579" h="549" extrusionOk="0">
                  <a:moveTo>
                    <a:pt x="299" y="141"/>
                  </a:moveTo>
                  <a:lnTo>
                    <a:pt x="312" y="156"/>
                  </a:lnTo>
                  <a:cubicBezTo>
                    <a:pt x="303" y="158"/>
                    <a:pt x="293" y="162"/>
                    <a:pt x="286" y="163"/>
                  </a:cubicBezTo>
                  <a:cubicBezTo>
                    <a:pt x="290" y="156"/>
                    <a:pt x="293" y="149"/>
                    <a:pt x="299" y="141"/>
                  </a:cubicBezTo>
                  <a:close/>
                  <a:moveTo>
                    <a:pt x="375" y="225"/>
                  </a:moveTo>
                  <a:cubicBezTo>
                    <a:pt x="377" y="227"/>
                    <a:pt x="377" y="229"/>
                    <a:pt x="379" y="231"/>
                  </a:cubicBezTo>
                  <a:cubicBezTo>
                    <a:pt x="375" y="232"/>
                    <a:pt x="372" y="232"/>
                    <a:pt x="368" y="234"/>
                  </a:cubicBezTo>
                  <a:cubicBezTo>
                    <a:pt x="370" y="231"/>
                    <a:pt x="372" y="229"/>
                    <a:pt x="375" y="227"/>
                  </a:cubicBezTo>
                  <a:cubicBezTo>
                    <a:pt x="375" y="225"/>
                    <a:pt x="375" y="225"/>
                    <a:pt x="375" y="225"/>
                  </a:cubicBezTo>
                  <a:close/>
                  <a:moveTo>
                    <a:pt x="450" y="309"/>
                  </a:moveTo>
                  <a:cubicBezTo>
                    <a:pt x="452" y="311"/>
                    <a:pt x="454" y="313"/>
                    <a:pt x="457" y="316"/>
                  </a:cubicBezTo>
                  <a:cubicBezTo>
                    <a:pt x="456" y="315"/>
                    <a:pt x="454" y="314"/>
                    <a:pt x="452" y="314"/>
                  </a:cubicBezTo>
                  <a:cubicBezTo>
                    <a:pt x="448" y="314"/>
                    <a:pt x="444" y="316"/>
                    <a:pt x="439" y="320"/>
                  </a:cubicBezTo>
                  <a:cubicBezTo>
                    <a:pt x="442" y="316"/>
                    <a:pt x="446" y="313"/>
                    <a:pt x="450" y="309"/>
                  </a:cubicBezTo>
                  <a:close/>
                  <a:moveTo>
                    <a:pt x="290" y="348"/>
                  </a:moveTo>
                  <a:cubicBezTo>
                    <a:pt x="286" y="354"/>
                    <a:pt x="280" y="361"/>
                    <a:pt x="275" y="367"/>
                  </a:cubicBezTo>
                  <a:cubicBezTo>
                    <a:pt x="271" y="363"/>
                    <a:pt x="269" y="359"/>
                    <a:pt x="265" y="356"/>
                  </a:cubicBezTo>
                  <a:lnTo>
                    <a:pt x="290" y="348"/>
                  </a:lnTo>
                  <a:close/>
                  <a:moveTo>
                    <a:pt x="299" y="1"/>
                  </a:moveTo>
                  <a:cubicBezTo>
                    <a:pt x="295" y="1"/>
                    <a:pt x="291" y="1"/>
                    <a:pt x="286" y="3"/>
                  </a:cubicBezTo>
                  <a:cubicBezTo>
                    <a:pt x="168" y="46"/>
                    <a:pt x="139" y="180"/>
                    <a:pt x="30" y="227"/>
                  </a:cubicBezTo>
                  <a:cubicBezTo>
                    <a:pt x="1" y="240"/>
                    <a:pt x="2" y="279"/>
                    <a:pt x="21" y="300"/>
                  </a:cubicBezTo>
                  <a:cubicBezTo>
                    <a:pt x="60" y="344"/>
                    <a:pt x="101" y="389"/>
                    <a:pt x="140" y="434"/>
                  </a:cubicBezTo>
                  <a:cubicBezTo>
                    <a:pt x="170" y="466"/>
                    <a:pt x="209" y="531"/>
                    <a:pt x="254" y="544"/>
                  </a:cubicBezTo>
                  <a:cubicBezTo>
                    <a:pt x="265" y="547"/>
                    <a:pt x="275" y="548"/>
                    <a:pt x="285" y="548"/>
                  </a:cubicBezTo>
                  <a:cubicBezTo>
                    <a:pt x="352" y="548"/>
                    <a:pt x="400" y="483"/>
                    <a:pt x="450" y="438"/>
                  </a:cubicBezTo>
                  <a:cubicBezTo>
                    <a:pt x="491" y="398"/>
                    <a:pt x="579" y="341"/>
                    <a:pt x="538" y="272"/>
                  </a:cubicBezTo>
                  <a:cubicBezTo>
                    <a:pt x="491" y="191"/>
                    <a:pt x="409" y="121"/>
                    <a:pt x="342" y="52"/>
                  </a:cubicBezTo>
                  <a:cubicBezTo>
                    <a:pt x="342" y="26"/>
                    <a:pt x="324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3322883" y="2724636"/>
              <a:ext cx="119553" cy="113565"/>
            </a:xfrm>
            <a:custGeom>
              <a:avLst/>
              <a:gdLst/>
              <a:ahLst/>
              <a:cxnLst/>
              <a:rect l="l" t="t" r="r" b="b"/>
              <a:pathLst>
                <a:path w="579" h="550" extrusionOk="0">
                  <a:moveTo>
                    <a:pt x="299" y="140"/>
                  </a:moveTo>
                  <a:lnTo>
                    <a:pt x="312" y="155"/>
                  </a:lnTo>
                  <a:cubicBezTo>
                    <a:pt x="303" y="157"/>
                    <a:pt x="293" y="161"/>
                    <a:pt x="286" y="165"/>
                  </a:cubicBezTo>
                  <a:cubicBezTo>
                    <a:pt x="290" y="155"/>
                    <a:pt x="293" y="148"/>
                    <a:pt x="299" y="140"/>
                  </a:cubicBezTo>
                  <a:close/>
                  <a:moveTo>
                    <a:pt x="375" y="224"/>
                  </a:moveTo>
                  <a:cubicBezTo>
                    <a:pt x="377" y="226"/>
                    <a:pt x="377" y="228"/>
                    <a:pt x="379" y="230"/>
                  </a:cubicBezTo>
                  <a:cubicBezTo>
                    <a:pt x="375" y="232"/>
                    <a:pt x="372" y="232"/>
                    <a:pt x="368" y="234"/>
                  </a:cubicBezTo>
                  <a:cubicBezTo>
                    <a:pt x="370" y="230"/>
                    <a:pt x="372" y="228"/>
                    <a:pt x="375" y="226"/>
                  </a:cubicBezTo>
                  <a:cubicBezTo>
                    <a:pt x="375" y="226"/>
                    <a:pt x="375" y="226"/>
                    <a:pt x="375" y="224"/>
                  </a:cubicBezTo>
                  <a:close/>
                  <a:moveTo>
                    <a:pt x="450" y="308"/>
                  </a:moveTo>
                  <a:cubicBezTo>
                    <a:pt x="451" y="310"/>
                    <a:pt x="453" y="312"/>
                    <a:pt x="455" y="314"/>
                  </a:cubicBezTo>
                  <a:lnTo>
                    <a:pt x="455" y="314"/>
                  </a:lnTo>
                  <a:cubicBezTo>
                    <a:pt x="454" y="314"/>
                    <a:pt x="453" y="314"/>
                    <a:pt x="452" y="314"/>
                  </a:cubicBezTo>
                  <a:cubicBezTo>
                    <a:pt x="448" y="314"/>
                    <a:pt x="444" y="316"/>
                    <a:pt x="439" y="319"/>
                  </a:cubicBezTo>
                  <a:cubicBezTo>
                    <a:pt x="442" y="316"/>
                    <a:pt x="446" y="312"/>
                    <a:pt x="450" y="308"/>
                  </a:cubicBezTo>
                  <a:close/>
                  <a:moveTo>
                    <a:pt x="290" y="347"/>
                  </a:moveTo>
                  <a:lnTo>
                    <a:pt x="290" y="347"/>
                  </a:lnTo>
                  <a:cubicBezTo>
                    <a:pt x="286" y="355"/>
                    <a:pt x="280" y="360"/>
                    <a:pt x="275" y="366"/>
                  </a:cubicBezTo>
                  <a:cubicBezTo>
                    <a:pt x="271" y="362"/>
                    <a:pt x="269" y="359"/>
                    <a:pt x="265" y="355"/>
                  </a:cubicBezTo>
                  <a:lnTo>
                    <a:pt x="290" y="347"/>
                  </a:lnTo>
                  <a:close/>
                  <a:moveTo>
                    <a:pt x="299" y="0"/>
                  </a:moveTo>
                  <a:cubicBezTo>
                    <a:pt x="295" y="0"/>
                    <a:pt x="291" y="1"/>
                    <a:pt x="286" y="2"/>
                  </a:cubicBezTo>
                  <a:cubicBezTo>
                    <a:pt x="168" y="45"/>
                    <a:pt x="139" y="180"/>
                    <a:pt x="30" y="226"/>
                  </a:cubicBezTo>
                  <a:cubicBezTo>
                    <a:pt x="1" y="239"/>
                    <a:pt x="2" y="278"/>
                    <a:pt x="21" y="299"/>
                  </a:cubicBezTo>
                  <a:cubicBezTo>
                    <a:pt x="60" y="344"/>
                    <a:pt x="101" y="388"/>
                    <a:pt x="140" y="433"/>
                  </a:cubicBezTo>
                  <a:cubicBezTo>
                    <a:pt x="170" y="465"/>
                    <a:pt x="209" y="532"/>
                    <a:pt x="254" y="545"/>
                  </a:cubicBezTo>
                  <a:cubicBezTo>
                    <a:pt x="265" y="548"/>
                    <a:pt x="275" y="549"/>
                    <a:pt x="285" y="549"/>
                  </a:cubicBezTo>
                  <a:cubicBezTo>
                    <a:pt x="352" y="549"/>
                    <a:pt x="399" y="482"/>
                    <a:pt x="450" y="437"/>
                  </a:cubicBezTo>
                  <a:cubicBezTo>
                    <a:pt x="491" y="398"/>
                    <a:pt x="579" y="340"/>
                    <a:pt x="538" y="273"/>
                  </a:cubicBezTo>
                  <a:cubicBezTo>
                    <a:pt x="491" y="193"/>
                    <a:pt x="409" y="120"/>
                    <a:pt x="342" y="51"/>
                  </a:cubicBezTo>
                  <a:cubicBezTo>
                    <a:pt x="342" y="25"/>
                    <a:pt x="32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2624148" y="2652781"/>
              <a:ext cx="172413" cy="305181"/>
            </a:xfrm>
            <a:custGeom>
              <a:avLst/>
              <a:gdLst/>
              <a:ahLst/>
              <a:cxnLst/>
              <a:rect l="l" t="t" r="r" b="b"/>
              <a:pathLst>
                <a:path w="835" h="1478" extrusionOk="0">
                  <a:moveTo>
                    <a:pt x="667" y="0"/>
                  </a:moveTo>
                  <a:cubicBezTo>
                    <a:pt x="654" y="0"/>
                    <a:pt x="640" y="5"/>
                    <a:pt x="627" y="17"/>
                  </a:cubicBezTo>
                  <a:cubicBezTo>
                    <a:pt x="508" y="127"/>
                    <a:pt x="402" y="240"/>
                    <a:pt x="303" y="367"/>
                  </a:cubicBezTo>
                  <a:cubicBezTo>
                    <a:pt x="256" y="427"/>
                    <a:pt x="208" y="483"/>
                    <a:pt x="152" y="535"/>
                  </a:cubicBezTo>
                  <a:cubicBezTo>
                    <a:pt x="100" y="582"/>
                    <a:pt x="49" y="628"/>
                    <a:pt x="12" y="688"/>
                  </a:cubicBezTo>
                  <a:cubicBezTo>
                    <a:pt x="3" y="707"/>
                    <a:pt x="1" y="723"/>
                    <a:pt x="6" y="738"/>
                  </a:cubicBezTo>
                  <a:cubicBezTo>
                    <a:pt x="8" y="749"/>
                    <a:pt x="14" y="761"/>
                    <a:pt x="23" y="772"/>
                  </a:cubicBezTo>
                  <a:cubicBezTo>
                    <a:pt x="252" y="999"/>
                    <a:pt x="480" y="1229"/>
                    <a:pt x="707" y="1460"/>
                  </a:cubicBezTo>
                  <a:cubicBezTo>
                    <a:pt x="720" y="1473"/>
                    <a:pt x="734" y="1478"/>
                    <a:pt x="747" y="1478"/>
                  </a:cubicBezTo>
                  <a:cubicBezTo>
                    <a:pt x="793" y="1478"/>
                    <a:pt x="835" y="1417"/>
                    <a:pt x="793" y="1374"/>
                  </a:cubicBezTo>
                  <a:cubicBezTo>
                    <a:pt x="577" y="1154"/>
                    <a:pt x="359" y="934"/>
                    <a:pt x="141" y="718"/>
                  </a:cubicBezTo>
                  <a:cubicBezTo>
                    <a:pt x="174" y="677"/>
                    <a:pt x="213" y="643"/>
                    <a:pt x="252" y="608"/>
                  </a:cubicBezTo>
                  <a:cubicBezTo>
                    <a:pt x="308" y="556"/>
                    <a:pt x="355" y="496"/>
                    <a:pt x="402" y="436"/>
                  </a:cubicBezTo>
                  <a:cubicBezTo>
                    <a:pt x="497" y="315"/>
                    <a:pt x="599" y="207"/>
                    <a:pt x="713" y="102"/>
                  </a:cubicBezTo>
                  <a:cubicBezTo>
                    <a:pt x="758" y="62"/>
                    <a:pt x="716" y="0"/>
                    <a:pt x="6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2551879" y="2644728"/>
              <a:ext cx="181498" cy="319841"/>
            </a:xfrm>
            <a:custGeom>
              <a:avLst/>
              <a:gdLst/>
              <a:ahLst/>
              <a:cxnLst/>
              <a:rect l="l" t="t" r="r" b="b"/>
              <a:pathLst>
                <a:path w="879" h="1549" extrusionOk="0">
                  <a:moveTo>
                    <a:pt x="612" y="1"/>
                  </a:moveTo>
                  <a:cubicBezTo>
                    <a:pt x="594" y="1"/>
                    <a:pt x="575" y="9"/>
                    <a:pt x="561" y="28"/>
                  </a:cubicBezTo>
                  <a:cubicBezTo>
                    <a:pt x="394" y="281"/>
                    <a:pt x="207" y="522"/>
                    <a:pt x="26" y="764"/>
                  </a:cubicBezTo>
                  <a:cubicBezTo>
                    <a:pt x="0" y="798"/>
                    <a:pt x="19" y="829"/>
                    <a:pt x="47" y="844"/>
                  </a:cubicBezTo>
                  <a:cubicBezTo>
                    <a:pt x="52" y="852"/>
                    <a:pt x="60" y="857"/>
                    <a:pt x="71" y="863"/>
                  </a:cubicBezTo>
                  <a:cubicBezTo>
                    <a:pt x="134" y="891"/>
                    <a:pt x="177" y="973"/>
                    <a:pt x="220" y="1025"/>
                  </a:cubicBezTo>
                  <a:cubicBezTo>
                    <a:pt x="271" y="1087"/>
                    <a:pt x="325" y="1145"/>
                    <a:pt x="379" y="1202"/>
                  </a:cubicBezTo>
                  <a:cubicBezTo>
                    <a:pt x="492" y="1322"/>
                    <a:pt x="615" y="1432"/>
                    <a:pt x="744" y="1534"/>
                  </a:cubicBezTo>
                  <a:cubicBezTo>
                    <a:pt x="757" y="1544"/>
                    <a:pt x="771" y="1549"/>
                    <a:pt x="784" y="1549"/>
                  </a:cubicBezTo>
                  <a:cubicBezTo>
                    <a:pt x="835" y="1549"/>
                    <a:pt x="879" y="1487"/>
                    <a:pt x="830" y="1448"/>
                  </a:cubicBezTo>
                  <a:cubicBezTo>
                    <a:pt x="701" y="1346"/>
                    <a:pt x="578" y="1236"/>
                    <a:pt x="464" y="1117"/>
                  </a:cubicBezTo>
                  <a:cubicBezTo>
                    <a:pt x="405" y="1053"/>
                    <a:pt x="347" y="990"/>
                    <a:pt x="293" y="923"/>
                  </a:cubicBezTo>
                  <a:cubicBezTo>
                    <a:pt x="254" y="876"/>
                    <a:pt x="216" y="816"/>
                    <a:pt x="166" y="779"/>
                  </a:cubicBezTo>
                  <a:cubicBezTo>
                    <a:pt x="338" y="552"/>
                    <a:pt x="509" y="326"/>
                    <a:pt x="668" y="89"/>
                  </a:cubicBezTo>
                  <a:cubicBezTo>
                    <a:pt x="698" y="44"/>
                    <a:pt x="656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2475894" y="2652781"/>
              <a:ext cx="172206" cy="305181"/>
            </a:xfrm>
            <a:custGeom>
              <a:avLst/>
              <a:gdLst/>
              <a:ahLst/>
              <a:cxnLst/>
              <a:rect l="l" t="t" r="r" b="b"/>
              <a:pathLst>
                <a:path w="834" h="1478" extrusionOk="0">
                  <a:moveTo>
                    <a:pt x="666" y="0"/>
                  </a:moveTo>
                  <a:cubicBezTo>
                    <a:pt x="652" y="0"/>
                    <a:pt x="638" y="5"/>
                    <a:pt x="625" y="17"/>
                  </a:cubicBezTo>
                  <a:cubicBezTo>
                    <a:pt x="508" y="127"/>
                    <a:pt x="400" y="240"/>
                    <a:pt x="301" y="367"/>
                  </a:cubicBezTo>
                  <a:cubicBezTo>
                    <a:pt x="254" y="427"/>
                    <a:pt x="206" y="483"/>
                    <a:pt x="152" y="535"/>
                  </a:cubicBezTo>
                  <a:cubicBezTo>
                    <a:pt x="100" y="582"/>
                    <a:pt x="49" y="628"/>
                    <a:pt x="12" y="688"/>
                  </a:cubicBezTo>
                  <a:cubicBezTo>
                    <a:pt x="1" y="707"/>
                    <a:pt x="1" y="723"/>
                    <a:pt x="5" y="738"/>
                  </a:cubicBezTo>
                  <a:cubicBezTo>
                    <a:pt x="7" y="749"/>
                    <a:pt x="12" y="761"/>
                    <a:pt x="23" y="772"/>
                  </a:cubicBezTo>
                  <a:cubicBezTo>
                    <a:pt x="253" y="999"/>
                    <a:pt x="480" y="1229"/>
                    <a:pt x="706" y="1460"/>
                  </a:cubicBezTo>
                  <a:cubicBezTo>
                    <a:pt x="718" y="1473"/>
                    <a:pt x="732" y="1478"/>
                    <a:pt x="746" y="1478"/>
                  </a:cubicBezTo>
                  <a:cubicBezTo>
                    <a:pt x="792" y="1478"/>
                    <a:pt x="833" y="1417"/>
                    <a:pt x="791" y="1374"/>
                  </a:cubicBezTo>
                  <a:cubicBezTo>
                    <a:pt x="575" y="1154"/>
                    <a:pt x="359" y="934"/>
                    <a:pt x="141" y="718"/>
                  </a:cubicBezTo>
                  <a:cubicBezTo>
                    <a:pt x="172" y="677"/>
                    <a:pt x="213" y="643"/>
                    <a:pt x="251" y="608"/>
                  </a:cubicBezTo>
                  <a:cubicBezTo>
                    <a:pt x="307" y="556"/>
                    <a:pt x="353" y="496"/>
                    <a:pt x="400" y="436"/>
                  </a:cubicBezTo>
                  <a:cubicBezTo>
                    <a:pt x="495" y="315"/>
                    <a:pt x="599" y="207"/>
                    <a:pt x="713" y="102"/>
                  </a:cubicBezTo>
                  <a:cubicBezTo>
                    <a:pt x="757" y="62"/>
                    <a:pt x="714" y="0"/>
                    <a:pt x="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2403625" y="2644728"/>
              <a:ext cx="181498" cy="319841"/>
            </a:xfrm>
            <a:custGeom>
              <a:avLst/>
              <a:gdLst/>
              <a:ahLst/>
              <a:cxnLst/>
              <a:rect l="l" t="t" r="r" b="b"/>
              <a:pathLst>
                <a:path w="879" h="1549" extrusionOk="0">
                  <a:moveTo>
                    <a:pt x="612" y="1"/>
                  </a:moveTo>
                  <a:cubicBezTo>
                    <a:pt x="593" y="1"/>
                    <a:pt x="574" y="9"/>
                    <a:pt x="562" y="28"/>
                  </a:cubicBezTo>
                  <a:cubicBezTo>
                    <a:pt x="392" y="281"/>
                    <a:pt x="207" y="522"/>
                    <a:pt x="25" y="764"/>
                  </a:cubicBezTo>
                  <a:cubicBezTo>
                    <a:pt x="0" y="798"/>
                    <a:pt x="17" y="829"/>
                    <a:pt x="45" y="844"/>
                  </a:cubicBezTo>
                  <a:cubicBezTo>
                    <a:pt x="51" y="852"/>
                    <a:pt x="58" y="857"/>
                    <a:pt x="69" y="863"/>
                  </a:cubicBezTo>
                  <a:cubicBezTo>
                    <a:pt x="133" y="891"/>
                    <a:pt x="176" y="973"/>
                    <a:pt x="219" y="1025"/>
                  </a:cubicBezTo>
                  <a:cubicBezTo>
                    <a:pt x="269" y="1087"/>
                    <a:pt x="323" y="1145"/>
                    <a:pt x="377" y="1202"/>
                  </a:cubicBezTo>
                  <a:cubicBezTo>
                    <a:pt x="491" y="1322"/>
                    <a:pt x="614" y="1432"/>
                    <a:pt x="744" y="1534"/>
                  </a:cubicBezTo>
                  <a:cubicBezTo>
                    <a:pt x="757" y="1544"/>
                    <a:pt x="770" y="1549"/>
                    <a:pt x="784" y="1549"/>
                  </a:cubicBezTo>
                  <a:cubicBezTo>
                    <a:pt x="834" y="1549"/>
                    <a:pt x="879" y="1487"/>
                    <a:pt x="830" y="1448"/>
                  </a:cubicBezTo>
                  <a:cubicBezTo>
                    <a:pt x="700" y="1346"/>
                    <a:pt x="578" y="1236"/>
                    <a:pt x="463" y="1117"/>
                  </a:cubicBezTo>
                  <a:cubicBezTo>
                    <a:pt x="403" y="1053"/>
                    <a:pt x="347" y="990"/>
                    <a:pt x="291" y="923"/>
                  </a:cubicBezTo>
                  <a:cubicBezTo>
                    <a:pt x="252" y="876"/>
                    <a:pt x="217" y="816"/>
                    <a:pt x="164" y="779"/>
                  </a:cubicBezTo>
                  <a:cubicBezTo>
                    <a:pt x="336" y="552"/>
                    <a:pt x="508" y="326"/>
                    <a:pt x="666" y="89"/>
                  </a:cubicBezTo>
                  <a:cubicBezTo>
                    <a:pt x="697" y="44"/>
                    <a:pt x="655" y="1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2909919" y="2642250"/>
              <a:ext cx="162915" cy="316744"/>
            </a:xfrm>
            <a:custGeom>
              <a:avLst/>
              <a:gdLst/>
              <a:ahLst/>
              <a:cxnLst/>
              <a:rect l="l" t="t" r="r" b="b"/>
              <a:pathLst>
                <a:path w="789" h="1534" extrusionOk="0">
                  <a:moveTo>
                    <a:pt x="136" y="0"/>
                  </a:moveTo>
                  <a:cubicBezTo>
                    <a:pt x="92" y="0"/>
                    <a:pt x="49" y="44"/>
                    <a:pt x="82" y="88"/>
                  </a:cubicBezTo>
                  <a:cubicBezTo>
                    <a:pt x="256" y="334"/>
                    <a:pt x="444" y="567"/>
                    <a:pt x="645" y="789"/>
                  </a:cubicBezTo>
                  <a:cubicBezTo>
                    <a:pt x="543" y="894"/>
                    <a:pt x="440" y="998"/>
                    <a:pt x="338" y="1102"/>
                  </a:cubicBezTo>
                  <a:cubicBezTo>
                    <a:pt x="231" y="1211"/>
                    <a:pt x="112" y="1315"/>
                    <a:pt x="30" y="1444"/>
                  </a:cubicBezTo>
                  <a:cubicBezTo>
                    <a:pt x="0" y="1490"/>
                    <a:pt x="42" y="1533"/>
                    <a:pt x="85" y="1533"/>
                  </a:cubicBezTo>
                  <a:cubicBezTo>
                    <a:pt x="103" y="1533"/>
                    <a:pt x="122" y="1525"/>
                    <a:pt x="134" y="1505"/>
                  </a:cubicBezTo>
                  <a:cubicBezTo>
                    <a:pt x="211" y="1386"/>
                    <a:pt x="326" y="1289"/>
                    <a:pt x="425" y="1188"/>
                  </a:cubicBezTo>
                  <a:cubicBezTo>
                    <a:pt x="537" y="1074"/>
                    <a:pt x="649" y="961"/>
                    <a:pt x="761" y="847"/>
                  </a:cubicBezTo>
                  <a:cubicBezTo>
                    <a:pt x="770" y="838"/>
                    <a:pt x="776" y="827"/>
                    <a:pt x="778" y="815"/>
                  </a:cubicBezTo>
                  <a:cubicBezTo>
                    <a:pt x="789" y="795"/>
                    <a:pt x="789" y="767"/>
                    <a:pt x="768" y="744"/>
                  </a:cubicBezTo>
                  <a:cubicBezTo>
                    <a:pt x="559" y="519"/>
                    <a:pt x="366" y="278"/>
                    <a:pt x="187" y="27"/>
                  </a:cubicBezTo>
                  <a:cubicBezTo>
                    <a:pt x="173" y="8"/>
                    <a:pt x="15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2986317" y="2654019"/>
              <a:ext cx="161263" cy="308691"/>
            </a:xfrm>
            <a:custGeom>
              <a:avLst/>
              <a:gdLst/>
              <a:ahLst/>
              <a:cxnLst/>
              <a:rect l="l" t="t" r="r" b="b"/>
              <a:pathLst>
                <a:path w="781" h="1495" extrusionOk="0">
                  <a:moveTo>
                    <a:pt x="133" y="1"/>
                  </a:moveTo>
                  <a:cubicBezTo>
                    <a:pt x="90" y="1"/>
                    <a:pt x="50" y="61"/>
                    <a:pt x="87" y="108"/>
                  </a:cubicBezTo>
                  <a:cubicBezTo>
                    <a:pt x="260" y="328"/>
                    <a:pt x="426" y="570"/>
                    <a:pt x="641" y="753"/>
                  </a:cubicBezTo>
                  <a:cubicBezTo>
                    <a:pt x="447" y="971"/>
                    <a:pt x="247" y="1183"/>
                    <a:pt x="42" y="1390"/>
                  </a:cubicBezTo>
                  <a:cubicBezTo>
                    <a:pt x="0" y="1434"/>
                    <a:pt x="42" y="1494"/>
                    <a:pt x="89" y="1494"/>
                  </a:cubicBezTo>
                  <a:cubicBezTo>
                    <a:pt x="103" y="1494"/>
                    <a:pt x="117" y="1489"/>
                    <a:pt x="130" y="1476"/>
                  </a:cubicBezTo>
                  <a:cubicBezTo>
                    <a:pt x="340" y="1262"/>
                    <a:pt x="546" y="1044"/>
                    <a:pt x="745" y="820"/>
                  </a:cubicBezTo>
                  <a:cubicBezTo>
                    <a:pt x="760" y="803"/>
                    <a:pt x="762" y="783"/>
                    <a:pt x="758" y="766"/>
                  </a:cubicBezTo>
                  <a:cubicBezTo>
                    <a:pt x="777" y="743"/>
                    <a:pt x="780" y="714"/>
                    <a:pt x="752" y="691"/>
                  </a:cubicBezTo>
                  <a:cubicBezTo>
                    <a:pt x="525" y="505"/>
                    <a:pt x="354" y="251"/>
                    <a:pt x="173" y="22"/>
                  </a:cubicBezTo>
                  <a:cubicBezTo>
                    <a:pt x="161" y="7"/>
                    <a:pt x="147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3066432" y="2642250"/>
              <a:ext cx="163121" cy="316744"/>
            </a:xfrm>
            <a:custGeom>
              <a:avLst/>
              <a:gdLst/>
              <a:ahLst/>
              <a:cxnLst/>
              <a:rect l="l" t="t" r="r" b="b"/>
              <a:pathLst>
                <a:path w="790" h="1534" extrusionOk="0">
                  <a:moveTo>
                    <a:pt x="137" y="0"/>
                  </a:moveTo>
                  <a:cubicBezTo>
                    <a:pt x="93" y="0"/>
                    <a:pt x="50" y="44"/>
                    <a:pt x="81" y="88"/>
                  </a:cubicBezTo>
                  <a:cubicBezTo>
                    <a:pt x="256" y="334"/>
                    <a:pt x="445" y="567"/>
                    <a:pt x="646" y="789"/>
                  </a:cubicBezTo>
                  <a:cubicBezTo>
                    <a:pt x="543" y="894"/>
                    <a:pt x="441" y="998"/>
                    <a:pt x="338" y="1102"/>
                  </a:cubicBezTo>
                  <a:cubicBezTo>
                    <a:pt x="232" y="1211"/>
                    <a:pt x="113" y="1315"/>
                    <a:pt x="31" y="1444"/>
                  </a:cubicBezTo>
                  <a:cubicBezTo>
                    <a:pt x="1" y="1490"/>
                    <a:pt x="42" y="1533"/>
                    <a:pt x="85" y="1533"/>
                  </a:cubicBezTo>
                  <a:cubicBezTo>
                    <a:pt x="103" y="1533"/>
                    <a:pt x="122" y="1525"/>
                    <a:pt x="135" y="1505"/>
                  </a:cubicBezTo>
                  <a:cubicBezTo>
                    <a:pt x="212" y="1386"/>
                    <a:pt x="325" y="1289"/>
                    <a:pt x="424" y="1188"/>
                  </a:cubicBezTo>
                  <a:cubicBezTo>
                    <a:pt x="536" y="1074"/>
                    <a:pt x="648" y="961"/>
                    <a:pt x="760" y="847"/>
                  </a:cubicBezTo>
                  <a:cubicBezTo>
                    <a:pt x="771" y="838"/>
                    <a:pt x="775" y="827"/>
                    <a:pt x="777" y="815"/>
                  </a:cubicBezTo>
                  <a:cubicBezTo>
                    <a:pt x="788" y="795"/>
                    <a:pt x="790" y="767"/>
                    <a:pt x="769" y="744"/>
                  </a:cubicBezTo>
                  <a:cubicBezTo>
                    <a:pt x="560" y="519"/>
                    <a:pt x="364" y="278"/>
                    <a:pt x="187" y="27"/>
                  </a:cubicBezTo>
                  <a:cubicBezTo>
                    <a:pt x="174" y="8"/>
                    <a:pt x="155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3143037" y="2654019"/>
              <a:ext cx="161263" cy="308691"/>
            </a:xfrm>
            <a:custGeom>
              <a:avLst/>
              <a:gdLst/>
              <a:ahLst/>
              <a:cxnLst/>
              <a:rect l="l" t="t" r="r" b="b"/>
              <a:pathLst>
                <a:path w="781" h="1495" extrusionOk="0">
                  <a:moveTo>
                    <a:pt x="133" y="1"/>
                  </a:moveTo>
                  <a:cubicBezTo>
                    <a:pt x="90" y="1"/>
                    <a:pt x="50" y="61"/>
                    <a:pt x="87" y="108"/>
                  </a:cubicBezTo>
                  <a:cubicBezTo>
                    <a:pt x="260" y="328"/>
                    <a:pt x="424" y="570"/>
                    <a:pt x="640" y="753"/>
                  </a:cubicBezTo>
                  <a:cubicBezTo>
                    <a:pt x="445" y="971"/>
                    <a:pt x="247" y="1183"/>
                    <a:pt x="42" y="1390"/>
                  </a:cubicBezTo>
                  <a:cubicBezTo>
                    <a:pt x="0" y="1434"/>
                    <a:pt x="42" y="1494"/>
                    <a:pt x="88" y="1494"/>
                  </a:cubicBezTo>
                  <a:cubicBezTo>
                    <a:pt x="101" y="1494"/>
                    <a:pt x="115" y="1489"/>
                    <a:pt x="128" y="1476"/>
                  </a:cubicBezTo>
                  <a:cubicBezTo>
                    <a:pt x="338" y="1262"/>
                    <a:pt x="543" y="1044"/>
                    <a:pt x="743" y="820"/>
                  </a:cubicBezTo>
                  <a:cubicBezTo>
                    <a:pt x="758" y="803"/>
                    <a:pt x="762" y="783"/>
                    <a:pt x="758" y="766"/>
                  </a:cubicBezTo>
                  <a:cubicBezTo>
                    <a:pt x="777" y="743"/>
                    <a:pt x="780" y="714"/>
                    <a:pt x="752" y="691"/>
                  </a:cubicBezTo>
                  <a:cubicBezTo>
                    <a:pt x="523" y="505"/>
                    <a:pt x="353" y="251"/>
                    <a:pt x="172" y="22"/>
                  </a:cubicBezTo>
                  <a:cubicBezTo>
                    <a:pt x="161" y="7"/>
                    <a:pt x="147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2731931" y="2671570"/>
              <a:ext cx="252528" cy="254799"/>
            </a:xfrm>
            <a:custGeom>
              <a:avLst/>
              <a:gdLst/>
              <a:ahLst/>
              <a:cxnLst/>
              <a:rect l="l" t="t" r="r" b="b"/>
              <a:pathLst>
                <a:path w="1223" h="1234" extrusionOk="0">
                  <a:moveTo>
                    <a:pt x="683" y="170"/>
                  </a:moveTo>
                  <a:cubicBezTo>
                    <a:pt x="683" y="172"/>
                    <a:pt x="685" y="172"/>
                    <a:pt x="687" y="174"/>
                  </a:cubicBezTo>
                  <a:cubicBezTo>
                    <a:pt x="685" y="177"/>
                    <a:pt x="683" y="181"/>
                    <a:pt x="683" y="185"/>
                  </a:cubicBezTo>
                  <a:cubicBezTo>
                    <a:pt x="683" y="185"/>
                    <a:pt x="683" y="183"/>
                    <a:pt x="681" y="183"/>
                  </a:cubicBezTo>
                  <a:cubicBezTo>
                    <a:pt x="681" y="179"/>
                    <a:pt x="683" y="176"/>
                    <a:pt x="683" y="170"/>
                  </a:cubicBezTo>
                  <a:close/>
                  <a:moveTo>
                    <a:pt x="562" y="120"/>
                  </a:moveTo>
                  <a:lnTo>
                    <a:pt x="458" y="233"/>
                  </a:lnTo>
                  <a:cubicBezTo>
                    <a:pt x="443" y="245"/>
                    <a:pt x="430" y="258"/>
                    <a:pt x="417" y="271"/>
                  </a:cubicBezTo>
                  <a:cubicBezTo>
                    <a:pt x="465" y="213"/>
                    <a:pt x="523" y="149"/>
                    <a:pt x="562" y="120"/>
                  </a:cubicBezTo>
                  <a:close/>
                  <a:moveTo>
                    <a:pt x="234" y="593"/>
                  </a:moveTo>
                  <a:cubicBezTo>
                    <a:pt x="238" y="599"/>
                    <a:pt x="241" y="602"/>
                    <a:pt x="245" y="608"/>
                  </a:cubicBezTo>
                  <a:cubicBezTo>
                    <a:pt x="243" y="612"/>
                    <a:pt x="243" y="616"/>
                    <a:pt x="243" y="619"/>
                  </a:cubicBezTo>
                  <a:cubicBezTo>
                    <a:pt x="236" y="616"/>
                    <a:pt x="230" y="610"/>
                    <a:pt x="223" y="606"/>
                  </a:cubicBezTo>
                  <a:cubicBezTo>
                    <a:pt x="226" y="602"/>
                    <a:pt x="230" y="597"/>
                    <a:pt x="234" y="593"/>
                  </a:cubicBezTo>
                  <a:close/>
                  <a:moveTo>
                    <a:pt x="599" y="379"/>
                  </a:moveTo>
                  <a:cubicBezTo>
                    <a:pt x="681" y="451"/>
                    <a:pt x="763" y="522"/>
                    <a:pt x="843" y="595"/>
                  </a:cubicBezTo>
                  <a:cubicBezTo>
                    <a:pt x="849" y="599"/>
                    <a:pt x="853" y="602"/>
                    <a:pt x="858" y="606"/>
                  </a:cubicBezTo>
                  <a:cubicBezTo>
                    <a:pt x="849" y="621"/>
                    <a:pt x="834" y="634"/>
                    <a:pt x="814" y="647"/>
                  </a:cubicBezTo>
                  <a:cubicBezTo>
                    <a:pt x="784" y="670"/>
                    <a:pt x="754" y="694"/>
                    <a:pt x="724" y="718"/>
                  </a:cubicBezTo>
                  <a:cubicBezTo>
                    <a:pt x="691" y="746"/>
                    <a:pt x="650" y="780"/>
                    <a:pt x="625" y="819"/>
                  </a:cubicBezTo>
                  <a:cubicBezTo>
                    <a:pt x="553" y="737"/>
                    <a:pt x="480" y="653"/>
                    <a:pt x="405" y="571"/>
                  </a:cubicBezTo>
                  <a:cubicBezTo>
                    <a:pt x="467" y="502"/>
                    <a:pt x="530" y="438"/>
                    <a:pt x="599" y="379"/>
                  </a:cubicBezTo>
                  <a:close/>
                  <a:moveTo>
                    <a:pt x="588" y="0"/>
                  </a:moveTo>
                  <a:cubicBezTo>
                    <a:pt x="553" y="0"/>
                    <a:pt x="530" y="13"/>
                    <a:pt x="504" y="39"/>
                  </a:cubicBezTo>
                  <a:cubicBezTo>
                    <a:pt x="444" y="99"/>
                    <a:pt x="390" y="168"/>
                    <a:pt x="334" y="231"/>
                  </a:cubicBezTo>
                  <a:cubicBezTo>
                    <a:pt x="228" y="349"/>
                    <a:pt x="124" y="468"/>
                    <a:pt x="18" y="588"/>
                  </a:cubicBezTo>
                  <a:cubicBezTo>
                    <a:pt x="1" y="606"/>
                    <a:pt x="1" y="632"/>
                    <a:pt x="18" y="651"/>
                  </a:cubicBezTo>
                  <a:lnTo>
                    <a:pt x="541" y="1220"/>
                  </a:lnTo>
                  <a:cubicBezTo>
                    <a:pt x="551" y="1229"/>
                    <a:pt x="561" y="1233"/>
                    <a:pt x="571" y="1233"/>
                  </a:cubicBezTo>
                  <a:cubicBezTo>
                    <a:pt x="596" y="1233"/>
                    <a:pt x="619" y="1209"/>
                    <a:pt x="618" y="1182"/>
                  </a:cubicBezTo>
                  <a:cubicBezTo>
                    <a:pt x="631" y="1180"/>
                    <a:pt x="640" y="1173"/>
                    <a:pt x="650" y="1162"/>
                  </a:cubicBezTo>
                  <a:cubicBezTo>
                    <a:pt x="717" y="1061"/>
                    <a:pt x="793" y="968"/>
                    <a:pt x="879" y="880"/>
                  </a:cubicBezTo>
                  <a:cubicBezTo>
                    <a:pt x="950" y="809"/>
                    <a:pt x="1039" y="755"/>
                    <a:pt x="1093" y="668"/>
                  </a:cubicBezTo>
                  <a:cubicBezTo>
                    <a:pt x="1106" y="647"/>
                    <a:pt x="1112" y="625"/>
                    <a:pt x="1112" y="604"/>
                  </a:cubicBezTo>
                  <a:cubicBezTo>
                    <a:pt x="1118" y="610"/>
                    <a:pt x="1121" y="616"/>
                    <a:pt x="1127" y="621"/>
                  </a:cubicBezTo>
                  <a:cubicBezTo>
                    <a:pt x="1136" y="631"/>
                    <a:pt x="1147" y="635"/>
                    <a:pt x="1157" y="635"/>
                  </a:cubicBezTo>
                  <a:cubicBezTo>
                    <a:pt x="1192" y="635"/>
                    <a:pt x="1222" y="589"/>
                    <a:pt x="1192" y="556"/>
                  </a:cubicBezTo>
                  <a:cubicBezTo>
                    <a:pt x="1090" y="444"/>
                    <a:pt x="983" y="336"/>
                    <a:pt x="875" y="230"/>
                  </a:cubicBezTo>
                  <a:cubicBezTo>
                    <a:pt x="825" y="181"/>
                    <a:pt x="773" y="135"/>
                    <a:pt x="722" y="88"/>
                  </a:cubicBezTo>
                  <a:cubicBezTo>
                    <a:pt x="691" y="58"/>
                    <a:pt x="644" y="2"/>
                    <a:pt x="595" y="0"/>
                  </a:cubicBezTo>
                  <a:cubicBezTo>
                    <a:pt x="593" y="0"/>
                    <a:pt x="591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2798212" y="2738264"/>
              <a:ext cx="119140" cy="111914"/>
            </a:xfrm>
            <a:custGeom>
              <a:avLst/>
              <a:gdLst/>
              <a:ahLst/>
              <a:cxnLst/>
              <a:rect l="l" t="t" r="r" b="b"/>
              <a:pathLst>
                <a:path w="577" h="542" extrusionOk="0">
                  <a:moveTo>
                    <a:pt x="215" y="257"/>
                  </a:moveTo>
                  <a:lnTo>
                    <a:pt x="220" y="283"/>
                  </a:lnTo>
                  <a:cubicBezTo>
                    <a:pt x="215" y="278"/>
                    <a:pt x="209" y="272"/>
                    <a:pt x="202" y="268"/>
                  </a:cubicBezTo>
                  <a:cubicBezTo>
                    <a:pt x="206" y="265"/>
                    <a:pt x="211" y="261"/>
                    <a:pt x="215" y="257"/>
                  </a:cubicBezTo>
                  <a:close/>
                  <a:moveTo>
                    <a:pt x="405" y="278"/>
                  </a:moveTo>
                  <a:cubicBezTo>
                    <a:pt x="412" y="281"/>
                    <a:pt x="420" y="287"/>
                    <a:pt x="427" y="291"/>
                  </a:cubicBezTo>
                  <a:cubicBezTo>
                    <a:pt x="424" y="294"/>
                    <a:pt x="418" y="300"/>
                    <a:pt x="414" y="304"/>
                  </a:cubicBezTo>
                  <a:cubicBezTo>
                    <a:pt x="411" y="294"/>
                    <a:pt x="409" y="287"/>
                    <a:pt x="405" y="278"/>
                  </a:cubicBezTo>
                  <a:close/>
                  <a:moveTo>
                    <a:pt x="336" y="362"/>
                  </a:moveTo>
                  <a:cubicBezTo>
                    <a:pt x="338" y="363"/>
                    <a:pt x="340" y="365"/>
                    <a:pt x="343" y="367"/>
                  </a:cubicBezTo>
                  <a:lnTo>
                    <a:pt x="338" y="373"/>
                  </a:lnTo>
                  <a:cubicBezTo>
                    <a:pt x="338" y="369"/>
                    <a:pt x="336" y="365"/>
                    <a:pt x="336" y="362"/>
                  </a:cubicBezTo>
                  <a:close/>
                  <a:moveTo>
                    <a:pt x="248" y="431"/>
                  </a:moveTo>
                  <a:cubicBezTo>
                    <a:pt x="252" y="434"/>
                    <a:pt x="256" y="438"/>
                    <a:pt x="260" y="444"/>
                  </a:cubicBezTo>
                  <a:cubicBezTo>
                    <a:pt x="258" y="445"/>
                    <a:pt x="256" y="447"/>
                    <a:pt x="254" y="449"/>
                  </a:cubicBezTo>
                  <a:cubicBezTo>
                    <a:pt x="258" y="445"/>
                    <a:pt x="254" y="440"/>
                    <a:pt x="248" y="431"/>
                  </a:cubicBezTo>
                  <a:close/>
                  <a:moveTo>
                    <a:pt x="304" y="1"/>
                  </a:moveTo>
                  <a:cubicBezTo>
                    <a:pt x="292" y="1"/>
                    <a:pt x="278" y="5"/>
                    <a:pt x="269" y="13"/>
                  </a:cubicBezTo>
                  <a:cubicBezTo>
                    <a:pt x="224" y="54"/>
                    <a:pt x="181" y="93"/>
                    <a:pt x="137" y="134"/>
                  </a:cubicBezTo>
                  <a:cubicBezTo>
                    <a:pt x="103" y="164"/>
                    <a:pt x="38" y="201"/>
                    <a:pt x="25" y="246"/>
                  </a:cubicBezTo>
                  <a:cubicBezTo>
                    <a:pt x="0" y="330"/>
                    <a:pt x="79" y="386"/>
                    <a:pt x="131" y="442"/>
                  </a:cubicBezTo>
                  <a:cubicBezTo>
                    <a:pt x="163" y="477"/>
                    <a:pt x="208" y="541"/>
                    <a:pt x="261" y="541"/>
                  </a:cubicBezTo>
                  <a:cubicBezTo>
                    <a:pt x="273" y="541"/>
                    <a:pt x="285" y="538"/>
                    <a:pt x="297" y="531"/>
                  </a:cubicBezTo>
                  <a:cubicBezTo>
                    <a:pt x="377" y="485"/>
                    <a:pt x="448" y="401"/>
                    <a:pt x="519" y="335"/>
                  </a:cubicBezTo>
                  <a:cubicBezTo>
                    <a:pt x="547" y="335"/>
                    <a:pt x="577" y="309"/>
                    <a:pt x="565" y="278"/>
                  </a:cubicBezTo>
                  <a:cubicBezTo>
                    <a:pt x="522" y="160"/>
                    <a:pt x="390" y="132"/>
                    <a:pt x="342" y="22"/>
                  </a:cubicBezTo>
                  <a:cubicBezTo>
                    <a:pt x="335" y="7"/>
                    <a:pt x="320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9" name="Google Shape;1719;p14"/>
          <p:cNvSpPr txBox="1">
            <a:spLocks noGrp="1"/>
          </p:cNvSpPr>
          <p:nvPr>
            <p:ph type="title"/>
          </p:nvPr>
        </p:nvSpPr>
        <p:spPr>
          <a:xfrm>
            <a:off x="720000" y="451503"/>
            <a:ext cx="77040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776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1" name="Google Shape;1721;p15"/>
          <p:cNvGrpSpPr/>
          <p:nvPr/>
        </p:nvGrpSpPr>
        <p:grpSpPr>
          <a:xfrm>
            <a:off x="-79175" y="4933155"/>
            <a:ext cx="9383311" cy="423818"/>
            <a:chOff x="-206744" y="4457830"/>
            <a:chExt cx="8591989" cy="388076"/>
          </a:xfrm>
        </p:grpSpPr>
        <p:grpSp>
          <p:nvGrpSpPr>
            <p:cNvPr id="1722" name="Google Shape;1722;p15"/>
            <p:cNvGrpSpPr/>
            <p:nvPr/>
          </p:nvGrpSpPr>
          <p:grpSpPr>
            <a:xfrm rot="5400000">
              <a:off x="1045526" y="3205561"/>
              <a:ext cx="388076" cy="2892615"/>
              <a:chOff x="434225" y="628490"/>
              <a:chExt cx="516952" cy="3852710"/>
            </a:xfrm>
          </p:grpSpPr>
          <p:sp>
            <p:nvSpPr>
              <p:cNvPr id="1723" name="Google Shape;1723;p15"/>
              <p:cNvSpPr/>
              <p:nvPr/>
            </p:nvSpPr>
            <p:spPr>
              <a:xfrm>
                <a:off x="449538" y="1427693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4"/>
                    </a:moveTo>
                    <a:cubicBezTo>
                      <a:pt x="2780" y="254"/>
                      <a:pt x="2767" y="315"/>
                      <a:pt x="2760" y="377"/>
                    </a:cubicBezTo>
                    <a:cubicBezTo>
                      <a:pt x="2752" y="332"/>
                      <a:pt x="2743" y="285"/>
                      <a:pt x="2733" y="239"/>
                    </a:cubicBezTo>
                    <a:cubicBezTo>
                      <a:pt x="2754" y="224"/>
                      <a:pt x="2776" y="207"/>
                      <a:pt x="2799" y="194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90"/>
                      <a:pt x="202" y="407"/>
                      <a:pt x="235" y="425"/>
                    </a:cubicBezTo>
                    <a:cubicBezTo>
                      <a:pt x="203" y="427"/>
                      <a:pt x="170" y="433"/>
                      <a:pt x="138" y="440"/>
                    </a:cubicBezTo>
                    <a:cubicBezTo>
                      <a:pt x="136" y="420"/>
                      <a:pt x="134" y="399"/>
                      <a:pt x="133" y="379"/>
                    </a:cubicBezTo>
                    <a:close/>
                    <a:moveTo>
                      <a:pt x="2625" y="326"/>
                    </a:moveTo>
                    <a:cubicBezTo>
                      <a:pt x="2635" y="377"/>
                      <a:pt x="2644" y="425"/>
                      <a:pt x="2655" y="474"/>
                    </a:cubicBezTo>
                    <a:cubicBezTo>
                      <a:pt x="2635" y="435"/>
                      <a:pt x="2614" y="395"/>
                      <a:pt x="2594" y="356"/>
                    </a:cubicBezTo>
                    <a:cubicBezTo>
                      <a:pt x="2605" y="347"/>
                      <a:pt x="2616" y="338"/>
                      <a:pt x="2625" y="326"/>
                    </a:cubicBezTo>
                    <a:close/>
                    <a:moveTo>
                      <a:pt x="2493" y="455"/>
                    </a:moveTo>
                    <a:cubicBezTo>
                      <a:pt x="2499" y="472"/>
                      <a:pt x="2506" y="489"/>
                      <a:pt x="2513" y="505"/>
                    </a:cubicBezTo>
                    <a:cubicBezTo>
                      <a:pt x="2508" y="500"/>
                      <a:pt x="2502" y="496"/>
                      <a:pt x="2499" y="492"/>
                    </a:cubicBezTo>
                    <a:cubicBezTo>
                      <a:pt x="2489" y="486"/>
                      <a:pt x="2480" y="483"/>
                      <a:pt x="2471" y="483"/>
                    </a:cubicBezTo>
                    <a:cubicBezTo>
                      <a:pt x="2469" y="483"/>
                      <a:pt x="2467" y="483"/>
                      <a:pt x="2465" y="483"/>
                    </a:cubicBezTo>
                    <a:cubicBezTo>
                      <a:pt x="2474" y="474"/>
                      <a:pt x="2484" y="464"/>
                      <a:pt x="2493" y="455"/>
                    </a:cubicBezTo>
                    <a:close/>
                    <a:moveTo>
                      <a:pt x="414" y="517"/>
                    </a:moveTo>
                    <a:cubicBezTo>
                      <a:pt x="425" y="522"/>
                      <a:pt x="437" y="528"/>
                      <a:pt x="448" y="533"/>
                    </a:cubicBezTo>
                    <a:cubicBezTo>
                      <a:pt x="405" y="556"/>
                      <a:pt x="360" y="578"/>
                      <a:pt x="317" y="599"/>
                    </a:cubicBezTo>
                    <a:cubicBezTo>
                      <a:pt x="340" y="576"/>
                      <a:pt x="366" y="556"/>
                      <a:pt x="394" y="537"/>
                    </a:cubicBezTo>
                    <a:cubicBezTo>
                      <a:pt x="403" y="531"/>
                      <a:pt x="409" y="524"/>
                      <a:pt x="414" y="517"/>
                    </a:cubicBezTo>
                    <a:close/>
                    <a:moveTo>
                      <a:pt x="2879" y="392"/>
                    </a:moveTo>
                    <a:cubicBezTo>
                      <a:pt x="2883" y="483"/>
                      <a:pt x="2888" y="574"/>
                      <a:pt x="2894" y="666"/>
                    </a:cubicBezTo>
                    <a:cubicBezTo>
                      <a:pt x="2871" y="576"/>
                      <a:pt x="2868" y="483"/>
                      <a:pt x="2879" y="392"/>
                    </a:cubicBezTo>
                    <a:close/>
                    <a:moveTo>
                      <a:pt x="466" y="705"/>
                    </a:moveTo>
                    <a:cubicBezTo>
                      <a:pt x="468" y="707"/>
                      <a:pt x="468" y="707"/>
                      <a:pt x="468" y="709"/>
                    </a:cubicBezTo>
                    <a:cubicBezTo>
                      <a:pt x="466" y="709"/>
                      <a:pt x="464" y="710"/>
                      <a:pt x="461" y="712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3"/>
                    </a:moveTo>
                    <a:cubicBezTo>
                      <a:pt x="2334" y="664"/>
                      <a:pt x="2359" y="684"/>
                      <a:pt x="2383" y="705"/>
                    </a:cubicBezTo>
                    <a:cubicBezTo>
                      <a:pt x="2387" y="714"/>
                      <a:pt x="2390" y="724"/>
                      <a:pt x="2398" y="731"/>
                    </a:cubicBezTo>
                    <a:cubicBezTo>
                      <a:pt x="2415" y="750"/>
                      <a:pt x="2433" y="761"/>
                      <a:pt x="2454" y="765"/>
                    </a:cubicBezTo>
                    <a:cubicBezTo>
                      <a:pt x="2486" y="794"/>
                      <a:pt x="2515" y="822"/>
                      <a:pt x="2547" y="852"/>
                    </a:cubicBezTo>
                    <a:cubicBezTo>
                      <a:pt x="2463" y="787"/>
                      <a:pt x="2379" y="722"/>
                      <a:pt x="2297" y="656"/>
                    </a:cubicBezTo>
                    <a:cubicBezTo>
                      <a:pt x="2301" y="651"/>
                      <a:pt x="2305" y="647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3"/>
                      <a:pt x="547" y="878"/>
                      <a:pt x="494" y="914"/>
                    </a:cubicBezTo>
                    <a:cubicBezTo>
                      <a:pt x="545" y="875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6"/>
                      <a:pt x="230" y="1046"/>
                    </a:cubicBezTo>
                    <a:cubicBezTo>
                      <a:pt x="230" y="1048"/>
                      <a:pt x="228" y="1050"/>
                      <a:pt x="226" y="1052"/>
                    </a:cubicBezTo>
                    <a:cubicBezTo>
                      <a:pt x="226" y="1050"/>
                      <a:pt x="226" y="1046"/>
                      <a:pt x="226" y="1044"/>
                    </a:cubicBezTo>
                    <a:close/>
                    <a:moveTo>
                      <a:pt x="2894" y="1098"/>
                    </a:moveTo>
                    <a:cubicBezTo>
                      <a:pt x="2903" y="1111"/>
                      <a:pt x="2912" y="1124"/>
                      <a:pt x="2920" y="1136"/>
                    </a:cubicBezTo>
                    <a:cubicBezTo>
                      <a:pt x="2909" y="1130"/>
                      <a:pt x="2898" y="1124"/>
                      <a:pt x="2884" y="1117"/>
                    </a:cubicBezTo>
                    <a:cubicBezTo>
                      <a:pt x="2888" y="1111"/>
                      <a:pt x="2892" y="1104"/>
                      <a:pt x="2894" y="1098"/>
                    </a:cubicBezTo>
                    <a:close/>
                    <a:moveTo>
                      <a:pt x="2914" y="1"/>
                    </a:moveTo>
                    <a:cubicBezTo>
                      <a:pt x="2904" y="1"/>
                      <a:pt x="2894" y="3"/>
                      <a:pt x="2884" y="8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21"/>
                    </a:cubicBezTo>
                    <a:cubicBezTo>
                      <a:pt x="2400" y="373"/>
                      <a:pt x="2348" y="429"/>
                      <a:pt x="2295" y="485"/>
                    </a:cubicBezTo>
                    <a:cubicBezTo>
                      <a:pt x="2293" y="483"/>
                      <a:pt x="2293" y="483"/>
                      <a:pt x="2292" y="483"/>
                    </a:cubicBez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9"/>
                    </a:cubicBezTo>
                    <a:cubicBezTo>
                      <a:pt x="2202" y="580"/>
                      <a:pt x="2182" y="599"/>
                      <a:pt x="2163" y="619"/>
                    </a:cubicBezTo>
                    <a:cubicBezTo>
                      <a:pt x="2141" y="640"/>
                      <a:pt x="2137" y="684"/>
                      <a:pt x="2163" y="705"/>
                    </a:cubicBezTo>
                    <a:cubicBezTo>
                      <a:pt x="2314" y="822"/>
                      <a:pt x="2465" y="942"/>
                      <a:pt x="2616" y="1061"/>
                    </a:cubicBezTo>
                    <a:cubicBezTo>
                      <a:pt x="2728" y="1149"/>
                      <a:pt x="2836" y="1253"/>
                      <a:pt x="2978" y="1287"/>
                    </a:cubicBezTo>
                    <a:cubicBezTo>
                      <a:pt x="2982" y="1287"/>
                      <a:pt x="2986" y="1288"/>
                      <a:pt x="2991" y="1288"/>
                    </a:cubicBezTo>
                    <a:cubicBezTo>
                      <a:pt x="3024" y="1288"/>
                      <a:pt x="3057" y="1263"/>
                      <a:pt x="3054" y="1227"/>
                    </a:cubicBezTo>
                    <a:cubicBezTo>
                      <a:pt x="3026" y="850"/>
                      <a:pt x="2998" y="474"/>
                      <a:pt x="2987" y="95"/>
                    </a:cubicBezTo>
                    <a:cubicBezTo>
                      <a:pt x="2987" y="78"/>
                      <a:pt x="2983" y="67"/>
                      <a:pt x="2974" y="58"/>
                    </a:cubicBezTo>
                    <a:cubicBezTo>
                      <a:pt x="2974" y="26"/>
                      <a:pt x="2947" y="1"/>
                      <a:pt x="2914" y="1"/>
                    </a:cubicBezTo>
                    <a:close/>
                    <a:moveTo>
                      <a:pt x="89" y="251"/>
                    </a:moveTo>
                    <a:cubicBezTo>
                      <a:pt x="80" y="251"/>
                      <a:pt x="72" y="251"/>
                      <a:pt x="64" y="252"/>
                    </a:cubicBezTo>
                    <a:cubicBezTo>
                      <a:pt x="34" y="254"/>
                      <a:pt x="0" y="276"/>
                      <a:pt x="4" y="311"/>
                    </a:cubicBezTo>
                    <a:cubicBezTo>
                      <a:pt x="6" y="328"/>
                      <a:pt x="8" y="347"/>
                      <a:pt x="10" y="364"/>
                    </a:cubicBezTo>
                    <a:cubicBezTo>
                      <a:pt x="8" y="371"/>
                      <a:pt x="8" y="379"/>
                      <a:pt x="8" y="386"/>
                    </a:cubicBezTo>
                    <a:cubicBezTo>
                      <a:pt x="11" y="407"/>
                      <a:pt x="15" y="427"/>
                      <a:pt x="17" y="448"/>
                    </a:cubicBezTo>
                    <a:cubicBezTo>
                      <a:pt x="41" y="720"/>
                      <a:pt x="51" y="994"/>
                      <a:pt x="45" y="1268"/>
                    </a:cubicBezTo>
                    <a:cubicBezTo>
                      <a:pt x="44" y="1302"/>
                      <a:pt x="75" y="1328"/>
                      <a:pt x="107" y="1328"/>
                    </a:cubicBezTo>
                    <a:cubicBezTo>
                      <a:pt x="117" y="1328"/>
                      <a:pt x="127" y="1325"/>
                      <a:pt x="136" y="1320"/>
                    </a:cubicBezTo>
                    <a:cubicBezTo>
                      <a:pt x="155" y="1309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8"/>
                    </a:cubicBezTo>
                    <a:cubicBezTo>
                      <a:pt x="453" y="1082"/>
                      <a:pt x="688" y="919"/>
                      <a:pt x="940" y="781"/>
                    </a:cubicBezTo>
                    <a:cubicBezTo>
                      <a:pt x="981" y="757"/>
                      <a:pt x="977" y="699"/>
                      <a:pt x="940" y="675"/>
                    </a:cubicBezTo>
                    <a:cubicBezTo>
                      <a:pt x="789" y="582"/>
                      <a:pt x="636" y="494"/>
                      <a:pt x="479" y="414"/>
                    </a:cubicBezTo>
                    <a:cubicBezTo>
                      <a:pt x="371" y="356"/>
                      <a:pt x="221" y="251"/>
                      <a:pt x="89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15"/>
              <p:cNvSpPr/>
              <p:nvPr/>
            </p:nvSpPr>
            <p:spPr>
              <a:xfrm>
                <a:off x="450989" y="1180581"/>
                <a:ext cx="491000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0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5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4"/>
                    </a:cubicBezTo>
                    <a:cubicBezTo>
                      <a:pt x="227" y="167"/>
                      <a:pt x="199" y="156"/>
                      <a:pt x="171" y="156"/>
                    </a:cubicBezTo>
                    <a:cubicBezTo>
                      <a:pt x="82" y="156"/>
                      <a:pt x="1" y="277"/>
                      <a:pt x="81" y="364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1"/>
                      <a:pt x="1114" y="1313"/>
                    </a:cubicBezTo>
                    <a:cubicBezTo>
                      <a:pt x="1209" y="1416"/>
                      <a:pt x="1300" y="1518"/>
                      <a:pt x="1421" y="1591"/>
                    </a:cubicBezTo>
                    <a:cubicBezTo>
                      <a:pt x="1443" y="1605"/>
                      <a:pt x="1464" y="1610"/>
                      <a:pt x="1483" y="1610"/>
                    </a:cubicBezTo>
                    <a:cubicBezTo>
                      <a:pt x="1495" y="1610"/>
                      <a:pt x="1507" y="1608"/>
                      <a:pt x="1518" y="1604"/>
                    </a:cubicBezTo>
                    <a:cubicBezTo>
                      <a:pt x="1542" y="1600"/>
                      <a:pt x="1567" y="1591"/>
                      <a:pt x="1589" y="1569"/>
                    </a:cubicBezTo>
                    <a:cubicBezTo>
                      <a:pt x="2042" y="1112"/>
                      <a:pt x="2499" y="657"/>
                      <a:pt x="2959" y="208"/>
                    </a:cubicBezTo>
                    <a:cubicBezTo>
                      <a:pt x="3046" y="122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15"/>
              <p:cNvSpPr/>
              <p:nvPr/>
            </p:nvSpPr>
            <p:spPr>
              <a:xfrm>
                <a:off x="437932" y="1279555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2"/>
                      <a:pt x="2515" y="546"/>
                      <a:pt x="2278" y="774"/>
                    </a:cubicBezTo>
                    <a:cubicBezTo>
                      <a:pt x="2155" y="893"/>
                      <a:pt x="2024" y="1007"/>
                      <a:pt x="1894" y="1117"/>
                    </a:cubicBezTo>
                    <a:cubicBezTo>
                      <a:pt x="1797" y="1195"/>
                      <a:pt x="1678" y="1266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8"/>
                    </a:cubicBezTo>
                    <a:cubicBezTo>
                      <a:pt x="611" y="915"/>
                      <a:pt x="1092" y="1285"/>
                      <a:pt x="1575" y="1650"/>
                    </a:cubicBezTo>
                    <a:cubicBezTo>
                      <a:pt x="1597" y="1666"/>
                      <a:pt x="1619" y="1673"/>
                      <a:pt x="1639" y="1673"/>
                    </a:cubicBezTo>
                    <a:cubicBezTo>
                      <a:pt x="1680" y="1673"/>
                      <a:pt x="1715" y="1645"/>
                      <a:pt x="1733" y="1607"/>
                    </a:cubicBezTo>
                    <a:cubicBezTo>
                      <a:pt x="1748" y="1596"/>
                      <a:pt x="1763" y="1581"/>
                      <a:pt x="1773" y="1561"/>
                    </a:cubicBezTo>
                    <a:cubicBezTo>
                      <a:pt x="1829" y="1434"/>
                      <a:pt x="1993" y="1348"/>
                      <a:pt x="2097" y="1260"/>
                    </a:cubicBezTo>
                    <a:cubicBezTo>
                      <a:pt x="2218" y="1160"/>
                      <a:pt x="2336" y="1055"/>
                      <a:pt x="2449" y="945"/>
                    </a:cubicBezTo>
                    <a:cubicBezTo>
                      <a:pt x="2688" y="720"/>
                      <a:pt x="2908" y="474"/>
                      <a:pt x="3111" y="214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15"/>
              <p:cNvSpPr/>
              <p:nvPr/>
            </p:nvSpPr>
            <p:spPr>
              <a:xfrm>
                <a:off x="434386" y="743583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8" y="1"/>
                    </a:moveTo>
                    <a:cubicBezTo>
                      <a:pt x="1590" y="1"/>
                      <a:pt x="1561" y="11"/>
                      <a:pt x="1535" y="34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5"/>
                      <a:pt x="163" y="1425"/>
                    </a:cubicBezTo>
                    <a:cubicBezTo>
                      <a:pt x="183" y="1425"/>
                      <a:pt x="205" y="1418"/>
                      <a:pt x="227" y="1403"/>
                    </a:cubicBezTo>
                    <a:cubicBezTo>
                      <a:pt x="715" y="1056"/>
                      <a:pt x="1183" y="681"/>
                      <a:pt x="1627" y="278"/>
                    </a:cubicBezTo>
                    <a:cubicBezTo>
                      <a:pt x="1834" y="484"/>
                      <a:pt x="2041" y="687"/>
                      <a:pt x="2250" y="892"/>
                    </a:cubicBezTo>
                    <a:cubicBezTo>
                      <a:pt x="2466" y="1104"/>
                      <a:pt x="2673" y="1343"/>
                      <a:pt x="2930" y="1507"/>
                    </a:cubicBezTo>
                    <a:cubicBezTo>
                      <a:pt x="2951" y="1521"/>
                      <a:pt x="2973" y="1527"/>
                      <a:pt x="2992" y="1527"/>
                    </a:cubicBezTo>
                    <a:cubicBezTo>
                      <a:pt x="3095" y="1527"/>
                      <a:pt x="3162" y="1369"/>
                      <a:pt x="3053" y="1298"/>
                    </a:cubicBezTo>
                    <a:cubicBezTo>
                      <a:pt x="2814" y="1145"/>
                      <a:pt x="2621" y="918"/>
                      <a:pt x="2421" y="720"/>
                    </a:cubicBezTo>
                    <a:cubicBezTo>
                      <a:pt x="2194" y="497"/>
                      <a:pt x="1966" y="273"/>
                      <a:pt x="1741" y="51"/>
                    </a:cubicBezTo>
                    <a:cubicBezTo>
                      <a:pt x="1720" y="30"/>
                      <a:pt x="1698" y="19"/>
                      <a:pt x="1675" y="16"/>
                    </a:cubicBezTo>
                    <a:cubicBezTo>
                      <a:pt x="1658" y="6"/>
                      <a:pt x="1638" y="1"/>
                      <a:pt x="1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15"/>
              <p:cNvSpPr/>
              <p:nvPr/>
            </p:nvSpPr>
            <p:spPr>
              <a:xfrm>
                <a:off x="451956" y="628490"/>
                <a:ext cx="497448" cy="240664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3" extrusionOk="0">
                    <a:moveTo>
                      <a:pt x="1510" y="1"/>
                    </a:moveTo>
                    <a:cubicBezTo>
                      <a:pt x="1483" y="1"/>
                      <a:pt x="1455" y="13"/>
                      <a:pt x="1432" y="42"/>
                    </a:cubicBezTo>
                    <a:cubicBezTo>
                      <a:pt x="1061" y="496"/>
                      <a:pt x="556" y="836"/>
                      <a:pt x="97" y="1198"/>
                    </a:cubicBezTo>
                    <a:cubicBezTo>
                      <a:pt x="1" y="1274"/>
                      <a:pt x="89" y="1397"/>
                      <a:pt x="190" y="1397"/>
                    </a:cubicBezTo>
                    <a:cubicBezTo>
                      <a:pt x="216" y="1397"/>
                      <a:pt x="244" y="1389"/>
                      <a:pt x="269" y="1369"/>
                    </a:cubicBezTo>
                    <a:cubicBezTo>
                      <a:pt x="709" y="1022"/>
                      <a:pt x="1192" y="694"/>
                      <a:pt x="1559" y="265"/>
                    </a:cubicBezTo>
                    <a:cubicBezTo>
                      <a:pt x="1991" y="653"/>
                      <a:pt x="2415" y="1050"/>
                      <a:pt x="2828" y="1457"/>
                    </a:cubicBezTo>
                    <a:cubicBezTo>
                      <a:pt x="2853" y="1482"/>
                      <a:pt x="2882" y="1492"/>
                      <a:pt x="2909" y="1492"/>
                    </a:cubicBezTo>
                    <a:cubicBezTo>
                      <a:pt x="3002" y="1492"/>
                      <a:pt x="3085" y="1370"/>
                      <a:pt x="3000" y="1285"/>
                    </a:cubicBezTo>
                    <a:cubicBezTo>
                      <a:pt x="2573" y="866"/>
                      <a:pt x="2137" y="455"/>
                      <a:pt x="1689" y="58"/>
                    </a:cubicBezTo>
                    <a:cubicBezTo>
                      <a:pt x="1664" y="35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1" y="29"/>
                    </a:cubicBezTo>
                    <a:cubicBezTo>
                      <a:pt x="1560" y="11"/>
                      <a:pt x="1535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15"/>
              <p:cNvSpPr/>
              <p:nvPr/>
            </p:nvSpPr>
            <p:spPr>
              <a:xfrm>
                <a:off x="473234" y="86335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1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6"/>
                      <a:pt x="1294" y="352"/>
                    </a:cubicBezTo>
                    <a:cubicBezTo>
                      <a:pt x="1311" y="335"/>
                      <a:pt x="1328" y="317"/>
                      <a:pt x="1345" y="300"/>
                    </a:cubicBezTo>
                    <a:close/>
                    <a:moveTo>
                      <a:pt x="1086" y="568"/>
                    </a:moveTo>
                    <a:cubicBezTo>
                      <a:pt x="1134" y="772"/>
                      <a:pt x="1188" y="975"/>
                      <a:pt x="1244" y="1176"/>
                    </a:cubicBezTo>
                    <a:cubicBezTo>
                      <a:pt x="1170" y="1001"/>
                      <a:pt x="1089" y="829"/>
                      <a:pt x="991" y="667"/>
                    </a:cubicBezTo>
                    <a:cubicBezTo>
                      <a:pt x="1022" y="634"/>
                      <a:pt x="1054" y="602"/>
                      <a:pt x="1086" y="568"/>
                    </a:cubicBezTo>
                    <a:close/>
                    <a:moveTo>
                      <a:pt x="496" y="1178"/>
                    </a:moveTo>
                    <a:cubicBezTo>
                      <a:pt x="496" y="1187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1"/>
                      <a:pt x="323" y="1363"/>
                      <a:pt x="323" y="1364"/>
                    </a:cubicBezTo>
                    <a:cubicBezTo>
                      <a:pt x="347" y="1402"/>
                      <a:pt x="372" y="1439"/>
                      <a:pt x="394" y="1474"/>
                    </a:cubicBezTo>
                    <a:cubicBezTo>
                      <a:pt x="364" y="1443"/>
                      <a:pt x="332" y="1411"/>
                      <a:pt x="303" y="1379"/>
                    </a:cubicBezTo>
                    <a:cubicBezTo>
                      <a:pt x="308" y="1374"/>
                      <a:pt x="316" y="1366"/>
                      <a:pt x="321" y="1361"/>
                    </a:cubicBezTo>
                    <a:close/>
                    <a:moveTo>
                      <a:pt x="1932" y="1480"/>
                    </a:moveTo>
                    <a:cubicBezTo>
                      <a:pt x="1977" y="1586"/>
                      <a:pt x="2018" y="1696"/>
                      <a:pt x="2057" y="1806"/>
                    </a:cubicBezTo>
                    <a:cubicBezTo>
                      <a:pt x="2050" y="1814"/>
                      <a:pt x="2042" y="1819"/>
                      <a:pt x="2035" y="1827"/>
                    </a:cubicBezTo>
                    <a:cubicBezTo>
                      <a:pt x="2001" y="1711"/>
                      <a:pt x="1966" y="1596"/>
                      <a:pt x="1932" y="1480"/>
                    </a:cubicBezTo>
                    <a:close/>
                    <a:moveTo>
                      <a:pt x="733" y="1797"/>
                    </a:moveTo>
                    <a:cubicBezTo>
                      <a:pt x="746" y="1821"/>
                      <a:pt x="757" y="1847"/>
                      <a:pt x="771" y="1872"/>
                    </a:cubicBezTo>
                    <a:cubicBezTo>
                      <a:pt x="750" y="1849"/>
                      <a:pt x="730" y="1829"/>
                      <a:pt x="709" y="1806"/>
                    </a:cubicBezTo>
                    <a:cubicBezTo>
                      <a:pt x="718" y="1804"/>
                      <a:pt x="726" y="1801"/>
                      <a:pt x="733" y="1797"/>
                    </a:cubicBezTo>
                    <a:close/>
                    <a:moveTo>
                      <a:pt x="1302" y="2373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79"/>
                      <a:pt x="1332" y="2485"/>
                      <a:pt x="1326" y="2491"/>
                    </a:cubicBezTo>
                    <a:cubicBezTo>
                      <a:pt x="1306" y="2466"/>
                      <a:pt x="1283" y="2444"/>
                      <a:pt x="1263" y="2420"/>
                    </a:cubicBezTo>
                    <a:cubicBezTo>
                      <a:pt x="1278" y="2407"/>
                      <a:pt x="1291" y="2392"/>
                      <a:pt x="1302" y="2373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6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0"/>
                      <a:pt x="2275" y="1933"/>
                      <a:pt x="2715" y="1529"/>
                    </a:cubicBezTo>
                    <a:cubicBezTo>
                      <a:pt x="2732" y="1512"/>
                      <a:pt x="2743" y="1495"/>
                      <a:pt x="2749" y="1476"/>
                    </a:cubicBezTo>
                    <a:cubicBezTo>
                      <a:pt x="2786" y="1433"/>
                      <a:pt x="2793" y="1372"/>
                      <a:pt x="2737" y="1323"/>
                    </a:cubicBezTo>
                    <a:cubicBezTo>
                      <a:pt x="2268" y="930"/>
                      <a:pt x="1833" y="499"/>
                      <a:pt x="1434" y="35"/>
                    </a:cubicBezTo>
                    <a:cubicBezTo>
                      <a:pt x="1413" y="11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15"/>
              <p:cNvSpPr/>
              <p:nvPr/>
            </p:nvSpPr>
            <p:spPr>
              <a:xfrm>
                <a:off x="554960" y="944915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59"/>
                      <a:pt x="823" y="165"/>
                    </a:cubicBezTo>
                    <a:cubicBezTo>
                      <a:pt x="815" y="163"/>
                      <a:pt x="806" y="163"/>
                      <a:pt x="799" y="163"/>
                    </a:cubicBezTo>
                    <a:cubicBezTo>
                      <a:pt x="802" y="159"/>
                      <a:pt x="806" y="156"/>
                      <a:pt x="810" y="152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30"/>
                    </a:cubicBezTo>
                    <a:cubicBezTo>
                      <a:pt x="239" y="728"/>
                      <a:pt x="232" y="728"/>
                      <a:pt x="226" y="728"/>
                    </a:cubicBez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6"/>
                    </a:moveTo>
                    <a:lnTo>
                      <a:pt x="159" y="886"/>
                    </a:lnTo>
                    <a:cubicBezTo>
                      <a:pt x="209" y="933"/>
                      <a:pt x="258" y="978"/>
                      <a:pt x="308" y="1024"/>
                    </a:cubicBezTo>
                    <a:cubicBezTo>
                      <a:pt x="323" y="1043"/>
                      <a:pt x="340" y="1060"/>
                      <a:pt x="355" y="1078"/>
                    </a:cubicBezTo>
                    <a:cubicBezTo>
                      <a:pt x="280" y="1013"/>
                      <a:pt x="196" y="939"/>
                      <a:pt x="159" y="886"/>
                    </a:cubicBezTo>
                    <a:close/>
                    <a:moveTo>
                      <a:pt x="800" y="497"/>
                    </a:moveTo>
                    <a:cubicBezTo>
                      <a:pt x="819" y="508"/>
                      <a:pt x="838" y="528"/>
                      <a:pt x="856" y="555"/>
                    </a:cubicBezTo>
                    <a:cubicBezTo>
                      <a:pt x="886" y="596"/>
                      <a:pt x="918" y="635"/>
                      <a:pt x="950" y="674"/>
                    </a:cubicBezTo>
                    <a:cubicBezTo>
                      <a:pt x="985" y="717"/>
                      <a:pt x="1030" y="773"/>
                      <a:pt x="1082" y="804"/>
                    </a:cubicBezTo>
                    <a:cubicBezTo>
                      <a:pt x="974" y="899"/>
                      <a:pt x="864" y="996"/>
                      <a:pt x="754" y="1093"/>
                    </a:cubicBezTo>
                    <a:cubicBezTo>
                      <a:pt x="664" y="1013"/>
                      <a:pt x="580" y="927"/>
                      <a:pt x="502" y="836"/>
                    </a:cubicBezTo>
                    <a:cubicBezTo>
                      <a:pt x="597" y="730"/>
                      <a:pt x="690" y="622"/>
                      <a:pt x="786" y="515"/>
                    </a:cubicBezTo>
                    <a:cubicBezTo>
                      <a:pt x="791" y="510"/>
                      <a:pt x="797" y="502"/>
                      <a:pt x="800" y="497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7"/>
                      <a:pt x="806" y="1326"/>
                      <a:pt x="800" y="1334"/>
                    </a:cubicBezTo>
                    <a:cubicBezTo>
                      <a:pt x="795" y="1330"/>
                      <a:pt x="789" y="1325"/>
                      <a:pt x="784" y="1319"/>
                    </a:cubicBezTo>
                    <a:cubicBezTo>
                      <a:pt x="791" y="1315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51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4"/>
                    </a:cubicBezTo>
                    <a:cubicBezTo>
                      <a:pt x="241" y="542"/>
                      <a:pt x="180" y="609"/>
                      <a:pt x="116" y="676"/>
                    </a:cubicBezTo>
                    <a:cubicBezTo>
                      <a:pt x="79" y="719"/>
                      <a:pt x="4" y="780"/>
                      <a:pt x="3" y="844"/>
                    </a:cubicBezTo>
                    <a:cubicBezTo>
                      <a:pt x="1" y="896"/>
                      <a:pt x="16" y="926"/>
                      <a:pt x="53" y="963"/>
                    </a:cubicBezTo>
                    <a:cubicBezTo>
                      <a:pt x="133" y="1041"/>
                      <a:pt x="223" y="1112"/>
                      <a:pt x="306" y="1187"/>
                    </a:cubicBezTo>
                    <a:cubicBezTo>
                      <a:pt x="463" y="1326"/>
                      <a:pt x="620" y="1466"/>
                      <a:pt x="776" y="1604"/>
                    </a:cubicBezTo>
                    <a:cubicBezTo>
                      <a:pt x="789" y="1616"/>
                      <a:pt x="804" y="1622"/>
                      <a:pt x="819" y="1622"/>
                    </a:cubicBezTo>
                    <a:cubicBezTo>
                      <a:pt x="834" y="1622"/>
                      <a:pt x="849" y="1616"/>
                      <a:pt x="862" y="1604"/>
                    </a:cubicBezTo>
                    <a:cubicBezTo>
                      <a:pt x="1099" y="1384"/>
                      <a:pt x="1337" y="1166"/>
                      <a:pt x="1576" y="946"/>
                    </a:cubicBezTo>
                    <a:cubicBezTo>
                      <a:pt x="1589" y="940"/>
                      <a:pt x="1600" y="931"/>
                      <a:pt x="1606" y="918"/>
                    </a:cubicBezTo>
                    <a:cubicBezTo>
                      <a:pt x="1608" y="916"/>
                      <a:pt x="1608" y="916"/>
                      <a:pt x="1610" y="914"/>
                    </a:cubicBezTo>
                    <a:cubicBezTo>
                      <a:pt x="1632" y="894"/>
                      <a:pt x="1632" y="870"/>
                      <a:pt x="1621" y="849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6"/>
                      <a:pt x="1013" y="182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15"/>
              <p:cNvSpPr/>
              <p:nvPr/>
            </p:nvSpPr>
            <p:spPr>
              <a:xfrm>
                <a:off x="622661" y="1018420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0"/>
                      <a:pt x="403" y="197"/>
                      <a:pt x="408" y="203"/>
                    </a:cubicBezTo>
                    <a:cubicBezTo>
                      <a:pt x="397" y="207"/>
                      <a:pt x="386" y="210"/>
                      <a:pt x="375" y="214"/>
                    </a:cubicBezTo>
                    <a:cubicBezTo>
                      <a:pt x="380" y="205"/>
                      <a:pt x="386" y="194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0"/>
                      <a:pt x="498" y="304"/>
                    </a:cubicBezTo>
                    <a:cubicBezTo>
                      <a:pt x="492" y="304"/>
                      <a:pt x="489" y="306"/>
                      <a:pt x="483" y="307"/>
                    </a:cubicBezTo>
                    <a:cubicBezTo>
                      <a:pt x="487" y="304"/>
                      <a:pt x="489" y="300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8"/>
                    </a:moveTo>
                    <a:cubicBezTo>
                      <a:pt x="373" y="466"/>
                      <a:pt x="367" y="473"/>
                      <a:pt x="360" y="483"/>
                    </a:cubicBezTo>
                    <a:cubicBezTo>
                      <a:pt x="356" y="477"/>
                      <a:pt x="353" y="471"/>
                      <a:pt x="349" y="466"/>
                    </a:cubicBezTo>
                    <a:cubicBezTo>
                      <a:pt x="358" y="464"/>
                      <a:pt x="369" y="460"/>
                      <a:pt x="380" y="458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3"/>
                    </a:cubicBezTo>
                    <a:cubicBezTo>
                      <a:pt x="220" y="59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699"/>
                      <a:pt x="332" y="718"/>
                    </a:cubicBezTo>
                    <a:cubicBezTo>
                      <a:pt x="346" y="722"/>
                      <a:pt x="360" y="723"/>
                      <a:pt x="373" y="723"/>
                    </a:cubicBezTo>
                    <a:cubicBezTo>
                      <a:pt x="462" y="723"/>
                      <a:pt x="526" y="636"/>
                      <a:pt x="591" y="576"/>
                    </a:cubicBezTo>
                    <a:cubicBezTo>
                      <a:pt x="647" y="524"/>
                      <a:pt x="761" y="447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5"/>
              <p:cNvSpPr/>
              <p:nvPr/>
            </p:nvSpPr>
            <p:spPr>
              <a:xfrm>
                <a:off x="449538" y="2374227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3"/>
                    </a:moveTo>
                    <a:cubicBezTo>
                      <a:pt x="2780" y="253"/>
                      <a:pt x="2767" y="314"/>
                      <a:pt x="2760" y="376"/>
                    </a:cubicBezTo>
                    <a:cubicBezTo>
                      <a:pt x="2752" y="331"/>
                      <a:pt x="2743" y="285"/>
                      <a:pt x="2733" y="240"/>
                    </a:cubicBezTo>
                    <a:cubicBezTo>
                      <a:pt x="2754" y="223"/>
                      <a:pt x="2776" y="208"/>
                      <a:pt x="2799" y="193"/>
                    </a:cubicBezTo>
                    <a:close/>
                    <a:moveTo>
                      <a:pt x="133" y="380"/>
                    </a:moveTo>
                    <a:cubicBezTo>
                      <a:pt x="166" y="389"/>
                      <a:pt x="202" y="406"/>
                      <a:pt x="235" y="424"/>
                    </a:cubicBezTo>
                    <a:cubicBezTo>
                      <a:pt x="203" y="426"/>
                      <a:pt x="170" y="432"/>
                      <a:pt x="138" y="439"/>
                    </a:cubicBezTo>
                    <a:cubicBezTo>
                      <a:pt x="136" y="419"/>
                      <a:pt x="134" y="398"/>
                      <a:pt x="133" y="380"/>
                    </a:cubicBezTo>
                    <a:close/>
                    <a:moveTo>
                      <a:pt x="2625" y="327"/>
                    </a:moveTo>
                    <a:cubicBezTo>
                      <a:pt x="2635" y="376"/>
                      <a:pt x="2644" y="424"/>
                      <a:pt x="2655" y="475"/>
                    </a:cubicBezTo>
                    <a:cubicBezTo>
                      <a:pt x="2635" y="434"/>
                      <a:pt x="2614" y="395"/>
                      <a:pt x="2594" y="355"/>
                    </a:cubicBezTo>
                    <a:cubicBezTo>
                      <a:pt x="2605" y="346"/>
                      <a:pt x="2616" y="337"/>
                      <a:pt x="2625" y="327"/>
                    </a:cubicBezTo>
                    <a:close/>
                    <a:moveTo>
                      <a:pt x="2493" y="454"/>
                    </a:moveTo>
                    <a:cubicBezTo>
                      <a:pt x="2499" y="471"/>
                      <a:pt x="2506" y="488"/>
                      <a:pt x="2513" y="505"/>
                    </a:cubicBezTo>
                    <a:cubicBezTo>
                      <a:pt x="2508" y="501"/>
                      <a:pt x="2502" y="495"/>
                      <a:pt x="2499" y="492"/>
                    </a:cubicBezTo>
                    <a:cubicBezTo>
                      <a:pt x="2489" y="485"/>
                      <a:pt x="2480" y="482"/>
                      <a:pt x="2471" y="482"/>
                    </a:cubicBezTo>
                    <a:cubicBezTo>
                      <a:pt x="2469" y="482"/>
                      <a:pt x="2467" y="482"/>
                      <a:pt x="2465" y="482"/>
                    </a:cubicBezTo>
                    <a:cubicBezTo>
                      <a:pt x="2474" y="473"/>
                      <a:pt x="2484" y="464"/>
                      <a:pt x="2493" y="454"/>
                    </a:cubicBezTo>
                    <a:close/>
                    <a:moveTo>
                      <a:pt x="414" y="516"/>
                    </a:moveTo>
                    <a:cubicBezTo>
                      <a:pt x="425" y="521"/>
                      <a:pt x="437" y="527"/>
                      <a:pt x="448" y="533"/>
                    </a:cubicBezTo>
                    <a:cubicBezTo>
                      <a:pt x="405" y="555"/>
                      <a:pt x="360" y="577"/>
                      <a:pt x="317" y="600"/>
                    </a:cubicBezTo>
                    <a:cubicBezTo>
                      <a:pt x="340" y="575"/>
                      <a:pt x="366" y="555"/>
                      <a:pt x="394" y="536"/>
                    </a:cubicBezTo>
                    <a:cubicBezTo>
                      <a:pt x="403" y="531"/>
                      <a:pt x="409" y="523"/>
                      <a:pt x="414" y="516"/>
                    </a:cubicBezTo>
                    <a:close/>
                    <a:moveTo>
                      <a:pt x="2879" y="391"/>
                    </a:moveTo>
                    <a:cubicBezTo>
                      <a:pt x="2883" y="482"/>
                      <a:pt x="2888" y="574"/>
                      <a:pt x="2894" y="667"/>
                    </a:cubicBezTo>
                    <a:cubicBezTo>
                      <a:pt x="2871" y="575"/>
                      <a:pt x="2868" y="482"/>
                      <a:pt x="2879" y="391"/>
                    </a:cubicBezTo>
                    <a:close/>
                    <a:moveTo>
                      <a:pt x="466" y="704"/>
                    </a:moveTo>
                    <a:cubicBezTo>
                      <a:pt x="468" y="706"/>
                      <a:pt x="468" y="708"/>
                      <a:pt x="468" y="708"/>
                    </a:cubicBezTo>
                    <a:cubicBezTo>
                      <a:pt x="466" y="710"/>
                      <a:pt x="464" y="710"/>
                      <a:pt x="461" y="712"/>
                    </a:cubicBezTo>
                    <a:cubicBezTo>
                      <a:pt x="463" y="710"/>
                      <a:pt x="464" y="708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3"/>
                      <a:pt x="2359" y="684"/>
                      <a:pt x="2383" y="704"/>
                    </a:cubicBezTo>
                    <a:cubicBezTo>
                      <a:pt x="2387" y="713"/>
                      <a:pt x="2390" y="723"/>
                      <a:pt x="2398" y="730"/>
                    </a:cubicBezTo>
                    <a:cubicBezTo>
                      <a:pt x="2415" y="749"/>
                      <a:pt x="2433" y="760"/>
                      <a:pt x="2454" y="766"/>
                    </a:cubicBezTo>
                    <a:cubicBezTo>
                      <a:pt x="2486" y="794"/>
                      <a:pt x="2515" y="823"/>
                      <a:pt x="2547" y="853"/>
                    </a:cubicBezTo>
                    <a:cubicBezTo>
                      <a:pt x="2463" y="786"/>
                      <a:pt x="2379" y="721"/>
                      <a:pt x="2297" y="656"/>
                    </a:cubicBezTo>
                    <a:cubicBezTo>
                      <a:pt x="2301" y="652"/>
                      <a:pt x="2305" y="646"/>
                      <a:pt x="2308" y="643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2"/>
                      <a:pt x="547" y="877"/>
                      <a:pt x="494" y="915"/>
                    </a:cubicBezTo>
                    <a:cubicBezTo>
                      <a:pt x="545" y="874"/>
                      <a:pt x="599" y="838"/>
                      <a:pt x="655" y="808"/>
                    </a:cubicBezTo>
                    <a:close/>
                    <a:moveTo>
                      <a:pt x="226" y="1043"/>
                    </a:moveTo>
                    <a:cubicBezTo>
                      <a:pt x="228" y="1045"/>
                      <a:pt x="228" y="1045"/>
                      <a:pt x="230" y="1045"/>
                    </a:cubicBezTo>
                    <a:cubicBezTo>
                      <a:pt x="230" y="1047"/>
                      <a:pt x="228" y="1049"/>
                      <a:pt x="226" y="1051"/>
                    </a:cubicBezTo>
                    <a:lnTo>
                      <a:pt x="226" y="1043"/>
                    </a:lnTo>
                    <a:close/>
                    <a:moveTo>
                      <a:pt x="2894" y="1097"/>
                    </a:moveTo>
                    <a:cubicBezTo>
                      <a:pt x="2903" y="1111"/>
                      <a:pt x="2912" y="1124"/>
                      <a:pt x="2920" y="1135"/>
                    </a:cubicBezTo>
                    <a:cubicBezTo>
                      <a:pt x="2909" y="1129"/>
                      <a:pt x="2898" y="1124"/>
                      <a:pt x="2884" y="1116"/>
                    </a:cubicBezTo>
                    <a:cubicBezTo>
                      <a:pt x="2888" y="1111"/>
                      <a:pt x="2892" y="1105"/>
                      <a:pt x="2894" y="1097"/>
                    </a:cubicBezTo>
                    <a:close/>
                    <a:moveTo>
                      <a:pt x="2913" y="1"/>
                    </a:moveTo>
                    <a:cubicBezTo>
                      <a:pt x="2904" y="1"/>
                      <a:pt x="2894" y="3"/>
                      <a:pt x="2884" y="7"/>
                    </a:cubicBezTo>
                    <a:cubicBezTo>
                      <a:pt x="2743" y="68"/>
                      <a:pt x="2620" y="167"/>
                      <a:pt x="2502" y="275"/>
                    </a:cubicBezTo>
                    <a:cubicBezTo>
                      <a:pt x="2482" y="281"/>
                      <a:pt x="2461" y="298"/>
                      <a:pt x="2456" y="320"/>
                    </a:cubicBezTo>
                    <a:cubicBezTo>
                      <a:pt x="2400" y="374"/>
                      <a:pt x="2348" y="428"/>
                      <a:pt x="2295" y="484"/>
                    </a:cubicBezTo>
                    <a:cubicBezTo>
                      <a:pt x="2293" y="484"/>
                      <a:pt x="2293" y="482"/>
                      <a:pt x="2292" y="482"/>
                    </a:cubicBezTo>
                    <a:cubicBezTo>
                      <a:pt x="2284" y="480"/>
                      <a:pt x="2278" y="479"/>
                      <a:pt x="2272" y="479"/>
                    </a:cubicBezTo>
                    <a:cubicBezTo>
                      <a:pt x="2231" y="479"/>
                      <a:pt x="2211" y="523"/>
                      <a:pt x="2221" y="559"/>
                    </a:cubicBezTo>
                    <a:cubicBezTo>
                      <a:pt x="2202" y="579"/>
                      <a:pt x="2182" y="598"/>
                      <a:pt x="2163" y="618"/>
                    </a:cubicBezTo>
                    <a:cubicBezTo>
                      <a:pt x="2141" y="639"/>
                      <a:pt x="2137" y="684"/>
                      <a:pt x="2163" y="704"/>
                    </a:cubicBezTo>
                    <a:cubicBezTo>
                      <a:pt x="2314" y="823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6"/>
                    </a:cubicBezTo>
                    <a:cubicBezTo>
                      <a:pt x="2982" y="1287"/>
                      <a:pt x="2987" y="1287"/>
                      <a:pt x="2991" y="1287"/>
                    </a:cubicBezTo>
                    <a:cubicBezTo>
                      <a:pt x="3025" y="1287"/>
                      <a:pt x="3057" y="1264"/>
                      <a:pt x="3054" y="1228"/>
                    </a:cubicBezTo>
                    <a:cubicBezTo>
                      <a:pt x="3026" y="849"/>
                      <a:pt x="2998" y="473"/>
                      <a:pt x="2987" y="94"/>
                    </a:cubicBezTo>
                    <a:cubicBezTo>
                      <a:pt x="2987" y="79"/>
                      <a:pt x="2983" y="66"/>
                      <a:pt x="2974" y="57"/>
                    </a:cubicBezTo>
                    <a:cubicBezTo>
                      <a:pt x="2974" y="25"/>
                      <a:pt x="2947" y="1"/>
                      <a:pt x="2913" y="1"/>
                    </a:cubicBezTo>
                    <a:close/>
                    <a:moveTo>
                      <a:pt x="89" y="250"/>
                    </a:moveTo>
                    <a:cubicBezTo>
                      <a:pt x="80" y="250"/>
                      <a:pt x="72" y="250"/>
                      <a:pt x="64" y="251"/>
                    </a:cubicBezTo>
                    <a:cubicBezTo>
                      <a:pt x="34" y="255"/>
                      <a:pt x="0" y="275"/>
                      <a:pt x="4" y="311"/>
                    </a:cubicBezTo>
                    <a:cubicBezTo>
                      <a:pt x="6" y="329"/>
                      <a:pt x="8" y="346"/>
                      <a:pt x="10" y="363"/>
                    </a:cubicBezTo>
                    <a:cubicBezTo>
                      <a:pt x="8" y="370"/>
                      <a:pt x="8" y="378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3"/>
                      <a:pt x="45" y="1267"/>
                    </a:cubicBezTo>
                    <a:cubicBezTo>
                      <a:pt x="44" y="1301"/>
                      <a:pt x="75" y="1327"/>
                      <a:pt x="107" y="1327"/>
                    </a:cubicBezTo>
                    <a:cubicBezTo>
                      <a:pt x="117" y="1327"/>
                      <a:pt x="127" y="1325"/>
                      <a:pt x="136" y="1319"/>
                    </a:cubicBezTo>
                    <a:cubicBezTo>
                      <a:pt x="155" y="1308"/>
                      <a:pt x="170" y="1295"/>
                      <a:pt x="187" y="1282"/>
                    </a:cubicBezTo>
                    <a:cubicBezTo>
                      <a:pt x="203" y="1282"/>
                      <a:pt x="222" y="1278"/>
                      <a:pt x="233" y="1267"/>
                    </a:cubicBezTo>
                    <a:cubicBezTo>
                      <a:pt x="453" y="1081"/>
                      <a:pt x="688" y="918"/>
                      <a:pt x="940" y="781"/>
                    </a:cubicBezTo>
                    <a:cubicBezTo>
                      <a:pt x="981" y="758"/>
                      <a:pt x="977" y="698"/>
                      <a:pt x="940" y="676"/>
                    </a:cubicBezTo>
                    <a:cubicBezTo>
                      <a:pt x="789" y="583"/>
                      <a:pt x="636" y="495"/>
                      <a:pt x="479" y="413"/>
                    </a:cubicBezTo>
                    <a:cubicBezTo>
                      <a:pt x="371" y="355"/>
                      <a:pt x="221" y="250"/>
                      <a:pt x="89" y="2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5"/>
              <p:cNvSpPr/>
              <p:nvPr/>
            </p:nvSpPr>
            <p:spPr>
              <a:xfrm>
                <a:off x="450989" y="2126954"/>
                <a:ext cx="491000" cy="25968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1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6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3"/>
                      <a:pt x="1114" y="1313"/>
                    </a:cubicBezTo>
                    <a:cubicBezTo>
                      <a:pt x="1209" y="1418"/>
                      <a:pt x="1300" y="1518"/>
                      <a:pt x="1421" y="1593"/>
                    </a:cubicBezTo>
                    <a:cubicBezTo>
                      <a:pt x="1443" y="1605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5"/>
              <p:cNvSpPr/>
              <p:nvPr/>
            </p:nvSpPr>
            <p:spPr>
              <a:xfrm>
                <a:off x="437932" y="2226089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2"/>
                    </a:cubicBezTo>
                    <a:cubicBezTo>
                      <a:pt x="2736" y="301"/>
                      <a:pt x="2515" y="545"/>
                      <a:pt x="2278" y="775"/>
                    </a:cubicBezTo>
                    <a:cubicBezTo>
                      <a:pt x="2155" y="894"/>
                      <a:pt x="2024" y="1006"/>
                      <a:pt x="1894" y="1116"/>
                    </a:cubicBezTo>
                    <a:cubicBezTo>
                      <a:pt x="1797" y="1196"/>
                      <a:pt x="1678" y="1267"/>
                      <a:pt x="1603" y="1368"/>
                    </a:cubicBezTo>
                    <a:cubicBezTo>
                      <a:pt x="1152" y="1028"/>
                      <a:pt x="701" y="683"/>
                      <a:pt x="231" y="368"/>
                    </a:cubicBezTo>
                    <a:cubicBezTo>
                      <a:pt x="209" y="354"/>
                      <a:pt x="188" y="347"/>
                      <a:pt x="167" y="347"/>
                    </a:cubicBezTo>
                    <a:cubicBezTo>
                      <a:pt x="67" y="347"/>
                      <a:pt x="0" y="506"/>
                      <a:pt x="108" y="579"/>
                    </a:cubicBezTo>
                    <a:cubicBezTo>
                      <a:pt x="611" y="916"/>
                      <a:pt x="1092" y="1286"/>
                      <a:pt x="1575" y="1649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5"/>
                      <a:pt x="1733" y="1606"/>
                    </a:cubicBezTo>
                    <a:cubicBezTo>
                      <a:pt x="1748" y="1595"/>
                      <a:pt x="1763" y="1580"/>
                      <a:pt x="1773" y="1560"/>
                    </a:cubicBezTo>
                    <a:cubicBezTo>
                      <a:pt x="1829" y="1433"/>
                      <a:pt x="1993" y="1347"/>
                      <a:pt x="2097" y="1259"/>
                    </a:cubicBezTo>
                    <a:cubicBezTo>
                      <a:pt x="2218" y="1159"/>
                      <a:pt x="2336" y="1054"/>
                      <a:pt x="2449" y="946"/>
                    </a:cubicBezTo>
                    <a:cubicBezTo>
                      <a:pt x="2688" y="719"/>
                      <a:pt x="2908" y="473"/>
                      <a:pt x="3111" y="214"/>
                    </a:cubicBezTo>
                    <a:cubicBezTo>
                      <a:pt x="3183" y="122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5"/>
              <p:cNvSpPr/>
              <p:nvPr/>
            </p:nvSpPr>
            <p:spPr>
              <a:xfrm>
                <a:off x="434225" y="1690117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1"/>
                    </a:moveTo>
                    <a:cubicBezTo>
                      <a:pt x="1589" y="1"/>
                      <a:pt x="1562" y="10"/>
                      <a:pt x="1536" y="33"/>
                    </a:cubicBezTo>
                    <a:cubicBezTo>
                      <a:pt x="1085" y="449"/>
                      <a:pt x="606" y="837"/>
                      <a:pt x="105" y="1193"/>
                    </a:cubicBezTo>
                    <a:cubicBezTo>
                      <a:pt x="1" y="1267"/>
                      <a:pt x="67" y="1425"/>
                      <a:pt x="165" y="1425"/>
                    </a:cubicBezTo>
                    <a:cubicBezTo>
                      <a:pt x="185" y="1425"/>
                      <a:pt x="206" y="1419"/>
                      <a:pt x="228" y="1404"/>
                    </a:cubicBezTo>
                    <a:cubicBezTo>
                      <a:pt x="716" y="1057"/>
                      <a:pt x="1184" y="680"/>
                      <a:pt x="1628" y="278"/>
                    </a:cubicBezTo>
                    <a:cubicBezTo>
                      <a:pt x="1835" y="483"/>
                      <a:pt x="2042" y="688"/>
                      <a:pt x="2251" y="891"/>
                    </a:cubicBezTo>
                    <a:cubicBezTo>
                      <a:pt x="2467" y="1104"/>
                      <a:pt x="2674" y="1342"/>
                      <a:pt x="2931" y="1506"/>
                    </a:cubicBezTo>
                    <a:cubicBezTo>
                      <a:pt x="2953" y="1520"/>
                      <a:pt x="2974" y="1526"/>
                      <a:pt x="2994" y="1526"/>
                    </a:cubicBezTo>
                    <a:cubicBezTo>
                      <a:pt x="3096" y="1526"/>
                      <a:pt x="3163" y="1368"/>
                      <a:pt x="3054" y="1297"/>
                    </a:cubicBezTo>
                    <a:cubicBezTo>
                      <a:pt x="2815" y="1145"/>
                      <a:pt x="2622" y="917"/>
                      <a:pt x="2422" y="719"/>
                    </a:cubicBezTo>
                    <a:cubicBezTo>
                      <a:pt x="2195" y="496"/>
                      <a:pt x="1967" y="274"/>
                      <a:pt x="1742" y="50"/>
                    </a:cubicBezTo>
                    <a:cubicBezTo>
                      <a:pt x="1721" y="30"/>
                      <a:pt x="1699" y="20"/>
                      <a:pt x="1676" y="17"/>
                    </a:cubicBezTo>
                    <a:cubicBezTo>
                      <a:pt x="1658" y="7"/>
                      <a:pt x="1638" y="1"/>
                      <a:pt x="1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15"/>
              <p:cNvSpPr/>
              <p:nvPr/>
            </p:nvSpPr>
            <p:spPr>
              <a:xfrm>
                <a:off x="451956" y="1575024"/>
                <a:ext cx="497448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2" extrusionOk="0">
                    <a:moveTo>
                      <a:pt x="1509" y="0"/>
                    </a:moveTo>
                    <a:cubicBezTo>
                      <a:pt x="1482" y="0"/>
                      <a:pt x="1455" y="12"/>
                      <a:pt x="1432" y="41"/>
                    </a:cubicBezTo>
                    <a:cubicBezTo>
                      <a:pt x="1061" y="496"/>
                      <a:pt x="556" y="837"/>
                      <a:pt x="97" y="1197"/>
                    </a:cubicBezTo>
                    <a:cubicBezTo>
                      <a:pt x="1" y="1274"/>
                      <a:pt x="89" y="1396"/>
                      <a:pt x="190" y="1396"/>
                    </a:cubicBezTo>
                    <a:cubicBezTo>
                      <a:pt x="216" y="1396"/>
                      <a:pt x="244" y="1388"/>
                      <a:pt x="269" y="1368"/>
                    </a:cubicBezTo>
                    <a:cubicBezTo>
                      <a:pt x="709" y="1021"/>
                      <a:pt x="1192" y="693"/>
                      <a:pt x="1559" y="266"/>
                    </a:cubicBezTo>
                    <a:cubicBezTo>
                      <a:pt x="1991" y="652"/>
                      <a:pt x="2415" y="1049"/>
                      <a:pt x="2828" y="1456"/>
                    </a:cubicBezTo>
                    <a:cubicBezTo>
                      <a:pt x="2853" y="1481"/>
                      <a:pt x="2882" y="1491"/>
                      <a:pt x="2909" y="1491"/>
                    </a:cubicBezTo>
                    <a:cubicBezTo>
                      <a:pt x="3002" y="1491"/>
                      <a:pt x="3085" y="1369"/>
                      <a:pt x="3000" y="1284"/>
                    </a:cubicBezTo>
                    <a:cubicBezTo>
                      <a:pt x="2573" y="865"/>
                      <a:pt x="2137" y="457"/>
                      <a:pt x="1689" y="58"/>
                    </a:cubicBezTo>
                    <a:cubicBezTo>
                      <a:pt x="1665" y="36"/>
                      <a:pt x="1637" y="26"/>
                      <a:pt x="1610" y="26"/>
                    </a:cubicBezTo>
                    <a:cubicBezTo>
                      <a:pt x="1600" y="26"/>
                      <a:pt x="1591" y="27"/>
                      <a:pt x="1581" y="30"/>
                    </a:cubicBezTo>
                    <a:cubicBezTo>
                      <a:pt x="1560" y="11"/>
                      <a:pt x="1535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15"/>
              <p:cNvSpPr/>
              <p:nvPr/>
            </p:nvSpPr>
            <p:spPr>
              <a:xfrm>
                <a:off x="473234" y="1809724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2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8"/>
                      <a:pt x="1294" y="352"/>
                    </a:cubicBezTo>
                    <a:cubicBezTo>
                      <a:pt x="1311" y="335"/>
                      <a:pt x="1328" y="319"/>
                      <a:pt x="1345" y="300"/>
                    </a:cubicBezTo>
                    <a:close/>
                    <a:moveTo>
                      <a:pt x="1086" y="569"/>
                    </a:moveTo>
                    <a:cubicBezTo>
                      <a:pt x="1134" y="774"/>
                      <a:pt x="1188" y="975"/>
                      <a:pt x="1244" y="1178"/>
                    </a:cubicBezTo>
                    <a:cubicBezTo>
                      <a:pt x="1170" y="1003"/>
                      <a:pt x="1089" y="830"/>
                      <a:pt x="991" y="667"/>
                    </a:cubicBezTo>
                    <a:cubicBezTo>
                      <a:pt x="1022" y="634"/>
                      <a:pt x="1054" y="602"/>
                      <a:pt x="1086" y="569"/>
                    </a:cubicBezTo>
                    <a:close/>
                    <a:moveTo>
                      <a:pt x="496" y="1178"/>
                    </a:moveTo>
                    <a:cubicBezTo>
                      <a:pt x="496" y="1188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3"/>
                      <a:pt x="323" y="1365"/>
                      <a:pt x="323" y="1365"/>
                    </a:cubicBezTo>
                    <a:cubicBezTo>
                      <a:pt x="347" y="1402"/>
                      <a:pt x="372" y="1439"/>
                      <a:pt x="394" y="1477"/>
                    </a:cubicBezTo>
                    <a:cubicBezTo>
                      <a:pt x="364" y="1445"/>
                      <a:pt x="332" y="1411"/>
                      <a:pt x="303" y="1380"/>
                    </a:cubicBezTo>
                    <a:cubicBezTo>
                      <a:pt x="308" y="1374"/>
                      <a:pt x="316" y="1367"/>
                      <a:pt x="321" y="1361"/>
                    </a:cubicBezTo>
                    <a:close/>
                    <a:moveTo>
                      <a:pt x="1932" y="1480"/>
                    </a:moveTo>
                    <a:lnTo>
                      <a:pt x="1932" y="1480"/>
                    </a:lnTo>
                    <a:cubicBezTo>
                      <a:pt x="1977" y="1588"/>
                      <a:pt x="2018" y="1697"/>
                      <a:pt x="2057" y="1808"/>
                    </a:cubicBezTo>
                    <a:cubicBezTo>
                      <a:pt x="2050" y="1814"/>
                      <a:pt x="2042" y="1821"/>
                      <a:pt x="2035" y="1827"/>
                    </a:cubicBezTo>
                    <a:lnTo>
                      <a:pt x="1932" y="1480"/>
                    </a:lnTo>
                    <a:close/>
                    <a:moveTo>
                      <a:pt x="733" y="1797"/>
                    </a:moveTo>
                    <a:cubicBezTo>
                      <a:pt x="746" y="1823"/>
                      <a:pt x="757" y="1848"/>
                      <a:pt x="771" y="1872"/>
                    </a:cubicBezTo>
                    <a:cubicBezTo>
                      <a:pt x="750" y="1851"/>
                      <a:pt x="730" y="1829"/>
                      <a:pt x="709" y="1807"/>
                    </a:cubicBezTo>
                    <a:cubicBezTo>
                      <a:pt x="718" y="1805"/>
                      <a:pt x="726" y="1801"/>
                      <a:pt x="733" y="1797"/>
                    </a:cubicBezTo>
                    <a:close/>
                    <a:moveTo>
                      <a:pt x="1302" y="2375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80"/>
                      <a:pt x="1332" y="2485"/>
                      <a:pt x="1326" y="2493"/>
                    </a:cubicBezTo>
                    <a:cubicBezTo>
                      <a:pt x="1306" y="2468"/>
                      <a:pt x="1283" y="2444"/>
                      <a:pt x="1263" y="2420"/>
                    </a:cubicBezTo>
                    <a:cubicBezTo>
                      <a:pt x="1278" y="2409"/>
                      <a:pt x="1291" y="2392"/>
                      <a:pt x="1302" y="2375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8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2"/>
                      <a:pt x="2275" y="1933"/>
                      <a:pt x="2715" y="1529"/>
                    </a:cubicBezTo>
                    <a:cubicBezTo>
                      <a:pt x="2732" y="1514"/>
                      <a:pt x="2743" y="1495"/>
                      <a:pt x="2749" y="1478"/>
                    </a:cubicBezTo>
                    <a:cubicBezTo>
                      <a:pt x="2786" y="1435"/>
                      <a:pt x="2793" y="1372"/>
                      <a:pt x="2737" y="1325"/>
                    </a:cubicBezTo>
                    <a:cubicBezTo>
                      <a:pt x="2268" y="932"/>
                      <a:pt x="1833" y="501"/>
                      <a:pt x="1434" y="35"/>
                    </a:cubicBezTo>
                    <a:cubicBezTo>
                      <a:pt x="1413" y="12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5"/>
              <p:cNvSpPr/>
              <p:nvPr/>
            </p:nvSpPr>
            <p:spPr>
              <a:xfrm>
                <a:off x="554960" y="1891610"/>
                <a:ext cx="263231" cy="261297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1" extrusionOk="0">
                    <a:moveTo>
                      <a:pt x="810" y="150"/>
                    </a:moveTo>
                    <a:cubicBezTo>
                      <a:pt x="814" y="154"/>
                      <a:pt x="819" y="159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7"/>
                      <a:pt x="806" y="154"/>
                      <a:pt x="810" y="150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4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6"/>
                      <a:pt x="308" y="1023"/>
                    </a:cubicBezTo>
                    <a:cubicBezTo>
                      <a:pt x="323" y="1041"/>
                      <a:pt x="340" y="1058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6"/>
                      <a:pt x="838" y="528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5"/>
                      <a:pt x="1030" y="771"/>
                      <a:pt x="1082" y="803"/>
                    </a:cubicBezTo>
                    <a:cubicBezTo>
                      <a:pt x="974" y="898"/>
                      <a:pt x="864" y="995"/>
                      <a:pt x="754" y="1092"/>
                    </a:cubicBezTo>
                    <a:cubicBezTo>
                      <a:pt x="664" y="1011"/>
                      <a:pt x="580" y="927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2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2"/>
                    </a:cubicBezTo>
                    <a:cubicBezTo>
                      <a:pt x="795" y="1328"/>
                      <a:pt x="789" y="1323"/>
                      <a:pt x="784" y="1319"/>
                    </a:cubicBezTo>
                    <a:cubicBezTo>
                      <a:pt x="791" y="1313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49"/>
                      <a:pt x="739" y="51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8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39"/>
                      <a:pt x="223" y="1112"/>
                      <a:pt x="306" y="1187"/>
                    </a:cubicBezTo>
                    <a:cubicBezTo>
                      <a:pt x="463" y="1325"/>
                      <a:pt x="620" y="1464"/>
                      <a:pt x="776" y="1602"/>
                    </a:cubicBezTo>
                    <a:cubicBezTo>
                      <a:pt x="788" y="1615"/>
                      <a:pt x="803" y="1621"/>
                      <a:pt x="818" y="1621"/>
                    </a:cubicBezTo>
                    <a:cubicBezTo>
                      <a:pt x="834" y="1621"/>
                      <a:pt x="849" y="1615"/>
                      <a:pt x="862" y="1602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29"/>
                      <a:pt x="1606" y="916"/>
                    </a:cubicBezTo>
                    <a:cubicBezTo>
                      <a:pt x="1608" y="914"/>
                      <a:pt x="1608" y="914"/>
                      <a:pt x="1610" y="914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1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15"/>
              <p:cNvSpPr/>
              <p:nvPr/>
            </p:nvSpPr>
            <p:spPr>
              <a:xfrm>
                <a:off x="622661" y="1964793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2"/>
                      <a:pt x="403" y="198"/>
                      <a:pt x="408" y="203"/>
                    </a:cubicBezTo>
                    <a:cubicBezTo>
                      <a:pt x="397" y="207"/>
                      <a:pt x="386" y="211"/>
                      <a:pt x="375" y="216"/>
                    </a:cubicBezTo>
                    <a:cubicBezTo>
                      <a:pt x="380" y="205"/>
                      <a:pt x="386" y="196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2"/>
                      <a:pt x="498" y="304"/>
                    </a:cubicBezTo>
                    <a:cubicBezTo>
                      <a:pt x="492" y="306"/>
                      <a:pt x="489" y="306"/>
                      <a:pt x="483" y="308"/>
                    </a:cubicBezTo>
                    <a:cubicBezTo>
                      <a:pt x="487" y="304"/>
                      <a:pt x="489" y="300"/>
                      <a:pt x="492" y="298"/>
                    </a:cubicBezTo>
                    <a:cubicBezTo>
                      <a:pt x="492" y="296"/>
                      <a:pt x="492" y="296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5"/>
                      <a:pt x="360" y="483"/>
                    </a:cubicBezTo>
                    <a:cubicBezTo>
                      <a:pt x="356" y="477"/>
                      <a:pt x="353" y="472"/>
                      <a:pt x="349" y="468"/>
                    </a:cubicBezTo>
                    <a:cubicBezTo>
                      <a:pt x="358" y="464"/>
                      <a:pt x="369" y="462"/>
                      <a:pt x="380" y="459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4"/>
                    </a:cubicBezTo>
                    <a:cubicBezTo>
                      <a:pt x="220" y="60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701"/>
                      <a:pt x="332" y="718"/>
                    </a:cubicBezTo>
                    <a:cubicBezTo>
                      <a:pt x="346" y="722"/>
                      <a:pt x="360" y="724"/>
                      <a:pt x="373" y="724"/>
                    </a:cubicBezTo>
                    <a:cubicBezTo>
                      <a:pt x="462" y="724"/>
                      <a:pt x="526" y="636"/>
                      <a:pt x="591" y="576"/>
                    </a:cubicBezTo>
                    <a:cubicBezTo>
                      <a:pt x="647" y="526"/>
                      <a:pt x="761" y="449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15"/>
              <p:cNvSpPr/>
              <p:nvPr/>
            </p:nvSpPr>
            <p:spPr>
              <a:xfrm>
                <a:off x="449538" y="3320761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2"/>
                    </a:moveTo>
                    <a:cubicBezTo>
                      <a:pt x="2780" y="252"/>
                      <a:pt x="2767" y="314"/>
                      <a:pt x="2760" y="377"/>
                    </a:cubicBezTo>
                    <a:cubicBezTo>
                      <a:pt x="2752" y="330"/>
                      <a:pt x="2743" y="284"/>
                      <a:pt x="2733" y="239"/>
                    </a:cubicBezTo>
                    <a:cubicBezTo>
                      <a:pt x="2754" y="222"/>
                      <a:pt x="2776" y="207"/>
                      <a:pt x="2799" y="192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88"/>
                      <a:pt x="202" y="405"/>
                      <a:pt x="235" y="424"/>
                    </a:cubicBezTo>
                    <a:cubicBezTo>
                      <a:pt x="203" y="427"/>
                      <a:pt x="170" y="431"/>
                      <a:pt x="138" y="438"/>
                    </a:cubicBezTo>
                    <a:cubicBezTo>
                      <a:pt x="136" y="418"/>
                      <a:pt x="134" y="399"/>
                      <a:pt x="133" y="379"/>
                    </a:cubicBezTo>
                    <a:close/>
                    <a:moveTo>
                      <a:pt x="2625" y="327"/>
                    </a:moveTo>
                    <a:cubicBezTo>
                      <a:pt x="2635" y="375"/>
                      <a:pt x="2644" y="425"/>
                      <a:pt x="2655" y="474"/>
                    </a:cubicBezTo>
                    <a:cubicBezTo>
                      <a:pt x="2635" y="435"/>
                      <a:pt x="2614" y="394"/>
                      <a:pt x="2594" y="355"/>
                    </a:cubicBezTo>
                    <a:cubicBezTo>
                      <a:pt x="2605" y="345"/>
                      <a:pt x="2616" y="336"/>
                      <a:pt x="2625" y="327"/>
                    </a:cubicBezTo>
                    <a:close/>
                    <a:moveTo>
                      <a:pt x="2493" y="453"/>
                    </a:moveTo>
                    <a:cubicBezTo>
                      <a:pt x="2499" y="470"/>
                      <a:pt x="2506" y="487"/>
                      <a:pt x="2513" y="504"/>
                    </a:cubicBezTo>
                    <a:cubicBezTo>
                      <a:pt x="2508" y="500"/>
                      <a:pt x="2502" y="496"/>
                      <a:pt x="2499" y="493"/>
                    </a:cubicBezTo>
                    <a:cubicBezTo>
                      <a:pt x="2487" y="483"/>
                      <a:pt x="2476" y="481"/>
                      <a:pt x="2465" y="481"/>
                    </a:cubicBezTo>
                    <a:cubicBezTo>
                      <a:pt x="2474" y="472"/>
                      <a:pt x="2484" y="463"/>
                      <a:pt x="2493" y="453"/>
                    </a:cubicBezTo>
                    <a:close/>
                    <a:moveTo>
                      <a:pt x="414" y="515"/>
                    </a:moveTo>
                    <a:cubicBezTo>
                      <a:pt x="425" y="521"/>
                      <a:pt x="437" y="526"/>
                      <a:pt x="448" y="534"/>
                    </a:cubicBezTo>
                    <a:cubicBezTo>
                      <a:pt x="405" y="554"/>
                      <a:pt x="360" y="576"/>
                      <a:pt x="317" y="599"/>
                    </a:cubicBezTo>
                    <a:cubicBezTo>
                      <a:pt x="340" y="575"/>
                      <a:pt x="366" y="554"/>
                      <a:pt x="394" y="535"/>
                    </a:cubicBezTo>
                    <a:cubicBezTo>
                      <a:pt x="403" y="530"/>
                      <a:pt x="409" y="522"/>
                      <a:pt x="414" y="515"/>
                    </a:cubicBezTo>
                    <a:close/>
                    <a:moveTo>
                      <a:pt x="2879" y="390"/>
                    </a:moveTo>
                    <a:lnTo>
                      <a:pt x="2879" y="390"/>
                    </a:lnTo>
                    <a:cubicBezTo>
                      <a:pt x="2883" y="481"/>
                      <a:pt x="2888" y="575"/>
                      <a:pt x="2894" y="666"/>
                    </a:cubicBezTo>
                    <a:cubicBezTo>
                      <a:pt x="2871" y="576"/>
                      <a:pt x="2868" y="483"/>
                      <a:pt x="2879" y="390"/>
                    </a:cubicBezTo>
                    <a:close/>
                    <a:moveTo>
                      <a:pt x="466" y="705"/>
                    </a:moveTo>
                    <a:cubicBezTo>
                      <a:pt x="468" y="705"/>
                      <a:pt x="468" y="707"/>
                      <a:pt x="468" y="707"/>
                    </a:cubicBezTo>
                    <a:cubicBezTo>
                      <a:pt x="466" y="709"/>
                      <a:pt x="464" y="709"/>
                      <a:pt x="461" y="711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2"/>
                    </a:moveTo>
                    <a:cubicBezTo>
                      <a:pt x="2334" y="662"/>
                      <a:pt x="2359" y="683"/>
                      <a:pt x="2383" y="703"/>
                    </a:cubicBezTo>
                    <a:cubicBezTo>
                      <a:pt x="2387" y="713"/>
                      <a:pt x="2390" y="722"/>
                      <a:pt x="2398" y="731"/>
                    </a:cubicBezTo>
                    <a:cubicBezTo>
                      <a:pt x="2415" y="750"/>
                      <a:pt x="2433" y="759"/>
                      <a:pt x="2454" y="765"/>
                    </a:cubicBezTo>
                    <a:cubicBezTo>
                      <a:pt x="2486" y="793"/>
                      <a:pt x="2515" y="823"/>
                      <a:pt x="2547" y="852"/>
                    </a:cubicBezTo>
                    <a:cubicBezTo>
                      <a:pt x="2463" y="787"/>
                      <a:pt x="2379" y="720"/>
                      <a:pt x="2297" y="655"/>
                    </a:cubicBezTo>
                    <a:cubicBezTo>
                      <a:pt x="2301" y="651"/>
                      <a:pt x="2305" y="647"/>
                      <a:pt x="2308" y="642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1"/>
                      <a:pt x="547" y="877"/>
                      <a:pt x="494" y="914"/>
                    </a:cubicBezTo>
                    <a:cubicBezTo>
                      <a:pt x="545" y="873"/>
                      <a:pt x="599" y="839"/>
                      <a:pt x="655" y="808"/>
                    </a:cubicBezTo>
                    <a:close/>
                    <a:moveTo>
                      <a:pt x="230" y="1044"/>
                    </a:moveTo>
                    <a:cubicBezTo>
                      <a:pt x="230" y="1046"/>
                      <a:pt x="228" y="1048"/>
                      <a:pt x="226" y="1050"/>
                    </a:cubicBezTo>
                    <a:lnTo>
                      <a:pt x="226" y="1044"/>
                    </a:lnTo>
                    <a:close/>
                    <a:moveTo>
                      <a:pt x="2894" y="1097"/>
                    </a:moveTo>
                    <a:cubicBezTo>
                      <a:pt x="2903" y="1110"/>
                      <a:pt x="2912" y="1123"/>
                      <a:pt x="2920" y="1136"/>
                    </a:cubicBezTo>
                    <a:cubicBezTo>
                      <a:pt x="2909" y="1128"/>
                      <a:pt x="2898" y="1123"/>
                      <a:pt x="2884" y="1115"/>
                    </a:cubicBezTo>
                    <a:cubicBezTo>
                      <a:pt x="2888" y="1110"/>
                      <a:pt x="2892" y="1104"/>
                      <a:pt x="2894" y="1097"/>
                    </a:cubicBezTo>
                    <a:close/>
                    <a:moveTo>
                      <a:pt x="2913" y="0"/>
                    </a:moveTo>
                    <a:cubicBezTo>
                      <a:pt x="2904" y="0"/>
                      <a:pt x="2894" y="2"/>
                      <a:pt x="2884" y="6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19"/>
                    </a:cubicBezTo>
                    <a:cubicBezTo>
                      <a:pt x="2400" y="373"/>
                      <a:pt x="2348" y="429"/>
                      <a:pt x="2295" y="483"/>
                    </a:cubicBezTo>
                    <a:lnTo>
                      <a:pt x="2292" y="483"/>
                    </a:ln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8"/>
                    </a:cubicBezTo>
                    <a:cubicBezTo>
                      <a:pt x="2202" y="578"/>
                      <a:pt x="2182" y="599"/>
                      <a:pt x="2163" y="617"/>
                    </a:cubicBezTo>
                    <a:cubicBezTo>
                      <a:pt x="2141" y="638"/>
                      <a:pt x="2137" y="683"/>
                      <a:pt x="2163" y="703"/>
                    </a:cubicBezTo>
                    <a:cubicBezTo>
                      <a:pt x="2314" y="823"/>
                      <a:pt x="2465" y="942"/>
                      <a:pt x="2616" y="1059"/>
                    </a:cubicBezTo>
                    <a:cubicBezTo>
                      <a:pt x="2728" y="1147"/>
                      <a:pt x="2836" y="1251"/>
                      <a:pt x="2978" y="1285"/>
                    </a:cubicBezTo>
                    <a:cubicBezTo>
                      <a:pt x="2983" y="1286"/>
                      <a:pt x="2988" y="1287"/>
                      <a:pt x="2993" y="1287"/>
                    </a:cubicBezTo>
                    <a:cubicBezTo>
                      <a:pt x="3026" y="1287"/>
                      <a:pt x="3057" y="1263"/>
                      <a:pt x="3054" y="1227"/>
                    </a:cubicBezTo>
                    <a:cubicBezTo>
                      <a:pt x="3026" y="849"/>
                      <a:pt x="2998" y="472"/>
                      <a:pt x="2987" y="94"/>
                    </a:cubicBezTo>
                    <a:cubicBezTo>
                      <a:pt x="2987" y="79"/>
                      <a:pt x="2983" y="66"/>
                      <a:pt x="2974" y="56"/>
                    </a:cubicBezTo>
                    <a:cubicBezTo>
                      <a:pt x="2974" y="24"/>
                      <a:pt x="2947" y="0"/>
                      <a:pt x="2913" y="0"/>
                    </a:cubicBezTo>
                    <a:close/>
                    <a:moveTo>
                      <a:pt x="88" y="249"/>
                    </a:moveTo>
                    <a:cubicBezTo>
                      <a:pt x="80" y="249"/>
                      <a:pt x="72" y="249"/>
                      <a:pt x="64" y="250"/>
                    </a:cubicBezTo>
                    <a:cubicBezTo>
                      <a:pt x="34" y="254"/>
                      <a:pt x="0" y="276"/>
                      <a:pt x="4" y="312"/>
                    </a:cubicBezTo>
                    <a:cubicBezTo>
                      <a:pt x="6" y="328"/>
                      <a:pt x="8" y="345"/>
                      <a:pt x="10" y="362"/>
                    </a:cubicBezTo>
                    <a:cubicBezTo>
                      <a:pt x="8" y="370"/>
                      <a:pt x="8" y="377"/>
                      <a:pt x="8" y="384"/>
                    </a:cubicBezTo>
                    <a:cubicBezTo>
                      <a:pt x="11" y="405"/>
                      <a:pt x="15" y="425"/>
                      <a:pt x="17" y="446"/>
                    </a:cubicBezTo>
                    <a:cubicBezTo>
                      <a:pt x="41" y="720"/>
                      <a:pt x="51" y="992"/>
                      <a:pt x="45" y="1266"/>
                    </a:cubicBezTo>
                    <a:cubicBezTo>
                      <a:pt x="44" y="1302"/>
                      <a:pt x="74" y="1327"/>
                      <a:pt x="106" y="1327"/>
                    </a:cubicBezTo>
                    <a:cubicBezTo>
                      <a:pt x="116" y="1327"/>
                      <a:pt x="127" y="1324"/>
                      <a:pt x="136" y="1319"/>
                    </a:cubicBezTo>
                    <a:cubicBezTo>
                      <a:pt x="155" y="1307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6"/>
                    </a:cubicBezTo>
                    <a:cubicBezTo>
                      <a:pt x="453" y="1080"/>
                      <a:pt x="688" y="918"/>
                      <a:pt x="940" y="780"/>
                    </a:cubicBezTo>
                    <a:cubicBezTo>
                      <a:pt x="981" y="757"/>
                      <a:pt x="977" y="698"/>
                      <a:pt x="940" y="675"/>
                    </a:cubicBezTo>
                    <a:cubicBezTo>
                      <a:pt x="789" y="582"/>
                      <a:pt x="636" y="494"/>
                      <a:pt x="479" y="412"/>
                    </a:cubicBezTo>
                    <a:cubicBezTo>
                      <a:pt x="371" y="356"/>
                      <a:pt x="221" y="249"/>
                      <a:pt x="88" y="2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15"/>
              <p:cNvSpPr/>
              <p:nvPr/>
            </p:nvSpPr>
            <p:spPr>
              <a:xfrm>
                <a:off x="450989" y="3073327"/>
                <a:ext cx="491000" cy="259846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2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901"/>
                      <a:pt x="1479" y="1336"/>
                    </a:cubicBezTo>
                    <a:cubicBezTo>
                      <a:pt x="1397" y="1272"/>
                      <a:pt x="1330" y="1190"/>
                      <a:pt x="1259" y="1114"/>
                    </a:cubicBezTo>
                    <a:cubicBezTo>
                      <a:pt x="1158" y="1004"/>
                      <a:pt x="1039" y="909"/>
                      <a:pt x="920" y="818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6"/>
                      <a:pt x="782" y="1015"/>
                    </a:cubicBezTo>
                    <a:cubicBezTo>
                      <a:pt x="899" y="1107"/>
                      <a:pt x="1013" y="1203"/>
                      <a:pt x="1114" y="1313"/>
                    </a:cubicBezTo>
                    <a:cubicBezTo>
                      <a:pt x="1209" y="1418"/>
                      <a:pt x="1300" y="1519"/>
                      <a:pt x="1421" y="1593"/>
                    </a:cubicBezTo>
                    <a:cubicBezTo>
                      <a:pt x="1443" y="1606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5"/>
              <p:cNvSpPr/>
              <p:nvPr/>
            </p:nvSpPr>
            <p:spPr>
              <a:xfrm>
                <a:off x="437932" y="3172623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0"/>
                      <a:pt x="2515" y="545"/>
                      <a:pt x="2278" y="774"/>
                    </a:cubicBezTo>
                    <a:cubicBezTo>
                      <a:pt x="2155" y="893"/>
                      <a:pt x="2024" y="1007"/>
                      <a:pt x="1894" y="1115"/>
                    </a:cubicBezTo>
                    <a:cubicBezTo>
                      <a:pt x="1797" y="1195"/>
                      <a:pt x="1678" y="1266"/>
                      <a:pt x="1603" y="1369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7" y="348"/>
                      <a:pt x="167" y="348"/>
                    </a:cubicBezTo>
                    <a:cubicBezTo>
                      <a:pt x="67" y="348"/>
                      <a:pt x="1" y="505"/>
                      <a:pt x="108" y="578"/>
                    </a:cubicBezTo>
                    <a:cubicBezTo>
                      <a:pt x="611" y="916"/>
                      <a:pt x="1092" y="1285"/>
                      <a:pt x="1575" y="1648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4"/>
                      <a:pt x="1733" y="1605"/>
                    </a:cubicBezTo>
                    <a:cubicBezTo>
                      <a:pt x="1748" y="1596"/>
                      <a:pt x="1763" y="1581"/>
                      <a:pt x="1773" y="1559"/>
                    </a:cubicBezTo>
                    <a:cubicBezTo>
                      <a:pt x="1829" y="1432"/>
                      <a:pt x="1993" y="1346"/>
                      <a:pt x="2097" y="1261"/>
                    </a:cubicBezTo>
                    <a:cubicBezTo>
                      <a:pt x="2218" y="1160"/>
                      <a:pt x="2336" y="1054"/>
                      <a:pt x="2449" y="945"/>
                    </a:cubicBezTo>
                    <a:cubicBezTo>
                      <a:pt x="2688" y="718"/>
                      <a:pt x="2908" y="472"/>
                      <a:pt x="3111" y="215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15"/>
              <p:cNvSpPr/>
              <p:nvPr/>
            </p:nvSpPr>
            <p:spPr>
              <a:xfrm>
                <a:off x="434225" y="2636651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0"/>
                    </a:moveTo>
                    <a:cubicBezTo>
                      <a:pt x="1589" y="0"/>
                      <a:pt x="1562" y="10"/>
                      <a:pt x="1536" y="33"/>
                    </a:cubicBezTo>
                    <a:cubicBezTo>
                      <a:pt x="1085" y="450"/>
                      <a:pt x="606" y="838"/>
                      <a:pt x="105" y="1192"/>
                    </a:cubicBezTo>
                    <a:cubicBezTo>
                      <a:pt x="1" y="1268"/>
                      <a:pt x="67" y="1425"/>
                      <a:pt x="165" y="1425"/>
                    </a:cubicBezTo>
                    <a:cubicBezTo>
                      <a:pt x="185" y="1425"/>
                      <a:pt x="206" y="1418"/>
                      <a:pt x="228" y="1403"/>
                    </a:cubicBezTo>
                    <a:cubicBezTo>
                      <a:pt x="716" y="1056"/>
                      <a:pt x="1184" y="680"/>
                      <a:pt x="1628" y="279"/>
                    </a:cubicBezTo>
                    <a:cubicBezTo>
                      <a:pt x="1835" y="482"/>
                      <a:pt x="2042" y="687"/>
                      <a:pt x="2251" y="890"/>
                    </a:cubicBezTo>
                    <a:cubicBezTo>
                      <a:pt x="2467" y="1103"/>
                      <a:pt x="2674" y="1343"/>
                      <a:pt x="2931" y="1507"/>
                    </a:cubicBezTo>
                    <a:cubicBezTo>
                      <a:pt x="2952" y="1521"/>
                      <a:pt x="2973" y="1527"/>
                      <a:pt x="2993" y="1527"/>
                    </a:cubicBezTo>
                    <a:cubicBezTo>
                      <a:pt x="3096" y="1527"/>
                      <a:pt x="3164" y="1367"/>
                      <a:pt x="3054" y="1297"/>
                    </a:cubicBezTo>
                    <a:cubicBezTo>
                      <a:pt x="2815" y="1146"/>
                      <a:pt x="2622" y="916"/>
                      <a:pt x="2422" y="719"/>
                    </a:cubicBezTo>
                    <a:cubicBezTo>
                      <a:pt x="2195" y="497"/>
                      <a:pt x="1967" y="273"/>
                      <a:pt x="1742" y="49"/>
                    </a:cubicBezTo>
                    <a:cubicBezTo>
                      <a:pt x="1721" y="29"/>
                      <a:pt x="1699" y="19"/>
                      <a:pt x="1676" y="16"/>
                    </a:cubicBezTo>
                    <a:cubicBezTo>
                      <a:pt x="1658" y="6"/>
                      <a:pt x="1638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15"/>
              <p:cNvSpPr/>
              <p:nvPr/>
            </p:nvSpPr>
            <p:spPr>
              <a:xfrm>
                <a:off x="452118" y="2521397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1"/>
                    </a:moveTo>
                    <a:cubicBezTo>
                      <a:pt x="1482" y="1"/>
                      <a:pt x="1454" y="13"/>
                      <a:pt x="1431" y="43"/>
                    </a:cubicBezTo>
                    <a:cubicBezTo>
                      <a:pt x="1060" y="496"/>
                      <a:pt x="555" y="837"/>
                      <a:pt x="96" y="1197"/>
                    </a:cubicBezTo>
                    <a:cubicBezTo>
                      <a:pt x="0" y="1274"/>
                      <a:pt x="88" y="1397"/>
                      <a:pt x="188" y="1397"/>
                    </a:cubicBezTo>
                    <a:cubicBezTo>
                      <a:pt x="215" y="1397"/>
                      <a:pt x="242" y="1389"/>
                      <a:pt x="268" y="1368"/>
                    </a:cubicBezTo>
                    <a:cubicBezTo>
                      <a:pt x="708" y="1022"/>
                      <a:pt x="1191" y="695"/>
                      <a:pt x="1558" y="267"/>
                    </a:cubicBezTo>
                    <a:cubicBezTo>
                      <a:pt x="1990" y="652"/>
                      <a:pt x="2414" y="1050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4"/>
                    </a:cubicBezTo>
                    <a:cubicBezTo>
                      <a:pt x="2572" y="865"/>
                      <a:pt x="2136" y="457"/>
                      <a:pt x="1688" y="58"/>
                    </a:cubicBezTo>
                    <a:cubicBezTo>
                      <a:pt x="1664" y="36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0" y="30"/>
                    </a:cubicBezTo>
                    <a:cubicBezTo>
                      <a:pt x="1559" y="12"/>
                      <a:pt x="1534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15"/>
              <p:cNvSpPr/>
              <p:nvPr/>
            </p:nvSpPr>
            <p:spPr>
              <a:xfrm>
                <a:off x="473234" y="2756258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6"/>
                    </a:cubicBezTo>
                    <a:cubicBezTo>
                      <a:pt x="1360" y="361"/>
                      <a:pt x="1354" y="394"/>
                      <a:pt x="1365" y="432"/>
                    </a:cubicBezTo>
                    <a:cubicBezTo>
                      <a:pt x="1382" y="489"/>
                      <a:pt x="1401" y="547"/>
                      <a:pt x="1417" y="605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7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7"/>
                    </a:moveTo>
                    <a:cubicBezTo>
                      <a:pt x="496" y="1187"/>
                      <a:pt x="496" y="1196"/>
                      <a:pt x="496" y="1205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7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1"/>
                      <a:pt x="372" y="1438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79"/>
                    </a:moveTo>
                    <a:lnTo>
                      <a:pt x="1932" y="1479"/>
                    </a:ln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3"/>
                      <a:pt x="2042" y="1821"/>
                      <a:pt x="2035" y="1826"/>
                    </a:cubicBezTo>
                    <a:lnTo>
                      <a:pt x="1932" y="1479"/>
                    </a:lnTo>
                    <a:close/>
                    <a:moveTo>
                      <a:pt x="733" y="1796"/>
                    </a:moveTo>
                    <a:cubicBezTo>
                      <a:pt x="746" y="1822"/>
                      <a:pt x="757" y="1847"/>
                      <a:pt x="771" y="1873"/>
                    </a:cubicBezTo>
                    <a:cubicBezTo>
                      <a:pt x="750" y="1850"/>
                      <a:pt x="730" y="1828"/>
                      <a:pt x="709" y="1808"/>
                    </a:cubicBezTo>
                    <a:cubicBezTo>
                      <a:pt x="718" y="1804"/>
                      <a:pt x="726" y="1802"/>
                      <a:pt x="733" y="1796"/>
                    </a:cubicBezTo>
                    <a:close/>
                    <a:moveTo>
                      <a:pt x="1302" y="2374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4"/>
                      <a:pt x="1326" y="2492"/>
                    </a:cubicBezTo>
                    <a:cubicBezTo>
                      <a:pt x="1306" y="2468"/>
                      <a:pt x="1283" y="2443"/>
                      <a:pt x="1263" y="2419"/>
                    </a:cubicBezTo>
                    <a:cubicBezTo>
                      <a:pt x="1278" y="2408"/>
                      <a:pt x="1291" y="2391"/>
                      <a:pt x="1302" y="2374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0"/>
                      <a:pt x="946" y="364"/>
                      <a:pt x="785" y="530"/>
                    </a:cubicBezTo>
                    <a:cubicBezTo>
                      <a:pt x="746" y="542"/>
                      <a:pt x="713" y="571"/>
                      <a:pt x="705" y="612"/>
                    </a:cubicBezTo>
                    <a:cubicBezTo>
                      <a:pt x="487" y="840"/>
                      <a:pt x="267" y="1067"/>
                      <a:pt x="47" y="1295"/>
                    </a:cubicBezTo>
                    <a:cubicBezTo>
                      <a:pt x="2" y="1341"/>
                      <a:pt x="1" y="1418"/>
                      <a:pt x="47" y="1466"/>
                    </a:cubicBezTo>
                    <a:cubicBezTo>
                      <a:pt x="457" y="1880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3"/>
                      <a:pt x="1403" y="2751"/>
                    </a:cubicBezTo>
                    <a:cubicBezTo>
                      <a:pt x="1837" y="2341"/>
                      <a:pt x="2275" y="1932"/>
                      <a:pt x="2715" y="1528"/>
                    </a:cubicBezTo>
                    <a:cubicBezTo>
                      <a:pt x="2732" y="1513"/>
                      <a:pt x="2743" y="1494"/>
                      <a:pt x="2749" y="1478"/>
                    </a:cubicBezTo>
                    <a:cubicBezTo>
                      <a:pt x="2786" y="1435"/>
                      <a:pt x="2793" y="1371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15"/>
              <p:cNvSpPr/>
              <p:nvPr/>
            </p:nvSpPr>
            <p:spPr>
              <a:xfrm>
                <a:off x="554960" y="2837983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0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8"/>
                      <a:pt x="806" y="154"/>
                      <a:pt x="810" y="150"/>
                    </a:cubicBezTo>
                    <a:close/>
                    <a:moveTo>
                      <a:pt x="232" y="723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3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8"/>
                      <a:pt x="308" y="1023"/>
                    </a:cubicBezTo>
                    <a:cubicBezTo>
                      <a:pt x="323" y="1041"/>
                      <a:pt x="340" y="1060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5"/>
                      <a:pt x="754" y="1092"/>
                    </a:cubicBezTo>
                    <a:cubicBezTo>
                      <a:pt x="664" y="1012"/>
                      <a:pt x="580" y="928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3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4"/>
                    </a:cubicBezTo>
                    <a:cubicBezTo>
                      <a:pt x="795" y="1329"/>
                      <a:pt x="789" y="1323"/>
                      <a:pt x="784" y="1319"/>
                    </a:cubicBezTo>
                    <a:cubicBezTo>
                      <a:pt x="791" y="1314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8"/>
                    </a:cubicBezTo>
                    <a:cubicBezTo>
                      <a:pt x="743" y="50"/>
                      <a:pt x="739" y="53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9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40"/>
                      <a:pt x="223" y="1112"/>
                      <a:pt x="306" y="1187"/>
                    </a:cubicBezTo>
                    <a:cubicBezTo>
                      <a:pt x="463" y="1325"/>
                      <a:pt x="620" y="1465"/>
                      <a:pt x="776" y="1604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4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30"/>
                      <a:pt x="1606" y="916"/>
                    </a:cubicBezTo>
                    <a:cubicBezTo>
                      <a:pt x="1608" y="916"/>
                      <a:pt x="1608" y="915"/>
                      <a:pt x="1610" y="915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15"/>
              <p:cNvSpPr/>
              <p:nvPr/>
            </p:nvSpPr>
            <p:spPr>
              <a:xfrm>
                <a:off x="622661" y="2911327"/>
                <a:ext cx="122669" cy="116544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3" extrusionOk="0">
                    <a:moveTo>
                      <a:pt x="392" y="184"/>
                    </a:moveTo>
                    <a:cubicBezTo>
                      <a:pt x="397" y="191"/>
                      <a:pt x="403" y="197"/>
                      <a:pt x="408" y="204"/>
                    </a:cubicBezTo>
                    <a:cubicBezTo>
                      <a:pt x="397" y="206"/>
                      <a:pt x="386" y="212"/>
                      <a:pt x="375" y="215"/>
                    </a:cubicBezTo>
                    <a:cubicBezTo>
                      <a:pt x="380" y="204"/>
                      <a:pt x="386" y="195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9"/>
                      <a:pt x="496" y="301"/>
                      <a:pt x="498" y="303"/>
                    </a:cubicBezTo>
                    <a:cubicBezTo>
                      <a:pt x="492" y="305"/>
                      <a:pt x="489" y="305"/>
                      <a:pt x="483" y="307"/>
                    </a:cubicBezTo>
                    <a:cubicBezTo>
                      <a:pt x="487" y="303"/>
                      <a:pt x="489" y="301"/>
                      <a:pt x="492" y="297"/>
                    </a:cubicBezTo>
                    <a:cubicBezTo>
                      <a:pt x="492" y="297"/>
                      <a:pt x="492" y="297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5"/>
                    </a:lnTo>
                    <a:cubicBezTo>
                      <a:pt x="599" y="414"/>
                      <a:pt x="597" y="413"/>
                      <a:pt x="594" y="413"/>
                    </a:cubicBezTo>
                    <a:cubicBezTo>
                      <a:pt x="590" y="413"/>
                      <a:pt x="584" y="415"/>
                      <a:pt x="578" y="420"/>
                    </a:cubicBezTo>
                    <a:cubicBezTo>
                      <a:pt x="582" y="415"/>
                      <a:pt x="587" y="411"/>
                      <a:pt x="591" y="406"/>
                    </a:cubicBezTo>
                    <a:close/>
                    <a:moveTo>
                      <a:pt x="380" y="458"/>
                    </a:moveTo>
                    <a:lnTo>
                      <a:pt x="380" y="458"/>
                    </a:lnTo>
                    <a:cubicBezTo>
                      <a:pt x="373" y="467"/>
                      <a:pt x="367" y="475"/>
                      <a:pt x="360" y="482"/>
                    </a:cubicBezTo>
                    <a:cubicBezTo>
                      <a:pt x="356" y="476"/>
                      <a:pt x="353" y="473"/>
                      <a:pt x="349" y="467"/>
                    </a:cubicBezTo>
                    <a:cubicBezTo>
                      <a:pt x="358" y="463"/>
                      <a:pt x="369" y="461"/>
                      <a:pt x="380" y="458"/>
                    </a:cubicBezTo>
                    <a:close/>
                    <a:moveTo>
                      <a:pt x="393" y="1"/>
                    </a:moveTo>
                    <a:cubicBezTo>
                      <a:pt x="386" y="1"/>
                      <a:pt x="380" y="2"/>
                      <a:pt x="373" y="5"/>
                    </a:cubicBezTo>
                    <a:cubicBezTo>
                      <a:pt x="220" y="59"/>
                      <a:pt x="181" y="236"/>
                      <a:pt x="37" y="297"/>
                    </a:cubicBezTo>
                    <a:cubicBezTo>
                      <a:pt x="0" y="314"/>
                      <a:pt x="2" y="368"/>
                      <a:pt x="26" y="394"/>
                    </a:cubicBezTo>
                    <a:cubicBezTo>
                      <a:pt x="78" y="452"/>
                      <a:pt x="131" y="512"/>
                      <a:pt x="183" y="570"/>
                    </a:cubicBezTo>
                    <a:cubicBezTo>
                      <a:pt x="222" y="614"/>
                      <a:pt x="274" y="700"/>
                      <a:pt x="332" y="717"/>
                    </a:cubicBezTo>
                    <a:cubicBezTo>
                      <a:pt x="346" y="721"/>
                      <a:pt x="360" y="723"/>
                      <a:pt x="373" y="723"/>
                    </a:cubicBezTo>
                    <a:cubicBezTo>
                      <a:pt x="462" y="723"/>
                      <a:pt x="526" y="635"/>
                      <a:pt x="591" y="575"/>
                    </a:cubicBezTo>
                    <a:cubicBezTo>
                      <a:pt x="647" y="525"/>
                      <a:pt x="761" y="448"/>
                      <a:pt x="709" y="357"/>
                    </a:cubicBezTo>
                    <a:cubicBezTo>
                      <a:pt x="647" y="253"/>
                      <a:pt x="537" y="158"/>
                      <a:pt x="449" y="66"/>
                    </a:cubicBezTo>
                    <a:cubicBezTo>
                      <a:pt x="451" y="35"/>
                      <a:pt x="426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15"/>
              <p:cNvSpPr/>
              <p:nvPr/>
            </p:nvSpPr>
            <p:spPr>
              <a:xfrm>
                <a:off x="449538" y="4267295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2"/>
                    </a:moveTo>
                    <a:lnTo>
                      <a:pt x="2799" y="192"/>
                    </a:lnTo>
                    <a:cubicBezTo>
                      <a:pt x="2780" y="253"/>
                      <a:pt x="2767" y="313"/>
                      <a:pt x="2760" y="376"/>
                    </a:cubicBezTo>
                    <a:cubicBezTo>
                      <a:pt x="2752" y="330"/>
                      <a:pt x="2743" y="285"/>
                      <a:pt x="2733" y="238"/>
                    </a:cubicBezTo>
                    <a:cubicBezTo>
                      <a:pt x="2754" y="221"/>
                      <a:pt x="2776" y="206"/>
                      <a:pt x="2799" y="192"/>
                    </a:cubicBezTo>
                    <a:close/>
                    <a:moveTo>
                      <a:pt x="133" y="378"/>
                    </a:moveTo>
                    <a:lnTo>
                      <a:pt x="133" y="378"/>
                    </a:lnTo>
                    <a:cubicBezTo>
                      <a:pt x="166" y="387"/>
                      <a:pt x="202" y="406"/>
                      <a:pt x="235" y="423"/>
                    </a:cubicBezTo>
                    <a:cubicBezTo>
                      <a:pt x="203" y="426"/>
                      <a:pt x="170" y="430"/>
                      <a:pt x="138" y="438"/>
                    </a:cubicBezTo>
                    <a:cubicBezTo>
                      <a:pt x="136" y="419"/>
                      <a:pt x="134" y="399"/>
                      <a:pt x="133" y="378"/>
                    </a:cubicBezTo>
                    <a:close/>
                    <a:moveTo>
                      <a:pt x="2625" y="326"/>
                    </a:moveTo>
                    <a:cubicBezTo>
                      <a:pt x="2635" y="374"/>
                      <a:pt x="2644" y="425"/>
                      <a:pt x="2655" y="473"/>
                    </a:cubicBezTo>
                    <a:cubicBezTo>
                      <a:pt x="2635" y="434"/>
                      <a:pt x="2614" y="395"/>
                      <a:pt x="2594" y="354"/>
                    </a:cubicBezTo>
                    <a:cubicBezTo>
                      <a:pt x="2605" y="344"/>
                      <a:pt x="2616" y="335"/>
                      <a:pt x="2625" y="326"/>
                    </a:cubicBezTo>
                    <a:close/>
                    <a:moveTo>
                      <a:pt x="2493" y="453"/>
                    </a:moveTo>
                    <a:cubicBezTo>
                      <a:pt x="2499" y="469"/>
                      <a:pt x="2506" y="486"/>
                      <a:pt x="2513" y="503"/>
                    </a:cubicBezTo>
                    <a:cubicBezTo>
                      <a:pt x="2508" y="499"/>
                      <a:pt x="2502" y="495"/>
                      <a:pt x="2499" y="492"/>
                    </a:cubicBezTo>
                    <a:cubicBezTo>
                      <a:pt x="2487" y="482"/>
                      <a:pt x="2476" y="481"/>
                      <a:pt x="2465" y="481"/>
                    </a:cubicBezTo>
                    <a:cubicBezTo>
                      <a:pt x="2474" y="471"/>
                      <a:pt x="2484" y="462"/>
                      <a:pt x="2493" y="453"/>
                    </a:cubicBezTo>
                    <a:close/>
                    <a:moveTo>
                      <a:pt x="414" y="514"/>
                    </a:moveTo>
                    <a:cubicBezTo>
                      <a:pt x="425" y="520"/>
                      <a:pt x="437" y="527"/>
                      <a:pt x="448" y="533"/>
                    </a:cubicBezTo>
                    <a:cubicBezTo>
                      <a:pt x="405" y="553"/>
                      <a:pt x="360" y="576"/>
                      <a:pt x="317" y="598"/>
                    </a:cubicBezTo>
                    <a:cubicBezTo>
                      <a:pt x="340" y="576"/>
                      <a:pt x="366" y="553"/>
                      <a:pt x="394" y="535"/>
                    </a:cubicBezTo>
                    <a:cubicBezTo>
                      <a:pt x="403" y="529"/>
                      <a:pt x="409" y="522"/>
                      <a:pt x="414" y="514"/>
                    </a:cubicBezTo>
                    <a:close/>
                    <a:moveTo>
                      <a:pt x="2879" y="389"/>
                    </a:moveTo>
                    <a:cubicBezTo>
                      <a:pt x="2883" y="482"/>
                      <a:pt x="2888" y="574"/>
                      <a:pt x="2894" y="665"/>
                    </a:cubicBezTo>
                    <a:cubicBezTo>
                      <a:pt x="2871" y="576"/>
                      <a:pt x="2868" y="482"/>
                      <a:pt x="2879" y="389"/>
                    </a:cubicBezTo>
                    <a:close/>
                    <a:moveTo>
                      <a:pt x="466" y="704"/>
                    </a:moveTo>
                    <a:cubicBezTo>
                      <a:pt x="468" y="704"/>
                      <a:pt x="468" y="706"/>
                      <a:pt x="468" y="708"/>
                    </a:cubicBezTo>
                    <a:cubicBezTo>
                      <a:pt x="466" y="708"/>
                      <a:pt x="464" y="710"/>
                      <a:pt x="461" y="710"/>
                    </a:cubicBezTo>
                    <a:cubicBezTo>
                      <a:pt x="463" y="708"/>
                      <a:pt x="464" y="706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1"/>
                      <a:pt x="2359" y="682"/>
                      <a:pt x="2383" y="702"/>
                    </a:cubicBezTo>
                    <a:cubicBezTo>
                      <a:pt x="2387" y="712"/>
                      <a:pt x="2390" y="721"/>
                      <a:pt x="2398" y="730"/>
                    </a:cubicBezTo>
                    <a:cubicBezTo>
                      <a:pt x="2415" y="749"/>
                      <a:pt x="2433" y="758"/>
                      <a:pt x="2454" y="764"/>
                    </a:cubicBezTo>
                    <a:cubicBezTo>
                      <a:pt x="2486" y="792"/>
                      <a:pt x="2515" y="822"/>
                      <a:pt x="2547" y="852"/>
                    </a:cubicBezTo>
                    <a:cubicBezTo>
                      <a:pt x="2463" y="786"/>
                      <a:pt x="2379" y="721"/>
                      <a:pt x="2297" y="654"/>
                    </a:cubicBezTo>
                    <a:cubicBezTo>
                      <a:pt x="2301" y="650"/>
                      <a:pt x="2305" y="646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0"/>
                      <a:pt x="547" y="876"/>
                      <a:pt x="494" y="913"/>
                    </a:cubicBezTo>
                    <a:cubicBezTo>
                      <a:pt x="545" y="872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4"/>
                      <a:pt x="230" y="1045"/>
                    </a:cubicBezTo>
                    <a:cubicBezTo>
                      <a:pt x="230" y="1045"/>
                      <a:pt x="228" y="1047"/>
                      <a:pt x="226" y="1049"/>
                    </a:cubicBezTo>
                    <a:lnTo>
                      <a:pt x="226" y="1044"/>
                    </a:lnTo>
                    <a:close/>
                    <a:moveTo>
                      <a:pt x="2894" y="1098"/>
                    </a:moveTo>
                    <a:cubicBezTo>
                      <a:pt x="2903" y="1109"/>
                      <a:pt x="2912" y="1122"/>
                      <a:pt x="2920" y="1135"/>
                    </a:cubicBezTo>
                    <a:cubicBezTo>
                      <a:pt x="2909" y="1129"/>
                      <a:pt x="2898" y="1122"/>
                      <a:pt x="2884" y="1116"/>
                    </a:cubicBezTo>
                    <a:cubicBezTo>
                      <a:pt x="2888" y="1109"/>
                      <a:pt x="2892" y="1103"/>
                      <a:pt x="2894" y="1098"/>
                    </a:cubicBezTo>
                    <a:close/>
                    <a:moveTo>
                      <a:pt x="2915" y="0"/>
                    </a:moveTo>
                    <a:cubicBezTo>
                      <a:pt x="2905" y="0"/>
                      <a:pt x="2895" y="2"/>
                      <a:pt x="2884" y="7"/>
                    </a:cubicBezTo>
                    <a:cubicBezTo>
                      <a:pt x="2743" y="68"/>
                      <a:pt x="2620" y="165"/>
                      <a:pt x="2502" y="274"/>
                    </a:cubicBezTo>
                    <a:cubicBezTo>
                      <a:pt x="2482" y="279"/>
                      <a:pt x="2461" y="296"/>
                      <a:pt x="2456" y="318"/>
                    </a:cubicBezTo>
                    <a:cubicBezTo>
                      <a:pt x="2400" y="372"/>
                      <a:pt x="2348" y="428"/>
                      <a:pt x="2295" y="482"/>
                    </a:cubicBezTo>
                    <a:lnTo>
                      <a:pt x="2292" y="482"/>
                    </a:lnTo>
                    <a:cubicBezTo>
                      <a:pt x="2284" y="480"/>
                      <a:pt x="2277" y="479"/>
                      <a:pt x="2271" y="479"/>
                    </a:cubicBezTo>
                    <a:cubicBezTo>
                      <a:pt x="2231" y="479"/>
                      <a:pt x="2211" y="522"/>
                      <a:pt x="2221" y="559"/>
                    </a:cubicBezTo>
                    <a:cubicBezTo>
                      <a:pt x="2202" y="577"/>
                      <a:pt x="2182" y="598"/>
                      <a:pt x="2163" y="617"/>
                    </a:cubicBezTo>
                    <a:cubicBezTo>
                      <a:pt x="2141" y="637"/>
                      <a:pt x="2137" y="682"/>
                      <a:pt x="2163" y="702"/>
                    </a:cubicBezTo>
                    <a:cubicBezTo>
                      <a:pt x="2314" y="822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4"/>
                    </a:cubicBezTo>
                    <a:cubicBezTo>
                      <a:pt x="2983" y="1285"/>
                      <a:pt x="2988" y="1286"/>
                      <a:pt x="2993" y="1286"/>
                    </a:cubicBezTo>
                    <a:cubicBezTo>
                      <a:pt x="3026" y="1286"/>
                      <a:pt x="3057" y="1262"/>
                      <a:pt x="3054" y="1226"/>
                    </a:cubicBezTo>
                    <a:cubicBezTo>
                      <a:pt x="3026" y="850"/>
                      <a:pt x="2998" y="471"/>
                      <a:pt x="2987" y="93"/>
                    </a:cubicBezTo>
                    <a:cubicBezTo>
                      <a:pt x="2987" y="78"/>
                      <a:pt x="2983" y="67"/>
                      <a:pt x="2974" y="57"/>
                    </a:cubicBezTo>
                    <a:cubicBezTo>
                      <a:pt x="2974" y="24"/>
                      <a:pt x="2947" y="0"/>
                      <a:pt x="2915" y="0"/>
                    </a:cubicBezTo>
                    <a:close/>
                    <a:moveTo>
                      <a:pt x="88" y="248"/>
                    </a:moveTo>
                    <a:cubicBezTo>
                      <a:pt x="80" y="248"/>
                      <a:pt x="72" y="248"/>
                      <a:pt x="64" y="249"/>
                    </a:cubicBezTo>
                    <a:cubicBezTo>
                      <a:pt x="34" y="253"/>
                      <a:pt x="0" y="275"/>
                      <a:pt x="4" y="311"/>
                    </a:cubicBezTo>
                    <a:cubicBezTo>
                      <a:pt x="6" y="328"/>
                      <a:pt x="8" y="344"/>
                      <a:pt x="10" y="361"/>
                    </a:cubicBezTo>
                    <a:cubicBezTo>
                      <a:pt x="8" y="369"/>
                      <a:pt x="8" y="376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1"/>
                      <a:pt x="45" y="1265"/>
                    </a:cubicBezTo>
                    <a:cubicBezTo>
                      <a:pt x="44" y="1301"/>
                      <a:pt x="74" y="1326"/>
                      <a:pt x="106" y="1326"/>
                    </a:cubicBezTo>
                    <a:cubicBezTo>
                      <a:pt x="116" y="1326"/>
                      <a:pt x="127" y="1324"/>
                      <a:pt x="136" y="1318"/>
                    </a:cubicBezTo>
                    <a:cubicBezTo>
                      <a:pt x="155" y="1306"/>
                      <a:pt x="170" y="1295"/>
                      <a:pt x="187" y="1282"/>
                    </a:cubicBezTo>
                    <a:cubicBezTo>
                      <a:pt x="203" y="1282"/>
                      <a:pt x="222" y="1277"/>
                      <a:pt x="233" y="1265"/>
                    </a:cubicBezTo>
                    <a:cubicBezTo>
                      <a:pt x="453" y="1079"/>
                      <a:pt x="688" y="919"/>
                      <a:pt x="940" y="779"/>
                    </a:cubicBezTo>
                    <a:cubicBezTo>
                      <a:pt x="981" y="756"/>
                      <a:pt x="977" y="699"/>
                      <a:pt x="940" y="674"/>
                    </a:cubicBezTo>
                    <a:cubicBezTo>
                      <a:pt x="789" y="581"/>
                      <a:pt x="636" y="494"/>
                      <a:pt x="479" y="412"/>
                    </a:cubicBezTo>
                    <a:cubicBezTo>
                      <a:pt x="371" y="355"/>
                      <a:pt x="221" y="248"/>
                      <a:pt x="88" y="2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15"/>
              <p:cNvSpPr/>
              <p:nvPr/>
            </p:nvSpPr>
            <p:spPr>
              <a:xfrm>
                <a:off x="450989" y="4020023"/>
                <a:ext cx="491161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610" extrusionOk="0">
                    <a:moveTo>
                      <a:pt x="2868" y="0"/>
                    </a:moveTo>
                    <a:cubicBezTo>
                      <a:pt x="2841" y="0"/>
                      <a:pt x="2813" y="10"/>
                      <a:pt x="2788" y="34"/>
                    </a:cubicBezTo>
                    <a:cubicBezTo>
                      <a:pt x="2348" y="465"/>
                      <a:pt x="1912" y="900"/>
                      <a:pt x="1479" y="1336"/>
                    </a:cubicBezTo>
                    <a:cubicBezTo>
                      <a:pt x="1397" y="1271"/>
                      <a:pt x="1330" y="1190"/>
                      <a:pt x="1259" y="1112"/>
                    </a:cubicBezTo>
                    <a:cubicBezTo>
                      <a:pt x="1158" y="1002"/>
                      <a:pt x="1039" y="909"/>
                      <a:pt x="920" y="816"/>
                    </a:cubicBezTo>
                    <a:cubicBezTo>
                      <a:pt x="677" y="627"/>
                      <a:pt x="461" y="420"/>
                      <a:pt x="252" y="193"/>
                    </a:cubicBezTo>
                    <a:cubicBezTo>
                      <a:pt x="228" y="166"/>
                      <a:pt x="199" y="155"/>
                      <a:pt x="172" y="155"/>
                    </a:cubicBezTo>
                    <a:cubicBezTo>
                      <a:pt x="82" y="155"/>
                      <a:pt x="1" y="277"/>
                      <a:pt x="81" y="365"/>
                    </a:cubicBezTo>
                    <a:cubicBezTo>
                      <a:pt x="301" y="601"/>
                      <a:pt x="526" y="816"/>
                      <a:pt x="782" y="1013"/>
                    </a:cubicBezTo>
                    <a:cubicBezTo>
                      <a:pt x="899" y="1105"/>
                      <a:pt x="1013" y="1202"/>
                      <a:pt x="1114" y="1314"/>
                    </a:cubicBezTo>
                    <a:cubicBezTo>
                      <a:pt x="1209" y="1416"/>
                      <a:pt x="1300" y="1517"/>
                      <a:pt x="1421" y="1591"/>
                    </a:cubicBezTo>
                    <a:cubicBezTo>
                      <a:pt x="1443" y="1604"/>
                      <a:pt x="1463" y="1609"/>
                      <a:pt x="1483" y="1609"/>
                    </a:cubicBezTo>
                    <a:cubicBezTo>
                      <a:pt x="1495" y="1609"/>
                      <a:pt x="1507" y="1607"/>
                      <a:pt x="1518" y="1602"/>
                    </a:cubicBezTo>
                    <a:cubicBezTo>
                      <a:pt x="1542" y="1601"/>
                      <a:pt x="1567" y="1589"/>
                      <a:pt x="1589" y="1569"/>
                    </a:cubicBezTo>
                    <a:cubicBezTo>
                      <a:pt x="2042" y="1112"/>
                      <a:pt x="2499" y="657"/>
                      <a:pt x="2959" y="206"/>
                    </a:cubicBezTo>
                    <a:cubicBezTo>
                      <a:pt x="3046" y="122"/>
                      <a:pt x="2962" y="0"/>
                      <a:pt x="2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5"/>
              <p:cNvSpPr/>
              <p:nvPr/>
            </p:nvSpPr>
            <p:spPr>
              <a:xfrm>
                <a:off x="437932" y="4119157"/>
                <a:ext cx="513245" cy="26951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2" extrusionOk="0">
                    <a:moveTo>
                      <a:pt x="3018" y="0"/>
                    </a:moveTo>
                    <a:cubicBezTo>
                      <a:pt x="2991" y="0"/>
                      <a:pt x="2963" y="12"/>
                      <a:pt x="2940" y="42"/>
                    </a:cubicBezTo>
                    <a:cubicBezTo>
                      <a:pt x="2736" y="301"/>
                      <a:pt x="2515" y="544"/>
                      <a:pt x="2278" y="773"/>
                    </a:cubicBezTo>
                    <a:cubicBezTo>
                      <a:pt x="2155" y="892"/>
                      <a:pt x="2024" y="1006"/>
                      <a:pt x="1894" y="1116"/>
                    </a:cubicBezTo>
                    <a:cubicBezTo>
                      <a:pt x="1797" y="1194"/>
                      <a:pt x="1678" y="1265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4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7"/>
                    </a:cubicBezTo>
                    <a:cubicBezTo>
                      <a:pt x="611" y="915"/>
                      <a:pt x="1092" y="1284"/>
                      <a:pt x="1575" y="1648"/>
                    </a:cubicBezTo>
                    <a:cubicBezTo>
                      <a:pt x="1597" y="1664"/>
                      <a:pt x="1620" y="1672"/>
                      <a:pt x="1640" y="1672"/>
                    </a:cubicBezTo>
                    <a:cubicBezTo>
                      <a:pt x="1681" y="1672"/>
                      <a:pt x="1715" y="1643"/>
                      <a:pt x="1733" y="1605"/>
                    </a:cubicBezTo>
                    <a:cubicBezTo>
                      <a:pt x="1748" y="1595"/>
                      <a:pt x="1763" y="1580"/>
                      <a:pt x="1773" y="1558"/>
                    </a:cubicBezTo>
                    <a:cubicBezTo>
                      <a:pt x="1829" y="1431"/>
                      <a:pt x="1993" y="1345"/>
                      <a:pt x="2097" y="1260"/>
                    </a:cubicBezTo>
                    <a:cubicBezTo>
                      <a:pt x="2218" y="1159"/>
                      <a:pt x="2336" y="1053"/>
                      <a:pt x="2449" y="945"/>
                    </a:cubicBezTo>
                    <a:cubicBezTo>
                      <a:pt x="2688" y="717"/>
                      <a:pt x="2908" y="471"/>
                      <a:pt x="3111" y="214"/>
                    </a:cubicBezTo>
                    <a:cubicBezTo>
                      <a:pt x="3183" y="122"/>
                      <a:pt x="3103" y="0"/>
                      <a:pt x="3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15"/>
              <p:cNvSpPr/>
              <p:nvPr/>
            </p:nvSpPr>
            <p:spPr>
              <a:xfrm>
                <a:off x="434386" y="3583024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5" y="0"/>
                    </a:moveTo>
                    <a:cubicBezTo>
                      <a:pt x="1588" y="0"/>
                      <a:pt x="1561" y="10"/>
                      <a:pt x="1535" y="33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6"/>
                      <a:pt x="163" y="1426"/>
                    </a:cubicBezTo>
                    <a:cubicBezTo>
                      <a:pt x="183" y="1426"/>
                      <a:pt x="205" y="1419"/>
                      <a:pt x="227" y="1403"/>
                    </a:cubicBezTo>
                    <a:cubicBezTo>
                      <a:pt x="715" y="1056"/>
                      <a:pt x="1183" y="682"/>
                      <a:pt x="1627" y="279"/>
                    </a:cubicBezTo>
                    <a:cubicBezTo>
                      <a:pt x="1834" y="482"/>
                      <a:pt x="2041" y="687"/>
                      <a:pt x="2250" y="892"/>
                    </a:cubicBezTo>
                    <a:cubicBezTo>
                      <a:pt x="2466" y="1105"/>
                      <a:pt x="2673" y="1343"/>
                      <a:pt x="2930" y="1507"/>
                    </a:cubicBezTo>
                    <a:cubicBezTo>
                      <a:pt x="2951" y="1521"/>
                      <a:pt x="2972" y="1527"/>
                      <a:pt x="2992" y="1527"/>
                    </a:cubicBezTo>
                    <a:cubicBezTo>
                      <a:pt x="3095" y="1527"/>
                      <a:pt x="3163" y="1367"/>
                      <a:pt x="3053" y="1297"/>
                    </a:cubicBezTo>
                    <a:cubicBezTo>
                      <a:pt x="2814" y="1146"/>
                      <a:pt x="2621" y="916"/>
                      <a:pt x="2421" y="721"/>
                    </a:cubicBezTo>
                    <a:cubicBezTo>
                      <a:pt x="2194" y="497"/>
                      <a:pt x="1966" y="273"/>
                      <a:pt x="1741" y="49"/>
                    </a:cubicBezTo>
                    <a:cubicBezTo>
                      <a:pt x="1720" y="31"/>
                      <a:pt x="1698" y="20"/>
                      <a:pt x="1675" y="16"/>
                    </a:cubicBezTo>
                    <a:cubicBezTo>
                      <a:pt x="1657" y="6"/>
                      <a:pt x="1637" y="0"/>
                      <a:pt x="16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15"/>
              <p:cNvSpPr/>
              <p:nvPr/>
            </p:nvSpPr>
            <p:spPr>
              <a:xfrm>
                <a:off x="452118" y="3468093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0"/>
                    </a:moveTo>
                    <a:cubicBezTo>
                      <a:pt x="1482" y="0"/>
                      <a:pt x="1454" y="12"/>
                      <a:pt x="1431" y="41"/>
                    </a:cubicBezTo>
                    <a:cubicBezTo>
                      <a:pt x="1060" y="496"/>
                      <a:pt x="555" y="835"/>
                      <a:pt x="96" y="1195"/>
                    </a:cubicBezTo>
                    <a:cubicBezTo>
                      <a:pt x="0" y="1272"/>
                      <a:pt x="88" y="1395"/>
                      <a:pt x="188" y="1395"/>
                    </a:cubicBezTo>
                    <a:cubicBezTo>
                      <a:pt x="215" y="1395"/>
                      <a:pt x="242" y="1387"/>
                      <a:pt x="268" y="1367"/>
                    </a:cubicBezTo>
                    <a:cubicBezTo>
                      <a:pt x="708" y="1022"/>
                      <a:pt x="1191" y="694"/>
                      <a:pt x="1558" y="265"/>
                    </a:cubicBezTo>
                    <a:cubicBezTo>
                      <a:pt x="1990" y="651"/>
                      <a:pt x="2414" y="1048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5"/>
                    </a:cubicBezTo>
                    <a:cubicBezTo>
                      <a:pt x="2572" y="863"/>
                      <a:pt x="2136" y="455"/>
                      <a:pt x="1688" y="56"/>
                    </a:cubicBezTo>
                    <a:cubicBezTo>
                      <a:pt x="1663" y="34"/>
                      <a:pt x="1635" y="25"/>
                      <a:pt x="1608" y="25"/>
                    </a:cubicBezTo>
                    <a:cubicBezTo>
                      <a:pt x="1599" y="25"/>
                      <a:pt x="1589" y="26"/>
                      <a:pt x="1580" y="28"/>
                    </a:cubicBezTo>
                    <a:cubicBezTo>
                      <a:pt x="1559" y="11"/>
                      <a:pt x="153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15"/>
              <p:cNvSpPr/>
              <p:nvPr/>
            </p:nvSpPr>
            <p:spPr>
              <a:xfrm>
                <a:off x="473234" y="370263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7"/>
                    </a:cubicBezTo>
                    <a:cubicBezTo>
                      <a:pt x="1360" y="363"/>
                      <a:pt x="1354" y="394"/>
                      <a:pt x="1365" y="432"/>
                    </a:cubicBezTo>
                    <a:cubicBezTo>
                      <a:pt x="1382" y="490"/>
                      <a:pt x="1401" y="547"/>
                      <a:pt x="1417" y="607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8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9"/>
                    </a:moveTo>
                    <a:cubicBezTo>
                      <a:pt x="496" y="1189"/>
                      <a:pt x="496" y="1196"/>
                      <a:pt x="496" y="1206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9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3"/>
                      <a:pt x="372" y="1439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80"/>
                    </a:move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5"/>
                      <a:pt x="2042" y="1821"/>
                      <a:pt x="2035" y="1828"/>
                    </a:cubicBezTo>
                    <a:cubicBezTo>
                      <a:pt x="2001" y="1713"/>
                      <a:pt x="1966" y="1595"/>
                      <a:pt x="1932" y="1480"/>
                    </a:cubicBezTo>
                    <a:close/>
                    <a:moveTo>
                      <a:pt x="733" y="1798"/>
                    </a:moveTo>
                    <a:cubicBezTo>
                      <a:pt x="746" y="1823"/>
                      <a:pt x="757" y="1849"/>
                      <a:pt x="771" y="1873"/>
                    </a:cubicBezTo>
                    <a:cubicBezTo>
                      <a:pt x="750" y="1851"/>
                      <a:pt x="730" y="1828"/>
                      <a:pt x="709" y="1808"/>
                    </a:cubicBezTo>
                    <a:cubicBezTo>
                      <a:pt x="718" y="1806"/>
                      <a:pt x="726" y="1802"/>
                      <a:pt x="733" y="1798"/>
                    </a:cubicBezTo>
                    <a:close/>
                    <a:moveTo>
                      <a:pt x="1302" y="2375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6"/>
                      <a:pt x="1326" y="2492"/>
                    </a:cubicBezTo>
                    <a:cubicBezTo>
                      <a:pt x="1306" y="2468"/>
                      <a:pt x="1283" y="2444"/>
                      <a:pt x="1263" y="2421"/>
                    </a:cubicBezTo>
                    <a:cubicBezTo>
                      <a:pt x="1278" y="2408"/>
                      <a:pt x="1291" y="2393"/>
                      <a:pt x="1302" y="2375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1"/>
                      <a:pt x="946" y="365"/>
                      <a:pt x="785" y="531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0"/>
                      <a:pt x="267" y="1068"/>
                      <a:pt x="47" y="1295"/>
                    </a:cubicBezTo>
                    <a:cubicBezTo>
                      <a:pt x="2" y="1343"/>
                      <a:pt x="1" y="1418"/>
                      <a:pt x="47" y="1467"/>
                    </a:cubicBezTo>
                    <a:cubicBezTo>
                      <a:pt x="457" y="1882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4"/>
                      <a:pt x="1403" y="2751"/>
                    </a:cubicBezTo>
                    <a:cubicBezTo>
                      <a:pt x="1837" y="2341"/>
                      <a:pt x="2275" y="1933"/>
                      <a:pt x="2715" y="1530"/>
                    </a:cubicBezTo>
                    <a:cubicBezTo>
                      <a:pt x="2732" y="1513"/>
                      <a:pt x="2743" y="1496"/>
                      <a:pt x="2749" y="1478"/>
                    </a:cubicBezTo>
                    <a:cubicBezTo>
                      <a:pt x="2786" y="1435"/>
                      <a:pt x="2793" y="1373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15"/>
              <p:cNvSpPr/>
              <p:nvPr/>
            </p:nvSpPr>
            <p:spPr>
              <a:xfrm>
                <a:off x="554960" y="3784356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3"/>
                      <a:pt x="806" y="162"/>
                      <a:pt x="799" y="162"/>
                    </a:cubicBezTo>
                    <a:cubicBezTo>
                      <a:pt x="802" y="158"/>
                      <a:pt x="806" y="154"/>
                      <a:pt x="810" y="152"/>
                    </a:cubicBezTo>
                    <a:close/>
                    <a:moveTo>
                      <a:pt x="232" y="723"/>
                    </a:moveTo>
                    <a:cubicBezTo>
                      <a:pt x="236" y="725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5"/>
                      <a:pt x="232" y="723"/>
                    </a:cubicBezTo>
                    <a:close/>
                    <a:moveTo>
                      <a:pt x="159" y="887"/>
                    </a:moveTo>
                    <a:lnTo>
                      <a:pt x="159" y="887"/>
                    </a:lnTo>
                    <a:cubicBezTo>
                      <a:pt x="209" y="932"/>
                      <a:pt x="258" y="978"/>
                      <a:pt x="308" y="1023"/>
                    </a:cubicBezTo>
                    <a:cubicBezTo>
                      <a:pt x="323" y="1042"/>
                      <a:pt x="340" y="1060"/>
                      <a:pt x="355" y="1077"/>
                    </a:cubicBezTo>
                    <a:cubicBezTo>
                      <a:pt x="280" y="1014"/>
                      <a:pt x="196" y="939"/>
                      <a:pt x="159" y="887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5"/>
                    </a:cubicBezTo>
                    <a:cubicBezTo>
                      <a:pt x="886" y="596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7"/>
                      <a:pt x="754" y="1092"/>
                    </a:cubicBezTo>
                    <a:cubicBezTo>
                      <a:pt x="664" y="1014"/>
                      <a:pt x="580" y="928"/>
                      <a:pt x="502" y="836"/>
                    </a:cubicBezTo>
                    <a:cubicBezTo>
                      <a:pt x="597" y="730"/>
                      <a:pt x="690" y="622"/>
                      <a:pt x="786" y="516"/>
                    </a:cubicBezTo>
                    <a:cubicBezTo>
                      <a:pt x="791" y="510"/>
                      <a:pt x="797" y="503"/>
                      <a:pt x="800" y="495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8"/>
                      <a:pt x="806" y="1325"/>
                      <a:pt x="800" y="1334"/>
                    </a:cubicBezTo>
                    <a:cubicBezTo>
                      <a:pt x="795" y="1329"/>
                      <a:pt x="789" y="1325"/>
                      <a:pt x="784" y="1319"/>
                    </a:cubicBezTo>
                    <a:cubicBezTo>
                      <a:pt x="791" y="1316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2"/>
                      <a:pt x="746" y="48"/>
                    </a:cubicBezTo>
                    <a:cubicBezTo>
                      <a:pt x="743" y="50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5"/>
                    </a:cubicBezTo>
                    <a:cubicBezTo>
                      <a:pt x="241" y="540"/>
                      <a:pt x="180" y="609"/>
                      <a:pt x="116" y="676"/>
                    </a:cubicBezTo>
                    <a:cubicBezTo>
                      <a:pt x="79" y="719"/>
                      <a:pt x="4" y="779"/>
                      <a:pt x="3" y="842"/>
                    </a:cubicBezTo>
                    <a:cubicBezTo>
                      <a:pt x="1" y="896"/>
                      <a:pt x="16" y="926"/>
                      <a:pt x="53" y="961"/>
                    </a:cubicBezTo>
                    <a:cubicBezTo>
                      <a:pt x="133" y="1042"/>
                      <a:pt x="223" y="1112"/>
                      <a:pt x="306" y="1187"/>
                    </a:cubicBezTo>
                    <a:cubicBezTo>
                      <a:pt x="463" y="1327"/>
                      <a:pt x="620" y="1465"/>
                      <a:pt x="776" y="1605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5"/>
                    </a:cubicBezTo>
                    <a:cubicBezTo>
                      <a:pt x="1099" y="1385"/>
                      <a:pt x="1337" y="1165"/>
                      <a:pt x="1576" y="945"/>
                    </a:cubicBezTo>
                    <a:cubicBezTo>
                      <a:pt x="1589" y="941"/>
                      <a:pt x="1600" y="932"/>
                      <a:pt x="1606" y="917"/>
                    </a:cubicBezTo>
                    <a:cubicBezTo>
                      <a:pt x="1608" y="917"/>
                      <a:pt x="1608" y="917"/>
                      <a:pt x="1610" y="915"/>
                    </a:cubicBezTo>
                    <a:cubicBezTo>
                      <a:pt x="1632" y="894"/>
                      <a:pt x="1632" y="868"/>
                      <a:pt x="1621" y="848"/>
                    </a:cubicBezTo>
                    <a:cubicBezTo>
                      <a:pt x="1615" y="713"/>
                      <a:pt x="1427" y="589"/>
                      <a:pt x="1347" y="508"/>
                    </a:cubicBezTo>
                    <a:cubicBezTo>
                      <a:pt x="1179" y="344"/>
                      <a:pt x="1013" y="182"/>
                      <a:pt x="847" y="18"/>
                    </a:cubicBezTo>
                    <a:cubicBezTo>
                      <a:pt x="835" y="6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15"/>
              <p:cNvSpPr/>
              <p:nvPr/>
            </p:nvSpPr>
            <p:spPr>
              <a:xfrm>
                <a:off x="622661" y="3857861"/>
                <a:ext cx="122669" cy="11638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2" extrusionOk="0">
                    <a:moveTo>
                      <a:pt x="392" y="185"/>
                    </a:moveTo>
                    <a:cubicBezTo>
                      <a:pt x="397" y="190"/>
                      <a:pt x="403" y="196"/>
                      <a:pt x="408" y="203"/>
                    </a:cubicBezTo>
                    <a:cubicBezTo>
                      <a:pt x="397" y="207"/>
                      <a:pt x="386" y="211"/>
                      <a:pt x="375" y="215"/>
                    </a:cubicBezTo>
                    <a:cubicBezTo>
                      <a:pt x="380" y="205"/>
                      <a:pt x="386" y="194"/>
                      <a:pt x="392" y="185"/>
                    </a:cubicBezTo>
                    <a:close/>
                    <a:moveTo>
                      <a:pt x="492" y="297"/>
                    </a:moveTo>
                    <a:cubicBezTo>
                      <a:pt x="494" y="298"/>
                      <a:pt x="496" y="300"/>
                      <a:pt x="498" y="302"/>
                    </a:cubicBezTo>
                    <a:cubicBezTo>
                      <a:pt x="492" y="304"/>
                      <a:pt x="489" y="306"/>
                      <a:pt x="483" y="306"/>
                    </a:cubicBezTo>
                    <a:cubicBezTo>
                      <a:pt x="487" y="304"/>
                      <a:pt x="489" y="300"/>
                      <a:pt x="492" y="297"/>
                    </a:cubicBezTo>
                    <a:close/>
                    <a:moveTo>
                      <a:pt x="591" y="405"/>
                    </a:moveTo>
                    <a:lnTo>
                      <a:pt x="600" y="414"/>
                    </a:lnTo>
                    <a:cubicBezTo>
                      <a:pt x="599" y="413"/>
                      <a:pt x="597" y="412"/>
                      <a:pt x="594" y="412"/>
                    </a:cubicBezTo>
                    <a:cubicBezTo>
                      <a:pt x="590" y="412"/>
                      <a:pt x="584" y="415"/>
                      <a:pt x="578" y="420"/>
                    </a:cubicBezTo>
                    <a:cubicBezTo>
                      <a:pt x="582" y="414"/>
                      <a:pt x="587" y="410"/>
                      <a:pt x="591" y="405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4"/>
                      <a:pt x="360" y="483"/>
                    </a:cubicBezTo>
                    <a:cubicBezTo>
                      <a:pt x="356" y="477"/>
                      <a:pt x="353" y="472"/>
                      <a:pt x="349" y="466"/>
                    </a:cubicBezTo>
                    <a:cubicBezTo>
                      <a:pt x="358" y="463"/>
                      <a:pt x="369" y="461"/>
                      <a:pt x="380" y="459"/>
                    </a:cubicBezTo>
                    <a:close/>
                    <a:moveTo>
                      <a:pt x="392" y="1"/>
                    </a:moveTo>
                    <a:cubicBezTo>
                      <a:pt x="386" y="1"/>
                      <a:pt x="379" y="2"/>
                      <a:pt x="373" y="4"/>
                    </a:cubicBezTo>
                    <a:cubicBezTo>
                      <a:pt x="220" y="60"/>
                      <a:pt x="181" y="235"/>
                      <a:pt x="37" y="298"/>
                    </a:cubicBezTo>
                    <a:cubicBezTo>
                      <a:pt x="0" y="315"/>
                      <a:pt x="2" y="367"/>
                      <a:pt x="26" y="394"/>
                    </a:cubicBezTo>
                    <a:cubicBezTo>
                      <a:pt x="78" y="451"/>
                      <a:pt x="131" y="511"/>
                      <a:pt x="183" y="569"/>
                    </a:cubicBezTo>
                    <a:cubicBezTo>
                      <a:pt x="222" y="614"/>
                      <a:pt x="274" y="699"/>
                      <a:pt x="332" y="716"/>
                    </a:cubicBezTo>
                    <a:cubicBezTo>
                      <a:pt x="346" y="720"/>
                      <a:pt x="360" y="722"/>
                      <a:pt x="373" y="722"/>
                    </a:cubicBezTo>
                    <a:cubicBezTo>
                      <a:pt x="463" y="722"/>
                      <a:pt x="526" y="636"/>
                      <a:pt x="591" y="576"/>
                    </a:cubicBezTo>
                    <a:cubicBezTo>
                      <a:pt x="647" y="524"/>
                      <a:pt x="761" y="448"/>
                      <a:pt x="709" y="358"/>
                    </a:cubicBezTo>
                    <a:cubicBezTo>
                      <a:pt x="647" y="252"/>
                      <a:pt x="537" y="157"/>
                      <a:pt x="449" y="67"/>
                    </a:cubicBezTo>
                    <a:cubicBezTo>
                      <a:pt x="451" y="34"/>
                      <a:pt x="426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5" name="Google Shape;1755;p15"/>
            <p:cNvGrpSpPr/>
            <p:nvPr/>
          </p:nvGrpSpPr>
          <p:grpSpPr>
            <a:xfrm rot="5400000">
              <a:off x="3897850" y="3205561"/>
              <a:ext cx="388076" cy="2892615"/>
              <a:chOff x="434225" y="628490"/>
              <a:chExt cx="516952" cy="3852710"/>
            </a:xfrm>
          </p:grpSpPr>
          <p:sp>
            <p:nvSpPr>
              <p:cNvPr id="1756" name="Google Shape;1756;p15"/>
              <p:cNvSpPr/>
              <p:nvPr/>
            </p:nvSpPr>
            <p:spPr>
              <a:xfrm>
                <a:off x="449538" y="1427693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4"/>
                    </a:moveTo>
                    <a:cubicBezTo>
                      <a:pt x="2780" y="254"/>
                      <a:pt x="2767" y="315"/>
                      <a:pt x="2760" y="377"/>
                    </a:cubicBezTo>
                    <a:cubicBezTo>
                      <a:pt x="2752" y="332"/>
                      <a:pt x="2743" y="285"/>
                      <a:pt x="2733" y="239"/>
                    </a:cubicBezTo>
                    <a:cubicBezTo>
                      <a:pt x="2754" y="224"/>
                      <a:pt x="2776" y="207"/>
                      <a:pt x="2799" y="194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90"/>
                      <a:pt x="202" y="407"/>
                      <a:pt x="235" y="425"/>
                    </a:cubicBezTo>
                    <a:cubicBezTo>
                      <a:pt x="203" y="427"/>
                      <a:pt x="170" y="433"/>
                      <a:pt x="138" y="440"/>
                    </a:cubicBezTo>
                    <a:cubicBezTo>
                      <a:pt x="136" y="420"/>
                      <a:pt x="134" y="399"/>
                      <a:pt x="133" y="379"/>
                    </a:cubicBezTo>
                    <a:close/>
                    <a:moveTo>
                      <a:pt x="2625" y="326"/>
                    </a:moveTo>
                    <a:cubicBezTo>
                      <a:pt x="2635" y="377"/>
                      <a:pt x="2644" y="425"/>
                      <a:pt x="2655" y="474"/>
                    </a:cubicBezTo>
                    <a:cubicBezTo>
                      <a:pt x="2635" y="435"/>
                      <a:pt x="2614" y="395"/>
                      <a:pt x="2594" y="356"/>
                    </a:cubicBezTo>
                    <a:cubicBezTo>
                      <a:pt x="2605" y="347"/>
                      <a:pt x="2616" y="338"/>
                      <a:pt x="2625" y="326"/>
                    </a:cubicBezTo>
                    <a:close/>
                    <a:moveTo>
                      <a:pt x="2493" y="455"/>
                    </a:moveTo>
                    <a:cubicBezTo>
                      <a:pt x="2499" y="472"/>
                      <a:pt x="2506" y="489"/>
                      <a:pt x="2513" y="505"/>
                    </a:cubicBezTo>
                    <a:cubicBezTo>
                      <a:pt x="2508" y="500"/>
                      <a:pt x="2502" y="496"/>
                      <a:pt x="2499" y="492"/>
                    </a:cubicBezTo>
                    <a:cubicBezTo>
                      <a:pt x="2489" y="486"/>
                      <a:pt x="2480" y="483"/>
                      <a:pt x="2471" y="483"/>
                    </a:cubicBezTo>
                    <a:cubicBezTo>
                      <a:pt x="2469" y="483"/>
                      <a:pt x="2467" y="483"/>
                      <a:pt x="2465" y="483"/>
                    </a:cubicBezTo>
                    <a:cubicBezTo>
                      <a:pt x="2474" y="474"/>
                      <a:pt x="2484" y="464"/>
                      <a:pt x="2493" y="455"/>
                    </a:cubicBezTo>
                    <a:close/>
                    <a:moveTo>
                      <a:pt x="414" y="517"/>
                    </a:moveTo>
                    <a:cubicBezTo>
                      <a:pt x="425" y="522"/>
                      <a:pt x="437" y="528"/>
                      <a:pt x="448" y="533"/>
                    </a:cubicBezTo>
                    <a:cubicBezTo>
                      <a:pt x="405" y="556"/>
                      <a:pt x="360" y="578"/>
                      <a:pt x="317" y="599"/>
                    </a:cubicBezTo>
                    <a:cubicBezTo>
                      <a:pt x="340" y="576"/>
                      <a:pt x="366" y="556"/>
                      <a:pt x="394" y="537"/>
                    </a:cubicBezTo>
                    <a:cubicBezTo>
                      <a:pt x="403" y="531"/>
                      <a:pt x="409" y="524"/>
                      <a:pt x="414" y="517"/>
                    </a:cubicBezTo>
                    <a:close/>
                    <a:moveTo>
                      <a:pt x="2879" y="392"/>
                    </a:moveTo>
                    <a:cubicBezTo>
                      <a:pt x="2883" y="483"/>
                      <a:pt x="2888" y="574"/>
                      <a:pt x="2894" y="666"/>
                    </a:cubicBezTo>
                    <a:cubicBezTo>
                      <a:pt x="2871" y="576"/>
                      <a:pt x="2868" y="483"/>
                      <a:pt x="2879" y="392"/>
                    </a:cubicBezTo>
                    <a:close/>
                    <a:moveTo>
                      <a:pt x="466" y="705"/>
                    </a:moveTo>
                    <a:cubicBezTo>
                      <a:pt x="468" y="707"/>
                      <a:pt x="468" y="707"/>
                      <a:pt x="468" y="709"/>
                    </a:cubicBezTo>
                    <a:cubicBezTo>
                      <a:pt x="466" y="709"/>
                      <a:pt x="464" y="710"/>
                      <a:pt x="461" y="712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3"/>
                    </a:moveTo>
                    <a:cubicBezTo>
                      <a:pt x="2334" y="664"/>
                      <a:pt x="2359" y="684"/>
                      <a:pt x="2383" y="705"/>
                    </a:cubicBezTo>
                    <a:cubicBezTo>
                      <a:pt x="2387" y="714"/>
                      <a:pt x="2390" y="724"/>
                      <a:pt x="2398" y="731"/>
                    </a:cubicBezTo>
                    <a:cubicBezTo>
                      <a:pt x="2415" y="750"/>
                      <a:pt x="2433" y="761"/>
                      <a:pt x="2454" y="765"/>
                    </a:cubicBezTo>
                    <a:cubicBezTo>
                      <a:pt x="2486" y="794"/>
                      <a:pt x="2515" y="822"/>
                      <a:pt x="2547" y="852"/>
                    </a:cubicBezTo>
                    <a:cubicBezTo>
                      <a:pt x="2463" y="787"/>
                      <a:pt x="2379" y="722"/>
                      <a:pt x="2297" y="656"/>
                    </a:cubicBezTo>
                    <a:cubicBezTo>
                      <a:pt x="2301" y="651"/>
                      <a:pt x="2305" y="647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3"/>
                      <a:pt x="547" y="878"/>
                      <a:pt x="494" y="914"/>
                    </a:cubicBezTo>
                    <a:cubicBezTo>
                      <a:pt x="545" y="875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6"/>
                      <a:pt x="230" y="1046"/>
                    </a:cubicBezTo>
                    <a:cubicBezTo>
                      <a:pt x="230" y="1048"/>
                      <a:pt x="228" y="1050"/>
                      <a:pt x="226" y="1052"/>
                    </a:cubicBezTo>
                    <a:cubicBezTo>
                      <a:pt x="226" y="1050"/>
                      <a:pt x="226" y="1046"/>
                      <a:pt x="226" y="1044"/>
                    </a:cubicBezTo>
                    <a:close/>
                    <a:moveTo>
                      <a:pt x="2894" y="1098"/>
                    </a:moveTo>
                    <a:cubicBezTo>
                      <a:pt x="2903" y="1111"/>
                      <a:pt x="2912" y="1124"/>
                      <a:pt x="2920" y="1136"/>
                    </a:cubicBezTo>
                    <a:cubicBezTo>
                      <a:pt x="2909" y="1130"/>
                      <a:pt x="2898" y="1124"/>
                      <a:pt x="2884" y="1117"/>
                    </a:cubicBezTo>
                    <a:cubicBezTo>
                      <a:pt x="2888" y="1111"/>
                      <a:pt x="2892" y="1104"/>
                      <a:pt x="2894" y="1098"/>
                    </a:cubicBezTo>
                    <a:close/>
                    <a:moveTo>
                      <a:pt x="2914" y="1"/>
                    </a:moveTo>
                    <a:cubicBezTo>
                      <a:pt x="2904" y="1"/>
                      <a:pt x="2894" y="3"/>
                      <a:pt x="2884" y="8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21"/>
                    </a:cubicBezTo>
                    <a:cubicBezTo>
                      <a:pt x="2400" y="373"/>
                      <a:pt x="2348" y="429"/>
                      <a:pt x="2295" y="485"/>
                    </a:cubicBezTo>
                    <a:cubicBezTo>
                      <a:pt x="2293" y="483"/>
                      <a:pt x="2293" y="483"/>
                      <a:pt x="2292" y="483"/>
                    </a:cubicBez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9"/>
                    </a:cubicBezTo>
                    <a:cubicBezTo>
                      <a:pt x="2202" y="580"/>
                      <a:pt x="2182" y="599"/>
                      <a:pt x="2163" y="619"/>
                    </a:cubicBezTo>
                    <a:cubicBezTo>
                      <a:pt x="2141" y="640"/>
                      <a:pt x="2137" y="684"/>
                      <a:pt x="2163" y="705"/>
                    </a:cubicBezTo>
                    <a:cubicBezTo>
                      <a:pt x="2314" y="822"/>
                      <a:pt x="2465" y="942"/>
                      <a:pt x="2616" y="1061"/>
                    </a:cubicBezTo>
                    <a:cubicBezTo>
                      <a:pt x="2728" y="1149"/>
                      <a:pt x="2836" y="1253"/>
                      <a:pt x="2978" y="1287"/>
                    </a:cubicBezTo>
                    <a:cubicBezTo>
                      <a:pt x="2982" y="1287"/>
                      <a:pt x="2986" y="1288"/>
                      <a:pt x="2991" y="1288"/>
                    </a:cubicBezTo>
                    <a:cubicBezTo>
                      <a:pt x="3024" y="1288"/>
                      <a:pt x="3057" y="1263"/>
                      <a:pt x="3054" y="1227"/>
                    </a:cubicBezTo>
                    <a:cubicBezTo>
                      <a:pt x="3026" y="850"/>
                      <a:pt x="2998" y="474"/>
                      <a:pt x="2987" y="95"/>
                    </a:cubicBezTo>
                    <a:cubicBezTo>
                      <a:pt x="2987" y="78"/>
                      <a:pt x="2983" y="67"/>
                      <a:pt x="2974" y="58"/>
                    </a:cubicBezTo>
                    <a:cubicBezTo>
                      <a:pt x="2974" y="26"/>
                      <a:pt x="2947" y="1"/>
                      <a:pt x="2914" y="1"/>
                    </a:cubicBezTo>
                    <a:close/>
                    <a:moveTo>
                      <a:pt x="89" y="251"/>
                    </a:moveTo>
                    <a:cubicBezTo>
                      <a:pt x="80" y="251"/>
                      <a:pt x="72" y="251"/>
                      <a:pt x="64" y="252"/>
                    </a:cubicBezTo>
                    <a:cubicBezTo>
                      <a:pt x="34" y="254"/>
                      <a:pt x="0" y="276"/>
                      <a:pt x="4" y="311"/>
                    </a:cubicBezTo>
                    <a:cubicBezTo>
                      <a:pt x="6" y="328"/>
                      <a:pt x="8" y="347"/>
                      <a:pt x="10" y="364"/>
                    </a:cubicBezTo>
                    <a:cubicBezTo>
                      <a:pt x="8" y="371"/>
                      <a:pt x="8" y="379"/>
                      <a:pt x="8" y="386"/>
                    </a:cubicBezTo>
                    <a:cubicBezTo>
                      <a:pt x="11" y="407"/>
                      <a:pt x="15" y="427"/>
                      <a:pt x="17" y="448"/>
                    </a:cubicBezTo>
                    <a:cubicBezTo>
                      <a:pt x="41" y="720"/>
                      <a:pt x="51" y="994"/>
                      <a:pt x="45" y="1268"/>
                    </a:cubicBezTo>
                    <a:cubicBezTo>
                      <a:pt x="44" y="1302"/>
                      <a:pt x="75" y="1328"/>
                      <a:pt x="107" y="1328"/>
                    </a:cubicBezTo>
                    <a:cubicBezTo>
                      <a:pt x="117" y="1328"/>
                      <a:pt x="127" y="1325"/>
                      <a:pt x="136" y="1320"/>
                    </a:cubicBezTo>
                    <a:cubicBezTo>
                      <a:pt x="155" y="1309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8"/>
                    </a:cubicBezTo>
                    <a:cubicBezTo>
                      <a:pt x="453" y="1082"/>
                      <a:pt x="688" y="919"/>
                      <a:pt x="940" y="781"/>
                    </a:cubicBezTo>
                    <a:cubicBezTo>
                      <a:pt x="981" y="757"/>
                      <a:pt x="977" y="699"/>
                      <a:pt x="940" y="675"/>
                    </a:cubicBezTo>
                    <a:cubicBezTo>
                      <a:pt x="789" y="582"/>
                      <a:pt x="636" y="494"/>
                      <a:pt x="479" y="414"/>
                    </a:cubicBezTo>
                    <a:cubicBezTo>
                      <a:pt x="371" y="356"/>
                      <a:pt x="221" y="251"/>
                      <a:pt x="89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15"/>
              <p:cNvSpPr/>
              <p:nvPr/>
            </p:nvSpPr>
            <p:spPr>
              <a:xfrm>
                <a:off x="450989" y="1180581"/>
                <a:ext cx="491000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0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5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4"/>
                    </a:cubicBezTo>
                    <a:cubicBezTo>
                      <a:pt x="227" y="167"/>
                      <a:pt x="199" y="156"/>
                      <a:pt x="171" y="156"/>
                    </a:cubicBezTo>
                    <a:cubicBezTo>
                      <a:pt x="82" y="156"/>
                      <a:pt x="1" y="277"/>
                      <a:pt x="81" y="364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1"/>
                      <a:pt x="1114" y="1313"/>
                    </a:cubicBezTo>
                    <a:cubicBezTo>
                      <a:pt x="1209" y="1416"/>
                      <a:pt x="1300" y="1518"/>
                      <a:pt x="1421" y="1591"/>
                    </a:cubicBezTo>
                    <a:cubicBezTo>
                      <a:pt x="1443" y="1605"/>
                      <a:pt x="1464" y="1610"/>
                      <a:pt x="1483" y="1610"/>
                    </a:cubicBezTo>
                    <a:cubicBezTo>
                      <a:pt x="1495" y="1610"/>
                      <a:pt x="1507" y="1608"/>
                      <a:pt x="1518" y="1604"/>
                    </a:cubicBezTo>
                    <a:cubicBezTo>
                      <a:pt x="1542" y="1600"/>
                      <a:pt x="1567" y="1591"/>
                      <a:pt x="1589" y="1569"/>
                    </a:cubicBezTo>
                    <a:cubicBezTo>
                      <a:pt x="2042" y="1112"/>
                      <a:pt x="2499" y="657"/>
                      <a:pt x="2959" y="208"/>
                    </a:cubicBezTo>
                    <a:cubicBezTo>
                      <a:pt x="3046" y="122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15"/>
              <p:cNvSpPr/>
              <p:nvPr/>
            </p:nvSpPr>
            <p:spPr>
              <a:xfrm>
                <a:off x="437932" y="1279555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2"/>
                      <a:pt x="2515" y="546"/>
                      <a:pt x="2278" y="774"/>
                    </a:cubicBezTo>
                    <a:cubicBezTo>
                      <a:pt x="2155" y="893"/>
                      <a:pt x="2024" y="1007"/>
                      <a:pt x="1894" y="1117"/>
                    </a:cubicBezTo>
                    <a:cubicBezTo>
                      <a:pt x="1797" y="1195"/>
                      <a:pt x="1678" y="1266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8"/>
                    </a:cubicBezTo>
                    <a:cubicBezTo>
                      <a:pt x="611" y="915"/>
                      <a:pt x="1092" y="1285"/>
                      <a:pt x="1575" y="1650"/>
                    </a:cubicBezTo>
                    <a:cubicBezTo>
                      <a:pt x="1597" y="1666"/>
                      <a:pt x="1619" y="1673"/>
                      <a:pt x="1639" y="1673"/>
                    </a:cubicBezTo>
                    <a:cubicBezTo>
                      <a:pt x="1680" y="1673"/>
                      <a:pt x="1715" y="1645"/>
                      <a:pt x="1733" y="1607"/>
                    </a:cubicBezTo>
                    <a:cubicBezTo>
                      <a:pt x="1748" y="1596"/>
                      <a:pt x="1763" y="1581"/>
                      <a:pt x="1773" y="1561"/>
                    </a:cubicBezTo>
                    <a:cubicBezTo>
                      <a:pt x="1829" y="1434"/>
                      <a:pt x="1993" y="1348"/>
                      <a:pt x="2097" y="1260"/>
                    </a:cubicBezTo>
                    <a:cubicBezTo>
                      <a:pt x="2218" y="1160"/>
                      <a:pt x="2336" y="1055"/>
                      <a:pt x="2449" y="945"/>
                    </a:cubicBezTo>
                    <a:cubicBezTo>
                      <a:pt x="2688" y="720"/>
                      <a:pt x="2908" y="474"/>
                      <a:pt x="3111" y="214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15"/>
              <p:cNvSpPr/>
              <p:nvPr/>
            </p:nvSpPr>
            <p:spPr>
              <a:xfrm>
                <a:off x="434386" y="743583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8" y="1"/>
                    </a:moveTo>
                    <a:cubicBezTo>
                      <a:pt x="1590" y="1"/>
                      <a:pt x="1561" y="11"/>
                      <a:pt x="1535" y="34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5"/>
                      <a:pt x="163" y="1425"/>
                    </a:cubicBezTo>
                    <a:cubicBezTo>
                      <a:pt x="183" y="1425"/>
                      <a:pt x="205" y="1418"/>
                      <a:pt x="227" y="1403"/>
                    </a:cubicBezTo>
                    <a:cubicBezTo>
                      <a:pt x="715" y="1056"/>
                      <a:pt x="1183" y="681"/>
                      <a:pt x="1627" y="278"/>
                    </a:cubicBezTo>
                    <a:cubicBezTo>
                      <a:pt x="1834" y="484"/>
                      <a:pt x="2041" y="687"/>
                      <a:pt x="2250" y="892"/>
                    </a:cubicBezTo>
                    <a:cubicBezTo>
                      <a:pt x="2466" y="1104"/>
                      <a:pt x="2673" y="1343"/>
                      <a:pt x="2930" y="1507"/>
                    </a:cubicBezTo>
                    <a:cubicBezTo>
                      <a:pt x="2951" y="1521"/>
                      <a:pt x="2973" y="1527"/>
                      <a:pt x="2992" y="1527"/>
                    </a:cubicBezTo>
                    <a:cubicBezTo>
                      <a:pt x="3095" y="1527"/>
                      <a:pt x="3162" y="1369"/>
                      <a:pt x="3053" y="1298"/>
                    </a:cubicBezTo>
                    <a:cubicBezTo>
                      <a:pt x="2814" y="1145"/>
                      <a:pt x="2621" y="918"/>
                      <a:pt x="2421" y="720"/>
                    </a:cubicBezTo>
                    <a:cubicBezTo>
                      <a:pt x="2194" y="497"/>
                      <a:pt x="1966" y="273"/>
                      <a:pt x="1741" y="51"/>
                    </a:cubicBezTo>
                    <a:cubicBezTo>
                      <a:pt x="1720" y="30"/>
                      <a:pt x="1698" y="19"/>
                      <a:pt x="1675" y="16"/>
                    </a:cubicBezTo>
                    <a:cubicBezTo>
                      <a:pt x="1658" y="6"/>
                      <a:pt x="1638" y="1"/>
                      <a:pt x="1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15"/>
              <p:cNvSpPr/>
              <p:nvPr/>
            </p:nvSpPr>
            <p:spPr>
              <a:xfrm>
                <a:off x="451956" y="628490"/>
                <a:ext cx="497448" cy="240664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3" extrusionOk="0">
                    <a:moveTo>
                      <a:pt x="1510" y="1"/>
                    </a:moveTo>
                    <a:cubicBezTo>
                      <a:pt x="1483" y="1"/>
                      <a:pt x="1455" y="13"/>
                      <a:pt x="1432" y="42"/>
                    </a:cubicBezTo>
                    <a:cubicBezTo>
                      <a:pt x="1061" y="496"/>
                      <a:pt x="556" y="836"/>
                      <a:pt x="97" y="1198"/>
                    </a:cubicBezTo>
                    <a:cubicBezTo>
                      <a:pt x="1" y="1274"/>
                      <a:pt x="89" y="1397"/>
                      <a:pt x="190" y="1397"/>
                    </a:cubicBezTo>
                    <a:cubicBezTo>
                      <a:pt x="216" y="1397"/>
                      <a:pt x="244" y="1389"/>
                      <a:pt x="269" y="1369"/>
                    </a:cubicBezTo>
                    <a:cubicBezTo>
                      <a:pt x="709" y="1022"/>
                      <a:pt x="1192" y="694"/>
                      <a:pt x="1559" y="265"/>
                    </a:cubicBezTo>
                    <a:cubicBezTo>
                      <a:pt x="1991" y="653"/>
                      <a:pt x="2415" y="1050"/>
                      <a:pt x="2828" y="1457"/>
                    </a:cubicBezTo>
                    <a:cubicBezTo>
                      <a:pt x="2853" y="1482"/>
                      <a:pt x="2882" y="1492"/>
                      <a:pt x="2909" y="1492"/>
                    </a:cubicBezTo>
                    <a:cubicBezTo>
                      <a:pt x="3002" y="1492"/>
                      <a:pt x="3085" y="1370"/>
                      <a:pt x="3000" y="1285"/>
                    </a:cubicBezTo>
                    <a:cubicBezTo>
                      <a:pt x="2573" y="866"/>
                      <a:pt x="2137" y="455"/>
                      <a:pt x="1689" y="58"/>
                    </a:cubicBezTo>
                    <a:cubicBezTo>
                      <a:pt x="1664" y="35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1" y="29"/>
                    </a:cubicBezTo>
                    <a:cubicBezTo>
                      <a:pt x="1560" y="11"/>
                      <a:pt x="1535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15"/>
              <p:cNvSpPr/>
              <p:nvPr/>
            </p:nvSpPr>
            <p:spPr>
              <a:xfrm>
                <a:off x="473234" y="86335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1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6"/>
                      <a:pt x="1294" y="352"/>
                    </a:cubicBezTo>
                    <a:cubicBezTo>
                      <a:pt x="1311" y="335"/>
                      <a:pt x="1328" y="317"/>
                      <a:pt x="1345" y="300"/>
                    </a:cubicBezTo>
                    <a:close/>
                    <a:moveTo>
                      <a:pt x="1086" y="568"/>
                    </a:moveTo>
                    <a:cubicBezTo>
                      <a:pt x="1134" y="772"/>
                      <a:pt x="1188" y="975"/>
                      <a:pt x="1244" y="1176"/>
                    </a:cubicBezTo>
                    <a:cubicBezTo>
                      <a:pt x="1170" y="1001"/>
                      <a:pt x="1089" y="829"/>
                      <a:pt x="991" y="667"/>
                    </a:cubicBezTo>
                    <a:cubicBezTo>
                      <a:pt x="1022" y="634"/>
                      <a:pt x="1054" y="602"/>
                      <a:pt x="1086" y="568"/>
                    </a:cubicBezTo>
                    <a:close/>
                    <a:moveTo>
                      <a:pt x="496" y="1178"/>
                    </a:moveTo>
                    <a:cubicBezTo>
                      <a:pt x="496" y="1187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1"/>
                      <a:pt x="323" y="1363"/>
                      <a:pt x="323" y="1364"/>
                    </a:cubicBezTo>
                    <a:cubicBezTo>
                      <a:pt x="347" y="1402"/>
                      <a:pt x="372" y="1439"/>
                      <a:pt x="394" y="1474"/>
                    </a:cubicBezTo>
                    <a:cubicBezTo>
                      <a:pt x="364" y="1443"/>
                      <a:pt x="332" y="1411"/>
                      <a:pt x="303" y="1379"/>
                    </a:cubicBezTo>
                    <a:cubicBezTo>
                      <a:pt x="308" y="1374"/>
                      <a:pt x="316" y="1366"/>
                      <a:pt x="321" y="1361"/>
                    </a:cubicBezTo>
                    <a:close/>
                    <a:moveTo>
                      <a:pt x="1932" y="1480"/>
                    </a:moveTo>
                    <a:cubicBezTo>
                      <a:pt x="1977" y="1586"/>
                      <a:pt x="2018" y="1696"/>
                      <a:pt x="2057" y="1806"/>
                    </a:cubicBezTo>
                    <a:cubicBezTo>
                      <a:pt x="2050" y="1814"/>
                      <a:pt x="2042" y="1819"/>
                      <a:pt x="2035" y="1827"/>
                    </a:cubicBezTo>
                    <a:cubicBezTo>
                      <a:pt x="2001" y="1711"/>
                      <a:pt x="1966" y="1596"/>
                      <a:pt x="1932" y="1480"/>
                    </a:cubicBezTo>
                    <a:close/>
                    <a:moveTo>
                      <a:pt x="733" y="1797"/>
                    </a:moveTo>
                    <a:cubicBezTo>
                      <a:pt x="746" y="1821"/>
                      <a:pt x="757" y="1847"/>
                      <a:pt x="771" y="1872"/>
                    </a:cubicBezTo>
                    <a:cubicBezTo>
                      <a:pt x="750" y="1849"/>
                      <a:pt x="730" y="1829"/>
                      <a:pt x="709" y="1806"/>
                    </a:cubicBezTo>
                    <a:cubicBezTo>
                      <a:pt x="718" y="1804"/>
                      <a:pt x="726" y="1801"/>
                      <a:pt x="733" y="1797"/>
                    </a:cubicBezTo>
                    <a:close/>
                    <a:moveTo>
                      <a:pt x="1302" y="2373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79"/>
                      <a:pt x="1332" y="2485"/>
                      <a:pt x="1326" y="2491"/>
                    </a:cubicBezTo>
                    <a:cubicBezTo>
                      <a:pt x="1306" y="2466"/>
                      <a:pt x="1283" y="2444"/>
                      <a:pt x="1263" y="2420"/>
                    </a:cubicBezTo>
                    <a:cubicBezTo>
                      <a:pt x="1278" y="2407"/>
                      <a:pt x="1291" y="2392"/>
                      <a:pt x="1302" y="2373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6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0"/>
                      <a:pt x="2275" y="1933"/>
                      <a:pt x="2715" y="1529"/>
                    </a:cubicBezTo>
                    <a:cubicBezTo>
                      <a:pt x="2732" y="1512"/>
                      <a:pt x="2743" y="1495"/>
                      <a:pt x="2749" y="1476"/>
                    </a:cubicBezTo>
                    <a:cubicBezTo>
                      <a:pt x="2786" y="1433"/>
                      <a:pt x="2793" y="1372"/>
                      <a:pt x="2737" y="1323"/>
                    </a:cubicBezTo>
                    <a:cubicBezTo>
                      <a:pt x="2268" y="930"/>
                      <a:pt x="1833" y="499"/>
                      <a:pt x="1434" y="35"/>
                    </a:cubicBezTo>
                    <a:cubicBezTo>
                      <a:pt x="1413" y="11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15"/>
              <p:cNvSpPr/>
              <p:nvPr/>
            </p:nvSpPr>
            <p:spPr>
              <a:xfrm>
                <a:off x="554960" y="944915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59"/>
                      <a:pt x="823" y="165"/>
                    </a:cubicBezTo>
                    <a:cubicBezTo>
                      <a:pt x="815" y="163"/>
                      <a:pt x="806" y="163"/>
                      <a:pt x="799" y="163"/>
                    </a:cubicBezTo>
                    <a:cubicBezTo>
                      <a:pt x="802" y="159"/>
                      <a:pt x="806" y="156"/>
                      <a:pt x="810" y="152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30"/>
                    </a:cubicBezTo>
                    <a:cubicBezTo>
                      <a:pt x="239" y="728"/>
                      <a:pt x="232" y="728"/>
                      <a:pt x="226" y="728"/>
                    </a:cubicBez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6"/>
                    </a:moveTo>
                    <a:lnTo>
                      <a:pt x="159" y="886"/>
                    </a:lnTo>
                    <a:cubicBezTo>
                      <a:pt x="209" y="933"/>
                      <a:pt x="258" y="978"/>
                      <a:pt x="308" y="1024"/>
                    </a:cubicBezTo>
                    <a:cubicBezTo>
                      <a:pt x="323" y="1043"/>
                      <a:pt x="340" y="1060"/>
                      <a:pt x="355" y="1078"/>
                    </a:cubicBezTo>
                    <a:cubicBezTo>
                      <a:pt x="280" y="1013"/>
                      <a:pt x="196" y="939"/>
                      <a:pt x="159" y="886"/>
                    </a:cubicBezTo>
                    <a:close/>
                    <a:moveTo>
                      <a:pt x="800" y="497"/>
                    </a:moveTo>
                    <a:cubicBezTo>
                      <a:pt x="819" y="508"/>
                      <a:pt x="838" y="528"/>
                      <a:pt x="856" y="555"/>
                    </a:cubicBezTo>
                    <a:cubicBezTo>
                      <a:pt x="886" y="596"/>
                      <a:pt x="918" y="635"/>
                      <a:pt x="950" y="674"/>
                    </a:cubicBezTo>
                    <a:cubicBezTo>
                      <a:pt x="985" y="717"/>
                      <a:pt x="1030" y="773"/>
                      <a:pt x="1082" y="804"/>
                    </a:cubicBezTo>
                    <a:cubicBezTo>
                      <a:pt x="974" y="899"/>
                      <a:pt x="864" y="996"/>
                      <a:pt x="754" y="1093"/>
                    </a:cubicBezTo>
                    <a:cubicBezTo>
                      <a:pt x="664" y="1013"/>
                      <a:pt x="580" y="927"/>
                      <a:pt x="502" y="836"/>
                    </a:cubicBezTo>
                    <a:cubicBezTo>
                      <a:pt x="597" y="730"/>
                      <a:pt x="690" y="622"/>
                      <a:pt x="786" y="515"/>
                    </a:cubicBezTo>
                    <a:cubicBezTo>
                      <a:pt x="791" y="510"/>
                      <a:pt x="797" y="502"/>
                      <a:pt x="800" y="497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7"/>
                      <a:pt x="806" y="1326"/>
                      <a:pt x="800" y="1334"/>
                    </a:cubicBezTo>
                    <a:cubicBezTo>
                      <a:pt x="795" y="1330"/>
                      <a:pt x="789" y="1325"/>
                      <a:pt x="784" y="1319"/>
                    </a:cubicBezTo>
                    <a:cubicBezTo>
                      <a:pt x="791" y="1315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51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4"/>
                    </a:cubicBezTo>
                    <a:cubicBezTo>
                      <a:pt x="241" y="542"/>
                      <a:pt x="180" y="609"/>
                      <a:pt x="116" y="676"/>
                    </a:cubicBezTo>
                    <a:cubicBezTo>
                      <a:pt x="79" y="719"/>
                      <a:pt x="4" y="780"/>
                      <a:pt x="3" y="844"/>
                    </a:cubicBezTo>
                    <a:cubicBezTo>
                      <a:pt x="1" y="896"/>
                      <a:pt x="16" y="926"/>
                      <a:pt x="53" y="963"/>
                    </a:cubicBezTo>
                    <a:cubicBezTo>
                      <a:pt x="133" y="1041"/>
                      <a:pt x="223" y="1112"/>
                      <a:pt x="306" y="1187"/>
                    </a:cubicBezTo>
                    <a:cubicBezTo>
                      <a:pt x="463" y="1326"/>
                      <a:pt x="620" y="1466"/>
                      <a:pt x="776" y="1604"/>
                    </a:cubicBezTo>
                    <a:cubicBezTo>
                      <a:pt x="789" y="1616"/>
                      <a:pt x="804" y="1622"/>
                      <a:pt x="819" y="1622"/>
                    </a:cubicBezTo>
                    <a:cubicBezTo>
                      <a:pt x="834" y="1622"/>
                      <a:pt x="849" y="1616"/>
                      <a:pt x="862" y="1604"/>
                    </a:cubicBezTo>
                    <a:cubicBezTo>
                      <a:pt x="1099" y="1384"/>
                      <a:pt x="1337" y="1166"/>
                      <a:pt x="1576" y="946"/>
                    </a:cubicBezTo>
                    <a:cubicBezTo>
                      <a:pt x="1589" y="940"/>
                      <a:pt x="1600" y="931"/>
                      <a:pt x="1606" y="918"/>
                    </a:cubicBezTo>
                    <a:cubicBezTo>
                      <a:pt x="1608" y="916"/>
                      <a:pt x="1608" y="916"/>
                      <a:pt x="1610" y="914"/>
                    </a:cubicBezTo>
                    <a:cubicBezTo>
                      <a:pt x="1632" y="894"/>
                      <a:pt x="1632" y="870"/>
                      <a:pt x="1621" y="849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6"/>
                      <a:pt x="1013" y="182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15"/>
              <p:cNvSpPr/>
              <p:nvPr/>
            </p:nvSpPr>
            <p:spPr>
              <a:xfrm>
                <a:off x="622661" y="1018420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0"/>
                      <a:pt x="403" y="197"/>
                      <a:pt x="408" y="203"/>
                    </a:cubicBezTo>
                    <a:cubicBezTo>
                      <a:pt x="397" y="207"/>
                      <a:pt x="386" y="210"/>
                      <a:pt x="375" y="214"/>
                    </a:cubicBezTo>
                    <a:cubicBezTo>
                      <a:pt x="380" y="205"/>
                      <a:pt x="386" y="194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0"/>
                      <a:pt x="498" y="304"/>
                    </a:cubicBezTo>
                    <a:cubicBezTo>
                      <a:pt x="492" y="304"/>
                      <a:pt x="489" y="306"/>
                      <a:pt x="483" y="307"/>
                    </a:cubicBezTo>
                    <a:cubicBezTo>
                      <a:pt x="487" y="304"/>
                      <a:pt x="489" y="300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8"/>
                    </a:moveTo>
                    <a:cubicBezTo>
                      <a:pt x="373" y="466"/>
                      <a:pt x="367" y="473"/>
                      <a:pt x="360" y="483"/>
                    </a:cubicBezTo>
                    <a:cubicBezTo>
                      <a:pt x="356" y="477"/>
                      <a:pt x="353" y="471"/>
                      <a:pt x="349" y="466"/>
                    </a:cubicBezTo>
                    <a:cubicBezTo>
                      <a:pt x="358" y="464"/>
                      <a:pt x="369" y="460"/>
                      <a:pt x="380" y="458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3"/>
                    </a:cubicBezTo>
                    <a:cubicBezTo>
                      <a:pt x="220" y="59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699"/>
                      <a:pt x="332" y="718"/>
                    </a:cubicBezTo>
                    <a:cubicBezTo>
                      <a:pt x="346" y="722"/>
                      <a:pt x="360" y="723"/>
                      <a:pt x="373" y="723"/>
                    </a:cubicBezTo>
                    <a:cubicBezTo>
                      <a:pt x="462" y="723"/>
                      <a:pt x="526" y="636"/>
                      <a:pt x="591" y="576"/>
                    </a:cubicBezTo>
                    <a:cubicBezTo>
                      <a:pt x="647" y="524"/>
                      <a:pt x="761" y="447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5"/>
              <p:cNvSpPr/>
              <p:nvPr/>
            </p:nvSpPr>
            <p:spPr>
              <a:xfrm>
                <a:off x="449538" y="2374227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3"/>
                    </a:moveTo>
                    <a:cubicBezTo>
                      <a:pt x="2780" y="253"/>
                      <a:pt x="2767" y="314"/>
                      <a:pt x="2760" y="376"/>
                    </a:cubicBezTo>
                    <a:cubicBezTo>
                      <a:pt x="2752" y="331"/>
                      <a:pt x="2743" y="285"/>
                      <a:pt x="2733" y="240"/>
                    </a:cubicBezTo>
                    <a:cubicBezTo>
                      <a:pt x="2754" y="223"/>
                      <a:pt x="2776" y="208"/>
                      <a:pt x="2799" y="193"/>
                    </a:cubicBezTo>
                    <a:close/>
                    <a:moveTo>
                      <a:pt x="133" y="380"/>
                    </a:moveTo>
                    <a:cubicBezTo>
                      <a:pt x="166" y="389"/>
                      <a:pt x="202" y="406"/>
                      <a:pt x="235" y="424"/>
                    </a:cubicBezTo>
                    <a:cubicBezTo>
                      <a:pt x="203" y="426"/>
                      <a:pt x="170" y="432"/>
                      <a:pt x="138" y="439"/>
                    </a:cubicBezTo>
                    <a:cubicBezTo>
                      <a:pt x="136" y="419"/>
                      <a:pt x="134" y="398"/>
                      <a:pt x="133" y="380"/>
                    </a:cubicBezTo>
                    <a:close/>
                    <a:moveTo>
                      <a:pt x="2625" y="327"/>
                    </a:moveTo>
                    <a:cubicBezTo>
                      <a:pt x="2635" y="376"/>
                      <a:pt x="2644" y="424"/>
                      <a:pt x="2655" y="475"/>
                    </a:cubicBezTo>
                    <a:cubicBezTo>
                      <a:pt x="2635" y="434"/>
                      <a:pt x="2614" y="395"/>
                      <a:pt x="2594" y="355"/>
                    </a:cubicBezTo>
                    <a:cubicBezTo>
                      <a:pt x="2605" y="346"/>
                      <a:pt x="2616" y="337"/>
                      <a:pt x="2625" y="327"/>
                    </a:cubicBezTo>
                    <a:close/>
                    <a:moveTo>
                      <a:pt x="2493" y="454"/>
                    </a:moveTo>
                    <a:cubicBezTo>
                      <a:pt x="2499" y="471"/>
                      <a:pt x="2506" y="488"/>
                      <a:pt x="2513" y="505"/>
                    </a:cubicBezTo>
                    <a:cubicBezTo>
                      <a:pt x="2508" y="501"/>
                      <a:pt x="2502" y="495"/>
                      <a:pt x="2499" y="492"/>
                    </a:cubicBezTo>
                    <a:cubicBezTo>
                      <a:pt x="2489" y="485"/>
                      <a:pt x="2480" y="482"/>
                      <a:pt x="2471" y="482"/>
                    </a:cubicBezTo>
                    <a:cubicBezTo>
                      <a:pt x="2469" y="482"/>
                      <a:pt x="2467" y="482"/>
                      <a:pt x="2465" y="482"/>
                    </a:cubicBezTo>
                    <a:cubicBezTo>
                      <a:pt x="2474" y="473"/>
                      <a:pt x="2484" y="464"/>
                      <a:pt x="2493" y="454"/>
                    </a:cubicBezTo>
                    <a:close/>
                    <a:moveTo>
                      <a:pt x="414" y="516"/>
                    </a:moveTo>
                    <a:cubicBezTo>
                      <a:pt x="425" y="521"/>
                      <a:pt x="437" y="527"/>
                      <a:pt x="448" y="533"/>
                    </a:cubicBezTo>
                    <a:cubicBezTo>
                      <a:pt x="405" y="555"/>
                      <a:pt x="360" y="577"/>
                      <a:pt x="317" y="600"/>
                    </a:cubicBezTo>
                    <a:cubicBezTo>
                      <a:pt x="340" y="575"/>
                      <a:pt x="366" y="555"/>
                      <a:pt x="394" y="536"/>
                    </a:cubicBezTo>
                    <a:cubicBezTo>
                      <a:pt x="403" y="531"/>
                      <a:pt x="409" y="523"/>
                      <a:pt x="414" y="516"/>
                    </a:cubicBezTo>
                    <a:close/>
                    <a:moveTo>
                      <a:pt x="2879" y="391"/>
                    </a:moveTo>
                    <a:cubicBezTo>
                      <a:pt x="2883" y="482"/>
                      <a:pt x="2888" y="574"/>
                      <a:pt x="2894" y="667"/>
                    </a:cubicBezTo>
                    <a:cubicBezTo>
                      <a:pt x="2871" y="575"/>
                      <a:pt x="2868" y="482"/>
                      <a:pt x="2879" y="391"/>
                    </a:cubicBezTo>
                    <a:close/>
                    <a:moveTo>
                      <a:pt x="466" y="704"/>
                    </a:moveTo>
                    <a:cubicBezTo>
                      <a:pt x="468" y="706"/>
                      <a:pt x="468" y="708"/>
                      <a:pt x="468" y="708"/>
                    </a:cubicBezTo>
                    <a:cubicBezTo>
                      <a:pt x="466" y="710"/>
                      <a:pt x="464" y="710"/>
                      <a:pt x="461" y="712"/>
                    </a:cubicBezTo>
                    <a:cubicBezTo>
                      <a:pt x="463" y="710"/>
                      <a:pt x="464" y="708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3"/>
                      <a:pt x="2359" y="684"/>
                      <a:pt x="2383" y="704"/>
                    </a:cubicBezTo>
                    <a:cubicBezTo>
                      <a:pt x="2387" y="713"/>
                      <a:pt x="2390" y="723"/>
                      <a:pt x="2398" y="730"/>
                    </a:cubicBezTo>
                    <a:cubicBezTo>
                      <a:pt x="2415" y="749"/>
                      <a:pt x="2433" y="760"/>
                      <a:pt x="2454" y="766"/>
                    </a:cubicBezTo>
                    <a:cubicBezTo>
                      <a:pt x="2486" y="794"/>
                      <a:pt x="2515" y="823"/>
                      <a:pt x="2547" y="853"/>
                    </a:cubicBezTo>
                    <a:cubicBezTo>
                      <a:pt x="2463" y="786"/>
                      <a:pt x="2379" y="721"/>
                      <a:pt x="2297" y="656"/>
                    </a:cubicBezTo>
                    <a:cubicBezTo>
                      <a:pt x="2301" y="652"/>
                      <a:pt x="2305" y="646"/>
                      <a:pt x="2308" y="643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2"/>
                      <a:pt x="547" y="877"/>
                      <a:pt x="494" y="915"/>
                    </a:cubicBezTo>
                    <a:cubicBezTo>
                      <a:pt x="545" y="874"/>
                      <a:pt x="599" y="838"/>
                      <a:pt x="655" y="808"/>
                    </a:cubicBezTo>
                    <a:close/>
                    <a:moveTo>
                      <a:pt x="226" y="1043"/>
                    </a:moveTo>
                    <a:cubicBezTo>
                      <a:pt x="228" y="1045"/>
                      <a:pt x="228" y="1045"/>
                      <a:pt x="230" y="1045"/>
                    </a:cubicBezTo>
                    <a:cubicBezTo>
                      <a:pt x="230" y="1047"/>
                      <a:pt x="228" y="1049"/>
                      <a:pt x="226" y="1051"/>
                    </a:cubicBezTo>
                    <a:lnTo>
                      <a:pt x="226" y="1043"/>
                    </a:lnTo>
                    <a:close/>
                    <a:moveTo>
                      <a:pt x="2894" y="1097"/>
                    </a:moveTo>
                    <a:cubicBezTo>
                      <a:pt x="2903" y="1111"/>
                      <a:pt x="2912" y="1124"/>
                      <a:pt x="2920" y="1135"/>
                    </a:cubicBezTo>
                    <a:cubicBezTo>
                      <a:pt x="2909" y="1129"/>
                      <a:pt x="2898" y="1124"/>
                      <a:pt x="2884" y="1116"/>
                    </a:cubicBezTo>
                    <a:cubicBezTo>
                      <a:pt x="2888" y="1111"/>
                      <a:pt x="2892" y="1105"/>
                      <a:pt x="2894" y="1097"/>
                    </a:cubicBezTo>
                    <a:close/>
                    <a:moveTo>
                      <a:pt x="2913" y="1"/>
                    </a:moveTo>
                    <a:cubicBezTo>
                      <a:pt x="2904" y="1"/>
                      <a:pt x="2894" y="3"/>
                      <a:pt x="2884" y="7"/>
                    </a:cubicBezTo>
                    <a:cubicBezTo>
                      <a:pt x="2743" y="68"/>
                      <a:pt x="2620" y="167"/>
                      <a:pt x="2502" y="275"/>
                    </a:cubicBezTo>
                    <a:cubicBezTo>
                      <a:pt x="2482" y="281"/>
                      <a:pt x="2461" y="298"/>
                      <a:pt x="2456" y="320"/>
                    </a:cubicBezTo>
                    <a:cubicBezTo>
                      <a:pt x="2400" y="374"/>
                      <a:pt x="2348" y="428"/>
                      <a:pt x="2295" y="484"/>
                    </a:cubicBezTo>
                    <a:cubicBezTo>
                      <a:pt x="2293" y="484"/>
                      <a:pt x="2293" y="482"/>
                      <a:pt x="2292" y="482"/>
                    </a:cubicBezTo>
                    <a:cubicBezTo>
                      <a:pt x="2284" y="480"/>
                      <a:pt x="2278" y="479"/>
                      <a:pt x="2272" y="479"/>
                    </a:cubicBezTo>
                    <a:cubicBezTo>
                      <a:pt x="2231" y="479"/>
                      <a:pt x="2211" y="523"/>
                      <a:pt x="2221" y="559"/>
                    </a:cubicBezTo>
                    <a:cubicBezTo>
                      <a:pt x="2202" y="579"/>
                      <a:pt x="2182" y="598"/>
                      <a:pt x="2163" y="618"/>
                    </a:cubicBezTo>
                    <a:cubicBezTo>
                      <a:pt x="2141" y="639"/>
                      <a:pt x="2137" y="684"/>
                      <a:pt x="2163" y="704"/>
                    </a:cubicBezTo>
                    <a:cubicBezTo>
                      <a:pt x="2314" y="823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6"/>
                    </a:cubicBezTo>
                    <a:cubicBezTo>
                      <a:pt x="2982" y="1287"/>
                      <a:pt x="2987" y="1287"/>
                      <a:pt x="2991" y="1287"/>
                    </a:cubicBezTo>
                    <a:cubicBezTo>
                      <a:pt x="3025" y="1287"/>
                      <a:pt x="3057" y="1264"/>
                      <a:pt x="3054" y="1228"/>
                    </a:cubicBezTo>
                    <a:cubicBezTo>
                      <a:pt x="3026" y="849"/>
                      <a:pt x="2998" y="473"/>
                      <a:pt x="2987" y="94"/>
                    </a:cubicBezTo>
                    <a:cubicBezTo>
                      <a:pt x="2987" y="79"/>
                      <a:pt x="2983" y="66"/>
                      <a:pt x="2974" y="57"/>
                    </a:cubicBezTo>
                    <a:cubicBezTo>
                      <a:pt x="2974" y="25"/>
                      <a:pt x="2947" y="1"/>
                      <a:pt x="2913" y="1"/>
                    </a:cubicBezTo>
                    <a:close/>
                    <a:moveTo>
                      <a:pt x="89" y="250"/>
                    </a:moveTo>
                    <a:cubicBezTo>
                      <a:pt x="80" y="250"/>
                      <a:pt x="72" y="250"/>
                      <a:pt x="64" y="251"/>
                    </a:cubicBezTo>
                    <a:cubicBezTo>
                      <a:pt x="34" y="255"/>
                      <a:pt x="0" y="275"/>
                      <a:pt x="4" y="311"/>
                    </a:cubicBezTo>
                    <a:cubicBezTo>
                      <a:pt x="6" y="329"/>
                      <a:pt x="8" y="346"/>
                      <a:pt x="10" y="363"/>
                    </a:cubicBezTo>
                    <a:cubicBezTo>
                      <a:pt x="8" y="370"/>
                      <a:pt x="8" y="378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3"/>
                      <a:pt x="45" y="1267"/>
                    </a:cubicBezTo>
                    <a:cubicBezTo>
                      <a:pt x="44" y="1301"/>
                      <a:pt x="75" y="1327"/>
                      <a:pt x="107" y="1327"/>
                    </a:cubicBezTo>
                    <a:cubicBezTo>
                      <a:pt x="117" y="1327"/>
                      <a:pt x="127" y="1325"/>
                      <a:pt x="136" y="1319"/>
                    </a:cubicBezTo>
                    <a:cubicBezTo>
                      <a:pt x="155" y="1308"/>
                      <a:pt x="170" y="1295"/>
                      <a:pt x="187" y="1282"/>
                    </a:cubicBezTo>
                    <a:cubicBezTo>
                      <a:pt x="203" y="1282"/>
                      <a:pt x="222" y="1278"/>
                      <a:pt x="233" y="1267"/>
                    </a:cubicBezTo>
                    <a:cubicBezTo>
                      <a:pt x="453" y="1081"/>
                      <a:pt x="688" y="918"/>
                      <a:pt x="940" y="781"/>
                    </a:cubicBezTo>
                    <a:cubicBezTo>
                      <a:pt x="981" y="758"/>
                      <a:pt x="977" y="698"/>
                      <a:pt x="940" y="676"/>
                    </a:cubicBezTo>
                    <a:cubicBezTo>
                      <a:pt x="789" y="583"/>
                      <a:pt x="636" y="495"/>
                      <a:pt x="479" y="413"/>
                    </a:cubicBezTo>
                    <a:cubicBezTo>
                      <a:pt x="371" y="355"/>
                      <a:pt x="221" y="250"/>
                      <a:pt x="89" y="2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5"/>
              <p:cNvSpPr/>
              <p:nvPr/>
            </p:nvSpPr>
            <p:spPr>
              <a:xfrm>
                <a:off x="450989" y="2126954"/>
                <a:ext cx="491000" cy="25968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1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6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3"/>
                      <a:pt x="1114" y="1313"/>
                    </a:cubicBezTo>
                    <a:cubicBezTo>
                      <a:pt x="1209" y="1418"/>
                      <a:pt x="1300" y="1518"/>
                      <a:pt x="1421" y="1593"/>
                    </a:cubicBezTo>
                    <a:cubicBezTo>
                      <a:pt x="1443" y="1605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15"/>
              <p:cNvSpPr/>
              <p:nvPr/>
            </p:nvSpPr>
            <p:spPr>
              <a:xfrm>
                <a:off x="437932" y="2226089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2"/>
                    </a:cubicBezTo>
                    <a:cubicBezTo>
                      <a:pt x="2736" y="301"/>
                      <a:pt x="2515" y="545"/>
                      <a:pt x="2278" y="775"/>
                    </a:cubicBezTo>
                    <a:cubicBezTo>
                      <a:pt x="2155" y="894"/>
                      <a:pt x="2024" y="1006"/>
                      <a:pt x="1894" y="1116"/>
                    </a:cubicBezTo>
                    <a:cubicBezTo>
                      <a:pt x="1797" y="1196"/>
                      <a:pt x="1678" y="1267"/>
                      <a:pt x="1603" y="1368"/>
                    </a:cubicBezTo>
                    <a:cubicBezTo>
                      <a:pt x="1152" y="1028"/>
                      <a:pt x="701" y="683"/>
                      <a:pt x="231" y="368"/>
                    </a:cubicBezTo>
                    <a:cubicBezTo>
                      <a:pt x="209" y="354"/>
                      <a:pt x="188" y="347"/>
                      <a:pt x="167" y="347"/>
                    </a:cubicBezTo>
                    <a:cubicBezTo>
                      <a:pt x="67" y="347"/>
                      <a:pt x="0" y="506"/>
                      <a:pt x="108" y="579"/>
                    </a:cubicBezTo>
                    <a:cubicBezTo>
                      <a:pt x="611" y="916"/>
                      <a:pt x="1092" y="1286"/>
                      <a:pt x="1575" y="1649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5"/>
                      <a:pt x="1733" y="1606"/>
                    </a:cubicBezTo>
                    <a:cubicBezTo>
                      <a:pt x="1748" y="1595"/>
                      <a:pt x="1763" y="1580"/>
                      <a:pt x="1773" y="1560"/>
                    </a:cubicBezTo>
                    <a:cubicBezTo>
                      <a:pt x="1829" y="1433"/>
                      <a:pt x="1993" y="1347"/>
                      <a:pt x="2097" y="1259"/>
                    </a:cubicBezTo>
                    <a:cubicBezTo>
                      <a:pt x="2218" y="1159"/>
                      <a:pt x="2336" y="1054"/>
                      <a:pt x="2449" y="946"/>
                    </a:cubicBezTo>
                    <a:cubicBezTo>
                      <a:pt x="2688" y="719"/>
                      <a:pt x="2908" y="473"/>
                      <a:pt x="3111" y="214"/>
                    </a:cubicBezTo>
                    <a:cubicBezTo>
                      <a:pt x="3183" y="122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5"/>
              <p:cNvSpPr/>
              <p:nvPr/>
            </p:nvSpPr>
            <p:spPr>
              <a:xfrm>
                <a:off x="434225" y="1690117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1"/>
                    </a:moveTo>
                    <a:cubicBezTo>
                      <a:pt x="1589" y="1"/>
                      <a:pt x="1562" y="10"/>
                      <a:pt x="1536" y="33"/>
                    </a:cubicBezTo>
                    <a:cubicBezTo>
                      <a:pt x="1085" y="449"/>
                      <a:pt x="606" y="837"/>
                      <a:pt x="105" y="1193"/>
                    </a:cubicBezTo>
                    <a:cubicBezTo>
                      <a:pt x="1" y="1267"/>
                      <a:pt x="67" y="1425"/>
                      <a:pt x="165" y="1425"/>
                    </a:cubicBezTo>
                    <a:cubicBezTo>
                      <a:pt x="185" y="1425"/>
                      <a:pt x="206" y="1419"/>
                      <a:pt x="228" y="1404"/>
                    </a:cubicBezTo>
                    <a:cubicBezTo>
                      <a:pt x="716" y="1057"/>
                      <a:pt x="1184" y="680"/>
                      <a:pt x="1628" y="278"/>
                    </a:cubicBezTo>
                    <a:cubicBezTo>
                      <a:pt x="1835" y="483"/>
                      <a:pt x="2042" y="688"/>
                      <a:pt x="2251" y="891"/>
                    </a:cubicBezTo>
                    <a:cubicBezTo>
                      <a:pt x="2467" y="1104"/>
                      <a:pt x="2674" y="1342"/>
                      <a:pt x="2931" y="1506"/>
                    </a:cubicBezTo>
                    <a:cubicBezTo>
                      <a:pt x="2953" y="1520"/>
                      <a:pt x="2974" y="1526"/>
                      <a:pt x="2994" y="1526"/>
                    </a:cubicBezTo>
                    <a:cubicBezTo>
                      <a:pt x="3096" y="1526"/>
                      <a:pt x="3163" y="1368"/>
                      <a:pt x="3054" y="1297"/>
                    </a:cubicBezTo>
                    <a:cubicBezTo>
                      <a:pt x="2815" y="1145"/>
                      <a:pt x="2622" y="917"/>
                      <a:pt x="2422" y="719"/>
                    </a:cubicBezTo>
                    <a:cubicBezTo>
                      <a:pt x="2195" y="496"/>
                      <a:pt x="1967" y="274"/>
                      <a:pt x="1742" y="50"/>
                    </a:cubicBezTo>
                    <a:cubicBezTo>
                      <a:pt x="1721" y="30"/>
                      <a:pt x="1699" y="20"/>
                      <a:pt x="1676" y="17"/>
                    </a:cubicBezTo>
                    <a:cubicBezTo>
                      <a:pt x="1658" y="7"/>
                      <a:pt x="1638" y="1"/>
                      <a:pt x="1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5"/>
              <p:cNvSpPr/>
              <p:nvPr/>
            </p:nvSpPr>
            <p:spPr>
              <a:xfrm>
                <a:off x="451956" y="1575024"/>
                <a:ext cx="497448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2" extrusionOk="0">
                    <a:moveTo>
                      <a:pt x="1509" y="0"/>
                    </a:moveTo>
                    <a:cubicBezTo>
                      <a:pt x="1482" y="0"/>
                      <a:pt x="1455" y="12"/>
                      <a:pt x="1432" y="41"/>
                    </a:cubicBezTo>
                    <a:cubicBezTo>
                      <a:pt x="1061" y="496"/>
                      <a:pt x="556" y="837"/>
                      <a:pt x="97" y="1197"/>
                    </a:cubicBezTo>
                    <a:cubicBezTo>
                      <a:pt x="1" y="1274"/>
                      <a:pt x="89" y="1396"/>
                      <a:pt x="190" y="1396"/>
                    </a:cubicBezTo>
                    <a:cubicBezTo>
                      <a:pt x="216" y="1396"/>
                      <a:pt x="244" y="1388"/>
                      <a:pt x="269" y="1368"/>
                    </a:cubicBezTo>
                    <a:cubicBezTo>
                      <a:pt x="709" y="1021"/>
                      <a:pt x="1192" y="693"/>
                      <a:pt x="1559" y="266"/>
                    </a:cubicBezTo>
                    <a:cubicBezTo>
                      <a:pt x="1991" y="652"/>
                      <a:pt x="2415" y="1049"/>
                      <a:pt x="2828" y="1456"/>
                    </a:cubicBezTo>
                    <a:cubicBezTo>
                      <a:pt x="2853" y="1481"/>
                      <a:pt x="2882" y="1491"/>
                      <a:pt x="2909" y="1491"/>
                    </a:cubicBezTo>
                    <a:cubicBezTo>
                      <a:pt x="3002" y="1491"/>
                      <a:pt x="3085" y="1369"/>
                      <a:pt x="3000" y="1284"/>
                    </a:cubicBezTo>
                    <a:cubicBezTo>
                      <a:pt x="2573" y="865"/>
                      <a:pt x="2137" y="457"/>
                      <a:pt x="1689" y="58"/>
                    </a:cubicBezTo>
                    <a:cubicBezTo>
                      <a:pt x="1665" y="36"/>
                      <a:pt x="1637" y="26"/>
                      <a:pt x="1610" y="26"/>
                    </a:cubicBezTo>
                    <a:cubicBezTo>
                      <a:pt x="1600" y="26"/>
                      <a:pt x="1591" y="27"/>
                      <a:pt x="1581" y="30"/>
                    </a:cubicBezTo>
                    <a:cubicBezTo>
                      <a:pt x="1560" y="11"/>
                      <a:pt x="1535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5"/>
              <p:cNvSpPr/>
              <p:nvPr/>
            </p:nvSpPr>
            <p:spPr>
              <a:xfrm>
                <a:off x="473234" y="1809724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2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8"/>
                      <a:pt x="1294" y="352"/>
                    </a:cubicBezTo>
                    <a:cubicBezTo>
                      <a:pt x="1311" y="335"/>
                      <a:pt x="1328" y="319"/>
                      <a:pt x="1345" y="300"/>
                    </a:cubicBezTo>
                    <a:close/>
                    <a:moveTo>
                      <a:pt x="1086" y="569"/>
                    </a:moveTo>
                    <a:cubicBezTo>
                      <a:pt x="1134" y="774"/>
                      <a:pt x="1188" y="975"/>
                      <a:pt x="1244" y="1178"/>
                    </a:cubicBezTo>
                    <a:cubicBezTo>
                      <a:pt x="1170" y="1003"/>
                      <a:pt x="1089" y="830"/>
                      <a:pt x="991" y="667"/>
                    </a:cubicBezTo>
                    <a:cubicBezTo>
                      <a:pt x="1022" y="634"/>
                      <a:pt x="1054" y="602"/>
                      <a:pt x="1086" y="569"/>
                    </a:cubicBezTo>
                    <a:close/>
                    <a:moveTo>
                      <a:pt x="496" y="1178"/>
                    </a:moveTo>
                    <a:cubicBezTo>
                      <a:pt x="496" y="1188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3"/>
                      <a:pt x="323" y="1365"/>
                      <a:pt x="323" y="1365"/>
                    </a:cubicBezTo>
                    <a:cubicBezTo>
                      <a:pt x="347" y="1402"/>
                      <a:pt x="372" y="1439"/>
                      <a:pt x="394" y="1477"/>
                    </a:cubicBezTo>
                    <a:cubicBezTo>
                      <a:pt x="364" y="1445"/>
                      <a:pt x="332" y="1411"/>
                      <a:pt x="303" y="1380"/>
                    </a:cubicBezTo>
                    <a:cubicBezTo>
                      <a:pt x="308" y="1374"/>
                      <a:pt x="316" y="1367"/>
                      <a:pt x="321" y="1361"/>
                    </a:cubicBezTo>
                    <a:close/>
                    <a:moveTo>
                      <a:pt x="1932" y="1480"/>
                    </a:moveTo>
                    <a:lnTo>
                      <a:pt x="1932" y="1480"/>
                    </a:lnTo>
                    <a:cubicBezTo>
                      <a:pt x="1977" y="1588"/>
                      <a:pt x="2018" y="1697"/>
                      <a:pt x="2057" y="1808"/>
                    </a:cubicBezTo>
                    <a:cubicBezTo>
                      <a:pt x="2050" y="1814"/>
                      <a:pt x="2042" y="1821"/>
                      <a:pt x="2035" y="1827"/>
                    </a:cubicBezTo>
                    <a:lnTo>
                      <a:pt x="1932" y="1480"/>
                    </a:lnTo>
                    <a:close/>
                    <a:moveTo>
                      <a:pt x="733" y="1797"/>
                    </a:moveTo>
                    <a:cubicBezTo>
                      <a:pt x="746" y="1823"/>
                      <a:pt x="757" y="1848"/>
                      <a:pt x="771" y="1872"/>
                    </a:cubicBezTo>
                    <a:cubicBezTo>
                      <a:pt x="750" y="1851"/>
                      <a:pt x="730" y="1829"/>
                      <a:pt x="709" y="1807"/>
                    </a:cubicBezTo>
                    <a:cubicBezTo>
                      <a:pt x="718" y="1805"/>
                      <a:pt x="726" y="1801"/>
                      <a:pt x="733" y="1797"/>
                    </a:cubicBezTo>
                    <a:close/>
                    <a:moveTo>
                      <a:pt x="1302" y="2375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80"/>
                      <a:pt x="1332" y="2485"/>
                      <a:pt x="1326" y="2493"/>
                    </a:cubicBezTo>
                    <a:cubicBezTo>
                      <a:pt x="1306" y="2468"/>
                      <a:pt x="1283" y="2444"/>
                      <a:pt x="1263" y="2420"/>
                    </a:cubicBezTo>
                    <a:cubicBezTo>
                      <a:pt x="1278" y="2409"/>
                      <a:pt x="1291" y="2392"/>
                      <a:pt x="1302" y="2375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8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2"/>
                      <a:pt x="2275" y="1933"/>
                      <a:pt x="2715" y="1529"/>
                    </a:cubicBezTo>
                    <a:cubicBezTo>
                      <a:pt x="2732" y="1514"/>
                      <a:pt x="2743" y="1495"/>
                      <a:pt x="2749" y="1478"/>
                    </a:cubicBezTo>
                    <a:cubicBezTo>
                      <a:pt x="2786" y="1435"/>
                      <a:pt x="2793" y="1372"/>
                      <a:pt x="2737" y="1325"/>
                    </a:cubicBezTo>
                    <a:cubicBezTo>
                      <a:pt x="2268" y="932"/>
                      <a:pt x="1833" y="501"/>
                      <a:pt x="1434" y="35"/>
                    </a:cubicBezTo>
                    <a:cubicBezTo>
                      <a:pt x="1413" y="12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15"/>
              <p:cNvSpPr/>
              <p:nvPr/>
            </p:nvSpPr>
            <p:spPr>
              <a:xfrm>
                <a:off x="554960" y="1891610"/>
                <a:ext cx="263231" cy="261297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1" extrusionOk="0">
                    <a:moveTo>
                      <a:pt x="810" y="150"/>
                    </a:moveTo>
                    <a:cubicBezTo>
                      <a:pt x="814" y="154"/>
                      <a:pt x="819" y="159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7"/>
                      <a:pt x="806" y="154"/>
                      <a:pt x="810" y="150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4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6"/>
                      <a:pt x="308" y="1023"/>
                    </a:cubicBezTo>
                    <a:cubicBezTo>
                      <a:pt x="323" y="1041"/>
                      <a:pt x="340" y="1058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6"/>
                      <a:pt x="838" y="528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5"/>
                      <a:pt x="1030" y="771"/>
                      <a:pt x="1082" y="803"/>
                    </a:cubicBezTo>
                    <a:cubicBezTo>
                      <a:pt x="974" y="898"/>
                      <a:pt x="864" y="995"/>
                      <a:pt x="754" y="1092"/>
                    </a:cubicBezTo>
                    <a:cubicBezTo>
                      <a:pt x="664" y="1011"/>
                      <a:pt x="580" y="927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2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2"/>
                    </a:cubicBezTo>
                    <a:cubicBezTo>
                      <a:pt x="795" y="1328"/>
                      <a:pt x="789" y="1323"/>
                      <a:pt x="784" y="1319"/>
                    </a:cubicBezTo>
                    <a:cubicBezTo>
                      <a:pt x="791" y="1313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49"/>
                      <a:pt x="739" y="51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8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39"/>
                      <a:pt x="223" y="1112"/>
                      <a:pt x="306" y="1187"/>
                    </a:cubicBezTo>
                    <a:cubicBezTo>
                      <a:pt x="463" y="1325"/>
                      <a:pt x="620" y="1464"/>
                      <a:pt x="776" y="1602"/>
                    </a:cubicBezTo>
                    <a:cubicBezTo>
                      <a:pt x="788" y="1615"/>
                      <a:pt x="803" y="1621"/>
                      <a:pt x="818" y="1621"/>
                    </a:cubicBezTo>
                    <a:cubicBezTo>
                      <a:pt x="834" y="1621"/>
                      <a:pt x="849" y="1615"/>
                      <a:pt x="862" y="1602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29"/>
                      <a:pt x="1606" y="916"/>
                    </a:cubicBezTo>
                    <a:cubicBezTo>
                      <a:pt x="1608" y="914"/>
                      <a:pt x="1608" y="914"/>
                      <a:pt x="1610" y="914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1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15"/>
              <p:cNvSpPr/>
              <p:nvPr/>
            </p:nvSpPr>
            <p:spPr>
              <a:xfrm>
                <a:off x="622661" y="1964793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2"/>
                      <a:pt x="403" y="198"/>
                      <a:pt x="408" y="203"/>
                    </a:cubicBezTo>
                    <a:cubicBezTo>
                      <a:pt x="397" y="207"/>
                      <a:pt x="386" y="211"/>
                      <a:pt x="375" y="216"/>
                    </a:cubicBezTo>
                    <a:cubicBezTo>
                      <a:pt x="380" y="205"/>
                      <a:pt x="386" y="196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2"/>
                      <a:pt x="498" y="304"/>
                    </a:cubicBezTo>
                    <a:cubicBezTo>
                      <a:pt x="492" y="306"/>
                      <a:pt x="489" y="306"/>
                      <a:pt x="483" y="308"/>
                    </a:cubicBezTo>
                    <a:cubicBezTo>
                      <a:pt x="487" y="304"/>
                      <a:pt x="489" y="300"/>
                      <a:pt x="492" y="298"/>
                    </a:cubicBezTo>
                    <a:cubicBezTo>
                      <a:pt x="492" y="296"/>
                      <a:pt x="492" y="296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5"/>
                      <a:pt x="360" y="483"/>
                    </a:cubicBezTo>
                    <a:cubicBezTo>
                      <a:pt x="356" y="477"/>
                      <a:pt x="353" y="472"/>
                      <a:pt x="349" y="468"/>
                    </a:cubicBezTo>
                    <a:cubicBezTo>
                      <a:pt x="358" y="464"/>
                      <a:pt x="369" y="462"/>
                      <a:pt x="380" y="459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4"/>
                    </a:cubicBezTo>
                    <a:cubicBezTo>
                      <a:pt x="220" y="60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701"/>
                      <a:pt x="332" y="718"/>
                    </a:cubicBezTo>
                    <a:cubicBezTo>
                      <a:pt x="346" y="722"/>
                      <a:pt x="360" y="724"/>
                      <a:pt x="373" y="724"/>
                    </a:cubicBezTo>
                    <a:cubicBezTo>
                      <a:pt x="462" y="724"/>
                      <a:pt x="526" y="636"/>
                      <a:pt x="591" y="576"/>
                    </a:cubicBezTo>
                    <a:cubicBezTo>
                      <a:pt x="647" y="526"/>
                      <a:pt x="761" y="449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15"/>
              <p:cNvSpPr/>
              <p:nvPr/>
            </p:nvSpPr>
            <p:spPr>
              <a:xfrm>
                <a:off x="449538" y="3320761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2"/>
                    </a:moveTo>
                    <a:cubicBezTo>
                      <a:pt x="2780" y="252"/>
                      <a:pt x="2767" y="314"/>
                      <a:pt x="2760" y="377"/>
                    </a:cubicBezTo>
                    <a:cubicBezTo>
                      <a:pt x="2752" y="330"/>
                      <a:pt x="2743" y="284"/>
                      <a:pt x="2733" y="239"/>
                    </a:cubicBezTo>
                    <a:cubicBezTo>
                      <a:pt x="2754" y="222"/>
                      <a:pt x="2776" y="207"/>
                      <a:pt x="2799" y="192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88"/>
                      <a:pt x="202" y="405"/>
                      <a:pt x="235" y="424"/>
                    </a:cubicBezTo>
                    <a:cubicBezTo>
                      <a:pt x="203" y="427"/>
                      <a:pt x="170" y="431"/>
                      <a:pt x="138" y="438"/>
                    </a:cubicBezTo>
                    <a:cubicBezTo>
                      <a:pt x="136" y="418"/>
                      <a:pt x="134" y="399"/>
                      <a:pt x="133" y="379"/>
                    </a:cubicBezTo>
                    <a:close/>
                    <a:moveTo>
                      <a:pt x="2625" y="327"/>
                    </a:moveTo>
                    <a:cubicBezTo>
                      <a:pt x="2635" y="375"/>
                      <a:pt x="2644" y="425"/>
                      <a:pt x="2655" y="474"/>
                    </a:cubicBezTo>
                    <a:cubicBezTo>
                      <a:pt x="2635" y="435"/>
                      <a:pt x="2614" y="394"/>
                      <a:pt x="2594" y="355"/>
                    </a:cubicBezTo>
                    <a:cubicBezTo>
                      <a:pt x="2605" y="345"/>
                      <a:pt x="2616" y="336"/>
                      <a:pt x="2625" y="327"/>
                    </a:cubicBezTo>
                    <a:close/>
                    <a:moveTo>
                      <a:pt x="2493" y="453"/>
                    </a:moveTo>
                    <a:cubicBezTo>
                      <a:pt x="2499" y="470"/>
                      <a:pt x="2506" y="487"/>
                      <a:pt x="2513" y="504"/>
                    </a:cubicBezTo>
                    <a:cubicBezTo>
                      <a:pt x="2508" y="500"/>
                      <a:pt x="2502" y="496"/>
                      <a:pt x="2499" y="493"/>
                    </a:cubicBezTo>
                    <a:cubicBezTo>
                      <a:pt x="2487" y="483"/>
                      <a:pt x="2476" y="481"/>
                      <a:pt x="2465" y="481"/>
                    </a:cubicBezTo>
                    <a:cubicBezTo>
                      <a:pt x="2474" y="472"/>
                      <a:pt x="2484" y="463"/>
                      <a:pt x="2493" y="453"/>
                    </a:cubicBezTo>
                    <a:close/>
                    <a:moveTo>
                      <a:pt x="414" y="515"/>
                    </a:moveTo>
                    <a:cubicBezTo>
                      <a:pt x="425" y="521"/>
                      <a:pt x="437" y="526"/>
                      <a:pt x="448" y="534"/>
                    </a:cubicBezTo>
                    <a:cubicBezTo>
                      <a:pt x="405" y="554"/>
                      <a:pt x="360" y="576"/>
                      <a:pt x="317" y="599"/>
                    </a:cubicBezTo>
                    <a:cubicBezTo>
                      <a:pt x="340" y="575"/>
                      <a:pt x="366" y="554"/>
                      <a:pt x="394" y="535"/>
                    </a:cubicBezTo>
                    <a:cubicBezTo>
                      <a:pt x="403" y="530"/>
                      <a:pt x="409" y="522"/>
                      <a:pt x="414" y="515"/>
                    </a:cubicBezTo>
                    <a:close/>
                    <a:moveTo>
                      <a:pt x="2879" y="390"/>
                    </a:moveTo>
                    <a:lnTo>
                      <a:pt x="2879" y="390"/>
                    </a:lnTo>
                    <a:cubicBezTo>
                      <a:pt x="2883" y="481"/>
                      <a:pt x="2888" y="575"/>
                      <a:pt x="2894" y="666"/>
                    </a:cubicBezTo>
                    <a:cubicBezTo>
                      <a:pt x="2871" y="576"/>
                      <a:pt x="2868" y="483"/>
                      <a:pt x="2879" y="390"/>
                    </a:cubicBezTo>
                    <a:close/>
                    <a:moveTo>
                      <a:pt x="466" y="705"/>
                    </a:moveTo>
                    <a:cubicBezTo>
                      <a:pt x="468" y="705"/>
                      <a:pt x="468" y="707"/>
                      <a:pt x="468" y="707"/>
                    </a:cubicBezTo>
                    <a:cubicBezTo>
                      <a:pt x="466" y="709"/>
                      <a:pt x="464" y="709"/>
                      <a:pt x="461" y="711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2"/>
                    </a:moveTo>
                    <a:cubicBezTo>
                      <a:pt x="2334" y="662"/>
                      <a:pt x="2359" y="683"/>
                      <a:pt x="2383" y="703"/>
                    </a:cubicBezTo>
                    <a:cubicBezTo>
                      <a:pt x="2387" y="713"/>
                      <a:pt x="2390" y="722"/>
                      <a:pt x="2398" y="731"/>
                    </a:cubicBezTo>
                    <a:cubicBezTo>
                      <a:pt x="2415" y="750"/>
                      <a:pt x="2433" y="759"/>
                      <a:pt x="2454" y="765"/>
                    </a:cubicBezTo>
                    <a:cubicBezTo>
                      <a:pt x="2486" y="793"/>
                      <a:pt x="2515" y="823"/>
                      <a:pt x="2547" y="852"/>
                    </a:cubicBezTo>
                    <a:cubicBezTo>
                      <a:pt x="2463" y="787"/>
                      <a:pt x="2379" y="720"/>
                      <a:pt x="2297" y="655"/>
                    </a:cubicBezTo>
                    <a:cubicBezTo>
                      <a:pt x="2301" y="651"/>
                      <a:pt x="2305" y="647"/>
                      <a:pt x="2308" y="642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1"/>
                      <a:pt x="547" y="877"/>
                      <a:pt x="494" y="914"/>
                    </a:cubicBezTo>
                    <a:cubicBezTo>
                      <a:pt x="545" y="873"/>
                      <a:pt x="599" y="839"/>
                      <a:pt x="655" y="808"/>
                    </a:cubicBezTo>
                    <a:close/>
                    <a:moveTo>
                      <a:pt x="230" y="1044"/>
                    </a:moveTo>
                    <a:cubicBezTo>
                      <a:pt x="230" y="1046"/>
                      <a:pt x="228" y="1048"/>
                      <a:pt x="226" y="1050"/>
                    </a:cubicBezTo>
                    <a:lnTo>
                      <a:pt x="226" y="1044"/>
                    </a:lnTo>
                    <a:close/>
                    <a:moveTo>
                      <a:pt x="2894" y="1097"/>
                    </a:moveTo>
                    <a:cubicBezTo>
                      <a:pt x="2903" y="1110"/>
                      <a:pt x="2912" y="1123"/>
                      <a:pt x="2920" y="1136"/>
                    </a:cubicBezTo>
                    <a:cubicBezTo>
                      <a:pt x="2909" y="1128"/>
                      <a:pt x="2898" y="1123"/>
                      <a:pt x="2884" y="1115"/>
                    </a:cubicBezTo>
                    <a:cubicBezTo>
                      <a:pt x="2888" y="1110"/>
                      <a:pt x="2892" y="1104"/>
                      <a:pt x="2894" y="1097"/>
                    </a:cubicBezTo>
                    <a:close/>
                    <a:moveTo>
                      <a:pt x="2913" y="0"/>
                    </a:moveTo>
                    <a:cubicBezTo>
                      <a:pt x="2904" y="0"/>
                      <a:pt x="2894" y="2"/>
                      <a:pt x="2884" y="6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19"/>
                    </a:cubicBezTo>
                    <a:cubicBezTo>
                      <a:pt x="2400" y="373"/>
                      <a:pt x="2348" y="429"/>
                      <a:pt x="2295" y="483"/>
                    </a:cubicBezTo>
                    <a:lnTo>
                      <a:pt x="2292" y="483"/>
                    </a:ln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8"/>
                    </a:cubicBezTo>
                    <a:cubicBezTo>
                      <a:pt x="2202" y="578"/>
                      <a:pt x="2182" y="599"/>
                      <a:pt x="2163" y="617"/>
                    </a:cubicBezTo>
                    <a:cubicBezTo>
                      <a:pt x="2141" y="638"/>
                      <a:pt x="2137" y="683"/>
                      <a:pt x="2163" y="703"/>
                    </a:cubicBezTo>
                    <a:cubicBezTo>
                      <a:pt x="2314" y="823"/>
                      <a:pt x="2465" y="942"/>
                      <a:pt x="2616" y="1059"/>
                    </a:cubicBezTo>
                    <a:cubicBezTo>
                      <a:pt x="2728" y="1147"/>
                      <a:pt x="2836" y="1251"/>
                      <a:pt x="2978" y="1285"/>
                    </a:cubicBezTo>
                    <a:cubicBezTo>
                      <a:pt x="2983" y="1286"/>
                      <a:pt x="2988" y="1287"/>
                      <a:pt x="2993" y="1287"/>
                    </a:cubicBezTo>
                    <a:cubicBezTo>
                      <a:pt x="3026" y="1287"/>
                      <a:pt x="3057" y="1263"/>
                      <a:pt x="3054" y="1227"/>
                    </a:cubicBezTo>
                    <a:cubicBezTo>
                      <a:pt x="3026" y="849"/>
                      <a:pt x="2998" y="472"/>
                      <a:pt x="2987" y="94"/>
                    </a:cubicBezTo>
                    <a:cubicBezTo>
                      <a:pt x="2987" y="79"/>
                      <a:pt x="2983" y="66"/>
                      <a:pt x="2974" y="56"/>
                    </a:cubicBezTo>
                    <a:cubicBezTo>
                      <a:pt x="2974" y="24"/>
                      <a:pt x="2947" y="0"/>
                      <a:pt x="2913" y="0"/>
                    </a:cubicBezTo>
                    <a:close/>
                    <a:moveTo>
                      <a:pt x="88" y="249"/>
                    </a:moveTo>
                    <a:cubicBezTo>
                      <a:pt x="80" y="249"/>
                      <a:pt x="72" y="249"/>
                      <a:pt x="64" y="250"/>
                    </a:cubicBezTo>
                    <a:cubicBezTo>
                      <a:pt x="34" y="254"/>
                      <a:pt x="0" y="276"/>
                      <a:pt x="4" y="312"/>
                    </a:cubicBezTo>
                    <a:cubicBezTo>
                      <a:pt x="6" y="328"/>
                      <a:pt x="8" y="345"/>
                      <a:pt x="10" y="362"/>
                    </a:cubicBezTo>
                    <a:cubicBezTo>
                      <a:pt x="8" y="370"/>
                      <a:pt x="8" y="377"/>
                      <a:pt x="8" y="384"/>
                    </a:cubicBezTo>
                    <a:cubicBezTo>
                      <a:pt x="11" y="405"/>
                      <a:pt x="15" y="425"/>
                      <a:pt x="17" y="446"/>
                    </a:cubicBezTo>
                    <a:cubicBezTo>
                      <a:pt x="41" y="720"/>
                      <a:pt x="51" y="992"/>
                      <a:pt x="45" y="1266"/>
                    </a:cubicBezTo>
                    <a:cubicBezTo>
                      <a:pt x="44" y="1302"/>
                      <a:pt x="74" y="1327"/>
                      <a:pt x="106" y="1327"/>
                    </a:cubicBezTo>
                    <a:cubicBezTo>
                      <a:pt x="116" y="1327"/>
                      <a:pt x="127" y="1324"/>
                      <a:pt x="136" y="1319"/>
                    </a:cubicBezTo>
                    <a:cubicBezTo>
                      <a:pt x="155" y="1307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6"/>
                    </a:cubicBezTo>
                    <a:cubicBezTo>
                      <a:pt x="453" y="1080"/>
                      <a:pt x="688" y="918"/>
                      <a:pt x="940" y="780"/>
                    </a:cubicBezTo>
                    <a:cubicBezTo>
                      <a:pt x="981" y="757"/>
                      <a:pt x="977" y="698"/>
                      <a:pt x="940" y="675"/>
                    </a:cubicBezTo>
                    <a:cubicBezTo>
                      <a:pt x="789" y="582"/>
                      <a:pt x="636" y="494"/>
                      <a:pt x="479" y="412"/>
                    </a:cubicBezTo>
                    <a:cubicBezTo>
                      <a:pt x="371" y="356"/>
                      <a:pt x="221" y="249"/>
                      <a:pt x="88" y="2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15"/>
              <p:cNvSpPr/>
              <p:nvPr/>
            </p:nvSpPr>
            <p:spPr>
              <a:xfrm>
                <a:off x="450989" y="3073327"/>
                <a:ext cx="491000" cy="259846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2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901"/>
                      <a:pt x="1479" y="1336"/>
                    </a:cubicBezTo>
                    <a:cubicBezTo>
                      <a:pt x="1397" y="1272"/>
                      <a:pt x="1330" y="1190"/>
                      <a:pt x="1259" y="1114"/>
                    </a:cubicBezTo>
                    <a:cubicBezTo>
                      <a:pt x="1158" y="1004"/>
                      <a:pt x="1039" y="909"/>
                      <a:pt x="920" y="818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6"/>
                      <a:pt x="782" y="1015"/>
                    </a:cubicBezTo>
                    <a:cubicBezTo>
                      <a:pt x="899" y="1107"/>
                      <a:pt x="1013" y="1203"/>
                      <a:pt x="1114" y="1313"/>
                    </a:cubicBezTo>
                    <a:cubicBezTo>
                      <a:pt x="1209" y="1418"/>
                      <a:pt x="1300" y="1519"/>
                      <a:pt x="1421" y="1593"/>
                    </a:cubicBezTo>
                    <a:cubicBezTo>
                      <a:pt x="1443" y="1606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5"/>
              <p:cNvSpPr/>
              <p:nvPr/>
            </p:nvSpPr>
            <p:spPr>
              <a:xfrm>
                <a:off x="437932" y="3172623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0"/>
                      <a:pt x="2515" y="545"/>
                      <a:pt x="2278" y="774"/>
                    </a:cubicBezTo>
                    <a:cubicBezTo>
                      <a:pt x="2155" y="893"/>
                      <a:pt x="2024" y="1007"/>
                      <a:pt x="1894" y="1115"/>
                    </a:cubicBezTo>
                    <a:cubicBezTo>
                      <a:pt x="1797" y="1195"/>
                      <a:pt x="1678" y="1266"/>
                      <a:pt x="1603" y="1369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7" y="348"/>
                      <a:pt x="167" y="348"/>
                    </a:cubicBezTo>
                    <a:cubicBezTo>
                      <a:pt x="67" y="348"/>
                      <a:pt x="1" y="505"/>
                      <a:pt x="108" y="578"/>
                    </a:cubicBezTo>
                    <a:cubicBezTo>
                      <a:pt x="611" y="916"/>
                      <a:pt x="1092" y="1285"/>
                      <a:pt x="1575" y="1648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4"/>
                      <a:pt x="1733" y="1605"/>
                    </a:cubicBezTo>
                    <a:cubicBezTo>
                      <a:pt x="1748" y="1596"/>
                      <a:pt x="1763" y="1581"/>
                      <a:pt x="1773" y="1559"/>
                    </a:cubicBezTo>
                    <a:cubicBezTo>
                      <a:pt x="1829" y="1432"/>
                      <a:pt x="1993" y="1346"/>
                      <a:pt x="2097" y="1261"/>
                    </a:cubicBezTo>
                    <a:cubicBezTo>
                      <a:pt x="2218" y="1160"/>
                      <a:pt x="2336" y="1054"/>
                      <a:pt x="2449" y="945"/>
                    </a:cubicBezTo>
                    <a:cubicBezTo>
                      <a:pt x="2688" y="718"/>
                      <a:pt x="2908" y="472"/>
                      <a:pt x="3111" y="215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15"/>
              <p:cNvSpPr/>
              <p:nvPr/>
            </p:nvSpPr>
            <p:spPr>
              <a:xfrm>
                <a:off x="434225" y="2636651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0"/>
                    </a:moveTo>
                    <a:cubicBezTo>
                      <a:pt x="1589" y="0"/>
                      <a:pt x="1562" y="10"/>
                      <a:pt x="1536" y="33"/>
                    </a:cubicBezTo>
                    <a:cubicBezTo>
                      <a:pt x="1085" y="450"/>
                      <a:pt x="606" y="838"/>
                      <a:pt x="105" y="1192"/>
                    </a:cubicBezTo>
                    <a:cubicBezTo>
                      <a:pt x="1" y="1268"/>
                      <a:pt x="67" y="1425"/>
                      <a:pt x="165" y="1425"/>
                    </a:cubicBezTo>
                    <a:cubicBezTo>
                      <a:pt x="185" y="1425"/>
                      <a:pt x="206" y="1418"/>
                      <a:pt x="228" y="1403"/>
                    </a:cubicBezTo>
                    <a:cubicBezTo>
                      <a:pt x="716" y="1056"/>
                      <a:pt x="1184" y="680"/>
                      <a:pt x="1628" y="279"/>
                    </a:cubicBezTo>
                    <a:cubicBezTo>
                      <a:pt x="1835" y="482"/>
                      <a:pt x="2042" y="687"/>
                      <a:pt x="2251" y="890"/>
                    </a:cubicBezTo>
                    <a:cubicBezTo>
                      <a:pt x="2467" y="1103"/>
                      <a:pt x="2674" y="1343"/>
                      <a:pt x="2931" y="1507"/>
                    </a:cubicBezTo>
                    <a:cubicBezTo>
                      <a:pt x="2952" y="1521"/>
                      <a:pt x="2973" y="1527"/>
                      <a:pt x="2993" y="1527"/>
                    </a:cubicBezTo>
                    <a:cubicBezTo>
                      <a:pt x="3096" y="1527"/>
                      <a:pt x="3164" y="1367"/>
                      <a:pt x="3054" y="1297"/>
                    </a:cubicBezTo>
                    <a:cubicBezTo>
                      <a:pt x="2815" y="1146"/>
                      <a:pt x="2622" y="916"/>
                      <a:pt x="2422" y="719"/>
                    </a:cubicBezTo>
                    <a:cubicBezTo>
                      <a:pt x="2195" y="497"/>
                      <a:pt x="1967" y="273"/>
                      <a:pt x="1742" y="49"/>
                    </a:cubicBezTo>
                    <a:cubicBezTo>
                      <a:pt x="1721" y="29"/>
                      <a:pt x="1699" y="19"/>
                      <a:pt x="1676" y="16"/>
                    </a:cubicBezTo>
                    <a:cubicBezTo>
                      <a:pt x="1658" y="6"/>
                      <a:pt x="1638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15"/>
              <p:cNvSpPr/>
              <p:nvPr/>
            </p:nvSpPr>
            <p:spPr>
              <a:xfrm>
                <a:off x="452118" y="2521397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1"/>
                    </a:moveTo>
                    <a:cubicBezTo>
                      <a:pt x="1482" y="1"/>
                      <a:pt x="1454" y="13"/>
                      <a:pt x="1431" y="43"/>
                    </a:cubicBezTo>
                    <a:cubicBezTo>
                      <a:pt x="1060" y="496"/>
                      <a:pt x="555" y="837"/>
                      <a:pt x="96" y="1197"/>
                    </a:cubicBezTo>
                    <a:cubicBezTo>
                      <a:pt x="0" y="1274"/>
                      <a:pt x="88" y="1397"/>
                      <a:pt x="188" y="1397"/>
                    </a:cubicBezTo>
                    <a:cubicBezTo>
                      <a:pt x="215" y="1397"/>
                      <a:pt x="242" y="1389"/>
                      <a:pt x="268" y="1368"/>
                    </a:cubicBezTo>
                    <a:cubicBezTo>
                      <a:pt x="708" y="1022"/>
                      <a:pt x="1191" y="695"/>
                      <a:pt x="1558" y="267"/>
                    </a:cubicBezTo>
                    <a:cubicBezTo>
                      <a:pt x="1990" y="652"/>
                      <a:pt x="2414" y="1050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4"/>
                    </a:cubicBezTo>
                    <a:cubicBezTo>
                      <a:pt x="2572" y="865"/>
                      <a:pt x="2136" y="457"/>
                      <a:pt x="1688" y="58"/>
                    </a:cubicBezTo>
                    <a:cubicBezTo>
                      <a:pt x="1664" y="36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0" y="30"/>
                    </a:cubicBezTo>
                    <a:cubicBezTo>
                      <a:pt x="1559" y="12"/>
                      <a:pt x="1534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5"/>
              <p:cNvSpPr/>
              <p:nvPr/>
            </p:nvSpPr>
            <p:spPr>
              <a:xfrm>
                <a:off x="473234" y="2756258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6"/>
                    </a:cubicBezTo>
                    <a:cubicBezTo>
                      <a:pt x="1360" y="361"/>
                      <a:pt x="1354" y="394"/>
                      <a:pt x="1365" y="432"/>
                    </a:cubicBezTo>
                    <a:cubicBezTo>
                      <a:pt x="1382" y="489"/>
                      <a:pt x="1401" y="547"/>
                      <a:pt x="1417" y="605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7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7"/>
                    </a:moveTo>
                    <a:cubicBezTo>
                      <a:pt x="496" y="1187"/>
                      <a:pt x="496" y="1196"/>
                      <a:pt x="496" y="1205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7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1"/>
                      <a:pt x="372" y="1438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79"/>
                    </a:moveTo>
                    <a:lnTo>
                      <a:pt x="1932" y="1479"/>
                    </a:ln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3"/>
                      <a:pt x="2042" y="1821"/>
                      <a:pt x="2035" y="1826"/>
                    </a:cubicBezTo>
                    <a:lnTo>
                      <a:pt x="1932" y="1479"/>
                    </a:lnTo>
                    <a:close/>
                    <a:moveTo>
                      <a:pt x="733" y="1796"/>
                    </a:moveTo>
                    <a:cubicBezTo>
                      <a:pt x="746" y="1822"/>
                      <a:pt x="757" y="1847"/>
                      <a:pt x="771" y="1873"/>
                    </a:cubicBezTo>
                    <a:cubicBezTo>
                      <a:pt x="750" y="1850"/>
                      <a:pt x="730" y="1828"/>
                      <a:pt x="709" y="1808"/>
                    </a:cubicBezTo>
                    <a:cubicBezTo>
                      <a:pt x="718" y="1804"/>
                      <a:pt x="726" y="1802"/>
                      <a:pt x="733" y="1796"/>
                    </a:cubicBezTo>
                    <a:close/>
                    <a:moveTo>
                      <a:pt x="1302" y="2374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4"/>
                      <a:pt x="1326" y="2492"/>
                    </a:cubicBezTo>
                    <a:cubicBezTo>
                      <a:pt x="1306" y="2468"/>
                      <a:pt x="1283" y="2443"/>
                      <a:pt x="1263" y="2419"/>
                    </a:cubicBezTo>
                    <a:cubicBezTo>
                      <a:pt x="1278" y="2408"/>
                      <a:pt x="1291" y="2391"/>
                      <a:pt x="1302" y="2374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0"/>
                      <a:pt x="946" y="364"/>
                      <a:pt x="785" y="530"/>
                    </a:cubicBezTo>
                    <a:cubicBezTo>
                      <a:pt x="746" y="542"/>
                      <a:pt x="713" y="571"/>
                      <a:pt x="705" y="612"/>
                    </a:cubicBezTo>
                    <a:cubicBezTo>
                      <a:pt x="487" y="840"/>
                      <a:pt x="267" y="1067"/>
                      <a:pt x="47" y="1295"/>
                    </a:cubicBezTo>
                    <a:cubicBezTo>
                      <a:pt x="2" y="1341"/>
                      <a:pt x="1" y="1418"/>
                      <a:pt x="47" y="1466"/>
                    </a:cubicBezTo>
                    <a:cubicBezTo>
                      <a:pt x="457" y="1880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3"/>
                      <a:pt x="1403" y="2751"/>
                    </a:cubicBezTo>
                    <a:cubicBezTo>
                      <a:pt x="1837" y="2341"/>
                      <a:pt x="2275" y="1932"/>
                      <a:pt x="2715" y="1528"/>
                    </a:cubicBezTo>
                    <a:cubicBezTo>
                      <a:pt x="2732" y="1513"/>
                      <a:pt x="2743" y="1494"/>
                      <a:pt x="2749" y="1478"/>
                    </a:cubicBezTo>
                    <a:cubicBezTo>
                      <a:pt x="2786" y="1435"/>
                      <a:pt x="2793" y="1371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15"/>
              <p:cNvSpPr/>
              <p:nvPr/>
            </p:nvSpPr>
            <p:spPr>
              <a:xfrm>
                <a:off x="554960" y="2837983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0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8"/>
                      <a:pt x="806" y="154"/>
                      <a:pt x="810" y="150"/>
                    </a:cubicBezTo>
                    <a:close/>
                    <a:moveTo>
                      <a:pt x="232" y="723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3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8"/>
                      <a:pt x="308" y="1023"/>
                    </a:cubicBezTo>
                    <a:cubicBezTo>
                      <a:pt x="323" y="1041"/>
                      <a:pt x="340" y="1060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5"/>
                      <a:pt x="754" y="1092"/>
                    </a:cubicBezTo>
                    <a:cubicBezTo>
                      <a:pt x="664" y="1012"/>
                      <a:pt x="580" y="928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3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4"/>
                    </a:cubicBezTo>
                    <a:cubicBezTo>
                      <a:pt x="795" y="1329"/>
                      <a:pt x="789" y="1323"/>
                      <a:pt x="784" y="1319"/>
                    </a:cubicBezTo>
                    <a:cubicBezTo>
                      <a:pt x="791" y="1314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8"/>
                    </a:cubicBezTo>
                    <a:cubicBezTo>
                      <a:pt x="743" y="50"/>
                      <a:pt x="739" y="53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9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40"/>
                      <a:pt x="223" y="1112"/>
                      <a:pt x="306" y="1187"/>
                    </a:cubicBezTo>
                    <a:cubicBezTo>
                      <a:pt x="463" y="1325"/>
                      <a:pt x="620" y="1465"/>
                      <a:pt x="776" y="1604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4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30"/>
                      <a:pt x="1606" y="916"/>
                    </a:cubicBezTo>
                    <a:cubicBezTo>
                      <a:pt x="1608" y="916"/>
                      <a:pt x="1608" y="915"/>
                      <a:pt x="1610" y="915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15"/>
              <p:cNvSpPr/>
              <p:nvPr/>
            </p:nvSpPr>
            <p:spPr>
              <a:xfrm>
                <a:off x="622661" y="2911327"/>
                <a:ext cx="122669" cy="116544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3" extrusionOk="0">
                    <a:moveTo>
                      <a:pt x="392" y="184"/>
                    </a:moveTo>
                    <a:cubicBezTo>
                      <a:pt x="397" y="191"/>
                      <a:pt x="403" y="197"/>
                      <a:pt x="408" y="204"/>
                    </a:cubicBezTo>
                    <a:cubicBezTo>
                      <a:pt x="397" y="206"/>
                      <a:pt x="386" y="212"/>
                      <a:pt x="375" y="215"/>
                    </a:cubicBezTo>
                    <a:cubicBezTo>
                      <a:pt x="380" y="204"/>
                      <a:pt x="386" y="195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9"/>
                      <a:pt x="496" y="301"/>
                      <a:pt x="498" y="303"/>
                    </a:cubicBezTo>
                    <a:cubicBezTo>
                      <a:pt x="492" y="305"/>
                      <a:pt x="489" y="305"/>
                      <a:pt x="483" y="307"/>
                    </a:cubicBezTo>
                    <a:cubicBezTo>
                      <a:pt x="487" y="303"/>
                      <a:pt x="489" y="301"/>
                      <a:pt x="492" y="297"/>
                    </a:cubicBezTo>
                    <a:cubicBezTo>
                      <a:pt x="492" y="297"/>
                      <a:pt x="492" y="297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5"/>
                    </a:lnTo>
                    <a:cubicBezTo>
                      <a:pt x="599" y="414"/>
                      <a:pt x="597" y="413"/>
                      <a:pt x="594" y="413"/>
                    </a:cubicBezTo>
                    <a:cubicBezTo>
                      <a:pt x="590" y="413"/>
                      <a:pt x="584" y="415"/>
                      <a:pt x="578" y="420"/>
                    </a:cubicBezTo>
                    <a:cubicBezTo>
                      <a:pt x="582" y="415"/>
                      <a:pt x="587" y="411"/>
                      <a:pt x="591" y="406"/>
                    </a:cubicBezTo>
                    <a:close/>
                    <a:moveTo>
                      <a:pt x="380" y="458"/>
                    </a:moveTo>
                    <a:lnTo>
                      <a:pt x="380" y="458"/>
                    </a:lnTo>
                    <a:cubicBezTo>
                      <a:pt x="373" y="467"/>
                      <a:pt x="367" y="475"/>
                      <a:pt x="360" y="482"/>
                    </a:cubicBezTo>
                    <a:cubicBezTo>
                      <a:pt x="356" y="476"/>
                      <a:pt x="353" y="473"/>
                      <a:pt x="349" y="467"/>
                    </a:cubicBezTo>
                    <a:cubicBezTo>
                      <a:pt x="358" y="463"/>
                      <a:pt x="369" y="461"/>
                      <a:pt x="380" y="458"/>
                    </a:cubicBezTo>
                    <a:close/>
                    <a:moveTo>
                      <a:pt x="393" y="1"/>
                    </a:moveTo>
                    <a:cubicBezTo>
                      <a:pt x="386" y="1"/>
                      <a:pt x="380" y="2"/>
                      <a:pt x="373" y="5"/>
                    </a:cubicBezTo>
                    <a:cubicBezTo>
                      <a:pt x="220" y="59"/>
                      <a:pt x="181" y="236"/>
                      <a:pt x="37" y="297"/>
                    </a:cubicBezTo>
                    <a:cubicBezTo>
                      <a:pt x="0" y="314"/>
                      <a:pt x="2" y="368"/>
                      <a:pt x="26" y="394"/>
                    </a:cubicBezTo>
                    <a:cubicBezTo>
                      <a:pt x="78" y="452"/>
                      <a:pt x="131" y="512"/>
                      <a:pt x="183" y="570"/>
                    </a:cubicBezTo>
                    <a:cubicBezTo>
                      <a:pt x="222" y="614"/>
                      <a:pt x="274" y="700"/>
                      <a:pt x="332" y="717"/>
                    </a:cubicBezTo>
                    <a:cubicBezTo>
                      <a:pt x="346" y="721"/>
                      <a:pt x="360" y="723"/>
                      <a:pt x="373" y="723"/>
                    </a:cubicBezTo>
                    <a:cubicBezTo>
                      <a:pt x="462" y="723"/>
                      <a:pt x="526" y="635"/>
                      <a:pt x="591" y="575"/>
                    </a:cubicBezTo>
                    <a:cubicBezTo>
                      <a:pt x="647" y="525"/>
                      <a:pt x="761" y="448"/>
                      <a:pt x="709" y="357"/>
                    </a:cubicBezTo>
                    <a:cubicBezTo>
                      <a:pt x="647" y="253"/>
                      <a:pt x="537" y="158"/>
                      <a:pt x="449" y="66"/>
                    </a:cubicBezTo>
                    <a:cubicBezTo>
                      <a:pt x="451" y="35"/>
                      <a:pt x="426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15"/>
              <p:cNvSpPr/>
              <p:nvPr/>
            </p:nvSpPr>
            <p:spPr>
              <a:xfrm>
                <a:off x="449538" y="4267295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2"/>
                    </a:moveTo>
                    <a:lnTo>
                      <a:pt x="2799" y="192"/>
                    </a:lnTo>
                    <a:cubicBezTo>
                      <a:pt x="2780" y="253"/>
                      <a:pt x="2767" y="313"/>
                      <a:pt x="2760" y="376"/>
                    </a:cubicBezTo>
                    <a:cubicBezTo>
                      <a:pt x="2752" y="330"/>
                      <a:pt x="2743" y="285"/>
                      <a:pt x="2733" y="238"/>
                    </a:cubicBezTo>
                    <a:cubicBezTo>
                      <a:pt x="2754" y="221"/>
                      <a:pt x="2776" y="206"/>
                      <a:pt x="2799" y="192"/>
                    </a:cubicBezTo>
                    <a:close/>
                    <a:moveTo>
                      <a:pt x="133" y="378"/>
                    </a:moveTo>
                    <a:lnTo>
                      <a:pt x="133" y="378"/>
                    </a:lnTo>
                    <a:cubicBezTo>
                      <a:pt x="166" y="387"/>
                      <a:pt x="202" y="406"/>
                      <a:pt x="235" y="423"/>
                    </a:cubicBezTo>
                    <a:cubicBezTo>
                      <a:pt x="203" y="426"/>
                      <a:pt x="170" y="430"/>
                      <a:pt x="138" y="438"/>
                    </a:cubicBezTo>
                    <a:cubicBezTo>
                      <a:pt x="136" y="419"/>
                      <a:pt x="134" y="399"/>
                      <a:pt x="133" y="378"/>
                    </a:cubicBezTo>
                    <a:close/>
                    <a:moveTo>
                      <a:pt x="2625" y="326"/>
                    </a:moveTo>
                    <a:cubicBezTo>
                      <a:pt x="2635" y="374"/>
                      <a:pt x="2644" y="425"/>
                      <a:pt x="2655" y="473"/>
                    </a:cubicBezTo>
                    <a:cubicBezTo>
                      <a:pt x="2635" y="434"/>
                      <a:pt x="2614" y="395"/>
                      <a:pt x="2594" y="354"/>
                    </a:cubicBezTo>
                    <a:cubicBezTo>
                      <a:pt x="2605" y="344"/>
                      <a:pt x="2616" y="335"/>
                      <a:pt x="2625" y="326"/>
                    </a:cubicBezTo>
                    <a:close/>
                    <a:moveTo>
                      <a:pt x="2493" y="453"/>
                    </a:moveTo>
                    <a:cubicBezTo>
                      <a:pt x="2499" y="469"/>
                      <a:pt x="2506" y="486"/>
                      <a:pt x="2513" y="503"/>
                    </a:cubicBezTo>
                    <a:cubicBezTo>
                      <a:pt x="2508" y="499"/>
                      <a:pt x="2502" y="495"/>
                      <a:pt x="2499" y="492"/>
                    </a:cubicBezTo>
                    <a:cubicBezTo>
                      <a:pt x="2487" y="482"/>
                      <a:pt x="2476" y="481"/>
                      <a:pt x="2465" y="481"/>
                    </a:cubicBezTo>
                    <a:cubicBezTo>
                      <a:pt x="2474" y="471"/>
                      <a:pt x="2484" y="462"/>
                      <a:pt x="2493" y="453"/>
                    </a:cubicBezTo>
                    <a:close/>
                    <a:moveTo>
                      <a:pt x="414" y="514"/>
                    </a:moveTo>
                    <a:cubicBezTo>
                      <a:pt x="425" y="520"/>
                      <a:pt x="437" y="527"/>
                      <a:pt x="448" y="533"/>
                    </a:cubicBezTo>
                    <a:cubicBezTo>
                      <a:pt x="405" y="553"/>
                      <a:pt x="360" y="576"/>
                      <a:pt x="317" y="598"/>
                    </a:cubicBezTo>
                    <a:cubicBezTo>
                      <a:pt x="340" y="576"/>
                      <a:pt x="366" y="553"/>
                      <a:pt x="394" y="535"/>
                    </a:cubicBezTo>
                    <a:cubicBezTo>
                      <a:pt x="403" y="529"/>
                      <a:pt x="409" y="522"/>
                      <a:pt x="414" y="514"/>
                    </a:cubicBezTo>
                    <a:close/>
                    <a:moveTo>
                      <a:pt x="2879" y="389"/>
                    </a:moveTo>
                    <a:cubicBezTo>
                      <a:pt x="2883" y="482"/>
                      <a:pt x="2888" y="574"/>
                      <a:pt x="2894" y="665"/>
                    </a:cubicBezTo>
                    <a:cubicBezTo>
                      <a:pt x="2871" y="576"/>
                      <a:pt x="2868" y="482"/>
                      <a:pt x="2879" y="389"/>
                    </a:cubicBezTo>
                    <a:close/>
                    <a:moveTo>
                      <a:pt x="466" y="704"/>
                    </a:moveTo>
                    <a:cubicBezTo>
                      <a:pt x="468" y="704"/>
                      <a:pt x="468" y="706"/>
                      <a:pt x="468" y="708"/>
                    </a:cubicBezTo>
                    <a:cubicBezTo>
                      <a:pt x="466" y="708"/>
                      <a:pt x="464" y="710"/>
                      <a:pt x="461" y="710"/>
                    </a:cubicBezTo>
                    <a:cubicBezTo>
                      <a:pt x="463" y="708"/>
                      <a:pt x="464" y="706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1"/>
                      <a:pt x="2359" y="682"/>
                      <a:pt x="2383" y="702"/>
                    </a:cubicBezTo>
                    <a:cubicBezTo>
                      <a:pt x="2387" y="712"/>
                      <a:pt x="2390" y="721"/>
                      <a:pt x="2398" y="730"/>
                    </a:cubicBezTo>
                    <a:cubicBezTo>
                      <a:pt x="2415" y="749"/>
                      <a:pt x="2433" y="758"/>
                      <a:pt x="2454" y="764"/>
                    </a:cubicBezTo>
                    <a:cubicBezTo>
                      <a:pt x="2486" y="792"/>
                      <a:pt x="2515" y="822"/>
                      <a:pt x="2547" y="852"/>
                    </a:cubicBezTo>
                    <a:cubicBezTo>
                      <a:pt x="2463" y="786"/>
                      <a:pt x="2379" y="721"/>
                      <a:pt x="2297" y="654"/>
                    </a:cubicBezTo>
                    <a:cubicBezTo>
                      <a:pt x="2301" y="650"/>
                      <a:pt x="2305" y="646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0"/>
                      <a:pt x="547" y="876"/>
                      <a:pt x="494" y="913"/>
                    </a:cubicBezTo>
                    <a:cubicBezTo>
                      <a:pt x="545" y="872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4"/>
                      <a:pt x="230" y="1045"/>
                    </a:cubicBezTo>
                    <a:cubicBezTo>
                      <a:pt x="230" y="1045"/>
                      <a:pt x="228" y="1047"/>
                      <a:pt x="226" y="1049"/>
                    </a:cubicBezTo>
                    <a:lnTo>
                      <a:pt x="226" y="1044"/>
                    </a:lnTo>
                    <a:close/>
                    <a:moveTo>
                      <a:pt x="2894" y="1098"/>
                    </a:moveTo>
                    <a:cubicBezTo>
                      <a:pt x="2903" y="1109"/>
                      <a:pt x="2912" y="1122"/>
                      <a:pt x="2920" y="1135"/>
                    </a:cubicBezTo>
                    <a:cubicBezTo>
                      <a:pt x="2909" y="1129"/>
                      <a:pt x="2898" y="1122"/>
                      <a:pt x="2884" y="1116"/>
                    </a:cubicBezTo>
                    <a:cubicBezTo>
                      <a:pt x="2888" y="1109"/>
                      <a:pt x="2892" y="1103"/>
                      <a:pt x="2894" y="1098"/>
                    </a:cubicBezTo>
                    <a:close/>
                    <a:moveTo>
                      <a:pt x="2915" y="0"/>
                    </a:moveTo>
                    <a:cubicBezTo>
                      <a:pt x="2905" y="0"/>
                      <a:pt x="2895" y="2"/>
                      <a:pt x="2884" y="7"/>
                    </a:cubicBezTo>
                    <a:cubicBezTo>
                      <a:pt x="2743" y="68"/>
                      <a:pt x="2620" y="165"/>
                      <a:pt x="2502" y="274"/>
                    </a:cubicBezTo>
                    <a:cubicBezTo>
                      <a:pt x="2482" y="279"/>
                      <a:pt x="2461" y="296"/>
                      <a:pt x="2456" y="318"/>
                    </a:cubicBezTo>
                    <a:cubicBezTo>
                      <a:pt x="2400" y="372"/>
                      <a:pt x="2348" y="428"/>
                      <a:pt x="2295" y="482"/>
                    </a:cubicBezTo>
                    <a:lnTo>
                      <a:pt x="2292" y="482"/>
                    </a:lnTo>
                    <a:cubicBezTo>
                      <a:pt x="2284" y="480"/>
                      <a:pt x="2277" y="479"/>
                      <a:pt x="2271" y="479"/>
                    </a:cubicBezTo>
                    <a:cubicBezTo>
                      <a:pt x="2231" y="479"/>
                      <a:pt x="2211" y="522"/>
                      <a:pt x="2221" y="559"/>
                    </a:cubicBezTo>
                    <a:cubicBezTo>
                      <a:pt x="2202" y="577"/>
                      <a:pt x="2182" y="598"/>
                      <a:pt x="2163" y="617"/>
                    </a:cubicBezTo>
                    <a:cubicBezTo>
                      <a:pt x="2141" y="637"/>
                      <a:pt x="2137" y="682"/>
                      <a:pt x="2163" y="702"/>
                    </a:cubicBezTo>
                    <a:cubicBezTo>
                      <a:pt x="2314" y="822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4"/>
                    </a:cubicBezTo>
                    <a:cubicBezTo>
                      <a:pt x="2983" y="1285"/>
                      <a:pt x="2988" y="1286"/>
                      <a:pt x="2993" y="1286"/>
                    </a:cubicBezTo>
                    <a:cubicBezTo>
                      <a:pt x="3026" y="1286"/>
                      <a:pt x="3057" y="1262"/>
                      <a:pt x="3054" y="1226"/>
                    </a:cubicBezTo>
                    <a:cubicBezTo>
                      <a:pt x="3026" y="850"/>
                      <a:pt x="2998" y="471"/>
                      <a:pt x="2987" y="93"/>
                    </a:cubicBezTo>
                    <a:cubicBezTo>
                      <a:pt x="2987" y="78"/>
                      <a:pt x="2983" y="67"/>
                      <a:pt x="2974" y="57"/>
                    </a:cubicBezTo>
                    <a:cubicBezTo>
                      <a:pt x="2974" y="24"/>
                      <a:pt x="2947" y="0"/>
                      <a:pt x="2915" y="0"/>
                    </a:cubicBezTo>
                    <a:close/>
                    <a:moveTo>
                      <a:pt x="88" y="248"/>
                    </a:moveTo>
                    <a:cubicBezTo>
                      <a:pt x="80" y="248"/>
                      <a:pt x="72" y="248"/>
                      <a:pt x="64" y="249"/>
                    </a:cubicBezTo>
                    <a:cubicBezTo>
                      <a:pt x="34" y="253"/>
                      <a:pt x="0" y="275"/>
                      <a:pt x="4" y="311"/>
                    </a:cubicBezTo>
                    <a:cubicBezTo>
                      <a:pt x="6" y="328"/>
                      <a:pt x="8" y="344"/>
                      <a:pt x="10" y="361"/>
                    </a:cubicBezTo>
                    <a:cubicBezTo>
                      <a:pt x="8" y="369"/>
                      <a:pt x="8" y="376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1"/>
                      <a:pt x="45" y="1265"/>
                    </a:cubicBezTo>
                    <a:cubicBezTo>
                      <a:pt x="44" y="1301"/>
                      <a:pt x="74" y="1326"/>
                      <a:pt x="106" y="1326"/>
                    </a:cubicBezTo>
                    <a:cubicBezTo>
                      <a:pt x="116" y="1326"/>
                      <a:pt x="127" y="1324"/>
                      <a:pt x="136" y="1318"/>
                    </a:cubicBezTo>
                    <a:cubicBezTo>
                      <a:pt x="155" y="1306"/>
                      <a:pt x="170" y="1295"/>
                      <a:pt x="187" y="1282"/>
                    </a:cubicBezTo>
                    <a:cubicBezTo>
                      <a:pt x="203" y="1282"/>
                      <a:pt x="222" y="1277"/>
                      <a:pt x="233" y="1265"/>
                    </a:cubicBezTo>
                    <a:cubicBezTo>
                      <a:pt x="453" y="1079"/>
                      <a:pt x="688" y="919"/>
                      <a:pt x="940" y="779"/>
                    </a:cubicBezTo>
                    <a:cubicBezTo>
                      <a:pt x="981" y="756"/>
                      <a:pt x="977" y="699"/>
                      <a:pt x="940" y="674"/>
                    </a:cubicBezTo>
                    <a:cubicBezTo>
                      <a:pt x="789" y="581"/>
                      <a:pt x="636" y="494"/>
                      <a:pt x="479" y="412"/>
                    </a:cubicBezTo>
                    <a:cubicBezTo>
                      <a:pt x="371" y="355"/>
                      <a:pt x="221" y="248"/>
                      <a:pt x="88" y="2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15"/>
              <p:cNvSpPr/>
              <p:nvPr/>
            </p:nvSpPr>
            <p:spPr>
              <a:xfrm>
                <a:off x="450989" y="4020023"/>
                <a:ext cx="491161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610" extrusionOk="0">
                    <a:moveTo>
                      <a:pt x="2868" y="0"/>
                    </a:moveTo>
                    <a:cubicBezTo>
                      <a:pt x="2841" y="0"/>
                      <a:pt x="2813" y="10"/>
                      <a:pt x="2788" y="34"/>
                    </a:cubicBezTo>
                    <a:cubicBezTo>
                      <a:pt x="2348" y="465"/>
                      <a:pt x="1912" y="900"/>
                      <a:pt x="1479" y="1336"/>
                    </a:cubicBezTo>
                    <a:cubicBezTo>
                      <a:pt x="1397" y="1271"/>
                      <a:pt x="1330" y="1190"/>
                      <a:pt x="1259" y="1112"/>
                    </a:cubicBezTo>
                    <a:cubicBezTo>
                      <a:pt x="1158" y="1002"/>
                      <a:pt x="1039" y="909"/>
                      <a:pt x="920" y="816"/>
                    </a:cubicBezTo>
                    <a:cubicBezTo>
                      <a:pt x="677" y="627"/>
                      <a:pt x="461" y="420"/>
                      <a:pt x="252" y="193"/>
                    </a:cubicBezTo>
                    <a:cubicBezTo>
                      <a:pt x="228" y="166"/>
                      <a:pt x="199" y="155"/>
                      <a:pt x="172" y="155"/>
                    </a:cubicBezTo>
                    <a:cubicBezTo>
                      <a:pt x="82" y="155"/>
                      <a:pt x="1" y="277"/>
                      <a:pt x="81" y="365"/>
                    </a:cubicBezTo>
                    <a:cubicBezTo>
                      <a:pt x="301" y="601"/>
                      <a:pt x="526" y="816"/>
                      <a:pt x="782" y="1013"/>
                    </a:cubicBezTo>
                    <a:cubicBezTo>
                      <a:pt x="899" y="1105"/>
                      <a:pt x="1013" y="1202"/>
                      <a:pt x="1114" y="1314"/>
                    </a:cubicBezTo>
                    <a:cubicBezTo>
                      <a:pt x="1209" y="1416"/>
                      <a:pt x="1300" y="1517"/>
                      <a:pt x="1421" y="1591"/>
                    </a:cubicBezTo>
                    <a:cubicBezTo>
                      <a:pt x="1443" y="1604"/>
                      <a:pt x="1463" y="1609"/>
                      <a:pt x="1483" y="1609"/>
                    </a:cubicBezTo>
                    <a:cubicBezTo>
                      <a:pt x="1495" y="1609"/>
                      <a:pt x="1507" y="1607"/>
                      <a:pt x="1518" y="1602"/>
                    </a:cubicBezTo>
                    <a:cubicBezTo>
                      <a:pt x="1542" y="1601"/>
                      <a:pt x="1567" y="1589"/>
                      <a:pt x="1589" y="1569"/>
                    </a:cubicBezTo>
                    <a:cubicBezTo>
                      <a:pt x="2042" y="1112"/>
                      <a:pt x="2499" y="657"/>
                      <a:pt x="2959" y="206"/>
                    </a:cubicBezTo>
                    <a:cubicBezTo>
                      <a:pt x="3046" y="122"/>
                      <a:pt x="2962" y="0"/>
                      <a:pt x="2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15"/>
              <p:cNvSpPr/>
              <p:nvPr/>
            </p:nvSpPr>
            <p:spPr>
              <a:xfrm>
                <a:off x="437932" y="4119157"/>
                <a:ext cx="513245" cy="26951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2" extrusionOk="0">
                    <a:moveTo>
                      <a:pt x="3018" y="0"/>
                    </a:moveTo>
                    <a:cubicBezTo>
                      <a:pt x="2991" y="0"/>
                      <a:pt x="2963" y="12"/>
                      <a:pt x="2940" y="42"/>
                    </a:cubicBezTo>
                    <a:cubicBezTo>
                      <a:pt x="2736" y="301"/>
                      <a:pt x="2515" y="544"/>
                      <a:pt x="2278" y="773"/>
                    </a:cubicBezTo>
                    <a:cubicBezTo>
                      <a:pt x="2155" y="892"/>
                      <a:pt x="2024" y="1006"/>
                      <a:pt x="1894" y="1116"/>
                    </a:cubicBezTo>
                    <a:cubicBezTo>
                      <a:pt x="1797" y="1194"/>
                      <a:pt x="1678" y="1265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4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7"/>
                    </a:cubicBezTo>
                    <a:cubicBezTo>
                      <a:pt x="611" y="915"/>
                      <a:pt x="1092" y="1284"/>
                      <a:pt x="1575" y="1648"/>
                    </a:cubicBezTo>
                    <a:cubicBezTo>
                      <a:pt x="1597" y="1664"/>
                      <a:pt x="1620" y="1672"/>
                      <a:pt x="1640" y="1672"/>
                    </a:cubicBezTo>
                    <a:cubicBezTo>
                      <a:pt x="1681" y="1672"/>
                      <a:pt x="1715" y="1643"/>
                      <a:pt x="1733" y="1605"/>
                    </a:cubicBezTo>
                    <a:cubicBezTo>
                      <a:pt x="1748" y="1595"/>
                      <a:pt x="1763" y="1580"/>
                      <a:pt x="1773" y="1558"/>
                    </a:cubicBezTo>
                    <a:cubicBezTo>
                      <a:pt x="1829" y="1431"/>
                      <a:pt x="1993" y="1345"/>
                      <a:pt x="2097" y="1260"/>
                    </a:cubicBezTo>
                    <a:cubicBezTo>
                      <a:pt x="2218" y="1159"/>
                      <a:pt x="2336" y="1053"/>
                      <a:pt x="2449" y="945"/>
                    </a:cubicBezTo>
                    <a:cubicBezTo>
                      <a:pt x="2688" y="717"/>
                      <a:pt x="2908" y="471"/>
                      <a:pt x="3111" y="214"/>
                    </a:cubicBezTo>
                    <a:cubicBezTo>
                      <a:pt x="3183" y="122"/>
                      <a:pt x="3103" y="0"/>
                      <a:pt x="3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15"/>
              <p:cNvSpPr/>
              <p:nvPr/>
            </p:nvSpPr>
            <p:spPr>
              <a:xfrm>
                <a:off x="434386" y="3583024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5" y="0"/>
                    </a:moveTo>
                    <a:cubicBezTo>
                      <a:pt x="1588" y="0"/>
                      <a:pt x="1561" y="10"/>
                      <a:pt x="1535" y="33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6"/>
                      <a:pt x="163" y="1426"/>
                    </a:cubicBezTo>
                    <a:cubicBezTo>
                      <a:pt x="183" y="1426"/>
                      <a:pt x="205" y="1419"/>
                      <a:pt x="227" y="1403"/>
                    </a:cubicBezTo>
                    <a:cubicBezTo>
                      <a:pt x="715" y="1056"/>
                      <a:pt x="1183" y="682"/>
                      <a:pt x="1627" y="279"/>
                    </a:cubicBezTo>
                    <a:cubicBezTo>
                      <a:pt x="1834" y="482"/>
                      <a:pt x="2041" y="687"/>
                      <a:pt x="2250" y="892"/>
                    </a:cubicBezTo>
                    <a:cubicBezTo>
                      <a:pt x="2466" y="1105"/>
                      <a:pt x="2673" y="1343"/>
                      <a:pt x="2930" y="1507"/>
                    </a:cubicBezTo>
                    <a:cubicBezTo>
                      <a:pt x="2951" y="1521"/>
                      <a:pt x="2972" y="1527"/>
                      <a:pt x="2992" y="1527"/>
                    </a:cubicBezTo>
                    <a:cubicBezTo>
                      <a:pt x="3095" y="1527"/>
                      <a:pt x="3163" y="1367"/>
                      <a:pt x="3053" y="1297"/>
                    </a:cubicBezTo>
                    <a:cubicBezTo>
                      <a:pt x="2814" y="1146"/>
                      <a:pt x="2621" y="916"/>
                      <a:pt x="2421" y="721"/>
                    </a:cubicBezTo>
                    <a:cubicBezTo>
                      <a:pt x="2194" y="497"/>
                      <a:pt x="1966" y="273"/>
                      <a:pt x="1741" y="49"/>
                    </a:cubicBezTo>
                    <a:cubicBezTo>
                      <a:pt x="1720" y="31"/>
                      <a:pt x="1698" y="20"/>
                      <a:pt x="1675" y="16"/>
                    </a:cubicBezTo>
                    <a:cubicBezTo>
                      <a:pt x="1657" y="6"/>
                      <a:pt x="1637" y="0"/>
                      <a:pt x="16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15"/>
              <p:cNvSpPr/>
              <p:nvPr/>
            </p:nvSpPr>
            <p:spPr>
              <a:xfrm>
                <a:off x="452118" y="3468093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0"/>
                    </a:moveTo>
                    <a:cubicBezTo>
                      <a:pt x="1482" y="0"/>
                      <a:pt x="1454" y="12"/>
                      <a:pt x="1431" y="41"/>
                    </a:cubicBezTo>
                    <a:cubicBezTo>
                      <a:pt x="1060" y="496"/>
                      <a:pt x="555" y="835"/>
                      <a:pt x="96" y="1195"/>
                    </a:cubicBezTo>
                    <a:cubicBezTo>
                      <a:pt x="0" y="1272"/>
                      <a:pt x="88" y="1395"/>
                      <a:pt x="188" y="1395"/>
                    </a:cubicBezTo>
                    <a:cubicBezTo>
                      <a:pt x="215" y="1395"/>
                      <a:pt x="242" y="1387"/>
                      <a:pt x="268" y="1367"/>
                    </a:cubicBezTo>
                    <a:cubicBezTo>
                      <a:pt x="708" y="1022"/>
                      <a:pt x="1191" y="694"/>
                      <a:pt x="1558" y="265"/>
                    </a:cubicBezTo>
                    <a:cubicBezTo>
                      <a:pt x="1990" y="651"/>
                      <a:pt x="2414" y="1048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5"/>
                    </a:cubicBezTo>
                    <a:cubicBezTo>
                      <a:pt x="2572" y="863"/>
                      <a:pt x="2136" y="455"/>
                      <a:pt x="1688" y="56"/>
                    </a:cubicBezTo>
                    <a:cubicBezTo>
                      <a:pt x="1663" y="34"/>
                      <a:pt x="1635" y="25"/>
                      <a:pt x="1608" y="25"/>
                    </a:cubicBezTo>
                    <a:cubicBezTo>
                      <a:pt x="1599" y="25"/>
                      <a:pt x="1589" y="26"/>
                      <a:pt x="1580" y="28"/>
                    </a:cubicBezTo>
                    <a:cubicBezTo>
                      <a:pt x="1559" y="11"/>
                      <a:pt x="153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15"/>
              <p:cNvSpPr/>
              <p:nvPr/>
            </p:nvSpPr>
            <p:spPr>
              <a:xfrm>
                <a:off x="473234" y="370263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7"/>
                    </a:cubicBezTo>
                    <a:cubicBezTo>
                      <a:pt x="1360" y="363"/>
                      <a:pt x="1354" y="394"/>
                      <a:pt x="1365" y="432"/>
                    </a:cubicBezTo>
                    <a:cubicBezTo>
                      <a:pt x="1382" y="490"/>
                      <a:pt x="1401" y="547"/>
                      <a:pt x="1417" y="607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8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9"/>
                    </a:moveTo>
                    <a:cubicBezTo>
                      <a:pt x="496" y="1189"/>
                      <a:pt x="496" y="1196"/>
                      <a:pt x="496" y="1206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9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3"/>
                      <a:pt x="372" y="1439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80"/>
                    </a:move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5"/>
                      <a:pt x="2042" y="1821"/>
                      <a:pt x="2035" y="1828"/>
                    </a:cubicBezTo>
                    <a:cubicBezTo>
                      <a:pt x="2001" y="1713"/>
                      <a:pt x="1966" y="1595"/>
                      <a:pt x="1932" y="1480"/>
                    </a:cubicBezTo>
                    <a:close/>
                    <a:moveTo>
                      <a:pt x="733" y="1798"/>
                    </a:moveTo>
                    <a:cubicBezTo>
                      <a:pt x="746" y="1823"/>
                      <a:pt x="757" y="1849"/>
                      <a:pt x="771" y="1873"/>
                    </a:cubicBezTo>
                    <a:cubicBezTo>
                      <a:pt x="750" y="1851"/>
                      <a:pt x="730" y="1828"/>
                      <a:pt x="709" y="1808"/>
                    </a:cubicBezTo>
                    <a:cubicBezTo>
                      <a:pt x="718" y="1806"/>
                      <a:pt x="726" y="1802"/>
                      <a:pt x="733" y="1798"/>
                    </a:cubicBezTo>
                    <a:close/>
                    <a:moveTo>
                      <a:pt x="1302" y="2375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6"/>
                      <a:pt x="1326" y="2492"/>
                    </a:cubicBezTo>
                    <a:cubicBezTo>
                      <a:pt x="1306" y="2468"/>
                      <a:pt x="1283" y="2444"/>
                      <a:pt x="1263" y="2421"/>
                    </a:cubicBezTo>
                    <a:cubicBezTo>
                      <a:pt x="1278" y="2408"/>
                      <a:pt x="1291" y="2393"/>
                      <a:pt x="1302" y="2375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1"/>
                      <a:pt x="946" y="365"/>
                      <a:pt x="785" y="531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0"/>
                      <a:pt x="267" y="1068"/>
                      <a:pt x="47" y="1295"/>
                    </a:cubicBezTo>
                    <a:cubicBezTo>
                      <a:pt x="2" y="1343"/>
                      <a:pt x="1" y="1418"/>
                      <a:pt x="47" y="1467"/>
                    </a:cubicBezTo>
                    <a:cubicBezTo>
                      <a:pt x="457" y="1882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4"/>
                      <a:pt x="1403" y="2751"/>
                    </a:cubicBezTo>
                    <a:cubicBezTo>
                      <a:pt x="1837" y="2341"/>
                      <a:pt x="2275" y="1933"/>
                      <a:pt x="2715" y="1530"/>
                    </a:cubicBezTo>
                    <a:cubicBezTo>
                      <a:pt x="2732" y="1513"/>
                      <a:pt x="2743" y="1496"/>
                      <a:pt x="2749" y="1478"/>
                    </a:cubicBezTo>
                    <a:cubicBezTo>
                      <a:pt x="2786" y="1435"/>
                      <a:pt x="2793" y="1373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15"/>
              <p:cNvSpPr/>
              <p:nvPr/>
            </p:nvSpPr>
            <p:spPr>
              <a:xfrm>
                <a:off x="554960" y="3784356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3"/>
                      <a:pt x="806" y="162"/>
                      <a:pt x="799" y="162"/>
                    </a:cubicBezTo>
                    <a:cubicBezTo>
                      <a:pt x="802" y="158"/>
                      <a:pt x="806" y="154"/>
                      <a:pt x="810" y="152"/>
                    </a:cubicBezTo>
                    <a:close/>
                    <a:moveTo>
                      <a:pt x="232" y="723"/>
                    </a:moveTo>
                    <a:cubicBezTo>
                      <a:pt x="236" y="725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5"/>
                      <a:pt x="232" y="723"/>
                    </a:cubicBezTo>
                    <a:close/>
                    <a:moveTo>
                      <a:pt x="159" y="887"/>
                    </a:moveTo>
                    <a:lnTo>
                      <a:pt x="159" y="887"/>
                    </a:lnTo>
                    <a:cubicBezTo>
                      <a:pt x="209" y="932"/>
                      <a:pt x="258" y="978"/>
                      <a:pt x="308" y="1023"/>
                    </a:cubicBezTo>
                    <a:cubicBezTo>
                      <a:pt x="323" y="1042"/>
                      <a:pt x="340" y="1060"/>
                      <a:pt x="355" y="1077"/>
                    </a:cubicBezTo>
                    <a:cubicBezTo>
                      <a:pt x="280" y="1014"/>
                      <a:pt x="196" y="939"/>
                      <a:pt x="159" y="887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5"/>
                    </a:cubicBezTo>
                    <a:cubicBezTo>
                      <a:pt x="886" y="596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7"/>
                      <a:pt x="754" y="1092"/>
                    </a:cubicBezTo>
                    <a:cubicBezTo>
                      <a:pt x="664" y="1014"/>
                      <a:pt x="580" y="928"/>
                      <a:pt x="502" y="836"/>
                    </a:cubicBezTo>
                    <a:cubicBezTo>
                      <a:pt x="597" y="730"/>
                      <a:pt x="690" y="622"/>
                      <a:pt x="786" y="516"/>
                    </a:cubicBezTo>
                    <a:cubicBezTo>
                      <a:pt x="791" y="510"/>
                      <a:pt x="797" y="503"/>
                      <a:pt x="800" y="495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8"/>
                      <a:pt x="806" y="1325"/>
                      <a:pt x="800" y="1334"/>
                    </a:cubicBezTo>
                    <a:cubicBezTo>
                      <a:pt x="795" y="1329"/>
                      <a:pt x="789" y="1325"/>
                      <a:pt x="784" y="1319"/>
                    </a:cubicBezTo>
                    <a:cubicBezTo>
                      <a:pt x="791" y="1316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2"/>
                      <a:pt x="746" y="48"/>
                    </a:cubicBezTo>
                    <a:cubicBezTo>
                      <a:pt x="743" y="50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5"/>
                    </a:cubicBezTo>
                    <a:cubicBezTo>
                      <a:pt x="241" y="540"/>
                      <a:pt x="180" y="609"/>
                      <a:pt x="116" y="676"/>
                    </a:cubicBezTo>
                    <a:cubicBezTo>
                      <a:pt x="79" y="719"/>
                      <a:pt x="4" y="779"/>
                      <a:pt x="3" y="842"/>
                    </a:cubicBezTo>
                    <a:cubicBezTo>
                      <a:pt x="1" y="896"/>
                      <a:pt x="16" y="926"/>
                      <a:pt x="53" y="961"/>
                    </a:cubicBezTo>
                    <a:cubicBezTo>
                      <a:pt x="133" y="1042"/>
                      <a:pt x="223" y="1112"/>
                      <a:pt x="306" y="1187"/>
                    </a:cubicBezTo>
                    <a:cubicBezTo>
                      <a:pt x="463" y="1327"/>
                      <a:pt x="620" y="1465"/>
                      <a:pt x="776" y="1605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5"/>
                    </a:cubicBezTo>
                    <a:cubicBezTo>
                      <a:pt x="1099" y="1385"/>
                      <a:pt x="1337" y="1165"/>
                      <a:pt x="1576" y="945"/>
                    </a:cubicBezTo>
                    <a:cubicBezTo>
                      <a:pt x="1589" y="941"/>
                      <a:pt x="1600" y="932"/>
                      <a:pt x="1606" y="917"/>
                    </a:cubicBezTo>
                    <a:cubicBezTo>
                      <a:pt x="1608" y="917"/>
                      <a:pt x="1608" y="917"/>
                      <a:pt x="1610" y="915"/>
                    </a:cubicBezTo>
                    <a:cubicBezTo>
                      <a:pt x="1632" y="894"/>
                      <a:pt x="1632" y="868"/>
                      <a:pt x="1621" y="848"/>
                    </a:cubicBezTo>
                    <a:cubicBezTo>
                      <a:pt x="1615" y="713"/>
                      <a:pt x="1427" y="589"/>
                      <a:pt x="1347" y="508"/>
                    </a:cubicBezTo>
                    <a:cubicBezTo>
                      <a:pt x="1179" y="344"/>
                      <a:pt x="1013" y="182"/>
                      <a:pt x="847" y="18"/>
                    </a:cubicBezTo>
                    <a:cubicBezTo>
                      <a:pt x="835" y="6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15"/>
              <p:cNvSpPr/>
              <p:nvPr/>
            </p:nvSpPr>
            <p:spPr>
              <a:xfrm>
                <a:off x="622661" y="3857861"/>
                <a:ext cx="122669" cy="11638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2" extrusionOk="0">
                    <a:moveTo>
                      <a:pt x="392" y="185"/>
                    </a:moveTo>
                    <a:cubicBezTo>
                      <a:pt x="397" y="190"/>
                      <a:pt x="403" y="196"/>
                      <a:pt x="408" y="203"/>
                    </a:cubicBezTo>
                    <a:cubicBezTo>
                      <a:pt x="397" y="207"/>
                      <a:pt x="386" y="211"/>
                      <a:pt x="375" y="215"/>
                    </a:cubicBezTo>
                    <a:cubicBezTo>
                      <a:pt x="380" y="205"/>
                      <a:pt x="386" y="194"/>
                      <a:pt x="392" y="185"/>
                    </a:cubicBezTo>
                    <a:close/>
                    <a:moveTo>
                      <a:pt x="492" y="297"/>
                    </a:moveTo>
                    <a:cubicBezTo>
                      <a:pt x="494" y="298"/>
                      <a:pt x="496" y="300"/>
                      <a:pt x="498" y="302"/>
                    </a:cubicBezTo>
                    <a:cubicBezTo>
                      <a:pt x="492" y="304"/>
                      <a:pt x="489" y="306"/>
                      <a:pt x="483" y="306"/>
                    </a:cubicBezTo>
                    <a:cubicBezTo>
                      <a:pt x="487" y="304"/>
                      <a:pt x="489" y="300"/>
                      <a:pt x="492" y="297"/>
                    </a:cubicBezTo>
                    <a:close/>
                    <a:moveTo>
                      <a:pt x="591" y="405"/>
                    </a:moveTo>
                    <a:lnTo>
                      <a:pt x="600" y="414"/>
                    </a:lnTo>
                    <a:cubicBezTo>
                      <a:pt x="599" y="413"/>
                      <a:pt x="597" y="412"/>
                      <a:pt x="594" y="412"/>
                    </a:cubicBezTo>
                    <a:cubicBezTo>
                      <a:pt x="590" y="412"/>
                      <a:pt x="584" y="415"/>
                      <a:pt x="578" y="420"/>
                    </a:cubicBezTo>
                    <a:cubicBezTo>
                      <a:pt x="582" y="414"/>
                      <a:pt x="587" y="410"/>
                      <a:pt x="591" y="405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4"/>
                      <a:pt x="360" y="483"/>
                    </a:cubicBezTo>
                    <a:cubicBezTo>
                      <a:pt x="356" y="477"/>
                      <a:pt x="353" y="472"/>
                      <a:pt x="349" y="466"/>
                    </a:cubicBezTo>
                    <a:cubicBezTo>
                      <a:pt x="358" y="463"/>
                      <a:pt x="369" y="461"/>
                      <a:pt x="380" y="459"/>
                    </a:cubicBezTo>
                    <a:close/>
                    <a:moveTo>
                      <a:pt x="392" y="1"/>
                    </a:moveTo>
                    <a:cubicBezTo>
                      <a:pt x="386" y="1"/>
                      <a:pt x="379" y="2"/>
                      <a:pt x="373" y="4"/>
                    </a:cubicBezTo>
                    <a:cubicBezTo>
                      <a:pt x="220" y="60"/>
                      <a:pt x="181" y="235"/>
                      <a:pt x="37" y="298"/>
                    </a:cubicBezTo>
                    <a:cubicBezTo>
                      <a:pt x="0" y="315"/>
                      <a:pt x="2" y="367"/>
                      <a:pt x="26" y="394"/>
                    </a:cubicBezTo>
                    <a:cubicBezTo>
                      <a:pt x="78" y="451"/>
                      <a:pt x="131" y="511"/>
                      <a:pt x="183" y="569"/>
                    </a:cubicBezTo>
                    <a:cubicBezTo>
                      <a:pt x="222" y="614"/>
                      <a:pt x="274" y="699"/>
                      <a:pt x="332" y="716"/>
                    </a:cubicBezTo>
                    <a:cubicBezTo>
                      <a:pt x="346" y="720"/>
                      <a:pt x="360" y="722"/>
                      <a:pt x="373" y="722"/>
                    </a:cubicBezTo>
                    <a:cubicBezTo>
                      <a:pt x="463" y="722"/>
                      <a:pt x="526" y="636"/>
                      <a:pt x="591" y="576"/>
                    </a:cubicBezTo>
                    <a:cubicBezTo>
                      <a:pt x="647" y="524"/>
                      <a:pt x="761" y="448"/>
                      <a:pt x="709" y="358"/>
                    </a:cubicBezTo>
                    <a:cubicBezTo>
                      <a:pt x="647" y="252"/>
                      <a:pt x="537" y="157"/>
                      <a:pt x="449" y="67"/>
                    </a:cubicBezTo>
                    <a:cubicBezTo>
                      <a:pt x="451" y="34"/>
                      <a:pt x="426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8" name="Google Shape;1788;p15"/>
            <p:cNvGrpSpPr/>
            <p:nvPr/>
          </p:nvGrpSpPr>
          <p:grpSpPr>
            <a:xfrm rot="5400000">
              <a:off x="6744900" y="3205561"/>
              <a:ext cx="388076" cy="2892615"/>
              <a:chOff x="434225" y="628490"/>
              <a:chExt cx="516952" cy="3852710"/>
            </a:xfrm>
          </p:grpSpPr>
          <p:sp>
            <p:nvSpPr>
              <p:cNvPr id="1789" name="Google Shape;1789;p15"/>
              <p:cNvSpPr/>
              <p:nvPr/>
            </p:nvSpPr>
            <p:spPr>
              <a:xfrm>
                <a:off x="449538" y="1427693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4"/>
                    </a:moveTo>
                    <a:cubicBezTo>
                      <a:pt x="2780" y="254"/>
                      <a:pt x="2767" y="315"/>
                      <a:pt x="2760" y="377"/>
                    </a:cubicBezTo>
                    <a:cubicBezTo>
                      <a:pt x="2752" y="332"/>
                      <a:pt x="2743" y="285"/>
                      <a:pt x="2733" y="239"/>
                    </a:cubicBezTo>
                    <a:cubicBezTo>
                      <a:pt x="2754" y="224"/>
                      <a:pt x="2776" y="207"/>
                      <a:pt x="2799" y="194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90"/>
                      <a:pt x="202" y="407"/>
                      <a:pt x="235" y="425"/>
                    </a:cubicBezTo>
                    <a:cubicBezTo>
                      <a:pt x="203" y="427"/>
                      <a:pt x="170" y="433"/>
                      <a:pt x="138" y="440"/>
                    </a:cubicBezTo>
                    <a:cubicBezTo>
                      <a:pt x="136" y="420"/>
                      <a:pt x="134" y="399"/>
                      <a:pt x="133" y="379"/>
                    </a:cubicBezTo>
                    <a:close/>
                    <a:moveTo>
                      <a:pt x="2625" y="326"/>
                    </a:moveTo>
                    <a:cubicBezTo>
                      <a:pt x="2635" y="377"/>
                      <a:pt x="2644" y="425"/>
                      <a:pt x="2655" y="474"/>
                    </a:cubicBezTo>
                    <a:cubicBezTo>
                      <a:pt x="2635" y="435"/>
                      <a:pt x="2614" y="395"/>
                      <a:pt x="2594" y="356"/>
                    </a:cubicBezTo>
                    <a:cubicBezTo>
                      <a:pt x="2605" y="347"/>
                      <a:pt x="2616" y="338"/>
                      <a:pt x="2625" y="326"/>
                    </a:cubicBezTo>
                    <a:close/>
                    <a:moveTo>
                      <a:pt x="2493" y="455"/>
                    </a:moveTo>
                    <a:cubicBezTo>
                      <a:pt x="2499" y="472"/>
                      <a:pt x="2506" y="489"/>
                      <a:pt x="2513" y="505"/>
                    </a:cubicBezTo>
                    <a:cubicBezTo>
                      <a:pt x="2508" y="500"/>
                      <a:pt x="2502" y="496"/>
                      <a:pt x="2499" y="492"/>
                    </a:cubicBezTo>
                    <a:cubicBezTo>
                      <a:pt x="2489" y="486"/>
                      <a:pt x="2480" y="483"/>
                      <a:pt x="2471" y="483"/>
                    </a:cubicBezTo>
                    <a:cubicBezTo>
                      <a:pt x="2469" y="483"/>
                      <a:pt x="2467" y="483"/>
                      <a:pt x="2465" y="483"/>
                    </a:cubicBezTo>
                    <a:cubicBezTo>
                      <a:pt x="2474" y="474"/>
                      <a:pt x="2484" y="464"/>
                      <a:pt x="2493" y="455"/>
                    </a:cubicBezTo>
                    <a:close/>
                    <a:moveTo>
                      <a:pt x="414" y="517"/>
                    </a:moveTo>
                    <a:cubicBezTo>
                      <a:pt x="425" y="522"/>
                      <a:pt x="437" y="528"/>
                      <a:pt x="448" y="533"/>
                    </a:cubicBezTo>
                    <a:cubicBezTo>
                      <a:pt x="405" y="556"/>
                      <a:pt x="360" y="578"/>
                      <a:pt x="317" y="599"/>
                    </a:cubicBezTo>
                    <a:cubicBezTo>
                      <a:pt x="340" y="576"/>
                      <a:pt x="366" y="556"/>
                      <a:pt x="394" y="537"/>
                    </a:cubicBezTo>
                    <a:cubicBezTo>
                      <a:pt x="403" y="531"/>
                      <a:pt x="409" y="524"/>
                      <a:pt x="414" y="517"/>
                    </a:cubicBezTo>
                    <a:close/>
                    <a:moveTo>
                      <a:pt x="2879" y="392"/>
                    </a:moveTo>
                    <a:cubicBezTo>
                      <a:pt x="2883" y="483"/>
                      <a:pt x="2888" y="574"/>
                      <a:pt x="2894" y="666"/>
                    </a:cubicBezTo>
                    <a:cubicBezTo>
                      <a:pt x="2871" y="576"/>
                      <a:pt x="2868" y="483"/>
                      <a:pt x="2879" y="392"/>
                    </a:cubicBezTo>
                    <a:close/>
                    <a:moveTo>
                      <a:pt x="466" y="705"/>
                    </a:moveTo>
                    <a:cubicBezTo>
                      <a:pt x="468" y="707"/>
                      <a:pt x="468" y="707"/>
                      <a:pt x="468" y="709"/>
                    </a:cubicBezTo>
                    <a:cubicBezTo>
                      <a:pt x="466" y="709"/>
                      <a:pt x="464" y="710"/>
                      <a:pt x="461" y="712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3"/>
                    </a:moveTo>
                    <a:cubicBezTo>
                      <a:pt x="2334" y="664"/>
                      <a:pt x="2359" y="684"/>
                      <a:pt x="2383" y="705"/>
                    </a:cubicBezTo>
                    <a:cubicBezTo>
                      <a:pt x="2387" y="714"/>
                      <a:pt x="2390" y="724"/>
                      <a:pt x="2398" y="731"/>
                    </a:cubicBezTo>
                    <a:cubicBezTo>
                      <a:pt x="2415" y="750"/>
                      <a:pt x="2433" y="761"/>
                      <a:pt x="2454" y="765"/>
                    </a:cubicBezTo>
                    <a:cubicBezTo>
                      <a:pt x="2486" y="794"/>
                      <a:pt x="2515" y="822"/>
                      <a:pt x="2547" y="852"/>
                    </a:cubicBezTo>
                    <a:cubicBezTo>
                      <a:pt x="2463" y="787"/>
                      <a:pt x="2379" y="722"/>
                      <a:pt x="2297" y="656"/>
                    </a:cubicBezTo>
                    <a:cubicBezTo>
                      <a:pt x="2301" y="651"/>
                      <a:pt x="2305" y="647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3"/>
                      <a:pt x="547" y="878"/>
                      <a:pt x="494" y="914"/>
                    </a:cubicBezTo>
                    <a:cubicBezTo>
                      <a:pt x="545" y="875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6"/>
                      <a:pt x="230" y="1046"/>
                    </a:cubicBezTo>
                    <a:cubicBezTo>
                      <a:pt x="230" y="1048"/>
                      <a:pt x="228" y="1050"/>
                      <a:pt x="226" y="1052"/>
                    </a:cubicBezTo>
                    <a:cubicBezTo>
                      <a:pt x="226" y="1050"/>
                      <a:pt x="226" y="1046"/>
                      <a:pt x="226" y="1044"/>
                    </a:cubicBezTo>
                    <a:close/>
                    <a:moveTo>
                      <a:pt x="2894" y="1098"/>
                    </a:moveTo>
                    <a:cubicBezTo>
                      <a:pt x="2903" y="1111"/>
                      <a:pt x="2912" y="1124"/>
                      <a:pt x="2920" y="1136"/>
                    </a:cubicBezTo>
                    <a:cubicBezTo>
                      <a:pt x="2909" y="1130"/>
                      <a:pt x="2898" y="1124"/>
                      <a:pt x="2884" y="1117"/>
                    </a:cubicBezTo>
                    <a:cubicBezTo>
                      <a:pt x="2888" y="1111"/>
                      <a:pt x="2892" y="1104"/>
                      <a:pt x="2894" y="1098"/>
                    </a:cubicBezTo>
                    <a:close/>
                    <a:moveTo>
                      <a:pt x="2914" y="1"/>
                    </a:moveTo>
                    <a:cubicBezTo>
                      <a:pt x="2904" y="1"/>
                      <a:pt x="2894" y="3"/>
                      <a:pt x="2884" y="8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21"/>
                    </a:cubicBezTo>
                    <a:cubicBezTo>
                      <a:pt x="2400" y="373"/>
                      <a:pt x="2348" y="429"/>
                      <a:pt x="2295" y="485"/>
                    </a:cubicBezTo>
                    <a:cubicBezTo>
                      <a:pt x="2293" y="483"/>
                      <a:pt x="2293" y="483"/>
                      <a:pt x="2292" y="483"/>
                    </a:cubicBez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9"/>
                    </a:cubicBezTo>
                    <a:cubicBezTo>
                      <a:pt x="2202" y="580"/>
                      <a:pt x="2182" y="599"/>
                      <a:pt x="2163" y="619"/>
                    </a:cubicBezTo>
                    <a:cubicBezTo>
                      <a:pt x="2141" y="640"/>
                      <a:pt x="2137" y="684"/>
                      <a:pt x="2163" y="705"/>
                    </a:cubicBezTo>
                    <a:cubicBezTo>
                      <a:pt x="2314" y="822"/>
                      <a:pt x="2465" y="942"/>
                      <a:pt x="2616" y="1061"/>
                    </a:cubicBezTo>
                    <a:cubicBezTo>
                      <a:pt x="2728" y="1149"/>
                      <a:pt x="2836" y="1253"/>
                      <a:pt x="2978" y="1287"/>
                    </a:cubicBezTo>
                    <a:cubicBezTo>
                      <a:pt x="2982" y="1287"/>
                      <a:pt x="2986" y="1288"/>
                      <a:pt x="2991" y="1288"/>
                    </a:cubicBezTo>
                    <a:cubicBezTo>
                      <a:pt x="3024" y="1288"/>
                      <a:pt x="3057" y="1263"/>
                      <a:pt x="3054" y="1227"/>
                    </a:cubicBezTo>
                    <a:cubicBezTo>
                      <a:pt x="3026" y="850"/>
                      <a:pt x="2998" y="474"/>
                      <a:pt x="2987" y="95"/>
                    </a:cubicBezTo>
                    <a:cubicBezTo>
                      <a:pt x="2987" y="78"/>
                      <a:pt x="2983" y="67"/>
                      <a:pt x="2974" y="58"/>
                    </a:cubicBezTo>
                    <a:cubicBezTo>
                      <a:pt x="2974" y="26"/>
                      <a:pt x="2947" y="1"/>
                      <a:pt x="2914" y="1"/>
                    </a:cubicBezTo>
                    <a:close/>
                    <a:moveTo>
                      <a:pt x="89" y="251"/>
                    </a:moveTo>
                    <a:cubicBezTo>
                      <a:pt x="80" y="251"/>
                      <a:pt x="72" y="251"/>
                      <a:pt x="64" y="252"/>
                    </a:cubicBezTo>
                    <a:cubicBezTo>
                      <a:pt x="34" y="254"/>
                      <a:pt x="0" y="276"/>
                      <a:pt x="4" y="311"/>
                    </a:cubicBezTo>
                    <a:cubicBezTo>
                      <a:pt x="6" y="328"/>
                      <a:pt x="8" y="347"/>
                      <a:pt x="10" y="364"/>
                    </a:cubicBezTo>
                    <a:cubicBezTo>
                      <a:pt x="8" y="371"/>
                      <a:pt x="8" y="379"/>
                      <a:pt x="8" y="386"/>
                    </a:cubicBezTo>
                    <a:cubicBezTo>
                      <a:pt x="11" y="407"/>
                      <a:pt x="15" y="427"/>
                      <a:pt x="17" y="448"/>
                    </a:cubicBezTo>
                    <a:cubicBezTo>
                      <a:pt x="41" y="720"/>
                      <a:pt x="51" y="994"/>
                      <a:pt x="45" y="1268"/>
                    </a:cubicBezTo>
                    <a:cubicBezTo>
                      <a:pt x="44" y="1302"/>
                      <a:pt x="75" y="1328"/>
                      <a:pt x="107" y="1328"/>
                    </a:cubicBezTo>
                    <a:cubicBezTo>
                      <a:pt x="117" y="1328"/>
                      <a:pt x="127" y="1325"/>
                      <a:pt x="136" y="1320"/>
                    </a:cubicBezTo>
                    <a:cubicBezTo>
                      <a:pt x="155" y="1309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8"/>
                    </a:cubicBezTo>
                    <a:cubicBezTo>
                      <a:pt x="453" y="1082"/>
                      <a:pt x="688" y="919"/>
                      <a:pt x="940" y="781"/>
                    </a:cubicBezTo>
                    <a:cubicBezTo>
                      <a:pt x="981" y="757"/>
                      <a:pt x="977" y="699"/>
                      <a:pt x="940" y="675"/>
                    </a:cubicBezTo>
                    <a:cubicBezTo>
                      <a:pt x="789" y="582"/>
                      <a:pt x="636" y="494"/>
                      <a:pt x="479" y="414"/>
                    </a:cubicBezTo>
                    <a:cubicBezTo>
                      <a:pt x="371" y="356"/>
                      <a:pt x="221" y="251"/>
                      <a:pt x="89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15"/>
              <p:cNvSpPr/>
              <p:nvPr/>
            </p:nvSpPr>
            <p:spPr>
              <a:xfrm>
                <a:off x="450989" y="1180581"/>
                <a:ext cx="491000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0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5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4"/>
                    </a:cubicBezTo>
                    <a:cubicBezTo>
                      <a:pt x="227" y="167"/>
                      <a:pt x="199" y="156"/>
                      <a:pt x="171" y="156"/>
                    </a:cubicBezTo>
                    <a:cubicBezTo>
                      <a:pt x="82" y="156"/>
                      <a:pt x="1" y="277"/>
                      <a:pt x="81" y="364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1"/>
                      <a:pt x="1114" y="1313"/>
                    </a:cubicBezTo>
                    <a:cubicBezTo>
                      <a:pt x="1209" y="1416"/>
                      <a:pt x="1300" y="1518"/>
                      <a:pt x="1421" y="1591"/>
                    </a:cubicBezTo>
                    <a:cubicBezTo>
                      <a:pt x="1443" y="1605"/>
                      <a:pt x="1464" y="1610"/>
                      <a:pt x="1483" y="1610"/>
                    </a:cubicBezTo>
                    <a:cubicBezTo>
                      <a:pt x="1495" y="1610"/>
                      <a:pt x="1507" y="1608"/>
                      <a:pt x="1518" y="1604"/>
                    </a:cubicBezTo>
                    <a:cubicBezTo>
                      <a:pt x="1542" y="1600"/>
                      <a:pt x="1567" y="1591"/>
                      <a:pt x="1589" y="1569"/>
                    </a:cubicBezTo>
                    <a:cubicBezTo>
                      <a:pt x="2042" y="1112"/>
                      <a:pt x="2499" y="657"/>
                      <a:pt x="2959" y="208"/>
                    </a:cubicBezTo>
                    <a:cubicBezTo>
                      <a:pt x="3046" y="122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15"/>
              <p:cNvSpPr/>
              <p:nvPr/>
            </p:nvSpPr>
            <p:spPr>
              <a:xfrm>
                <a:off x="437932" y="1279555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2"/>
                      <a:pt x="2515" y="546"/>
                      <a:pt x="2278" y="774"/>
                    </a:cubicBezTo>
                    <a:cubicBezTo>
                      <a:pt x="2155" y="893"/>
                      <a:pt x="2024" y="1007"/>
                      <a:pt x="1894" y="1117"/>
                    </a:cubicBezTo>
                    <a:cubicBezTo>
                      <a:pt x="1797" y="1195"/>
                      <a:pt x="1678" y="1266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8"/>
                    </a:cubicBezTo>
                    <a:cubicBezTo>
                      <a:pt x="611" y="915"/>
                      <a:pt x="1092" y="1285"/>
                      <a:pt x="1575" y="1650"/>
                    </a:cubicBezTo>
                    <a:cubicBezTo>
                      <a:pt x="1597" y="1666"/>
                      <a:pt x="1619" y="1673"/>
                      <a:pt x="1639" y="1673"/>
                    </a:cubicBezTo>
                    <a:cubicBezTo>
                      <a:pt x="1680" y="1673"/>
                      <a:pt x="1715" y="1645"/>
                      <a:pt x="1733" y="1607"/>
                    </a:cubicBezTo>
                    <a:cubicBezTo>
                      <a:pt x="1748" y="1596"/>
                      <a:pt x="1763" y="1581"/>
                      <a:pt x="1773" y="1561"/>
                    </a:cubicBezTo>
                    <a:cubicBezTo>
                      <a:pt x="1829" y="1434"/>
                      <a:pt x="1993" y="1348"/>
                      <a:pt x="2097" y="1260"/>
                    </a:cubicBezTo>
                    <a:cubicBezTo>
                      <a:pt x="2218" y="1160"/>
                      <a:pt x="2336" y="1055"/>
                      <a:pt x="2449" y="945"/>
                    </a:cubicBezTo>
                    <a:cubicBezTo>
                      <a:pt x="2688" y="720"/>
                      <a:pt x="2908" y="474"/>
                      <a:pt x="3111" y="214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15"/>
              <p:cNvSpPr/>
              <p:nvPr/>
            </p:nvSpPr>
            <p:spPr>
              <a:xfrm>
                <a:off x="434386" y="743583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8" y="1"/>
                    </a:moveTo>
                    <a:cubicBezTo>
                      <a:pt x="1590" y="1"/>
                      <a:pt x="1561" y="11"/>
                      <a:pt x="1535" y="34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5"/>
                      <a:pt x="163" y="1425"/>
                    </a:cubicBezTo>
                    <a:cubicBezTo>
                      <a:pt x="183" y="1425"/>
                      <a:pt x="205" y="1418"/>
                      <a:pt x="227" y="1403"/>
                    </a:cubicBezTo>
                    <a:cubicBezTo>
                      <a:pt x="715" y="1056"/>
                      <a:pt x="1183" y="681"/>
                      <a:pt x="1627" y="278"/>
                    </a:cubicBezTo>
                    <a:cubicBezTo>
                      <a:pt x="1834" y="484"/>
                      <a:pt x="2041" y="687"/>
                      <a:pt x="2250" y="892"/>
                    </a:cubicBezTo>
                    <a:cubicBezTo>
                      <a:pt x="2466" y="1104"/>
                      <a:pt x="2673" y="1343"/>
                      <a:pt x="2930" y="1507"/>
                    </a:cubicBezTo>
                    <a:cubicBezTo>
                      <a:pt x="2951" y="1521"/>
                      <a:pt x="2973" y="1527"/>
                      <a:pt x="2992" y="1527"/>
                    </a:cubicBezTo>
                    <a:cubicBezTo>
                      <a:pt x="3095" y="1527"/>
                      <a:pt x="3162" y="1369"/>
                      <a:pt x="3053" y="1298"/>
                    </a:cubicBezTo>
                    <a:cubicBezTo>
                      <a:pt x="2814" y="1145"/>
                      <a:pt x="2621" y="918"/>
                      <a:pt x="2421" y="720"/>
                    </a:cubicBezTo>
                    <a:cubicBezTo>
                      <a:pt x="2194" y="497"/>
                      <a:pt x="1966" y="273"/>
                      <a:pt x="1741" y="51"/>
                    </a:cubicBezTo>
                    <a:cubicBezTo>
                      <a:pt x="1720" y="30"/>
                      <a:pt x="1698" y="19"/>
                      <a:pt x="1675" y="16"/>
                    </a:cubicBezTo>
                    <a:cubicBezTo>
                      <a:pt x="1658" y="6"/>
                      <a:pt x="1638" y="1"/>
                      <a:pt x="1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15"/>
              <p:cNvSpPr/>
              <p:nvPr/>
            </p:nvSpPr>
            <p:spPr>
              <a:xfrm>
                <a:off x="451956" y="628490"/>
                <a:ext cx="497448" cy="240664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3" extrusionOk="0">
                    <a:moveTo>
                      <a:pt x="1510" y="1"/>
                    </a:moveTo>
                    <a:cubicBezTo>
                      <a:pt x="1483" y="1"/>
                      <a:pt x="1455" y="13"/>
                      <a:pt x="1432" y="42"/>
                    </a:cubicBezTo>
                    <a:cubicBezTo>
                      <a:pt x="1061" y="496"/>
                      <a:pt x="556" y="836"/>
                      <a:pt x="97" y="1198"/>
                    </a:cubicBezTo>
                    <a:cubicBezTo>
                      <a:pt x="1" y="1274"/>
                      <a:pt x="89" y="1397"/>
                      <a:pt x="190" y="1397"/>
                    </a:cubicBezTo>
                    <a:cubicBezTo>
                      <a:pt x="216" y="1397"/>
                      <a:pt x="244" y="1389"/>
                      <a:pt x="269" y="1369"/>
                    </a:cubicBezTo>
                    <a:cubicBezTo>
                      <a:pt x="709" y="1022"/>
                      <a:pt x="1192" y="694"/>
                      <a:pt x="1559" y="265"/>
                    </a:cubicBezTo>
                    <a:cubicBezTo>
                      <a:pt x="1991" y="653"/>
                      <a:pt x="2415" y="1050"/>
                      <a:pt x="2828" y="1457"/>
                    </a:cubicBezTo>
                    <a:cubicBezTo>
                      <a:pt x="2853" y="1482"/>
                      <a:pt x="2882" y="1492"/>
                      <a:pt x="2909" y="1492"/>
                    </a:cubicBezTo>
                    <a:cubicBezTo>
                      <a:pt x="3002" y="1492"/>
                      <a:pt x="3085" y="1370"/>
                      <a:pt x="3000" y="1285"/>
                    </a:cubicBezTo>
                    <a:cubicBezTo>
                      <a:pt x="2573" y="866"/>
                      <a:pt x="2137" y="455"/>
                      <a:pt x="1689" y="58"/>
                    </a:cubicBezTo>
                    <a:cubicBezTo>
                      <a:pt x="1664" y="35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1" y="29"/>
                    </a:cubicBezTo>
                    <a:cubicBezTo>
                      <a:pt x="1560" y="11"/>
                      <a:pt x="1535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15"/>
              <p:cNvSpPr/>
              <p:nvPr/>
            </p:nvSpPr>
            <p:spPr>
              <a:xfrm>
                <a:off x="473234" y="86335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1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6"/>
                      <a:pt x="1294" y="352"/>
                    </a:cubicBezTo>
                    <a:cubicBezTo>
                      <a:pt x="1311" y="335"/>
                      <a:pt x="1328" y="317"/>
                      <a:pt x="1345" y="300"/>
                    </a:cubicBezTo>
                    <a:close/>
                    <a:moveTo>
                      <a:pt x="1086" y="568"/>
                    </a:moveTo>
                    <a:cubicBezTo>
                      <a:pt x="1134" y="772"/>
                      <a:pt x="1188" y="975"/>
                      <a:pt x="1244" y="1176"/>
                    </a:cubicBezTo>
                    <a:cubicBezTo>
                      <a:pt x="1170" y="1001"/>
                      <a:pt x="1089" y="829"/>
                      <a:pt x="991" y="667"/>
                    </a:cubicBezTo>
                    <a:cubicBezTo>
                      <a:pt x="1022" y="634"/>
                      <a:pt x="1054" y="602"/>
                      <a:pt x="1086" y="568"/>
                    </a:cubicBezTo>
                    <a:close/>
                    <a:moveTo>
                      <a:pt x="496" y="1178"/>
                    </a:moveTo>
                    <a:cubicBezTo>
                      <a:pt x="496" y="1187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1"/>
                      <a:pt x="323" y="1363"/>
                      <a:pt x="323" y="1364"/>
                    </a:cubicBezTo>
                    <a:cubicBezTo>
                      <a:pt x="347" y="1402"/>
                      <a:pt x="372" y="1439"/>
                      <a:pt x="394" y="1474"/>
                    </a:cubicBezTo>
                    <a:cubicBezTo>
                      <a:pt x="364" y="1443"/>
                      <a:pt x="332" y="1411"/>
                      <a:pt x="303" y="1379"/>
                    </a:cubicBezTo>
                    <a:cubicBezTo>
                      <a:pt x="308" y="1374"/>
                      <a:pt x="316" y="1366"/>
                      <a:pt x="321" y="1361"/>
                    </a:cubicBezTo>
                    <a:close/>
                    <a:moveTo>
                      <a:pt x="1932" y="1480"/>
                    </a:moveTo>
                    <a:cubicBezTo>
                      <a:pt x="1977" y="1586"/>
                      <a:pt x="2018" y="1696"/>
                      <a:pt x="2057" y="1806"/>
                    </a:cubicBezTo>
                    <a:cubicBezTo>
                      <a:pt x="2050" y="1814"/>
                      <a:pt x="2042" y="1819"/>
                      <a:pt x="2035" y="1827"/>
                    </a:cubicBezTo>
                    <a:cubicBezTo>
                      <a:pt x="2001" y="1711"/>
                      <a:pt x="1966" y="1596"/>
                      <a:pt x="1932" y="1480"/>
                    </a:cubicBezTo>
                    <a:close/>
                    <a:moveTo>
                      <a:pt x="733" y="1797"/>
                    </a:moveTo>
                    <a:cubicBezTo>
                      <a:pt x="746" y="1821"/>
                      <a:pt x="757" y="1847"/>
                      <a:pt x="771" y="1872"/>
                    </a:cubicBezTo>
                    <a:cubicBezTo>
                      <a:pt x="750" y="1849"/>
                      <a:pt x="730" y="1829"/>
                      <a:pt x="709" y="1806"/>
                    </a:cubicBezTo>
                    <a:cubicBezTo>
                      <a:pt x="718" y="1804"/>
                      <a:pt x="726" y="1801"/>
                      <a:pt x="733" y="1797"/>
                    </a:cubicBezTo>
                    <a:close/>
                    <a:moveTo>
                      <a:pt x="1302" y="2373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79"/>
                      <a:pt x="1332" y="2485"/>
                      <a:pt x="1326" y="2491"/>
                    </a:cubicBezTo>
                    <a:cubicBezTo>
                      <a:pt x="1306" y="2466"/>
                      <a:pt x="1283" y="2444"/>
                      <a:pt x="1263" y="2420"/>
                    </a:cubicBezTo>
                    <a:cubicBezTo>
                      <a:pt x="1278" y="2407"/>
                      <a:pt x="1291" y="2392"/>
                      <a:pt x="1302" y="2373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6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0"/>
                      <a:pt x="2275" y="1933"/>
                      <a:pt x="2715" y="1529"/>
                    </a:cubicBezTo>
                    <a:cubicBezTo>
                      <a:pt x="2732" y="1512"/>
                      <a:pt x="2743" y="1495"/>
                      <a:pt x="2749" y="1476"/>
                    </a:cubicBezTo>
                    <a:cubicBezTo>
                      <a:pt x="2786" y="1433"/>
                      <a:pt x="2793" y="1372"/>
                      <a:pt x="2737" y="1323"/>
                    </a:cubicBezTo>
                    <a:cubicBezTo>
                      <a:pt x="2268" y="930"/>
                      <a:pt x="1833" y="499"/>
                      <a:pt x="1434" y="35"/>
                    </a:cubicBezTo>
                    <a:cubicBezTo>
                      <a:pt x="1413" y="11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15"/>
              <p:cNvSpPr/>
              <p:nvPr/>
            </p:nvSpPr>
            <p:spPr>
              <a:xfrm>
                <a:off x="554960" y="944915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59"/>
                      <a:pt x="823" y="165"/>
                    </a:cubicBezTo>
                    <a:cubicBezTo>
                      <a:pt x="815" y="163"/>
                      <a:pt x="806" y="163"/>
                      <a:pt x="799" y="163"/>
                    </a:cubicBezTo>
                    <a:cubicBezTo>
                      <a:pt x="802" y="159"/>
                      <a:pt x="806" y="156"/>
                      <a:pt x="810" y="152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30"/>
                    </a:cubicBezTo>
                    <a:cubicBezTo>
                      <a:pt x="239" y="728"/>
                      <a:pt x="232" y="728"/>
                      <a:pt x="226" y="728"/>
                    </a:cubicBez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6"/>
                    </a:moveTo>
                    <a:lnTo>
                      <a:pt x="159" y="886"/>
                    </a:lnTo>
                    <a:cubicBezTo>
                      <a:pt x="209" y="933"/>
                      <a:pt x="258" y="978"/>
                      <a:pt x="308" y="1024"/>
                    </a:cubicBezTo>
                    <a:cubicBezTo>
                      <a:pt x="323" y="1043"/>
                      <a:pt x="340" y="1060"/>
                      <a:pt x="355" y="1078"/>
                    </a:cubicBezTo>
                    <a:cubicBezTo>
                      <a:pt x="280" y="1013"/>
                      <a:pt x="196" y="939"/>
                      <a:pt x="159" y="886"/>
                    </a:cubicBezTo>
                    <a:close/>
                    <a:moveTo>
                      <a:pt x="800" y="497"/>
                    </a:moveTo>
                    <a:cubicBezTo>
                      <a:pt x="819" y="508"/>
                      <a:pt x="838" y="528"/>
                      <a:pt x="856" y="555"/>
                    </a:cubicBezTo>
                    <a:cubicBezTo>
                      <a:pt x="886" y="596"/>
                      <a:pt x="918" y="635"/>
                      <a:pt x="950" y="674"/>
                    </a:cubicBezTo>
                    <a:cubicBezTo>
                      <a:pt x="985" y="717"/>
                      <a:pt x="1030" y="773"/>
                      <a:pt x="1082" y="804"/>
                    </a:cubicBezTo>
                    <a:cubicBezTo>
                      <a:pt x="974" y="899"/>
                      <a:pt x="864" y="996"/>
                      <a:pt x="754" y="1093"/>
                    </a:cubicBezTo>
                    <a:cubicBezTo>
                      <a:pt x="664" y="1013"/>
                      <a:pt x="580" y="927"/>
                      <a:pt x="502" y="836"/>
                    </a:cubicBezTo>
                    <a:cubicBezTo>
                      <a:pt x="597" y="730"/>
                      <a:pt x="690" y="622"/>
                      <a:pt x="786" y="515"/>
                    </a:cubicBezTo>
                    <a:cubicBezTo>
                      <a:pt x="791" y="510"/>
                      <a:pt x="797" y="502"/>
                      <a:pt x="800" y="497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7"/>
                      <a:pt x="806" y="1326"/>
                      <a:pt x="800" y="1334"/>
                    </a:cubicBezTo>
                    <a:cubicBezTo>
                      <a:pt x="795" y="1330"/>
                      <a:pt x="789" y="1325"/>
                      <a:pt x="784" y="1319"/>
                    </a:cubicBezTo>
                    <a:cubicBezTo>
                      <a:pt x="791" y="1315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51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4"/>
                    </a:cubicBezTo>
                    <a:cubicBezTo>
                      <a:pt x="241" y="542"/>
                      <a:pt x="180" y="609"/>
                      <a:pt x="116" y="676"/>
                    </a:cubicBezTo>
                    <a:cubicBezTo>
                      <a:pt x="79" y="719"/>
                      <a:pt x="4" y="780"/>
                      <a:pt x="3" y="844"/>
                    </a:cubicBezTo>
                    <a:cubicBezTo>
                      <a:pt x="1" y="896"/>
                      <a:pt x="16" y="926"/>
                      <a:pt x="53" y="963"/>
                    </a:cubicBezTo>
                    <a:cubicBezTo>
                      <a:pt x="133" y="1041"/>
                      <a:pt x="223" y="1112"/>
                      <a:pt x="306" y="1187"/>
                    </a:cubicBezTo>
                    <a:cubicBezTo>
                      <a:pt x="463" y="1326"/>
                      <a:pt x="620" y="1466"/>
                      <a:pt x="776" y="1604"/>
                    </a:cubicBezTo>
                    <a:cubicBezTo>
                      <a:pt x="789" y="1616"/>
                      <a:pt x="804" y="1622"/>
                      <a:pt x="819" y="1622"/>
                    </a:cubicBezTo>
                    <a:cubicBezTo>
                      <a:pt x="834" y="1622"/>
                      <a:pt x="849" y="1616"/>
                      <a:pt x="862" y="1604"/>
                    </a:cubicBezTo>
                    <a:cubicBezTo>
                      <a:pt x="1099" y="1384"/>
                      <a:pt x="1337" y="1166"/>
                      <a:pt x="1576" y="946"/>
                    </a:cubicBezTo>
                    <a:cubicBezTo>
                      <a:pt x="1589" y="940"/>
                      <a:pt x="1600" y="931"/>
                      <a:pt x="1606" y="918"/>
                    </a:cubicBezTo>
                    <a:cubicBezTo>
                      <a:pt x="1608" y="916"/>
                      <a:pt x="1608" y="916"/>
                      <a:pt x="1610" y="914"/>
                    </a:cubicBezTo>
                    <a:cubicBezTo>
                      <a:pt x="1632" y="894"/>
                      <a:pt x="1632" y="870"/>
                      <a:pt x="1621" y="849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6"/>
                      <a:pt x="1013" y="182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15"/>
              <p:cNvSpPr/>
              <p:nvPr/>
            </p:nvSpPr>
            <p:spPr>
              <a:xfrm>
                <a:off x="622661" y="1018420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0"/>
                      <a:pt x="403" y="197"/>
                      <a:pt x="408" y="203"/>
                    </a:cubicBezTo>
                    <a:cubicBezTo>
                      <a:pt x="397" y="207"/>
                      <a:pt x="386" y="210"/>
                      <a:pt x="375" y="214"/>
                    </a:cubicBezTo>
                    <a:cubicBezTo>
                      <a:pt x="380" y="205"/>
                      <a:pt x="386" y="194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0"/>
                      <a:pt x="498" y="304"/>
                    </a:cubicBezTo>
                    <a:cubicBezTo>
                      <a:pt x="492" y="304"/>
                      <a:pt x="489" y="306"/>
                      <a:pt x="483" y="307"/>
                    </a:cubicBezTo>
                    <a:cubicBezTo>
                      <a:pt x="487" y="304"/>
                      <a:pt x="489" y="300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8"/>
                    </a:moveTo>
                    <a:cubicBezTo>
                      <a:pt x="373" y="466"/>
                      <a:pt x="367" y="473"/>
                      <a:pt x="360" y="483"/>
                    </a:cubicBezTo>
                    <a:cubicBezTo>
                      <a:pt x="356" y="477"/>
                      <a:pt x="353" y="471"/>
                      <a:pt x="349" y="466"/>
                    </a:cubicBezTo>
                    <a:cubicBezTo>
                      <a:pt x="358" y="464"/>
                      <a:pt x="369" y="460"/>
                      <a:pt x="380" y="458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3"/>
                    </a:cubicBezTo>
                    <a:cubicBezTo>
                      <a:pt x="220" y="59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699"/>
                      <a:pt x="332" y="718"/>
                    </a:cubicBezTo>
                    <a:cubicBezTo>
                      <a:pt x="346" y="722"/>
                      <a:pt x="360" y="723"/>
                      <a:pt x="373" y="723"/>
                    </a:cubicBezTo>
                    <a:cubicBezTo>
                      <a:pt x="462" y="723"/>
                      <a:pt x="526" y="636"/>
                      <a:pt x="591" y="576"/>
                    </a:cubicBezTo>
                    <a:cubicBezTo>
                      <a:pt x="647" y="524"/>
                      <a:pt x="761" y="447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15"/>
              <p:cNvSpPr/>
              <p:nvPr/>
            </p:nvSpPr>
            <p:spPr>
              <a:xfrm>
                <a:off x="449538" y="2374227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3"/>
                    </a:moveTo>
                    <a:cubicBezTo>
                      <a:pt x="2780" y="253"/>
                      <a:pt x="2767" y="314"/>
                      <a:pt x="2760" y="376"/>
                    </a:cubicBezTo>
                    <a:cubicBezTo>
                      <a:pt x="2752" y="331"/>
                      <a:pt x="2743" y="285"/>
                      <a:pt x="2733" y="240"/>
                    </a:cubicBezTo>
                    <a:cubicBezTo>
                      <a:pt x="2754" y="223"/>
                      <a:pt x="2776" y="208"/>
                      <a:pt x="2799" y="193"/>
                    </a:cubicBezTo>
                    <a:close/>
                    <a:moveTo>
                      <a:pt x="133" y="380"/>
                    </a:moveTo>
                    <a:cubicBezTo>
                      <a:pt x="166" y="389"/>
                      <a:pt x="202" y="406"/>
                      <a:pt x="235" y="424"/>
                    </a:cubicBezTo>
                    <a:cubicBezTo>
                      <a:pt x="203" y="426"/>
                      <a:pt x="170" y="432"/>
                      <a:pt x="138" y="439"/>
                    </a:cubicBezTo>
                    <a:cubicBezTo>
                      <a:pt x="136" y="419"/>
                      <a:pt x="134" y="398"/>
                      <a:pt x="133" y="380"/>
                    </a:cubicBezTo>
                    <a:close/>
                    <a:moveTo>
                      <a:pt x="2625" y="327"/>
                    </a:moveTo>
                    <a:cubicBezTo>
                      <a:pt x="2635" y="376"/>
                      <a:pt x="2644" y="424"/>
                      <a:pt x="2655" y="475"/>
                    </a:cubicBezTo>
                    <a:cubicBezTo>
                      <a:pt x="2635" y="434"/>
                      <a:pt x="2614" y="395"/>
                      <a:pt x="2594" y="355"/>
                    </a:cubicBezTo>
                    <a:cubicBezTo>
                      <a:pt x="2605" y="346"/>
                      <a:pt x="2616" y="337"/>
                      <a:pt x="2625" y="327"/>
                    </a:cubicBezTo>
                    <a:close/>
                    <a:moveTo>
                      <a:pt x="2493" y="454"/>
                    </a:moveTo>
                    <a:cubicBezTo>
                      <a:pt x="2499" y="471"/>
                      <a:pt x="2506" y="488"/>
                      <a:pt x="2513" y="505"/>
                    </a:cubicBezTo>
                    <a:cubicBezTo>
                      <a:pt x="2508" y="501"/>
                      <a:pt x="2502" y="495"/>
                      <a:pt x="2499" y="492"/>
                    </a:cubicBezTo>
                    <a:cubicBezTo>
                      <a:pt x="2489" y="485"/>
                      <a:pt x="2480" y="482"/>
                      <a:pt x="2471" y="482"/>
                    </a:cubicBezTo>
                    <a:cubicBezTo>
                      <a:pt x="2469" y="482"/>
                      <a:pt x="2467" y="482"/>
                      <a:pt x="2465" y="482"/>
                    </a:cubicBezTo>
                    <a:cubicBezTo>
                      <a:pt x="2474" y="473"/>
                      <a:pt x="2484" y="464"/>
                      <a:pt x="2493" y="454"/>
                    </a:cubicBezTo>
                    <a:close/>
                    <a:moveTo>
                      <a:pt x="414" y="516"/>
                    </a:moveTo>
                    <a:cubicBezTo>
                      <a:pt x="425" y="521"/>
                      <a:pt x="437" y="527"/>
                      <a:pt x="448" y="533"/>
                    </a:cubicBezTo>
                    <a:cubicBezTo>
                      <a:pt x="405" y="555"/>
                      <a:pt x="360" y="577"/>
                      <a:pt x="317" y="600"/>
                    </a:cubicBezTo>
                    <a:cubicBezTo>
                      <a:pt x="340" y="575"/>
                      <a:pt x="366" y="555"/>
                      <a:pt x="394" y="536"/>
                    </a:cubicBezTo>
                    <a:cubicBezTo>
                      <a:pt x="403" y="531"/>
                      <a:pt x="409" y="523"/>
                      <a:pt x="414" y="516"/>
                    </a:cubicBezTo>
                    <a:close/>
                    <a:moveTo>
                      <a:pt x="2879" y="391"/>
                    </a:moveTo>
                    <a:cubicBezTo>
                      <a:pt x="2883" y="482"/>
                      <a:pt x="2888" y="574"/>
                      <a:pt x="2894" y="667"/>
                    </a:cubicBezTo>
                    <a:cubicBezTo>
                      <a:pt x="2871" y="575"/>
                      <a:pt x="2868" y="482"/>
                      <a:pt x="2879" y="391"/>
                    </a:cubicBezTo>
                    <a:close/>
                    <a:moveTo>
                      <a:pt x="466" y="704"/>
                    </a:moveTo>
                    <a:cubicBezTo>
                      <a:pt x="468" y="706"/>
                      <a:pt x="468" y="708"/>
                      <a:pt x="468" y="708"/>
                    </a:cubicBezTo>
                    <a:cubicBezTo>
                      <a:pt x="466" y="710"/>
                      <a:pt x="464" y="710"/>
                      <a:pt x="461" y="712"/>
                    </a:cubicBezTo>
                    <a:cubicBezTo>
                      <a:pt x="463" y="710"/>
                      <a:pt x="464" y="708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3"/>
                      <a:pt x="2359" y="684"/>
                      <a:pt x="2383" y="704"/>
                    </a:cubicBezTo>
                    <a:cubicBezTo>
                      <a:pt x="2387" y="713"/>
                      <a:pt x="2390" y="723"/>
                      <a:pt x="2398" y="730"/>
                    </a:cubicBezTo>
                    <a:cubicBezTo>
                      <a:pt x="2415" y="749"/>
                      <a:pt x="2433" y="760"/>
                      <a:pt x="2454" y="766"/>
                    </a:cubicBezTo>
                    <a:cubicBezTo>
                      <a:pt x="2486" y="794"/>
                      <a:pt x="2515" y="823"/>
                      <a:pt x="2547" y="853"/>
                    </a:cubicBezTo>
                    <a:cubicBezTo>
                      <a:pt x="2463" y="786"/>
                      <a:pt x="2379" y="721"/>
                      <a:pt x="2297" y="656"/>
                    </a:cubicBezTo>
                    <a:cubicBezTo>
                      <a:pt x="2301" y="652"/>
                      <a:pt x="2305" y="646"/>
                      <a:pt x="2308" y="643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2"/>
                      <a:pt x="547" y="877"/>
                      <a:pt x="494" y="915"/>
                    </a:cubicBezTo>
                    <a:cubicBezTo>
                      <a:pt x="545" y="874"/>
                      <a:pt x="599" y="838"/>
                      <a:pt x="655" y="808"/>
                    </a:cubicBezTo>
                    <a:close/>
                    <a:moveTo>
                      <a:pt x="226" y="1043"/>
                    </a:moveTo>
                    <a:cubicBezTo>
                      <a:pt x="228" y="1045"/>
                      <a:pt x="228" y="1045"/>
                      <a:pt x="230" y="1045"/>
                    </a:cubicBezTo>
                    <a:cubicBezTo>
                      <a:pt x="230" y="1047"/>
                      <a:pt x="228" y="1049"/>
                      <a:pt x="226" y="1051"/>
                    </a:cubicBezTo>
                    <a:lnTo>
                      <a:pt x="226" y="1043"/>
                    </a:lnTo>
                    <a:close/>
                    <a:moveTo>
                      <a:pt x="2894" y="1097"/>
                    </a:moveTo>
                    <a:cubicBezTo>
                      <a:pt x="2903" y="1111"/>
                      <a:pt x="2912" y="1124"/>
                      <a:pt x="2920" y="1135"/>
                    </a:cubicBezTo>
                    <a:cubicBezTo>
                      <a:pt x="2909" y="1129"/>
                      <a:pt x="2898" y="1124"/>
                      <a:pt x="2884" y="1116"/>
                    </a:cubicBezTo>
                    <a:cubicBezTo>
                      <a:pt x="2888" y="1111"/>
                      <a:pt x="2892" y="1105"/>
                      <a:pt x="2894" y="1097"/>
                    </a:cubicBezTo>
                    <a:close/>
                    <a:moveTo>
                      <a:pt x="2913" y="1"/>
                    </a:moveTo>
                    <a:cubicBezTo>
                      <a:pt x="2904" y="1"/>
                      <a:pt x="2894" y="3"/>
                      <a:pt x="2884" y="7"/>
                    </a:cubicBezTo>
                    <a:cubicBezTo>
                      <a:pt x="2743" y="68"/>
                      <a:pt x="2620" y="167"/>
                      <a:pt x="2502" y="275"/>
                    </a:cubicBezTo>
                    <a:cubicBezTo>
                      <a:pt x="2482" y="281"/>
                      <a:pt x="2461" y="298"/>
                      <a:pt x="2456" y="320"/>
                    </a:cubicBezTo>
                    <a:cubicBezTo>
                      <a:pt x="2400" y="374"/>
                      <a:pt x="2348" y="428"/>
                      <a:pt x="2295" y="484"/>
                    </a:cubicBezTo>
                    <a:cubicBezTo>
                      <a:pt x="2293" y="484"/>
                      <a:pt x="2293" y="482"/>
                      <a:pt x="2292" y="482"/>
                    </a:cubicBezTo>
                    <a:cubicBezTo>
                      <a:pt x="2284" y="480"/>
                      <a:pt x="2278" y="479"/>
                      <a:pt x="2272" y="479"/>
                    </a:cubicBezTo>
                    <a:cubicBezTo>
                      <a:pt x="2231" y="479"/>
                      <a:pt x="2211" y="523"/>
                      <a:pt x="2221" y="559"/>
                    </a:cubicBezTo>
                    <a:cubicBezTo>
                      <a:pt x="2202" y="579"/>
                      <a:pt x="2182" y="598"/>
                      <a:pt x="2163" y="618"/>
                    </a:cubicBezTo>
                    <a:cubicBezTo>
                      <a:pt x="2141" y="639"/>
                      <a:pt x="2137" y="684"/>
                      <a:pt x="2163" y="704"/>
                    </a:cubicBezTo>
                    <a:cubicBezTo>
                      <a:pt x="2314" y="823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6"/>
                    </a:cubicBezTo>
                    <a:cubicBezTo>
                      <a:pt x="2982" y="1287"/>
                      <a:pt x="2987" y="1287"/>
                      <a:pt x="2991" y="1287"/>
                    </a:cubicBezTo>
                    <a:cubicBezTo>
                      <a:pt x="3025" y="1287"/>
                      <a:pt x="3057" y="1264"/>
                      <a:pt x="3054" y="1228"/>
                    </a:cubicBezTo>
                    <a:cubicBezTo>
                      <a:pt x="3026" y="849"/>
                      <a:pt x="2998" y="473"/>
                      <a:pt x="2987" y="94"/>
                    </a:cubicBezTo>
                    <a:cubicBezTo>
                      <a:pt x="2987" y="79"/>
                      <a:pt x="2983" y="66"/>
                      <a:pt x="2974" y="57"/>
                    </a:cubicBezTo>
                    <a:cubicBezTo>
                      <a:pt x="2974" y="25"/>
                      <a:pt x="2947" y="1"/>
                      <a:pt x="2913" y="1"/>
                    </a:cubicBezTo>
                    <a:close/>
                    <a:moveTo>
                      <a:pt x="89" y="250"/>
                    </a:moveTo>
                    <a:cubicBezTo>
                      <a:pt x="80" y="250"/>
                      <a:pt x="72" y="250"/>
                      <a:pt x="64" y="251"/>
                    </a:cubicBezTo>
                    <a:cubicBezTo>
                      <a:pt x="34" y="255"/>
                      <a:pt x="0" y="275"/>
                      <a:pt x="4" y="311"/>
                    </a:cubicBezTo>
                    <a:cubicBezTo>
                      <a:pt x="6" y="329"/>
                      <a:pt x="8" y="346"/>
                      <a:pt x="10" y="363"/>
                    </a:cubicBezTo>
                    <a:cubicBezTo>
                      <a:pt x="8" y="370"/>
                      <a:pt x="8" y="378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3"/>
                      <a:pt x="45" y="1267"/>
                    </a:cubicBezTo>
                    <a:cubicBezTo>
                      <a:pt x="44" y="1301"/>
                      <a:pt x="75" y="1327"/>
                      <a:pt x="107" y="1327"/>
                    </a:cubicBezTo>
                    <a:cubicBezTo>
                      <a:pt x="117" y="1327"/>
                      <a:pt x="127" y="1325"/>
                      <a:pt x="136" y="1319"/>
                    </a:cubicBezTo>
                    <a:cubicBezTo>
                      <a:pt x="155" y="1308"/>
                      <a:pt x="170" y="1295"/>
                      <a:pt x="187" y="1282"/>
                    </a:cubicBezTo>
                    <a:cubicBezTo>
                      <a:pt x="203" y="1282"/>
                      <a:pt x="222" y="1278"/>
                      <a:pt x="233" y="1267"/>
                    </a:cubicBezTo>
                    <a:cubicBezTo>
                      <a:pt x="453" y="1081"/>
                      <a:pt x="688" y="918"/>
                      <a:pt x="940" y="781"/>
                    </a:cubicBezTo>
                    <a:cubicBezTo>
                      <a:pt x="981" y="758"/>
                      <a:pt x="977" y="698"/>
                      <a:pt x="940" y="676"/>
                    </a:cubicBezTo>
                    <a:cubicBezTo>
                      <a:pt x="789" y="583"/>
                      <a:pt x="636" y="495"/>
                      <a:pt x="479" y="413"/>
                    </a:cubicBezTo>
                    <a:cubicBezTo>
                      <a:pt x="371" y="355"/>
                      <a:pt x="221" y="250"/>
                      <a:pt x="89" y="2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5"/>
              <p:cNvSpPr/>
              <p:nvPr/>
            </p:nvSpPr>
            <p:spPr>
              <a:xfrm>
                <a:off x="450989" y="2126954"/>
                <a:ext cx="491000" cy="25968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1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6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3"/>
                      <a:pt x="1114" y="1313"/>
                    </a:cubicBezTo>
                    <a:cubicBezTo>
                      <a:pt x="1209" y="1418"/>
                      <a:pt x="1300" y="1518"/>
                      <a:pt x="1421" y="1593"/>
                    </a:cubicBezTo>
                    <a:cubicBezTo>
                      <a:pt x="1443" y="1605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5"/>
              <p:cNvSpPr/>
              <p:nvPr/>
            </p:nvSpPr>
            <p:spPr>
              <a:xfrm>
                <a:off x="437932" y="2226089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2"/>
                    </a:cubicBezTo>
                    <a:cubicBezTo>
                      <a:pt x="2736" y="301"/>
                      <a:pt x="2515" y="545"/>
                      <a:pt x="2278" y="775"/>
                    </a:cubicBezTo>
                    <a:cubicBezTo>
                      <a:pt x="2155" y="894"/>
                      <a:pt x="2024" y="1006"/>
                      <a:pt x="1894" y="1116"/>
                    </a:cubicBezTo>
                    <a:cubicBezTo>
                      <a:pt x="1797" y="1196"/>
                      <a:pt x="1678" y="1267"/>
                      <a:pt x="1603" y="1368"/>
                    </a:cubicBezTo>
                    <a:cubicBezTo>
                      <a:pt x="1152" y="1028"/>
                      <a:pt x="701" y="683"/>
                      <a:pt x="231" y="368"/>
                    </a:cubicBezTo>
                    <a:cubicBezTo>
                      <a:pt x="209" y="354"/>
                      <a:pt x="188" y="347"/>
                      <a:pt x="167" y="347"/>
                    </a:cubicBezTo>
                    <a:cubicBezTo>
                      <a:pt x="67" y="347"/>
                      <a:pt x="0" y="506"/>
                      <a:pt x="108" y="579"/>
                    </a:cubicBezTo>
                    <a:cubicBezTo>
                      <a:pt x="611" y="916"/>
                      <a:pt x="1092" y="1286"/>
                      <a:pt x="1575" y="1649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5"/>
                      <a:pt x="1733" y="1606"/>
                    </a:cubicBezTo>
                    <a:cubicBezTo>
                      <a:pt x="1748" y="1595"/>
                      <a:pt x="1763" y="1580"/>
                      <a:pt x="1773" y="1560"/>
                    </a:cubicBezTo>
                    <a:cubicBezTo>
                      <a:pt x="1829" y="1433"/>
                      <a:pt x="1993" y="1347"/>
                      <a:pt x="2097" y="1259"/>
                    </a:cubicBezTo>
                    <a:cubicBezTo>
                      <a:pt x="2218" y="1159"/>
                      <a:pt x="2336" y="1054"/>
                      <a:pt x="2449" y="946"/>
                    </a:cubicBezTo>
                    <a:cubicBezTo>
                      <a:pt x="2688" y="719"/>
                      <a:pt x="2908" y="473"/>
                      <a:pt x="3111" y="214"/>
                    </a:cubicBezTo>
                    <a:cubicBezTo>
                      <a:pt x="3183" y="122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5"/>
              <p:cNvSpPr/>
              <p:nvPr/>
            </p:nvSpPr>
            <p:spPr>
              <a:xfrm>
                <a:off x="434225" y="1690117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1"/>
                    </a:moveTo>
                    <a:cubicBezTo>
                      <a:pt x="1589" y="1"/>
                      <a:pt x="1562" y="10"/>
                      <a:pt x="1536" y="33"/>
                    </a:cubicBezTo>
                    <a:cubicBezTo>
                      <a:pt x="1085" y="449"/>
                      <a:pt x="606" y="837"/>
                      <a:pt x="105" y="1193"/>
                    </a:cubicBezTo>
                    <a:cubicBezTo>
                      <a:pt x="1" y="1267"/>
                      <a:pt x="67" y="1425"/>
                      <a:pt x="165" y="1425"/>
                    </a:cubicBezTo>
                    <a:cubicBezTo>
                      <a:pt x="185" y="1425"/>
                      <a:pt x="206" y="1419"/>
                      <a:pt x="228" y="1404"/>
                    </a:cubicBezTo>
                    <a:cubicBezTo>
                      <a:pt x="716" y="1057"/>
                      <a:pt x="1184" y="680"/>
                      <a:pt x="1628" y="278"/>
                    </a:cubicBezTo>
                    <a:cubicBezTo>
                      <a:pt x="1835" y="483"/>
                      <a:pt x="2042" y="688"/>
                      <a:pt x="2251" y="891"/>
                    </a:cubicBezTo>
                    <a:cubicBezTo>
                      <a:pt x="2467" y="1104"/>
                      <a:pt x="2674" y="1342"/>
                      <a:pt x="2931" y="1506"/>
                    </a:cubicBezTo>
                    <a:cubicBezTo>
                      <a:pt x="2953" y="1520"/>
                      <a:pt x="2974" y="1526"/>
                      <a:pt x="2994" y="1526"/>
                    </a:cubicBezTo>
                    <a:cubicBezTo>
                      <a:pt x="3096" y="1526"/>
                      <a:pt x="3163" y="1368"/>
                      <a:pt x="3054" y="1297"/>
                    </a:cubicBezTo>
                    <a:cubicBezTo>
                      <a:pt x="2815" y="1145"/>
                      <a:pt x="2622" y="917"/>
                      <a:pt x="2422" y="719"/>
                    </a:cubicBezTo>
                    <a:cubicBezTo>
                      <a:pt x="2195" y="496"/>
                      <a:pt x="1967" y="274"/>
                      <a:pt x="1742" y="50"/>
                    </a:cubicBezTo>
                    <a:cubicBezTo>
                      <a:pt x="1721" y="30"/>
                      <a:pt x="1699" y="20"/>
                      <a:pt x="1676" y="17"/>
                    </a:cubicBezTo>
                    <a:cubicBezTo>
                      <a:pt x="1658" y="7"/>
                      <a:pt x="1638" y="1"/>
                      <a:pt x="1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15"/>
              <p:cNvSpPr/>
              <p:nvPr/>
            </p:nvSpPr>
            <p:spPr>
              <a:xfrm>
                <a:off x="451956" y="1575024"/>
                <a:ext cx="497448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2" extrusionOk="0">
                    <a:moveTo>
                      <a:pt x="1509" y="0"/>
                    </a:moveTo>
                    <a:cubicBezTo>
                      <a:pt x="1482" y="0"/>
                      <a:pt x="1455" y="12"/>
                      <a:pt x="1432" y="41"/>
                    </a:cubicBezTo>
                    <a:cubicBezTo>
                      <a:pt x="1061" y="496"/>
                      <a:pt x="556" y="837"/>
                      <a:pt x="97" y="1197"/>
                    </a:cubicBezTo>
                    <a:cubicBezTo>
                      <a:pt x="1" y="1274"/>
                      <a:pt x="89" y="1396"/>
                      <a:pt x="190" y="1396"/>
                    </a:cubicBezTo>
                    <a:cubicBezTo>
                      <a:pt x="216" y="1396"/>
                      <a:pt x="244" y="1388"/>
                      <a:pt x="269" y="1368"/>
                    </a:cubicBezTo>
                    <a:cubicBezTo>
                      <a:pt x="709" y="1021"/>
                      <a:pt x="1192" y="693"/>
                      <a:pt x="1559" y="266"/>
                    </a:cubicBezTo>
                    <a:cubicBezTo>
                      <a:pt x="1991" y="652"/>
                      <a:pt x="2415" y="1049"/>
                      <a:pt x="2828" y="1456"/>
                    </a:cubicBezTo>
                    <a:cubicBezTo>
                      <a:pt x="2853" y="1481"/>
                      <a:pt x="2882" y="1491"/>
                      <a:pt x="2909" y="1491"/>
                    </a:cubicBezTo>
                    <a:cubicBezTo>
                      <a:pt x="3002" y="1491"/>
                      <a:pt x="3085" y="1369"/>
                      <a:pt x="3000" y="1284"/>
                    </a:cubicBezTo>
                    <a:cubicBezTo>
                      <a:pt x="2573" y="865"/>
                      <a:pt x="2137" y="457"/>
                      <a:pt x="1689" y="58"/>
                    </a:cubicBezTo>
                    <a:cubicBezTo>
                      <a:pt x="1665" y="36"/>
                      <a:pt x="1637" y="26"/>
                      <a:pt x="1610" y="26"/>
                    </a:cubicBezTo>
                    <a:cubicBezTo>
                      <a:pt x="1600" y="26"/>
                      <a:pt x="1591" y="27"/>
                      <a:pt x="1581" y="30"/>
                    </a:cubicBezTo>
                    <a:cubicBezTo>
                      <a:pt x="1560" y="11"/>
                      <a:pt x="1535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15"/>
              <p:cNvSpPr/>
              <p:nvPr/>
            </p:nvSpPr>
            <p:spPr>
              <a:xfrm>
                <a:off x="473234" y="1809724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2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8"/>
                      <a:pt x="1294" y="352"/>
                    </a:cubicBezTo>
                    <a:cubicBezTo>
                      <a:pt x="1311" y="335"/>
                      <a:pt x="1328" y="319"/>
                      <a:pt x="1345" y="300"/>
                    </a:cubicBezTo>
                    <a:close/>
                    <a:moveTo>
                      <a:pt x="1086" y="569"/>
                    </a:moveTo>
                    <a:cubicBezTo>
                      <a:pt x="1134" y="774"/>
                      <a:pt x="1188" y="975"/>
                      <a:pt x="1244" y="1178"/>
                    </a:cubicBezTo>
                    <a:cubicBezTo>
                      <a:pt x="1170" y="1003"/>
                      <a:pt x="1089" y="830"/>
                      <a:pt x="991" y="667"/>
                    </a:cubicBezTo>
                    <a:cubicBezTo>
                      <a:pt x="1022" y="634"/>
                      <a:pt x="1054" y="602"/>
                      <a:pt x="1086" y="569"/>
                    </a:cubicBezTo>
                    <a:close/>
                    <a:moveTo>
                      <a:pt x="496" y="1178"/>
                    </a:moveTo>
                    <a:cubicBezTo>
                      <a:pt x="496" y="1188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3"/>
                      <a:pt x="323" y="1365"/>
                      <a:pt x="323" y="1365"/>
                    </a:cubicBezTo>
                    <a:cubicBezTo>
                      <a:pt x="347" y="1402"/>
                      <a:pt x="372" y="1439"/>
                      <a:pt x="394" y="1477"/>
                    </a:cubicBezTo>
                    <a:cubicBezTo>
                      <a:pt x="364" y="1445"/>
                      <a:pt x="332" y="1411"/>
                      <a:pt x="303" y="1380"/>
                    </a:cubicBezTo>
                    <a:cubicBezTo>
                      <a:pt x="308" y="1374"/>
                      <a:pt x="316" y="1367"/>
                      <a:pt x="321" y="1361"/>
                    </a:cubicBezTo>
                    <a:close/>
                    <a:moveTo>
                      <a:pt x="1932" y="1480"/>
                    </a:moveTo>
                    <a:lnTo>
                      <a:pt x="1932" y="1480"/>
                    </a:lnTo>
                    <a:cubicBezTo>
                      <a:pt x="1977" y="1588"/>
                      <a:pt x="2018" y="1697"/>
                      <a:pt x="2057" y="1808"/>
                    </a:cubicBezTo>
                    <a:cubicBezTo>
                      <a:pt x="2050" y="1814"/>
                      <a:pt x="2042" y="1821"/>
                      <a:pt x="2035" y="1827"/>
                    </a:cubicBezTo>
                    <a:lnTo>
                      <a:pt x="1932" y="1480"/>
                    </a:lnTo>
                    <a:close/>
                    <a:moveTo>
                      <a:pt x="733" y="1797"/>
                    </a:moveTo>
                    <a:cubicBezTo>
                      <a:pt x="746" y="1823"/>
                      <a:pt x="757" y="1848"/>
                      <a:pt x="771" y="1872"/>
                    </a:cubicBezTo>
                    <a:cubicBezTo>
                      <a:pt x="750" y="1851"/>
                      <a:pt x="730" y="1829"/>
                      <a:pt x="709" y="1807"/>
                    </a:cubicBezTo>
                    <a:cubicBezTo>
                      <a:pt x="718" y="1805"/>
                      <a:pt x="726" y="1801"/>
                      <a:pt x="733" y="1797"/>
                    </a:cubicBezTo>
                    <a:close/>
                    <a:moveTo>
                      <a:pt x="1302" y="2375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80"/>
                      <a:pt x="1332" y="2485"/>
                      <a:pt x="1326" y="2493"/>
                    </a:cubicBezTo>
                    <a:cubicBezTo>
                      <a:pt x="1306" y="2468"/>
                      <a:pt x="1283" y="2444"/>
                      <a:pt x="1263" y="2420"/>
                    </a:cubicBezTo>
                    <a:cubicBezTo>
                      <a:pt x="1278" y="2409"/>
                      <a:pt x="1291" y="2392"/>
                      <a:pt x="1302" y="2375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8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2"/>
                      <a:pt x="2275" y="1933"/>
                      <a:pt x="2715" y="1529"/>
                    </a:cubicBezTo>
                    <a:cubicBezTo>
                      <a:pt x="2732" y="1514"/>
                      <a:pt x="2743" y="1495"/>
                      <a:pt x="2749" y="1478"/>
                    </a:cubicBezTo>
                    <a:cubicBezTo>
                      <a:pt x="2786" y="1435"/>
                      <a:pt x="2793" y="1372"/>
                      <a:pt x="2737" y="1325"/>
                    </a:cubicBezTo>
                    <a:cubicBezTo>
                      <a:pt x="2268" y="932"/>
                      <a:pt x="1833" y="501"/>
                      <a:pt x="1434" y="35"/>
                    </a:cubicBezTo>
                    <a:cubicBezTo>
                      <a:pt x="1413" y="12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15"/>
              <p:cNvSpPr/>
              <p:nvPr/>
            </p:nvSpPr>
            <p:spPr>
              <a:xfrm>
                <a:off x="554960" y="1891610"/>
                <a:ext cx="263231" cy="261297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1" extrusionOk="0">
                    <a:moveTo>
                      <a:pt x="810" y="150"/>
                    </a:moveTo>
                    <a:cubicBezTo>
                      <a:pt x="814" y="154"/>
                      <a:pt x="819" y="159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7"/>
                      <a:pt x="806" y="154"/>
                      <a:pt x="810" y="150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4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6"/>
                      <a:pt x="308" y="1023"/>
                    </a:cubicBezTo>
                    <a:cubicBezTo>
                      <a:pt x="323" y="1041"/>
                      <a:pt x="340" y="1058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6"/>
                      <a:pt x="838" y="528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5"/>
                      <a:pt x="1030" y="771"/>
                      <a:pt x="1082" y="803"/>
                    </a:cubicBezTo>
                    <a:cubicBezTo>
                      <a:pt x="974" y="898"/>
                      <a:pt x="864" y="995"/>
                      <a:pt x="754" y="1092"/>
                    </a:cubicBezTo>
                    <a:cubicBezTo>
                      <a:pt x="664" y="1011"/>
                      <a:pt x="580" y="927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2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2"/>
                    </a:cubicBezTo>
                    <a:cubicBezTo>
                      <a:pt x="795" y="1328"/>
                      <a:pt x="789" y="1323"/>
                      <a:pt x="784" y="1319"/>
                    </a:cubicBezTo>
                    <a:cubicBezTo>
                      <a:pt x="791" y="1313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49"/>
                      <a:pt x="739" y="51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8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39"/>
                      <a:pt x="223" y="1112"/>
                      <a:pt x="306" y="1187"/>
                    </a:cubicBezTo>
                    <a:cubicBezTo>
                      <a:pt x="463" y="1325"/>
                      <a:pt x="620" y="1464"/>
                      <a:pt x="776" y="1602"/>
                    </a:cubicBezTo>
                    <a:cubicBezTo>
                      <a:pt x="788" y="1615"/>
                      <a:pt x="803" y="1621"/>
                      <a:pt x="818" y="1621"/>
                    </a:cubicBezTo>
                    <a:cubicBezTo>
                      <a:pt x="834" y="1621"/>
                      <a:pt x="849" y="1615"/>
                      <a:pt x="862" y="1602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29"/>
                      <a:pt x="1606" y="916"/>
                    </a:cubicBezTo>
                    <a:cubicBezTo>
                      <a:pt x="1608" y="914"/>
                      <a:pt x="1608" y="914"/>
                      <a:pt x="1610" y="914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1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15"/>
              <p:cNvSpPr/>
              <p:nvPr/>
            </p:nvSpPr>
            <p:spPr>
              <a:xfrm>
                <a:off x="622661" y="1964793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2"/>
                      <a:pt x="403" y="198"/>
                      <a:pt x="408" y="203"/>
                    </a:cubicBezTo>
                    <a:cubicBezTo>
                      <a:pt x="397" y="207"/>
                      <a:pt x="386" y="211"/>
                      <a:pt x="375" y="216"/>
                    </a:cubicBezTo>
                    <a:cubicBezTo>
                      <a:pt x="380" y="205"/>
                      <a:pt x="386" y="196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2"/>
                      <a:pt x="498" y="304"/>
                    </a:cubicBezTo>
                    <a:cubicBezTo>
                      <a:pt x="492" y="306"/>
                      <a:pt x="489" y="306"/>
                      <a:pt x="483" y="308"/>
                    </a:cubicBezTo>
                    <a:cubicBezTo>
                      <a:pt x="487" y="304"/>
                      <a:pt x="489" y="300"/>
                      <a:pt x="492" y="298"/>
                    </a:cubicBezTo>
                    <a:cubicBezTo>
                      <a:pt x="492" y="296"/>
                      <a:pt x="492" y="296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5"/>
                      <a:pt x="360" y="483"/>
                    </a:cubicBezTo>
                    <a:cubicBezTo>
                      <a:pt x="356" y="477"/>
                      <a:pt x="353" y="472"/>
                      <a:pt x="349" y="468"/>
                    </a:cubicBezTo>
                    <a:cubicBezTo>
                      <a:pt x="358" y="464"/>
                      <a:pt x="369" y="462"/>
                      <a:pt x="380" y="459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4"/>
                    </a:cubicBezTo>
                    <a:cubicBezTo>
                      <a:pt x="220" y="60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701"/>
                      <a:pt x="332" y="718"/>
                    </a:cubicBezTo>
                    <a:cubicBezTo>
                      <a:pt x="346" y="722"/>
                      <a:pt x="360" y="724"/>
                      <a:pt x="373" y="724"/>
                    </a:cubicBezTo>
                    <a:cubicBezTo>
                      <a:pt x="462" y="724"/>
                      <a:pt x="526" y="636"/>
                      <a:pt x="591" y="576"/>
                    </a:cubicBezTo>
                    <a:cubicBezTo>
                      <a:pt x="647" y="526"/>
                      <a:pt x="761" y="449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15"/>
              <p:cNvSpPr/>
              <p:nvPr/>
            </p:nvSpPr>
            <p:spPr>
              <a:xfrm>
                <a:off x="449538" y="3320761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2"/>
                    </a:moveTo>
                    <a:cubicBezTo>
                      <a:pt x="2780" y="252"/>
                      <a:pt x="2767" y="314"/>
                      <a:pt x="2760" y="377"/>
                    </a:cubicBezTo>
                    <a:cubicBezTo>
                      <a:pt x="2752" y="330"/>
                      <a:pt x="2743" y="284"/>
                      <a:pt x="2733" y="239"/>
                    </a:cubicBezTo>
                    <a:cubicBezTo>
                      <a:pt x="2754" y="222"/>
                      <a:pt x="2776" y="207"/>
                      <a:pt x="2799" y="192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88"/>
                      <a:pt x="202" y="405"/>
                      <a:pt x="235" y="424"/>
                    </a:cubicBezTo>
                    <a:cubicBezTo>
                      <a:pt x="203" y="427"/>
                      <a:pt x="170" y="431"/>
                      <a:pt x="138" y="438"/>
                    </a:cubicBezTo>
                    <a:cubicBezTo>
                      <a:pt x="136" y="418"/>
                      <a:pt x="134" y="399"/>
                      <a:pt x="133" y="379"/>
                    </a:cubicBezTo>
                    <a:close/>
                    <a:moveTo>
                      <a:pt x="2625" y="327"/>
                    </a:moveTo>
                    <a:cubicBezTo>
                      <a:pt x="2635" y="375"/>
                      <a:pt x="2644" y="425"/>
                      <a:pt x="2655" y="474"/>
                    </a:cubicBezTo>
                    <a:cubicBezTo>
                      <a:pt x="2635" y="435"/>
                      <a:pt x="2614" y="394"/>
                      <a:pt x="2594" y="355"/>
                    </a:cubicBezTo>
                    <a:cubicBezTo>
                      <a:pt x="2605" y="345"/>
                      <a:pt x="2616" y="336"/>
                      <a:pt x="2625" y="327"/>
                    </a:cubicBezTo>
                    <a:close/>
                    <a:moveTo>
                      <a:pt x="2493" y="453"/>
                    </a:moveTo>
                    <a:cubicBezTo>
                      <a:pt x="2499" y="470"/>
                      <a:pt x="2506" y="487"/>
                      <a:pt x="2513" y="504"/>
                    </a:cubicBezTo>
                    <a:cubicBezTo>
                      <a:pt x="2508" y="500"/>
                      <a:pt x="2502" y="496"/>
                      <a:pt x="2499" y="493"/>
                    </a:cubicBezTo>
                    <a:cubicBezTo>
                      <a:pt x="2487" y="483"/>
                      <a:pt x="2476" y="481"/>
                      <a:pt x="2465" y="481"/>
                    </a:cubicBezTo>
                    <a:cubicBezTo>
                      <a:pt x="2474" y="472"/>
                      <a:pt x="2484" y="463"/>
                      <a:pt x="2493" y="453"/>
                    </a:cubicBezTo>
                    <a:close/>
                    <a:moveTo>
                      <a:pt x="414" y="515"/>
                    </a:moveTo>
                    <a:cubicBezTo>
                      <a:pt x="425" y="521"/>
                      <a:pt x="437" y="526"/>
                      <a:pt x="448" y="534"/>
                    </a:cubicBezTo>
                    <a:cubicBezTo>
                      <a:pt x="405" y="554"/>
                      <a:pt x="360" y="576"/>
                      <a:pt x="317" y="599"/>
                    </a:cubicBezTo>
                    <a:cubicBezTo>
                      <a:pt x="340" y="575"/>
                      <a:pt x="366" y="554"/>
                      <a:pt x="394" y="535"/>
                    </a:cubicBezTo>
                    <a:cubicBezTo>
                      <a:pt x="403" y="530"/>
                      <a:pt x="409" y="522"/>
                      <a:pt x="414" y="515"/>
                    </a:cubicBezTo>
                    <a:close/>
                    <a:moveTo>
                      <a:pt x="2879" y="390"/>
                    </a:moveTo>
                    <a:lnTo>
                      <a:pt x="2879" y="390"/>
                    </a:lnTo>
                    <a:cubicBezTo>
                      <a:pt x="2883" y="481"/>
                      <a:pt x="2888" y="575"/>
                      <a:pt x="2894" y="666"/>
                    </a:cubicBezTo>
                    <a:cubicBezTo>
                      <a:pt x="2871" y="576"/>
                      <a:pt x="2868" y="483"/>
                      <a:pt x="2879" y="390"/>
                    </a:cubicBezTo>
                    <a:close/>
                    <a:moveTo>
                      <a:pt x="466" y="705"/>
                    </a:moveTo>
                    <a:cubicBezTo>
                      <a:pt x="468" y="705"/>
                      <a:pt x="468" y="707"/>
                      <a:pt x="468" y="707"/>
                    </a:cubicBezTo>
                    <a:cubicBezTo>
                      <a:pt x="466" y="709"/>
                      <a:pt x="464" y="709"/>
                      <a:pt x="461" y="711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2"/>
                    </a:moveTo>
                    <a:cubicBezTo>
                      <a:pt x="2334" y="662"/>
                      <a:pt x="2359" y="683"/>
                      <a:pt x="2383" y="703"/>
                    </a:cubicBezTo>
                    <a:cubicBezTo>
                      <a:pt x="2387" y="713"/>
                      <a:pt x="2390" y="722"/>
                      <a:pt x="2398" y="731"/>
                    </a:cubicBezTo>
                    <a:cubicBezTo>
                      <a:pt x="2415" y="750"/>
                      <a:pt x="2433" y="759"/>
                      <a:pt x="2454" y="765"/>
                    </a:cubicBezTo>
                    <a:cubicBezTo>
                      <a:pt x="2486" y="793"/>
                      <a:pt x="2515" y="823"/>
                      <a:pt x="2547" y="852"/>
                    </a:cubicBezTo>
                    <a:cubicBezTo>
                      <a:pt x="2463" y="787"/>
                      <a:pt x="2379" y="720"/>
                      <a:pt x="2297" y="655"/>
                    </a:cubicBezTo>
                    <a:cubicBezTo>
                      <a:pt x="2301" y="651"/>
                      <a:pt x="2305" y="647"/>
                      <a:pt x="2308" y="642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1"/>
                      <a:pt x="547" y="877"/>
                      <a:pt x="494" y="914"/>
                    </a:cubicBezTo>
                    <a:cubicBezTo>
                      <a:pt x="545" y="873"/>
                      <a:pt x="599" y="839"/>
                      <a:pt x="655" y="808"/>
                    </a:cubicBezTo>
                    <a:close/>
                    <a:moveTo>
                      <a:pt x="230" y="1044"/>
                    </a:moveTo>
                    <a:cubicBezTo>
                      <a:pt x="230" y="1046"/>
                      <a:pt x="228" y="1048"/>
                      <a:pt x="226" y="1050"/>
                    </a:cubicBezTo>
                    <a:lnTo>
                      <a:pt x="226" y="1044"/>
                    </a:lnTo>
                    <a:close/>
                    <a:moveTo>
                      <a:pt x="2894" y="1097"/>
                    </a:moveTo>
                    <a:cubicBezTo>
                      <a:pt x="2903" y="1110"/>
                      <a:pt x="2912" y="1123"/>
                      <a:pt x="2920" y="1136"/>
                    </a:cubicBezTo>
                    <a:cubicBezTo>
                      <a:pt x="2909" y="1128"/>
                      <a:pt x="2898" y="1123"/>
                      <a:pt x="2884" y="1115"/>
                    </a:cubicBezTo>
                    <a:cubicBezTo>
                      <a:pt x="2888" y="1110"/>
                      <a:pt x="2892" y="1104"/>
                      <a:pt x="2894" y="1097"/>
                    </a:cubicBezTo>
                    <a:close/>
                    <a:moveTo>
                      <a:pt x="2913" y="0"/>
                    </a:moveTo>
                    <a:cubicBezTo>
                      <a:pt x="2904" y="0"/>
                      <a:pt x="2894" y="2"/>
                      <a:pt x="2884" y="6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19"/>
                    </a:cubicBezTo>
                    <a:cubicBezTo>
                      <a:pt x="2400" y="373"/>
                      <a:pt x="2348" y="429"/>
                      <a:pt x="2295" y="483"/>
                    </a:cubicBezTo>
                    <a:lnTo>
                      <a:pt x="2292" y="483"/>
                    </a:ln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8"/>
                    </a:cubicBezTo>
                    <a:cubicBezTo>
                      <a:pt x="2202" y="578"/>
                      <a:pt x="2182" y="599"/>
                      <a:pt x="2163" y="617"/>
                    </a:cubicBezTo>
                    <a:cubicBezTo>
                      <a:pt x="2141" y="638"/>
                      <a:pt x="2137" y="683"/>
                      <a:pt x="2163" y="703"/>
                    </a:cubicBezTo>
                    <a:cubicBezTo>
                      <a:pt x="2314" y="823"/>
                      <a:pt x="2465" y="942"/>
                      <a:pt x="2616" y="1059"/>
                    </a:cubicBezTo>
                    <a:cubicBezTo>
                      <a:pt x="2728" y="1147"/>
                      <a:pt x="2836" y="1251"/>
                      <a:pt x="2978" y="1285"/>
                    </a:cubicBezTo>
                    <a:cubicBezTo>
                      <a:pt x="2983" y="1286"/>
                      <a:pt x="2988" y="1287"/>
                      <a:pt x="2993" y="1287"/>
                    </a:cubicBezTo>
                    <a:cubicBezTo>
                      <a:pt x="3026" y="1287"/>
                      <a:pt x="3057" y="1263"/>
                      <a:pt x="3054" y="1227"/>
                    </a:cubicBezTo>
                    <a:cubicBezTo>
                      <a:pt x="3026" y="849"/>
                      <a:pt x="2998" y="472"/>
                      <a:pt x="2987" y="94"/>
                    </a:cubicBezTo>
                    <a:cubicBezTo>
                      <a:pt x="2987" y="79"/>
                      <a:pt x="2983" y="66"/>
                      <a:pt x="2974" y="56"/>
                    </a:cubicBezTo>
                    <a:cubicBezTo>
                      <a:pt x="2974" y="24"/>
                      <a:pt x="2947" y="0"/>
                      <a:pt x="2913" y="0"/>
                    </a:cubicBezTo>
                    <a:close/>
                    <a:moveTo>
                      <a:pt x="88" y="249"/>
                    </a:moveTo>
                    <a:cubicBezTo>
                      <a:pt x="80" y="249"/>
                      <a:pt x="72" y="249"/>
                      <a:pt x="64" y="250"/>
                    </a:cubicBezTo>
                    <a:cubicBezTo>
                      <a:pt x="34" y="254"/>
                      <a:pt x="0" y="276"/>
                      <a:pt x="4" y="312"/>
                    </a:cubicBezTo>
                    <a:cubicBezTo>
                      <a:pt x="6" y="328"/>
                      <a:pt x="8" y="345"/>
                      <a:pt x="10" y="362"/>
                    </a:cubicBezTo>
                    <a:cubicBezTo>
                      <a:pt x="8" y="370"/>
                      <a:pt x="8" y="377"/>
                      <a:pt x="8" y="384"/>
                    </a:cubicBezTo>
                    <a:cubicBezTo>
                      <a:pt x="11" y="405"/>
                      <a:pt x="15" y="425"/>
                      <a:pt x="17" y="446"/>
                    </a:cubicBezTo>
                    <a:cubicBezTo>
                      <a:pt x="41" y="720"/>
                      <a:pt x="51" y="992"/>
                      <a:pt x="45" y="1266"/>
                    </a:cubicBezTo>
                    <a:cubicBezTo>
                      <a:pt x="44" y="1302"/>
                      <a:pt x="74" y="1327"/>
                      <a:pt x="106" y="1327"/>
                    </a:cubicBezTo>
                    <a:cubicBezTo>
                      <a:pt x="116" y="1327"/>
                      <a:pt x="127" y="1324"/>
                      <a:pt x="136" y="1319"/>
                    </a:cubicBezTo>
                    <a:cubicBezTo>
                      <a:pt x="155" y="1307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6"/>
                    </a:cubicBezTo>
                    <a:cubicBezTo>
                      <a:pt x="453" y="1080"/>
                      <a:pt x="688" y="918"/>
                      <a:pt x="940" y="780"/>
                    </a:cubicBezTo>
                    <a:cubicBezTo>
                      <a:pt x="981" y="757"/>
                      <a:pt x="977" y="698"/>
                      <a:pt x="940" y="675"/>
                    </a:cubicBezTo>
                    <a:cubicBezTo>
                      <a:pt x="789" y="582"/>
                      <a:pt x="636" y="494"/>
                      <a:pt x="479" y="412"/>
                    </a:cubicBezTo>
                    <a:cubicBezTo>
                      <a:pt x="371" y="356"/>
                      <a:pt x="221" y="249"/>
                      <a:pt x="88" y="2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15"/>
              <p:cNvSpPr/>
              <p:nvPr/>
            </p:nvSpPr>
            <p:spPr>
              <a:xfrm>
                <a:off x="450989" y="3073327"/>
                <a:ext cx="491000" cy="259846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2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901"/>
                      <a:pt x="1479" y="1336"/>
                    </a:cubicBezTo>
                    <a:cubicBezTo>
                      <a:pt x="1397" y="1272"/>
                      <a:pt x="1330" y="1190"/>
                      <a:pt x="1259" y="1114"/>
                    </a:cubicBezTo>
                    <a:cubicBezTo>
                      <a:pt x="1158" y="1004"/>
                      <a:pt x="1039" y="909"/>
                      <a:pt x="920" y="818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6"/>
                      <a:pt x="782" y="1015"/>
                    </a:cubicBezTo>
                    <a:cubicBezTo>
                      <a:pt x="899" y="1107"/>
                      <a:pt x="1013" y="1203"/>
                      <a:pt x="1114" y="1313"/>
                    </a:cubicBezTo>
                    <a:cubicBezTo>
                      <a:pt x="1209" y="1418"/>
                      <a:pt x="1300" y="1519"/>
                      <a:pt x="1421" y="1593"/>
                    </a:cubicBezTo>
                    <a:cubicBezTo>
                      <a:pt x="1443" y="1606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15"/>
              <p:cNvSpPr/>
              <p:nvPr/>
            </p:nvSpPr>
            <p:spPr>
              <a:xfrm>
                <a:off x="437932" y="3172623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0"/>
                      <a:pt x="2515" y="545"/>
                      <a:pt x="2278" y="774"/>
                    </a:cubicBezTo>
                    <a:cubicBezTo>
                      <a:pt x="2155" y="893"/>
                      <a:pt x="2024" y="1007"/>
                      <a:pt x="1894" y="1115"/>
                    </a:cubicBezTo>
                    <a:cubicBezTo>
                      <a:pt x="1797" y="1195"/>
                      <a:pt x="1678" y="1266"/>
                      <a:pt x="1603" y="1369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7" y="348"/>
                      <a:pt x="167" y="348"/>
                    </a:cubicBezTo>
                    <a:cubicBezTo>
                      <a:pt x="67" y="348"/>
                      <a:pt x="1" y="505"/>
                      <a:pt x="108" y="578"/>
                    </a:cubicBezTo>
                    <a:cubicBezTo>
                      <a:pt x="611" y="916"/>
                      <a:pt x="1092" y="1285"/>
                      <a:pt x="1575" y="1648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4"/>
                      <a:pt x="1733" y="1605"/>
                    </a:cubicBezTo>
                    <a:cubicBezTo>
                      <a:pt x="1748" y="1596"/>
                      <a:pt x="1763" y="1581"/>
                      <a:pt x="1773" y="1559"/>
                    </a:cubicBezTo>
                    <a:cubicBezTo>
                      <a:pt x="1829" y="1432"/>
                      <a:pt x="1993" y="1346"/>
                      <a:pt x="2097" y="1261"/>
                    </a:cubicBezTo>
                    <a:cubicBezTo>
                      <a:pt x="2218" y="1160"/>
                      <a:pt x="2336" y="1054"/>
                      <a:pt x="2449" y="945"/>
                    </a:cubicBezTo>
                    <a:cubicBezTo>
                      <a:pt x="2688" y="718"/>
                      <a:pt x="2908" y="472"/>
                      <a:pt x="3111" y="215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15"/>
              <p:cNvSpPr/>
              <p:nvPr/>
            </p:nvSpPr>
            <p:spPr>
              <a:xfrm>
                <a:off x="434225" y="2636651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0"/>
                    </a:moveTo>
                    <a:cubicBezTo>
                      <a:pt x="1589" y="0"/>
                      <a:pt x="1562" y="10"/>
                      <a:pt x="1536" y="33"/>
                    </a:cubicBezTo>
                    <a:cubicBezTo>
                      <a:pt x="1085" y="450"/>
                      <a:pt x="606" y="838"/>
                      <a:pt x="105" y="1192"/>
                    </a:cubicBezTo>
                    <a:cubicBezTo>
                      <a:pt x="1" y="1268"/>
                      <a:pt x="67" y="1425"/>
                      <a:pt x="165" y="1425"/>
                    </a:cubicBezTo>
                    <a:cubicBezTo>
                      <a:pt x="185" y="1425"/>
                      <a:pt x="206" y="1418"/>
                      <a:pt x="228" y="1403"/>
                    </a:cubicBezTo>
                    <a:cubicBezTo>
                      <a:pt x="716" y="1056"/>
                      <a:pt x="1184" y="680"/>
                      <a:pt x="1628" y="279"/>
                    </a:cubicBezTo>
                    <a:cubicBezTo>
                      <a:pt x="1835" y="482"/>
                      <a:pt x="2042" y="687"/>
                      <a:pt x="2251" y="890"/>
                    </a:cubicBezTo>
                    <a:cubicBezTo>
                      <a:pt x="2467" y="1103"/>
                      <a:pt x="2674" y="1343"/>
                      <a:pt x="2931" y="1507"/>
                    </a:cubicBezTo>
                    <a:cubicBezTo>
                      <a:pt x="2952" y="1521"/>
                      <a:pt x="2973" y="1527"/>
                      <a:pt x="2993" y="1527"/>
                    </a:cubicBezTo>
                    <a:cubicBezTo>
                      <a:pt x="3096" y="1527"/>
                      <a:pt x="3164" y="1367"/>
                      <a:pt x="3054" y="1297"/>
                    </a:cubicBezTo>
                    <a:cubicBezTo>
                      <a:pt x="2815" y="1146"/>
                      <a:pt x="2622" y="916"/>
                      <a:pt x="2422" y="719"/>
                    </a:cubicBezTo>
                    <a:cubicBezTo>
                      <a:pt x="2195" y="497"/>
                      <a:pt x="1967" y="273"/>
                      <a:pt x="1742" y="49"/>
                    </a:cubicBezTo>
                    <a:cubicBezTo>
                      <a:pt x="1721" y="29"/>
                      <a:pt x="1699" y="19"/>
                      <a:pt x="1676" y="16"/>
                    </a:cubicBezTo>
                    <a:cubicBezTo>
                      <a:pt x="1658" y="6"/>
                      <a:pt x="1638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15"/>
              <p:cNvSpPr/>
              <p:nvPr/>
            </p:nvSpPr>
            <p:spPr>
              <a:xfrm>
                <a:off x="452118" y="2521397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1"/>
                    </a:moveTo>
                    <a:cubicBezTo>
                      <a:pt x="1482" y="1"/>
                      <a:pt x="1454" y="13"/>
                      <a:pt x="1431" y="43"/>
                    </a:cubicBezTo>
                    <a:cubicBezTo>
                      <a:pt x="1060" y="496"/>
                      <a:pt x="555" y="837"/>
                      <a:pt x="96" y="1197"/>
                    </a:cubicBezTo>
                    <a:cubicBezTo>
                      <a:pt x="0" y="1274"/>
                      <a:pt x="88" y="1397"/>
                      <a:pt x="188" y="1397"/>
                    </a:cubicBezTo>
                    <a:cubicBezTo>
                      <a:pt x="215" y="1397"/>
                      <a:pt x="242" y="1389"/>
                      <a:pt x="268" y="1368"/>
                    </a:cubicBezTo>
                    <a:cubicBezTo>
                      <a:pt x="708" y="1022"/>
                      <a:pt x="1191" y="695"/>
                      <a:pt x="1558" y="267"/>
                    </a:cubicBezTo>
                    <a:cubicBezTo>
                      <a:pt x="1990" y="652"/>
                      <a:pt x="2414" y="1050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4"/>
                    </a:cubicBezTo>
                    <a:cubicBezTo>
                      <a:pt x="2572" y="865"/>
                      <a:pt x="2136" y="457"/>
                      <a:pt x="1688" y="58"/>
                    </a:cubicBezTo>
                    <a:cubicBezTo>
                      <a:pt x="1664" y="36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0" y="30"/>
                    </a:cubicBezTo>
                    <a:cubicBezTo>
                      <a:pt x="1559" y="12"/>
                      <a:pt x="1534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5"/>
              <p:cNvSpPr/>
              <p:nvPr/>
            </p:nvSpPr>
            <p:spPr>
              <a:xfrm>
                <a:off x="473234" y="2756258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6"/>
                    </a:cubicBezTo>
                    <a:cubicBezTo>
                      <a:pt x="1360" y="361"/>
                      <a:pt x="1354" y="394"/>
                      <a:pt x="1365" y="432"/>
                    </a:cubicBezTo>
                    <a:cubicBezTo>
                      <a:pt x="1382" y="489"/>
                      <a:pt x="1401" y="547"/>
                      <a:pt x="1417" y="605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7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7"/>
                    </a:moveTo>
                    <a:cubicBezTo>
                      <a:pt x="496" y="1187"/>
                      <a:pt x="496" y="1196"/>
                      <a:pt x="496" y="1205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7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1"/>
                      <a:pt x="372" y="1438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79"/>
                    </a:moveTo>
                    <a:lnTo>
                      <a:pt x="1932" y="1479"/>
                    </a:ln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3"/>
                      <a:pt x="2042" y="1821"/>
                      <a:pt x="2035" y="1826"/>
                    </a:cubicBezTo>
                    <a:lnTo>
                      <a:pt x="1932" y="1479"/>
                    </a:lnTo>
                    <a:close/>
                    <a:moveTo>
                      <a:pt x="733" y="1796"/>
                    </a:moveTo>
                    <a:cubicBezTo>
                      <a:pt x="746" y="1822"/>
                      <a:pt x="757" y="1847"/>
                      <a:pt x="771" y="1873"/>
                    </a:cubicBezTo>
                    <a:cubicBezTo>
                      <a:pt x="750" y="1850"/>
                      <a:pt x="730" y="1828"/>
                      <a:pt x="709" y="1808"/>
                    </a:cubicBezTo>
                    <a:cubicBezTo>
                      <a:pt x="718" y="1804"/>
                      <a:pt x="726" y="1802"/>
                      <a:pt x="733" y="1796"/>
                    </a:cubicBezTo>
                    <a:close/>
                    <a:moveTo>
                      <a:pt x="1302" y="2374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4"/>
                      <a:pt x="1326" y="2492"/>
                    </a:cubicBezTo>
                    <a:cubicBezTo>
                      <a:pt x="1306" y="2468"/>
                      <a:pt x="1283" y="2443"/>
                      <a:pt x="1263" y="2419"/>
                    </a:cubicBezTo>
                    <a:cubicBezTo>
                      <a:pt x="1278" y="2408"/>
                      <a:pt x="1291" y="2391"/>
                      <a:pt x="1302" y="2374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0"/>
                      <a:pt x="946" y="364"/>
                      <a:pt x="785" y="530"/>
                    </a:cubicBezTo>
                    <a:cubicBezTo>
                      <a:pt x="746" y="542"/>
                      <a:pt x="713" y="571"/>
                      <a:pt x="705" y="612"/>
                    </a:cubicBezTo>
                    <a:cubicBezTo>
                      <a:pt x="487" y="840"/>
                      <a:pt x="267" y="1067"/>
                      <a:pt x="47" y="1295"/>
                    </a:cubicBezTo>
                    <a:cubicBezTo>
                      <a:pt x="2" y="1341"/>
                      <a:pt x="1" y="1418"/>
                      <a:pt x="47" y="1466"/>
                    </a:cubicBezTo>
                    <a:cubicBezTo>
                      <a:pt x="457" y="1880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3"/>
                      <a:pt x="1403" y="2751"/>
                    </a:cubicBezTo>
                    <a:cubicBezTo>
                      <a:pt x="1837" y="2341"/>
                      <a:pt x="2275" y="1932"/>
                      <a:pt x="2715" y="1528"/>
                    </a:cubicBezTo>
                    <a:cubicBezTo>
                      <a:pt x="2732" y="1513"/>
                      <a:pt x="2743" y="1494"/>
                      <a:pt x="2749" y="1478"/>
                    </a:cubicBezTo>
                    <a:cubicBezTo>
                      <a:pt x="2786" y="1435"/>
                      <a:pt x="2793" y="1371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5"/>
              <p:cNvSpPr/>
              <p:nvPr/>
            </p:nvSpPr>
            <p:spPr>
              <a:xfrm>
                <a:off x="554960" y="2837983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0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8"/>
                      <a:pt x="806" y="154"/>
                      <a:pt x="810" y="150"/>
                    </a:cubicBezTo>
                    <a:close/>
                    <a:moveTo>
                      <a:pt x="232" y="723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3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8"/>
                      <a:pt x="308" y="1023"/>
                    </a:cubicBezTo>
                    <a:cubicBezTo>
                      <a:pt x="323" y="1041"/>
                      <a:pt x="340" y="1060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5"/>
                      <a:pt x="754" y="1092"/>
                    </a:cubicBezTo>
                    <a:cubicBezTo>
                      <a:pt x="664" y="1012"/>
                      <a:pt x="580" y="928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3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4"/>
                    </a:cubicBezTo>
                    <a:cubicBezTo>
                      <a:pt x="795" y="1329"/>
                      <a:pt x="789" y="1323"/>
                      <a:pt x="784" y="1319"/>
                    </a:cubicBezTo>
                    <a:cubicBezTo>
                      <a:pt x="791" y="1314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8"/>
                    </a:cubicBezTo>
                    <a:cubicBezTo>
                      <a:pt x="743" y="50"/>
                      <a:pt x="739" y="53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9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40"/>
                      <a:pt x="223" y="1112"/>
                      <a:pt x="306" y="1187"/>
                    </a:cubicBezTo>
                    <a:cubicBezTo>
                      <a:pt x="463" y="1325"/>
                      <a:pt x="620" y="1465"/>
                      <a:pt x="776" y="1604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4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30"/>
                      <a:pt x="1606" y="916"/>
                    </a:cubicBezTo>
                    <a:cubicBezTo>
                      <a:pt x="1608" y="916"/>
                      <a:pt x="1608" y="915"/>
                      <a:pt x="1610" y="915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15"/>
              <p:cNvSpPr/>
              <p:nvPr/>
            </p:nvSpPr>
            <p:spPr>
              <a:xfrm>
                <a:off x="622661" y="2911327"/>
                <a:ext cx="122669" cy="116544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3" extrusionOk="0">
                    <a:moveTo>
                      <a:pt x="392" y="184"/>
                    </a:moveTo>
                    <a:cubicBezTo>
                      <a:pt x="397" y="191"/>
                      <a:pt x="403" y="197"/>
                      <a:pt x="408" y="204"/>
                    </a:cubicBezTo>
                    <a:cubicBezTo>
                      <a:pt x="397" y="206"/>
                      <a:pt x="386" y="212"/>
                      <a:pt x="375" y="215"/>
                    </a:cubicBezTo>
                    <a:cubicBezTo>
                      <a:pt x="380" y="204"/>
                      <a:pt x="386" y="195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9"/>
                      <a:pt x="496" y="301"/>
                      <a:pt x="498" y="303"/>
                    </a:cubicBezTo>
                    <a:cubicBezTo>
                      <a:pt x="492" y="305"/>
                      <a:pt x="489" y="305"/>
                      <a:pt x="483" y="307"/>
                    </a:cubicBezTo>
                    <a:cubicBezTo>
                      <a:pt x="487" y="303"/>
                      <a:pt x="489" y="301"/>
                      <a:pt x="492" y="297"/>
                    </a:cubicBezTo>
                    <a:cubicBezTo>
                      <a:pt x="492" y="297"/>
                      <a:pt x="492" y="297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5"/>
                    </a:lnTo>
                    <a:cubicBezTo>
                      <a:pt x="599" y="414"/>
                      <a:pt x="597" y="413"/>
                      <a:pt x="594" y="413"/>
                    </a:cubicBezTo>
                    <a:cubicBezTo>
                      <a:pt x="590" y="413"/>
                      <a:pt x="584" y="415"/>
                      <a:pt x="578" y="420"/>
                    </a:cubicBezTo>
                    <a:cubicBezTo>
                      <a:pt x="582" y="415"/>
                      <a:pt x="587" y="411"/>
                      <a:pt x="591" y="406"/>
                    </a:cubicBezTo>
                    <a:close/>
                    <a:moveTo>
                      <a:pt x="380" y="458"/>
                    </a:moveTo>
                    <a:lnTo>
                      <a:pt x="380" y="458"/>
                    </a:lnTo>
                    <a:cubicBezTo>
                      <a:pt x="373" y="467"/>
                      <a:pt x="367" y="475"/>
                      <a:pt x="360" y="482"/>
                    </a:cubicBezTo>
                    <a:cubicBezTo>
                      <a:pt x="356" y="476"/>
                      <a:pt x="353" y="473"/>
                      <a:pt x="349" y="467"/>
                    </a:cubicBezTo>
                    <a:cubicBezTo>
                      <a:pt x="358" y="463"/>
                      <a:pt x="369" y="461"/>
                      <a:pt x="380" y="458"/>
                    </a:cubicBezTo>
                    <a:close/>
                    <a:moveTo>
                      <a:pt x="393" y="1"/>
                    </a:moveTo>
                    <a:cubicBezTo>
                      <a:pt x="386" y="1"/>
                      <a:pt x="380" y="2"/>
                      <a:pt x="373" y="5"/>
                    </a:cubicBezTo>
                    <a:cubicBezTo>
                      <a:pt x="220" y="59"/>
                      <a:pt x="181" y="236"/>
                      <a:pt x="37" y="297"/>
                    </a:cubicBezTo>
                    <a:cubicBezTo>
                      <a:pt x="0" y="314"/>
                      <a:pt x="2" y="368"/>
                      <a:pt x="26" y="394"/>
                    </a:cubicBezTo>
                    <a:cubicBezTo>
                      <a:pt x="78" y="452"/>
                      <a:pt x="131" y="512"/>
                      <a:pt x="183" y="570"/>
                    </a:cubicBezTo>
                    <a:cubicBezTo>
                      <a:pt x="222" y="614"/>
                      <a:pt x="274" y="700"/>
                      <a:pt x="332" y="717"/>
                    </a:cubicBezTo>
                    <a:cubicBezTo>
                      <a:pt x="346" y="721"/>
                      <a:pt x="360" y="723"/>
                      <a:pt x="373" y="723"/>
                    </a:cubicBezTo>
                    <a:cubicBezTo>
                      <a:pt x="462" y="723"/>
                      <a:pt x="526" y="635"/>
                      <a:pt x="591" y="575"/>
                    </a:cubicBezTo>
                    <a:cubicBezTo>
                      <a:pt x="647" y="525"/>
                      <a:pt x="761" y="448"/>
                      <a:pt x="709" y="357"/>
                    </a:cubicBezTo>
                    <a:cubicBezTo>
                      <a:pt x="647" y="253"/>
                      <a:pt x="537" y="158"/>
                      <a:pt x="449" y="66"/>
                    </a:cubicBezTo>
                    <a:cubicBezTo>
                      <a:pt x="451" y="35"/>
                      <a:pt x="426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15"/>
              <p:cNvSpPr/>
              <p:nvPr/>
            </p:nvSpPr>
            <p:spPr>
              <a:xfrm>
                <a:off x="449538" y="4267295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2"/>
                    </a:moveTo>
                    <a:lnTo>
                      <a:pt x="2799" y="192"/>
                    </a:lnTo>
                    <a:cubicBezTo>
                      <a:pt x="2780" y="253"/>
                      <a:pt x="2767" y="313"/>
                      <a:pt x="2760" y="376"/>
                    </a:cubicBezTo>
                    <a:cubicBezTo>
                      <a:pt x="2752" y="330"/>
                      <a:pt x="2743" y="285"/>
                      <a:pt x="2733" y="238"/>
                    </a:cubicBezTo>
                    <a:cubicBezTo>
                      <a:pt x="2754" y="221"/>
                      <a:pt x="2776" y="206"/>
                      <a:pt x="2799" y="192"/>
                    </a:cubicBezTo>
                    <a:close/>
                    <a:moveTo>
                      <a:pt x="133" y="378"/>
                    </a:moveTo>
                    <a:lnTo>
                      <a:pt x="133" y="378"/>
                    </a:lnTo>
                    <a:cubicBezTo>
                      <a:pt x="166" y="387"/>
                      <a:pt x="202" y="406"/>
                      <a:pt x="235" y="423"/>
                    </a:cubicBezTo>
                    <a:cubicBezTo>
                      <a:pt x="203" y="426"/>
                      <a:pt x="170" y="430"/>
                      <a:pt x="138" y="438"/>
                    </a:cubicBezTo>
                    <a:cubicBezTo>
                      <a:pt x="136" y="419"/>
                      <a:pt x="134" y="399"/>
                      <a:pt x="133" y="378"/>
                    </a:cubicBezTo>
                    <a:close/>
                    <a:moveTo>
                      <a:pt x="2625" y="326"/>
                    </a:moveTo>
                    <a:cubicBezTo>
                      <a:pt x="2635" y="374"/>
                      <a:pt x="2644" y="425"/>
                      <a:pt x="2655" y="473"/>
                    </a:cubicBezTo>
                    <a:cubicBezTo>
                      <a:pt x="2635" y="434"/>
                      <a:pt x="2614" y="395"/>
                      <a:pt x="2594" y="354"/>
                    </a:cubicBezTo>
                    <a:cubicBezTo>
                      <a:pt x="2605" y="344"/>
                      <a:pt x="2616" y="335"/>
                      <a:pt x="2625" y="326"/>
                    </a:cubicBezTo>
                    <a:close/>
                    <a:moveTo>
                      <a:pt x="2493" y="453"/>
                    </a:moveTo>
                    <a:cubicBezTo>
                      <a:pt x="2499" y="469"/>
                      <a:pt x="2506" y="486"/>
                      <a:pt x="2513" y="503"/>
                    </a:cubicBezTo>
                    <a:cubicBezTo>
                      <a:pt x="2508" y="499"/>
                      <a:pt x="2502" y="495"/>
                      <a:pt x="2499" y="492"/>
                    </a:cubicBezTo>
                    <a:cubicBezTo>
                      <a:pt x="2487" y="482"/>
                      <a:pt x="2476" y="481"/>
                      <a:pt x="2465" y="481"/>
                    </a:cubicBezTo>
                    <a:cubicBezTo>
                      <a:pt x="2474" y="471"/>
                      <a:pt x="2484" y="462"/>
                      <a:pt x="2493" y="453"/>
                    </a:cubicBezTo>
                    <a:close/>
                    <a:moveTo>
                      <a:pt x="414" y="514"/>
                    </a:moveTo>
                    <a:cubicBezTo>
                      <a:pt x="425" y="520"/>
                      <a:pt x="437" y="527"/>
                      <a:pt x="448" y="533"/>
                    </a:cubicBezTo>
                    <a:cubicBezTo>
                      <a:pt x="405" y="553"/>
                      <a:pt x="360" y="576"/>
                      <a:pt x="317" y="598"/>
                    </a:cubicBezTo>
                    <a:cubicBezTo>
                      <a:pt x="340" y="576"/>
                      <a:pt x="366" y="553"/>
                      <a:pt x="394" y="535"/>
                    </a:cubicBezTo>
                    <a:cubicBezTo>
                      <a:pt x="403" y="529"/>
                      <a:pt x="409" y="522"/>
                      <a:pt x="414" y="514"/>
                    </a:cubicBezTo>
                    <a:close/>
                    <a:moveTo>
                      <a:pt x="2879" y="389"/>
                    </a:moveTo>
                    <a:cubicBezTo>
                      <a:pt x="2883" y="482"/>
                      <a:pt x="2888" y="574"/>
                      <a:pt x="2894" y="665"/>
                    </a:cubicBezTo>
                    <a:cubicBezTo>
                      <a:pt x="2871" y="576"/>
                      <a:pt x="2868" y="482"/>
                      <a:pt x="2879" y="389"/>
                    </a:cubicBezTo>
                    <a:close/>
                    <a:moveTo>
                      <a:pt x="466" y="704"/>
                    </a:moveTo>
                    <a:cubicBezTo>
                      <a:pt x="468" y="704"/>
                      <a:pt x="468" y="706"/>
                      <a:pt x="468" y="708"/>
                    </a:cubicBezTo>
                    <a:cubicBezTo>
                      <a:pt x="466" y="708"/>
                      <a:pt x="464" y="710"/>
                      <a:pt x="461" y="710"/>
                    </a:cubicBezTo>
                    <a:cubicBezTo>
                      <a:pt x="463" y="708"/>
                      <a:pt x="464" y="706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1"/>
                      <a:pt x="2359" y="682"/>
                      <a:pt x="2383" y="702"/>
                    </a:cubicBezTo>
                    <a:cubicBezTo>
                      <a:pt x="2387" y="712"/>
                      <a:pt x="2390" y="721"/>
                      <a:pt x="2398" y="730"/>
                    </a:cubicBezTo>
                    <a:cubicBezTo>
                      <a:pt x="2415" y="749"/>
                      <a:pt x="2433" y="758"/>
                      <a:pt x="2454" y="764"/>
                    </a:cubicBezTo>
                    <a:cubicBezTo>
                      <a:pt x="2486" y="792"/>
                      <a:pt x="2515" y="822"/>
                      <a:pt x="2547" y="852"/>
                    </a:cubicBezTo>
                    <a:cubicBezTo>
                      <a:pt x="2463" y="786"/>
                      <a:pt x="2379" y="721"/>
                      <a:pt x="2297" y="654"/>
                    </a:cubicBezTo>
                    <a:cubicBezTo>
                      <a:pt x="2301" y="650"/>
                      <a:pt x="2305" y="646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0"/>
                      <a:pt x="547" y="876"/>
                      <a:pt x="494" y="913"/>
                    </a:cubicBezTo>
                    <a:cubicBezTo>
                      <a:pt x="545" y="872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4"/>
                      <a:pt x="230" y="1045"/>
                    </a:cubicBezTo>
                    <a:cubicBezTo>
                      <a:pt x="230" y="1045"/>
                      <a:pt x="228" y="1047"/>
                      <a:pt x="226" y="1049"/>
                    </a:cubicBezTo>
                    <a:lnTo>
                      <a:pt x="226" y="1044"/>
                    </a:lnTo>
                    <a:close/>
                    <a:moveTo>
                      <a:pt x="2894" y="1098"/>
                    </a:moveTo>
                    <a:cubicBezTo>
                      <a:pt x="2903" y="1109"/>
                      <a:pt x="2912" y="1122"/>
                      <a:pt x="2920" y="1135"/>
                    </a:cubicBezTo>
                    <a:cubicBezTo>
                      <a:pt x="2909" y="1129"/>
                      <a:pt x="2898" y="1122"/>
                      <a:pt x="2884" y="1116"/>
                    </a:cubicBezTo>
                    <a:cubicBezTo>
                      <a:pt x="2888" y="1109"/>
                      <a:pt x="2892" y="1103"/>
                      <a:pt x="2894" y="1098"/>
                    </a:cubicBezTo>
                    <a:close/>
                    <a:moveTo>
                      <a:pt x="2915" y="0"/>
                    </a:moveTo>
                    <a:cubicBezTo>
                      <a:pt x="2905" y="0"/>
                      <a:pt x="2895" y="2"/>
                      <a:pt x="2884" y="7"/>
                    </a:cubicBezTo>
                    <a:cubicBezTo>
                      <a:pt x="2743" y="68"/>
                      <a:pt x="2620" y="165"/>
                      <a:pt x="2502" y="274"/>
                    </a:cubicBezTo>
                    <a:cubicBezTo>
                      <a:pt x="2482" y="279"/>
                      <a:pt x="2461" y="296"/>
                      <a:pt x="2456" y="318"/>
                    </a:cubicBezTo>
                    <a:cubicBezTo>
                      <a:pt x="2400" y="372"/>
                      <a:pt x="2348" y="428"/>
                      <a:pt x="2295" y="482"/>
                    </a:cubicBezTo>
                    <a:lnTo>
                      <a:pt x="2292" y="482"/>
                    </a:lnTo>
                    <a:cubicBezTo>
                      <a:pt x="2284" y="480"/>
                      <a:pt x="2277" y="479"/>
                      <a:pt x="2271" y="479"/>
                    </a:cubicBezTo>
                    <a:cubicBezTo>
                      <a:pt x="2231" y="479"/>
                      <a:pt x="2211" y="522"/>
                      <a:pt x="2221" y="559"/>
                    </a:cubicBezTo>
                    <a:cubicBezTo>
                      <a:pt x="2202" y="577"/>
                      <a:pt x="2182" y="598"/>
                      <a:pt x="2163" y="617"/>
                    </a:cubicBezTo>
                    <a:cubicBezTo>
                      <a:pt x="2141" y="637"/>
                      <a:pt x="2137" y="682"/>
                      <a:pt x="2163" y="702"/>
                    </a:cubicBezTo>
                    <a:cubicBezTo>
                      <a:pt x="2314" y="822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4"/>
                    </a:cubicBezTo>
                    <a:cubicBezTo>
                      <a:pt x="2983" y="1285"/>
                      <a:pt x="2988" y="1286"/>
                      <a:pt x="2993" y="1286"/>
                    </a:cubicBezTo>
                    <a:cubicBezTo>
                      <a:pt x="3026" y="1286"/>
                      <a:pt x="3057" y="1262"/>
                      <a:pt x="3054" y="1226"/>
                    </a:cubicBezTo>
                    <a:cubicBezTo>
                      <a:pt x="3026" y="850"/>
                      <a:pt x="2998" y="471"/>
                      <a:pt x="2987" y="93"/>
                    </a:cubicBezTo>
                    <a:cubicBezTo>
                      <a:pt x="2987" y="78"/>
                      <a:pt x="2983" y="67"/>
                      <a:pt x="2974" y="57"/>
                    </a:cubicBezTo>
                    <a:cubicBezTo>
                      <a:pt x="2974" y="24"/>
                      <a:pt x="2947" y="0"/>
                      <a:pt x="2915" y="0"/>
                    </a:cubicBezTo>
                    <a:close/>
                    <a:moveTo>
                      <a:pt x="88" y="248"/>
                    </a:moveTo>
                    <a:cubicBezTo>
                      <a:pt x="80" y="248"/>
                      <a:pt x="72" y="248"/>
                      <a:pt x="64" y="249"/>
                    </a:cubicBezTo>
                    <a:cubicBezTo>
                      <a:pt x="34" y="253"/>
                      <a:pt x="0" y="275"/>
                      <a:pt x="4" y="311"/>
                    </a:cubicBezTo>
                    <a:cubicBezTo>
                      <a:pt x="6" y="328"/>
                      <a:pt x="8" y="344"/>
                      <a:pt x="10" y="361"/>
                    </a:cubicBezTo>
                    <a:cubicBezTo>
                      <a:pt x="8" y="369"/>
                      <a:pt x="8" y="376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1"/>
                      <a:pt x="45" y="1265"/>
                    </a:cubicBezTo>
                    <a:cubicBezTo>
                      <a:pt x="44" y="1301"/>
                      <a:pt x="74" y="1326"/>
                      <a:pt x="106" y="1326"/>
                    </a:cubicBezTo>
                    <a:cubicBezTo>
                      <a:pt x="116" y="1326"/>
                      <a:pt x="127" y="1324"/>
                      <a:pt x="136" y="1318"/>
                    </a:cubicBezTo>
                    <a:cubicBezTo>
                      <a:pt x="155" y="1306"/>
                      <a:pt x="170" y="1295"/>
                      <a:pt x="187" y="1282"/>
                    </a:cubicBezTo>
                    <a:cubicBezTo>
                      <a:pt x="203" y="1282"/>
                      <a:pt x="222" y="1277"/>
                      <a:pt x="233" y="1265"/>
                    </a:cubicBezTo>
                    <a:cubicBezTo>
                      <a:pt x="453" y="1079"/>
                      <a:pt x="688" y="919"/>
                      <a:pt x="940" y="779"/>
                    </a:cubicBezTo>
                    <a:cubicBezTo>
                      <a:pt x="981" y="756"/>
                      <a:pt x="977" y="699"/>
                      <a:pt x="940" y="674"/>
                    </a:cubicBezTo>
                    <a:cubicBezTo>
                      <a:pt x="789" y="581"/>
                      <a:pt x="636" y="494"/>
                      <a:pt x="479" y="412"/>
                    </a:cubicBezTo>
                    <a:cubicBezTo>
                      <a:pt x="371" y="355"/>
                      <a:pt x="221" y="248"/>
                      <a:pt x="88" y="2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15"/>
              <p:cNvSpPr/>
              <p:nvPr/>
            </p:nvSpPr>
            <p:spPr>
              <a:xfrm>
                <a:off x="450989" y="4020023"/>
                <a:ext cx="491161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610" extrusionOk="0">
                    <a:moveTo>
                      <a:pt x="2868" y="0"/>
                    </a:moveTo>
                    <a:cubicBezTo>
                      <a:pt x="2841" y="0"/>
                      <a:pt x="2813" y="10"/>
                      <a:pt x="2788" y="34"/>
                    </a:cubicBezTo>
                    <a:cubicBezTo>
                      <a:pt x="2348" y="465"/>
                      <a:pt x="1912" y="900"/>
                      <a:pt x="1479" y="1336"/>
                    </a:cubicBezTo>
                    <a:cubicBezTo>
                      <a:pt x="1397" y="1271"/>
                      <a:pt x="1330" y="1190"/>
                      <a:pt x="1259" y="1112"/>
                    </a:cubicBezTo>
                    <a:cubicBezTo>
                      <a:pt x="1158" y="1002"/>
                      <a:pt x="1039" y="909"/>
                      <a:pt x="920" y="816"/>
                    </a:cubicBezTo>
                    <a:cubicBezTo>
                      <a:pt x="677" y="627"/>
                      <a:pt x="461" y="420"/>
                      <a:pt x="252" y="193"/>
                    </a:cubicBezTo>
                    <a:cubicBezTo>
                      <a:pt x="228" y="166"/>
                      <a:pt x="199" y="155"/>
                      <a:pt x="172" y="155"/>
                    </a:cubicBezTo>
                    <a:cubicBezTo>
                      <a:pt x="82" y="155"/>
                      <a:pt x="1" y="277"/>
                      <a:pt x="81" y="365"/>
                    </a:cubicBezTo>
                    <a:cubicBezTo>
                      <a:pt x="301" y="601"/>
                      <a:pt x="526" y="816"/>
                      <a:pt x="782" y="1013"/>
                    </a:cubicBezTo>
                    <a:cubicBezTo>
                      <a:pt x="899" y="1105"/>
                      <a:pt x="1013" y="1202"/>
                      <a:pt x="1114" y="1314"/>
                    </a:cubicBezTo>
                    <a:cubicBezTo>
                      <a:pt x="1209" y="1416"/>
                      <a:pt x="1300" y="1517"/>
                      <a:pt x="1421" y="1591"/>
                    </a:cubicBezTo>
                    <a:cubicBezTo>
                      <a:pt x="1443" y="1604"/>
                      <a:pt x="1463" y="1609"/>
                      <a:pt x="1483" y="1609"/>
                    </a:cubicBezTo>
                    <a:cubicBezTo>
                      <a:pt x="1495" y="1609"/>
                      <a:pt x="1507" y="1607"/>
                      <a:pt x="1518" y="1602"/>
                    </a:cubicBezTo>
                    <a:cubicBezTo>
                      <a:pt x="1542" y="1601"/>
                      <a:pt x="1567" y="1589"/>
                      <a:pt x="1589" y="1569"/>
                    </a:cubicBezTo>
                    <a:cubicBezTo>
                      <a:pt x="2042" y="1112"/>
                      <a:pt x="2499" y="657"/>
                      <a:pt x="2959" y="206"/>
                    </a:cubicBezTo>
                    <a:cubicBezTo>
                      <a:pt x="3046" y="122"/>
                      <a:pt x="2962" y="0"/>
                      <a:pt x="2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15"/>
              <p:cNvSpPr/>
              <p:nvPr/>
            </p:nvSpPr>
            <p:spPr>
              <a:xfrm>
                <a:off x="437932" y="4119157"/>
                <a:ext cx="513245" cy="26951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2" extrusionOk="0">
                    <a:moveTo>
                      <a:pt x="3018" y="0"/>
                    </a:moveTo>
                    <a:cubicBezTo>
                      <a:pt x="2991" y="0"/>
                      <a:pt x="2963" y="12"/>
                      <a:pt x="2940" y="42"/>
                    </a:cubicBezTo>
                    <a:cubicBezTo>
                      <a:pt x="2736" y="301"/>
                      <a:pt x="2515" y="544"/>
                      <a:pt x="2278" y="773"/>
                    </a:cubicBezTo>
                    <a:cubicBezTo>
                      <a:pt x="2155" y="892"/>
                      <a:pt x="2024" y="1006"/>
                      <a:pt x="1894" y="1116"/>
                    </a:cubicBezTo>
                    <a:cubicBezTo>
                      <a:pt x="1797" y="1194"/>
                      <a:pt x="1678" y="1265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4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7"/>
                    </a:cubicBezTo>
                    <a:cubicBezTo>
                      <a:pt x="611" y="915"/>
                      <a:pt x="1092" y="1284"/>
                      <a:pt x="1575" y="1648"/>
                    </a:cubicBezTo>
                    <a:cubicBezTo>
                      <a:pt x="1597" y="1664"/>
                      <a:pt x="1620" y="1672"/>
                      <a:pt x="1640" y="1672"/>
                    </a:cubicBezTo>
                    <a:cubicBezTo>
                      <a:pt x="1681" y="1672"/>
                      <a:pt x="1715" y="1643"/>
                      <a:pt x="1733" y="1605"/>
                    </a:cubicBezTo>
                    <a:cubicBezTo>
                      <a:pt x="1748" y="1595"/>
                      <a:pt x="1763" y="1580"/>
                      <a:pt x="1773" y="1558"/>
                    </a:cubicBezTo>
                    <a:cubicBezTo>
                      <a:pt x="1829" y="1431"/>
                      <a:pt x="1993" y="1345"/>
                      <a:pt x="2097" y="1260"/>
                    </a:cubicBezTo>
                    <a:cubicBezTo>
                      <a:pt x="2218" y="1159"/>
                      <a:pt x="2336" y="1053"/>
                      <a:pt x="2449" y="945"/>
                    </a:cubicBezTo>
                    <a:cubicBezTo>
                      <a:pt x="2688" y="717"/>
                      <a:pt x="2908" y="471"/>
                      <a:pt x="3111" y="214"/>
                    </a:cubicBezTo>
                    <a:cubicBezTo>
                      <a:pt x="3183" y="122"/>
                      <a:pt x="3103" y="0"/>
                      <a:pt x="3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5"/>
              <p:cNvSpPr/>
              <p:nvPr/>
            </p:nvSpPr>
            <p:spPr>
              <a:xfrm>
                <a:off x="434386" y="3583024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5" y="0"/>
                    </a:moveTo>
                    <a:cubicBezTo>
                      <a:pt x="1588" y="0"/>
                      <a:pt x="1561" y="10"/>
                      <a:pt x="1535" y="33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6"/>
                      <a:pt x="163" y="1426"/>
                    </a:cubicBezTo>
                    <a:cubicBezTo>
                      <a:pt x="183" y="1426"/>
                      <a:pt x="205" y="1419"/>
                      <a:pt x="227" y="1403"/>
                    </a:cubicBezTo>
                    <a:cubicBezTo>
                      <a:pt x="715" y="1056"/>
                      <a:pt x="1183" y="682"/>
                      <a:pt x="1627" y="279"/>
                    </a:cubicBezTo>
                    <a:cubicBezTo>
                      <a:pt x="1834" y="482"/>
                      <a:pt x="2041" y="687"/>
                      <a:pt x="2250" y="892"/>
                    </a:cubicBezTo>
                    <a:cubicBezTo>
                      <a:pt x="2466" y="1105"/>
                      <a:pt x="2673" y="1343"/>
                      <a:pt x="2930" y="1507"/>
                    </a:cubicBezTo>
                    <a:cubicBezTo>
                      <a:pt x="2951" y="1521"/>
                      <a:pt x="2972" y="1527"/>
                      <a:pt x="2992" y="1527"/>
                    </a:cubicBezTo>
                    <a:cubicBezTo>
                      <a:pt x="3095" y="1527"/>
                      <a:pt x="3163" y="1367"/>
                      <a:pt x="3053" y="1297"/>
                    </a:cubicBezTo>
                    <a:cubicBezTo>
                      <a:pt x="2814" y="1146"/>
                      <a:pt x="2621" y="916"/>
                      <a:pt x="2421" y="721"/>
                    </a:cubicBezTo>
                    <a:cubicBezTo>
                      <a:pt x="2194" y="497"/>
                      <a:pt x="1966" y="273"/>
                      <a:pt x="1741" y="49"/>
                    </a:cubicBezTo>
                    <a:cubicBezTo>
                      <a:pt x="1720" y="31"/>
                      <a:pt x="1698" y="20"/>
                      <a:pt x="1675" y="16"/>
                    </a:cubicBezTo>
                    <a:cubicBezTo>
                      <a:pt x="1657" y="6"/>
                      <a:pt x="1637" y="0"/>
                      <a:pt x="16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15"/>
              <p:cNvSpPr/>
              <p:nvPr/>
            </p:nvSpPr>
            <p:spPr>
              <a:xfrm>
                <a:off x="452118" y="3468093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0"/>
                    </a:moveTo>
                    <a:cubicBezTo>
                      <a:pt x="1482" y="0"/>
                      <a:pt x="1454" y="12"/>
                      <a:pt x="1431" y="41"/>
                    </a:cubicBezTo>
                    <a:cubicBezTo>
                      <a:pt x="1060" y="496"/>
                      <a:pt x="555" y="835"/>
                      <a:pt x="96" y="1195"/>
                    </a:cubicBezTo>
                    <a:cubicBezTo>
                      <a:pt x="0" y="1272"/>
                      <a:pt x="88" y="1395"/>
                      <a:pt x="188" y="1395"/>
                    </a:cubicBezTo>
                    <a:cubicBezTo>
                      <a:pt x="215" y="1395"/>
                      <a:pt x="242" y="1387"/>
                      <a:pt x="268" y="1367"/>
                    </a:cubicBezTo>
                    <a:cubicBezTo>
                      <a:pt x="708" y="1022"/>
                      <a:pt x="1191" y="694"/>
                      <a:pt x="1558" y="265"/>
                    </a:cubicBezTo>
                    <a:cubicBezTo>
                      <a:pt x="1990" y="651"/>
                      <a:pt x="2414" y="1048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5"/>
                    </a:cubicBezTo>
                    <a:cubicBezTo>
                      <a:pt x="2572" y="863"/>
                      <a:pt x="2136" y="455"/>
                      <a:pt x="1688" y="56"/>
                    </a:cubicBezTo>
                    <a:cubicBezTo>
                      <a:pt x="1663" y="34"/>
                      <a:pt x="1635" y="25"/>
                      <a:pt x="1608" y="25"/>
                    </a:cubicBezTo>
                    <a:cubicBezTo>
                      <a:pt x="1599" y="25"/>
                      <a:pt x="1589" y="26"/>
                      <a:pt x="1580" y="28"/>
                    </a:cubicBezTo>
                    <a:cubicBezTo>
                      <a:pt x="1559" y="11"/>
                      <a:pt x="153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15"/>
              <p:cNvSpPr/>
              <p:nvPr/>
            </p:nvSpPr>
            <p:spPr>
              <a:xfrm>
                <a:off x="473234" y="370263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7"/>
                    </a:cubicBezTo>
                    <a:cubicBezTo>
                      <a:pt x="1360" y="363"/>
                      <a:pt x="1354" y="394"/>
                      <a:pt x="1365" y="432"/>
                    </a:cubicBezTo>
                    <a:cubicBezTo>
                      <a:pt x="1382" y="490"/>
                      <a:pt x="1401" y="547"/>
                      <a:pt x="1417" y="607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8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9"/>
                    </a:moveTo>
                    <a:cubicBezTo>
                      <a:pt x="496" y="1189"/>
                      <a:pt x="496" y="1196"/>
                      <a:pt x="496" y="1206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9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3"/>
                      <a:pt x="372" y="1439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80"/>
                    </a:move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5"/>
                      <a:pt x="2042" y="1821"/>
                      <a:pt x="2035" y="1828"/>
                    </a:cubicBezTo>
                    <a:cubicBezTo>
                      <a:pt x="2001" y="1713"/>
                      <a:pt x="1966" y="1595"/>
                      <a:pt x="1932" y="1480"/>
                    </a:cubicBezTo>
                    <a:close/>
                    <a:moveTo>
                      <a:pt x="733" y="1798"/>
                    </a:moveTo>
                    <a:cubicBezTo>
                      <a:pt x="746" y="1823"/>
                      <a:pt x="757" y="1849"/>
                      <a:pt x="771" y="1873"/>
                    </a:cubicBezTo>
                    <a:cubicBezTo>
                      <a:pt x="750" y="1851"/>
                      <a:pt x="730" y="1828"/>
                      <a:pt x="709" y="1808"/>
                    </a:cubicBezTo>
                    <a:cubicBezTo>
                      <a:pt x="718" y="1806"/>
                      <a:pt x="726" y="1802"/>
                      <a:pt x="733" y="1798"/>
                    </a:cubicBezTo>
                    <a:close/>
                    <a:moveTo>
                      <a:pt x="1302" y="2375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6"/>
                      <a:pt x="1326" y="2492"/>
                    </a:cubicBezTo>
                    <a:cubicBezTo>
                      <a:pt x="1306" y="2468"/>
                      <a:pt x="1283" y="2444"/>
                      <a:pt x="1263" y="2421"/>
                    </a:cubicBezTo>
                    <a:cubicBezTo>
                      <a:pt x="1278" y="2408"/>
                      <a:pt x="1291" y="2393"/>
                      <a:pt x="1302" y="2375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1"/>
                      <a:pt x="946" y="365"/>
                      <a:pt x="785" y="531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0"/>
                      <a:pt x="267" y="1068"/>
                      <a:pt x="47" y="1295"/>
                    </a:cubicBezTo>
                    <a:cubicBezTo>
                      <a:pt x="2" y="1343"/>
                      <a:pt x="1" y="1418"/>
                      <a:pt x="47" y="1467"/>
                    </a:cubicBezTo>
                    <a:cubicBezTo>
                      <a:pt x="457" y="1882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4"/>
                      <a:pt x="1403" y="2751"/>
                    </a:cubicBezTo>
                    <a:cubicBezTo>
                      <a:pt x="1837" y="2341"/>
                      <a:pt x="2275" y="1933"/>
                      <a:pt x="2715" y="1530"/>
                    </a:cubicBezTo>
                    <a:cubicBezTo>
                      <a:pt x="2732" y="1513"/>
                      <a:pt x="2743" y="1496"/>
                      <a:pt x="2749" y="1478"/>
                    </a:cubicBezTo>
                    <a:cubicBezTo>
                      <a:pt x="2786" y="1435"/>
                      <a:pt x="2793" y="1373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15"/>
              <p:cNvSpPr/>
              <p:nvPr/>
            </p:nvSpPr>
            <p:spPr>
              <a:xfrm>
                <a:off x="554960" y="3784356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3"/>
                      <a:pt x="806" y="162"/>
                      <a:pt x="799" y="162"/>
                    </a:cubicBezTo>
                    <a:cubicBezTo>
                      <a:pt x="802" y="158"/>
                      <a:pt x="806" y="154"/>
                      <a:pt x="810" y="152"/>
                    </a:cubicBezTo>
                    <a:close/>
                    <a:moveTo>
                      <a:pt x="232" y="723"/>
                    </a:moveTo>
                    <a:cubicBezTo>
                      <a:pt x="236" y="725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5"/>
                      <a:pt x="232" y="723"/>
                    </a:cubicBezTo>
                    <a:close/>
                    <a:moveTo>
                      <a:pt x="159" y="887"/>
                    </a:moveTo>
                    <a:lnTo>
                      <a:pt x="159" y="887"/>
                    </a:lnTo>
                    <a:cubicBezTo>
                      <a:pt x="209" y="932"/>
                      <a:pt x="258" y="978"/>
                      <a:pt x="308" y="1023"/>
                    </a:cubicBezTo>
                    <a:cubicBezTo>
                      <a:pt x="323" y="1042"/>
                      <a:pt x="340" y="1060"/>
                      <a:pt x="355" y="1077"/>
                    </a:cubicBezTo>
                    <a:cubicBezTo>
                      <a:pt x="280" y="1014"/>
                      <a:pt x="196" y="939"/>
                      <a:pt x="159" y="887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5"/>
                    </a:cubicBezTo>
                    <a:cubicBezTo>
                      <a:pt x="886" y="596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7"/>
                      <a:pt x="754" y="1092"/>
                    </a:cubicBezTo>
                    <a:cubicBezTo>
                      <a:pt x="664" y="1014"/>
                      <a:pt x="580" y="928"/>
                      <a:pt x="502" y="836"/>
                    </a:cubicBezTo>
                    <a:cubicBezTo>
                      <a:pt x="597" y="730"/>
                      <a:pt x="690" y="622"/>
                      <a:pt x="786" y="516"/>
                    </a:cubicBezTo>
                    <a:cubicBezTo>
                      <a:pt x="791" y="510"/>
                      <a:pt x="797" y="503"/>
                      <a:pt x="800" y="495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8"/>
                      <a:pt x="806" y="1325"/>
                      <a:pt x="800" y="1334"/>
                    </a:cubicBezTo>
                    <a:cubicBezTo>
                      <a:pt x="795" y="1329"/>
                      <a:pt x="789" y="1325"/>
                      <a:pt x="784" y="1319"/>
                    </a:cubicBezTo>
                    <a:cubicBezTo>
                      <a:pt x="791" y="1316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2"/>
                      <a:pt x="746" y="48"/>
                    </a:cubicBezTo>
                    <a:cubicBezTo>
                      <a:pt x="743" y="50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5"/>
                    </a:cubicBezTo>
                    <a:cubicBezTo>
                      <a:pt x="241" y="540"/>
                      <a:pt x="180" y="609"/>
                      <a:pt x="116" y="676"/>
                    </a:cubicBezTo>
                    <a:cubicBezTo>
                      <a:pt x="79" y="719"/>
                      <a:pt x="4" y="779"/>
                      <a:pt x="3" y="842"/>
                    </a:cubicBezTo>
                    <a:cubicBezTo>
                      <a:pt x="1" y="896"/>
                      <a:pt x="16" y="926"/>
                      <a:pt x="53" y="961"/>
                    </a:cubicBezTo>
                    <a:cubicBezTo>
                      <a:pt x="133" y="1042"/>
                      <a:pt x="223" y="1112"/>
                      <a:pt x="306" y="1187"/>
                    </a:cubicBezTo>
                    <a:cubicBezTo>
                      <a:pt x="463" y="1327"/>
                      <a:pt x="620" y="1465"/>
                      <a:pt x="776" y="1605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5"/>
                    </a:cubicBezTo>
                    <a:cubicBezTo>
                      <a:pt x="1099" y="1385"/>
                      <a:pt x="1337" y="1165"/>
                      <a:pt x="1576" y="945"/>
                    </a:cubicBezTo>
                    <a:cubicBezTo>
                      <a:pt x="1589" y="941"/>
                      <a:pt x="1600" y="932"/>
                      <a:pt x="1606" y="917"/>
                    </a:cubicBezTo>
                    <a:cubicBezTo>
                      <a:pt x="1608" y="917"/>
                      <a:pt x="1608" y="917"/>
                      <a:pt x="1610" y="915"/>
                    </a:cubicBezTo>
                    <a:cubicBezTo>
                      <a:pt x="1632" y="894"/>
                      <a:pt x="1632" y="868"/>
                      <a:pt x="1621" y="848"/>
                    </a:cubicBezTo>
                    <a:cubicBezTo>
                      <a:pt x="1615" y="713"/>
                      <a:pt x="1427" y="589"/>
                      <a:pt x="1347" y="508"/>
                    </a:cubicBezTo>
                    <a:cubicBezTo>
                      <a:pt x="1179" y="344"/>
                      <a:pt x="1013" y="182"/>
                      <a:pt x="847" y="18"/>
                    </a:cubicBezTo>
                    <a:cubicBezTo>
                      <a:pt x="835" y="6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15"/>
              <p:cNvSpPr/>
              <p:nvPr/>
            </p:nvSpPr>
            <p:spPr>
              <a:xfrm>
                <a:off x="622661" y="3857861"/>
                <a:ext cx="122669" cy="11638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2" extrusionOk="0">
                    <a:moveTo>
                      <a:pt x="392" y="185"/>
                    </a:moveTo>
                    <a:cubicBezTo>
                      <a:pt x="397" y="190"/>
                      <a:pt x="403" y="196"/>
                      <a:pt x="408" y="203"/>
                    </a:cubicBezTo>
                    <a:cubicBezTo>
                      <a:pt x="397" y="207"/>
                      <a:pt x="386" y="211"/>
                      <a:pt x="375" y="215"/>
                    </a:cubicBezTo>
                    <a:cubicBezTo>
                      <a:pt x="380" y="205"/>
                      <a:pt x="386" y="194"/>
                      <a:pt x="392" y="185"/>
                    </a:cubicBezTo>
                    <a:close/>
                    <a:moveTo>
                      <a:pt x="492" y="297"/>
                    </a:moveTo>
                    <a:cubicBezTo>
                      <a:pt x="494" y="298"/>
                      <a:pt x="496" y="300"/>
                      <a:pt x="498" y="302"/>
                    </a:cubicBezTo>
                    <a:cubicBezTo>
                      <a:pt x="492" y="304"/>
                      <a:pt x="489" y="306"/>
                      <a:pt x="483" y="306"/>
                    </a:cubicBezTo>
                    <a:cubicBezTo>
                      <a:pt x="487" y="304"/>
                      <a:pt x="489" y="300"/>
                      <a:pt x="492" y="297"/>
                    </a:cubicBezTo>
                    <a:close/>
                    <a:moveTo>
                      <a:pt x="591" y="405"/>
                    </a:moveTo>
                    <a:lnTo>
                      <a:pt x="600" y="414"/>
                    </a:lnTo>
                    <a:cubicBezTo>
                      <a:pt x="599" y="413"/>
                      <a:pt x="597" y="412"/>
                      <a:pt x="594" y="412"/>
                    </a:cubicBezTo>
                    <a:cubicBezTo>
                      <a:pt x="590" y="412"/>
                      <a:pt x="584" y="415"/>
                      <a:pt x="578" y="420"/>
                    </a:cubicBezTo>
                    <a:cubicBezTo>
                      <a:pt x="582" y="414"/>
                      <a:pt x="587" y="410"/>
                      <a:pt x="591" y="405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4"/>
                      <a:pt x="360" y="483"/>
                    </a:cubicBezTo>
                    <a:cubicBezTo>
                      <a:pt x="356" y="477"/>
                      <a:pt x="353" y="472"/>
                      <a:pt x="349" y="466"/>
                    </a:cubicBezTo>
                    <a:cubicBezTo>
                      <a:pt x="358" y="463"/>
                      <a:pt x="369" y="461"/>
                      <a:pt x="380" y="459"/>
                    </a:cubicBezTo>
                    <a:close/>
                    <a:moveTo>
                      <a:pt x="392" y="1"/>
                    </a:moveTo>
                    <a:cubicBezTo>
                      <a:pt x="386" y="1"/>
                      <a:pt x="379" y="2"/>
                      <a:pt x="373" y="4"/>
                    </a:cubicBezTo>
                    <a:cubicBezTo>
                      <a:pt x="220" y="60"/>
                      <a:pt x="181" y="235"/>
                      <a:pt x="37" y="298"/>
                    </a:cubicBezTo>
                    <a:cubicBezTo>
                      <a:pt x="0" y="315"/>
                      <a:pt x="2" y="367"/>
                      <a:pt x="26" y="394"/>
                    </a:cubicBezTo>
                    <a:cubicBezTo>
                      <a:pt x="78" y="451"/>
                      <a:pt x="131" y="511"/>
                      <a:pt x="183" y="569"/>
                    </a:cubicBezTo>
                    <a:cubicBezTo>
                      <a:pt x="222" y="614"/>
                      <a:pt x="274" y="699"/>
                      <a:pt x="332" y="716"/>
                    </a:cubicBezTo>
                    <a:cubicBezTo>
                      <a:pt x="346" y="720"/>
                      <a:pt x="360" y="722"/>
                      <a:pt x="373" y="722"/>
                    </a:cubicBezTo>
                    <a:cubicBezTo>
                      <a:pt x="463" y="722"/>
                      <a:pt x="526" y="636"/>
                      <a:pt x="591" y="576"/>
                    </a:cubicBezTo>
                    <a:cubicBezTo>
                      <a:pt x="647" y="524"/>
                      <a:pt x="761" y="448"/>
                      <a:pt x="709" y="358"/>
                    </a:cubicBezTo>
                    <a:cubicBezTo>
                      <a:pt x="647" y="252"/>
                      <a:pt x="537" y="157"/>
                      <a:pt x="449" y="67"/>
                    </a:cubicBezTo>
                    <a:cubicBezTo>
                      <a:pt x="451" y="34"/>
                      <a:pt x="426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21" name="Google Shape;1821;p15"/>
          <p:cNvGrpSpPr/>
          <p:nvPr/>
        </p:nvGrpSpPr>
        <p:grpSpPr>
          <a:xfrm rot="5400000">
            <a:off x="212363" y="-1585338"/>
            <a:ext cx="423798" cy="3158837"/>
            <a:chOff x="434225" y="628490"/>
            <a:chExt cx="516952" cy="3852710"/>
          </a:xfrm>
        </p:grpSpPr>
        <p:sp>
          <p:nvSpPr>
            <p:cNvPr id="1822" name="Google Shape;1822;p15"/>
            <p:cNvSpPr/>
            <p:nvPr/>
          </p:nvSpPr>
          <p:spPr>
            <a:xfrm>
              <a:off x="449538" y="1427693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4"/>
                  </a:moveTo>
                  <a:cubicBezTo>
                    <a:pt x="2780" y="254"/>
                    <a:pt x="2767" y="315"/>
                    <a:pt x="2760" y="377"/>
                  </a:cubicBezTo>
                  <a:cubicBezTo>
                    <a:pt x="2752" y="332"/>
                    <a:pt x="2743" y="285"/>
                    <a:pt x="2733" y="239"/>
                  </a:cubicBezTo>
                  <a:cubicBezTo>
                    <a:pt x="2754" y="224"/>
                    <a:pt x="2776" y="207"/>
                    <a:pt x="2799" y="194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90"/>
                    <a:pt x="202" y="407"/>
                    <a:pt x="235" y="425"/>
                  </a:cubicBezTo>
                  <a:cubicBezTo>
                    <a:pt x="203" y="427"/>
                    <a:pt x="170" y="433"/>
                    <a:pt x="138" y="440"/>
                  </a:cubicBezTo>
                  <a:cubicBezTo>
                    <a:pt x="136" y="420"/>
                    <a:pt x="134" y="399"/>
                    <a:pt x="133" y="379"/>
                  </a:cubicBezTo>
                  <a:close/>
                  <a:moveTo>
                    <a:pt x="2625" y="326"/>
                  </a:moveTo>
                  <a:cubicBezTo>
                    <a:pt x="2635" y="377"/>
                    <a:pt x="2644" y="425"/>
                    <a:pt x="2655" y="474"/>
                  </a:cubicBezTo>
                  <a:cubicBezTo>
                    <a:pt x="2635" y="435"/>
                    <a:pt x="2614" y="395"/>
                    <a:pt x="2594" y="356"/>
                  </a:cubicBezTo>
                  <a:cubicBezTo>
                    <a:pt x="2605" y="347"/>
                    <a:pt x="2616" y="338"/>
                    <a:pt x="2625" y="326"/>
                  </a:cubicBezTo>
                  <a:close/>
                  <a:moveTo>
                    <a:pt x="2493" y="455"/>
                  </a:moveTo>
                  <a:cubicBezTo>
                    <a:pt x="2499" y="472"/>
                    <a:pt x="2506" y="489"/>
                    <a:pt x="2513" y="505"/>
                  </a:cubicBezTo>
                  <a:cubicBezTo>
                    <a:pt x="2508" y="500"/>
                    <a:pt x="2502" y="496"/>
                    <a:pt x="2499" y="492"/>
                  </a:cubicBezTo>
                  <a:cubicBezTo>
                    <a:pt x="2489" y="486"/>
                    <a:pt x="2480" y="483"/>
                    <a:pt x="2471" y="483"/>
                  </a:cubicBezTo>
                  <a:cubicBezTo>
                    <a:pt x="2469" y="483"/>
                    <a:pt x="2467" y="483"/>
                    <a:pt x="2465" y="483"/>
                  </a:cubicBezTo>
                  <a:cubicBezTo>
                    <a:pt x="2474" y="474"/>
                    <a:pt x="2484" y="464"/>
                    <a:pt x="2493" y="455"/>
                  </a:cubicBezTo>
                  <a:close/>
                  <a:moveTo>
                    <a:pt x="414" y="517"/>
                  </a:moveTo>
                  <a:cubicBezTo>
                    <a:pt x="425" y="522"/>
                    <a:pt x="437" y="528"/>
                    <a:pt x="448" y="533"/>
                  </a:cubicBezTo>
                  <a:cubicBezTo>
                    <a:pt x="405" y="556"/>
                    <a:pt x="360" y="578"/>
                    <a:pt x="317" y="599"/>
                  </a:cubicBezTo>
                  <a:cubicBezTo>
                    <a:pt x="340" y="576"/>
                    <a:pt x="366" y="556"/>
                    <a:pt x="394" y="537"/>
                  </a:cubicBezTo>
                  <a:cubicBezTo>
                    <a:pt x="403" y="531"/>
                    <a:pt x="409" y="524"/>
                    <a:pt x="414" y="517"/>
                  </a:cubicBezTo>
                  <a:close/>
                  <a:moveTo>
                    <a:pt x="2879" y="392"/>
                  </a:moveTo>
                  <a:cubicBezTo>
                    <a:pt x="2883" y="483"/>
                    <a:pt x="2888" y="574"/>
                    <a:pt x="2894" y="666"/>
                  </a:cubicBezTo>
                  <a:cubicBezTo>
                    <a:pt x="2871" y="576"/>
                    <a:pt x="2868" y="483"/>
                    <a:pt x="2879" y="392"/>
                  </a:cubicBezTo>
                  <a:close/>
                  <a:moveTo>
                    <a:pt x="466" y="705"/>
                  </a:moveTo>
                  <a:cubicBezTo>
                    <a:pt x="468" y="707"/>
                    <a:pt x="468" y="707"/>
                    <a:pt x="468" y="709"/>
                  </a:cubicBezTo>
                  <a:cubicBezTo>
                    <a:pt x="466" y="709"/>
                    <a:pt x="464" y="710"/>
                    <a:pt x="461" y="712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3"/>
                  </a:moveTo>
                  <a:cubicBezTo>
                    <a:pt x="2334" y="664"/>
                    <a:pt x="2359" y="684"/>
                    <a:pt x="2383" y="705"/>
                  </a:cubicBezTo>
                  <a:cubicBezTo>
                    <a:pt x="2387" y="714"/>
                    <a:pt x="2390" y="724"/>
                    <a:pt x="2398" y="731"/>
                  </a:cubicBezTo>
                  <a:cubicBezTo>
                    <a:pt x="2415" y="750"/>
                    <a:pt x="2433" y="761"/>
                    <a:pt x="2454" y="765"/>
                  </a:cubicBezTo>
                  <a:cubicBezTo>
                    <a:pt x="2486" y="794"/>
                    <a:pt x="2515" y="822"/>
                    <a:pt x="2547" y="852"/>
                  </a:cubicBezTo>
                  <a:cubicBezTo>
                    <a:pt x="2463" y="787"/>
                    <a:pt x="2379" y="722"/>
                    <a:pt x="2297" y="656"/>
                  </a:cubicBezTo>
                  <a:cubicBezTo>
                    <a:pt x="2301" y="651"/>
                    <a:pt x="2305" y="647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3"/>
                    <a:pt x="547" y="878"/>
                    <a:pt x="494" y="914"/>
                  </a:cubicBezTo>
                  <a:cubicBezTo>
                    <a:pt x="545" y="875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6"/>
                    <a:pt x="230" y="1046"/>
                  </a:cubicBezTo>
                  <a:cubicBezTo>
                    <a:pt x="230" y="1048"/>
                    <a:pt x="228" y="1050"/>
                    <a:pt x="226" y="1052"/>
                  </a:cubicBezTo>
                  <a:cubicBezTo>
                    <a:pt x="226" y="1050"/>
                    <a:pt x="226" y="1046"/>
                    <a:pt x="226" y="1044"/>
                  </a:cubicBezTo>
                  <a:close/>
                  <a:moveTo>
                    <a:pt x="2894" y="1098"/>
                  </a:moveTo>
                  <a:cubicBezTo>
                    <a:pt x="2903" y="1111"/>
                    <a:pt x="2912" y="1124"/>
                    <a:pt x="2920" y="1136"/>
                  </a:cubicBezTo>
                  <a:cubicBezTo>
                    <a:pt x="2909" y="1130"/>
                    <a:pt x="2898" y="1124"/>
                    <a:pt x="2884" y="1117"/>
                  </a:cubicBezTo>
                  <a:cubicBezTo>
                    <a:pt x="2888" y="1111"/>
                    <a:pt x="2892" y="1104"/>
                    <a:pt x="2894" y="1098"/>
                  </a:cubicBezTo>
                  <a:close/>
                  <a:moveTo>
                    <a:pt x="2914" y="1"/>
                  </a:moveTo>
                  <a:cubicBezTo>
                    <a:pt x="2904" y="1"/>
                    <a:pt x="2894" y="3"/>
                    <a:pt x="2884" y="8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21"/>
                  </a:cubicBezTo>
                  <a:cubicBezTo>
                    <a:pt x="2400" y="373"/>
                    <a:pt x="2348" y="429"/>
                    <a:pt x="2295" y="485"/>
                  </a:cubicBezTo>
                  <a:cubicBezTo>
                    <a:pt x="2293" y="483"/>
                    <a:pt x="2293" y="483"/>
                    <a:pt x="2292" y="483"/>
                  </a:cubicBez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9"/>
                  </a:cubicBezTo>
                  <a:cubicBezTo>
                    <a:pt x="2202" y="580"/>
                    <a:pt x="2182" y="599"/>
                    <a:pt x="2163" y="619"/>
                  </a:cubicBezTo>
                  <a:cubicBezTo>
                    <a:pt x="2141" y="640"/>
                    <a:pt x="2137" y="684"/>
                    <a:pt x="2163" y="705"/>
                  </a:cubicBezTo>
                  <a:cubicBezTo>
                    <a:pt x="2314" y="822"/>
                    <a:pt x="2465" y="942"/>
                    <a:pt x="2616" y="1061"/>
                  </a:cubicBezTo>
                  <a:cubicBezTo>
                    <a:pt x="2728" y="1149"/>
                    <a:pt x="2836" y="1253"/>
                    <a:pt x="2978" y="1287"/>
                  </a:cubicBezTo>
                  <a:cubicBezTo>
                    <a:pt x="2982" y="1287"/>
                    <a:pt x="2986" y="1288"/>
                    <a:pt x="2991" y="1288"/>
                  </a:cubicBezTo>
                  <a:cubicBezTo>
                    <a:pt x="3024" y="1288"/>
                    <a:pt x="3057" y="1263"/>
                    <a:pt x="3054" y="1227"/>
                  </a:cubicBezTo>
                  <a:cubicBezTo>
                    <a:pt x="3026" y="850"/>
                    <a:pt x="2998" y="474"/>
                    <a:pt x="2987" y="95"/>
                  </a:cubicBezTo>
                  <a:cubicBezTo>
                    <a:pt x="2987" y="78"/>
                    <a:pt x="2983" y="67"/>
                    <a:pt x="2974" y="58"/>
                  </a:cubicBezTo>
                  <a:cubicBezTo>
                    <a:pt x="2974" y="26"/>
                    <a:pt x="2947" y="1"/>
                    <a:pt x="2914" y="1"/>
                  </a:cubicBezTo>
                  <a:close/>
                  <a:moveTo>
                    <a:pt x="89" y="251"/>
                  </a:moveTo>
                  <a:cubicBezTo>
                    <a:pt x="80" y="251"/>
                    <a:pt x="72" y="251"/>
                    <a:pt x="64" y="252"/>
                  </a:cubicBezTo>
                  <a:cubicBezTo>
                    <a:pt x="34" y="254"/>
                    <a:pt x="0" y="276"/>
                    <a:pt x="4" y="311"/>
                  </a:cubicBezTo>
                  <a:cubicBezTo>
                    <a:pt x="6" y="328"/>
                    <a:pt x="8" y="347"/>
                    <a:pt x="10" y="364"/>
                  </a:cubicBezTo>
                  <a:cubicBezTo>
                    <a:pt x="8" y="371"/>
                    <a:pt x="8" y="379"/>
                    <a:pt x="8" y="386"/>
                  </a:cubicBezTo>
                  <a:cubicBezTo>
                    <a:pt x="11" y="407"/>
                    <a:pt x="15" y="427"/>
                    <a:pt x="17" y="448"/>
                  </a:cubicBezTo>
                  <a:cubicBezTo>
                    <a:pt x="41" y="720"/>
                    <a:pt x="51" y="994"/>
                    <a:pt x="45" y="1268"/>
                  </a:cubicBezTo>
                  <a:cubicBezTo>
                    <a:pt x="44" y="1302"/>
                    <a:pt x="75" y="1328"/>
                    <a:pt x="107" y="1328"/>
                  </a:cubicBezTo>
                  <a:cubicBezTo>
                    <a:pt x="117" y="1328"/>
                    <a:pt x="127" y="1325"/>
                    <a:pt x="136" y="1320"/>
                  </a:cubicBezTo>
                  <a:cubicBezTo>
                    <a:pt x="155" y="1309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8"/>
                  </a:cubicBezTo>
                  <a:cubicBezTo>
                    <a:pt x="453" y="1082"/>
                    <a:pt x="688" y="919"/>
                    <a:pt x="940" y="781"/>
                  </a:cubicBezTo>
                  <a:cubicBezTo>
                    <a:pt x="981" y="757"/>
                    <a:pt x="977" y="699"/>
                    <a:pt x="940" y="675"/>
                  </a:cubicBezTo>
                  <a:cubicBezTo>
                    <a:pt x="789" y="582"/>
                    <a:pt x="636" y="494"/>
                    <a:pt x="479" y="414"/>
                  </a:cubicBezTo>
                  <a:cubicBezTo>
                    <a:pt x="371" y="356"/>
                    <a:pt x="221" y="251"/>
                    <a:pt x="89" y="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5"/>
            <p:cNvSpPr/>
            <p:nvPr/>
          </p:nvSpPr>
          <p:spPr>
            <a:xfrm>
              <a:off x="450989" y="1180581"/>
              <a:ext cx="491000" cy="259524"/>
            </a:xfrm>
            <a:custGeom>
              <a:avLst/>
              <a:gdLst/>
              <a:ahLst/>
              <a:cxnLst/>
              <a:rect l="l" t="t" r="r" b="b"/>
              <a:pathLst>
                <a:path w="3046" h="1610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5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4"/>
                  </a:cubicBezTo>
                  <a:cubicBezTo>
                    <a:pt x="227" y="167"/>
                    <a:pt x="199" y="156"/>
                    <a:pt x="171" y="156"/>
                  </a:cubicBezTo>
                  <a:cubicBezTo>
                    <a:pt x="82" y="156"/>
                    <a:pt x="1" y="277"/>
                    <a:pt x="81" y="364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1"/>
                    <a:pt x="1114" y="1313"/>
                  </a:cubicBezTo>
                  <a:cubicBezTo>
                    <a:pt x="1209" y="1416"/>
                    <a:pt x="1300" y="1518"/>
                    <a:pt x="1421" y="1591"/>
                  </a:cubicBezTo>
                  <a:cubicBezTo>
                    <a:pt x="1443" y="1605"/>
                    <a:pt x="1464" y="1610"/>
                    <a:pt x="1483" y="1610"/>
                  </a:cubicBezTo>
                  <a:cubicBezTo>
                    <a:pt x="1495" y="1610"/>
                    <a:pt x="1507" y="1608"/>
                    <a:pt x="1518" y="1604"/>
                  </a:cubicBezTo>
                  <a:cubicBezTo>
                    <a:pt x="1542" y="1600"/>
                    <a:pt x="1567" y="1591"/>
                    <a:pt x="1589" y="1569"/>
                  </a:cubicBezTo>
                  <a:cubicBezTo>
                    <a:pt x="2042" y="1112"/>
                    <a:pt x="2499" y="657"/>
                    <a:pt x="2959" y="208"/>
                  </a:cubicBezTo>
                  <a:cubicBezTo>
                    <a:pt x="3046" y="122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5"/>
            <p:cNvSpPr/>
            <p:nvPr/>
          </p:nvSpPr>
          <p:spPr>
            <a:xfrm>
              <a:off x="437932" y="1279555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2"/>
                    <a:pt x="2515" y="546"/>
                    <a:pt x="2278" y="774"/>
                  </a:cubicBezTo>
                  <a:cubicBezTo>
                    <a:pt x="2155" y="893"/>
                    <a:pt x="2024" y="1007"/>
                    <a:pt x="1894" y="1117"/>
                  </a:cubicBezTo>
                  <a:cubicBezTo>
                    <a:pt x="1797" y="1195"/>
                    <a:pt x="1678" y="1266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8"/>
                  </a:cubicBezTo>
                  <a:cubicBezTo>
                    <a:pt x="611" y="915"/>
                    <a:pt x="1092" y="1285"/>
                    <a:pt x="1575" y="1650"/>
                  </a:cubicBezTo>
                  <a:cubicBezTo>
                    <a:pt x="1597" y="1666"/>
                    <a:pt x="1619" y="1673"/>
                    <a:pt x="1639" y="1673"/>
                  </a:cubicBezTo>
                  <a:cubicBezTo>
                    <a:pt x="1680" y="1673"/>
                    <a:pt x="1715" y="1645"/>
                    <a:pt x="1733" y="1607"/>
                  </a:cubicBezTo>
                  <a:cubicBezTo>
                    <a:pt x="1748" y="1596"/>
                    <a:pt x="1763" y="1581"/>
                    <a:pt x="1773" y="1561"/>
                  </a:cubicBezTo>
                  <a:cubicBezTo>
                    <a:pt x="1829" y="1434"/>
                    <a:pt x="1993" y="1348"/>
                    <a:pt x="2097" y="1260"/>
                  </a:cubicBezTo>
                  <a:cubicBezTo>
                    <a:pt x="2218" y="1160"/>
                    <a:pt x="2336" y="1055"/>
                    <a:pt x="2449" y="945"/>
                  </a:cubicBezTo>
                  <a:cubicBezTo>
                    <a:pt x="2688" y="720"/>
                    <a:pt x="2908" y="474"/>
                    <a:pt x="3111" y="214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5"/>
            <p:cNvSpPr/>
            <p:nvPr/>
          </p:nvSpPr>
          <p:spPr>
            <a:xfrm>
              <a:off x="434386" y="743583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8" y="1"/>
                  </a:moveTo>
                  <a:cubicBezTo>
                    <a:pt x="1590" y="1"/>
                    <a:pt x="1561" y="11"/>
                    <a:pt x="1535" y="34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5"/>
                    <a:pt x="163" y="1425"/>
                  </a:cubicBezTo>
                  <a:cubicBezTo>
                    <a:pt x="183" y="1425"/>
                    <a:pt x="205" y="1418"/>
                    <a:pt x="227" y="1403"/>
                  </a:cubicBezTo>
                  <a:cubicBezTo>
                    <a:pt x="715" y="1056"/>
                    <a:pt x="1183" y="681"/>
                    <a:pt x="1627" y="278"/>
                  </a:cubicBezTo>
                  <a:cubicBezTo>
                    <a:pt x="1834" y="484"/>
                    <a:pt x="2041" y="687"/>
                    <a:pt x="2250" y="892"/>
                  </a:cubicBezTo>
                  <a:cubicBezTo>
                    <a:pt x="2466" y="1104"/>
                    <a:pt x="2673" y="1343"/>
                    <a:pt x="2930" y="1507"/>
                  </a:cubicBezTo>
                  <a:cubicBezTo>
                    <a:pt x="2951" y="1521"/>
                    <a:pt x="2973" y="1527"/>
                    <a:pt x="2992" y="1527"/>
                  </a:cubicBezTo>
                  <a:cubicBezTo>
                    <a:pt x="3095" y="1527"/>
                    <a:pt x="3162" y="1369"/>
                    <a:pt x="3053" y="1298"/>
                  </a:cubicBezTo>
                  <a:cubicBezTo>
                    <a:pt x="2814" y="1145"/>
                    <a:pt x="2621" y="918"/>
                    <a:pt x="2421" y="720"/>
                  </a:cubicBezTo>
                  <a:cubicBezTo>
                    <a:pt x="2194" y="497"/>
                    <a:pt x="1966" y="273"/>
                    <a:pt x="1741" y="51"/>
                  </a:cubicBezTo>
                  <a:cubicBezTo>
                    <a:pt x="1720" y="30"/>
                    <a:pt x="1698" y="19"/>
                    <a:pt x="1675" y="16"/>
                  </a:cubicBezTo>
                  <a:cubicBezTo>
                    <a:pt x="1658" y="6"/>
                    <a:pt x="1638" y="1"/>
                    <a:pt x="1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5"/>
            <p:cNvSpPr/>
            <p:nvPr/>
          </p:nvSpPr>
          <p:spPr>
            <a:xfrm>
              <a:off x="451956" y="628490"/>
              <a:ext cx="497448" cy="240664"/>
            </a:xfrm>
            <a:custGeom>
              <a:avLst/>
              <a:gdLst/>
              <a:ahLst/>
              <a:cxnLst/>
              <a:rect l="l" t="t" r="r" b="b"/>
              <a:pathLst>
                <a:path w="3086" h="1493" extrusionOk="0">
                  <a:moveTo>
                    <a:pt x="1510" y="1"/>
                  </a:moveTo>
                  <a:cubicBezTo>
                    <a:pt x="1483" y="1"/>
                    <a:pt x="1455" y="13"/>
                    <a:pt x="1432" y="42"/>
                  </a:cubicBezTo>
                  <a:cubicBezTo>
                    <a:pt x="1061" y="496"/>
                    <a:pt x="556" y="836"/>
                    <a:pt x="97" y="1198"/>
                  </a:cubicBezTo>
                  <a:cubicBezTo>
                    <a:pt x="1" y="1274"/>
                    <a:pt x="89" y="1397"/>
                    <a:pt x="190" y="1397"/>
                  </a:cubicBezTo>
                  <a:cubicBezTo>
                    <a:pt x="216" y="1397"/>
                    <a:pt x="244" y="1389"/>
                    <a:pt x="269" y="1369"/>
                  </a:cubicBezTo>
                  <a:cubicBezTo>
                    <a:pt x="709" y="1022"/>
                    <a:pt x="1192" y="694"/>
                    <a:pt x="1559" y="265"/>
                  </a:cubicBezTo>
                  <a:cubicBezTo>
                    <a:pt x="1991" y="653"/>
                    <a:pt x="2415" y="1050"/>
                    <a:pt x="2828" y="1457"/>
                  </a:cubicBezTo>
                  <a:cubicBezTo>
                    <a:pt x="2853" y="1482"/>
                    <a:pt x="2882" y="1492"/>
                    <a:pt x="2909" y="1492"/>
                  </a:cubicBezTo>
                  <a:cubicBezTo>
                    <a:pt x="3002" y="1492"/>
                    <a:pt x="3085" y="1370"/>
                    <a:pt x="3000" y="1285"/>
                  </a:cubicBezTo>
                  <a:cubicBezTo>
                    <a:pt x="2573" y="866"/>
                    <a:pt x="2137" y="455"/>
                    <a:pt x="1689" y="58"/>
                  </a:cubicBezTo>
                  <a:cubicBezTo>
                    <a:pt x="1664" y="35"/>
                    <a:pt x="1636" y="26"/>
                    <a:pt x="1609" y="26"/>
                  </a:cubicBezTo>
                  <a:cubicBezTo>
                    <a:pt x="1599" y="26"/>
                    <a:pt x="1590" y="27"/>
                    <a:pt x="1581" y="29"/>
                  </a:cubicBezTo>
                  <a:cubicBezTo>
                    <a:pt x="1560" y="11"/>
                    <a:pt x="1535" y="1"/>
                    <a:pt x="1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5"/>
            <p:cNvSpPr/>
            <p:nvPr/>
          </p:nvSpPr>
          <p:spPr>
            <a:xfrm>
              <a:off x="473234" y="86335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1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6"/>
                    <a:pt x="1294" y="352"/>
                  </a:cubicBezTo>
                  <a:cubicBezTo>
                    <a:pt x="1311" y="335"/>
                    <a:pt x="1328" y="317"/>
                    <a:pt x="1345" y="300"/>
                  </a:cubicBezTo>
                  <a:close/>
                  <a:moveTo>
                    <a:pt x="1086" y="568"/>
                  </a:moveTo>
                  <a:cubicBezTo>
                    <a:pt x="1134" y="772"/>
                    <a:pt x="1188" y="975"/>
                    <a:pt x="1244" y="1176"/>
                  </a:cubicBezTo>
                  <a:cubicBezTo>
                    <a:pt x="1170" y="1001"/>
                    <a:pt x="1089" y="829"/>
                    <a:pt x="991" y="667"/>
                  </a:cubicBezTo>
                  <a:cubicBezTo>
                    <a:pt x="1022" y="634"/>
                    <a:pt x="1054" y="602"/>
                    <a:pt x="1086" y="568"/>
                  </a:cubicBezTo>
                  <a:close/>
                  <a:moveTo>
                    <a:pt x="496" y="1178"/>
                  </a:moveTo>
                  <a:cubicBezTo>
                    <a:pt x="496" y="1187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1"/>
                    <a:pt x="323" y="1363"/>
                    <a:pt x="323" y="1364"/>
                  </a:cubicBezTo>
                  <a:cubicBezTo>
                    <a:pt x="347" y="1402"/>
                    <a:pt x="372" y="1439"/>
                    <a:pt x="394" y="1474"/>
                  </a:cubicBezTo>
                  <a:cubicBezTo>
                    <a:pt x="364" y="1443"/>
                    <a:pt x="332" y="1411"/>
                    <a:pt x="303" y="1379"/>
                  </a:cubicBezTo>
                  <a:cubicBezTo>
                    <a:pt x="308" y="1374"/>
                    <a:pt x="316" y="1366"/>
                    <a:pt x="321" y="1361"/>
                  </a:cubicBezTo>
                  <a:close/>
                  <a:moveTo>
                    <a:pt x="1932" y="1480"/>
                  </a:moveTo>
                  <a:cubicBezTo>
                    <a:pt x="1977" y="1586"/>
                    <a:pt x="2018" y="1696"/>
                    <a:pt x="2057" y="1806"/>
                  </a:cubicBezTo>
                  <a:cubicBezTo>
                    <a:pt x="2050" y="1814"/>
                    <a:pt x="2042" y="1819"/>
                    <a:pt x="2035" y="1827"/>
                  </a:cubicBezTo>
                  <a:cubicBezTo>
                    <a:pt x="2001" y="1711"/>
                    <a:pt x="1966" y="1596"/>
                    <a:pt x="1932" y="1480"/>
                  </a:cubicBezTo>
                  <a:close/>
                  <a:moveTo>
                    <a:pt x="733" y="1797"/>
                  </a:moveTo>
                  <a:cubicBezTo>
                    <a:pt x="746" y="1821"/>
                    <a:pt x="757" y="1847"/>
                    <a:pt x="771" y="1872"/>
                  </a:cubicBezTo>
                  <a:cubicBezTo>
                    <a:pt x="750" y="1849"/>
                    <a:pt x="730" y="1829"/>
                    <a:pt x="709" y="1806"/>
                  </a:cubicBezTo>
                  <a:cubicBezTo>
                    <a:pt x="718" y="1804"/>
                    <a:pt x="726" y="1801"/>
                    <a:pt x="733" y="1797"/>
                  </a:cubicBezTo>
                  <a:close/>
                  <a:moveTo>
                    <a:pt x="1302" y="2373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79"/>
                    <a:pt x="1332" y="2485"/>
                    <a:pt x="1326" y="2491"/>
                  </a:cubicBezTo>
                  <a:cubicBezTo>
                    <a:pt x="1306" y="2466"/>
                    <a:pt x="1283" y="2444"/>
                    <a:pt x="1263" y="2420"/>
                  </a:cubicBezTo>
                  <a:cubicBezTo>
                    <a:pt x="1278" y="2407"/>
                    <a:pt x="1291" y="2392"/>
                    <a:pt x="1302" y="2373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6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0"/>
                    <a:pt x="2275" y="1933"/>
                    <a:pt x="2715" y="1529"/>
                  </a:cubicBezTo>
                  <a:cubicBezTo>
                    <a:pt x="2732" y="1512"/>
                    <a:pt x="2743" y="1495"/>
                    <a:pt x="2749" y="1476"/>
                  </a:cubicBezTo>
                  <a:cubicBezTo>
                    <a:pt x="2786" y="1433"/>
                    <a:pt x="2793" y="1372"/>
                    <a:pt x="2737" y="1323"/>
                  </a:cubicBezTo>
                  <a:cubicBezTo>
                    <a:pt x="2268" y="930"/>
                    <a:pt x="1833" y="499"/>
                    <a:pt x="1434" y="35"/>
                  </a:cubicBezTo>
                  <a:cubicBezTo>
                    <a:pt x="1413" y="11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5"/>
            <p:cNvSpPr/>
            <p:nvPr/>
          </p:nvSpPr>
          <p:spPr>
            <a:xfrm>
              <a:off x="554960" y="944915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59"/>
                    <a:pt x="823" y="165"/>
                  </a:cubicBezTo>
                  <a:cubicBezTo>
                    <a:pt x="815" y="163"/>
                    <a:pt x="806" y="163"/>
                    <a:pt x="799" y="163"/>
                  </a:cubicBezTo>
                  <a:cubicBezTo>
                    <a:pt x="802" y="159"/>
                    <a:pt x="806" y="156"/>
                    <a:pt x="810" y="152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30"/>
                  </a:cubicBezTo>
                  <a:cubicBezTo>
                    <a:pt x="239" y="728"/>
                    <a:pt x="232" y="728"/>
                    <a:pt x="226" y="728"/>
                  </a:cubicBez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6"/>
                  </a:moveTo>
                  <a:lnTo>
                    <a:pt x="159" y="886"/>
                  </a:lnTo>
                  <a:cubicBezTo>
                    <a:pt x="209" y="933"/>
                    <a:pt x="258" y="978"/>
                    <a:pt x="308" y="1024"/>
                  </a:cubicBezTo>
                  <a:cubicBezTo>
                    <a:pt x="323" y="1043"/>
                    <a:pt x="340" y="1060"/>
                    <a:pt x="355" y="1078"/>
                  </a:cubicBezTo>
                  <a:cubicBezTo>
                    <a:pt x="280" y="1013"/>
                    <a:pt x="196" y="939"/>
                    <a:pt x="159" y="886"/>
                  </a:cubicBezTo>
                  <a:close/>
                  <a:moveTo>
                    <a:pt x="800" y="497"/>
                  </a:moveTo>
                  <a:cubicBezTo>
                    <a:pt x="819" y="508"/>
                    <a:pt x="838" y="528"/>
                    <a:pt x="856" y="555"/>
                  </a:cubicBezTo>
                  <a:cubicBezTo>
                    <a:pt x="886" y="596"/>
                    <a:pt x="918" y="635"/>
                    <a:pt x="950" y="674"/>
                  </a:cubicBezTo>
                  <a:cubicBezTo>
                    <a:pt x="985" y="717"/>
                    <a:pt x="1030" y="773"/>
                    <a:pt x="1082" y="804"/>
                  </a:cubicBezTo>
                  <a:cubicBezTo>
                    <a:pt x="974" y="899"/>
                    <a:pt x="864" y="996"/>
                    <a:pt x="754" y="1093"/>
                  </a:cubicBezTo>
                  <a:cubicBezTo>
                    <a:pt x="664" y="1013"/>
                    <a:pt x="580" y="927"/>
                    <a:pt x="502" y="836"/>
                  </a:cubicBezTo>
                  <a:cubicBezTo>
                    <a:pt x="597" y="730"/>
                    <a:pt x="690" y="622"/>
                    <a:pt x="786" y="515"/>
                  </a:cubicBezTo>
                  <a:cubicBezTo>
                    <a:pt x="791" y="510"/>
                    <a:pt x="797" y="502"/>
                    <a:pt x="800" y="497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7"/>
                    <a:pt x="806" y="1326"/>
                    <a:pt x="800" y="1334"/>
                  </a:cubicBezTo>
                  <a:cubicBezTo>
                    <a:pt x="795" y="1330"/>
                    <a:pt x="789" y="1325"/>
                    <a:pt x="784" y="1319"/>
                  </a:cubicBezTo>
                  <a:cubicBezTo>
                    <a:pt x="791" y="1315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51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4"/>
                  </a:cubicBezTo>
                  <a:cubicBezTo>
                    <a:pt x="241" y="542"/>
                    <a:pt x="180" y="609"/>
                    <a:pt x="116" y="676"/>
                  </a:cubicBezTo>
                  <a:cubicBezTo>
                    <a:pt x="79" y="719"/>
                    <a:pt x="4" y="780"/>
                    <a:pt x="3" y="844"/>
                  </a:cubicBezTo>
                  <a:cubicBezTo>
                    <a:pt x="1" y="896"/>
                    <a:pt x="16" y="926"/>
                    <a:pt x="53" y="963"/>
                  </a:cubicBezTo>
                  <a:cubicBezTo>
                    <a:pt x="133" y="1041"/>
                    <a:pt x="223" y="1112"/>
                    <a:pt x="306" y="1187"/>
                  </a:cubicBezTo>
                  <a:cubicBezTo>
                    <a:pt x="463" y="1326"/>
                    <a:pt x="620" y="1466"/>
                    <a:pt x="776" y="1604"/>
                  </a:cubicBezTo>
                  <a:cubicBezTo>
                    <a:pt x="789" y="1616"/>
                    <a:pt x="804" y="1622"/>
                    <a:pt x="819" y="1622"/>
                  </a:cubicBezTo>
                  <a:cubicBezTo>
                    <a:pt x="834" y="1622"/>
                    <a:pt x="849" y="1616"/>
                    <a:pt x="862" y="1604"/>
                  </a:cubicBezTo>
                  <a:cubicBezTo>
                    <a:pt x="1099" y="1384"/>
                    <a:pt x="1337" y="1166"/>
                    <a:pt x="1576" y="946"/>
                  </a:cubicBezTo>
                  <a:cubicBezTo>
                    <a:pt x="1589" y="940"/>
                    <a:pt x="1600" y="931"/>
                    <a:pt x="1606" y="918"/>
                  </a:cubicBezTo>
                  <a:cubicBezTo>
                    <a:pt x="1608" y="916"/>
                    <a:pt x="1608" y="916"/>
                    <a:pt x="1610" y="914"/>
                  </a:cubicBezTo>
                  <a:cubicBezTo>
                    <a:pt x="1632" y="894"/>
                    <a:pt x="1632" y="870"/>
                    <a:pt x="1621" y="849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6"/>
                    <a:pt x="1013" y="182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5"/>
            <p:cNvSpPr/>
            <p:nvPr/>
          </p:nvSpPr>
          <p:spPr>
            <a:xfrm>
              <a:off x="622661" y="1018420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0"/>
                    <a:pt x="403" y="197"/>
                    <a:pt x="408" y="203"/>
                  </a:cubicBezTo>
                  <a:cubicBezTo>
                    <a:pt x="397" y="207"/>
                    <a:pt x="386" y="210"/>
                    <a:pt x="375" y="214"/>
                  </a:cubicBezTo>
                  <a:cubicBezTo>
                    <a:pt x="380" y="205"/>
                    <a:pt x="386" y="194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0"/>
                    <a:pt x="498" y="304"/>
                  </a:cubicBezTo>
                  <a:cubicBezTo>
                    <a:pt x="492" y="304"/>
                    <a:pt x="489" y="306"/>
                    <a:pt x="483" y="307"/>
                  </a:cubicBezTo>
                  <a:cubicBezTo>
                    <a:pt x="487" y="304"/>
                    <a:pt x="489" y="300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8"/>
                  </a:moveTo>
                  <a:cubicBezTo>
                    <a:pt x="373" y="466"/>
                    <a:pt x="367" y="473"/>
                    <a:pt x="360" y="483"/>
                  </a:cubicBezTo>
                  <a:cubicBezTo>
                    <a:pt x="356" y="477"/>
                    <a:pt x="353" y="471"/>
                    <a:pt x="349" y="466"/>
                  </a:cubicBezTo>
                  <a:cubicBezTo>
                    <a:pt x="358" y="464"/>
                    <a:pt x="369" y="460"/>
                    <a:pt x="380" y="458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3"/>
                  </a:cubicBezTo>
                  <a:cubicBezTo>
                    <a:pt x="220" y="59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699"/>
                    <a:pt x="332" y="718"/>
                  </a:cubicBezTo>
                  <a:cubicBezTo>
                    <a:pt x="346" y="722"/>
                    <a:pt x="360" y="723"/>
                    <a:pt x="373" y="723"/>
                  </a:cubicBezTo>
                  <a:cubicBezTo>
                    <a:pt x="462" y="723"/>
                    <a:pt x="526" y="636"/>
                    <a:pt x="591" y="576"/>
                  </a:cubicBezTo>
                  <a:cubicBezTo>
                    <a:pt x="647" y="524"/>
                    <a:pt x="761" y="447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5"/>
            <p:cNvSpPr/>
            <p:nvPr/>
          </p:nvSpPr>
          <p:spPr>
            <a:xfrm>
              <a:off x="449538" y="2374227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3"/>
                  </a:moveTo>
                  <a:cubicBezTo>
                    <a:pt x="2780" y="253"/>
                    <a:pt x="2767" y="314"/>
                    <a:pt x="2760" y="376"/>
                  </a:cubicBezTo>
                  <a:cubicBezTo>
                    <a:pt x="2752" y="331"/>
                    <a:pt x="2743" y="285"/>
                    <a:pt x="2733" y="240"/>
                  </a:cubicBezTo>
                  <a:cubicBezTo>
                    <a:pt x="2754" y="223"/>
                    <a:pt x="2776" y="208"/>
                    <a:pt x="2799" y="193"/>
                  </a:cubicBezTo>
                  <a:close/>
                  <a:moveTo>
                    <a:pt x="133" y="380"/>
                  </a:moveTo>
                  <a:cubicBezTo>
                    <a:pt x="166" y="389"/>
                    <a:pt x="202" y="406"/>
                    <a:pt x="235" y="424"/>
                  </a:cubicBezTo>
                  <a:cubicBezTo>
                    <a:pt x="203" y="426"/>
                    <a:pt x="170" y="432"/>
                    <a:pt x="138" y="439"/>
                  </a:cubicBezTo>
                  <a:cubicBezTo>
                    <a:pt x="136" y="419"/>
                    <a:pt x="134" y="398"/>
                    <a:pt x="133" y="380"/>
                  </a:cubicBezTo>
                  <a:close/>
                  <a:moveTo>
                    <a:pt x="2625" y="327"/>
                  </a:moveTo>
                  <a:cubicBezTo>
                    <a:pt x="2635" y="376"/>
                    <a:pt x="2644" y="424"/>
                    <a:pt x="2655" y="475"/>
                  </a:cubicBezTo>
                  <a:cubicBezTo>
                    <a:pt x="2635" y="434"/>
                    <a:pt x="2614" y="395"/>
                    <a:pt x="2594" y="355"/>
                  </a:cubicBezTo>
                  <a:cubicBezTo>
                    <a:pt x="2605" y="346"/>
                    <a:pt x="2616" y="337"/>
                    <a:pt x="2625" y="327"/>
                  </a:cubicBezTo>
                  <a:close/>
                  <a:moveTo>
                    <a:pt x="2493" y="454"/>
                  </a:moveTo>
                  <a:cubicBezTo>
                    <a:pt x="2499" y="471"/>
                    <a:pt x="2506" y="488"/>
                    <a:pt x="2513" y="505"/>
                  </a:cubicBezTo>
                  <a:cubicBezTo>
                    <a:pt x="2508" y="501"/>
                    <a:pt x="2502" y="495"/>
                    <a:pt x="2499" y="492"/>
                  </a:cubicBezTo>
                  <a:cubicBezTo>
                    <a:pt x="2489" y="485"/>
                    <a:pt x="2480" y="482"/>
                    <a:pt x="2471" y="482"/>
                  </a:cubicBezTo>
                  <a:cubicBezTo>
                    <a:pt x="2469" y="482"/>
                    <a:pt x="2467" y="482"/>
                    <a:pt x="2465" y="482"/>
                  </a:cubicBezTo>
                  <a:cubicBezTo>
                    <a:pt x="2474" y="473"/>
                    <a:pt x="2484" y="464"/>
                    <a:pt x="2493" y="454"/>
                  </a:cubicBezTo>
                  <a:close/>
                  <a:moveTo>
                    <a:pt x="414" y="516"/>
                  </a:moveTo>
                  <a:cubicBezTo>
                    <a:pt x="425" y="521"/>
                    <a:pt x="437" y="527"/>
                    <a:pt x="448" y="533"/>
                  </a:cubicBezTo>
                  <a:cubicBezTo>
                    <a:pt x="405" y="555"/>
                    <a:pt x="360" y="577"/>
                    <a:pt x="317" y="600"/>
                  </a:cubicBezTo>
                  <a:cubicBezTo>
                    <a:pt x="340" y="575"/>
                    <a:pt x="366" y="555"/>
                    <a:pt x="394" y="536"/>
                  </a:cubicBezTo>
                  <a:cubicBezTo>
                    <a:pt x="403" y="531"/>
                    <a:pt x="409" y="523"/>
                    <a:pt x="414" y="516"/>
                  </a:cubicBezTo>
                  <a:close/>
                  <a:moveTo>
                    <a:pt x="2879" y="391"/>
                  </a:moveTo>
                  <a:cubicBezTo>
                    <a:pt x="2883" y="482"/>
                    <a:pt x="2888" y="574"/>
                    <a:pt x="2894" y="667"/>
                  </a:cubicBezTo>
                  <a:cubicBezTo>
                    <a:pt x="2871" y="575"/>
                    <a:pt x="2868" y="482"/>
                    <a:pt x="2879" y="391"/>
                  </a:cubicBezTo>
                  <a:close/>
                  <a:moveTo>
                    <a:pt x="466" y="704"/>
                  </a:moveTo>
                  <a:cubicBezTo>
                    <a:pt x="468" y="706"/>
                    <a:pt x="468" y="708"/>
                    <a:pt x="468" y="708"/>
                  </a:cubicBezTo>
                  <a:cubicBezTo>
                    <a:pt x="466" y="710"/>
                    <a:pt x="464" y="710"/>
                    <a:pt x="461" y="712"/>
                  </a:cubicBezTo>
                  <a:cubicBezTo>
                    <a:pt x="463" y="710"/>
                    <a:pt x="464" y="708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3"/>
                    <a:pt x="2359" y="684"/>
                    <a:pt x="2383" y="704"/>
                  </a:cubicBezTo>
                  <a:cubicBezTo>
                    <a:pt x="2387" y="713"/>
                    <a:pt x="2390" y="723"/>
                    <a:pt x="2398" y="730"/>
                  </a:cubicBezTo>
                  <a:cubicBezTo>
                    <a:pt x="2415" y="749"/>
                    <a:pt x="2433" y="760"/>
                    <a:pt x="2454" y="766"/>
                  </a:cubicBezTo>
                  <a:cubicBezTo>
                    <a:pt x="2486" y="794"/>
                    <a:pt x="2515" y="823"/>
                    <a:pt x="2547" y="853"/>
                  </a:cubicBezTo>
                  <a:cubicBezTo>
                    <a:pt x="2463" y="786"/>
                    <a:pt x="2379" y="721"/>
                    <a:pt x="2297" y="656"/>
                  </a:cubicBezTo>
                  <a:cubicBezTo>
                    <a:pt x="2301" y="652"/>
                    <a:pt x="2305" y="646"/>
                    <a:pt x="2308" y="643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2"/>
                    <a:pt x="547" y="877"/>
                    <a:pt x="494" y="915"/>
                  </a:cubicBezTo>
                  <a:cubicBezTo>
                    <a:pt x="545" y="874"/>
                    <a:pt x="599" y="838"/>
                    <a:pt x="655" y="808"/>
                  </a:cubicBezTo>
                  <a:close/>
                  <a:moveTo>
                    <a:pt x="226" y="1043"/>
                  </a:moveTo>
                  <a:cubicBezTo>
                    <a:pt x="228" y="1045"/>
                    <a:pt x="228" y="1045"/>
                    <a:pt x="230" y="1045"/>
                  </a:cubicBezTo>
                  <a:cubicBezTo>
                    <a:pt x="230" y="1047"/>
                    <a:pt x="228" y="1049"/>
                    <a:pt x="226" y="1051"/>
                  </a:cubicBezTo>
                  <a:lnTo>
                    <a:pt x="226" y="1043"/>
                  </a:lnTo>
                  <a:close/>
                  <a:moveTo>
                    <a:pt x="2894" y="1097"/>
                  </a:moveTo>
                  <a:cubicBezTo>
                    <a:pt x="2903" y="1111"/>
                    <a:pt x="2912" y="1124"/>
                    <a:pt x="2920" y="1135"/>
                  </a:cubicBezTo>
                  <a:cubicBezTo>
                    <a:pt x="2909" y="1129"/>
                    <a:pt x="2898" y="1124"/>
                    <a:pt x="2884" y="1116"/>
                  </a:cubicBezTo>
                  <a:cubicBezTo>
                    <a:pt x="2888" y="1111"/>
                    <a:pt x="2892" y="1105"/>
                    <a:pt x="2894" y="1097"/>
                  </a:cubicBezTo>
                  <a:close/>
                  <a:moveTo>
                    <a:pt x="2913" y="1"/>
                  </a:moveTo>
                  <a:cubicBezTo>
                    <a:pt x="2904" y="1"/>
                    <a:pt x="2894" y="3"/>
                    <a:pt x="2884" y="7"/>
                  </a:cubicBezTo>
                  <a:cubicBezTo>
                    <a:pt x="2743" y="68"/>
                    <a:pt x="2620" y="167"/>
                    <a:pt x="2502" y="275"/>
                  </a:cubicBezTo>
                  <a:cubicBezTo>
                    <a:pt x="2482" y="281"/>
                    <a:pt x="2461" y="298"/>
                    <a:pt x="2456" y="320"/>
                  </a:cubicBezTo>
                  <a:cubicBezTo>
                    <a:pt x="2400" y="374"/>
                    <a:pt x="2348" y="428"/>
                    <a:pt x="2295" y="484"/>
                  </a:cubicBezTo>
                  <a:cubicBezTo>
                    <a:pt x="2293" y="484"/>
                    <a:pt x="2293" y="482"/>
                    <a:pt x="2292" y="482"/>
                  </a:cubicBezTo>
                  <a:cubicBezTo>
                    <a:pt x="2284" y="480"/>
                    <a:pt x="2278" y="479"/>
                    <a:pt x="2272" y="479"/>
                  </a:cubicBezTo>
                  <a:cubicBezTo>
                    <a:pt x="2231" y="479"/>
                    <a:pt x="2211" y="523"/>
                    <a:pt x="2221" y="559"/>
                  </a:cubicBezTo>
                  <a:cubicBezTo>
                    <a:pt x="2202" y="579"/>
                    <a:pt x="2182" y="598"/>
                    <a:pt x="2163" y="618"/>
                  </a:cubicBezTo>
                  <a:cubicBezTo>
                    <a:pt x="2141" y="639"/>
                    <a:pt x="2137" y="684"/>
                    <a:pt x="2163" y="704"/>
                  </a:cubicBezTo>
                  <a:cubicBezTo>
                    <a:pt x="2314" y="823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6"/>
                  </a:cubicBezTo>
                  <a:cubicBezTo>
                    <a:pt x="2982" y="1287"/>
                    <a:pt x="2987" y="1287"/>
                    <a:pt x="2991" y="1287"/>
                  </a:cubicBezTo>
                  <a:cubicBezTo>
                    <a:pt x="3025" y="1287"/>
                    <a:pt x="3057" y="1264"/>
                    <a:pt x="3054" y="1228"/>
                  </a:cubicBezTo>
                  <a:cubicBezTo>
                    <a:pt x="3026" y="849"/>
                    <a:pt x="2998" y="473"/>
                    <a:pt x="2987" y="94"/>
                  </a:cubicBezTo>
                  <a:cubicBezTo>
                    <a:pt x="2987" y="79"/>
                    <a:pt x="2983" y="66"/>
                    <a:pt x="2974" y="57"/>
                  </a:cubicBezTo>
                  <a:cubicBezTo>
                    <a:pt x="2974" y="25"/>
                    <a:pt x="2947" y="1"/>
                    <a:pt x="2913" y="1"/>
                  </a:cubicBezTo>
                  <a:close/>
                  <a:moveTo>
                    <a:pt x="89" y="250"/>
                  </a:moveTo>
                  <a:cubicBezTo>
                    <a:pt x="80" y="250"/>
                    <a:pt x="72" y="250"/>
                    <a:pt x="64" y="251"/>
                  </a:cubicBezTo>
                  <a:cubicBezTo>
                    <a:pt x="34" y="255"/>
                    <a:pt x="0" y="275"/>
                    <a:pt x="4" y="311"/>
                  </a:cubicBezTo>
                  <a:cubicBezTo>
                    <a:pt x="6" y="329"/>
                    <a:pt x="8" y="346"/>
                    <a:pt x="10" y="363"/>
                  </a:cubicBezTo>
                  <a:cubicBezTo>
                    <a:pt x="8" y="370"/>
                    <a:pt x="8" y="378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3"/>
                    <a:pt x="45" y="1267"/>
                  </a:cubicBezTo>
                  <a:cubicBezTo>
                    <a:pt x="44" y="1301"/>
                    <a:pt x="75" y="1327"/>
                    <a:pt x="107" y="1327"/>
                  </a:cubicBezTo>
                  <a:cubicBezTo>
                    <a:pt x="117" y="1327"/>
                    <a:pt x="127" y="1325"/>
                    <a:pt x="136" y="1319"/>
                  </a:cubicBezTo>
                  <a:cubicBezTo>
                    <a:pt x="155" y="1308"/>
                    <a:pt x="170" y="1295"/>
                    <a:pt x="187" y="1282"/>
                  </a:cubicBezTo>
                  <a:cubicBezTo>
                    <a:pt x="203" y="1282"/>
                    <a:pt x="222" y="1278"/>
                    <a:pt x="233" y="1267"/>
                  </a:cubicBezTo>
                  <a:cubicBezTo>
                    <a:pt x="453" y="1081"/>
                    <a:pt x="688" y="918"/>
                    <a:pt x="940" y="781"/>
                  </a:cubicBezTo>
                  <a:cubicBezTo>
                    <a:pt x="981" y="758"/>
                    <a:pt x="977" y="698"/>
                    <a:pt x="940" y="676"/>
                  </a:cubicBezTo>
                  <a:cubicBezTo>
                    <a:pt x="789" y="583"/>
                    <a:pt x="636" y="495"/>
                    <a:pt x="479" y="413"/>
                  </a:cubicBezTo>
                  <a:cubicBezTo>
                    <a:pt x="371" y="355"/>
                    <a:pt x="221" y="250"/>
                    <a:pt x="89" y="2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5"/>
            <p:cNvSpPr/>
            <p:nvPr/>
          </p:nvSpPr>
          <p:spPr>
            <a:xfrm>
              <a:off x="450989" y="2126954"/>
              <a:ext cx="491000" cy="259685"/>
            </a:xfrm>
            <a:custGeom>
              <a:avLst/>
              <a:gdLst/>
              <a:ahLst/>
              <a:cxnLst/>
              <a:rect l="l" t="t" r="r" b="b"/>
              <a:pathLst>
                <a:path w="3046" h="1611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6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3"/>
                    <a:pt x="1114" y="1313"/>
                  </a:cubicBezTo>
                  <a:cubicBezTo>
                    <a:pt x="1209" y="1418"/>
                    <a:pt x="1300" y="1518"/>
                    <a:pt x="1421" y="1593"/>
                  </a:cubicBezTo>
                  <a:cubicBezTo>
                    <a:pt x="1443" y="1605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5"/>
            <p:cNvSpPr/>
            <p:nvPr/>
          </p:nvSpPr>
          <p:spPr>
            <a:xfrm>
              <a:off x="437932" y="2226089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2"/>
                  </a:cubicBezTo>
                  <a:cubicBezTo>
                    <a:pt x="2736" y="301"/>
                    <a:pt x="2515" y="545"/>
                    <a:pt x="2278" y="775"/>
                  </a:cubicBezTo>
                  <a:cubicBezTo>
                    <a:pt x="2155" y="894"/>
                    <a:pt x="2024" y="1006"/>
                    <a:pt x="1894" y="1116"/>
                  </a:cubicBezTo>
                  <a:cubicBezTo>
                    <a:pt x="1797" y="1196"/>
                    <a:pt x="1678" y="1267"/>
                    <a:pt x="1603" y="1368"/>
                  </a:cubicBezTo>
                  <a:cubicBezTo>
                    <a:pt x="1152" y="1028"/>
                    <a:pt x="701" y="683"/>
                    <a:pt x="231" y="368"/>
                  </a:cubicBezTo>
                  <a:cubicBezTo>
                    <a:pt x="209" y="354"/>
                    <a:pt x="188" y="347"/>
                    <a:pt x="167" y="347"/>
                  </a:cubicBezTo>
                  <a:cubicBezTo>
                    <a:pt x="67" y="347"/>
                    <a:pt x="0" y="506"/>
                    <a:pt x="108" y="579"/>
                  </a:cubicBezTo>
                  <a:cubicBezTo>
                    <a:pt x="611" y="916"/>
                    <a:pt x="1092" y="1286"/>
                    <a:pt x="1575" y="1649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5"/>
                    <a:pt x="1733" y="1606"/>
                  </a:cubicBezTo>
                  <a:cubicBezTo>
                    <a:pt x="1748" y="1595"/>
                    <a:pt x="1763" y="1580"/>
                    <a:pt x="1773" y="1560"/>
                  </a:cubicBezTo>
                  <a:cubicBezTo>
                    <a:pt x="1829" y="1433"/>
                    <a:pt x="1993" y="1347"/>
                    <a:pt x="2097" y="1259"/>
                  </a:cubicBezTo>
                  <a:cubicBezTo>
                    <a:pt x="2218" y="1159"/>
                    <a:pt x="2336" y="1054"/>
                    <a:pt x="2449" y="946"/>
                  </a:cubicBezTo>
                  <a:cubicBezTo>
                    <a:pt x="2688" y="719"/>
                    <a:pt x="2908" y="473"/>
                    <a:pt x="3111" y="214"/>
                  </a:cubicBezTo>
                  <a:cubicBezTo>
                    <a:pt x="3183" y="122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5"/>
            <p:cNvSpPr/>
            <p:nvPr/>
          </p:nvSpPr>
          <p:spPr>
            <a:xfrm>
              <a:off x="434225" y="1690117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1"/>
                  </a:moveTo>
                  <a:cubicBezTo>
                    <a:pt x="1589" y="1"/>
                    <a:pt x="1562" y="10"/>
                    <a:pt x="1536" y="33"/>
                  </a:cubicBezTo>
                  <a:cubicBezTo>
                    <a:pt x="1085" y="449"/>
                    <a:pt x="606" y="837"/>
                    <a:pt x="105" y="1193"/>
                  </a:cubicBezTo>
                  <a:cubicBezTo>
                    <a:pt x="1" y="1267"/>
                    <a:pt x="67" y="1425"/>
                    <a:pt x="165" y="1425"/>
                  </a:cubicBezTo>
                  <a:cubicBezTo>
                    <a:pt x="185" y="1425"/>
                    <a:pt x="206" y="1419"/>
                    <a:pt x="228" y="1404"/>
                  </a:cubicBezTo>
                  <a:cubicBezTo>
                    <a:pt x="716" y="1057"/>
                    <a:pt x="1184" y="680"/>
                    <a:pt x="1628" y="278"/>
                  </a:cubicBezTo>
                  <a:cubicBezTo>
                    <a:pt x="1835" y="483"/>
                    <a:pt x="2042" y="688"/>
                    <a:pt x="2251" y="891"/>
                  </a:cubicBezTo>
                  <a:cubicBezTo>
                    <a:pt x="2467" y="1104"/>
                    <a:pt x="2674" y="1342"/>
                    <a:pt x="2931" y="1506"/>
                  </a:cubicBezTo>
                  <a:cubicBezTo>
                    <a:pt x="2953" y="1520"/>
                    <a:pt x="2974" y="1526"/>
                    <a:pt x="2994" y="1526"/>
                  </a:cubicBezTo>
                  <a:cubicBezTo>
                    <a:pt x="3096" y="1526"/>
                    <a:pt x="3163" y="1368"/>
                    <a:pt x="3054" y="1297"/>
                  </a:cubicBezTo>
                  <a:cubicBezTo>
                    <a:pt x="2815" y="1145"/>
                    <a:pt x="2622" y="917"/>
                    <a:pt x="2422" y="719"/>
                  </a:cubicBezTo>
                  <a:cubicBezTo>
                    <a:pt x="2195" y="496"/>
                    <a:pt x="1967" y="274"/>
                    <a:pt x="1742" y="50"/>
                  </a:cubicBezTo>
                  <a:cubicBezTo>
                    <a:pt x="1721" y="30"/>
                    <a:pt x="1699" y="20"/>
                    <a:pt x="1676" y="17"/>
                  </a:cubicBezTo>
                  <a:cubicBezTo>
                    <a:pt x="1658" y="7"/>
                    <a:pt x="1638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5"/>
            <p:cNvSpPr/>
            <p:nvPr/>
          </p:nvSpPr>
          <p:spPr>
            <a:xfrm>
              <a:off x="451956" y="1575024"/>
              <a:ext cx="497448" cy="240503"/>
            </a:xfrm>
            <a:custGeom>
              <a:avLst/>
              <a:gdLst/>
              <a:ahLst/>
              <a:cxnLst/>
              <a:rect l="l" t="t" r="r" b="b"/>
              <a:pathLst>
                <a:path w="3086" h="1492" extrusionOk="0">
                  <a:moveTo>
                    <a:pt x="1509" y="0"/>
                  </a:moveTo>
                  <a:cubicBezTo>
                    <a:pt x="1482" y="0"/>
                    <a:pt x="1455" y="12"/>
                    <a:pt x="1432" y="41"/>
                  </a:cubicBezTo>
                  <a:cubicBezTo>
                    <a:pt x="1061" y="496"/>
                    <a:pt x="556" y="837"/>
                    <a:pt x="97" y="1197"/>
                  </a:cubicBezTo>
                  <a:cubicBezTo>
                    <a:pt x="1" y="1274"/>
                    <a:pt x="89" y="1396"/>
                    <a:pt x="190" y="1396"/>
                  </a:cubicBezTo>
                  <a:cubicBezTo>
                    <a:pt x="216" y="1396"/>
                    <a:pt x="244" y="1388"/>
                    <a:pt x="269" y="1368"/>
                  </a:cubicBezTo>
                  <a:cubicBezTo>
                    <a:pt x="709" y="1021"/>
                    <a:pt x="1192" y="693"/>
                    <a:pt x="1559" y="266"/>
                  </a:cubicBezTo>
                  <a:cubicBezTo>
                    <a:pt x="1991" y="652"/>
                    <a:pt x="2415" y="1049"/>
                    <a:pt x="2828" y="1456"/>
                  </a:cubicBezTo>
                  <a:cubicBezTo>
                    <a:pt x="2853" y="1481"/>
                    <a:pt x="2882" y="1491"/>
                    <a:pt x="2909" y="1491"/>
                  </a:cubicBezTo>
                  <a:cubicBezTo>
                    <a:pt x="3002" y="1491"/>
                    <a:pt x="3085" y="1369"/>
                    <a:pt x="3000" y="1284"/>
                  </a:cubicBezTo>
                  <a:cubicBezTo>
                    <a:pt x="2573" y="865"/>
                    <a:pt x="2137" y="457"/>
                    <a:pt x="1689" y="58"/>
                  </a:cubicBezTo>
                  <a:cubicBezTo>
                    <a:pt x="1665" y="36"/>
                    <a:pt x="1637" y="26"/>
                    <a:pt x="1610" y="26"/>
                  </a:cubicBezTo>
                  <a:cubicBezTo>
                    <a:pt x="1600" y="26"/>
                    <a:pt x="1591" y="27"/>
                    <a:pt x="1581" y="30"/>
                  </a:cubicBezTo>
                  <a:cubicBezTo>
                    <a:pt x="1560" y="11"/>
                    <a:pt x="153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5"/>
            <p:cNvSpPr/>
            <p:nvPr/>
          </p:nvSpPr>
          <p:spPr>
            <a:xfrm>
              <a:off x="473234" y="1809724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2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8"/>
                    <a:pt x="1294" y="352"/>
                  </a:cubicBezTo>
                  <a:cubicBezTo>
                    <a:pt x="1311" y="335"/>
                    <a:pt x="1328" y="319"/>
                    <a:pt x="1345" y="300"/>
                  </a:cubicBezTo>
                  <a:close/>
                  <a:moveTo>
                    <a:pt x="1086" y="569"/>
                  </a:moveTo>
                  <a:cubicBezTo>
                    <a:pt x="1134" y="774"/>
                    <a:pt x="1188" y="975"/>
                    <a:pt x="1244" y="1178"/>
                  </a:cubicBezTo>
                  <a:cubicBezTo>
                    <a:pt x="1170" y="1003"/>
                    <a:pt x="1089" y="830"/>
                    <a:pt x="991" y="667"/>
                  </a:cubicBezTo>
                  <a:cubicBezTo>
                    <a:pt x="1022" y="634"/>
                    <a:pt x="1054" y="602"/>
                    <a:pt x="1086" y="569"/>
                  </a:cubicBezTo>
                  <a:close/>
                  <a:moveTo>
                    <a:pt x="496" y="1178"/>
                  </a:moveTo>
                  <a:cubicBezTo>
                    <a:pt x="496" y="1188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3"/>
                    <a:pt x="323" y="1365"/>
                    <a:pt x="323" y="1365"/>
                  </a:cubicBezTo>
                  <a:cubicBezTo>
                    <a:pt x="347" y="1402"/>
                    <a:pt x="372" y="1439"/>
                    <a:pt x="394" y="1477"/>
                  </a:cubicBezTo>
                  <a:cubicBezTo>
                    <a:pt x="364" y="1445"/>
                    <a:pt x="332" y="1411"/>
                    <a:pt x="303" y="1380"/>
                  </a:cubicBezTo>
                  <a:cubicBezTo>
                    <a:pt x="308" y="1374"/>
                    <a:pt x="316" y="1367"/>
                    <a:pt x="321" y="1361"/>
                  </a:cubicBezTo>
                  <a:close/>
                  <a:moveTo>
                    <a:pt x="1932" y="1480"/>
                  </a:moveTo>
                  <a:lnTo>
                    <a:pt x="1932" y="1480"/>
                  </a:lnTo>
                  <a:cubicBezTo>
                    <a:pt x="1977" y="1588"/>
                    <a:pt x="2018" y="1697"/>
                    <a:pt x="2057" y="1808"/>
                  </a:cubicBezTo>
                  <a:cubicBezTo>
                    <a:pt x="2050" y="1814"/>
                    <a:pt x="2042" y="1821"/>
                    <a:pt x="2035" y="1827"/>
                  </a:cubicBezTo>
                  <a:lnTo>
                    <a:pt x="1932" y="1480"/>
                  </a:lnTo>
                  <a:close/>
                  <a:moveTo>
                    <a:pt x="733" y="1797"/>
                  </a:moveTo>
                  <a:cubicBezTo>
                    <a:pt x="746" y="1823"/>
                    <a:pt x="757" y="1848"/>
                    <a:pt x="771" y="1872"/>
                  </a:cubicBezTo>
                  <a:cubicBezTo>
                    <a:pt x="750" y="1851"/>
                    <a:pt x="730" y="1829"/>
                    <a:pt x="709" y="1807"/>
                  </a:cubicBezTo>
                  <a:cubicBezTo>
                    <a:pt x="718" y="1805"/>
                    <a:pt x="726" y="1801"/>
                    <a:pt x="733" y="1797"/>
                  </a:cubicBezTo>
                  <a:close/>
                  <a:moveTo>
                    <a:pt x="1302" y="2375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80"/>
                    <a:pt x="1332" y="2485"/>
                    <a:pt x="1326" y="2493"/>
                  </a:cubicBezTo>
                  <a:cubicBezTo>
                    <a:pt x="1306" y="2468"/>
                    <a:pt x="1283" y="2444"/>
                    <a:pt x="1263" y="2420"/>
                  </a:cubicBezTo>
                  <a:cubicBezTo>
                    <a:pt x="1278" y="2409"/>
                    <a:pt x="1291" y="2392"/>
                    <a:pt x="1302" y="2375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8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2"/>
                    <a:pt x="2275" y="1933"/>
                    <a:pt x="2715" y="1529"/>
                  </a:cubicBezTo>
                  <a:cubicBezTo>
                    <a:pt x="2732" y="1514"/>
                    <a:pt x="2743" y="1495"/>
                    <a:pt x="2749" y="1478"/>
                  </a:cubicBezTo>
                  <a:cubicBezTo>
                    <a:pt x="2786" y="1435"/>
                    <a:pt x="2793" y="1372"/>
                    <a:pt x="2737" y="1325"/>
                  </a:cubicBezTo>
                  <a:cubicBezTo>
                    <a:pt x="2268" y="932"/>
                    <a:pt x="1833" y="501"/>
                    <a:pt x="1434" y="35"/>
                  </a:cubicBezTo>
                  <a:cubicBezTo>
                    <a:pt x="1413" y="12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5"/>
            <p:cNvSpPr/>
            <p:nvPr/>
          </p:nvSpPr>
          <p:spPr>
            <a:xfrm>
              <a:off x="554960" y="1891610"/>
              <a:ext cx="263231" cy="261297"/>
            </a:xfrm>
            <a:custGeom>
              <a:avLst/>
              <a:gdLst/>
              <a:ahLst/>
              <a:cxnLst/>
              <a:rect l="l" t="t" r="r" b="b"/>
              <a:pathLst>
                <a:path w="1633" h="1621" extrusionOk="0">
                  <a:moveTo>
                    <a:pt x="810" y="150"/>
                  </a:moveTo>
                  <a:cubicBezTo>
                    <a:pt x="814" y="154"/>
                    <a:pt x="819" y="159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7"/>
                    <a:pt x="806" y="154"/>
                    <a:pt x="810" y="150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4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6"/>
                    <a:pt x="308" y="1023"/>
                  </a:cubicBezTo>
                  <a:cubicBezTo>
                    <a:pt x="323" y="1041"/>
                    <a:pt x="340" y="1058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6"/>
                    <a:pt x="838" y="528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5"/>
                    <a:pt x="1030" y="771"/>
                    <a:pt x="1082" y="803"/>
                  </a:cubicBezTo>
                  <a:cubicBezTo>
                    <a:pt x="974" y="898"/>
                    <a:pt x="864" y="995"/>
                    <a:pt x="754" y="1092"/>
                  </a:cubicBezTo>
                  <a:cubicBezTo>
                    <a:pt x="664" y="1011"/>
                    <a:pt x="580" y="927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2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2"/>
                  </a:cubicBezTo>
                  <a:cubicBezTo>
                    <a:pt x="795" y="1328"/>
                    <a:pt x="789" y="1323"/>
                    <a:pt x="784" y="1319"/>
                  </a:cubicBezTo>
                  <a:cubicBezTo>
                    <a:pt x="791" y="1313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49"/>
                    <a:pt x="739" y="51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8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39"/>
                    <a:pt x="223" y="1112"/>
                    <a:pt x="306" y="1187"/>
                  </a:cubicBezTo>
                  <a:cubicBezTo>
                    <a:pt x="463" y="1325"/>
                    <a:pt x="620" y="1464"/>
                    <a:pt x="776" y="1602"/>
                  </a:cubicBezTo>
                  <a:cubicBezTo>
                    <a:pt x="788" y="1615"/>
                    <a:pt x="803" y="1621"/>
                    <a:pt x="818" y="1621"/>
                  </a:cubicBezTo>
                  <a:cubicBezTo>
                    <a:pt x="834" y="1621"/>
                    <a:pt x="849" y="1615"/>
                    <a:pt x="862" y="1602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29"/>
                    <a:pt x="1606" y="916"/>
                  </a:cubicBezTo>
                  <a:cubicBezTo>
                    <a:pt x="1608" y="914"/>
                    <a:pt x="1608" y="914"/>
                    <a:pt x="1610" y="914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1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5"/>
            <p:cNvSpPr/>
            <p:nvPr/>
          </p:nvSpPr>
          <p:spPr>
            <a:xfrm>
              <a:off x="622661" y="1964793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2"/>
                    <a:pt x="403" y="198"/>
                    <a:pt x="408" y="203"/>
                  </a:cubicBezTo>
                  <a:cubicBezTo>
                    <a:pt x="397" y="207"/>
                    <a:pt x="386" y="211"/>
                    <a:pt x="375" y="216"/>
                  </a:cubicBezTo>
                  <a:cubicBezTo>
                    <a:pt x="380" y="205"/>
                    <a:pt x="386" y="196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2"/>
                    <a:pt x="498" y="304"/>
                  </a:cubicBezTo>
                  <a:cubicBezTo>
                    <a:pt x="492" y="306"/>
                    <a:pt x="489" y="306"/>
                    <a:pt x="483" y="308"/>
                  </a:cubicBezTo>
                  <a:cubicBezTo>
                    <a:pt x="487" y="304"/>
                    <a:pt x="489" y="300"/>
                    <a:pt x="492" y="298"/>
                  </a:cubicBezTo>
                  <a:cubicBezTo>
                    <a:pt x="492" y="296"/>
                    <a:pt x="492" y="296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5"/>
                    <a:pt x="360" y="483"/>
                  </a:cubicBezTo>
                  <a:cubicBezTo>
                    <a:pt x="356" y="477"/>
                    <a:pt x="353" y="472"/>
                    <a:pt x="349" y="468"/>
                  </a:cubicBezTo>
                  <a:cubicBezTo>
                    <a:pt x="358" y="464"/>
                    <a:pt x="369" y="462"/>
                    <a:pt x="380" y="459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4"/>
                  </a:cubicBezTo>
                  <a:cubicBezTo>
                    <a:pt x="220" y="60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701"/>
                    <a:pt x="332" y="718"/>
                  </a:cubicBezTo>
                  <a:cubicBezTo>
                    <a:pt x="346" y="722"/>
                    <a:pt x="360" y="724"/>
                    <a:pt x="373" y="724"/>
                  </a:cubicBezTo>
                  <a:cubicBezTo>
                    <a:pt x="462" y="724"/>
                    <a:pt x="526" y="636"/>
                    <a:pt x="591" y="576"/>
                  </a:cubicBezTo>
                  <a:cubicBezTo>
                    <a:pt x="647" y="526"/>
                    <a:pt x="761" y="449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5"/>
            <p:cNvSpPr/>
            <p:nvPr/>
          </p:nvSpPr>
          <p:spPr>
            <a:xfrm>
              <a:off x="449538" y="3320761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2"/>
                  </a:moveTo>
                  <a:cubicBezTo>
                    <a:pt x="2780" y="252"/>
                    <a:pt x="2767" y="314"/>
                    <a:pt x="2760" y="377"/>
                  </a:cubicBezTo>
                  <a:cubicBezTo>
                    <a:pt x="2752" y="330"/>
                    <a:pt x="2743" y="284"/>
                    <a:pt x="2733" y="239"/>
                  </a:cubicBezTo>
                  <a:cubicBezTo>
                    <a:pt x="2754" y="222"/>
                    <a:pt x="2776" y="207"/>
                    <a:pt x="2799" y="192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88"/>
                    <a:pt x="202" y="405"/>
                    <a:pt x="235" y="424"/>
                  </a:cubicBezTo>
                  <a:cubicBezTo>
                    <a:pt x="203" y="427"/>
                    <a:pt x="170" y="431"/>
                    <a:pt x="138" y="438"/>
                  </a:cubicBezTo>
                  <a:cubicBezTo>
                    <a:pt x="136" y="418"/>
                    <a:pt x="134" y="399"/>
                    <a:pt x="133" y="379"/>
                  </a:cubicBezTo>
                  <a:close/>
                  <a:moveTo>
                    <a:pt x="2625" y="327"/>
                  </a:moveTo>
                  <a:cubicBezTo>
                    <a:pt x="2635" y="375"/>
                    <a:pt x="2644" y="425"/>
                    <a:pt x="2655" y="474"/>
                  </a:cubicBezTo>
                  <a:cubicBezTo>
                    <a:pt x="2635" y="435"/>
                    <a:pt x="2614" y="394"/>
                    <a:pt x="2594" y="355"/>
                  </a:cubicBezTo>
                  <a:cubicBezTo>
                    <a:pt x="2605" y="345"/>
                    <a:pt x="2616" y="336"/>
                    <a:pt x="2625" y="327"/>
                  </a:cubicBezTo>
                  <a:close/>
                  <a:moveTo>
                    <a:pt x="2493" y="453"/>
                  </a:moveTo>
                  <a:cubicBezTo>
                    <a:pt x="2499" y="470"/>
                    <a:pt x="2506" y="487"/>
                    <a:pt x="2513" y="504"/>
                  </a:cubicBezTo>
                  <a:cubicBezTo>
                    <a:pt x="2508" y="500"/>
                    <a:pt x="2502" y="496"/>
                    <a:pt x="2499" y="493"/>
                  </a:cubicBezTo>
                  <a:cubicBezTo>
                    <a:pt x="2487" y="483"/>
                    <a:pt x="2476" y="481"/>
                    <a:pt x="2465" y="481"/>
                  </a:cubicBezTo>
                  <a:cubicBezTo>
                    <a:pt x="2474" y="472"/>
                    <a:pt x="2484" y="463"/>
                    <a:pt x="2493" y="453"/>
                  </a:cubicBezTo>
                  <a:close/>
                  <a:moveTo>
                    <a:pt x="414" y="515"/>
                  </a:moveTo>
                  <a:cubicBezTo>
                    <a:pt x="425" y="521"/>
                    <a:pt x="437" y="526"/>
                    <a:pt x="448" y="534"/>
                  </a:cubicBezTo>
                  <a:cubicBezTo>
                    <a:pt x="405" y="554"/>
                    <a:pt x="360" y="576"/>
                    <a:pt x="317" y="599"/>
                  </a:cubicBezTo>
                  <a:cubicBezTo>
                    <a:pt x="340" y="575"/>
                    <a:pt x="366" y="554"/>
                    <a:pt x="394" y="535"/>
                  </a:cubicBezTo>
                  <a:cubicBezTo>
                    <a:pt x="403" y="530"/>
                    <a:pt x="409" y="522"/>
                    <a:pt x="414" y="515"/>
                  </a:cubicBezTo>
                  <a:close/>
                  <a:moveTo>
                    <a:pt x="2879" y="390"/>
                  </a:moveTo>
                  <a:lnTo>
                    <a:pt x="2879" y="390"/>
                  </a:lnTo>
                  <a:cubicBezTo>
                    <a:pt x="2883" y="481"/>
                    <a:pt x="2888" y="575"/>
                    <a:pt x="2894" y="666"/>
                  </a:cubicBezTo>
                  <a:cubicBezTo>
                    <a:pt x="2871" y="576"/>
                    <a:pt x="2868" y="483"/>
                    <a:pt x="2879" y="390"/>
                  </a:cubicBezTo>
                  <a:close/>
                  <a:moveTo>
                    <a:pt x="466" y="705"/>
                  </a:moveTo>
                  <a:cubicBezTo>
                    <a:pt x="468" y="705"/>
                    <a:pt x="468" y="707"/>
                    <a:pt x="468" y="707"/>
                  </a:cubicBezTo>
                  <a:cubicBezTo>
                    <a:pt x="466" y="709"/>
                    <a:pt x="464" y="709"/>
                    <a:pt x="461" y="711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2"/>
                  </a:moveTo>
                  <a:cubicBezTo>
                    <a:pt x="2334" y="662"/>
                    <a:pt x="2359" y="683"/>
                    <a:pt x="2383" y="703"/>
                  </a:cubicBezTo>
                  <a:cubicBezTo>
                    <a:pt x="2387" y="713"/>
                    <a:pt x="2390" y="722"/>
                    <a:pt x="2398" y="731"/>
                  </a:cubicBezTo>
                  <a:cubicBezTo>
                    <a:pt x="2415" y="750"/>
                    <a:pt x="2433" y="759"/>
                    <a:pt x="2454" y="765"/>
                  </a:cubicBezTo>
                  <a:cubicBezTo>
                    <a:pt x="2486" y="793"/>
                    <a:pt x="2515" y="823"/>
                    <a:pt x="2547" y="852"/>
                  </a:cubicBezTo>
                  <a:cubicBezTo>
                    <a:pt x="2463" y="787"/>
                    <a:pt x="2379" y="720"/>
                    <a:pt x="2297" y="655"/>
                  </a:cubicBezTo>
                  <a:cubicBezTo>
                    <a:pt x="2301" y="651"/>
                    <a:pt x="2305" y="647"/>
                    <a:pt x="2308" y="642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1"/>
                    <a:pt x="547" y="877"/>
                    <a:pt x="494" y="914"/>
                  </a:cubicBezTo>
                  <a:cubicBezTo>
                    <a:pt x="545" y="873"/>
                    <a:pt x="599" y="839"/>
                    <a:pt x="655" y="808"/>
                  </a:cubicBezTo>
                  <a:close/>
                  <a:moveTo>
                    <a:pt x="230" y="1044"/>
                  </a:moveTo>
                  <a:cubicBezTo>
                    <a:pt x="230" y="1046"/>
                    <a:pt x="228" y="1048"/>
                    <a:pt x="226" y="1050"/>
                  </a:cubicBezTo>
                  <a:lnTo>
                    <a:pt x="226" y="1044"/>
                  </a:lnTo>
                  <a:close/>
                  <a:moveTo>
                    <a:pt x="2894" y="1097"/>
                  </a:moveTo>
                  <a:cubicBezTo>
                    <a:pt x="2903" y="1110"/>
                    <a:pt x="2912" y="1123"/>
                    <a:pt x="2920" y="1136"/>
                  </a:cubicBezTo>
                  <a:cubicBezTo>
                    <a:pt x="2909" y="1128"/>
                    <a:pt x="2898" y="1123"/>
                    <a:pt x="2884" y="1115"/>
                  </a:cubicBezTo>
                  <a:cubicBezTo>
                    <a:pt x="2888" y="1110"/>
                    <a:pt x="2892" y="1104"/>
                    <a:pt x="2894" y="1097"/>
                  </a:cubicBezTo>
                  <a:close/>
                  <a:moveTo>
                    <a:pt x="2913" y="0"/>
                  </a:moveTo>
                  <a:cubicBezTo>
                    <a:pt x="2904" y="0"/>
                    <a:pt x="2894" y="2"/>
                    <a:pt x="2884" y="6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19"/>
                  </a:cubicBezTo>
                  <a:cubicBezTo>
                    <a:pt x="2400" y="373"/>
                    <a:pt x="2348" y="429"/>
                    <a:pt x="2295" y="483"/>
                  </a:cubicBezTo>
                  <a:lnTo>
                    <a:pt x="2292" y="483"/>
                  </a:ln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8"/>
                  </a:cubicBezTo>
                  <a:cubicBezTo>
                    <a:pt x="2202" y="578"/>
                    <a:pt x="2182" y="599"/>
                    <a:pt x="2163" y="617"/>
                  </a:cubicBezTo>
                  <a:cubicBezTo>
                    <a:pt x="2141" y="638"/>
                    <a:pt x="2137" y="683"/>
                    <a:pt x="2163" y="703"/>
                  </a:cubicBezTo>
                  <a:cubicBezTo>
                    <a:pt x="2314" y="823"/>
                    <a:pt x="2465" y="942"/>
                    <a:pt x="2616" y="1059"/>
                  </a:cubicBezTo>
                  <a:cubicBezTo>
                    <a:pt x="2728" y="1147"/>
                    <a:pt x="2836" y="1251"/>
                    <a:pt x="2978" y="1285"/>
                  </a:cubicBezTo>
                  <a:cubicBezTo>
                    <a:pt x="2983" y="1286"/>
                    <a:pt x="2988" y="1287"/>
                    <a:pt x="2993" y="1287"/>
                  </a:cubicBezTo>
                  <a:cubicBezTo>
                    <a:pt x="3026" y="1287"/>
                    <a:pt x="3057" y="1263"/>
                    <a:pt x="3054" y="1227"/>
                  </a:cubicBezTo>
                  <a:cubicBezTo>
                    <a:pt x="3026" y="849"/>
                    <a:pt x="2998" y="472"/>
                    <a:pt x="2987" y="94"/>
                  </a:cubicBezTo>
                  <a:cubicBezTo>
                    <a:pt x="2987" y="79"/>
                    <a:pt x="2983" y="66"/>
                    <a:pt x="2974" y="56"/>
                  </a:cubicBezTo>
                  <a:cubicBezTo>
                    <a:pt x="2974" y="24"/>
                    <a:pt x="2947" y="0"/>
                    <a:pt x="2913" y="0"/>
                  </a:cubicBezTo>
                  <a:close/>
                  <a:moveTo>
                    <a:pt x="88" y="249"/>
                  </a:moveTo>
                  <a:cubicBezTo>
                    <a:pt x="80" y="249"/>
                    <a:pt x="72" y="249"/>
                    <a:pt x="64" y="250"/>
                  </a:cubicBezTo>
                  <a:cubicBezTo>
                    <a:pt x="34" y="254"/>
                    <a:pt x="0" y="276"/>
                    <a:pt x="4" y="312"/>
                  </a:cubicBezTo>
                  <a:cubicBezTo>
                    <a:pt x="6" y="328"/>
                    <a:pt x="8" y="345"/>
                    <a:pt x="10" y="362"/>
                  </a:cubicBezTo>
                  <a:cubicBezTo>
                    <a:pt x="8" y="370"/>
                    <a:pt x="8" y="377"/>
                    <a:pt x="8" y="384"/>
                  </a:cubicBezTo>
                  <a:cubicBezTo>
                    <a:pt x="11" y="405"/>
                    <a:pt x="15" y="425"/>
                    <a:pt x="17" y="446"/>
                  </a:cubicBezTo>
                  <a:cubicBezTo>
                    <a:pt x="41" y="720"/>
                    <a:pt x="51" y="992"/>
                    <a:pt x="45" y="1266"/>
                  </a:cubicBezTo>
                  <a:cubicBezTo>
                    <a:pt x="44" y="1302"/>
                    <a:pt x="74" y="1327"/>
                    <a:pt x="106" y="1327"/>
                  </a:cubicBezTo>
                  <a:cubicBezTo>
                    <a:pt x="116" y="1327"/>
                    <a:pt x="127" y="1324"/>
                    <a:pt x="136" y="1319"/>
                  </a:cubicBezTo>
                  <a:cubicBezTo>
                    <a:pt x="155" y="1307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6"/>
                  </a:cubicBezTo>
                  <a:cubicBezTo>
                    <a:pt x="453" y="1080"/>
                    <a:pt x="688" y="918"/>
                    <a:pt x="940" y="780"/>
                  </a:cubicBezTo>
                  <a:cubicBezTo>
                    <a:pt x="981" y="757"/>
                    <a:pt x="977" y="698"/>
                    <a:pt x="940" y="675"/>
                  </a:cubicBezTo>
                  <a:cubicBezTo>
                    <a:pt x="789" y="582"/>
                    <a:pt x="636" y="494"/>
                    <a:pt x="479" y="412"/>
                  </a:cubicBezTo>
                  <a:cubicBezTo>
                    <a:pt x="371" y="356"/>
                    <a:pt x="221" y="249"/>
                    <a:pt x="8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5"/>
            <p:cNvSpPr/>
            <p:nvPr/>
          </p:nvSpPr>
          <p:spPr>
            <a:xfrm>
              <a:off x="450989" y="3073327"/>
              <a:ext cx="491000" cy="259846"/>
            </a:xfrm>
            <a:custGeom>
              <a:avLst/>
              <a:gdLst/>
              <a:ahLst/>
              <a:cxnLst/>
              <a:rect l="l" t="t" r="r" b="b"/>
              <a:pathLst>
                <a:path w="3046" h="1612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901"/>
                    <a:pt x="1479" y="1336"/>
                  </a:cubicBezTo>
                  <a:cubicBezTo>
                    <a:pt x="1397" y="1272"/>
                    <a:pt x="1330" y="1190"/>
                    <a:pt x="1259" y="1114"/>
                  </a:cubicBezTo>
                  <a:cubicBezTo>
                    <a:pt x="1158" y="1004"/>
                    <a:pt x="1039" y="909"/>
                    <a:pt x="920" y="818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6"/>
                    <a:pt x="782" y="1015"/>
                  </a:cubicBezTo>
                  <a:cubicBezTo>
                    <a:pt x="899" y="1107"/>
                    <a:pt x="1013" y="1203"/>
                    <a:pt x="1114" y="1313"/>
                  </a:cubicBezTo>
                  <a:cubicBezTo>
                    <a:pt x="1209" y="1418"/>
                    <a:pt x="1300" y="1519"/>
                    <a:pt x="1421" y="1593"/>
                  </a:cubicBezTo>
                  <a:cubicBezTo>
                    <a:pt x="1443" y="1606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5"/>
            <p:cNvSpPr/>
            <p:nvPr/>
          </p:nvSpPr>
          <p:spPr>
            <a:xfrm>
              <a:off x="437932" y="3172623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0"/>
                    <a:pt x="2515" y="545"/>
                    <a:pt x="2278" y="774"/>
                  </a:cubicBezTo>
                  <a:cubicBezTo>
                    <a:pt x="2155" y="893"/>
                    <a:pt x="2024" y="1007"/>
                    <a:pt x="1894" y="1115"/>
                  </a:cubicBezTo>
                  <a:cubicBezTo>
                    <a:pt x="1797" y="1195"/>
                    <a:pt x="1678" y="1266"/>
                    <a:pt x="1603" y="1369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7" y="348"/>
                    <a:pt x="167" y="348"/>
                  </a:cubicBezTo>
                  <a:cubicBezTo>
                    <a:pt x="67" y="348"/>
                    <a:pt x="1" y="505"/>
                    <a:pt x="108" y="578"/>
                  </a:cubicBezTo>
                  <a:cubicBezTo>
                    <a:pt x="611" y="916"/>
                    <a:pt x="1092" y="1285"/>
                    <a:pt x="1575" y="1648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4"/>
                    <a:pt x="1733" y="1605"/>
                  </a:cubicBezTo>
                  <a:cubicBezTo>
                    <a:pt x="1748" y="1596"/>
                    <a:pt x="1763" y="1581"/>
                    <a:pt x="1773" y="1559"/>
                  </a:cubicBezTo>
                  <a:cubicBezTo>
                    <a:pt x="1829" y="1432"/>
                    <a:pt x="1993" y="1346"/>
                    <a:pt x="2097" y="1261"/>
                  </a:cubicBezTo>
                  <a:cubicBezTo>
                    <a:pt x="2218" y="1160"/>
                    <a:pt x="2336" y="1054"/>
                    <a:pt x="2449" y="945"/>
                  </a:cubicBezTo>
                  <a:cubicBezTo>
                    <a:pt x="2688" y="718"/>
                    <a:pt x="2908" y="472"/>
                    <a:pt x="3111" y="215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5"/>
            <p:cNvSpPr/>
            <p:nvPr/>
          </p:nvSpPr>
          <p:spPr>
            <a:xfrm>
              <a:off x="434225" y="2636651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0"/>
                  </a:moveTo>
                  <a:cubicBezTo>
                    <a:pt x="1589" y="0"/>
                    <a:pt x="1562" y="10"/>
                    <a:pt x="1536" y="33"/>
                  </a:cubicBezTo>
                  <a:cubicBezTo>
                    <a:pt x="1085" y="450"/>
                    <a:pt x="606" y="838"/>
                    <a:pt x="105" y="1192"/>
                  </a:cubicBezTo>
                  <a:cubicBezTo>
                    <a:pt x="1" y="1268"/>
                    <a:pt x="67" y="1425"/>
                    <a:pt x="165" y="1425"/>
                  </a:cubicBezTo>
                  <a:cubicBezTo>
                    <a:pt x="185" y="1425"/>
                    <a:pt x="206" y="1418"/>
                    <a:pt x="228" y="1403"/>
                  </a:cubicBezTo>
                  <a:cubicBezTo>
                    <a:pt x="716" y="1056"/>
                    <a:pt x="1184" y="680"/>
                    <a:pt x="1628" y="279"/>
                  </a:cubicBezTo>
                  <a:cubicBezTo>
                    <a:pt x="1835" y="482"/>
                    <a:pt x="2042" y="687"/>
                    <a:pt x="2251" y="890"/>
                  </a:cubicBezTo>
                  <a:cubicBezTo>
                    <a:pt x="2467" y="1103"/>
                    <a:pt x="2674" y="1343"/>
                    <a:pt x="2931" y="1507"/>
                  </a:cubicBezTo>
                  <a:cubicBezTo>
                    <a:pt x="2952" y="1521"/>
                    <a:pt x="2973" y="1527"/>
                    <a:pt x="2993" y="1527"/>
                  </a:cubicBezTo>
                  <a:cubicBezTo>
                    <a:pt x="3096" y="1527"/>
                    <a:pt x="3164" y="1367"/>
                    <a:pt x="3054" y="1297"/>
                  </a:cubicBezTo>
                  <a:cubicBezTo>
                    <a:pt x="2815" y="1146"/>
                    <a:pt x="2622" y="916"/>
                    <a:pt x="2422" y="719"/>
                  </a:cubicBezTo>
                  <a:cubicBezTo>
                    <a:pt x="2195" y="497"/>
                    <a:pt x="1967" y="273"/>
                    <a:pt x="1742" y="49"/>
                  </a:cubicBezTo>
                  <a:cubicBezTo>
                    <a:pt x="1721" y="29"/>
                    <a:pt x="1699" y="19"/>
                    <a:pt x="1676" y="16"/>
                  </a:cubicBezTo>
                  <a:cubicBezTo>
                    <a:pt x="1658" y="6"/>
                    <a:pt x="1638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5"/>
            <p:cNvSpPr/>
            <p:nvPr/>
          </p:nvSpPr>
          <p:spPr>
            <a:xfrm>
              <a:off x="452118" y="2521397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1"/>
                  </a:moveTo>
                  <a:cubicBezTo>
                    <a:pt x="1482" y="1"/>
                    <a:pt x="1454" y="13"/>
                    <a:pt x="1431" y="43"/>
                  </a:cubicBezTo>
                  <a:cubicBezTo>
                    <a:pt x="1060" y="496"/>
                    <a:pt x="555" y="837"/>
                    <a:pt x="96" y="1197"/>
                  </a:cubicBezTo>
                  <a:cubicBezTo>
                    <a:pt x="0" y="1274"/>
                    <a:pt x="88" y="1397"/>
                    <a:pt x="188" y="1397"/>
                  </a:cubicBezTo>
                  <a:cubicBezTo>
                    <a:pt x="215" y="1397"/>
                    <a:pt x="242" y="1389"/>
                    <a:pt x="268" y="1368"/>
                  </a:cubicBezTo>
                  <a:cubicBezTo>
                    <a:pt x="708" y="1022"/>
                    <a:pt x="1191" y="695"/>
                    <a:pt x="1558" y="267"/>
                  </a:cubicBezTo>
                  <a:cubicBezTo>
                    <a:pt x="1990" y="652"/>
                    <a:pt x="2414" y="1050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4"/>
                  </a:cubicBezTo>
                  <a:cubicBezTo>
                    <a:pt x="2572" y="865"/>
                    <a:pt x="2136" y="457"/>
                    <a:pt x="1688" y="58"/>
                  </a:cubicBezTo>
                  <a:cubicBezTo>
                    <a:pt x="1664" y="36"/>
                    <a:pt x="1636" y="26"/>
                    <a:pt x="1609" y="26"/>
                  </a:cubicBezTo>
                  <a:cubicBezTo>
                    <a:pt x="1599" y="26"/>
                    <a:pt x="1590" y="27"/>
                    <a:pt x="1580" y="30"/>
                  </a:cubicBezTo>
                  <a:cubicBezTo>
                    <a:pt x="1559" y="12"/>
                    <a:pt x="1534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5"/>
            <p:cNvSpPr/>
            <p:nvPr/>
          </p:nvSpPr>
          <p:spPr>
            <a:xfrm>
              <a:off x="473234" y="2756258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6"/>
                  </a:cubicBezTo>
                  <a:cubicBezTo>
                    <a:pt x="1360" y="361"/>
                    <a:pt x="1354" y="394"/>
                    <a:pt x="1365" y="432"/>
                  </a:cubicBezTo>
                  <a:cubicBezTo>
                    <a:pt x="1382" y="489"/>
                    <a:pt x="1401" y="547"/>
                    <a:pt x="1417" y="605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7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7"/>
                  </a:moveTo>
                  <a:cubicBezTo>
                    <a:pt x="496" y="1187"/>
                    <a:pt x="496" y="1196"/>
                    <a:pt x="496" y="1205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7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1"/>
                    <a:pt x="372" y="1438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79"/>
                  </a:moveTo>
                  <a:lnTo>
                    <a:pt x="1932" y="1479"/>
                  </a:ln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3"/>
                    <a:pt x="2042" y="1821"/>
                    <a:pt x="2035" y="1826"/>
                  </a:cubicBezTo>
                  <a:lnTo>
                    <a:pt x="1932" y="1479"/>
                  </a:lnTo>
                  <a:close/>
                  <a:moveTo>
                    <a:pt x="733" y="1796"/>
                  </a:moveTo>
                  <a:cubicBezTo>
                    <a:pt x="746" y="1822"/>
                    <a:pt x="757" y="1847"/>
                    <a:pt x="771" y="1873"/>
                  </a:cubicBezTo>
                  <a:cubicBezTo>
                    <a:pt x="750" y="1850"/>
                    <a:pt x="730" y="1828"/>
                    <a:pt x="709" y="1808"/>
                  </a:cubicBezTo>
                  <a:cubicBezTo>
                    <a:pt x="718" y="1804"/>
                    <a:pt x="726" y="1802"/>
                    <a:pt x="733" y="1796"/>
                  </a:cubicBezTo>
                  <a:close/>
                  <a:moveTo>
                    <a:pt x="1302" y="2374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4"/>
                    <a:pt x="1326" y="2492"/>
                  </a:cubicBezTo>
                  <a:cubicBezTo>
                    <a:pt x="1306" y="2468"/>
                    <a:pt x="1283" y="2443"/>
                    <a:pt x="1263" y="2419"/>
                  </a:cubicBezTo>
                  <a:cubicBezTo>
                    <a:pt x="1278" y="2408"/>
                    <a:pt x="1291" y="2391"/>
                    <a:pt x="1302" y="2374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0"/>
                    <a:pt x="946" y="364"/>
                    <a:pt x="785" y="530"/>
                  </a:cubicBezTo>
                  <a:cubicBezTo>
                    <a:pt x="746" y="542"/>
                    <a:pt x="713" y="571"/>
                    <a:pt x="705" y="612"/>
                  </a:cubicBezTo>
                  <a:cubicBezTo>
                    <a:pt x="487" y="840"/>
                    <a:pt x="267" y="1067"/>
                    <a:pt x="47" y="1295"/>
                  </a:cubicBezTo>
                  <a:cubicBezTo>
                    <a:pt x="2" y="1341"/>
                    <a:pt x="1" y="1418"/>
                    <a:pt x="47" y="1466"/>
                  </a:cubicBezTo>
                  <a:cubicBezTo>
                    <a:pt x="457" y="1880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3"/>
                    <a:pt x="1403" y="2751"/>
                  </a:cubicBezTo>
                  <a:cubicBezTo>
                    <a:pt x="1837" y="2341"/>
                    <a:pt x="2275" y="1932"/>
                    <a:pt x="2715" y="1528"/>
                  </a:cubicBezTo>
                  <a:cubicBezTo>
                    <a:pt x="2732" y="1513"/>
                    <a:pt x="2743" y="1494"/>
                    <a:pt x="2749" y="1478"/>
                  </a:cubicBezTo>
                  <a:cubicBezTo>
                    <a:pt x="2786" y="1435"/>
                    <a:pt x="2793" y="1371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5"/>
            <p:cNvSpPr/>
            <p:nvPr/>
          </p:nvSpPr>
          <p:spPr>
            <a:xfrm>
              <a:off x="554960" y="2837983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0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8"/>
                    <a:pt x="806" y="154"/>
                    <a:pt x="810" y="150"/>
                  </a:cubicBezTo>
                  <a:close/>
                  <a:moveTo>
                    <a:pt x="232" y="723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3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8"/>
                    <a:pt x="308" y="1023"/>
                  </a:cubicBezTo>
                  <a:cubicBezTo>
                    <a:pt x="323" y="1041"/>
                    <a:pt x="340" y="1060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5"/>
                    <a:pt x="754" y="1092"/>
                  </a:cubicBezTo>
                  <a:cubicBezTo>
                    <a:pt x="664" y="1012"/>
                    <a:pt x="580" y="928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3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4"/>
                  </a:cubicBezTo>
                  <a:cubicBezTo>
                    <a:pt x="795" y="1329"/>
                    <a:pt x="789" y="1323"/>
                    <a:pt x="784" y="1319"/>
                  </a:cubicBezTo>
                  <a:cubicBezTo>
                    <a:pt x="791" y="1314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8"/>
                  </a:cubicBezTo>
                  <a:cubicBezTo>
                    <a:pt x="743" y="50"/>
                    <a:pt x="739" y="53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9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40"/>
                    <a:pt x="223" y="1112"/>
                    <a:pt x="306" y="1187"/>
                  </a:cubicBezTo>
                  <a:cubicBezTo>
                    <a:pt x="463" y="1325"/>
                    <a:pt x="620" y="1465"/>
                    <a:pt x="776" y="1604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4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30"/>
                    <a:pt x="1606" y="916"/>
                  </a:cubicBezTo>
                  <a:cubicBezTo>
                    <a:pt x="1608" y="916"/>
                    <a:pt x="1608" y="915"/>
                    <a:pt x="1610" y="915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5"/>
            <p:cNvSpPr/>
            <p:nvPr/>
          </p:nvSpPr>
          <p:spPr>
            <a:xfrm>
              <a:off x="622661" y="2911327"/>
              <a:ext cx="122669" cy="116544"/>
            </a:xfrm>
            <a:custGeom>
              <a:avLst/>
              <a:gdLst/>
              <a:ahLst/>
              <a:cxnLst/>
              <a:rect l="l" t="t" r="r" b="b"/>
              <a:pathLst>
                <a:path w="761" h="723" extrusionOk="0">
                  <a:moveTo>
                    <a:pt x="392" y="184"/>
                  </a:moveTo>
                  <a:cubicBezTo>
                    <a:pt x="397" y="191"/>
                    <a:pt x="403" y="197"/>
                    <a:pt x="408" y="204"/>
                  </a:cubicBezTo>
                  <a:cubicBezTo>
                    <a:pt x="397" y="206"/>
                    <a:pt x="386" y="212"/>
                    <a:pt x="375" y="215"/>
                  </a:cubicBezTo>
                  <a:cubicBezTo>
                    <a:pt x="380" y="204"/>
                    <a:pt x="386" y="195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9"/>
                    <a:pt x="496" y="301"/>
                    <a:pt x="498" y="303"/>
                  </a:cubicBezTo>
                  <a:cubicBezTo>
                    <a:pt x="492" y="305"/>
                    <a:pt x="489" y="305"/>
                    <a:pt x="483" y="307"/>
                  </a:cubicBezTo>
                  <a:cubicBezTo>
                    <a:pt x="487" y="303"/>
                    <a:pt x="489" y="301"/>
                    <a:pt x="492" y="297"/>
                  </a:cubicBezTo>
                  <a:cubicBezTo>
                    <a:pt x="492" y="297"/>
                    <a:pt x="492" y="297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5"/>
                  </a:lnTo>
                  <a:cubicBezTo>
                    <a:pt x="599" y="414"/>
                    <a:pt x="597" y="413"/>
                    <a:pt x="594" y="413"/>
                  </a:cubicBezTo>
                  <a:cubicBezTo>
                    <a:pt x="590" y="413"/>
                    <a:pt x="584" y="415"/>
                    <a:pt x="578" y="420"/>
                  </a:cubicBezTo>
                  <a:cubicBezTo>
                    <a:pt x="582" y="415"/>
                    <a:pt x="587" y="411"/>
                    <a:pt x="591" y="406"/>
                  </a:cubicBezTo>
                  <a:close/>
                  <a:moveTo>
                    <a:pt x="380" y="458"/>
                  </a:moveTo>
                  <a:lnTo>
                    <a:pt x="380" y="458"/>
                  </a:lnTo>
                  <a:cubicBezTo>
                    <a:pt x="373" y="467"/>
                    <a:pt x="367" y="475"/>
                    <a:pt x="360" y="482"/>
                  </a:cubicBezTo>
                  <a:cubicBezTo>
                    <a:pt x="356" y="476"/>
                    <a:pt x="353" y="473"/>
                    <a:pt x="349" y="467"/>
                  </a:cubicBezTo>
                  <a:cubicBezTo>
                    <a:pt x="358" y="463"/>
                    <a:pt x="369" y="461"/>
                    <a:pt x="380" y="458"/>
                  </a:cubicBezTo>
                  <a:close/>
                  <a:moveTo>
                    <a:pt x="393" y="1"/>
                  </a:moveTo>
                  <a:cubicBezTo>
                    <a:pt x="386" y="1"/>
                    <a:pt x="380" y="2"/>
                    <a:pt x="373" y="5"/>
                  </a:cubicBezTo>
                  <a:cubicBezTo>
                    <a:pt x="220" y="59"/>
                    <a:pt x="181" y="236"/>
                    <a:pt x="37" y="297"/>
                  </a:cubicBezTo>
                  <a:cubicBezTo>
                    <a:pt x="0" y="314"/>
                    <a:pt x="2" y="368"/>
                    <a:pt x="26" y="394"/>
                  </a:cubicBezTo>
                  <a:cubicBezTo>
                    <a:pt x="78" y="452"/>
                    <a:pt x="131" y="512"/>
                    <a:pt x="183" y="570"/>
                  </a:cubicBezTo>
                  <a:cubicBezTo>
                    <a:pt x="222" y="614"/>
                    <a:pt x="274" y="700"/>
                    <a:pt x="332" y="717"/>
                  </a:cubicBezTo>
                  <a:cubicBezTo>
                    <a:pt x="346" y="721"/>
                    <a:pt x="360" y="723"/>
                    <a:pt x="373" y="723"/>
                  </a:cubicBezTo>
                  <a:cubicBezTo>
                    <a:pt x="462" y="723"/>
                    <a:pt x="526" y="635"/>
                    <a:pt x="591" y="575"/>
                  </a:cubicBezTo>
                  <a:cubicBezTo>
                    <a:pt x="647" y="525"/>
                    <a:pt x="761" y="448"/>
                    <a:pt x="709" y="357"/>
                  </a:cubicBezTo>
                  <a:cubicBezTo>
                    <a:pt x="647" y="253"/>
                    <a:pt x="537" y="158"/>
                    <a:pt x="449" y="66"/>
                  </a:cubicBezTo>
                  <a:cubicBezTo>
                    <a:pt x="451" y="35"/>
                    <a:pt x="426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5"/>
            <p:cNvSpPr/>
            <p:nvPr/>
          </p:nvSpPr>
          <p:spPr>
            <a:xfrm>
              <a:off x="449538" y="4267295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2"/>
                  </a:moveTo>
                  <a:lnTo>
                    <a:pt x="2799" y="192"/>
                  </a:lnTo>
                  <a:cubicBezTo>
                    <a:pt x="2780" y="253"/>
                    <a:pt x="2767" y="313"/>
                    <a:pt x="2760" y="376"/>
                  </a:cubicBezTo>
                  <a:cubicBezTo>
                    <a:pt x="2752" y="330"/>
                    <a:pt x="2743" y="285"/>
                    <a:pt x="2733" y="238"/>
                  </a:cubicBezTo>
                  <a:cubicBezTo>
                    <a:pt x="2754" y="221"/>
                    <a:pt x="2776" y="206"/>
                    <a:pt x="2799" y="192"/>
                  </a:cubicBezTo>
                  <a:close/>
                  <a:moveTo>
                    <a:pt x="133" y="378"/>
                  </a:moveTo>
                  <a:lnTo>
                    <a:pt x="133" y="378"/>
                  </a:lnTo>
                  <a:cubicBezTo>
                    <a:pt x="166" y="387"/>
                    <a:pt x="202" y="406"/>
                    <a:pt x="235" y="423"/>
                  </a:cubicBezTo>
                  <a:cubicBezTo>
                    <a:pt x="203" y="426"/>
                    <a:pt x="170" y="430"/>
                    <a:pt x="138" y="438"/>
                  </a:cubicBezTo>
                  <a:cubicBezTo>
                    <a:pt x="136" y="419"/>
                    <a:pt x="134" y="399"/>
                    <a:pt x="133" y="378"/>
                  </a:cubicBezTo>
                  <a:close/>
                  <a:moveTo>
                    <a:pt x="2625" y="326"/>
                  </a:moveTo>
                  <a:cubicBezTo>
                    <a:pt x="2635" y="374"/>
                    <a:pt x="2644" y="425"/>
                    <a:pt x="2655" y="473"/>
                  </a:cubicBezTo>
                  <a:cubicBezTo>
                    <a:pt x="2635" y="434"/>
                    <a:pt x="2614" y="395"/>
                    <a:pt x="2594" y="354"/>
                  </a:cubicBezTo>
                  <a:cubicBezTo>
                    <a:pt x="2605" y="344"/>
                    <a:pt x="2616" y="335"/>
                    <a:pt x="2625" y="326"/>
                  </a:cubicBezTo>
                  <a:close/>
                  <a:moveTo>
                    <a:pt x="2493" y="453"/>
                  </a:moveTo>
                  <a:cubicBezTo>
                    <a:pt x="2499" y="469"/>
                    <a:pt x="2506" y="486"/>
                    <a:pt x="2513" y="503"/>
                  </a:cubicBezTo>
                  <a:cubicBezTo>
                    <a:pt x="2508" y="499"/>
                    <a:pt x="2502" y="495"/>
                    <a:pt x="2499" y="492"/>
                  </a:cubicBezTo>
                  <a:cubicBezTo>
                    <a:pt x="2487" y="482"/>
                    <a:pt x="2476" y="481"/>
                    <a:pt x="2465" y="481"/>
                  </a:cubicBezTo>
                  <a:cubicBezTo>
                    <a:pt x="2474" y="471"/>
                    <a:pt x="2484" y="462"/>
                    <a:pt x="2493" y="453"/>
                  </a:cubicBezTo>
                  <a:close/>
                  <a:moveTo>
                    <a:pt x="414" y="514"/>
                  </a:moveTo>
                  <a:cubicBezTo>
                    <a:pt x="425" y="520"/>
                    <a:pt x="437" y="527"/>
                    <a:pt x="448" y="533"/>
                  </a:cubicBezTo>
                  <a:cubicBezTo>
                    <a:pt x="405" y="553"/>
                    <a:pt x="360" y="576"/>
                    <a:pt x="317" y="598"/>
                  </a:cubicBezTo>
                  <a:cubicBezTo>
                    <a:pt x="340" y="576"/>
                    <a:pt x="366" y="553"/>
                    <a:pt x="394" y="535"/>
                  </a:cubicBezTo>
                  <a:cubicBezTo>
                    <a:pt x="403" y="529"/>
                    <a:pt x="409" y="522"/>
                    <a:pt x="414" y="514"/>
                  </a:cubicBezTo>
                  <a:close/>
                  <a:moveTo>
                    <a:pt x="2879" y="389"/>
                  </a:moveTo>
                  <a:cubicBezTo>
                    <a:pt x="2883" y="482"/>
                    <a:pt x="2888" y="574"/>
                    <a:pt x="2894" y="665"/>
                  </a:cubicBezTo>
                  <a:cubicBezTo>
                    <a:pt x="2871" y="576"/>
                    <a:pt x="2868" y="482"/>
                    <a:pt x="2879" y="389"/>
                  </a:cubicBezTo>
                  <a:close/>
                  <a:moveTo>
                    <a:pt x="466" y="704"/>
                  </a:moveTo>
                  <a:cubicBezTo>
                    <a:pt x="468" y="704"/>
                    <a:pt x="468" y="706"/>
                    <a:pt x="468" y="708"/>
                  </a:cubicBezTo>
                  <a:cubicBezTo>
                    <a:pt x="466" y="708"/>
                    <a:pt x="464" y="710"/>
                    <a:pt x="461" y="710"/>
                  </a:cubicBezTo>
                  <a:cubicBezTo>
                    <a:pt x="463" y="708"/>
                    <a:pt x="464" y="706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1"/>
                    <a:pt x="2359" y="682"/>
                    <a:pt x="2383" y="702"/>
                  </a:cubicBezTo>
                  <a:cubicBezTo>
                    <a:pt x="2387" y="712"/>
                    <a:pt x="2390" y="721"/>
                    <a:pt x="2398" y="730"/>
                  </a:cubicBezTo>
                  <a:cubicBezTo>
                    <a:pt x="2415" y="749"/>
                    <a:pt x="2433" y="758"/>
                    <a:pt x="2454" y="764"/>
                  </a:cubicBezTo>
                  <a:cubicBezTo>
                    <a:pt x="2486" y="792"/>
                    <a:pt x="2515" y="822"/>
                    <a:pt x="2547" y="852"/>
                  </a:cubicBezTo>
                  <a:cubicBezTo>
                    <a:pt x="2463" y="786"/>
                    <a:pt x="2379" y="721"/>
                    <a:pt x="2297" y="654"/>
                  </a:cubicBezTo>
                  <a:cubicBezTo>
                    <a:pt x="2301" y="650"/>
                    <a:pt x="2305" y="646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0"/>
                    <a:pt x="547" y="876"/>
                    <a:pt x="494" y="913"/>
                  </a:cubicBezTo>
                  <a:cubicBezTo>
                    <a:pt x="545" y="872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4"/>
                    <a:pt x="230" y="1045"/>
                  </a:cubicBezTo>
                  <a:cubicBezTo>
                    <a:pt x="230" y="1045"/>
                    <a:pt x="228" y="1047"/>
                    <a:pt x="226" y="1049"/>
                  </a:cubicBezTo>
                  <a:lnTo>
                    <a:pt x="226" y="1044"/>
                  </a:lnTo>
                  <a:close/>
                  <a:moveTo>
                    <a:pt x="2894" y="1098"/>
                  </a:moveTo>
                  <a:cubicBezTo>
                    <a:pt x="2903" y="1109"/>
                    <a:pt x="2912" y="1122"/>
                    <a:pt x="2920" y="1135"/>
                  </a:cubicBezTo>
                  <a:cubicBezTo>
                    <a:pt x="2909" y="1129"/>
                    <a:pt x="2898" y="1122"/>
                    <a:pt x="2884" y="1116"/>
                  </a:cubicBezTo>
                  <a:cubicBezTo>
                    <a:pt x="2888" y="1109"/>
                    <a:pt x="2892" y="1103"/>
                    <a:pt x="2894" y="1098"/>
                  </a:cubicBezTo>
                  <a:close/>
                  <a:moveTo>
                    <a:pt x="2915" y="0"/>
                  </a:moveTo>
                  <a:cubicBezTo>
                    <a:pt x="2905" y="0"/>
                    <a:pt x="2895" y="2"/>
                    <a:pt x="2884" y="7"/>
                  </a:cubicBezTo>
                  <a:cubicBezTo>
                    <a:pt x="2743" y="68"/>
                    <a:pt x="2620" y="165"/>
                    <a:pt x="2502" y="274"/>
                  </a:cubicBezTo>
                  <a:cubicBezTo>
                    <a:pt x="2482" y="279"/>
                    <a:pt x="2461" y="296"/>
                    <a:pt x="2456" y="318"/>
                  </a:cubicBezTo>
                  <a:cubicBezTo>
                    <a:pt x="2400" y="372"/>
                    <a:pt x="2348" y="428"/>
                    <a:pt x="2295" y="482"/>
                  </a:cubicBezTo>
                  <a:lnTo>
                    <a:pt x="2292" y="482"/>
                  </a:lnTo>
                  <a:cubicBezTo>
                    <a:pt x="2284" y="480"/>
                    <a:pt x="2277" y="479"/>
                    <a:pt x="2271" y="479"/>
                  </a:cubicBezTo>
                  <a:cubicBezTo>
                    <a:pt x="2231" y="479"/>
                    <a:pt x="2211" y="522"/>
                    <a:pt x="2221" y="559"/>
                  </a:cubicBezTo>
                  <a:cubicBezTo>
                    <a:pt x="2202" y="577"/>
                    <a:pt x="2182" y="598"/>
                    <a:pt x="2163" y="617"/>
                  </a:cubicBezTo>
                  <a:cubicBezTo>
                    <a:pt x="2141" y="637"/>
                    <a:pt x="2137" y="682"/>
                    <a:pt x="2163" y="702"/>
                  </a:cubicBezTo>
                  <a:cubicBezTo>
                    <a:pt x="2314" y="822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4"/>
                  </a:cubicBezTo>
                  <a:cubicBezTo>
                    <a:pt x="2983" y="1285"/>
                    <a:pt x="2988" y="1286"/>
                    <a:pt x="2993" y="1286"/>
                  </a:cubicBezTo>
                  <a:cubicBezTo>
                    <a:pt x="3026" y="1286"/>
                    <a:pt x="3057" y="1262"/>
                    <a:pt x="3054" y="1226"/>
                  </a:cubicBezTo>
                  <a:cubicBezTo>
                    <a:pt x="3026" y="850"/>
                    <a:pt x="2998" y="471"/>
                    <a:pt x="2987" y="93"/>
                  </a:cubicBezTo>
                  <a:cubicBezTo>
                    <a:pt x="2987" y="78"/>
                    <a:pt x="2983" y="67"/>
                    <a:pt x="2974" y="57"/>
                  </a:cubicBezTo>
                  <a:cubicBezTo>
                    <a:pt x="2974" y="24"/>
                    <a:pt x="2947" y="0"/>
                    <a:pt x="2915" y="0"/>
                  </a:cubicBezTo>
                  <a:close/>
                  <a:moveTo>
                    <a:pt x="88" y="248"/>
                  </a:moveTo>
                  <a:cubicBezTo>
                    <a:pt x="80" y="248"/>
                    <a:pt x="72" y="248"/>
                    <a:pt x="64" y="249"/>
                  </a:cubicBezTo>
                  <a:cubicBezTo>
                    <a:pt x="34" y="253"/>
                    <a:pt x="0" y="275"/>
                    <a:pt x="4" y="311"/>
                  </a:cubicBezTo>
                  <a:cubicBezTo>
                    <a:pt x="6" y="328"/>
                    <a:pt x="8" y="344"/>
                    <a:pt x="10" y="361"/>
                  </a:cubicBezTo>
                  <a:cubicBezTo>
                    <a:pt x="8" y="369"/>
                    <a:pt x="8" y="376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1"/>
                    <a:pt x="45" y="1265"/>
                  </a:cubicBezTo>
                  <a:cubicBezTo>
                    <a:pt x="44" y="1301"/>
                    <a:pt x="74" y="1326"/>
                    <a:pt x="106" y="1326"/>
                  </a:cubicBezTo>
                  <a:cubicBezTo>
                    <a:pt x="116" y="1326"/>
                    <a:pt x="127" y="1324"/>
                    <a:pt x="136" y="1318"/>
                  </a:cubicBezTo>
                  <a:cubicBezTo>
                    <a:pt x="155" y="1306"/>
                    <a:pt x="170" y="1295"/>
                    <a:pt x="187" y="1282"/>
                  </a:cubicBezTo>
                  <a:cubicBezTo>
                    <a:pt x="203" y="1282"/>
                    <a:pt x="222" y="1277"/>
                    <a:pt x="233" y="1265"/>
                  </a:cubicBezTo>
                  <a:cubicBezTo>
                    <a:pt x="453" y="1079"/>
                    <a:pt x="688" y="919"/>
                    <a:pt x="940" y="779"/>
                  </a:cubicBezTo>
                  <a:cubicBezTo>
                    <a:pt x="981" y="756"/>
                    <a:pt x="977" y="699"/>
                    <a:pt x="940" y="674"/>
                  </a:cubicBezTo>
                  <a:cubicBezTo>
                    <a:pt x="789" y="581"/>
                    <a:pt x="636" y="494"/>
                    <a:pt x="479" y="412"/>
                  </a:cubicBezTo>
                  <a:cubicBezTo>
                    <a:pt x="371" y="355"/>
                    <a:pt x="221" y="248"/>
                    <a:pt x="88" y="2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5"/>
            <p:cNvSpPr/>
            <p:nvPr/>
          </p:nvSpPr>
          <p:spPr>
            <a:xfrm>
              <a:off x="450989" y="4020023"/>
              <a:ext cx="491161" cy="259524"/>
            </a:xfrm>
            <a:custGeom>
              <a:avLst/>
              <a:gdLst/>
              <a:ahLst/>
              <a:cxnLst/>
              <a:rect l="l" t="t" r="r" b="b"/>
              <a:pathLst>
                <a:path w="3047" h="1610" extrusionOk="0">
                  <a:moveTo>
                    <a:pt x="2868" y="0"/>
                  </a:moveTo>
                  <a:cubicBezTo>
                    <a:pt x="2841" y="0"/>
                    <a:pt x="2813" y="10"/>
                    <a:pt x="2788" y="34"/>
                  </a:cubicBezTo>
                  <a:cubicBezTo>
                    <a:pt x="2348" y="465"/>
                    <a:pt x="1912" y="900"/>
                    <a:pt x="1479" y="1336"/>
                  </a:cubicBezTo>
                  <a:cubicBezTo>
                    <a:pt x="1397" y="1271"/>
                    <a:pt x="1330" y="1190"/>
                    <a:pt x="1259" y="1112"/>
                  </a:cubicBezTo>
                  <a:cubicBezTo>
                    <a:pt x="1158" y="1002"/>
                    <a:pt x="1039" y="909"/>
                    <a:pt x="920" y="816"/>
                  </a:cubicBezTo>
                  <a:cubicBezTo>
                    <a:pt x="677" y="627"/>
                    <a:pt x="461" y="420"/>
                    <a:pt x="252" y="193"/>
                  </a:cubicBezTo>
                  <a:cubicBezTo>
                    <a:pt x="228" y="166"/>
                    <a:pt x="199" y="155"/>
                    <a:pt x="172" y="155"/>
                  </a:cubicBezTo>
                  <a:cubicBezTo>
                    <a:pt x="82" y="155"/>
                    <a:pt x="1" y="277"/>
                    <a:pt x="81" y="365"/>
                  </a:cubicBezTo>
                  <a:cubicBezTo>
                    <a:pt x="301" y="601"/>
                    <a:pt x="526" y="816"/>
                    <a:pt x="782" y="1013"/>
                  </a:cubicBezTo>
                  <a:cubicBezTo>
                    <a:pt x="899" y="1105"/>
                    <a:pt x="1013" y="1202"/>
                    <a:pt x="1114" y="1314"/>
                  </a:cubicBezTo>
                  <a:cubicBezTo>
                    <a:pt x="1209" y="1416"/>
                    <a:pt x="1300" y="1517"/>
                    <a:pt x="1421" y="1591"/>
                  </a:cubicBezTo>
                  <a:cubicBezTo>
                    <a:pt x="1443" y="1604"/>
                    <a:pt x="1463" y="1609"/>
                    <a:pt x="1483" y="1609"/>
                  </a:cubicBezTo>
                  <a:cubicBezTo>
                    <a:pt x="1495" y="1609"/>
                    <a:pt x="1507" y="1607"/>
                    <a:pt x="1518" y="1602"/>
                  </a:cubicBezTo>
                  <a:cubicBezTo>
                    <a:pt x="1542" y="1601"/>
                    <a:pt x="1567" y="1589"/>
                    <a:pt x="1589" y="1569"/>
                  </a:cubicBezTo>
                  <a:cubicBezTo>
                    <a:pt x="2042" y="1112"/>
                    <a:pt x="2499" y="657"/>
                    <a:pt x="2959" y="206"/>
                  </a:cubicBezTo>
                  <a:cubicBezTo>
                    <a:pt x="3046" y="122"/>
                    <a:pt x="296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5"/>
            <p:cNvSpPr/>
            <p:nvPr/>
          </p:nvSpPr>
          <p:spPr>
            <a:xfrm>
              <a:off x="437932" y="4119157"/>
              <a:ext cx="513245" cy="269518"/>
            </a:xfrm>
            <a:custGeom>
              <a:avLst/>
              <a:gdLst/>
              <a:ahLst/>
              <a:cxnLst/>
              <a:rect l="l" t="t" r="r" b="b"/>
              <a:pathLst>
                <a:path w="3184" h="1672" extrusionOk="0">
                  <a:moveTo>
                    <a:pt x="3018" y="0"/>
                  </a:moveTo>
                  <a:cubicBezTo>
                    <a:pt x="2991" y="0"/>
                    <a:pt x="2963" y="12"/>
                    <a:pt x="2940" y="42"/>
                  </a:cubicBezTo>
                  <a:cubicBezTo>
                    <a:pt x="2736" y="301"/>
                    <a:pt x="2515" y="544"/>
                    <a:pt x="2278" y="773"/>
                  </a:cubicBezTo>
                  <a:cubicBezTo>
                    <a:pt x="2155" y="892"/>
                    <a:pt x="2024" y="1006"/>
                    <a:pt x="1894" y="1116"/>
                  </a:cubicBezTo>
                  <a:cubicBezTo>
                    <a:pt x="1797" y="1194"/>
                    <a:pt x="1678" y="1265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4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7"/>
                  </a:cubicBezTo>
                  <a:cubicBezTo>
                    <a:pt x="611" y="915"/>
                    <a:pt x="1092" y="1284"/>
                    <a:pt x="1575" y="1648"/>
                  </a:cubicBezTo>
                  <a:cubicBezTo>
                    <a:pt x="1597" y="1664"/>
                    <a:pt x="1620" y="1672"/>
                    <a:pt x="1640" y="1672"/>
                  </a:cubicBezTo>
                  <a:cubicBezTo>
                    <a:pt x="1681" y="1672"/>
                    <a:pt x="1715" y="1643"/>
                    <a:pt x="1733" y="1605"/>
                  </a:cubicBezTo>
                  <a:cubicBezTo>
                    <a:pt x="1748" y="1595"/>
                    <a:pt x="1763" y="1580"/>
                    <a:pt x="1773" y="1558"/>
                  </a:cubicBezTo>
                  <a:cubicBezTo>
                    <a:pt x="1829" y="1431"/>
                    <a:pt x="1993" y="1345"/>
                    <a:pt x="2097" y="1260"/>
                  </a:cubicBezTo>
                  <a:cubicBezTo>
                    <a:pt x="2218" y="1159"/>
                    <a:pt x="2336" y="1053"/>
                    <a:pt x="2449" y="945"/>
                  </a:cubicBezTo>
                  <a:cubicBezTo>
                    <a:pt x="2688" y="717"/>
                    <a:pt x="2908" y="471"/>
                    <a:pt x="3111" y="214"/>
                  </a:cubicBezTo>
                  <a:cubicBezTo>
                    <a:pt x="3183" y="122"/>
                    <a:pt x="3103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5"/>
            <p:cNvSpPr/>
            <p:nvPr/>
          </p:nvSpPr>
          <p:spPr>
            <a:xfrm>
              <a:off x="434386" y="3583024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5" y="0"/>
                  </a:moveTo>
                  <a:cubicBezTo>
                    <a:pt x="1588" y="0"/>
                    <a:pt x="1561" y="10"/>
                    <a:pt x="1535" y="33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6"/>
                    <a:pt x="163" y="1426"/>
                  </a:cubicBezTo>
                  <a:cubicBezTo>
                    <a:pt x="183" y="1426"/>
                    <a:pt x="205" y="1419"/>
                    <a:pt x="227" y="1403"/>
                  </a:cubicBezTo>
                  <a:cubicBezTo>
                    <a:pt x="715" y="1056"/>
                    <a:pt x="1183" y="682"/>
                    <a:pt x="1627" y="279"/>
                  </a:cubicBezTo>
                  <a:cubicBezTo>
                    <a:pt x="1834" y="482"/>
                    <a:pt x="2041" y="687"/>
                    <a:pt x="2250" y="892"/>
                  </a:cubicBezTo>
                  <a:cubicBezTo>
                    <a:pt x="2466" y="1105"/>
                    <a:pt x="2673" y="1343"/>
                    <a:pt x="2930" y="1507"/>
                  </a:cubicBezTo>
                  <a:cubicBezTo>
                    <a:pt x="2951" y="1521"/>
                    <a:pt x="2972" y="1527"/>
                    <a:pt x="2992" y="1527"/>
                  </a:cubicBezTo>
                  <a:cubicBezTo>
                    <a:pt x="3095" y="1527"/>
                    <a:pt x="3163" y="1367"/>
                    <a:pt x="3053" y="1297"/>
                  </a:cubicBezTo>
                  <a:cubicBezTo>
                    <a:pt x="2814" y="1146"/>
                    <a:pt x="2621" y="916"/>
                    <a:pt x="2421" y="721"/>
                  </a:cubicBezTo>
                  <a:cubicBezTo>
                    <a:pt x="2194" y="497"/>
                    <a:pt x="1966" y="273"/>
                    <a:pt x="1741" y="49"/>
                  </a:cubicBezTo>
                  <a:cubicBezTo>
                    <a:pt x="1720" y="31"/>
                    <a:pt x="1698" y="20"/>
                    <a:pt x="1675" y="16"/>
                  </a:cubicBezTo>
                  <a:cubicBezTo>
                    <a:pt x="1657" y="6"/>
                    <a:pt x="1637" y="0"/>
                    <a:pt x="1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5"/>
            <p:cNvSpPr/>
            <p:nvPr/>
          </p:nvSpPr>
          <p:spPr>
            <a:xfrm>
              <a:off x="452118" y="3468093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0"/>
                  </a:moveTo>
                  <a:cubicBezTo>
                    <a:pt x="1482" y="0"/>
                    <a:pt x="1454" y="12"/>
                    <a:pt x="1431" y="41"/>
                  </a:cubicBezTo>
                  <a:cubicBezTo>
                    <a:pt x="1060" y="496"/>
                    <a:pt x="555" y="835"/>
                    <a:pt x="96" y="1195"/>
                  </a:cubicBezTo>
                  <a:cubicBezTo>
                    <a:pt x="0" y="1272"/>
                    <a:pt x="88" y="1395"/>
                    <a:pt x="188" y="1395"/>
                  </a:cubicBezTo>
                  <a:cubicBezTo>
                    <a:pt x="215" y="1395"/>
                    <a:pt x="242" y="1387"/>
                    <a:pt x="268" y="1367"/>
                  </a:cubicBezTo>
                  <a:cubicBezTo>
                    <a:pt x="708" y="1022"/>
                    <a:pt x="1191" y="694"/>
                    <a:pt x="1558" y="265"/>
                  </a:cubicBezTo>
                  <a:cubicBezTo>
                    <a:pt x="1990" y="651"/>
                    <a:pt x="2414" y="1048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5"/>
                  </a:cubicBezTo>
                  <a:cubicBezTo>
                    <a:pt x="2572" y="863"/>
                    <a:pt x="2136" y="455"/>
                    <a:pt x="1688" y="56"/>
                  </a:cubicBezTo>
                  <a:cubicBezTo>
                    <a:pt x="1663" y="34"/>
                    <a:pt x="1635" y="25"/>
                    <a:pt x="1608" y="25"/>
                  </a:cubicBezTo>
                  <a:cubicBezTo>
                    <a:pt x="1599" y="25"/>
                    <a:pt x="1589" y="26"/>
                    <a:pt x="1580" y="28"/>
                  </a:cubicBezTo>
                  <a:cubicBezTo>
                    <a:pt x="1559" y="11"/>
                    <a:pt x="1534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5"/>
            <p:cNvSpPr/>
            <p:nvPr/>
          </p:nvSpPr>
          <p:spPr>
            <a:xfrm>
              <a:off x="473234" y="370263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7"/>
                  </a:cubicBezTo>
                  <a:cubicBezTo>
                    <a:pt x="1360" y="363"/>
                    <a:pt x="1354" y="394"/>
                    <a:pt x="1365" y="432"/>
                  </a:cubicBezTo>
                  <a:cubicBezTo>
                    <a:pt x="1382" y="490"/>
                    <a:pt x="1401" y="547"/>
                    <a:pt x="1417" y="607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8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9"/>
                  </a:moveTo>
                  <a:cubicBezTo>
                    <a:pt x="496" y="1189"/>
                    <a:pt x="496" y="1196"/>
                    <a:pt x="496" y="1206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9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3"/>
                    <a:pt x="372" y="1439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80"/>
                  </a:move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5"/>
                    <a:pt x="2042" y="1821"/>
                    <a:pt x="2035" y="1828"/>
                  </a:cubicBezTo>
                  <a:cubicBezTo>
                    <a:pt x="2001" y="1713"/>
                    <a:pt x="1966" y="1595"/>
                    <a:pt x="1932" y="1480"/>
                  </a:cubicBezTo>
                  <a:close/>
                  <a:moveTo>
                    <a:pt x="733" y="1798"/>
                  </a:moveTo>
                  <a:cubicBezTo>
                    <a:pt x="746" y="1823"/>
                    <a:pt x="757" y="1849"/>
                    <a:pt x="771" y="1873"/>
                  </a:cubicBezTo>
                  <a:cubicBezTo>
                    <a:pt x="750" y="1851"/>
                    <a:pt x="730" y="1828"/>
                    <a:pt x="709" y="1808"/>
                  </a:cubicBezTo>
                  <a:cubicBezTo>
                    <a:pt x="718" y="1806"/>
                    <a:pt x="726" y="1802"/>
                    <a:pt x="733" y="1798"/>
                  </a:cubicBezTo>
                  <a:close/>
                  <a:moveTo>
                    <a:pt x="1302" y="2375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6"/>
                    <a:pt x="1326" y="2492"/>
                  </a:cubicBezTo>
                  <a:cubicBezTo>
                    <a:pt x="1306" y="2468"/>
                    <a:pt x="1283" y="2444"/>
                    <a:pt x="1263" y="2421"/>
                  </a:cubicBezTo>
                  <a:cubicBezTo>
                    <a:pt x="1278" y="2408"/>
                    <a:pt x="1291" y="2393"/>
                    <a:pt x="1302" y="2375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1"/>
                    <a:pt x="946" y="365"/>
                    <a:pt x="785" y="531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0"/>
                    <a:pt x="267" y="1068"/>
                    <a:pt x="47" y="1295"/>
                  </a:cubicBezTo>
                  <a:cubicBezTo>
                    <a:pt x="2" y="1343"/>
                    <a:pt x="1" y="1418"/>
                    <a:pt x="47" y="1467"/>
                  </a:cubicBezTo>
                  <a:cubicBezTo>
                    <a:pt x="457" y="1882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4"/>
                    <a:pt x="1403" y="2751"/>
                  </a:cubicBezTo>
                  <a:cubicBezTo>
                    <a:pt x="1837" y="2341"/>
                    <a:pt x="2275" y="1933"/>
                    <a:pt x="2715" y="1530"/>
                  </a:cubicBezTo>
                  <a:cubicBezTo>
                    <a:pt x="2732" y="1513"/>
                    <a:pt x="2743" y="1496"/>
                    <a:pt x="2749" y="1478"/>
                  </a:cubicBezTo>
                  <a:cubicBezTo>
                    <a:pt x="2786" y="1435"/>
                    <a:pt x="2793" y="1373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5"/>
            <p:cNvSpPr/>
            <p:nvPr/>
          </p:nvSpPr>
          <p:spPr>
            <a:xfrm>
              <a:off x="554960" y="3784356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3"/>
                    <a:pt x="806" y="162"/>
                    <a:pt x="799" y="162"/>
                  </a:cubicBezTo>
                  <a:cubicBezTo>
                    <a:pt x="802" y="158"/>
                    <a:pt x="806" y="154"/>
                    <a:pt x="810" y="152"/>
                  </a:cubicBezTo>
                  <a:close/>
                  <a:moveTo>
                    <a:pt x="232" y="723"/>
                  </a:moveTo>
                  <a:cubicBezTo>
                    <a:pt x="236" y="725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5"/>
                    <a:pt x="232" y="723"/>
                  </a:cubicBezTo>
                  <a:close/>
                  <a:moveTo>
                    <a:pt x="159" y="887"/>
                  </a:moveTo>
                  <a:lnTo>
                    <a:pt x="159" y="887"/>
                  </a:lnTo>
                  <a:cubicBezTo>
                    <a:pt x="209" y="932"/>
                    <a:pt x="258" y="978"/>
                    <a:pt x="308" y="1023"/>
                  </a:cubicBezTo>
                  <a:cubicBezTo>
                    <a:pt x="323" y="1042"/>
                    <a:pt x="340" y="1060"/>
                    <a:pt x="355" y="1077"/>
                  </a:cubicBezTo>
                  <a:cubicBezTo>
                    <a:pt x="280" y="1014"/>
                    <a:pt x="196" y="939"/>
                    <a:pt x="159" y="887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5"/>
                  </a:cubicBezTo>
                  <a:cubicBezTo>
                    <a:pt x="886" y="596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7"/>
                    <a:pt x="754" y="1092"/>
                  </a:cubicBezTo>
                  <a:cubicBezTo>
                    <a:pt x="664" y="1014"/>
                    <a:pt x="580" y="928"/>
                    <a:pt x="502" y="836"/>
                  </a:cubicBezTo>
                  <a:cubicBezTo>
                    <a:pt x="597" y="730"/>
                    <a:pt x="690" y="622"/>
                    <a:pt x="786" y="516"/>
                  </a:cubicBezTo>
                  <a:cubicBezTo>
                    <a:pt x="791" y="510"/>
                    <a:pt x="797" y="503"/>
                    <a:pt x="800" y="495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8"/>
                    <a:pt x="806" y="1325"/>
                    <a:pt x="800" y="1334"/>
                  </a:cubicBezTo>
                  <a:cubicBezTo>
                    <a:pt x="795" y="1329"/>
                    <a:pt x="789" y="1325"/>
                    <a:pt x="784" y="1319"/>
                  </a:cubicBezTo>
                  <a:cubicBezTo>
                    <a:pt x="791" y="1316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2"/>
                    <a:pt x="746" y="48"/>
                  </a:cubicBezTo>
                  <a:cubicBezTo>
                    <a:pt x="743" y="50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5"/>
                  </a:cubicBezTo>
                  <a:cubicBezTo>
                    <a:pt x="241" y="540"/>
                    <a:pt x="180" y="609"/>
                    <a:pt x="116" y="676"/>
                  </a:cubicBezTo>
                  <a:cubicBezTo>
                    <a:pt x="79" y="719"/>
                    <a:pt x="4" y="779"/>
                    <a:pt x="3" y="842"/>
                  </a:cubicBezTo>
                  <a:cubicBezTo>
                    <a:pt x="1" y="896"/>
                    <a:pt x="16" y="926"/>
                    <a:pt x="53" y="961"/>
                  </a:cubicBezTo>
                  <a:cubicBezTo>
                    <a:pt x="133" y="1042"/>
                    <a:pt x="223" y="1112"/>
                    <a:pt x="306" y="1187"/>
                  </a:cubicBezTo>
                  <a:cubicBezTo>
                    <a:pt x="463" y="1327"/>
                    <a:pt x="620" y="1465"/>
                    <a:pt x="776" y="1605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5"/>
                  </a:cubicBezTo>
                  <a:cubicBezTo>
                    <a:pt x="1099" y="1385"/>
                    <a:pt x="1337" y="1165"/>
                    <a:pt x="1576" y="945"/>
                  </a:cubicBezTo>
                  <a:cubicBezTo>
                    <a:pt x="1589" y="941"/>
                    <a:pt x="1600" y="932"/>
                    <a:pt x="1606" y="917"/>
                  </a:cubicBezTo>
                  <a:cubicBezTo>
                    <a:pt x="1608" y="917"/>
                    <a:pt x="1608" y="917"/>
                    <a:pt x="1610" y="915"/>
                  </a:cubicBezTo>
                  <a:cubicBezTo>
                    <a:pt x="1632" y="894"/>
                    <a:pt x="1632" y="868"/>
                    <a:pt x="1621" y="848"/>
                  </a:cubicBezTo>
                  <a:cubicBezTo>
                    <a:pt x="1615" y="713"/>
                    <a:pt x="1427" y="589"/>
                    <a:pt x="1347" y="508"/>
                  </a:cubicBezTo>
                  <a:cubicBezTo>
                    <a:pt x="1179" y="344"/>
                    <a:pt x="1013" y="182"/>
                    <a:pt x="847" y="18"/>
                  </a:cubicBezTo>
                  <a:cubicBezTo>
                    <a:pt x="835" y="6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5"/>
            <p:cNvSpPr/>
            <p:nvPr/>
          </p:nvSpPr>
          <p:spPr>
            <a:xfrm>
              <a:off x="622661" y="3857861"/>
              <a:ext cx="122669" cy="116383"/>
            </a:xfrm>
            <a:custGeom>
              <a:avLst/>
              <a:gdLst/>
              <a:ahLst/>
              <a:cxnLst/>
              <a:rect l="l" t="t" r="r" b="b"/>
              <a:pathLst>
                <a:path w="761" h="722" extrusionOk="0">
                  <a:moveTo>
                    <a:pt x="392" y="185"/>
                  </a:moveTo>
                  <a:cubicBezTo>
                    <a:pt x="397" y="190"/>
                    <a:pt x="403" y="196"/>
                    <a:pt x="408" y="203"/>
                  </a:cubicBezTo>
                  <a:cubicBezTo>
                    <a:pt x="397" y="207"/>
                    <a:pt x="386" y="211"/>
                    <a:pt x="375" y="215"/>
                  </a:cubicBezTo>
                  <a:cubicBezTo>
                    <a:pt x="380" y="205"/>
                    <a:pt x="386" y="194"/>
                    <a:pt x="392" y="185"/>
                  </a:cubicBezTo>
                  <a:close/>
                  <a:moveTo>
                    <a:pt x="492" y="297"/>
                  </a:moveTo>
                  <a:cubicBezTo>
                    <a:pt x="494" y="298"/>
                    <a:pt x="496" y="300"/>
                    <a:pt x="498" y="302"/>
                  </a:cubicBezTo>
                  <a:cubicBezTo>
                    <a:pt x="492" y="304"/>
                    <a:pt x="489" y="306"/>
                    <a:pt x="483" y="306"/>
                  </a:cubicBezTo>
                  <a:cubicBezTo>
                    <a:pt x="487" y="304"/>
                    <a:pt x="489" y="300"/>
                    <a:pt x="492" y="297"/>
                  </a:cubicBezTo>
                  <a:close/>
                  <a:moveTo>
                    <a:pt x="591" y="405"/>
                  </a:moveTo>
                  <a:lnTo>
                    <a:pt x="600" y="414"/>
                  </a:lnTo>
                  <a:cubicBezTo>
                    <a:pt x="599" y="413"/>
                    <a:pt x="597" y="412"/>
                    <a:pt x="594" y="412"/>
                  </a:cubicBezTo>
                  <a:cubicBezTo>
                    <a:pt x="590" y="412"/>
                    <a:pt x="584" y="415"/>
                    <a:pt x="578" y="420"/>
                  </a:cubicBezTo>
                  <a:cubicBezTo>
                    <a:pt x="582" y="414"/>
                    <a:pt x="587" y="410"/>
                    <a:pt x="591" y="405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4"/>
                    <a:pt x="360" y="483"/>
                  </a:cubicBezTo>
                  <a:cubicBezTo>
                    <a:pt x="356" y="477"/>
                    <a:pt x="353" y="472"/>
                    <a:pt x="349" y="466"/>
                  </a:cubicBezTo>
                  <a:cubicBezTo>
                    <a:pt x="358" y="463"/>
                    <a:pt x="369" y="461"/>
                    <a:pt x="380" y="459"/>
                  </a:cubicBezTo>
                  <a:close/>
                  <a:moveTo>
                    <a:pt x="392" y="1"/>
                  </a:moveTo>
                  <a:cubicBezTo>
                    <a:pt x="386" y="1"/>
                    <a:pt x="379" y="2"/>
                    <a:pt x="373" y="4"/>
                  </a:cubicBezTo>
                  <a:cubicBezTo>
                    <a:pt x="220" y="60"/>
                    <a:pt x="181" y="235"/>
                    <a:pt x="37" y="298"/>
                  </a:cubicBezTo>
                  <a:cubicBezTo>
                    <a:pt x="0" y="315"/>
                    <a:pt x="2" y="367"/>
                    <a:pt x="26" y="394"/>
                  </a:cubicBezTo>
                  <a:cubicBezTo>
                    <a:pt x="78" y="451"/>
                    <a:pt x="131" y="511"/>
                    <a:pt x="183" y="569"/>
                  </a:cubicBezTo>
                  <a:cubicBezTo>
                    <a:pt x="222" y="614"/>
                    <a:pt x="274" y="699"/>
                    <a:pt x="332" y="716"/>
                  </a:cubicBezTo>
                  <a:cubicBezTo>
                    <a:pt x="346" y="720"/>
                    <a:pt x="360" y="722"/>
                    <a:pt x="373" y="722"/>
                  </a:cubicBezTo>
                  <a:cubicBezTo>
                    <a:pt x="463" y="722"/>
                    <a:pt x="526" y="636"/>
                    <a:pt x="591" y="576"/>
                  </a:cubicBezTo>
                  <a:cubicBezTo>
                    <a:pt x="647" y="524"/>
                    <a:pt x="761" y="448"/>
                    <a:pt x="709" y="358"/>
                  </a:cubicBezTo>
                  <a:cubicBezTo>
                    <a:pt x="647" y="252"/>
                    <a:pt x="537" y="157"/>
                    <a:pt x="449" y="67"/>
                  </a:cubicBezTo>
                  <a:cubicBezTo>
                    <a:pt x="451" y="34"/>
                    <a:pt x="426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4" name="Google Shape;1854;p15"/>
          <p:cNvGrpSpPr/>
          <p:nvPr/>
        </p:nvGrpSpPr>
        <p:grpSpPr>
          <a:xfrm rot="10800000">
            <a:off x="8940736" y="-1645219"/>
            <a:ext cx="423798" cy="3158837"/>
            <a:chOff x="434225" y="628490"/>
            <a:chExt cx="516952" cy="3852710"/>
          </a:xfrm>
        </p:grpSpPr>
        <p:sp>
          <p:nvSpPr>
            <p:cNvPr id="1855" name="Google Shape;1855;p15"/>
            <p:cNvSpPr/>
            <p:nvPr/>
          </p:nvSpPr>
          <p:spPr>
            <a:xfrm>
              <a:off x="449538" y="1427693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4"/>
                  </a:moveTo>
                  <a:cubicBezTo>
                    <a:pt x="2780" y="254"/>
                    <a:pt x="2767" y="315"/>
                    <a:pt x="2760" y="377"/>
                  </a:cubicBezTo>
                  <a:cubicBezTo>
                    <a:pt x="2752" y="332"/>
                    <a:pt x="2743" y="285"/>
                    <a:pt x="2733" y="239"/>
                  </a:cubicBezTo>
                  <a:cubicBezTo>
                    <a:pt x="2754" y="224"/>
                    <a:pt x="2776" y="207"/>
                    <a:pt x="2799" y="194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90"/>
                    <a:pt x="202" y="407"/>
                    <a:pt x="235" y="425"/>
                  </a:cubicBezTo>
                  <a:cubicBezTo>
                    <a:pt x="203" y="427"/>
                    <a:pt x="170" y="433"/>
                    <a:pt x="138" y="440"/>
                  </a:cubicBezTo>
                  <a:cubicBezTo>
                    <a:pt x="136" y="420"/>
                    <a:pt x="134" y="399"/>
                    <a:pt x="133" y="379"/>
                  </a:cubicBezTo>
                  <a:close/>
                  <a:moveTo>
                    <a:pt x="2625" y="326"/>
                  </a:moveTo>
                  <a:cubicBezTo>
                    <a:pt x="2635" y="377"/>
                    <a:pt x="2644" y="425"/>
                    <a:pt x="2655" y="474"/>
                  </a:cubicBezTo>
                  <a:cubicBezTo>
                    <a:pt x="2635" y="435"/>
                    <a:pt x="2614" y="395"/>
                    <a:pt x="2594" y="356"/>
                  </a:cubicBezTo>
                  <a:cubicBezTo>
                    <a:pt x="2605" y="347"/>
                    <a:pt x="2616" y="338"/>
                    <a:pt x="2625" y="326"/>
                  </a:cubicBezTo>
                  <a:close/>
                  <a:moveTo>
                    <a:pt x="2493" y="455"/>
                  </a:moveTo>
                  <a:cubicBezTo>
                    <a:pt x="2499" y="472"/>
                    <a:pt x="2506" y="489"/>
                    <a:pt x="2513" y="505"/>
                  </a:cubicBezTo>
                  <a:cubicBezTo>
                    <a:pt x="2508" y="500"/>
                    <a:pt x="2502" y="496"/>
                    <a:pt x="2499" y="492"/>
                  </a:cubicBezTo>
                  <a:cubicBezTo>
                    <a:pt x="2489" y="486"/>
                    <a:pt x="2480" y="483"/>
                    <a:pt x="2471" y="483"/>
                  </a:cubicBezTo>
                  <a:cubicBezTo>
                    <a:pt x="2469" y="483"/>
                    <a:pt x="2467" y="483"/>
                    <a:pt x="2465" y="483"/>
                  </a:cubicBezTo>
                  <a:cubicBezTo>
                    <a:pt x="2474" y="474"/>
                    <a:pt x="2484" y="464"/>
                    <a:pt x="2493" y="455"/>
                  </a:cubicBezTo>
                  <a:close/>
                  <a:moveTo>
                    <a:pt x="414" y="517"/>
                  </a:moveTo>
                  <a:cubicBezTo>
                    <a:pt x="425" y="522"/>
                    <a:pt x="437" y="528"/>
                    <a:pt x="448" y="533"/>
                  </a:cubicBezTo>
                  <a:cubicBezTo>
                    <a:pt x="405" y="556"/>
                    <a:pt x="360" y="578"/>
                    <a:pt x="317" y="599"/>
                  </a:cubicBezTo>
                  <a:cubicBezTo>
                    <a:pt x="340" y="576"/>
                    <a:pt x="366" y="556"/>
                    <a:pt x="394" y="537"/>
                  </a:cubicBezTo>
                  <a:cubicBezTo>
                    <a:pt x="403" y="531"/>
                    <a:pt x="409" y="524"/>
                    <a:pt x="414" y="517"/>
                  </a:cubicBezTo>
                  <a:close/>
                  <a:moveTo>
                    <a:pt x="2879" y="392"/>
                  </a:moveTo>
                  <a:cubicBezTo>
                    <a:pt x="2883" y="483"/>
                    <a:pt x="2888" y="574"/>
                    <a:pt x="2894" y="666"/>
                  </a:cubicBezTo>
                  <a:cubicBezTo>
                    <a:pt x="2871" y="576"/>
                    <a:pt x="2868" y="483"/>
                    <a:pt x="2879" y="392"/>
                  </a:cubicBezTo>
                  <a:close/>
                  <a:moveTo>
                    <a:pt x="466" y="705"/>
                  </a:moveTo>
                  <a:cubicBezTo>
                    <a:pt x="468" y="707"/>
                    <a:pt x="468" y="707"/>
                    <a:pt x="468" y="709"/>
                  </a:cubicBezTo>
                  <a:cubicBezTo>
                    <a:pt x="466" y="709"/>
                    <a:pt x="464" y="710"/>
                    <a:pt x="461" y="712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3"/>
                  </a:moveTo>
                  <a:cubicBezTo>
                    <a:pt x="2334" y="664"/>
                    <a:pt x="2359" y="684"/>
                    <a:pt x="2383" y="705"/>
                  </a:cubicBezTo>
                  <a:cubicBezTo>
                    <a:pt x="2387" y="714"/>
                    <a:pt x="2390" y="724"/>
                    <a:pt x="2398" y="731"/>
                  </a:cubicBezTo>
                  <a:cubicBezTo>
                    <a:pt x="2415" y="750"/>
                    <a:pt x="2433" y="761"/>
                    <a:pt x="2454" y="765"/>
                  </a:cubicBezTo>
                  <a:cubicBezTo>
                    <a:pt x="2486" y="794"/>
                    <a:pt x="2515" y="822"/>
                    <a:pt x="2547" y="852"/>
                  </a:cubicBezTo>
                  <a:cubicBezTo>
                    <a:pt x="2463" y="787"/>
                    <a:pt x="2379" y="722"/>
                    <a:pt x="2297" y="656"/>
                  </a:cubicBezTo>
                  <a:cubicBezTo>
                    <a:pt x="2301" y="651"/>
                    <a:pt x="2305" y="647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3"/>
                    <a:pt x="547" y="878"/>
                    <a:pt x="494" y="914"/>
                  </a:cubicBezTo>
                  <a:cubicBezTo>
                    <a:pt x="545" y="875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6"/>
                    <a:pt x="230" y="1046"/>
                  </a:cubicBezTo>
                  <a:cubicBezTo>
                    <a:pt x="230" y="1048"/>
                    <a:pt x="228" y="1050"/>
                    <a:pt x="226" y="1052"/>
                  </a:cubicBezTo>
                  <a:cubicBezTo>
                    <a:pt x="226" y="1050"/>
                    <a:pt x="226" y="1046"/>
                    <a:pt x="226" y="1044"/>
                  </a:cubicBezTo>
                  <a:close/>
                  <a:moveTo>
                    <a:pt x="2894" y="1098"/>
                  </a:moveTo>
                  <a:cubicBezTo>
                    <a:pt x="2903" y="1111"/>
                    <a:pt x="2912" y="1124"/>
                    <a:pt x="2920" y="1136"/>
                  </a:cubicBezTo>
                  <a:cubicBezTo>
                    <a:pt x="2909" y="1130"/>
                    <a:pt x="2898" y="1124"/>
                    <a:pt x="2884" y="1117"/>
                  </a:cubicBezTo>
                  <a:cubicBezTo>
                    <a:pt x="2888" y="1111"/>
                    <a:pt x="2892" y="1104"/>
                    <a:pt x="2894" y="1098"/>
                  </a:cubicBezTo>
                  <a:close/>
                  <a:moveTo>
                    <a:pt x="2914" y="1"/>
                  </a:moveTo>
                  <a:cubicBezTo>
                    <a:pt x="2904" y="1"/>
                    <a:pt x="2894" y="3"/>
                    <a:pt x="2884" y="8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21"/>
                  </a:cubicBezTo>
                  <a:cubicBezTo>
                    <a:pt x="2400" y="373"/>
                    <a:pt x="2348" y="429"/>
                    <a:pt x="2295" y="485"/>
                  </a:cubicBezTo>
                  <a:cubicBezTo>
                    <a:pt x="2293" y="483"/>
                    <a:pt x="2293" y="483"/>
                    <a:pt x="2292" y="483"/>
                  </a:cubicBez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9"/>
                  </a:cubicBezTo>
                  <a:cubicBezTo>
                    <a:pt x="2202" y="580"/>
                    <a:pt x="2182" y="599"/>
                    <a:pt x="2163" y="619"/>
                  </a:cubicBezTo>
                  <a:cubicBezTo>
                    <a:pt x="2141" y="640"/>
                    <a:pt x="2137" y="684"/>
                    <a:pt x="2163" y="705"/>
                  </a:cubicBezTo>
                  <a:cubicBezTo>
                    <a:pt x="2314" y="822"/>
                    <a:pt x="2465" y="942"/>
                    <a:pt x="2616" y="1061"/>
                  </a:cubicBezTo>
                  <a:cubicBezTo>
                    <a:pt x="2728" y="1149"/>
                    <a:pt x="2836" y="1253"/>
                    <a:pt x="2978" y="1287"/>
                  </a:cubicBezTo>
                  <a:cubicBezTo>
                    <a:pt x="2982" y="1287"/>
                    <a:pt x="2986" y="1288"/>
                    <a:pt x="2991" y="1288"/>
                  </a:cubicBezTo>
                  <a:cubicBezTo>
                    <a:pt x="3024" y="1288"/>
                    <a:pt x="3057" y="1263"/>
                    <a:pt x="3054" y="1227"/>
                  </a:cubicBezTo>
                  <a:cubicBezTo>
                    <a:pt x="3026" y="850"/>
                    <a:pt x="2998" y="474"/>
                    <a:pt x="2987" y="95"/>
                  </a:cubicBezTo>
                  <a:cubicBezTo>
                    <a:pt x="2987" y="78"/>
                    <a:pt x="2983" y="67"/>
                    <a:pt x="2974" y="58"/>
                  </a:cubicBezTo>
                  <a:cubicBezTo>
                    <a:pt x="2974" y="26"/>
                    <a:pt x="2947" y="1"/>
                    <a:pt x="2914" y="1"/>
                  </a:cubicBezTo>
                  <a:close/>
                  <a:moveTo>
                    <a:pt x="89" y="251"/>
                  </a:moveTo>
                  <a:cubicBezTo>
                    <a:pt x="80" y="251"/>
                    <a:pt x="72" y="251"/>
                    <a:pt x="64" y="252"/>
                  </a:cubicBezTo>
                  <a:cubicBezTo>
                    <a:pt x="34" y="254"/>
                    <a:pt x="0" y="276"/>
                    <a:pt x="4" y="311"/>
                  </a:cubicBezTo>
                  <a:cubicBezTo>
                    <a:pt x="6" y="328"/>
                    <a:pt x="8" y="347"/>
                    <a:pt x="10" y="364"/>
                  </a:cubicBezTo>
                  <a:cubicBezTo>
                    <a:pt x="8" y="371"/>
                    <a:pt x="8" y="379"/>
                    <a:pt x="8" y="386"/>
                  </a:cubicBezTo>
                  <a:cubicBezTo>
                    <a:pt x="11" y="407"/>
                    <a:pt x="15" y="427"/>
                    <a:pt x="17" y="448"/>
                  </a:cubicBezTo>
                  <a:cubicBezTo>
                    <a:pt x="41" y="720"/>
                    <a:pt x="51" y="994"/>
                    <a:pt x="45" y="1268"/>
                  </a:cubicBezTo>
                  <a:cubicBezTo>
                    <a:pt x="44" y="1302"/>
                    <a:pt x="75" y="1328"/>
                    <a:pt x="107" y="1328"/>
                  </a:cubicBezTo>
                  <a:cubicBezTo>
                    <a:pt x="117" y="1328"/>
                    <a:pt x="127" y="1325"/>
                    <a:pt x="136" y="1320"/>
                  </a:cubicBezTo>
                  <a:cubicBezTo>
                    <a:pt x="155" y="1309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8"/>
                  </a:cubicBezTo>
                  <a:cubicBezTo>
                    <a:pt x="453" y="1082"/>
                    <a:pt x="688" y="919"/>
                    <a:pt x="940" y="781"/>
                  </a:cubicBezTo>
                  <a:cubicBezTo>
                    <a:pt x="981" y="757"/>
                    <a:pt x="977" y="699"/>
                    <a:pt x="940" y="675"/>
                  </a:cubicBezTo>
                  <a:cubicBezTo>
                    <a:pt x="789" y="582"/>
                    <a:pt x="636" y="494"/>
                    <a:pt x="479" y="414"/>
                  </a:cubicBezTo>
                  <a:cubicBezTo>
                    <a:pt x="371" y="356"/>
                    <a:pt x="221" y="251"/>
                    <a:pt x="89" y="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5"/>
            <p:cNvSpPr/>
            <p:nvPr/>
          </p:nvSpPr>
          <p:spPr>
            <a:xfrm>
              <a:off x="450989" y="1180581"/>
              <a:ext cx="491000" cy="259524"/>
            </a:xfrm>
            <a:custGeom>
              <a:avLst/>
              <a:gdLst/>
              <a:ahLst/>
              <a:cxnLst/>
              <a:rect l="l" t="t" r="r" b="b"/>
              <a:pathLst>
                <a:path w="3046" h="1610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5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4"/>
                  </a:cubicBezTo>
                  <a:cubicBezTo>
                    <a:pt x="227" y="167"/>
                    <a:pt x="199" y="156"/>
                    <a:pt x="171" y="156"/>
                  </a:cubicBezTo>
                  <a:cubicBezTo>
                    <a:pt x="82" y="156"/>
                    <a:pt x="1" y="277"/>
                    <a:pt x="81" y="364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1"/>
                    <a:pt x="1114" y="1313"/>
                  </a:cubicBezTo>
                  <a:cubicBezTo>
                    <a:pt x="1209" y="1416"/>
                    <a:pt x="1300" y="1518"/>
                    <a:pt x="1421" y="1591"/>
                  </a:cubicBezTo>
                  <a:cubicBezTo>
                    <a:pt x="1443" y="1605"/>
                    <a:pt x="1464" y="1610"/>
                    <a:pt x="1483" y="1610"/>
                  </a:cubicBezTo>
                  <a:cubicBezTo>
                    <a:pt x="1495" y="1610"/>
                    <a:pt x="1507" y="1608"/>
                    <a:pt x="1518" y="1604"/>
                  </a:cubicBezTo>
                  <a:cubicBezTo>
                    <a:pt x="1542" y="1600"/>
                    <a:pt x="1567" y="1591"/>
                    <a:pt x="1589" y="1569"/>
                  </a:cubicBezTo>
                  <a:cubicBezTo>
                    <a:pt x="2042" y="1112"/>
                    <a:pt x="2499" y="657"/>
                    <a:pt x="2959" y="208"/>
                  </a:cubicBezTo>
                  <a:cubicBezTo>
                    <a:pt x="3046" y="122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5"/>
            <p:cNvSpPr/>
            <p:nvPr/>
          </p:nvSpPr>
          <p:spPr>
            <a:xfrm>
              <a:off x="437932" y="1279555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2"/>
                    <a:pt x="2515" y="546"/>
                    <a:pt x="2278" y="774"/>
                  </a:cubicBezTo>
                  <a:cubicBezTo>
                    <a:pt x="2155" y="893"/>
                    <a:pt x="2024" y="1007"/>
                    <a:pt x="1894" y="1117"/>
                  </a:cubicBezTo>
                  <a:cubicBezTo>
                    <a:pt x="1797" y="1195"/>
                    <a:pt x="1678" y="1266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8"/>
                  </a:cubicBezTo>
                  <a:cubicBezTo>
                    <a:pt x="611" y="915"/>
                    <a:pt x="1092" y="1285"/>
                    <a:pt x="1575" y="1650"/>
                  </a:cubicBezTo>
                  <a:cubicBezTo>
                    <a:pt x="1597" y="1666"/>
                    <a:pt x="1619" y="1673"/>
                    <a:pt x="1639" y="1673"/>
                  </a:cubicBezTo>
                  <a:cubicBezTo>
                    <a:pt x="1680" y="1673"/>
                    <a:pt x="1715" y="1645"/>
                    <a:pt x="1733" y="1607"/>
                  </a:cubicBezTo>
                  <a:cubicBezTo>
                    <a:pt x="1748" y="1596"/>
                    <a:pt x="1763" y="1581"/>
                    <a:pt x="1773" y="1561"/>
                  </a:cubicBezTo>
                  <a:cubicBezTo>
                    <a:pt x="1829" y="1434"/>
                    <a:pt x="1993" y="1348"/>
                    <a:pt x="2097" y="1260"/>
                  </a:cubicBezTo>
                  <a:cubicBezTo>
                    <a:pt x="2218" y="1160"/>
                    <a:pt x="2336" y="1055"/>
                    <a:pt x="2449" y="945"/>
                  </a:cubicBezTo>
                  <a:cubicBezTo>
                    <a:pt x="2688" y="720"/>
                    <a:pt x="2908" y="474"/>
                    <a:pt x="3111" y="214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5"/>
            <p:cNvSpPr/>
            <p:nvPr/>
          </p:nvSpPr>
          <p:spPr>
            <a:xfrm>
              <a:off x="434386" y="743583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8" y="1"/>
                  </a:moveTo>
                  <a:cubicBezTo>
                    <a:pt x="1590" y="1"/>
                    <a:pt x="1561" y="11"/>
                    <a:pt x="1535" y="34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5"/>
                    <a:pt x="163" y="1425"/>
                  </a:cubicBezTo>
                  <a:cubicBezTo>
                    <a:pt x="183" y="1425"/>
                    <a:pt x="205" y="1418"/>
                    <a:pt x="227" y="1403"/>
                  </a:cubicBezTo>
                  <a:cubicBezTo>
                    <a:pt x="715" y="1056"/>
                    <a:pt x="1183" y="681"/>
                    <a:pt x="1627" y="278"/>
                  </a:cubicBezTo>
                  <a:cubicBezTo>
                    <a:pt x="1834" y="484"/>
                    <a:pt x="2041" y="687"/>
                    <a:pt x="2250" y="892"/>
                  </a:cubicBezTo>
                  <a:cubicBezTo>
                    <a:pt x="2466" y="1104"/>
                    <a:pt x="2673" y="1343"/>
                    <a:pt x="2930" y="1507"/>
                  </a:cubicBezTo>
                  <a:cubicBezTo>
                    <a:pt x="2951" y="1521"/>
                    <a:pt x="2973" y="1527"/>
                    <a:pt x="2992" y="1527"/>
                  </a:cubicBezTo>
                  <a:cubicBezTo>
                    <a:pt x="3095" y="1527"/>
                    <a:pt x="3162" y="1369"/>
                    <a:pt x="3053" y="1298"/>
                  </a:cubicBezTo>
                  <a:cubicBezTo>
                    <a:pt x="2814" y="1145"/>
                    <a:pt x="2621" y="918"/>
                    <a:pt x="2421" y="720"/>
                  </a:cubicBezTo>
                  <a:cubicBezTo>
                    <a:pt x="2194" y="497"/>
                    <a:pt x="1966" y="273"/>
                    <a:pt x="1741" y="51"/>
                  </a:cubicBezTo>
                  <a:cubicBezTo>
                    <a:pt x="1720" y="30"/>
                    <a:pt x="1698" y="19"/>
                    <a:pt x="1675" y="16"/>
                  </a:cubicBezTo>
                  <a:cubicBezTo>
                    <a:pt x="1658" y="6"/>
                    <a:pt x="1638" y="1"/>
                    <a:pt x="1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5"/>
            <p:cNvSpPr/>
            <p:nvPr/>
          </p:nvSpPr>
          <p:spPr>
            <a:xfrm>
              <a:off x="451956" y="628490"/>
              <a:ext cx="497448" cy="240664"/>
            </a:xfrm>
            <a:custGeom>
              <a:avLst/>
              <a:gdLst/>
              <a:ahLst/>
              <a:cxnLst/>
              <a:rect l="l" t="t" r="r" b="b"/>
              <a:pathLst>
                <a:path w="3086" h="1493" extrusionOk="0">
                  <a:moveTo>
                    <a:pt x="1510" y="1"/>
                  </a:moveTo>
                  <a:cubicBezTo>
                    <a:pt x="1483" y="1"/>
                    <a:pt x="1455" y="13"/>
                    <a:pt x="1432" y="42"/>
                  </a:cubicBezTo>
                  <a:cubicBezTo>
                    <a:pt x="1061" y="496"/>
                    <a:pt x="556" y="836"/>
                    <a:pt x="97" y="1198"/>
                  </a:cubicBezTo>
                  <a:cubicBezTo>
                    <a:pt x="1" y="1274"/>
                    <a:pt x="89" y="1397"/>
                    <a:pt x="190" y="1397"/>
                  </a:cubicBezTo>
                  <a:cubicBezTo>
                    <a:pt x="216" y="1397"/>
                    <a:pt x="244" y="1389"/>
                    <a:pt x="269" y="1369"/>
                  </a:cubicBezTo>
                  <a:cubicBezTo>
                    <a:pt x="709" y="1022"/>
                    <a:pt x="1192" y="694"/>
                    <a:pt x="1559" y="265"/>
                  </a:cubicBezTo>
                  <a:cubicBezTo>
                    <a:pt x="1991" y="653"/>
                    <a:pt x="2415" y="1050"/>
                    <a:pt x="2828" y="1457"/>
                  </a:cubicBezTo>
                  <a:cubicBezTo>
                    <a:pt x="2853" y="1482"/>
                    <a:pt x="2882" y="1492"/>
                    <a:pt x="2909" y="1492"/>
                  </a:cubicBezTo>
                  <a:cubicBezTo>
                    <a:pt x="3002" y="1492"/>
                    <a:pt x="3085" y="1370"/>
                    <a:pt x="3000" y="1285"/>
                  </a:cubicBezTo>
                  <a:cubicBezTo>
                    <a:pt x="2573" y="866"/>
                    <a:pt x="2137" y="455"/>
                    <a:pt x="1689" y="58"/>
                  </a:cubicBezTo>
                  <a:cubicBezTo>
                    <a:pt x="1664" y="35"/>
                    <a:pt x="1636" y="26"/>
                    <a:pt x="1609" y="26"/>
                  </a:cubicBezTo>
                  <a:cubicBezTo>
                    <a:pt x="1599" y="26"/>
                    <a:pt x="1590" y="27"/>
                    <a:pt x="1581" y="29"/>
                  </a:cubicBezTo>
                  <a:cubicBezTo>
                    <a:pt x="1560" y="11"/>
                    <a:pt x="1535" y="1"/>
                    <a:pt x="1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5"/>
            <p:cNvSpPr/>
            <p:nvPr/>
          </p:nvSpPr>
          <p:spPr>
            <a:xfrm>
              <a:off x="473234" y="86335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1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6"/>
                    <a:pt x="1294" y="352"/>
                  </a:cubicBezTo>
                  <a:cubicBezTo>
                    <a:pt x="1311" y="335"/>
                    <a:pt x="1328" y="317"/>
                    <a:pt x="1345" y="300"/>
                  </a:cubicBezTo>
                  <a:close/>
                  <a:moveTo>
                    <a:pt x="1086" y="568"/>
                  </a:moveTo>
                  <a:cubicBezTo>
                    <a:pt x="1134" y="772"/>
                    <a:pt x="1188" y="975"/>
                    <a:pt x="1244" y="1176"/>
                  </a:cubicBezTo>
                  <a:cubicBezTo>
                    <a:pt x="1170" y="1001"/>
                    <a:pt x="1089" y="829"/>
                    <a:pt x="991" y="667"/>
                  </a:cubicBezTo>
                  <a:cubicBezTo>
                    <a:pt x="1022" y="634"/>
                    <a:pt x="1054" y="602"/>
                    <a:pt x="1086" y="568"/>
                  </a:cubicBezTo>
                  <a:close/>
                  <a:moveTo>
                    <a:pt x="496" y="1178"/>
                  </a:moveTo>
                  <a:cubicBezTo>
                    <a:pt x="496" y="1187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1"/>
                    <a:pt x="323" y="1363"/>
                    <a:pt x="323" y="1364"/>
                  </a:cubicBezTo>
                  <a:cubicBezTo>
                    <a:pt x="347" y="1402"/>
                    <a:pt x="372" y="1439"/>
                    <a:pt x="394" y="1474"/>
                  </a:cubicBezTo>
                  <a:cubicBezTo>
                    <a:pt x="364" y="1443"/>
                    <a:pt x="332" y="1411"/>
                    <a:pt x="303" y="1379"/>
                  </a:cubicBezTo>
                  <a:cubicBezTo>
                    <a:pt x="308" y="1374"/>
                    <a:pt x="316" y="1366"/>
                    <a:pt x="321" y="1361"/>
                  </a:cubicBezTo>
                  <a:close/>
                  <a:moveTo>
                    <a:pt x="1932" y="1480"/>
                  </a:moveTo>
                  <a:cubicBezTo>
                    <a:pt x="1977" y="1586"/>
                    <a:pt x="2018" y="1696"/>
                    <a:pt x="2057" y="1806"/>
                  </a:cubicBezTo>
                  <a:cubicBezTo>
                    <a:pt x="2050" y="1814"/>
                    <a:pt x="2042" y="1819"/>
                    <a:pt x="2035" y="1827"/>
                  </a:cubicBezTo>
                  <a:cubicBezTo>
                    <a:pt x="2001" y="1711"/>
                    <a:pt x="1966" y="1596"/>
                    <a:pt x="1932" y="1480"/>
                  </a:cubicBezTo>
                  <a:close/>
                  <a:moveTo>
                    <a:pt x="733" y="1797"/>
                  </a:moveTo>
                  <a:cubicBezTo>
                    <a:pt x="746" y="1821"/>
                    <a:pt x="757" y="1847"/>
                    <a:pt x="771" y="1872"/>
                  </a:cubicBezTo>
                  <a:cubicBezTo>
                    <a:pt x="750" y="1849"/>
                    <a:pt x="730" y="1829"/>
                    <a:pt x="709" y="1806"/>
                  </a:cubicBezTo>
                  <a:cubicBezTo>
                    <a:pt x="718" y="1804"/>
                    <a:pt x="726" y="1801"/>
                    <a:pt x="733" y="1797"/>
                  </a:cubicBezTo>
                  <a:close/>
                  <a:moveTo>
                    <a:pt x="1302" y="2373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79"/>
                    <a:pt x="1332" y="2485"/>
                    <a:pt x="1326" y="2491"/>
                  </a:cubicBezTo>
                  <a:cubicBezTo>
                    <a:pt x="1306" y="2466"/>
                    <a:pt x="1283" y="2444"/>
                    <a:pt x="1263" y="2420"/>
                  </a:cubicBezTo>
                  <a:cubicBezTo>
                    <a:pt x="1278" y="2407"/>
                    <a:pt x="1291" y="2392"/>
                    <a:pt x="1302" y="2373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6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0"/>
                    <a:pt x="2275" y="1933"/>
                    <a:pt x="2715" y="1529"/>
                  </a:cubicBezTo>
                  <a:cubicBezTo>
                    <a:pt x="2732" y="1512"/>
                    <a:pt x="2743" y="1495"/>
                    <a:pt x="2749" y="1476"/>
                  </a:cubicBezTo>
                  <a:cubicBezTo>
                    <a:pt x="2786" y="1433"/>
                    <a:pt x="2793" y="1372"/>
                    <a:pt x="2737" y="1323"/>
                  </a:cubicBezTo>
                  <a:cubicBezTo>
                    <a:pt x="2268" y="930"/>
                    <a:pt x="1833" y="499"/>
                    <a:pt x="1434" y="35"/>
                  </a:cubicBezTo>
                  <a:cubicBezTo>
                    <a:pt x="1413" y="11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5"/>
            <p:cNvSpPr/>
            <p:nvPr/>
          </p:nvSpPr>
          <p:spPr>
            <a:xfrm>
              <a:off x="554960" y="944915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59"/>
                    <a:pt x="823" y="165"/>
                  </a:cubicBezTo>
                  <a:cubicBezTo>
                    <a:pt x="815" y="163"/>
                    <a:pt x="806" y="163"/>
                    <a:pt x="799" y="163"/>
                  </a:cubicBezTo>
                  <a:cubicBezTo>
                    <a:pt x="802" y="159"/>
                    <a:pt x="806" y="156"/>
                    <a:pt x="810" y="152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30"/>
                  </a:cubicBezTo>
                  <a:cubicBezTo>
                    <a:pt x="239" y="728"/>
                    <a:pt x="232" y="728"/>
                    <a:pt x="226" y="728"/>
                  </a:cubicBez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6"/>
                  </a:moveTo>
                  <a:lnTo>
                    <a:pt x="159" y="886"/>
                  </a:lnTo>
                  <a:cubicBezTo>
                    <a:pt x="209" y="933"/>
                    <a:pt x="258" y="978"/>
                    <a:pt x="308" y="1024"/>
                  </a:cubicBezTo>
                  <a:cubicBezTo>
                    <a:pt x="323" y="1043"/>
                    <a:pt x="340" y="1060"/>
                    <a:pt x="355" y="1078"/>
                  </a:cubicBezTo>
                  <a:cubicBezTo>
                    <a:pt x="280" y="1013"/>
                    <a:pt x="196" y="939"/>
                    <a:pt x="159" y="886"/>
                  </a:cubicBezTo>
                  <a:close/>
                  <a:moveTo>
                    <a:pt x="800" y="497"/>
                  </a:moveTo>
                  <a:cubicBezTo>
                    <a:pt x="819" y="508"/>
                    <a:pt x="838" y="528"/>
                    <a:pt x="856" y="555"/>
                  </a:cubicBezTo>
                  <a:cubicBezTo>
                    <a:pt x="886" y="596"/>
                    <a:pt x="918" y="635"/>
                    <a:pt x="950" y="674"/>
                  </a:cubicBezTo>
                  <a:cubicBezTo>
                    <a:pt x="985" y="717"/>
                    <a:pt x="1030" y="773"/>
                    <a:pt x="1082" y="804"/>
                  </a:cubicBezTo>
                  <a:cubicBezTo>
                    <a:pt x="974" y="899"/>
                    <a:pt x="864" y="996"/>
                    <a:pt x="754" y="1093"/>
                  </a:cubicBezTo>
                  <a:cubicBezTo>
                    <a:pt x="664" y="1013"/>
                    <a:pt x="580" y="927"/>
                    <a:pt x="502" y="836"/>
                  </a:cubicBezTo>
                  <a:cubicBezTo>
                    <a:pt x="597" y="730"/>
                    <a:pt x="690" y="622"/>
                    <a:pt x="786" y="515"/>
                  </a:cubicBezTo>
                  <a:cubicBezTo>
                    <a:pt x="791" y="510"/>
                    <a:pt x="797" y="502"/>
                    <a:pt x="800" y="497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7"/>
                    <a:pt x="806" y="1326"/>
                    <a:pt x="800" y="1334"/>
                  </a:cubicBezTo>
                  <a:cubicBezTo>
                    <a:pt x="795" y="1330"/>
                    <a:pt x="789" y="1325"/>
                    <a:pt x="784" y="1319"/>
                  </a:cubicBezTo>
                  <a:cubicBezTo>
                    <a:pt x="791" y="1315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51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4"/>
                  </a:cubicBezTo>
                  <a:cubicBezTo>
                    <a:pt x="241" y="542"/>
                    <a:pt x="180" y="609"/>
                    <a:pt x="116" y="676"/>
                  </a:cubicBezTo>
                  <a:cubicBezTo>
                    <a:pt x="79" y="719"/>
                    <a:pt x="4" y="780"/>
                    <a:pt x="3" y="844"/>
                  </a:cubicBezTo>
                  <a:cubicBezTo>
                    <a:pt x="1" y="896"/>
                    <a:pt x="16" y="926"/>
                    <a:pt x="53" y="963"/>
                  </a:cubicBezTo>
                  <a:cubicBezTo>
                    <a:pt x="133" y="1041"/>
                    <a:pt x="223" y="1112"/>
                    <a:pt x="306" y="1187"/>
                  </a:cubicBezTo>
                  <a:cubicBezTo>
                    <a:pt x="463" y="1326"/>
                    <a:pt x="620" y="1466"/>
                    <a:pt x="776" y="1604"/>
                  </a:cubicBezTo>
                  <a:cubicBezTo>
                    <a:pt x="789" y="1616"/>
                    <a:pt x="804" y="1622"/>
                    <a:pt x="819" y="1622"/>
                  </a:cubicBezTo>
                  <a:cubicBezTo>
                    <a:pt x="834" y="1622"/>
                    <a:pt x="849" y="1616"/>
                    <a:pt x="862" y="1604"/>
                  </a:cubicBezTo>
                  <a:cubicBezTo>
                    <a:pt x="1099" y="1384"/>
                    <a:pt x="1337" y="1166"/>
                    <a:pt x="1576" y="946"/>
                  </a:cubicBezTo>
                  <a:cubicBezTo>
                    <a:pt x="1589" y="940"/>
                    <a:pt x="1600" y="931"/>
                    <a:pt x="1606" y="918"/>
                  </a:cubicBezTo>
                  <a:cubicBezTo>
                    <a:pt x="1608" y="916"/>
                    <a:pt x="1608" y="916"/>
                    <a:pt x="1610" y="914"/>
                  </a:cubicBezTo>
                  <a:cubicBezTo>
                    <a:pt x="1632" y="894"/>
                    <a:pt x="1632" y="870"/>
                    <a:pt x="1621" y="849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6"/>
                    <a:pt x="1013" y="182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5"/>
            <p:cNvSpPr/>
            <p:nvPr/>
          </p:nvSpPr>
          <p:spPr>
            <a:xfrm>
              <a:off x="622661" y="1018420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0"/>
                    <a:pt x="403" y="197"/>
                    <a:pt x="408" y="203"/>
                  </a:cubicBezTo>
                  <a:cubicBezTo>
                    <a:pt x="397" y="207"/>
                    <a:pt x="386" y="210"/>
                    <a:pt x="375" y="214"/>
                  </a:cubicBezTo>
                  <a:cubicBezTo>
                    <a:pt x="380" y="205"/>
                    <a:pt x="386" y="194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0"/>
                    <a:pt x="498" y="304"/>
                  </a:cubicBezTo>
                  <a:cubicBezTo>
                    <a:pt x="492" y="304"/>
                    <a:pt x="489" y="306"/>
                    <a:pt x="483" y="307"/>
                  </a:cubicBezTo>
                  <a:cubicBezTo>
                    <a:pt x="487" y="304"/>
                    <a:pt x="489" y="300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8"/>
                  </a:moveTo>
                  <a:cubicBezTo>
                    <a:pt x="373" y="466"/>
                    <a:pt x="367" y="473"/>
                    <a:pt x="360" y="483"/>
                  </a:cubicBezTo>
                  <a:cubicBezTo>
                    <a:pt x="356" y="477"/>
                    <a:pt x="353" y="471"/>
                    <a:pt x="349" y="466"/>
                  </a:cubicBezTo>
                  <a:cubicBezTo>
                    <a:pt x="358" y="464"/>
                    <a:pt x="369" y="460"/>
                    <a:pt x="380" y="458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3"/>
                  </a:cubicBezTo>
                  <a:cubicBezTo>
                    <a:pt x="220" y="59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699"/>
                    <a:pt x="332" y="718"/>
                  </a:cubicBezTo>
                  <a:cubicBezTo>
                    <a:pt x="346" y="722"/>
                    <a:pt x="360" y="723"/>
                    <a:pt x="373" y="723"/>
                  </a:cubicBezTo>
                  <a:cubicBezTo>
                    <a:pt x="462" y="723"/>
                    <a:pt x="526" y="636"/>
                    <a:pt x="591" y="576"/>
                  </a:cubicBezTo>
                  <a:cubicBezTo>
                    <a:pt x="647" y="524"/>
                    <a:pt x="761" y="447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5"/>
            <p:cNvSpPr/>
            <p:nvPr/>
          </p:nvSpPr>
          <p:spPr>
            <a:xfrm>
              <a:off x="449538" y="2374227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3"/>
                  </a:moveTo>
                  <a:cubicBezTo>
                    <a:pt x="2780" y="253"/>
                    <a:pt x="2767" y="314"/>
                    <a:pt x="2760" y="376"/>
                  </a:cubicBezTo>
                  <a:cubicBezTo>
                    <a:pt x="2752" y="331"/>
                    <a:pt x="2743" y="285"/>
                    <a:pt x="2733" y="240"/>
                  </a:cubicBezTo>
                  <a:cubicBezTo>
                    <a:pt x="2754" y="223"/>
                    <a:pt x="2776" y="208"/>
                    <a:pt x="2799" y="193"/>
                  </a:cubicBezTo>
                  <a:close/>
                  <a:moveTo>
                    <a:pt x="133" y="380"/>
                  </a:moveTo>
                  <a:cubicBezTo>
                    <a:pt x="166" y="389"/>
                    <a:pt x="202" y="406"/>
                    <a:pt x="235" y="424"/>
                  </a:cubicBezTo>
                  <a:cubicBezTo>
                    <a:pt x="203" y="426"/>
                    <a:pt x="170" y="432"/>
                    <a:pt x="138" y="439"/>
                  </a:cubicBezTo>
                  <a:cubicBezTo>
                    <a:pt x="136" y="419"/>
                    <a:pt x="134" y="398"/>
                    <a:pt x="133" y="380"/>
                  </a:cubicBezTo>
                  <a:close/>
                  <a:moveTo>
                    <a:pt x="2625" y="327"/>
                  </a:moveTo>
                  <a:cubicBezTo>
                    <a:pt x="2635" y="376"/>
                    <a:pt x="2644" y="424"/>
                    <a:pt x="2655" y="475"/>
                  </a:cubicBezTo>
                  <a:cubicBezTo>
                    <a:pt x="2635" y="434"/>
                    <a:pt x="2614" y="395"/>
                    <a:pt x="2594" y="355"/>
                  </a:cubicBezTo>
                  <a:cubicBezTo>
                    <a:pt x="2605" y="346"/>
                    <a:pt x="2616" y="337"/>
                    <a:pt x="2625" y="327"/>
                  </a:cubicBezTo>
                  <a:close/>
                  <a:moveTo>
                    <a:pt x="2493" y="454"/>
                  </a:moveTo>
                  <a:cubicBezTo>
                    <a:pt x="2499" y="471"/>
                    <a:pt x="2506" y="488"/>
                    <a:pt x="2513" y="505"/>
                  </a:cubicBezTo>
                  <a:cubicBezTo>
                    <a:pt x="2508" y="501"/>
                    <a:pt x="2502" y="495"/>
                    <a:pt x="2499" y="492"/>
                  </a:cubicBezTo>
                  <a:cubicBezTo>
                    <a:pt x="2489" y="485"/>
                    <a:pt x="2480" y="482"/>
                    <a:pt x="2471" y="482"/>
                  </a:cubicBezTo>
                  <a:cubicBezTo>
                    <a:pt x="2469" y="482"/>
                    <a:pt x="2467" y="482"/>
                    <a:pt x="2465" y="482"/>
                  </a:cubicBezTo>
                  <a:cubicBezTo>
                    <a:pt x="2474" y="473"/>
                    <a:pt x="2484" y="464"/>
                    <a:pt x="2493" y="454"/>
                  </a:cubicBezTo>
                  <a:close/>
                  <a:moveTo>
                    <a:pt x="414" y="516"/>
                  </a:moveTo>
                  <a:cubicBezTo>
                    <a:pt x="425" y="521"/>
                    <a:pt x="437" y="527"/>
                    <a:pt x="448" y="533"/>
                  </a:cubicBezTo>
                  <a:cubicBezTo>
                    <a:pt x="405" y="555"/>
                    <a:pt x="360" y="577"/>
                    <a:pt x="317" y="600"/>
                  </a:cubicBezTo>
                  <a:cubicBezTo>
                    <a:pt x="340" y="575"/>
                    <a:pt x="366" y="555"/>
                    <a:pt x="394" y="536"/>
                  </a:cubicBezTo>
                  <a:cubicBezTo>
                    <a:pt x="403" y="531"/>
                    <a:pt x="409" y="523"/>
                    <a:pt x="414" y="516"/>
                  </a:cubicBezTo>
                  <a:close/>
                  <a:moveTo>
                    <a:pt x="2879" y="391"/>
                  </a:moveTo>
                  <a:cubicBezTo>
                    <a:pt x="2883" y="482"/>
                    <a:pt x="2888" y="574"/>
                    <a:pt x="2894" y="667"/>
                  </a:cubicBezTo>
                  <a:cubicBezTo>
                    <a:pt x="2871" y="575"/>
                    <a:pt x="2868" y="482"/>
                    <a:pt x="2879" y="391"/>
                  </a:cubicBezTo>
                  <a:close/>
                  <a:moveTo>
                    <a:pt x="466" y="704"/>
                  </a:moveTo>
                  <a:cubicBezTo>
                    <a:pt x="468" y="706"/>
                    <a:pt x="468" y="708"/>
                    <a:pt x="468" y="708"/>
                  </a:cubicBezTo>
                  <a:cubicBezTo>
                    <a:pt x="466" y="710"/>
                    <a:pt x="464" y="710"/>
                    <a:pt x="461" y="712"/>
                  </a:cubicBezTo>
                  <a:cubicBezTo>
                    <a:pt x="463" y="710"/>
                    <a:pt x="464" y="708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3"/>
                    <a:pt x="2359" y="684"/>
                    <a:pt x="2383" y="704"/>
                  </a:cubicBezTo>
                  <a:cubicBezTo>
                    <a:pt x="2387" y="713"/>
                    <a:pt x="2390" y="723"/>
                    <a:pt x="2398" y="730"/>
                  </a:cubicBezTo>
                  <a:cubicBezTo>
                    <a:pt x="2415" y="749"/>
                    <a:pt x="2433" y="760"/>
                    <a:pt x="2454" y="766"/>
                  </a:cubicBezTo>
                  <a:cubicBezTo>
                    <a:pt x="2486" y="794"/>
                    <a:pt x="2515" y="823"/>
                    <a:pt x="2547" y="853"/>
                  </a:cubicBezTo>
                  <a:cubicBezTo>
                    <a:pt x="2463" y="786"/>
                    <a:pt x="2379" y="721"/>
                    <a:pt x="2297" y="656"/>
                  </a:cubicBezTo>
                  <a:cubicBezTo>
                    <a:pt x="2301" y="652"/>
                    <a:pt x="2305" y="646"/>
                    <a:pt x="2308" y="643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2"/>
                    <a:pt x="547" y="877"/>
                    <a:pt x="494" y="915"/>
                  </a:cubicBezTo>
                  <a:cubicBezTo>
                    <a:pt x="545" y="874"/>
                    <a:pt x="599" y="838"/>
                    <a:pt x="655" y="808"/>
                  </a:cubicBezTo>
                  <a:close/>
                  <a:moveTo>
                    <a:pt x="226" y="1043"/>
                  </a:moveTo>
                  <a:cubicBezTo>
                    <a:pt x="228" y="1045"/>
                    <a:pt x="228" y="1045"/>
                    <a:pt x="230" y="1045"/>
                  </a:cubicBezTo>
                  <a:cubicBezTo>
                    <a:pt x="230" y="1047"/>
                    <a:pt x="228" y="1049"/>
                    <a:pt x="226" y="1051"/>
                  </a:cubicBezTo>
                  <a:lnTo>
                    <a:pt x="226" y="1043"/>
                  </a:lnTo>
                  <a:close/>
                  <a:moveTo>
                    <a:pt x="2894" y="1097"/>
                  </a:moveTo>
                  <a:cubicBezTo>
                    <a:pt x="2903" y="1111"/>
                    <a:pt x="2912" y="1124"/>
                    <a:pt x="2920" y="1135"/>
                  </a:cubicBezTo>
                  <a:cubicBezTo>
                    <a:pt x="2909" y="1129"/>
                    <a:pt x="2898" y="1124"/>
                    <a:pt x="2884" y="1116"/>
                  </a:cubicBezTo>
                  <a:cubicBezTo>
                    <a:pt x="2888" y="1111"/>
                    <a:pt x="2892" y="1105"/>
                    <a:pt x="2894" y="1097"/>
                  </a:cubicBezTo>
                  <a:close/>
                  <a:moveTo>
                    <a:pt x="2913" y="1"/>
                  </a:moveTo>
                  <a:cubicBezTo>
                    <a:pt x="2904" y="1"/>
                    <a:pt x="2894" y="3"/>
                    <a:pt x="2884" y="7"/>
                  </a:cubicBezTo>
                  <a:cubicBezTo>
                    <a:pt x="2743" y="68"/>
                    <a:pt x="2620" y="167"/>
                    <a:pt x="2502" y="275"/>
                  </a:cubicBezTo>
                  <a:cubicBezTo>
                    <a:pt x="2482" y="281"/>
                    <a:pt x="2461" y="298"/>
                    <a:pt x="2456" y="320"/>
                  </a:cubicBezTo>
                  <a:cubicBezTo>
                    <a:pt x="2400" y="374"/>
                    <a:pt x="2348" y="428"/>
                    <a:pt x="2295" y="484"/>
                  </a:cubicBezTo>
                  <a:cubicBezTo>
                    <a:pt x="2293" y="484"/>
                    <a:pt x="2293" y="482"/>
                    <a:pt x="2292" y="482"/>
                  </a:cubicBezTo>
                  <a:cubicBezTo>
                    <a:pt x="2284" y="480"/>
                    <a:pt x="2278" y="479"/>
                    <a:pt x="2272" y="479"/>
                  </a:cubicBezTo>
                  <a:cubicBezTo>
                    <a:pt x="2231" y="479"/>
                    <a:pt x="2211" y="523"/>
                    <a:pt x="2221" y="559"/>
                  </a:cubicBezTo>
                  <a:cubicBezTo>
                    <a:pt x="2202" y="579"/>
                    <a:pt x="2182" y="598"/>
                    <a:pt x="2163" y="618"/>
                  </a:cubicBezTo>
                  <a:cubicBezTo>
                    <a:pt x="2141" y="639"/>
                    <a:pt x="2137" y="684"/>
                    <a:pt x="2163" y="704"/>
                  </a:cubicBezTo>
                  <a:cubicBezTo>
                    <a:pt x="2314" y="823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6"/>
                  </a:cubicBezTo>
                  <a:cubicBezTo>
                    <a:pt x="2982" y="1287"/>
                    <a:pt x="2987" y="1287"/>
                    <a:pt x="2991" y="1287"/>
                  </a:cubicBezTo>
                  <a:cubicBezTo>
                    <a:pt x="3025" y="1287"/>
                    <a:pt x="3057" y="1264"/>
                    <a:pt x="3054" y="1228"/>
                  </a:cubicBezTo>
                  <a:cubicBezTo>
                    <a:pt x="3026" y="849"/>
                    <a:pt x="2998" y="473"/>
                    <a:pt x="2987" y="94"/>
                  </a:cubicBezTo>
                  <a:cubicBezTo>
                    <a:pt x="2987" y="79"/>
                    <a:pt x="2983" y="66"/>
                    <a:pt x="2974" y="57"/>
                  </a:cubicBezTo>
                  <a:cubicBezTo>
                    <a:pt x="2974" y="25"/>
                    <a:pt x="2947" y="1"/>
                    <a:pt x="2913" y="1"/>
                  </a:cubicBezTo>
                  <a:close/>
                  <a:moveTo>
                    <a:pt x="89" y="250"/>
                  </a:moveTo>
                  <a:cubicBezTo>
                    <a:pt x="80" y="250"/>
                    <a:pt x="72" y="250"/>
                    <a:pt x="64" y="251"/>
                  </a:cubicBezTo>
                  <a:cubicBezTo>
                    <a:pt x="34" y="255"/>
                    <a:pt x="0" y="275"/>
                    <a:pt x="4" y="311"/>
                  </a:cubicBezTo>
                  <a:cubicBezTo>
                    <a:pt x="6" y="329"/>
                    <a:pt x="8" y="346"/>
                    <a:pt x="10" y="363"/>
                  </a:cubicBezTo>
                  <a:cubicBezTo>
                    <a:pt x="8" y="370"/>
                    <a:pt x="8" y="378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3"/>
                    <a:pt x="45" y="1267"/>
                  </a:cubicBezTo>
                  <a:cubicBezTo>
                    <a:pt x="44" y="1301"/>
                    <a:pt x="75" y="1327"/>
                    <a:pt x="107" y="1327"/>
                  </a:cubicBezTo>
                  <a:cubicBezTo>
                    <a:pt x="117" y="1327"/>
                    <a:pt x="127" y="1325"/>
                    <a:pt x="136" y="1319"/>
                  </a:cubicBezTo>
                  <a:cubicBezTo>
                    <a:pt x="155" y="1308"/>
                    <a:pt x="170" y="1295"/>
                    <a:pt x="187" y="1282"/>
                  </a:cubicBezTo>
                  <a:cubicBezTo>
                    <a:pt x="203" y="1282"/>
                    <a:pt x="222" y="1278"/>
                    <a:pt x="233" y="1267"/>
                  </a:cubicBezTo>
                  <a:cubicBezTo>
                    <a:pt x="453" y="1081"/>
                    <a:pt x="688" y="918"/>
                    <a:pt x="940" y="781"/>
                  </a:cubicBezTo>
                  <a:cubicBezTo>
                    <a:pt x="981" y="758"/>
                    <a:pt x="977" y="698"/>
                    <a:pt x="940" y="676"/>
                  </a:cubicBezTo>
                  <a:cubicBezTo>
                    <a:pt x="789" y="583"/>
                    <a:pt x="636" y="495"/>
                    <a:pt x="479" y="413"/>
                  </a:cubicBezTo>
                  <a:cubicBezTo>
                    <a:pt x="371" y="355"/>
                    <a:pt x="221" y="250"/>
                    <a:pt x="89" y="2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5"/>
            <p:cNvSpPr/>
            <p:nvPr/>
          </p:nvSpPr>
          <p:spPr>
            <a:xfrm>
              <a:off x="450989" y="2126954"/>
              <a:ext cx="491000" cy="259685"/>
            </a:xfrm>
            <a:custGeom>
              <a:avLst/>
              <a:gdLst/>
              <a:ahLst/>
              <a:cxnLst/>
              <a:rect l="l" t="t" r="r" b="b"/>
              <a:pathLst>
                <a:path w="3046" h="1611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6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3"/>
                    <a:pt x="1114" y="1313"/>
                  </a:cubicBezTo>
                  <a:cubicBezTo>
                    <a:pt x="1209" y="1418"/>
                    <a:pt x="1300" y="1518"/>
                    <a:pt x="1421" y="1593"/>
                  </a:cubicBezTo>
                  <a:cubicBezTo>
                    <a:pt x="1443" y="1605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5"/>
            <p:cNvSpPr/>
            <p:nvPr/>
          </p:nvSpPr>
          <p:spPr>
            <a:xfrm>
              <a:off x="437932" y="2226089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2"/>
                  </a:cubicBezTo>
                  <a:cubicBezTo>
                    <a:pt x="2736" y="301"/>
                    <a:pt x="2515" y="545"/>
                    <a:pt x="2278" y="775"/>
                  </a:cubicBezTo>
                  <a:cubicBezTo>
                    <a:pt x="2155" y="894"/>
                    <a:pt x="2024" y="1006"/>
                    <a:pt x="1894" y="1116"/>
                  </a:cubicBezTo>
                  <a:cubicBezTo>
                    <a:pt x="1797" y="1196"/>
                    <a:pt x="1678" y="1267"/>
                    <a:pt x="1603" y="1368"/>
                  </a:cubicBezTo>
                  <a:cubicBezTo>
                    <a:pt x="1152" y="1028"/>
                    <a:pt x="701" y="683"/>
                    <a:pt x="231" y="368"/>
                  </a:cubicBezTo>
                  <a:cubicBezTo>
                    <a:pt x="209" y="354"/>
                    <a:pt x="188" y="347"/>
                    <a:pt x="167" y="347"/>
                  </a:cubicBezTo>
                  <a:cubicBezTo>
                    <a:pt x="67" y="347"/>
                    <a:pt x="0" y="506"/>
                    <a:pt x="108" y="579"/>
                  </a:cubicBezTo>
                  <a:cubicBezTo>
                    <a:pt x="611" y="916"/>
                    <a:pt x="1092" y="1286"/>
                    <a:pt x="1575" y="1649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5"/>
                    <a:pt x="1733" y="1606"/>
                  </a:cubicBezTo>
                  <a:cubicBezTo>
                    <a:pt x="1748" y="1595"/>
                    <a:pt x="1763" y="1580"/>
                    <a:pt x="1773" y="1560"/>
                  </a:cubicBezTo>
                  <a:cubicBezTo>
                    <a:pt x="1829" y="1433"/>
                    <a:pt x="1993" y="1347"/>
                    <a:pt x="2097" y="1259"/>
                  </a:cubicBezTo>
                  <a:cubicBezTo>
                    <a:pt x="2218" y="1159"/>
                    <a:pt x="2336" y="1054"/>
                    <a:pt x="2449" y="946"/>
                  </a:cubicBezTo>
                  <a:cubicBezTo>
                    <a:pt x="2688" y="719"/>
                    <a:pt x="2908" y="473"/>
                    <a:pt x="3111" y="214"/>
                  </a:cubicBezTo>
                  <a:cubicBezTo>
                    <a:pt x="3183" y="122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5"/>
            <p:cNvSpPr/>
            <p:nvPr/>
          </p:nvSpPr>
          <p:spPr>
            <a:xfrm>
              <a:off x="434225" y="1690117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1"/>
                  </a:moveTo>
                  <a:cubicBezTo>
                    <a:pt x="1589" y="1"/>
                    <a:pt x="1562" y="10"/>
                    <a:pt x="1536" y="33"/>
                  </a:cubicBezTo>
                  <a:cubicBezTo>
                    <a:pt x="1085" y="449"/>
                    <a:pt x="606" y="837"/>
                    <a:pt x="105" y="1193"/>
                  </a:cubicBezTo>
                  <a:cubicBezTo>
                    <a:pt x="1" y="1267"/>
                    <a:pt x="67" y="1425"/>
                    <a:pt x="165" y="1425"/>
                  </a:cubicBezTo>
                  <a:cubicBezTo>
                    <a:pt x="185" y="1425"/>
                    <a:pt x="206" y="1419"/>
                    <a:pt x="228" y="1404"/>
                  </a:cubicBezTo>
                  <a:cubicBezTo>
                    <a:pt x="716" y="1057"/>
                    <a:pt x="1184" y="680"/>
                    <a:pt x="1628" y="278"/>
                  </a:cubicBezTo>
                  <a:cubicBezTo>
                    <a:pt x="1835" y="483"/>
                    <a:pt x="2042" y="688"/>
                    <a:pt x="2251" y="891"/>
                  </a:cubicBezTo>
                  <a:cubicBezTo>
                    <a:pt x="2467" y="1104"/>
                    <a:pt x="2674" y="1342"/>
                    <a:pt x="2931" y="1506"/>
                  </a:cubicBezTo>
                  <a:cubicBezTo>
                    <a:pt x="2953" y="1520"/>
                    <a:pt x="2974" y="1526"/>
                    <a:pt x="2994" y="1526"/>
                  </a:cubicBezTo>
                  <a:cubicBezTo>
                    <a:pt x="3096" y="1526"/>
                    <a:pt x="3163" y="1368"/>
                    <a:pt x="3054" y="1297"/>
                  </a:cubicBezTo>
                  <a:cubicBezTo>
                    <a:pt x="2815" y="1145"/>
                    <a:pt x="2622" y="917"/>
                    <a:pt x="2422" y="719"/>
                  </a:cubicBezTo>
                  <a:cubicBezTo>
                    <a:pt x="2195" y="496"/>
                    <a:pt x="1967" y="274"/>
                    <a:pt x="1742" y="50"/>
                  </a:cubicBezTo>
                  <a:cubicBezTo>
                    <a:pt x="1721" y="30"/>
                    <a:pt x="1699" y="20"/>
                    <a:pt x="1676" y="17"/>
                  </a:cubicBezTo>
                  <a:cubicBezTo>
                    <a:pt x="1658" y="7"/>
                    <a:pt x="1638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5"/>
            <p:cNvSpPr/>
            <p:nvPr/>
          </p:nvSpPr>
          <p:spPr>
            <a:xfrm>
              <a:off x="451956" y="1575024"/>
              <a:ext cx="497448" cy="240503"/>
            </a:xfrm>
            <a:custGeom>
              <a:avLst/>
              <a:gdLst/>
              <a:ahLst/>
              <a:cxnLst/>
              <a:rect l="l" t="t" r="r" b="b"/>
              <a:pathLst>
                <a:path w="3086" h="1492" extrusionOk="0">
                  <a:moveTo>
                    <a:pt x="1509" y="0"/>
                  </a:moveTo>
                  <a:cubicBezTo>
                    <a:pt x="1482" y="0"/>
                    <a:pt x="1455" y="12"/>
                    <a:pt x="1432" y="41"/>
                  </a:cubicBezTo>
                  <a:cubicBezTo>
                    <a:pt x="1061" y="496"/>
                    <a:pt x="556" y="837"/>
                    <a:pt x="97" y="1197"/>
                  </a:cubicBezTo>
                  <a:cubicBezTo>
                    <a:pt x="1" y="1274"/>
                    <a:pt x="89" y="1396"/>
                    <a:pt x="190" y="1396"/>
                  </a:cubicBezTo>
                  <a:cubicBezTo>
                    <a:pt x="216" y="1396"/>
                    <a:pt x="244" y="1388"/>
                    <a:pt x="269" y="1368"/>
                  </a:cubicBezTo>
                  <a:cubicBezTo>
                    <a:pt x="709" y="1021"/>
                    <a:pt x="1192" y="693"/>
                    <a:pt x="1559" y="266"/>
                  </a:cubicBezTo>
                  <a:cubicBezTo>
                    <a:pt x="1991" y="652"/>
                    <a:pt x="2415" y="1049"/>
                    <a:pt x="2828" y="1456"/>
                  </a:cubicBezTo>
                  <a:cubicBezTo>
                    <a:pt x="2853" y="1481"/>
                    <a:pt x="2882" y="1491"/>
                    <a:pt x="2909" y="1491"/>
                  </a:cubicBezTo>
                  <a:cubicBezTo>
                    <a:pt x="3002" y="1491"/>
                    <a:pt x="3085" y="1369"/>
                    <a:pt x="3000" y="1284"/>
                  </a:cubicBezTo>
                  <a:cubicBezTo>
                    <a:pt x="2573" y="865"/>
                    <a:pt x="2137" y="457"/>
                    <a:pt x="1689" y="58"/>
                  </a:cubicBezTo>
                  <a:cubicBezTo>
                    <a:pt x="1665" y="36"/>
                    <a:pt x="1637" y="26"/>
                    <a:pt x="1610" y="26"/>
                  </a:cubicBezTo>
                  <a:cubicBezTo>
                    <a:pt x="1600" y="26"/>
                    <a:pt x="1591" y="27"/>
                    <a:pt x="1581" y="30"/>
                  </a:cubicBezTo>
                  <a:cubicBezTo>
                    <a:pt x="1560" y="11"/>
                    <a:pt x="153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5"/>
            <p:cNvSpPr/>
            <p:nvPr/>
          </p:nvSpPr>
          <p:spPr>
            <a:xfrm>
              <a:off x="473234" y="1809724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2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8"/>
                    <a:pt x="1294" y="352"/>
                  </a:cubicBezTo>
                  <a:cubicBezTo>
                    <a:pt x="1311" y="335"/>
                    <a:pt x="1328" y="319"/>
                    <a:pt x="1345" y="300"/>
                  </a:cubicBezTo>
                  <a:close/>
                  <a:moveTo>
                    <a:pt x="1086" y="569"/>
                  </a:moveTo>
                  <a:cubicBezTo>
                    <a:pt x="1134" y="774"/>
                    <a:pt x="1188" y="975"/>
                    <a:pt x="1244" y="1178"/>
                  </a:cubicBezTo>
                  <a:cubicBezTo>
                    <a:pt x="1170" y="1003"/>
                    <a:pt x="1089" y="830"/>
                    <a:pt x="991" y="667"/>
                  </a:cubicBezTo>
                  <a:cubicBezTo>
                    <a:pt x="1022" y="634"/>
                    <a:pt x="1054" y="602"/>
                    <a:pt x="1086" y="569"/>
                  </a:cubicBezTo>
                  <a:close/>
                  <a:moveTo>
                    <a:pt x="496" y="1178"/>
                  </a:moveTo>
                  <a:cubicBezTo>
                    <a:pt x="496" y="1188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3"/>
                    <a:pt x="323" y="1365"/>
                    <a:pt x="323" y="1365"/>
                  </a:cubicBezTo>
                  <a:cubicBezTo>
                    <a:pt x="347" y="1402"/>
                    <a:pt x="372" y="1439"/>
                    <a:pt x="394" y="1477"/>
                  </a:cubicBezTo>
                  <a:cubicBezTo>
                    <a:pt x="364" y="1445"/>
                    <a:pt x="332" y="1411"/>
                    <a:pt x="303" y="1380"/>
                  </a:cubicBezTo>
                  <a:cubicBezTo>
                    <a:pt x="308" y="1374"/>
                    <a:pt x="316" y="1367"/>
                    <a:pt x="321" y="1361"/>
                  </a:cubicBezTo>
                  <a:close/>
                  <a:moveTo>
                    <a:pt x="1932" y="1480"/>
                  </a:moveTo>
                  <a:lnTo>
                    <a:pt x="1932" y="1480"/>
                  </a:lnTo>
                  <a:cubicBezTo>
                    <a:pt x="1977" y="1588"/>
                    <a:pt x="2018" y="1697"/>
                    <a:pt x="2057" y="1808"/>
                  </a:cubicBezTo>
                  <a:cubicBezTo>
                    <a:pt x="2050" y="1814"/>
                    <a:pt x="2042" y="1821"/>
                    <a:pt x="2035" y="1827"/>
                  </a:cubicBezTo>
                  <a:lnTo>
                    <a:pt x="1932" y="1480"/>
                  </a:lnTo>
                  <a:close/>
                  <a:moveTo>
                    <a:pt x="733" y="1797"/>
                  </a:moveTo>
                  <a:cubicBezTo>
                    <a:pt x="746" y="1823"/>
                    <a:pt x="757" y="1848"/>
                    <a:pt x="771" y="1872"/>
                  </a:cubicBezTo>
                  <a:cubicBezTo>
                    <a:pt x="750" y="1851"/>
                    <a:pt x="730" y="1829"/>
                    <a:pt x="709" y="1807"/>
                  </a:cubicBezTo>
                  <a:cubicBezTo>
                    <a:pt x="718" y="1805"/>
                    <a:pt x="726" y="1801"/>
                    <a:pt x="733" y="1797"/>
                  </a:cubicBezTo>
                  <a:close/>
                  <a:moveTo>
                    <a:pt x="1302" y="2375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80"/>
                    <a:pt x="1332" y="2485"/>
                    <a:pt x="1326" y="2493"/>
                  </a:cubicBezTo>
                  <a:cubicBezTo>
                    <a:pt x="1306" y="2468"/>
                    <a:pt x="1283" y="2444"/>
                    <a:pt x="1263" y="2420"/>
                  </a:cubicBezTo>
                  <a:cubicBezTo>
                    <a:pt x="1278" y="2409"/>
                    <a:pt x="1291" y="2392"/>
                    <a:pt x="1302" y="2375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8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2"/>
                    <a:pt x="2275" y="1933"/>
                    <a:pt x="2715" y="1529"/>
                  </a:cubicBezTo>
                  <a:cubicBezTo>
                    <a:pt x="2732" y="1514"/>
                    <a:pt x="2743" y="1495"/>
                    <a:pt x="2749" y="1478"/>
                  </a:cubicBezTo>
                  <a:cubicBezTo>
                    <a:pt x="2786" y="1435"/>
                    <a:pt x="2793" y="1372"/>
                    <a:pt x="2737" y="1325"/>
                  </a:cubicBezTo>
                  <a:cubicBezTo>
                    <a:pt x="2268" y="932"/>
                    <a:pt x="1833" y="501"/>
                    <a:pt x="1434" y="35"/>
                  </a:cubicBezTo>
                  <a:cubicBezTo>
                    <a:pt x="1413" y="12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5"/>
            <p:cNvSpPr/>
            <p:nvPr/>
          </p:nvSpPr>
          <p:spPr>
            <a:xfrm>
              <a:off x="554960" y="1891610"/>
              <a:ext cx="263231" cy="261297"/>
            </a:xfrm>
            <a:custGeom>
              <a:avLst/>
              <a:gdLst/>
              <a:ahLst/>
              <a:cxnLst/>
              <a:rect l="l" t="t" r="r" b="b"/>
              <a:pathLst>
                <a:path w="1633" h="1621" extrusionOk="0">
                  <a:moveTo>
                    <a:pt x="810" y="150"/>
                  </a:moveTo>
                  <a:cubicBezTo>
                    <a:pt x="814" y="154"/>
                    <a:pt x="819" y="159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7"/>
                    <a:pt x="806" y="154"/>
                    <a:pt x="810" y="150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4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6"/>
                    <a:pt x="308" y="1023"/>
                  </a:cubicBezTo>
                  <a:cubicBezTo>
                    <a:pt x="323" y="1041"/>
                    <a:pt x="340" y="1058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6"/>
                    <a:pt x="838" y="528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5"/>
                    <a:pt x="1030" y="771"/>
                    <a:pt x="1082" y="803"/>
                  </a:cubicBezTo>
                  <a:cubicBezTo>
                    <a:pt x="974" y="898"/>
                    <a:pt x="864" y="995"/>
                    <a:pt x="754" y="1092"/>
                  </a:cubicBezTo>
                  <a:cubicBezTo>
                    <a:pt x="664" y="1011"/>
                    <a:pt x="580" y="927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2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2"/>
                  </a:cubicBezTo>
                  <a:cubicBezTo>
                    <a:pt x="795" y="1328"/>
                    <a:pt x="789" y="1323"/>
                    <a:pt x="784" y="1319"/>
                  </a:cubicBezTo>
                  <a:cubicBezTo>
                    <a:pt x="791" y="1313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49"/>
                    <a:pt x="739" y="51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8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39"/>
                    <a:pt x="223" y="1112"/>
                    <a:pt x="306" y="1187"/>
                  </a:cubicBezTo>
                  <a:cubicBezTo>
                    <a:pt x="463" y="1325"/>
                    <a:pt x="620" y="1464"/>
                    <a:pt x="776" y="1602"/>
                  </a:cubicBezTo>
                  <a:cubicBezTo>
                    <a:pt x="788" y="1615"/>
                    <a:pt x="803" y="1621"/>
                    <a:pt x="818" y="1621"/>
                  </a:cubicBezTo>
                  <a:cubicBezTo>
                    <a:pt x="834" y="1621"/>
                    <a:pt x="849" y="1615"/>
                    <a:pt x="862" y="1602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29"/>
                    <a:pt x="1606" y="916"/>
                  </a:cubicBezTo>
                  <a:cubicBezTo>
                    <a:pt x="1608" y="914"/>
                    <a:pt x="1608" y="914"/>
                    <a:pt x="1610" y="914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1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5"/>
            <p:cNvSpPr/>
            <p:nvPr/>
          </p:nvSpPr>
          <p:spPr>
            <a:xfrm>
              <a:off x="622661" y="1964793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2"/>
                    <a:pt x="403" y="198"/>
                    <a:pt x="408" y="203"/>
                  </a:cubicBezTo>
                  <a:cubicBezTo>
                    <a:pt x="397" y="207"/>
                    <a:pt x="386" y="211"/>
                    <a:pt x="375" y="216"/>
                  </a:cubicBezTo>
                  <a:cubicBezTo>
                    <a:pt x="380" y="205"/>
                    <a:pt x="386" y="196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2"/>
                    <a:pt x="498" y="304"/>
                  </a:cubicBezTo>
                  <a:cubicBezTo>
                    <a:pt x="492" y="306"/>
                    <a:pt x="489" y="306"/>
                    <a:pt x="483" y="308"/>
                  </a:cubicBezTo>
                  <a:cubicBezTo>
                    <a:pt x="487" y="304"/>
                    <a:pt x="489" y="300"/>
                    <a:pt x="492" y="298"/>
                  </a:cubicBezTo>
                  <a:cubicBezTo>
                    <a:pt x="492" y="296"/>
                    <a:pt x="492" y="296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5"/>
                    <a:pt x="360" y="483"/>
                  </a:cubicBezTo>
                  <a:cubicBezTo>
                    <a:pt x="356" y="477"/>
                    <a:pt x="353" y="472"/>
                    <a:pt x="349" y="468"/>
                  </a:cubicBezTo>
                  <a:cubicBezTo>
                    <a:pt x="358" y="464"/>
                    <a:pt x="369" y="462"/>
                    <a:pt x="380" y="459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4"/>
                  </a:cubicBezTo>
                  <a:cubicBezTo>
                    <a:pt x="220" y="60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701"/>
                    <a:pt x="332" y="718"/>
                  </a:cubicBezTo>
                  <a:cubicBezTo>
                    <a:pt x="346" y="722"/>
                    <a:pt x="360" y="724"/>
                    <a:pt x="373" y="724"/>
                  </a:cubicBezTo>
                  <a:cubicBezTo>
                    <a:pt x="462" y="724"/>
                    <a:pt x="526" y="636"/>
                    <a:pt x="591" y="576"/>
                  </a:cubicBezTo>
                  <a:cubicBezTo>
                    <a:pt x="647" y="526"/>
                    <a:pt x="761" y="449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5"/>
            <p:cNvSpPr/>
            <p:nvPr/>
          </p:nvSpPr>
          <p:spPr>
            <a:xfrm>
              <a:off x="449538" y="3320761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2"/>
                  </a:moveTo>
                  <a:cubicBezTo>
                    <a:pt x="2780" y="252"/>
                    <a:pt x="2767" y="314"/>
                    <a:pt x="2760" y="377"/>
                  </a:cubicBezTo>
                  <a:cubicBezTo>
                    <a:pt x="2752" y="330"/>
                    <a:pt x="2743" y="284"/>
                    <a:pt x="2733" y="239"/>
                  </a:cubicBezTo>
                  <a:cubicBezTo>
                    <a:pt x="2754" y="222"/>
                    <a:pt x="2776" y="207"/>
                    <a:pt x="2799" y="192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88"/>
                    <a:pt x="202" y="405"/>
                    <a:pt x="235" y="424"/>
                  </a:cubicBezTo>
                  <a:cubicBezTo>
                    <a:pt x="203" y="427"/>
                    <a:pt x="170" y="431"/>
                    <a:pt x="138" y="438"/>
                  </a:cubicBezTo>
                  <a:cubicBezTo>
                    <a:pt x="136" y="418"/>
                    <a:pt x="134" y="399"/>
                    <a:pt x="133" y="379"/>
                  </a:cubicBezTo>
                  <a:close/>
                  <a:moveTo>
                    <a:pt x="2625" y="327"/>
                  </a:moveTo>
                  <a:cubicBezTo>
                    <a:pt x="2635" y="375"/>
                    <a:pt x="2644" y="425"/>
                    <a:pt x="2655" y="474"/>
                  </a:cubicBezTo>
                  <a:cubicBezTo>
                    <a:pt x="2635" y="435"/>
                    <a:pt x="2614" y="394"/>
                    <a:pt x="2594" y="355"/>
                  </a:cubicBezTo>
                  <a:cubicBezTo>
                    <a:pt x="2605" y="345"/>
                    <a:pt x="2616" y="336"/>
                    <a:pt x="2625" y="327"/>
                  </a:cubicBezTo>
                  <a:close/>
                  <a:moveTo>
                    <a:pt x="2493" y="453"/>
                  </a:moveTo>
                  <a:cubicBezTo>
                    <a:pt x="2499" y="470"/>
                    <a:pt x="2506" y="487"/>
                    <a:pt x="2513" y="504"/>
                  </a:cubicBezTo>
                  <a:cubicBezTo>
                    <a:pt x="2508" y="500"/>
                    <a:pt x="2502" y="496"/>
                    <a:pt x="2499" y="493"/>
                  </a:cubicBezTo>
                  <a:cubicBezTo>
                    <a:pt x="2487" y="483"/>
                    <a:pt x="2476" y="481"/>
                    <a:pt x="2465" y="481"/>
                  </a:cubicBezTo>
                  <a:cubicBezTo>
                    <a:pt x="2474" y="472"/>
                    <a:pt x="2484" y="463"/>
                    <a:pt x="2493" y="453"/>
                  </a:cubicBezTo>
                  <a:close/>
                  <a:moveTo>
                    <a:pt x="414" y="515"/>
                  </a:moveTo>
                  <a:cubicBezTo>
                    <a:pt x="425" y="521"/>
                    <a:pt x="437" y="526"/>
                    <a:pt x="448" y="534"/>
                  </a:cubicBezTo>
                  <a:cubicBezTo>
                    <a:pt x="405" y="554"/>
                    <a:pt x="360" y="576"/>
                    <a:pt x="317" y="599"/>
                  </a:cubicBezTo>
                  <a:cubicBezTo>
                    <a:pt x="340" y="575"/>
                    <a:pt x="366" y="554"/>
                    <a:pt x="394" y="535"/>
                  </a:cubicBezTo>
                  <a:cubicBezTo>
                    <a:pt x="403" y="530"/>
                    <a:pt x="409" y="522"/>
                    <a:pt x="414" y="515"/>
                  </a:cubicBezTo>
                  <a:close/>
                  <a:moveTo>
                    <a:pt x="2879" y="390"/>
                  </a:moveTo>
                  <a:lnTo>
                    <a:pt x="2879" y="390"/>
                  </a:lnTo>
                  <a:cubicBezTo>
                    <a:pt x="2883" y="481"/>
                    <a:pt x="2888" y="575"/>
                    <a:pt x="2894" y="666"/>
                  </a:cubicBezTo>
                  <a:cubicBezTo>
                    <a:pt x="2871" y="576"/>
                    <a:pt x="2868" y="483"/>
                    <a:pt x="2879" y="390"/>
                  </a:cubicBezTo>
                  <a:close/>
                  <a:moveTo>
                    <a:pt x="466" y="705"/>
                  </a:moveTo>
                  <a:cubicBezTo>
                    <a:pt x="468" y="705"/>
                    <a:pt x="468" y="707"/>
                    <a:pt x="468" y="707"/>
                  </a:cubicBezTo>
                  <a:cubicBezTo>
                    <a:pt x="466" y="709"/>
                    <a:pt x="464" y="709"/>
                    <a:pt x="461" y="711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2"/>
                  </a:moveTo>
                  <a:cubicBezTo>
                    <a:pt x="2334" y="662"/>
                    <a:pt x="2359" y="683"/>
                    <a:pt x="2383" y="703"/>
                  </a:cubicBezTo>
                  <a:cubicBezTo>
                    <a:pt x="2387" y="713"/>
                    <a:pt x="2390" y="722"/>
                    <a:pt x="2398" y="731"/>
                  </a:cubicBezTo>
                  <a:cubicBezTo>
                    <a:pt x="2415" y="750"/>
                    <a:pt x="2433" y="759"/>
                    <a:pt x="2454" y="765"/>
                  </a:cubicBezTo>
                  <a:cubicBezTo>
                    <a:pt x="2486" y="793"/>
                    <a:pt x="2515" y="823"/>
                    <a:pt x="2547" y="852"/>
                  </a:cubicBezTo>
                  <a:cubicBezTo>
                    <a:pt x="2463" y="787"/>
                    <a:pt x="2379" y="720"/>
                    <a:pt x="2297" y="655"/>
                  </a:cubicBezTo>
                  <a:cubicBezTo>
                    <a:pt x="2301" y="651"/>
                    <a:pt x="2305" y="647"/>
                    <a:pt x="2308" y="642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1"/>
                    <a:pt x="547" y="877"/>
                    <a:pt x="494" y="914"/>
                  </a:cubicBezTo>
                  <a:cubicBezTo>
                    <a:pt x="545" y="873"/>
                    <a:pt x="599" y="839"/>
                    <a:pt x="655" y="808"/>
                  </a:cubicBezTo>
                  <a:close/>
                  <a:moveTo>
                    <a:pt x="230" y="1044"/>
                  </a:moveTo>
                  <a:cubicBezTo>
                    <a:pt x="230" y="1046"/>
                    <a:pt x="228" y="1048"/>
                    <a:pt x="226" y="1050"/>
                  </a:cubicBezTo>
                  <a:lnTo>
                    <a:pt x="226" y="1044"/>
                  </a:lnTo>
                  <a:close/>
                  <a:moveTo>
                    <a:pt x="2894" y="1097"/>
                  </a:moveTo>
                  <a:cubicBezTo>
                    <a:pt x="2903" y="1110"/>
                    <a:pt x="2912" y="1123"/>
                    <a:pt x="2920" y="1136"/>
                  </a:cubicBezTo>
                  <a:cubicBezTo>
                    <a:pt x="2909" y="1128"/>
                    <a:pt x="2898" y="1123"/>
                    <a:pt x="2884" y="1115"/>
                  </a:cubicBezTo>
                  <a:cubicBezTo>
                    <a:pt x="2888" y="1110"/>
                    <a:pt x="2892" y="1104"/>
                    <a:pt x="2894" y="1097"/>
                  </a:cubicBezTo>
                  <a:close/>
                  <a:moveTo>
                    <a:pt x="2913" y="0"/>
                  </a:moveTo>
                  <a:cubicBezTo>
                    <a:pt x="2904" y="0"/>
                    <a:pt x="2894" y="2"/>
                    <a:pt x="2884" y="6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19"/>
                  </a:cubicBezTo>
                  <a:cubicBezTo>
                    <a:pt x="2400" y="373"/>
                    <a:pt x="2348" y="429"/>
                    <a:pt x="2295" y="483"/>
                  </a:cubicBezTo>
                  <a:lnTo>
                    <a:pt x="2292" y="483"/>
                  </a:ln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8"/>
                  </a:cubicBezTo>
                  <a:cubicBezTo>
                    <a:pt x="2202" y="578"/>
                    <a:pt x="2182" y="599"/>
                    <a:pt x="2163" y="617"/>
                  </a:cubicBezTo>
                  <a:cubicBezTo>
                    <a:pt x="2141" y="638"/>
                    <a:pt x="2137" y="683"/>
                    <a:pt x="2163" y="703"/>
                  </a:cubicBezTo>
                  <a:cubicBezTo>
                    <a:pt x="2314" y="823"/>
                    <a:pt x="2465" y="942"/>
                    <a:pt x="2616" y="1059"/>
                  </a:cubicBezTo>
                  <a:cubicBezTo>
                    <a:pt x="2728" y="1147"/>
                    <a:pt x="2836" y="1251"/>
                    <a:pt x="2978" y="1285"/>
                  </a:cubicBezTo>
                  <a:cubicBezTo>
                    <a:pt x="2983" y="1286"/>
                    <a:pt x="2988" y="1287"/>
                    <a:pt x="2993" y="1287"/>
                  </a:cubicBezTo>
                  <a:cubicBezTo>
                    <a:pt x="3026" y="1287"/>
                    <a:pt x="3057" y="1263"/>
                    <a:pt x="3054" y="1227"/>
                  </a:cubicBezTo>
                  <a:cubicBezTo>
                    <a:pt x="3026" y="849"/>
                    <a:pt x="2998" y="472"/>
                    <a:pt x="2987" y="94"/>
                  </a:cubicBezTo>
                  <a:cubicBezTo>
                    <a:pt x="2987" y="79"/>
                    <a:pt x="2983" y="66"/>
                    <a:pt x="2974" y="56"/>
                  </a:cubicBezTo>
                  <a:cubicBezTo>
                    <a:pt x="2974" y="24"/>
                    <a:pt x="2947" y="0"/>
                    <a:pt x="2913" y="0"/>
                  </a:cubicBezTo>
                  <a:close/>
                  <a:moveTo>
                    <a:pt x="88" y="249"/>
                  </a:moveTo>
                  <a:cubicBezTo>
                    <a:pt x="80" y="249"/>
                    <a:pt x="72" y="249"/>
                    <a:pt x="64" y="250"/>
                  </a:cubicBezTo>
                  <a:cubicBezTo>
                    <a:pt x="34" y="254"/>
                    <a:pt x="0" y="276"/>
                    <a:pt x="4" y="312"/>
                  </a:cubicBezTo>
                  <a:cubicBezTo>
                    <a:pt x="6" y="328"/>
                    <a:pt x="8" y="345"/>
                    <a:pt x="10" y="362"/>
                  </a:cubicBezTo>
                  <a:cubicBezTo>
                    <a:pt x="8" y="370"/>
                    <a:pt x="8" y="377"/>
                    <a:pt x="8" y="384"/>
                  </a:cubicBezTo>
                  <a:cubicBezTo>
                    <a:pt x="11" y="405"/>
                    <a:pt x="15" y="425"/>
                    <a:pt x="17" y="446"/>
                  </a:cubicBezTo>
                  <a:cubicBezTo>
                    <a:pt x="41" y="720"/>
                    <a:pt x="51" y="992"/>
                    <a:pt x="45" y="1266"/>
                  </a:cubicBezTo>
                  <a:cubicBezTo>
                    <a:pt x="44" y="1302"/>
                    <a:pt x="74" y="1327"/>
                    <a:pt x="106" y="1327"/>
                  </a:cubicBezTo>
                  <a:cubicBezTo>
                    <a:pt x="116" y="1327"/>
                    <a:pt x="127" y="1324"/>
                    <a:pt x="136" y="1319"/>
                  </a:cubicBezTo>
                  <a:cubicBezTo>
                    <a:pt x="155" y="1307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6"/>
                  </a:cubicBezTo>
                  <a:cubicBezTo>
                    <a:pt x="453" y="1080"/>
                    <a:pt x="688" y="918"/>
                    <a:pt x="940" y="780"/>
                  </a:cubicBezTo>
                  <a:cubicBezTo>
                    <a:pt x="981" y="757"/>
                    <a:pt x="977" y="698"/>
                    <a:pt x="940" y="675"/>
                  </a:cubicBezTo>
                  <a:cubicBezTo>
                    <a:pt x="789" y="582"/>
                    <a:pt x="636" y="494"/>
                    <a:pt x="479" y="412"/>
                  </a:cubicBezTo>
                  <a:cubicBezTo>
                    <a:pt x="371" y="356"/>
                    <a:pt x="221" y="249"/>
                    <a:pt x="8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5"/>
            <p:cNvSpPr/>
            <p:nvPr/>
          </p:nvSpPr>
          <p:spPr>
            <a:xfrm>
              <a:off x="450989" y="3073327"/>
              <a:ext cx="491000" cy="259846"/>
            </a:xfrm>
            <a:custGeom>
              <a:avLst/>
              <a:gdLst/>
              <a:ahLst/>
              <a:cxnLst/>
              <a:rect l="l" t="t" r="r" b="b"/>
              <a:pathLst>
                <a:path w="3046" h="1612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901"/>
                    <a:pt x="1479" y="1336"/>
                  </a:cubicBezTo>
                  <a:cubicBezTo>
                    <a:pt x="1397" y="1272"/>
                    <a:pt x="1330" y="1190"/>
                    <a:pt x="1259" y="1114"/>
                  </a:cubicBezTo>
                  <a:cubicBezTo>
                    <a:pt x="1158" y="1004"/>
                    <a:pt x="1039" y="909"/>
                    <a:pt x="920" y="818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6"/>
                    <a:pt x="782" y="1015"/>
                  </a:cubicBezTo>
                  <a:cubicBezTo>
                    <a:pt x="899" y="1107"/>
                    <a:pt x="1013" y="1203"/>
                    <a:pt x="1114" y="1313"/>
                  </a:cubicBezTo>
                  <a:cubicBezTo>
                    <a:pt x="1209" y="1418"/>
                    <a:pt x="1300" y="1519"/>
                    <a:pt x="1421" y="1593"/>
                  </a:cubicBezTo>
                  <a:cubicBezTo>
                    <a:pt x="1443" y="1606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5"/>
            <p:cNvSpPr/>
            <p:nvPr/>
          </p:nvSpPr>
          <p:spPr>
            <a:xfrm>
              <a:off x="437932" y="3172623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0"/>
                    <a:pt x="2515" y="545"/>
                    <a:pt x="2278" y="774"/>
                  </a:cubicBezTo>
                  <a:cubicBezTo>
                    <a:pt x="2155" y="893"/>
                    <a:pt x="2024" y="1007"/>
                    <a:pt x="1894" y="1115"/>
                  </a:cubicBezTo>
                  <a:cubicBezTo>
                    <a:pt x="1797" y="1195"/>
                    <a:pt x="1678" y="1266"/>
                    <a:pt x="1603" y="1369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7" y="348"/>
                    <a:pt x="167" y="348"/>
                  </a:cubicBezTo>
                  <a:cubicBezTo>
                    <a:pt x="67" y="348"/>
                    <a:pt x="1" y="505"/>
                    <a:pt x="108" y="578"/>
                  </a:cubicBezTo>
                  <a:cubicBezTo>
                    <a:pt x="611" y="916"/>
                    <a:pt x="1092" y="1285"/>
                    <a:pt x="1575" y="1648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4"/>
                    <a:pt x="1733" y="1605"/>
                  </a:cubicBezTo>
                  <a:cubicBezTo>
                    <a:pt x="1748" y="1596"/>
                    <a:pt x="1763" y="1581"/>
                    <a:pt x="1773" y="1559"/>
                  </a:cubicBezTo>
                  <a:cubicBezTo>
                    <a:pt x="1829" y="1432"/>
                    <a:pt x="1993" y="1346"/>
                    <a:pt x="2097" y="1261"/>
                  </a:cubicBezTo>
                  <a:cubicBezTo>
                    <a:pt x="2218" y="1160"/>
                    <a:pt x="2336" y="1054"/>
                    <a:pt x="2449" y="945"/>
                  </a:cubicBezTo>
                  <a:cubicBezTo>
                    <a:pt x="2688" y="718"/>
                    <a:pt x="2908" y="472"/>
                    <a:pt x="3111" y="215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5"/>
            <p:cNvSpPr/>
            <p:nvPr/>
          </p:nvSpPr>
          <p:spPr>
            <a:xfrm>
              <a:off x="434225" y="2636651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0"/>
                  </a:moveTo>
                  <a:cubicBezTo>
                    <a:pt x="1589" y="0"/>
                    <a:pt x="1562" y="10"/>
                    <a:pt x="1536" y="33"/>
                  </a:cubicBezTo>
                  <a:cubicBezTo>
                    <a:pt x="1085" y="450"/>
                    <a:pt x="606" y="838"/>
                    <a:pt x="105" y="1192"/>
                  </a:cubicBezTo>
                  <a:cubicBezTo>
                    <a:pt x="1" y="1268"/>
                    <a:pt x="67" y="1425"/>
                    <a:pt x="165" y="1425"/>
                  </a:cubicBezTo>
                  <a:cubicBezTo>
                    <a:pt x="185" y="1425"/>
                    <a:pt x="206" y="1418"/>
                    <a:pt x="228" y="1403"/>
                  </a:cubicBezTo>
                  <a:cubicBezTo>
                    <a:pt x="716" y="1056"/>
                    <a:pt x="1184" y="680"/>
                    <a:pt x="1628" y="279"/>
                  </a:cubicBezTo>
                  <a:cubicBezTo>
                    <a:pt x="1835" y="482"/>
                    <a:pt x="2042" y="687"/>
                    <a:pt x="2251" y="890"/>
                  </a:cubicBezTo>
                  <a:cubicBezTo>
                    <a:pt x="2467" y="1103"/>
                    <a:pt x="2674" y="1343"/>
                    <a:pt x="2931" y="1507"/>
                  </a:cubicBezTo>
                  <a:cubicBezTo>
                    <a:pt x="2952" y="1521"/>
                    <a:pt x="2973" y="1527"/>
                    <a:pt x="2993" y="1527"/>
                  </a:cubicBezTo>
                  <a:cubicBezTo>
                    <a:pt x="3096" y="1527"/>
                    <a:pt x="3164" y="1367"/>
                    <a:pt x="3054" y="1297"/>
                  </a:cubicBezTo>
                  <a:cubicBezTo>
                    <a:pt x="2815" y="1146"/>
                    <a:pt x="2622" y="916"/>
                    <a:pt x="2422" y="719"/>
                  </a:cubicBezTo>
                  <a:cubicBezTo>
                    <a:pt x="2195" y="497"/>
                    <a:pt x="1967" y="273"/>
                    <a:pt x="1742" y="49"/>
                  </a:cubicBezTo>
                  <a:cubicBezTo>
                    <a:pt x="1721" y="29"/>
                    <a:pt x="1699" y="19"/>
                    <a:pt x="1676" y="16"/>
                  </a:cubicBezTo>
                  <a:cubicBezTo>
                    <a:pt x="1658" y="6"/>
                    <a:pt x="1638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5"/>
            <p:cNvSpPr/>
            <p:nvPr/>
          </p:nvSpPr>
          <p:spPr>
            <a:xfrm>
              <a:off x="452118" y="2521397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1"/>
                  </a:moveTo>
                  <a:cubicBezTo>
                    <a:pt x="1482" y="1"/>
                    <a:pt x="1454" y="13"/>
                    <a:pt x="1431" y="43"/>
                  </a:cubicBezTo>
                  <a:cubicBezTo>
                    <a:pt x="1060" y="496"/>
                    <a:pt x="555" y="837"/>
                    <a:pt x="96" y="1197"/>
                  </a:cubicBezTo>
                  <a:cubicBezTo>
                    <a:pt x="0" y="1274"/>
                    <a:pt x="88" y="1397"/>
                    <a:pt x="188" y="1397"/>
                  </a:cubicBezTo>
                  <a:cubicBezTo>
                    <a:pt x="215" y="1397"/>
                    <a:pt x="242" y="1389"/>
                    <a:pt x="268" y="1368"/>
                  </a:cubicBezTo>
                  <a:cubicBezTo>
                    <a:pt x="708" y="1022"/>
                    <a:pt x="1191" y="695"/>
                    <a:pt x="1558" y="267"/>
                  </a:cubicBezTo>
                  <a:cubicBezTo>
                    <a:pt x="1990" y="652"/>
                    <a:pt x="2414" y="1050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4"/>
                  </a:cubicBezTo>
                  <a:cubicBezTo>
                    <a:pt x="2572" y="865"/>
                    <a:pt x="2136" y="457"/>
                    <a:pt x="1688" y="58"/>
                  </a:cubicBezTo>
                  <a:cubicBezTo>
                    <a:pt x="1664" y="36"/>
                    <a:pt x="1636" y="26"/>
                    <a:pt x="1609" y="26"/>
                  </a:cubicBezTo>
                  <a:cubicBezTo>
                    <a:pt x="1599" y="26"/>
                    <a:pt x="1590" y="27"/>
                    <a:pt x="1580" y="30"/>
                  </a:cubicBezTo>
                  <a:cubicBezTo>
                    <a:pt x="1559" y="12"/>
                    <a:pt x="1534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5"/>
            <p:cNvSpPr/>
            <p:nvPr/>
          </p:nvSpPr>
          <p:spPr>
            <a:xfrm>
              <a:off x="473234" y="2756258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6"/>
                  </a:cubicBezTo>
                  <a:cubicBezTo>
                    <a:pt x="1360" y="361"/>
                    <a:pt x="1354" y="394"/>
                    <a:pt x="1365" y="432"/>
                  </a:cubicBezTo>
                  <a:cubicBezTo>
                    <a:pt x="1382" y="489"/>
                    <a:pt x="1401" y="547"/>
                    <a:pt x="1417" y="605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7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7"/>
                  </a:moveTo>
                  <a:cubicBezTo>
                    <a:pt x="496" y="1187"/>
                    <a:pt x="496" y="1196"/>
                    <a:pt x="496" y="1205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7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1"/>
                    <a:pt x="372" y="1438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79"/>
                  </a:moveTo>
                  <a:lnTo>
                    <a:pt x="1932" y="1479"/>
                  </a:ln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3"/>
                    <a:pt x="2042" y="1821"/>
                    <a:pt x="2035" y="1826"/>
                  </a:cubicBezTo>
                  <a:lnTo>
                    <a:pt x="1932" y="1479"/>
                  </a:lnTo>
                  <a:close/>
                  <a:moveTo>
                    <a:pt x="733" y="1796"/>
                  </a:moveTo>
                  <a:cubicBezTo>
                    <a:pt x="746" y="1822"/>
                    <a:pt x="757" y="1847"/>
                    <a:pt x="771" y="1873"/>
                  </a:cubicBezTo>
                  <a:cubicBezTo>
                    <a:pt x="750" y="1850"/>
                    <a:pt x="730" y="1828"/>
                    <a:pt x="709" y="1808"/>
                  </a:cubicBezTo>
                  <a:cubicBezTo>
                    <a:pt x="718" y="1804"/>
                    <a:pt x="726" y="1802"/>
                    <a:pt x="733" y="1796"/>
                  </a:cubicBezTo>
                  <a:close/>
                  <a:moveTo>
                    <a:pt x="1302" y="2374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4"/>
                    <a:pt x="1326" y="2492"/>
                  </a:cubicBezTo>
                  <a:cubicBezTo>
                    <a:pt x="1306" y="2468"/>
                    <a:pt x="1283" y="2443"/>
                    <a:pt x="1263" y="2419"/>
                  </a:cubicBezTo>
                  <a:cubicBezTo>
                    <a:pt x="1278" y="2408"/>
                    <a:pt x="1291" y="2391"/>
                    <a:pt x="1302" y="2374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0"/>
                    <a:pt x="946" y="364"/>
                    <a:pt x="785" y="530"/>
                  </a:cubicBezTo>
                  <a:cubicBezTo>
                    <a:pt x="746" y="542"/>
                    <a:pt x="713" y="571"/>
                    <a:pt x="705" y="612"/>
                  </a:cubicBezTo>
                  <a:cubicBezTo>
                    <a:pt x="487" y="840"/>
                    <a:pt x="267" y="1067"/>
                    <a:pt x="47" y="1295"/>
                  </a:cubicBezTo>
                  <a:cubicBezTo>
                    <a:pt x="2" y="1341"/>
                    <a:pt x="1" y="1418"/>
                    <a:pt x="47" y="1466"/>
                  </a:cubicBezTo>
                  <a:cubicBezTo>
                    <a:pt x="457" y="1880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3"/>
                    <a:pt x="1403" y="2751"/>
                  </a:cubicBezTo>
                  <a:cubicBezTo>
                    <a:pt x="1837" y="2341"/>
                    <a:pt x="2275" y="1932"/>
                    <a:pt x="2715" y="1528"/>
                  </a:cubicBezTo>
                  <a:cubicBezTo>
                    <a:pt x="2732" y="1513"/>
                    <a:pt x="2743" y="1494"/>
                    <a:pt x="2749" y="1478"/>
                  </a:cubicBezTo>
                  <a:cubicBezTo>
                    <a:pt x="2786" y="1435"/>
                    <a:pt x="2793" y="1371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5"/>
            <p:cNvSpPr/>
            <p:nvPr/>
          </p:nvSpPr>
          <p:spPr>
            <a:xfrm>
              <a:off x="554960" y="2837983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0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8"/>
                    <a:pt x="806" y="154"/>
                    <a:pt x="810" y="150"/>
                  </a:cubicBezTo>
                  <a:close/>
                  <a:moveTo>
                    <a:pt x="232" y="723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3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8"/>
                    <a:pt x="308" y="1023"/>
                  </a:cubicBezTo>
                  <a:cubicBezTo>
                    <a:pt x="323" y="1041"/>
                    <a:pt x="340" y="1060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5"/>
                    <a:pt x="754" y="1092"/>
                  </a:cubicBezTo>
                  <a:cubicBezTo>
                    <a:pt x="664" y="1012"/>
                    <a:pt x="580" y="928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3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4"/>
                  </a:cubicBezTo>
                  <a:cubicBezTo>
                    <a:pt x="795" y="1329"/>
                    <a:pt x="789" y="1323"/>
                    <a:pt x="784" y="1319"/>
                  </a:cubicBezTo>
                  <a:cubicBezTo>
                    <a:pt x="791" y="1314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8"/>
                  </a:cubicBezTo>
                  <a:cubicBezTo>
                    <a:pt x="743" y="50"/>
                    <a:pt x="739" y="53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9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40"/>
                    <a:pt x="223" y="1112"/>
                    <a:pt x="306" y="1187"/>
                  </a:cubicBezTo>
                  <a:cubicBezTo>
                    <a:pt x="463" y="1325"/>
                    <a:pt x="620" y="1465"/>
                    <a:pt x="776" y="1604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4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30"/>
                    <a:pt x="1606" y="916"/>
                  </a:cubicBezTo>
                  <a:cubicBezTo>
                    <a:pt x="1608" y="916"/>
                    <a:pt x="1608" y="915"/>
                    <a:pt x="1610" y="915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5"/>
            <p:cNvSpPr/>
            <p:nvPr/>
          </p:nvSpPr>
          <p:spPr>
            <a:xfrm>
              <a:off x="622661" y="2911327"/>
              <a:ext cx="122669" cy="116544"/>
            </a:xfrm>
            <a:custGeom>
              <a:avLst/>
              <a:gdLst/>
              <a:ahLst/>
              <a:cxnLst/>
              <a:rect l="l" t="t" r="r" b="b"/>
              <a:pathLst>
                <a:path w="761" h="723" extrusionOk="0">
                  <a:moveTo>
                    <a:pt x="392" y="184"/>
                  </a:moveTo>
                  <a:cubicBezTo>
                    <a:pt x="397" y="191"/>
                    <a:pt x="403" y="197"/>
                    <a:pt x="408" y="204"/>
                  </a:cubicBezTo>
                  <a:cubicBezTo>
                    <a:pt x="397" y="206"/>
                    <a:pt x="386" y="212"/>
                    <a:pt x="375" y="215"/>
                  </a:cubicBezTo>
                  <a:cubicBezTo>
                    <a:pt x="380" y="204"/>
                    <a:pt x="386" y="195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9"/>
                    <a:pt x="496" y="301"/>
                    <a:pt x="498" y="303"/>
                  </a:cubicBezTo>
                  <a:cubicBezTo>
                    <a:pt x="492" y="305"/>
                    <a:pt x="489" y="305"/>
                    <a:pt x="483" y="307"/>
                  </a:cubicBezTo>
                  <a:cubicBezTo>
                    <a:pt x="487" y="303"/>
                    <a:pt x="489" y="301"/>
                    <a:pt x="492" y="297"/>
                  </a:cubicBezTo>
                  <a:cubicBezTo>
                    <a:pt x="492" y="297"/>
                    <a:pt x="492" y="297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5"/>
                  </a:lnTo>
                  <a:cubicBezTo>
                    <a:pt x="599" y="414"/>
                    <a:pt x="597" y="413"/>
                    <a:pt x="594" y="413"/>
                  </a:cubicBezTo>
                  <a:cubicBezTo>
                    <a:pt x="590" y="413"/>
                    <a:pt x="584" y="415"/>
                    <a:pt x="578" y="420"/>
                  </a:cubicBezTo>
                  <a:cubicBezTo>
                    <a:pt x="582" y="415"/>
                    <a:pt x="587" y="411"/>
                    <a:pt x="591" y="406"/>
                  </a:cubicBezTo>
                  <a:close/>
                  <a:moveTo>
                    <a:pt x="380" y="458"/>
                  </a:moveTo>
                  <a:lnTo>
                    <a:pt x="380" y="458"/>
                  </a:lnTo>
                  <a:cubicBezTo>
                    <a:pt x="373" y="467"/>
                    <a:pt x="367" y="475"/>
                    <a:pt x="360" y="482"/>
                  </a:cubicBezTo>
                  <a:cubicBezTo>
                    <a:pt x="356" y="476"/>
                    <a:pt x="353" y="473"/>
                    <a:pt x="349" y="467"/>
                  </a:cubicBezTo>
                  <a:cubicBezTo>
                    <a:pt x="358" y="463"/>
                    <a:pt x="369" y="461"/>
                    <a:pt x="380" y="458"/>
                  </a:cubicBezTo>
                  <a:close/>
                  <a:moveTo>
                    <a:pt x="393" y="1"/>
                  </a:moveTo>
                  <a:cubicBezTo>
                    <a:pt x="386" y="1"/>
                    <a:pt x="380" y="2"/>
                    <a:pt x="373" y="5"/>
                  </a:cubicBezTo>
                  <a:cubicBezTo>
                    <a:pt x="220" y="59"/>
                    <a:pt x="181" y="236"/>
                    <a:pt x="37" y="297"/>
                  </a:cubicBezTo>
                  <a:cubicBezTo>
                    <a:pt x="0" y="314"/>
                    <a:pt x="2" y="368"/>
                    <a:pt x="26" y="394"/>
                  </a:cubicBezTo>
                  <a:cubicBezTo>
                    <a:pt x="78" y="452"/>
                    <a:pt x="131" y="512"/>
                    <a:pt x="183" y="570"/>
                  </a:cubicBezTo>
                  <a:cubicBezTo>
                    <a:pt x="222" y="614"/>
                    <a:pt x="274" y="700"/>
                    <a:pt x="332" y="717"/>
                  </a:cubicBezTo>
                  <a:cubicBezTo>
                    <a:pt x="346" y="721"/>
                    <a:pt x="360" y="723"/>
                    <a:pt x="373" y="723"/>
                  </a:cubicBezTo>
                  <a:cubicBezTo>
                    <a:pt x="462" y="723"/>
                    <a:pt x="526" y="635"/>
                    <a:pt x="591" y="575"/>
                  </a:cubicBezTo>
                  <a:cubicBezTo>
                    <a:pt x="647" y="525"/>
                    <a:pt x="761" y="448"/>
                    <a:pt x="709" y="357"/>
                  </a:cubicBezTo>
                  <a:cubicBezTo>
                    <a:pt x="647" y="253"/>
                    <a:pt x="537" y="158"/>
                    <a:pt x="449" y="66"/>
                  </a:cubicBezTo>
                  <a:cubicBezTo>
                    <a:pt x="451" y="35"/>
                    <a:pt x="426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5"/>
            <p:cNvSpPr/>
            <p:nvPr/>
          </p:nvSpPr>
          <p:spPr>
            <a:xfrm>
              <a:off x="449538" y="4267295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2"/>
                  </a:moveTo>
                  <a:lnTo>
                    <a:pt x="2799" y="192"/>
                  </a:lnTo>
                  <a:cubicBezTo>
                    <a:pt x="2780" y="253"/>
                    <a:pt x="2767" y="313"/>
                    <a:pt x="2760" y="376"/>
                  </a:cubicBezTo>
                  <a:cubicBezTo>
                    <a:pt x="2752" y="330"/>
                    <a:pt x="2743" y="285"/>
                    <a:pt x="2733" y="238"/>
                  </a:cubicBezTo>
                  <a:cubicBezTo>
                    <a:pt x="2754" y="221"/>
                    <a:pt x="2776" y="206"/>
                    <a:pt x="2799" y="192"/>
                  </a:cubicBezTo>
                  <a:close/>
                  <a:moveTo>
                    <a:pt x="133" y="378"/>
                  </a:moveTo>
                  <a:lnTo>
                    <a:pt x="133" y="378"/>
                  </a:lnTo>
                  <a:cubicBezTo>
                    <a:pt x="166" y="387"/>
                    <a:pt x="202" y="406"/>
                    <a:pt x="235" y="423"/>
                  </a:cubicBezTo>
                  <a:cubicBezTo>
                    <a:pt x="203" y="426"/>
                    <a:pt x="170" y="430"/>
                    <a:pt x="138" y="438"/>
                  </a:cubicBezTo>
                  <a:cubicBezTo>
                    <a:pt x="136" y="419"/>
                    <a:pt x="134" y="399"/>
                    <a:pt x="133" y="378"/>
                  </a:cubicBezTo>
                  <a:close/>
                  <a:moveTo>
                    <a:pt x="2625" y="326"/>
                  </a:moveTo>
                  <a:cubicBezTo>
                    <a:pt x="2635" y="374"/>
                    <a:pt x="2644" y="425"/>
                    <a:pt x="2655" y="473"/>
                  </a:cubicBezTo>
                  <a:cubicBezTo>
                    <a:pt x="2635" y="434"/>
                    <a:pt x="2614" y="395"/>
                    <a:pt x="2594" y="354"/>
                  </a:cubicBezTo>
                  <a:cubicBezTo>
                    <a:pt x="2605" y="344"/>
                    <a:pt x="2616" y="335"/>
                    <a:pt x="2625" y="326"/>
                  </a:cubicBezTo>
                  <a:close/>
                  <a:moveTo>
                    <a:pt x="2493" y="453"/>
                  </a:moveTo>
                  <a:cubicBezTo>
                    <a:pt x="2499" y="469"/>
                    <a:pt x="2506" y="486"/>
                    <a:pt x="2513" y="503"/>
                  </a:cubicBezTo>
                  <a:cubicBezTo>
                    <a:pt x="2508" y="499"/>
                    <a:pt x="2502" y="495"/>
                    <a:pt x="2499" y="492"/>
                  </a:cubicBezTo>
                  <a:cubicBezTo>
                    <a:pt x="2487" y="482"/>
                    <a:pt x="2476" y="481"/>
                    <a:pt x="2465" y="481"/>
                  </a:cubicBezTo>
                  <a:cubicBezTo>
                    <a:pt x="2474" y="471"/>
                    <a:pt x="2484" y="462"/>
                    <a:pt x="2493" y="453"/>
                  </a:cubicBezTo>
                  <a:close/>
                  <a:moveTo>
                    <a:pt x="414" y="514"/>
                  </a:moveTo>
                  <a:cubicBezTo>
                    <a:pt x="425" y="520"/>
                    <a:pt x="437" y="527"/>
                    <a:pt x="448" y="533"/>
                  </a:cubicBezTo>
                  <a:cubicBezTo>
                    <a:pt x="405" y="553"/>
                    <a:pt x="360" y="576"/>
                    <a:pt x="317" y="598"/>
                  </a:cubicBezTo>
                  <a:cubicBezTo>
                    <a:pt x="340" y="576"/>
                    <a:pt x="366" y="553"/>
                    <a:pt x="394" y="535"/>
                  </a:cubicBezTo>
                  <a:cubicBezTo>
                    <a:pt x="403" y="529"/>
                    <a:pt x="409" y="522"/>
                    <a:pt x="414" y="514"/>
                  </a:cubicBezTo>
                  <a:close/>
                  <a:moveTo>
                    <a:pt x="2879" y="389"/>
                  </a:moveTo>
                  <a:cubicBezTo>
                    <a:pt x="2883" y="482"/>
                    <a:pt x="2888" y="574"/>
                    <a:pt x="2894" y="665"/>
                  </a:cubicBezTo>
                  <a:cubicBezTo>
                    <a:pt x="2871" y="576"/>
                    <a:pt x="2868" y="482"/>
                    <a:pt x="2879" y="389"/>
                  </a:cubicBezTo>
                  <a:close/>
                  <a:moveTo>
                    <a:pt x="466" y="704"/>
                  </a:moveTo>
                  <a:cubicBezTo>
                    <a:pt x="468" y="704"/>
                    <a:pt x="468" y="706"/>
                    <a:pt x="468" y="708"/>
                  </a:cubicBezTo>
                  <a:cubicBezTo>
                    <a:pt x="466" y="708"/>
                    <a:pt x="464" y="710"/>
                    <a:pt x="461" y="710"/>
                  </a:cubicBezTo>
                  <a:cubicBezTo>
                    <a:pt x="463" y="708"/>
                    <a:pt x="464" y="706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1"/>
                    <a:pt x="2359" y="682"/>
                    <a:pt x="2383" y="702"/>
                  </a:cubicBezTo>
                  <a:cubicBezTo>
                    <a:pt x="2387" y="712"/>
                    <a:pt x="2390" y="721"/>
                    <a:pt x="2398" y="730"/>
                  </a:cubicBezTo>
                  <a:cubicBezTo>
                    <a:pt x="2415" y="749"/>
                    <a:pt x="2433" y="758"/>
                    <a:pt x="2454" y="764"/>
                  </a:cubicBezTo>
                  <a:cubicBezTo>
                    <a:pt x="2486" y="792"/>
                    <a:pt x="2515" y="822"/>
                    <a:pt x="2547" y="852"/>
                  </a:cubicBezTo>
                  <a:cubicBezTo>
                    <a:pt x="2463" y="786"/>
                    <a:pt x="2379" y="721"/>
                    <a:pt x="2297" y="654"/>
                  </a:cubicBezTo>
                  <a:cubicBezTo>
                    <a:pt x="2301" y="650"/>
                    <a:pt x="2305" y="646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0"/>
                    <a:pt x="547" y="876"/>
                    <a:pt x="494" y="913"/>
                  </a:cubicBezTo>
                  <a:cubicBezTo>
                    <a:pt x="545" y="872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4"/>
                    <a:pt x="230" y="1045"/>
                  </a:cubicBezTo>
                  <a:cubicBezTo>
                    <a:pt x="230" y="1045"/>
                    <a:pt x="228" y="1047"/>
                    <a:pt x="226" y="1049"/>
                  </a:cubicBezTo>
                  <a:lnTo>
                    <a:pt x="226" y="1044"/>
                  </a:lnTo>
                  <a:close/>
                  <a:moveTo>
                    <a:pt x="2894" y="1098"/>
                  </a:moveTo>
                  <a:cubicBezTo>
                    <a:pt x="2903" y="1109"/>
                    <a:pt x="2912" y="1122"/>
                    <a:pt x="2920" y="1135"/>
                  </a:cubicBezTo>
                  <a:cubicBezTo>
                    <a:pt x="2909" y="1129"/>
                    <a:pt x="2898" y="1122"/>
                    <a:pt x="2884" y="1116"/>
                  </a:cubicBezTo>
                  <a:cubicBezTo>
                    <a:pt x="2888" y="1109"/>
                    <a:pt x="2892" y="1103"/>
                    <a:pt x="2894" y="1098"/>
                  </a:cubicBezTo>
                  <a:close/>
                  <a:moveTo>
                    <a:pt x="2915" y="0"/>
                  </a:moveTo>
                  <a:cubicBezTo>
                    <a:pt x="2905" y="0"/>
                    <a:pt x="2895" y="2"/>
                    <a:pt x="2884" y="7"/>
                  </a:cubicBezTo>
                  <a:cubicBezTo>
                    <a:pt x="2743" y="68"/>
                    <a:pt x="2620" y="165"/>
                    <a:pt x="2502" y="274"/>
                  </a:cubicBezTo>
                  <a:cubicBezTo>
                    <a:pt x="2482" y="279"/>
                    <a:pt x="2461" y="296"/>
                    <a:pt x="2456" y="318"/>
                  </a:cubicBezTo>
                  <a:cubicBezTo>
                    <a:pt x="2400" y="372"/>
                    <a:pt x="2348" y="428"/>
                    <a:pt x="2295" y="482"/>
                  </a:cubicBezTo>
                  <a:lnTo>
                    <a:pt x="2292" y="482"/>
                  </a:lnTo>
                  <a:cubicBezTo>
                    <a:pt x="2284" y="480"/>
                    <a:pt x="2277" y="479"/>
                    <a:pt x="2271" y="479"/>
                  </a:cubicBezTo>
                  <a:cubicBezTo>
                    <a:pt x="2231" y="479"/>
                    <a:pt x="2211" y="522"/>
                    <a:pt x="2221" y="559"/>
                  </a:cubicBezTo>
                  <a:cubicBezTo>
                    <a:pt x="2202" y="577"/>
                    <a:pt x="2182" y="598"/>
                    <a:pt x="2163" y="617"/>
                  </a:cubicBezTo>
                  <a:cubicBezTo>
                    <a:pt x="2141" y="637"/>
                    <a:pt x="2137" y="682"/>
                    <a:pt x="2163" y="702"/>
                  </a:cubicBezTo>
                  <a:cubicBezTo>
                    <a:pt x="2314" y="822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4"/>
                  </a:cubicBezTo>
                  <a:cubicBezTo>
                    <a:pt x="2983" y="1285"/>
                    <a:pt x="2988" y="1286"/>
                    <a:pt x="2993" y="1286"/>
                  </a:cubicBezTo>
                  <a:cubicBezTo>
                    <a:pt x="3026" y="1286"/>
                    <a:pt x="3057" y="1262"/>
                    <a:pt x="3054" y="1226"/>
                  </a:cubicBezTo>
                  <a:cubicBezTo>
                    <a:pt x="3026" y="850"/>
                    <a:pt x="2998" y="471"/>
                    <a:pt x="2987" y="93"/>
                  </a:cubicBezTo>
                  <a:cubicBezTo>
                    <a:pt x="2987" y="78"/>
                    <a:pt x="2983" y="67"/>
                    <a:pt x="2974" y="57"/>
                  </a:cubicBezTo>
                  <a:cubicBezTo>
                    <a:pt x="2974" y="24"/>
                    <a:pt x="2947" y="0"/>
                    <a:pt x="2915" y="0"/>
                  </a:cubicBezTo>
                  <a:close/>
                  <a:moveTo>
                    <a:pt x="88" y="248"/>
                  </a:moveTo>
                  <a:cubicBezTo>
                    <a:pt x="80" y="248"/>
                    <a:pt x="72" y="248"/>
                    <a:pt x="64" y="249"/>
                  </a:cubicBezTo>
                  <a:cubicBezTo>
                    <a:pt x="34" y="253"/>
                    <a:pt x="0" y="275"/>
                    <a:pt x="4" y="311"/>
                  </a:cubicBezTo>
                  <a:cubicBezTo>
                    <a:pt x="6" y="328"/>
                    <a:pt x="8" y="344"/>
                    <a:pt x="10" y="361"/>
                  </a:cubicBezTo>
                  <a:cubicBezTo>
                    <a:pt x="8" y="369"/>
                    <a:pt x="8" y="376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1"/>
                    <a:pt x="45" y="1265"/>
                  </a:cubicBezTo>
                  <a:cubicBezTo>
                    <a:pt x="44" y="1301"/>
                    <a:pt x="74" y="1326"/>
                    <a:pt x="106" y="1326"/>
                  </a:cubicBezTo>
                  <a:cubicBezTo>
                    <a:pt x="116" y="1326"/>
                    <a:pt x="127" y="1324"/>
                    <a:pt x="136" y="1318"/>
                  </a:cubicBezTo>
                  <a:cubicBezTo>
                    <a:pt x="155" y="1306"/>
                    <a:pt x="170" y="1295"/>
                    <a:pt x="187" y="1282"/>
                  </a:cubicBezTo>
                  <a:cubicBezTo>
                    <a:pt x="203" y="1282"/>
                    <a:pt x="222" y="1277"/>
                    <a:pt x="233" y="1265"/>
                  </a:cubicBezTo>
                  <a:cubicBezTo>
                    <a:pt x="453" y="1079"/>
                    <a:pt x="688" y="919"/>
                    <a:pt x="940" y="779"/>
                  </a:cubicBezTo>
                  <a:cubicBezTo>
                    <a:pt x="981" y="756"/>
                    <a:pt x="977" y="699"/>
                    <a:pt x="940" y="674"/>
                  </a:cubicBezTo>
                  <a:cubicBezTo>
                    <a:pt x="789" y="581"/>
                    <a:pt x="636" y="494"/>
                    <a:pt x="479" y="412"/>
                  </a:cubicBezTo>
                  <a:cubicBezTo>
                    <a:pt x="371" y="355"/>
                    <a:pt x="221" y="248"/>
                    <a:pt x="88" y="2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5"/>
            <p:cNvSpPr/>
            <p:nvPr/>
          </p:nvSpPr>
          <p:spPr>
            <a:xfrm>
              <a:off x="450989" y="4020023"/>
              <a:ext cx="491161" cy="259524"/>
            </a:xfrm>
            <a:custGeom>
              <a:avLst/>
              <a:gdLst/>
              <a:ahLst/>
              <a:cxnLst/>
              <a:rect l="l" t="t" r="r" b="b"/>
              <a:pathLst>
                <a:path w="3047" h="1610" extrusionOk="0">
                  <a:moveTo>
                    <a:pt x="2868" y="0"/>
                  </a:moveTo>
                  <a:cubicBezTo>
                    <a:pt x="2841" y="0"/>
                    <a:pt x="2813" y="10"/>
                    <a:pt x="2788" y="34"/>
                  </a:cubicBezTo>
                  <a:cubicBezTo>
                    <a:pt x="2348" y="465"/>
                    <a:pt x="1912" y="900"/>
                    <a:pt x="1479" y="1336"/>
                  </a:cubicBezTo>
                  <a:cubicBezTo>
                    <a:pt x="1397" y="1271"/>
                    <a:pt x="1330" y="1190"/>
                    <a:pt x="1259" y="1112"/>
                  </a:cubicBezTo>
                  <a:cubicBezTo>
                    <a:pt x="1158" y="1002"/>
                    <a:pt x="1039" y="909"/>
                    <a:pt x="920" y="816"/>
                  </a:cubicBezTo>
                  <a:cubicBezTo>
                    <a:pt x="677" y="627"/>
                    <a:pt x="461" y="420"/>
                    <a:pt x="252" y="193"/>
                  </a:cubicBezTo>
                  <a:cubicBezTo>
                    <a:pt x="228" y="166"/>
                    <a:pt x="199" y="155"/>
                    <a:pt x="172" y="155"/>
                  </a:cubicBezTo>
                  <a:cubicBezTo>
                    <a:pt x="82" y="155"/>
                    <a:pt x="1" y="277"/>
                    <a:pt x="81" y="365"/>
                  </a:cubicBezTo>
                  <a:cubicBezTo>
                    <a:pt x="301" y="601"/>
                    <a:pt x="526" y="816"/>
                    <a:pt x="782" y="1013"/>
                  </a:cubicBezTo>
                  <a:cubicBezTo>
                    <a:pt x="899" y="1105"/>
                    <a:pt x="1013" y="1202"/>
                    <a:pt x="1114" y="1314"/>
                  </a:cubicBezTo>
                  <a:cubicBezTo>
                    <a:pt x="1209" y="1416"/>
                    <a:pt x="1300" y="1517"/>
                    <a:pt x="1421" y="1591"/>
                  </a:cubicBezTo>
                  <a:cubicBezTo>
                    <a:pt x="1443" y="1604"/>
                    <a:pt x="1463" y="1609"/>
                    <a:pt x="1483" y="1609"/>
                  </a:cubicBezTo>
                  <a:cubicBezTo>
                    <a:pt x="1495" y="1609"/>
                    <a:pt x="1507" y="1607"/>
                    <a:pt x="1518" y="1602"/>
                  </a:cubicBezTo>
                  <a:cubicBezTo>
                    <a:pt x="1542" y="1601"/>
                    <a:pt x="1567" y="1589"/>
                    <a:pt x="1589" y="1569"/>
                  </a:cubicBezTo>
                  <a:cubicBezTo>
                    <a:pt x="2042" y="1112"/>
                    <a:pt x="2499" y="657"/>
                    <a:pt x="2959" y="206"/>
                  </a:cubicBezTo>
                  <a:cubicBezTo>
                    <a:pt x="3046" y="122"/>
                    <a:pt x="296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5"/>
            <p:cNvSpPr/>
            <p:nvPr/>
          </p:nvSpPr>
          <p:spPr>
            <a:xfrm>
              <a:off x="437932" y="4119157"/>
              <a:ext cx="513245" cy="269518"/>
            </a:xfrm>
            <a:custGeom>
              <a:avLst/>
              <a:gdLst/>
              <a:ahLst/>
              <a:cxnLst/>
              <a:rect l="l" t="t" r="r" b="b"/>
              <a:pathLst>
                <a:path w="3184" h="1672" extrusionOk="0">
                  <a:moveTo>
                    <a:pt x="3018" y="0"/>
                  </a:moveTo>
                  <a:cubicBezTo>
                    <a:pt x="2991" y="0"/>
                    <a:pt x="2963" y="12"/>
                    <a:pt x="2940" y="42"/>
                  </a:cubicBezTo>
                  <a:cubicBezTo>
                    <a:pt x="2736" y="301"/>
                    <a:pt x="2515" y="544"/>
                    <a:pt x="2278" y="773"/>
                  </a:cubicBezTo>
                  <a:cubicBezTo>
                    <a:pt x="2155" y="892"/>
                    <a:pt x="2024" y="1006"/>
                    <a:pt x="1894" y="1116"/>
                  </a:cubicBezTo>
                  <a:cubicBezTo>
                    <a:pt x="1797" y="1194"/>
                    <a:pt x="1678" y="1265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4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7"/>
                  </a:cubicBezTo>
                  <a:cubicBezTo>
                    <a:pt x="611" y="915"/>
                    <a:pt x="1092" y="1284"/>
                    <a:pt x="1575" y="1648"/>
                  </a:cubicBezTo>
                  <a:cubicBezTo>
                    <a:pt x="1597" y="1664"/>
                    <a:pt x="1620" y="1672"/>
                    <a:pt x="1640" y="1672"/>
                  </a:cubicBezTo>
                  <a:cubicBezTo>
                    <a:pt x="1681" y="1672"/>
                    <a:pt x="1715" y="1643"/>
                    <a:pt x="1733" y="1605"/>
                  </a:cubicBezTo>
                  <a:cubicBezTo>
                    <a:pt x="1748" y="1595"/>
                    <a:pt x="1763" y="1580"/>
                    <a:pt x="1773" y="1558"/>
                  </a:cubicBezTo>
                  <a:cubicBezTo>
                    <a:pt x="1829" y="1431"/>
                    <a:pt x="1993" y="1345"/>
                    <a:pt x="2097" y="1260"/>
                  </a:cubicBezTo>
                  <a:cubicBezTo>
                    <a:pt x="2218" y="1159"/>
                    <a:pt x="2336" y="1053"/>
                    <a:pt x="2449" y="945"/>
                  </a:cubicBezTo>
                  <a:cubicBezTo>
                    <a:pt x="2688" y="717"/>
                    <a:pt x="2908" y="471"/>
                    <a:pt x="3111" y="214"/>
                  </a:cubicBezTo>
                  <a:cubicBezTo>
                    <a:pt x="3183" y="122"/>
                    <a:pt x="3103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5"/>
            <p:cNvSpPr/>
            <p:nvPr/>
          </p:nvSpPr>
          <p:spPr>
            <a:xfrm>
              <a:off x="434386" y="3583024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5" y="0"/>
                  </a:moveTo>
                  <a:cubicBezTo>
                    <a:pt x="1588" y="0"/>
                    <a:pt x="1561" y="10"/>
                    <a:pt x="1535" y="33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6"/>
                    <a:pt x="163" y="1426"/>
                  </a:cubicBezTo>
                  <a:cubicBezTo>
                    <a:pt x="183" y="1426"/>
                    <a:pt x="205" y="1419"/>
                    <a:pt x="227" y="1403"/>
                  </a:cubicBezTo>
                  <a:cubicBezTo>
                    <a:pt x="715" y="1056"/>
                    <a:pt x="1183" y="682"/>
                    <a:pt x="1627" y="279"/>
                  </a:cubicBezTo>
                  <a:cubicBezTo>
                    <a:pt x="1834" y="482"/>
                    <a:pt x="2041" y="687"/>
                    <a:pt x="2250" y="892"/>
                  </a:cubicBezTo>
                  <a:cubicBezTo>
                    <a:pt x="2466" y="1105"/>
                    <a:pt x="2673" y="1343"/>
                    <a:pt x="2930" y="1507"/>
                  </a:cubicBezTo>
                  <a:cubicBezTo>
                    <a:pt x="2951" y="1521"/>
                    <a:pt x="2972" y="1527"/>
                    <a:pt x="2992" y="1527"/>
                  </a:cubicBezTo>
                  <a:cubicBezTo>
                    <a:pt x="3095" y="1527"/>
                    <a:pt x="3163" y="1367"/>
                    <a:pt x="3053" y="1297"/>
                  </a:cubicBezTo>
                  <a:cubicBezTo>
                    <a:pt x="2814" y="1146"/>
                    <a:pt x="2621" y="916"/>
                    <a:pt x="2421" y="721"/>
                  </a:cubicBezTo>
                  <a:cubicBezTo>
                    <a:pt x="2194" y="497"/>
                    <a:pt x="1966" y="273"/>
                    <a:pt x="1741" y="49"/>
                  </a:cubicBezTo>
                  <a:cubicBezTo>
                    <a:pt x="1720" y="31"/>
                    <a:pt x="1698" y="20"/>
                    <a:pt x="1675" y="16"/>
                  </a:cubicBezTo>
                  <a:cubicBezTo>
                    <a:pt x="1657" y="6"/>
                    <a:pt x="1637" y="0"/>
                    <a:pt x="1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5"/>
            <p:cNvSpPr/>
            <p:nvPr/>
          </p:nvSpPr>
          <p:spPr>
            <a:xfrm>
              <a:off x="452118" y="3468093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0"/>
                  </a:moveTo>
                  <a:cubicBezTo>
                    <a:pt x="1482" y="0"/>
                    <a:pt x="1454" y="12"/>
                    <a:pt x="1431" y="41"/>
                  </a:cubicBezTo>
                  <a:cubicBezTo>
                    <a:pt x="1060" y="496"/>
                    <a:pt x="555" y="835"/>
                    <a:pt x="96" y="1195"/>
                  </a:cubicBezTo>
                  <a:cubicBezTo>
                    <a:pt x="0" y="1272"/>
                    <a:pt x="88" y="1395"/>
                    <a:pt x="188" y="1395"/>
                  </a:cubicBezTo>
                  <a:cubicBezTo>
                    <a:pt x="215" y="1395"/>
                    <a:pt x="242" y="1387"/>
                    <a:pt x="268" y="1367"/>
                  </a:cubicBezTo>
                  <a:cubicBezTo>
                    <a:pt x="708" y="1022"/>
                    <a:pt x="1191" y="694"/>
                    <a:pt x="1558" y="265"/>
                  </a:cubicBezTo>
                  <a:cubicBezTo>
                    <a:pt x="1990" y="651"/>
                    <a:pt x="2414" y="1048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5"/>
                  </a:cubicBezTo>
                  <a:cubicBezTo>
                    <a:pt x="2572" y="863"/>
                    <a:pt x="2136" y="455"/>
                    <a:pt x="1688" y="56"/>
                  </a:cubicBezTo>
                  <a:cubicBezTo>
                    <a:pt x="1663" y="34"/>
                    <a:pt x="1635" y="25"/>
                    <a:pt x="1608" y="25"/>
                  </a:cubicBezTo>
                  <a:cubicBezTo>
                    <a:pt x="1599" y="25"/>
                    <a:pt x="1589" y="26"/>
                    <a:pt x="1580" y="28"/>
                  </a:cubicBezTo>
                  <a:cubicBezTo>
                    <a:pt x="1559" y="11"/>
                    <a:pt x="1534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5"/>
            <p:cNvSpPr/>
            <p:nvPr/>
          </p:nvSpPr>
          <p:spPr>
            <a:xfrm>
              <a:off x="473234" y="370263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7"/>
                  </a:cubicBezTo>
                  <a:cubicBezTo>
                    <a:pt x="1360" y="363"/>
                    <a:pt x="1354" y="394"/>
                    <a:pt x="1365" y="432"/>
                  </a:cubicBezTo>
                  <a:cubicBezTo>
                    <a:pt x="1382" y="490"/>
                    <a:pt x="1401" y="547"/>
                    <a:pt x="1417" y="607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8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9"/>
                  </a:moveTo>
                  <a:cubicBezTo>
                    <a:pt x="496" y="1189"/>
                    <a:pt x="496" y="1196"/>
                    <a:pt x="496" y="1206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9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3"/>
                    <a:pt x="372" y="1439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80"/>
                  </a:move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5"/>
                    <a:pt x="2042" y="1821"/>
                    <a:pt x="2035" y="1828"/>
                  </a:cubicBezTo>
                  <a:cubicBezTo>
                    <a:pt x="2001" y="1713"/>
                    <a:pt x="1966" y="1595"/>
                    <a:pt x="1932" y="1480"/>
                  </a:cubicBezTo>
                  <a:close/>
                  <a:moveTo>
                    <a:pt x="733" y="1798"/>
                  </a:moveTo>
                  <a:cubicBezTo>
                    <a:pt x="746" y="1823"/>
                    <a:pt x="757" y="1849"/>
                    <a:pt x="771" y="1873"/>
                  </a:cubicBezTo>
                  <a:cubicBezTo>
                    <a:pt x="750" y="1851"/>
                    <a:pt x="730" y="1828"/>
                    <a:pt x="709" y="1808"/>
                  </a:cubicBezTo>
                  <a:cubicBezTo>
                    <a:pt x="718" y="1806"/>
                    <a:pt x="726" y="1802"/>
                    <a:pt x="733" y="1798"/>
                  </a:cubicBezTo>
                  <a:close/>
                  <a:moveTo>
                    <a:pt x="1302" y="2375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6"/>
                    <a:pt x="1326" y="2492"/>
                  </a:cubicBezTo>
                  <a:cubicBezTo>
                    <a:pt x="1306" y="2468"/>
                    <a:pt x="1283" y="2444"/>
                    <a:pt x="1263" y="2421"/>
                  </a:cubicBezTo>
                  <a:cubicBezTo>
                    <a:pt x="1278" y="2408"/>
                    <a:pt x="1291" y="2393"/>
                    <a:pt x="1302" y="2375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1"/>
                    <a:pt x="946" y="365"/>
                    <a:pt x="785" y="531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0"/>
                    <a:pt x="267" y="1068"/>
                    <a:pt x="47" y="1295"/>
                  </a:cubicBezTo>
                  <a:cubicBezTo>
                    <a:pt x="2" y="1343"/>
                    <a:pt x="1" y="1418"/>
                    <a:pt x="47" y="1467"/>
                  </a:cubicBezTo>
                  <a:cubicBezTo>
                    <a:pt x="457" y="1882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4"/>
                    <a:pt x="1403" y="2751"/>
                  </a:cubicBezTo>
                  <a:cubicBezTo>
                    <a:pt x="1837" y="2341"/>
                    <a:pt x="2275" y="1933"/>
                    <a:pt x="2715" y="1530"/>
                  </a:cubicBezTo>
                  <a:cubicBezTo>
                    <a:pt x="2732" y="1513"/>
                    <a:pt x="2743" y="1496"/>
                    <a:pt x="2749" y="1478"/>
                  </a:cubicBezTo>
                  <a:cubicBezTo>
                    <a:pt x="2786" y="1435"/>
                    <a:pt x="2793" y="1373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5"/>
            <p:cNvSpPr/>
            <p:nvPr/>
          </p:nvSpPr>
          <p:spPr>
            <a:xfrm>
              <a:off x="554960" y="3784356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3"/>
                    <a:pt x="806" y="162"/>
                    <a:pt x="799" y="162"/>
                  </a:cubicBezTo>
                  <a:cubicBezTo>
                    <a:pt x="802" y="158"/>
                    <a:pt x="806" y="154"/>
                    <a:pt x="810" y="152"/>
                  </a:cubicBezTo>
                  <a:close/>
                  <a:moveTo>
                    <a:pt x="232" y="723"/>
                  </a:moveTo>
                  <a:cubicBezTo>
                    <a:pt x="236" y="725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5"/>
                    <a:pt x="232" y="723"/>
                  </a:cubicBezTo>
                  <a:close/>
                  <a:moveTo>
                    <a:pt x="159" y="887"/>
                  </a:moveTo>
                  <a:lnTo>
                    <a:pt x="159" y="887"/>
                  </a:lnTo>
                  <a:cubicBezTo>
                    <a:pt x="209" y="932"/>
                    <a:pt x="258" y="978"/>
                    <a:pt x="308" y="1023"/>
                  </a:cubicBezTo>
                  <a:cubicBezTo>
                    <a:pt x="323" y="1042"/>
                    <a:pt x="340" y="1060"/>
                    <a:pt x="355" y="1077"/>
                  </a:cubicBezTo>
                  <a:cubicBezTo>
                    <a:pt x="280" y="1014"/>
                    <a:pt x="196" y="939"/>
                    <a:pt x="159" y="887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5"/>
                  </a:cubicBezTo>
                  <a:cubicBezTo>
                    <a:pt x="886" y="596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7"/>
                    <a:pt x="754" y="1092"/>
                  </a:cubicBezTo>
                  <a:cubicBezTo>
                    <a:pt x="664" y="1014"/>
                    <a:pt x="580" y="928"/>
                    <a:pt x="502" y="836"/>
                  </a:cubicBezTo>
                  <a:cubicBezTo>
                    <a:pt x="597" y="730"/>
                    <a:pt x="690" y="622"/>
                    <a:pt x="786" y="516"/>
                  </a:cubicBezTo>
                  <a:cubicBezTo>
                    <a:pt x="791" y="510"/>
                    <a:pt x="797" y="503"/>
                    <a:pt x="800" y="495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8"/>
                    <a:pt x="806" y="1325"/>
                    <a:pt x="800" y="1334"/>
                  </a:cubicBezTo>
                  <a:cubicBezTo>
                    <a:pt x="795" y="1329"/>
                    <a:pt x="789" y="1325"/>
                    <a:pt x="784" y="1319"/>
                  </a:cubicBezTo>
                  <a:cubicBezTo>
                    <a:pt x="791" y="1316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2"/>
                    <a:pt x="746" y="48"/>
                  </a:cubicBezTo>
                  <a:cubicBezTo>
                    <a:pt x="743" y="50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5"/>
                  </a:cubicBezTo>
                  <a:cubicBezTo>
                    <a:pt x="241" y="540"/>
                    <a:pt x="180" y="609"/>
                    <a:pt x="116" y="676"/>
                  </a:cubicBezTo>
                  <a:cubicBezTo>
                    <a:pt x="79" y="719"/>
                    <a:pt x="4" y="779"/>
                    <a:pt x="3" y="842"/>
                  </a:cubicBezTo>
                  <a:cubicBezTo>
                    <a:pt x="1" y="896"/>
                    <a:pt x="16" y="926"/>
                    <a:pt x="53" y="961"/>
                  </a:cubicBezTo>
                  <a:cubicBezTo>
                    <a:pt x="133" y="1042"/>
                    <a:pt x="223" y="1112"/>
                    <a:pt x="306" y="1187"/>
                  </a:cubicBezTo>
                  <a:cubicBezTo>
                    <a:pt x="463" y="1327"/>
                    <a:pt x="620" y="1465"/>
                    <a:pt x="776" y="1605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5"/>
                  </a:cubicBezTo>
                  <a:cubicBezTo>
                    <a:pt x="1099" y="1385"/>
                    <a:pt x="1337" y="1165"/>
                    <a:pt x="1576" y="945"/>
                  </a:cubicBezTo>
                  <a:cubicBezTo>
                    <a:pt x="1589" y="941"/>
                    <a:pt x="1600" y="932"/>
                    <a:pt x="1606" y="917"/>
                  </a:cubicBezTo>
                  <a:cubicBezTo>
                    <a:pt x="1608" y="917"/>
                    <a:pt x="1608" y="917"/>
                    <a:pt x="1610" y="915"/>
                  </a:cubicBezTo>
                  <a:cubicBezTo>
                    <a:pt x="1632" y="894"/>
                    <a:pt x="1632" y="868"/>
                    <a:pt x="1621" y="848"/>
                  </a:cubicBezTo>
                  <a:cubicBezTo>
                    <a:pt x="1615" y="713"/>
                    <a:pt x="1427" y="589"/>
                    <a:pt x="1347" y="508"/>
                  </a:cubicBezTo>
                  <a:cubicBezTo>
                    <a:pt x="1179" y="344"/>
                    <a:pt x="1013" y="182"/>
                    <a:pt x="847" y="18"/>
                  </a:cubicBezTo>
                  <a:cubicBezTo>
                    <a:pt x="835" y="6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5"/>
            <p:cNvSpPr/>
            <p:nvPr/>
          </p:nvSpPr>
          <p:spPr>
            <a:xfrm>
              <a:off x="622661" y="3857861"/>
              <a:ext cx="122669" cy="116383"/>
            </a:xfrm>
            <a:custGeom>
              <a:avLst/>
              <a:gdLst/>
              <a:ahLst/>
              <a:cxnLst/>
              <a:rect l="l" t="t" r="r" b="b"/>
              <a:pathLst>
                <a:path w="761" h="722" extrusionOk="0">
                  <a:moveTo>
                    <a:pt x="392" y="185"/>
                  </a:moveTo>
                  <a:cubicBezTo>
                    <a:pt x="397" y="190"/>
                    <a:pt x="403" y="196"/>
                    <a:pt x="408" y="203"/>
                  </a:cubicBezTo>
                  <a:cubicBezTo>
                    <a:pt x="397" y="207"/>
                    <a:pt x="386" y="211"/>
                    <a:pt x="375" y="215"/>
                  </a:cubicBezTo>
                  <a:cubicBezTo>
                    <a:pt x="380" y="205"/>
                    <a:pt x="386" y="194"/>
                    <a:pt x="392" y="185"/>
                  </a:cubicBezTo>
                  <a:close/>
                  <a:moveTo>
                    <a:pt x="492" y="297"/>
                  </a:moveTo>
                  <a:cubicBezTo>
                    <a:pt x="494" y="298"/>
                    <a:pt x="496" y="300"/>
                    <a:pt x="498" y="302"/>
                  </a:cubicBezTo>
                  <a:cubicBezTo>
                    <a:pt x="492" y="304"/>
                    <a:pt x="489" y="306"/>
                    <a:pt x="483" y="306"/>
                  </a:cubicBezTo>
                  <a:cubicBezTo>
                    <a:pt x="487" y="304"/>
                    <a:pt x="489" y="300"/>
                    <a:pt x="492" y="297"/>
                  </a:cubicBezTo>
                  <a:close/>
                  <a:moveTo>
                    <a:pt x="591" y="405"/>
                  </a:moveTo>
                  <a:lnTo>
                    <a:pt x="600" y="414"/>
                  </a:lnTo>
                  <a:cubicBezTo>
                    <a:pt x="599" y="413"/>
                    <a:pt x="597" y="412"/>
                    <a:pt x="594" y="412"/>
                  </a:cubicBezTo>
                  <a:cubicBezTo>
                    <a:pt x="590" y="412"/>
                    <a:pt x="584" y="415"/>
                    <a:pt x="578" y="420"/>
                  </a:cubicBezTo>
                  <a:cubicBezTo>
                    <a:pt x="582" y="414"/>
                    <a:pt x="587" y="410"/>
                    <a:pt x="591" y="405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4"/>
                    <a:pt x="360" y="483"/>
                  </a:cubicBezTo>
                  <a:cubicBezTo>
                    <a:pt x="356" y="477"/>
                    <a:pt x="353" y="472"/>
                    <a:pt x="349" y="466"/>
                  </a:cubicBezTo>
                  <a:cubicBezTo>
                    <a:pt x="358" y="463"/>
                    <a:pt x="369" y="461"/>
                    <a:pt x="380" y="459"/>
                  </a:cubicBezTo>
                  <a:close/>
                  <a:moveTo>
                    <a:pt x="392" y="1"/>
                  </a:moveTo>
                  <a:cubicBezTo>
                    <a:pt x="386" y="1"/>
                    <a:pt x="379" y="2"/>
                    <a:pt x="373" y="4"/>
                  </a:cubicBezTo>
                  <a:cubicBezTo>
                    <a:pt x="220" y="60"/>
                    <a:pt x="181" y="235"/>
                    <a:pt x="37" y="298"/>
                  </a:cubicBezTo>
                  <a:cubicBezTo>
                    <a:pt x="0" y="315"/>
                    <a:pt x="2" y="367"/>
                    <a:pt x="26" y="394"/>
                  </a:cubicBezTo>
                  <a:cubicBezTo>
                    <a:pt x="78" y="451"/>
                    <a:pt x="131" y="511"/>
                    <a:pt x="183" y="569"/>
                  </a:cubicBezTo>
                  <a:cubicBezTo>
                    <a:pt x="222" y="614"/>
                    <a:pt x="274" y="699"/>
                    <a:pt x="332" y="716"/>
                  </a:cubicBezTo>
                  <a:cubicBezTo>
                    <a:pt x="346" y="720"/>
                    <a:pt x="360" y="722"/>
                    <a:pt x="373" y="722"/>
                  </a:cubicBezTo>
                  <a:cubicBezTo>
                    <a:pt x="463" y="722"/>
                    <a:pt x="526" y="636"/>
                    <a:pt x="591" y="576"/>
                  </a:cubicBezTo>
                  <a:cubicBezTo>
                    <a:pt x="647" y="524"/>
                    <a:pt x="761" y="448"/>
                    <a:pt x="709" y="358"/>
                  </a:cubicBezTo>
                  <a:cubicBezTo>
                    <a:pt x="647" y="252"/>
                    <a:pt x="537" y="157"/>
                    <a:pt x="449" y="67"/>
                  </a:cubicBezTo>
                  <a:cubicBezTo>
                    <a:pt x="451" y="34"/>
                    <a:pt x="426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7" name="Google Shape;1887;p15"/>
          <p:cNvSpPr txBox="1">
            <a:spLocks noGrp="1"/>
          </p:cNvSpPr>
          <p:nvPr>
            <p:ph type="title"/>
          </p:nvPr>
        </p:nvSpPr>
        <p:spPr>
          <a:xfrm>
            <a:off x="720000" y="451503"/>
            <a:ext cx="77040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1515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9" name="Google Shape;1889;p16"/>
          <p:cNvGrpSpPr/>
          <p:nvPr/>
        </p:nvGrpSpPr>
        <p:grpSpPr>
          <a:xfrm rot="5400000">
            <a:off x="212363" y="-1585338"/>
            <a:ext cx="423798" cy="3158837"/>
            <a:chOff x="434225" y="628490"/>
            <a:chExt cx="516952" cy="3852710"/>
          </a:xfrm>
        </p:grpSpPr>
        <p:sp>
          <p:nvSpPr>
            <p:cNvPr id="1890" name="Google Shape;1890;p16"/>
            <p:cNvSpPr/>
            <p:nvPr/>
          </p:nvSpPr>
          <p:spPr>
            <a:xfrm>
              <a:off x="449538" y="1427693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4"/>
                  </a:moveTo>
                  <a:cubicBezTo>
                    <a:pt x="2780" y="254"/>
                    <a:pt x="2767" y="315"/>
                    <a:pt x="2760" y="377"/>
                  </a:cubicBezTo>
                  <a:cubicBezTo>
                    <a:pt x="2752" y="332"/>
                    <a:pt x="2743" y="285"/>
                    <a:pt x="2733" y="239"/>
                  </a:cubicBezTo>
                  <a:cubicBezTo>
                    <a:pt x="2754" y="224"/>
                    <a:pt x="2776" y="207"/>
                    <a:pt x="2799" y="194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90"/>
                    <a:pt x="202" y="407"/>
                    <a:pt x="235" y="425"/>
                  </a:cubicBezTo>
                  <a:cubicBezTo>
                    <a:pt x="203" y="427"/>
                    <a:pt x="170" y="433"/>
                    <a:pt x="138" y="440"/>
                  </a:cubicBezTo>
                  <a:cubicBezTo>
                    <a:pt x="136" y="420"/>
                    <a:pt x="134" y="399"/>
                    <a:pt x="133" y="379"/>
                  </a:cubicBezTo>
                  <a:close/>
                  <a:moveTo>
                    <a:pt x="2625" y="326"/>
                  </a:moveTo>
                  <a:cubicBezTo>
                    <a:pt x="2635" y="377"/>
                    <a:pt x="2644" y="425"/>
                    <a:pt x="2655" y="474"/>
                  </a:cubicBezTo>
                  <a:cubicBezTo>
                    <a:pt x="2635" y="435"/>
                    <a:pt x="2614" y="395"/>
                    <a:pt x="2594" y="356"/>
                  </a:cubicBezTo>
                  <a:cubicBezTo>
                    <a:pt x="2605" y="347"/>
                    <a:pt x="2616" y="338"/>
                    <a:pt x="2625" y="326"/>
                  </a:cubicBezTo>
                  <a:close/>
                  <a:moveTo>
                    <a:pt x="2493" y="455"/>
                  </a:moveTo>
                  <a:cubicBezTo>
                    <a:pt x="2499" y="472"/>
                    <a:pt x="2506" y="489"/>
                    <a:pt x="2513" y="505"/>
                  </a:cubicBezTo>
                  <a:cubicBezTo>
                    <a:pt x="2508" y="500"/>
                    <a:pt x="2502" y="496"/>
                    <a:pt x="2499" y="492"/>
                  </a:cubicBezTo>
                  <a:cubicBezTo>
                    <a:pt x="2489" y="486"/>
                    <a:pt x="2480" y="483"/>
                    <a:pt x="2471" y="483"/>
                  </a:cubicBezTo>
                  <a:cubicBezTo>
                    <a:pt x="2469" y="483"/>
                    <a:pt x="2467" y="483"/>
                    <a:pt x="2465" y="483"/>
                  </a:cubicBezTo>
                  <a:cubicBezTo>
                    <a:pt x="2474" y="474"/>
                    <a:pt x="2484" y="464"/>
                    <a:pt x="2493" y="455"/>
                  </a:cubicBezTo>
                  <a:close/>
                  <a:moveTo>
                    <a:pt x="414" y="517"/>
                  </a:moveTo>
                  <a:cubicBezTo>
                    <a:pt x="425" y="522"/>
                    <a:pt x="437" y="528"/>
                    <a:pt x="448" y="533"/>
                  </a:cubicBezTo>
                  <a:cubicBezTo>
                    <a:pt x="405" y="556"/>
                    <a:pt x="360" y="578"/>
                    <a:pt x="317" y="599"/>
                  </a:cubicBezTo>
                  <a:cubicBezTo>
                    <a:pt x="340" y="576"/>
                    <a:pt x="366" y="556"/>
                    <a:pt x="394" y="537"/>
                  </a:cubicBezTo>
                  <a:cubicBezTo>
                    <a:pt x="403" y="531"/>
                    <a:pt x="409" y="524"/>
                    <a:pt x="414" y="517"/>
                  </a:cubicBezTo>
                  <a:close/>
                  <a:moveTo>
                    <a:pt x="2879" y="392"/>
                  </a:moveTo>
                  <a:cubicBezTo>
                    <a:pt x="2883" y="483"/>
                    <a:pt x="2888" y="574"/>
                    <a:pt x="2894" y="666"/>
                  </a:cubicBezTo>
                  <a:cubicBezTo>
                    <a:pt x="2871" y="576"/>
                    <a:pt x="2868" y="483"/>
                    <a:pt x="2879" y="392"/>
                  </a:cubicBezTo>
                  <a:close/>
                  <a:moveTo>
                    <a:pt x="466" y="705"/>
                  </a:moveTo>
                  <a:cubicBezTo>
                    <a:pt x="468" y="707"/>
                    <a:pt x="468" y="707"/>
                    <a:pt x="468" y="709"/>
                  </a:cubicBezTo>
                  <a:cubicBezTo>
                    <a:pt x="466" y="709"/>
                    <a:pt x="464" y="710"/>
                    <a:pt x="461" y="712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3"/>
                  </a:moveTo>
                  <a:cubicBezTo>
                    <a:pt x="2334" y="664"/>
                    <a:pt x="2359" y="684"/>
                    <a:pt x="2383" y="705"/>
                  </a:cubicBezTo>
                  <a:cubicBezTo>
                    <a:pt x="2387" y="714"/>
                    <a:pt x="2390" y="724"/>
                    <a:pt x="2398" y="731"/>
                  </a:cubicBezTo>
                  <a:cubicBezTo>
                    <a:pt x="2415" y="750"/>
                    <a:pt x="2433" y="761"/>
                    <a:pt x="2454" y="765"/>
                  </a:cubicBezTo>
                  <a:cubicBezTo>
                    <a:pt x="2486" y="794"/>
                    <a:pt x="2515" y="822"/>
                    <a:pt x="2547" y="852"/>
                  </a:cubicBezTo>
                  <a:cubicBezTo>
                    <a:pt x="2463" y="787"/>
                    <a:pt x="2379" y="722"/>
                    <a:pt x="2297" y="656"/>
                  </a:cubicBezTo>
                  <a:cubicBezTo>
                    <a:pt x="2301" y="651"/>
                    <a:pt x="2305" y="647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3"/>
                    <a:pt x="547" y="878"/>
                    <a:pt x="494" y="914"/>
                  </a:cubicBezTo>
                  <a:cubicBezTo>
                    <a:pt x="545" y="875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6"/>
                    <a:pt x="230" y="1046"/>
                  </a:cubicBezTo>
                  <a:cubicBezTo>
                    <a:pt x="230" y="1048"/>
                    <a:pt x="228" y="1050"/>
                    <a:pt x="226" y="1052"/>
                  </a:cubicBezTo>
                  <a:cubicBezTo>
                    <a:pt x="226" y="1050"/>
                    <a:pt x="226" y="1046"/>
                    <a:pt x="226" y="1044"/>
                  </a:cubicBezTo>
                  <a:close/>
                  <a:moveTo>
                    <a:pt x="2894" y="1098"/>
                  </a:moveTo>
                  <a:cubicBezTo>
                    <a:pt x="2903" y="1111"/>
                    <a:pt x="2912" y="1124"/>
                    <a:pt x="2920" y="1136"/>
                  </a:cubicBezTo>
                  <a:cubicBezTo>
                    <a:pt x="2909" y="1130"/>
                    <a:pt x="2898" y="1124"/>
                    <a:pt x="2884" y="1117"/>
                  </a:cubicBezTo>
                  <a:cubicBezTo>
                    <a:pt x="2888" y="1111"/>
                    <a:pt x="2892" y="1104"/>
                    <a:pt x="2894" y="1098"/>
                  </a:cubicBezTo>
                  <a:close/>
                  <a:moveTo>
                    <a:pt x="2914" y="1"/>
                  </a:moveTo>
                  <a:cubicBezTo>
                    <a:pt x="2904" y="1"/>
                    <a:pt x="2894" y="3"/>
                    <a:pt x="2884" y="8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21"/>
                  </a:cubicBezTo>
                  <a:cubicBezTo>
                    <a:pt x="2400" y="373"/>
                    <a:pt x="2348" y="429"/>
                    <a:pt x="2295" y="485"/>
                  </a:cubicBezTo>
                  <a:cubicBezTo>
                    <a:pt x="2293" y="483"/>
                    <a:pt x="2293" y="483"/>
                    <a:pt x="2292" y="483"/>
                  </a:cubicBez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9"/>
                  </a:cubicBezTo>
                  <a:cubicBezTo>
                    <a:pt x="2202" y="580"/>
                    <a:pt x="2182" y="599"/>
                    <a:pt x="2163" y="619"/>
                  </a:cubicBezTo>
                  <a:cubicBezTo>
                    <a:pt x="2141" y="640"/>
                    <a:pt x="2137" y="684"/>
                    <a:pt x="2163" y="705"/>
                  </a:cubicBezTo>
                  <a:cubicBezTo>
                    <a:pt x="2314" y="822"/>
                    <a:pt x="2465" y="942"/>
                    <a:pt x="2616" y="1061"/>
                  </a:cubicBezTo>
                  <a:cubicBezTo>
                    <a:pt x="2728" y="1149"/>
                    <a:pt x="2836" y="1253"/>
                    <a:pt x="2978" y="1287"/>
                  </a:cubicBezTo>
                  <a:cubicBezTo>
                    <a:pt x="2982" y="1287"/>
                    <a:pt x="2986" y="1288"/>
                    <a:pt x="2991" y="1288"/>
                  </a:cubicBezTo>
                  <a:cubicBezTo>
                    <a:pt x="3024" y="1288"/>
                    <a:pt x="3057" y="1263"/>
                    <a:pt x="3054" y="1227"/>
                  </a:cubicBezTo>
                  <a:cubicBezTo>
                    <a:pt x="3026" y="850"/>
                    <a:pt x="2998" y="474"/>
                    <a:pt x="2987" y="95"/>
                  </a:cubicBezTo>
                  <a:cubicBezTo>
                    <a:pt x="2987" y="78"/>
                    <a:pt x="2983" y="67"/>
                    <a:pt x="2974" y="58"/>
                  </a:cubicBezTo>
                  <a:cubicBezTo>
                    <a:pt x="2974" y="26"/>
                    <a:pt x="2947" y="1"/>
                    <a:pt x="2914" y="1"/>
                  </a:cubicBezTo>
                  <a:close/>
                  <a:moveTo>
                    <a:pt x="89" y="251"/>
                  </a:moveTo>
                  <a:cubicBezTo>
                    <a:pt x="80" y="251"/>
                    <a:pt x="72" y="251"/>
                    <a:pt x="64" y="252"/>
                  </a:cubicBezTo>
                  <a:cubicBezTo>
                    <a:pt x="34" y="254"/>
                    <a:pt x="0" y="276"/>
                    <a:pt x="4" y="311"/>
                  </a:cubicBezTo>
                  <a:cubicBezTo>
                    <a:pt x="6" y="328"/>
                    <a:pt x="8" y="347"/>
                    <a:pt x="10" y="364"/>
                  </a:cubicBezTo>
                  <a:cubicBezTo>
                    <a:pt x="8" y="371"/>
                    <a:pt x="8" y="379"/>
                    <a:pt x="8" y="386"/>
                  </a:cubicBezTo>
                  <a:cubicBezTo>
                    <a:pt x="11" y="407"/>
                    <a:pt x="15" y="427"/>
                    <a:pt x="17" y="448"/>
                  </a:cubicBezTo>
                  <a:cubicBezTo>
                    <a:pt x="41" y="720"/>
                    <a:pt x="51" y="994"/>
                    <a:pt x="45" y="1268"/>
                  </a:cubicBezTo>
                  <a:cubicBezTo>
                    <a:pt x="44" y="1302"/>
                    <a:pt x="75" y="1328"/>
                    <a:pt x="107" y="1328"/>
                  </a:cubicBezTo>
                  <a:cubicBezTo>
                    <a:pt x="117" y="1328"/>
                    <a:pt x="127" y="1325"/>
                    <a:pt x="136" y="1320"/>
                  </a:cubicBezTo>
                  <a:cubicBezTo>
                    <a:pt x="155" y="1309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8"/>
                  </a:cubicBezTo>
                  <a:cubicBezTo>
                    <a:pt x="453" y="1082"/>
                    <a:pt x="688" y="919"/>
                    <a:pt x="940" y="781"/>
                  </a:cubicBezTo>
                  <a:cubicBezTo>
                    <a:pt x="981" y="757"/>
                    <a:pt x="977" y="699"/>
                    <a:pt x="940" y="675"/>
                  </a:cubicBezTo>
                  <a:cubicBezTo>
                    <a:pt x="789" y="582"/>
                    <a:pt x="636" y="494"/>
                    <a:pt x="479" y="414"/>
                  </a:cubicBezTo>
                  <a:cubicBezTo>
                    <a:pt x="371" y="356"/>
                    <a:pt x="221" y="251"/>
                    <a:pt x="89" y="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6"/>
            <p:cNvSpPr/>
            <p:nvPr/>
          </p:nvSpPr>
          <p:spPr>
            <a:xfrm>
              <a:off x="450989" y="1180581"/>
              <a:ext cx="491000" cy="259524"/>
            </a:xfrm>
            <a:custGeom>
              <a:avLst/>
              <a:gdLst/>
              <a:ahLst/>
              <a:cxnLst/>
              <a:rect l="l" t="t" r="r" b="b"/>
              <a:pathLst>
                <a:path w="3046" h="1610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5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4"/>
                  </a:cubicBezTo>
                  <a:cubicBezTo>
                    <a:pt x="227" y="167"/>
                    <a:pt x="199" y="156"/>
                    <a:pt x="171" y="156"/>
                  </a:cubicBezTo>
                  <a:cubicBezTo>
                    <a:pt x="82" y="156"/>
                    <a:pt x="1" y="277"/>
                    <a:pt x="81" y="364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1"/>
                    <a:pt x="1114" y="1313"/>
                  </a:cubicBezTo>
                  <a:cubicBezTo>
                    <a:pt x="1209" y="1416"/>
                    <a:pt x="1300" y="1518"/>
                    <a:pt x="1421" y="1591"/>
                  </a:cubicBezTo>
                  <a:cubicBezTo>
                    <a:pt x="1443" y="1605"/>
                    <a:pt x="1464" y="1610"/>
                    <a:pt x="1483" y="1610"/>
                  </a:cubicBezTo>
                  <a:cubicBezTo>
                    <a:pt x="1495" y="1610"/>
                    <a:pt x="1507" y="1608"/>
                    <a:pt x="1518" y="1604"/>
                  </a:cubicBezTo>
                  <a:cubicBezTo>
                    <a:pt x="1542" y="1600"/>
                    <a:pt x="1567" y="1591"/>
                    <a:pt x="1589" y="1569"/>
                  </a:cubicBezTo>
                  <a:cubicBezTo>
                    <a:pt x="2042" y="1112"/>
                    <a:pt x="2499" y="657"/>
                    <a:pt x="2959" y="208"/>
                  </a:cubicBezTo>
                  <a:cubicBezTo>
                    <a:pt x="3046" y="122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6"/>
            <p:cNvSpPr/>
            <p:nvPr/>
          </p:nvSpPr>
          <p:spPr>
            <a:xfrm>
              <a:off x="437932" y="1279555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2"/>
                    <a:pt x="2515" y="546"/>
                    <a:pt x="2278" y="774"/>
                  </a:cubicBezTo>
                  <a:cubicBezTo>
                    <a:pt x="2155" y="893"/>
                    <a:pt x="2024" y="1007"/>
                    <a:pt x="1894" y="1117"/>
                  </a:cubicBezTo>
                  <a:cubicBezTo>
                    <a:pt x="1797" y="1195"/>
                    <a:pt x="1678" y="1266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8"/>
                  </a:cubicBezTo>
                  <a:cubicBezTo>
                    <a:pt x="611" y="915"/>
                    <a:pt x="1092" y="1285"/>
                    <a:pt x="1575" y="1650"/>
                  </a:cubicBezTo>
                  <a:cubicBezTo>
                    <a:pt x="1597" y="1666"/>
                    <a:pt x="1619" y="1673"/>
                    <a:pt x="1639" y="1673"/>
                  </a:cubicBezTo>
                  <a:cubicBezTo>
                    <a:pt x="1680" y="1673"/>
                    <a:pt x="1715" y="1645"/>
                    <a:pt x="1733" y="1607"/>
                  </a:cubicBezTo>
                  <a:cubicBezTo>
                    <a:pt x="1748" y="1596"/>
                    <a:pt x="1763" y="1581"/>
                    <a:pt x="1773" y="1561"/>
                  </a:cubicBezTo>
                  <a:cubicBezTo>
                    <a:pt x="1829" y="1434"/>
                    <a:pt x="1993" y="1348"/>
                    <a:pt x="2097" y="1260"/>
                  </a:cubicBezTo>
                  <a:cubicBezTo>
                    <a:pt x="2218" y="1160"/>
                    <a:pt x="2336" y="1055"/>
                    <a:pt x="2449" y="945"/>
                  </a:cubicBezTo>
                  <a:cubicBezTo>
                    <a:pt x="2688" y="720"/>
                    <a:pt x="2908" y="474"/>
                    <a:pt x="3111" y="214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6"/>
            <p:cNvSpPr/>
            <p:nvPr/>
          </p:nvSpPr>
          <p:spPr>
            <a:xfrm>
              <a:off x="434386" y="743583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8" y="1"/>
                  </a:moveTo>
                  <a:cubicBezTo>
                    <a:pt x="1590" y="1"/>
                    <a:pt x="1561" y="11"/>
                    <a:pt x="1535" y="34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5"/>
                    <a:pt x="163" y="1425"/>
                  </a:cubicBezTo>
                  <a:cubicBezTo>
                    <a:pt x="183" y="1425"/>
                    <a:pt x="205" y="1418"/>
                    <a:pt x="227" y="1403"/>
                  </a:cubicBezTo>
                  <a:cubicBezTo>
                    <a:pt x="715" y="1056"/>
                    <a:pt x="1183" y="681"/>
                    <a:pt x="1627" y="278"/>
                  </a:cubicBezTo>
                  <a:cubicBezTo>
                    <a:pt x="1834" y="484"/>
                    <a:pt x="2041" y="687"/>
                    <a:pt x="2250" y="892"/>
                  </a:cubicBezTo>
                  <a:cubicBezTo>
                    <a:pt x="2466" y="1104"/>
                    <a:pt x="2673" y="1343"/>
                    <a:pt x="2930" y="1507"/>
                  </a:cubicBezTo>
                  <a:cubicBezTo>
                    <a:pt x="2951" y="1521"/>
                    <a:pt x="2973" y="1527"/>
                    <a:pt x="2992" y="1527"/>
                  </a:cubicBezTo>
                  <a:cubicBezTo>
                    <a:pt x="3095" y="1527"/>
                    <a:pt x="3162" y="1369"/>
                    <a:pt x="3053" y="1298"/>
                  </a:cubicBezTo>
                  <a:cubicBezTo>
                    <a:pt x="2814" y="1145"/>
                    <a:pt x="2621" y="918"/>
                    <a:pt x="2421" y="720"/>
                  </a:cubicBezTo>
                  <a:cubicBezTo>
                    <a:pt x="2194" y="497"/>
                    <a:pt x="1966" y="273"/>
                    <a:pt x="1741" y="51"/>
                  </a:cubicBezTo>
                  <a:cubicBezTo>
                    <a:pt x="1720" y="30"/>
                    <a:pt x="1698" y="19"/>
                    <a:pt x="1675" y="16"/>
                  </a:cubicBezTo>
                  <a:cubicBezTo>
                    <a:pt x="1658" y="6"/>
                    <a:pt x="1638" y="1"/>
                    <a:pt x="1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6"/>
            <p:cNvSpPr/>
            <p:nvPr/>
          </p:nvSpPr>
          <p:spPr>
            <a:xfrm>
              <a:off x="451956" y="628490"/>
              <a:ext cx="497448" cy="240664"/>
            </a:xfrm>
            <a:custGeom>
              <a:avLst/>
              <a:gdLst/>
              <a:ahLst/>
              <a:cxnLst/>
              <a:rect l="l" t="t" r="r" b="b"/>
              <a:pathLst>
                <a:path w="3086" h="1493" extrusionOk="0">
                  <a:moveTo>
                    <a:pt x="1510" y="1"/>
                  </a:moveTo>
                  <a:cubicBezTo>
                    <a:pt x="1483" y="1"/>
                    <a:pt x="1455" y="13"/>
                    <a:pt x="1432" y="42"/>
                  </a:cubicBezTo>
                  <a:cubicBezTo>
                    <a:pt x="1061" y="496"/>
                    <a:pt x="556" y="836"/>
                    <a:pt x="97" y="1198"/>
                  </a:cubicBezTo>
                  <a:cubicBezTo>
                    <a:pt x="1" y="1274"/>
                    <a:pt x="89" y="1397"/>
                    <a:pt x="190" y="1397"/>
                  </a:cubicBezTo>
                  <a:cubicBezTo>
                    <a:pt x="216" y="1397"/>
                    <a:pt x="244" y="1389"/>
                    <a:pt x="269" y="1369"/>
                  </a:cubicBezTo>
                  <a:cubicBezTo>
                    <a:pt x="709" y="1022"/>
                    <a:pt x="1192" y="694"/>
                    <a:pt x="1559" y="265"/>
                  </a:cubicBezTo>
                  <a:cubicBezTo>
                    <a:pt x="1991" y="653"/>
                    <a:pt x="2415" y="1050"/>
                    <a:pt x="2828" y="1457"/>
                  </a:cubicBezTo>
                  <a:cubicBezTo>
                    <a:pt x="2853" y="1482"/>
                    <a:pt x="2882" y="1492"/>
                    <a:pt x="2909" y="1492"/>
                  </a:cubicBezTo>
                  <a:cubicBezTo>
                    <a:pt x="3002" y="1492"/>
                    <a:pt x="3085" y="1370"/>
                    <a:pt x="3000" y="1285"/>
                  </a:cubicBezTo>
                  <a:cubicBezTo>
                    <a:pt x="2573" y="866"/>
                    <a:pt x="2137" y="455"/>
                    <a:pt x="1689" y="58"/>
                  </a:cubicBezTo>
                  <a:cubicBezTo>
                    <a:pt x="1664" y="35"/>
                    <a:pt x="1636" y="26"/>
                    <a:pt x="1609" y="26"/>
                  </a:cubicBezTo>
                  <a:cubicBezTo>
                    <a:pt x="1599" y="26"/>
                    <a:pt x="1590" y="27"/>
                    <a:pt x="1581" y="29"/>
                  </a:cubicBezTo>
                  <a:cubicBezTo>
                    <a:pt x="1560" y="11"/>
                    <a:pt x="1535" y="1"/>
                    <a:pt x="1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6"/>
            <p:cNvSpPr/>
            <p:nvPr/>
          </p:nvSpPr>
          <p:spPr>
            <a:xfrm>
              <a:off x="473234" y="86335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1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6"/>
                    <a:pt x="1294" y="352"/>
                  </a:cubicBezTo>
                  <a:cubicBezTo>
                    <a:pt x="1311" y="335"/>
                    <a:pt x="1328" y="317"/>
                    <a:pt x="1345" y="300"/>
                  </a:cubicBezTo>
                  <a:close/>
                  <a:moveTo>
                    <a:pt x="1086" y="568"/>
                  </a:moveTo>
                  <a:cubicBezTo>
                    <a:pt x="1134" y="772"/>
                    <a:pt x="1188" y="975"/>
                    <a:pt x="1244" y="1176"/>
                  </a:cubicBezTo>
                  <a:cubicBezTo>
                    <a:pt x="1170" y="1001"/>
                    <a:pt x="1089" y="829"/>
                    <a:pt x="991" y="667"/>
                  </a:cubicBezTo>
                  <a:cubicBezTo>
                    <a:pt x="1022" y="634"/>
                    <a:pt x="1054" y="602"/>
                    <a:pt x="1086" y="568"/>
                  </a:cubicBezTo>
                  <a:close/>
                  <a:moveTo>
                    <a:pt x="496" y="1178"/>
                  </a:moveTo>
                  <a:cubicBezTo>
                    <a:pt x="496" y="1187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1"/>
                    <a:pt x="323" y="1363"/>
                    <a:pt x="323" y="1364"/>
                  </a:cubicBezTo>
                  <a:cubicBezTo>
                    <a:pt x="347" y="1402"/>
                    <a:pt x="372" y="1439"/>
                    <a:pt x="394" y="1474"/>
                  </a:cubicBezTo>
                  <a:cubicBezTo>
                    <a:pt x="364" y="1443"/>
                    <a:pt x="332" y="1411"/>
                    <a:pt x="303" y="1379"/>
                  </a:cubicBezTo>
                  <a:cubicBezTo>
                    <a:pt x="308" y="1374"/>
                    <a:pt x="316" y="1366"/>
                    <a:pt x="321" y="1361"/>
                  </a:cubicBezTo>
                  <a:close/>
                  <a:moveTo>
                    <a:pt x="1932" y="1480"/>
                  </a:moveTo>
                  <a:cubicBezTo>
                    <a:pt x="1977" y="1586"/>
                    <a:pt x="2018" y="1696"/>
                    <a:pt x="2057" y="1806"/>
                  </a:cubicBezTo>
                  <a:cubicBezTo>
                    <a:pt x="2050" y="1814"/>
                    <a:pt x="2042" y="1819"/>
                    <a:pt x="2035" y="1827"/>
                  </a:cubicBezTo>
                  <a:cubicBezTo>
                    <a:pt x="2001" y="1711"/>
                    <a:pt x="1966" y="1596"/>
                    <a:pt x="1932" y="1480"/>
                  </a:cubicBezTo>
                  <a:close/>
                  <a:moveTo>
                    <a:pt x="733" y="1797"/>
                  </a:moveTo>
                  <a:cubicBezTo>
                    <a:pt x="746" y="1821"/>
                    <a:pt x="757" y="1847"/>
                    <a:pt x="771" y="1872"/>
                  </a:cubicBezTo>
                  <a:cubicBezTo>
                    <a:pt x="750" y="1849"/>
                    <a:pt x="730" y="1829"/>
                    <a:pt x="709" y="1806"/>
                  </a:cubicBezTo>
                  <a:cubicBezTo>
                    <a:pt x="718" y="1804"/>
                    <a:pt x="726" y="1801"/>
                    <a:pt x="733" y="1797"/>
                  </a:cubicBezTo>
                  <a:close/>
                  <a:moveTo>
                    <a:pt x="1302" y="2373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79"/>
                    <a:pt x="1332" y="2485"/>
                    <a:pt x="1326" y="2491"/>
                  </a:cubicBezTo>
                  <a:cubicBezTo>
                    <a:pt x="1306" y="2466"/>
                    <a:pt x="1283" y="2444"/>
                    <a:pt x="1263" y="2420"/>
                  </a:cubicBezTo>
                  <a:cubicBezTo>
                    <a:pt x="1278" y="2407"/>
                    <a:pt x="1291" y="2392"/>
                    <a:pt x="1302" y="2373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6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0"/>
                    <a:pt x="2275" y="1933"/>
                    <a:pt x="2715" y="1529"/>
                  </a:cubicBezTo>
                  <a:cubicBezTo>
                    <a:pt x="2732" y="1512"/>
                    <a:pt x="2743" y="1495"/>
                    <a:pt x="2749" y="1476"/>
                  </a:cubicBezTo>
                  <a:cubicBezTo>
                    <a:pt x="2786" y="1433"/>
                    <a:pt x="2793" y="1372"/>
                    <a:pt x="2737" y="1323"/>
                  </a:cubicBezTo>
                  <a:cubicBezTo>
                    <a:pt x="2268" y="930"/>
                    <a:pt x="1833" y="499"/>
                    <a:pt x="1434" y="35"/>
                  </a:cubicBezTo>
                  <a:cubicBezTo>
                    <a:pt x="1413" y="11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6"/>
            <p:cNvSpPr/>
            <p:nvPr/>
          </p:nvSpPr>
          <p:spPr>
            <a:xfrm>
              <a:off x="554960" y="944915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59"/>
                    <a:pt x="823" y="165"/>
                  </a:cubicBezTo>
                  <a:cubicBezTo>
                    <a:pt x="815" y="163"/>
                    <a:pt x="806" y="163"/>
                    <a:pt x="799" y="163"/>
                  </a:cubicBezTo>
                  <a:cubicBezTo>
                    <a:pt x="802" y="159"/>
                    <a:pt x="806" y="156"/>
                    <a:pt x="810" y="152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30"/>
                  </a:cubicBezTo>
                  <a:cubicBezTo>
                    <a:pt x="239" y="728"/>
                    <a:pt x="232" y="728"/>
                    <a:pt x="226" y="728"/>
                  </a:cubicBez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6"/>
                  </a:moveTo>
                  <a:lnTo>
                    <a:pt x="159" y="886"/>
                  </a:lnTo>
                  <a:cubicBezTo>
                    <a:pt x="209" y="933"/>
                    <a:pt x="258" y="978"/>
                    <a:pt x="308" y="1024"/>
                  </a:cubicBezTo>
                  <a:cubicBezTo>
                    <a:pt x="323" y="1043"/>
                    <a:pt x="340" y="1060"/>
                    <a:pt x="355" y="1078"/>
                  </a:cubicBezTo>
                  <a:cubicBezTo>
                    <a:pt x="280" y="1013"/>
                    <a:pt x="196" y="939"/>
                    <a:pt x="159" y="886"/>
                  </a:cubicBezTo>
                  <a:close/>
                  <a:moveTo>
                    <a:pt x="800" y="497"/>
                  </a:moveTo>
                  <a:cubicBezTo>
                    <a:pt x="819" y="508"/>
                    <a:pt x="838" y="528"/>
                    <a:pt x="856" y="555"/>
                  </a:cubicBezTo>
                  <a:cubicBezTo>
                    <a:pt x="886" y="596"/>
                    <a:pt x="918" y="635"/>
                    <a:pt x="950" y="674"/>
                  </a:cubicBezTo>
                  <a:cubicBezTo>
                    <a:pt x="985" y="717"/>
                    <a:pt x="1030" y="773"/>
                    <a:pt x="1082" y="804"/>
                  </a:cubicBezTo>
                  <a:cubicBezTo>
                    <a:pt x="974" y="899"/>
                    <a:pt x="864" y="996"/>
                    <a:pt x="754" y="1093"/>
                  </a:cubicBezTo>
                  <a:cubicBezTo>
                    <a:pt x="664" y="1013"/>
                    <a:pt x="580" y="927"/>
                    <a:pt x="502" y="836"/>
                  </a:cubicBezTo>
                  <a:cubicBezTo>
                    <a:pt x="597" y="730"/>
                    <a:pt x="690" y="622"/>
                    <a:pt x="786" y="515"/>
                  </a:cubicBezTo>
                  <a:cubicBezTo>
                    <a:pt x="791" y="510"/>
                    <a:pt x="797" y="502"/>
                    <a:pt x="800" y="497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7"/>
                    <a:pt x="806" y="1326"/>
                    <a:pt x="800" y="1334"/>
                  </a:cubicBezTo>
                  <a:cubicBezTo>
                    <a:pt x="795" y="1330"/>
                    <a:pt x="789" y="1325"/>
                    <a:pt x="784" y="1319"/>
                  </a:cubicBezTo>
                  <a:cubicBezTo>
                    <a:pt x="791" y="1315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51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4"/>
                  </a:cubicBezTo>
                  <a:cubicBezTo>
                    <a:pt x="241" y="542"/>
                    <a:pt x="180" y="609"/>
                    <a:pt x="116" y="676"/>
                  </a:cubicBezTo>
                  <a:cubicBezTo>
                    <a:pt x="79" y="719"/>
                    <a:pt x="4" y="780"/>
                    <a:pt x="3" y="844"/>
                  </a:cubicBezTo>
                  <a:cubicBezTo>
                    <a:pt x="1" y="896"/>
                    <a:pt x="16" y="926"/>
                    <a:pt x="53" y="963"/>
                  </a:cubicBezTo>
                  <a:cubicBezTo>
                    <a:pt x="133" y="1041"/>
                    <a:pt x="223" y="1112"/>
                    <a:pt x="306" y="1187"/>
                  </a:cubicBezTo>
                  <a:cubicBezTo>
                    <a:pt x="463" y="1326"/>
                    <a:pt x="620" y="1466"/>
                    <a:pt x="776" y="1604"/>
                  </a:cubicBezTo>
                  <a:cubicBezTo>
                    <a:pt x="789" y="1616"/>
                    <a:pt x="804" y="1622"/>
                    <a:pt x="819" y="1622"/>
                  </a:cubicBezTo>
                  <a:cubicBezTo>
                    <a:pt x="834" y="1622"/>
                    <a:pt x="849" y="1616"/>
                    <a:pt x="862" y="1604"/>
                  </a:cubicBezTo>
                  <a:cubicBezTo>
                    <a:pt x="1099" y="1384"/>
                    <a:pt x="1337" y="1166"/>
                    <a:pt x="1576" y="946"/>
                  </a:cubicBezTo>
                  <a:cubicBezTo>
                    <a:pt x="1589" y="940"/>
                    <a:pt x="1600" y="931"/>
                    <a:pt x="1606" y="918"/>
                  </a:cubicBezTo>
                  <a:cubicBezTo>
                    <a:pt x="1608" y="916"/>
                    <a:pt x="1608" y="916"/>
                    <a:pt x="1610" y="914"/>
                  </a:cubicBezTo>
                  <a:cubicBezTo>
                    <a:pt x="1632" y="894"/>
                    <a:pt x="1632" y="870"/>
                    <a:pt x="1621" y="849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6"/>
                    <a:pt x="1013" y="182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6"/>
            <p:cNvSpPr/>
            <p:nvPr/>
          </p:nvSpPr>
          <p:spPr>
            <a:xfrm>
              <a:off x="622661" y="1018420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0"/>
                    <a:pt x="403" y="197"/>
                    <a:pt x="408" y="203"/>
                  </a:cubicBezTo>
                  <a:cubicBezTo>
                    <a:pt x="397" y="207"/>
                    <a:pt x="386" y="210"/>
                    <a:pt x="375" y="214"/>
                  </a:cubicBezTo>
                  <a:cubicBezTo>
                    <a:pt x="380" y="205"/>
                    <a:pt x="386" y="194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0"/>
                    <a:pt x="498" y="304"/>
                  </a:cubicBezTo>
                  <a:cubicBezTo>
                    <a:pt x="492" y="304"/>
                    <a:pt x="489" y="306"/>
                    <a:pt x="483" y="307"/>
                  </a:cubicBezTo>
                  <a:cubicBezTo>
                    <a:pt x="487" y="304"/>
                    <a:pt x="489" y="300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8"/>
                  </a:moveTo>
                  <a:cubicBezTo>
                    <a:pt x="373" y="466"/>
                    <a:pt x="367" y="473"/>
                    <a:pt x="360" y="483"/>
                  </a:cubicBezTo>
                  <a:cubicBezTo>
                    <a:pt x="356" y="477"/>
                    <a:pt x="353" y="471"/>
                    <a:pt x="349" y="466"/>
                  </a:cubicBezTo>
                  <a:cubicBezTo>
                    <a:pt x="358" y="464"/>
                    <a:pt x="369" y="460"/>
                    <a:pt x="380" y="458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3"/>
                  </a:cubicBezTo>
                  <a:cubicBezTo>
                    <a:pt x="220" y="59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699"/>
                    <a:pt x="332" y="718"/>
                  </a:cubicBezTo>
                  <a:cubicBezTo>
                    <a:pt x="346" y="722"/>
                    <a:pt x="360" y="723"/>
                    <a:pt x="373" y="723"/>
                  </a:cubicBezTo>
                  <a:cubicBezTo>
                    <a:pt x="462" y="723"/>
                    <a:pt x="526" y="636"/>
                    <a:pt x="591" y="576"/>
                  </a:cubicBezTo>
                  <a:cubicBezTo>
                    <a:pt x="647" y="524"/>
                    <a:pt x="761" y="447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6"/>
            <p:cNvSpPr/>
            <p:nvPr/>
          </p:nvSpPr>
          <p:spPr>
            <a:xfrm>
              <a:off x="449538" y="2374227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3"/>
                  </a:moveTo>
                  <a:cubicBezTo>
                    <a:pt x="2780" y="253"/>
                    <a:pt x="2767" y="314"/>
                    <a:pt x="2760" y="376"/>
                  </a:cubicBezTo>
                  <a:cubicBezTo>
                    <a:pt x="2752" y="331"/>
                    <a:pt x="2743" y="285"/>
                    <a:pt x="2733" y="240"/>
                  </a:cubicBezTo>
                  <a:cubicBezTo>
                    <a:pt x="2754" y="223"/>
                    <a:pt x="2776" y="208"/>
                    <a:pt x="2799" y="193"/>
                  </a:cubicBezTo>
                  <a:close/>
                  <a:moveTo>
                    <a:pt x="133" y="380"/>
                  </a:moveTo>
                  <a:cubicBezTo>
                    <a:pt x="166" y="389"/>
                    <a:pt x="202" y="406"/>
                    <a:pt x="235" y="424"/>
                  </a:cubicBezTo>
                  <a:cubicBezTo>
                    <a:pt x="203" y="426"/>
                    <a:pt x="170" y="432"/>
                    <a:pt x="138" y="439"/>
                  </a:cubicBezTo>
                  <a:cubicBezTo>
                    <a:pt x="136" y="419"/>
                    <a:pt x="134" y="398"/>
                    <a:pt x="133" y="380"/>
                  </a:cubicBezTo>
                  <a:close/>
                  <a:moveTo>
                    <a:pt x="2625" y="327"/>
                  </a:moveTo>
                  <a:cubicBezTo>
                    <a:pt x="2635" y="376"/>
                    <a:pt x="2644" y="424"/>
                    <a:pt x="2655" y="475"/>
                  </a:cubicBezTo>
                  <a:cubicBezTo>
                    <a:pt x="2635" y="434"/>
                    <a:pt x="2614" y="395"/>
                    <a:pt x="2594" y="355"/>
                  </a:cubicBezTo>
                  <a:cubicBezTo>
                    <a:pt x="2605" y="346"/>
                    <a:pt x="2616" y="337"/>
                    <a:pt x="2625" y="327"/>
                  </a:cubicBezTo>
                  <a:close/>
                  <a:moveTo>
                    <a:pt x="2493" y="454"/>
                  </a:moveTo>
                  <a:cubicBezTo>
                    <a:pt x="2499" y="471"/>
                    <a:pt x="2506" y="488"/>
                    <a:pt x="2513" y="505"/>
                  </a:cubicBezTo>
                  <a:cubicBezTo>
                    <a:pt x="2508" y="501"/>
                    <a:pt x="2502" y="495"/>
                    <a:pt x="2499" y="492"/>
                  </a:cubicBezTo>
                  <a:cubicBezTo>
                    <a:pt x="2489" y="485"/>
                    <a:pt x="2480" y="482"/>
                    <a:pt x="2471" y="482"/>
                  </a:cubicBezTo>
                  <a:cubicBezTo>
                    <a:pt x="2469" y="482"/>
                    <a:pt x="2467" y="482"/>
                    <a:pt x="2465" y="482"/>
                  </a:cubicBezTo>
                  <a:cubicBezTo>
                    <a:pt x="2474" y="473"/>
                    <a:pt x="2484" y="464"/>
                    <a:pt x="2493" y="454"/>
                  </a:cubicBezTo>
                  <a:close/>
                  <a:moveTo>
                    <a:pt x="414" y="516"/>
                  </a:moveTo>
                  <a:cubicBezTo>
                    <a:pt x="425" y="521"/>
                    <a:pt x="437" y="527"/>
                    <a:pt x="448" y="533"/>
                  </a:cubicBezTo>
                  <a:cubicBezTo>
                    <a:pt x="405" y="555"/>
                    <a:pt x="360" y="577"/>
                    <a:pt x="317" y="600"/>
                  </a:cubicBezTo>
                  <a:cubicBezTo>
                    <a:pt x="340" y="575"/>
                    <a:pt x="366" y="555"/>
                    <a:pt x="394" y="536"/>
                  </a:cubicBezTo>
                  <a:cubicBezTo>
                    <a:pt x="403" y="531"/>
                    <a:pt x="409" y="523"/>
                    <a:pt x="414" y="516"/>
                  </a:cubicBezTo>
                  <a:close/>
                  <a:moveTo>
                    <a:pt x="2879" y="391"/>
                  </a:moveTo>
                  <a:cubicBezTo>
                    <a:pt x="2883" y="482"/>
                    <a:pt x="2888" y="574"/>
                    <a:pt x="2894" y="667"/>
                  </a:cubicBezTo>
                  <a:cubicBezTo>
                    <a:pt x="2871" y="575"/>
                    <a:pt x="2868" y="482"/>
                    <a:pt x="2879" y="391"/>
                  </a:cubicBezTo>
                  <a:close/>
                  <a:moveTo>
                    <a:pt x="466" y="704"/>
                  </a:moveTo>
                  <a:cubicBezTo>
                    <a:pt x="468" y="706"/>
                    <a:pt x="468" y="708"/>
                    <a:pt x="468" y="708"/>
                  </a:cubicBezTo>
                  <a:cubicBezTo>
                    <a:pt x="466" y="710"/>
                    <a:pt x="464" y="710"/>
                    <a:pt x="461" y="712"/>
                  </a:cubicBezTo>
                  <a:cubicBezTo>
                    <a:pt x="463" y="710"/>
                    <a:pt x="464" y="708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3"/>
                    <a:pt x="2359" y="684"/>
                    <a:pt x="2383" y="704"/>
                  </a:cubicBezTo>
                  <a:cubicBezTo>
                    <a:pt x="2387" y="713"/>
                    <a:pt x="2390" y="723"/>
                    <a:pt x="2398" y="730"/>
                  </a:cubicBezTo>
                  <a:cubicBezTo>
                    <a:pt x="2415" y="749"/>
                    <a:pt x="2433" y="760"/>
                    <a:pt x="2454" y="766"/>
                  </a:cubicBezTo>
                  <a:cubicBezTo>
                    <a:pt x="2486" y="794"/>
                    <a:pt x="2515" y="823"/>
                    <a:pt x="2547" y="853"/>
                  </a:cubicBezTo>
                  <a:cubicBezTo>
                    <a:pt x="2463" y="786"/>
                    <a:pt x="2379" y="721"/>
                    <a:pt x="2297" y="656"/>
                  </a:cubicBezTo>
                  <a:cubicBezTo>
                    <a:pt x="2301" y="652"/>
                    <a:pt x="2305" y="646"/>
                    <a:pt x="2308" y="643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2"/>
                    <a:pt x="547" y="877"/>
                    <a:pt x="494" y="915"/>
                  </a:cubicBezTo>
                  <a:cubicBezTo>
                    <a:pt x="545" y="874"/>
                    <a:pt x="599" y="838"/>
                    <a:pt x="655" y="808"/>
                  </a:cubicBezTo>
                  <a:close/>
                  <a:moveTo>
                    <a:pt x="226" y="1043"/>
                  </a:moveTo>
                  <a:cubicBezTo>
                    <a:pt x="228" y="1045"/>
                    <a:pt x="228" y="1045"/>
                    <a:pt x="230" y="1045"/>
                  </a:cubicBezTo>
                  <a:cubicBezTo>
                    <a:pt x="230" y="1047"/>
                    <a:pt x="228" y="1049"/>
                    <a:pt x="226" y="1051"/>
                  </a:cubicBezTo>
                  <a:lnTo>
                    <a:pt x="226" y="1043"/>
                  </a:lnTo>
                  <a:close/>
                  <a:moveTo>
                    <a:pt x="2894" y="1097"/>
                  </a:moveTo>
                  <a:cubicBezTo>
                    <a:pt x="2903" y="1111"/>
                    <a:pt x="2912" y="1124"/>
                    <a:pt x="2920" y="1135"/>
                  </a:cubicBezTo>
                  <a:cubicBezTo>
                    <a:pt x="2909" y="1129"/>
                    <a:pt x="2898" y="1124"/>
                    <a:pt x="2884" y="1116"/>
                  </a:cubicBezTo>
                  <a:cubicBezTo>
                    <a:pt x="2888" y="1111"/>
                    <a:pt x="2892" y="1105"/>
                    <a:pt x="2894" y="1097"/>
                  </a:cubicBezTo>
                  <a:close/>
                  <a:moveTo>
                    <a:pt x="2913" y="1"/>
                  </a:moveTo>
                  <a:cubicBezTo>
                    <a:pt x="2904" y="1"/>
                    <a:pt x="2894" y="3"/>
                    <a:pt x="2884" y="7"/>
                  </a:cubicBezTo>
                  <a:cubicBezTo>
                    <a:pt x="2743" y="68"/>
                    <a:pt x="2620" y="167"/>
                    <a:pt x="2502" y="275"/>
                  </a:cubicBezTo>
                  <a:cubicBezTo>
                    <a:pt x="2482" y="281"/>
                    <a:pt x="2461" y="298"/>
                    <a:pt x="2456" y="320"/>
                  </a:cubicBezTo>
                  <a:cubicBezTo>
                    <a:pt x="2400" y="374"/>
                    <a:pt x="2348" y="428"/>
                    <a:pt x="2295" y="484"/>
                  </a:cubicBezTo>
                  <a:cubicBezTo>
                    <a:pt x="2293" y="484"/>
                    <a:pt x="2293" y="482"/>
                    <a:pt x="2292" y="482"/>
                  </a:cubicBezTo>
                  <a:cubicBezTo>
                    <a:pt x="2284" y="480"/>
                    <a:pt x="2278" y="479"/>
                    <a:pt x="2272" y="479"/>
                  </a:cubicBezTo>
                  <a:cubicBezTo>
                    <a:pt x="2231" y="479"/>
                    <a:pt x="2211" y="523"/>
                    <a:pt x="2221" y="559"/>
                  </a:cubicBezTo>
                  <a:cubicBezTo>
                    <a:pt x="2202" y="579"/>
                    <a:pt x="2182" y="598"/>
                    <a:pt x="2163" y="618"/>
                  </a:cubicBezTo>
                  <a:cubicBezTo>
                    <a:pt x="2141" y="639"/>
                    <a:pt x="2137" y="684"/>
                    <a:pt x="2163" y="704"/>
                  </a:cubicBezTo>
                  <a:cubicBezTo>
                    <a:pt x="2314" y="823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6"/>
                  </a:cubicBezTo>
                  <a:cubicBezTo>
                    <a:pt x="2982" y="1287"/>
                    <a:pt x="2987" y="1287"/>
                    <a:pt x="2991" y="1287"/>
                  </a:cubicBezTo>
                  <a:cubicBezTo>
                    <a:pt x="3025" y="1287"/>
                    <a:pt x="3057" y="1264"/>
                    <a:pt x="3054" y="1228"/>
                  </a:cubicBezTo>
                  <a:cubicBezTo>
                    <a:pt x="3026" y="849"/>
                    <a:pt x="2998" y="473"/>
                    <a:pt x="2987" y="94"/>
                  </a:cubicBezTo>
                  <a:cubicBezTo>
                    <a:pt x="2987" y="79"/>
                    <a:pt x="2983" y="66"/>
                    <a:pt x="2974" y="57"/>
                  </a:cubicBezTo>
                  <a:cubicBezTo>
                    <a:pt x="2974" y="25"/>
                    <a:pt x="2947" y="1"/>
                    <a:pt x="2913" y="1"/>
                  </a:cubicBezTo>
                  <a:close/>
                  <a:moveTo>
                    <a:pt x="89" y="250"/>
                  </a:moveTo>
                  <a:cubicBezTo>
                    <a:pt x="80" y="250"/>
                    <a:pt x="72" y="250"/>
                    <a:pt x="64" y="251"/>
                  </a:cubicBezTo>
                  <a:cubicBezTo>
                    <a:pt x="34" y="255"/>
                    <a:pt x="0" y="275"/>
                    <a:pt x="4" y="311"/>
                  </a:cubicBezTo>
                  <a:cubicBezTo>
                    <a:pt x="6" y="329"/>
                    <a:pt x="8" y="346"/>
                    <a:pt x="10" y="363"/>
                  </a:cubicBezTo>
                  <a:cubicBezTo>
                    <a:pt x="8" y="370"/>
                    <a:pt x="8" y="378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3"/>
                    <a:pt x="45" y="1267"/>
                  </a:cubicBezTo>
                  <a:cubicBezTo>
                    <a:pt x="44" y="1301"/>
                    <a:pt x="75" y="1327"/>
                    <a:pt x="107" y="1327"/>
                  </a:cubicBezTo>
                  <a:cubicBezTo>
                    <a:pt x="117" y="1327"/>
                    <a:pt x="127" y="1325"/>
                    <a:pt x="136" y="1319"/>
                  </a:cubicBezTo>
                  <a:cubicBezTo>
                    <a:pt x="155" y="1308"/>
                    <a:pt x="170" y="1295"/>
                    <a:pt x="187" y="1282"/>
                  </a:cubicBezTo>
                  <a:cubicBezTo>
                    <a:pt x="203" y="1282"/>
                    <a:pt x="222" y="1278"/>
                    <a:pt x="233" y="1267"/>
                  </a:cubicBezTo>
                  <a:cubicBezTo>
                    <a:pt x="453" y="1081"/>
                    <a:pt x="688" y="918"/>
                    <a:pt x="940" y="781"/>
                  </a:cubicBezTo>
                  <a:cubicBezTo>
                    <a:pt x="981" y="758"/>
                    <a:pt x="977" y="698"/>
                    <a:pt x="940" y="676"/>
                  </a:cubicBezTo>
                  <a:cubicBezTo>
                    <a:pt x="789" y="583"/>
                    <a:pt x="636" y="495"/>
                    <a:pt x="479" y="413"/>
                  </a:cubicBezTo>
                  <a:cubicBezTo>
                    <a:pt x="371" y="355"/>
                    <a:pt x="221" y="250"/>
                    <a:pt x="89" y="2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6"/>
            <p:cNvSpPr/>
            <p:nvPr/>
          </p:nvSpPr>
          <p:spPr>
            <a:xfrm>
              <a:off x="450989" y="2126954"/>
              <a:ext cx="491000" cy="259685"/>
            </a:xfrm>
            <a:custGeom>
              <a:avLst/>
              <a:gdLst/>
              <a:ahLst/>
              <a:cxnLst/>
              <a:rect l="l" t="t" r="r" b="b"/>
              <a:pathLst>
                <a:path w="3046" h="1611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6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3"/>
                    <a:pt x="1114" y="1313"/>
                  </a:cubicBezTo>
                  <a:cubicBezTo>
                    <a:pt x="1209" y="1418"/>
                    <a:pt x="1300" y="1518"/>
                    <a:pt x="1421" y="1593"/>
                  </a:cubicBezTo>
                  <a:cubicBezTo>
                    <a:pt x="1443" y="1605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6"/>
            <p:cNvSpPr/>
            <p:nvPr/>
          </p:nvSpPr>
          <p:spPr>
            <a:xfrm>
              <a:off x="437932" y="2226089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2"/>
                  </a:cubicBezTo>
                  <a:cubicBezTo>
                    <a:pt x="2736" y="301"/>
                    <a:pt x="2515" y="545"/>
                    <a:pt x="2278" y="775"/>
                  </a:cubicBezTo>
                  <a:cubicBezTo>
                    <a:pt x="2155" y="894"/>
                    <a:pt x="2024" y="1006"/>
                    <a:pt x="1894" y="1116"/>
                  </a:cubicBezTo>
                  <a:cubicBezTo>
                    <a:pt x="1797" y="1196"/>
                    <a:pt x="1678" y="1267"/>
                    <a:pt x="1603" y="1368"/>
                  </a:cubicBezTo>
                  <a:cubicBezTo>
                    <a:pt x="1152" y="1028"/>
                    <a:pt x="701" y="683"/>
                    <a:pt x="231" y="368"/>
                  </a:cubicBezTo>
                  <a:cubicBezTo>
                    <a:pt x="209" y="354"/>
                    <a:pt x="188" y="347"/>
                    <a:pt x="167" y="347"/>
                  </a:cubicBezTo>
                  <a:cubicBezTo>
                    <a:pt x="67" y="347"/>
                    <a:pt x="0" y="506"/>
                    <a:pt x="108" y="579"/>
                  </a:cubicBezTo>
                  <a:cubicBezTo>
                    <a:pt x="611" y="916"/>
                    <a:pt x="1092" y="1286"/>
                    <a:pt x="1575" y="1649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5"/>
                    <a:pt x="1733" y="1606"/>
                  </a:cubicBezTo>
                  <a:cubicBezTo>
                    <a:pt x="1748" y="1595"/>
                    <a:pt x="1763" y="1580"/>
                    <a:pt x="1773" y="1560"/>
                  </a:cubicBezTo>
                  <a:cubicBezTo>
                    <a:pt x="1829" y="1433"/>
                    <a:pt x="1993" y="1347"/>
                    <a:pt x="2097" y="1259"/>
                  </a:cubicBezTo>
                  <a:cubicBezTo>
                    <a:pt x="2218" y="1159"/>
                    <a:pt x="2336" y="1054"/>
                    <a:pt x="2449" y="946"/>
                  </a:cubicBezTo>
                  <a:cubicBezTo>
                    <a:pt x="2688" y="719"/>
                    <a:pt x="2908" y="473"/>
                    <a:pt x="3111" y="214"/>
                  </a:cubicBezTo>
                  <a:cubicBezTo>
                    <a:pt x="3183" y="122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6"/>
            <p:cNvSpPr/>
            <p:nvPr/>
          </p:nvSpPr>
          <p:spPr>
            <a:xfrm>
              <a:off x="434225" y="1690117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1"/>
                  </a:moveTo>
                  <a:cubicBezTo>
                    <a:pt x="1589" y="1"/>
                    <a:pt x="1562" y="10"/>
                    <a:pt x="1536" y="33"/>
                  </a:cubicBezTo>
                  <a:cubicBezTo>
                    <a:pt x="1085" y="449"/>
                    <a:pt x="606" y="837"/>
                    <a:pt x="105" y="1193"/>
                  </a:cubicBezTo>
                  <a:cubicBezTo>
                    <a:pt x="1" y="1267"/>
                    <a:pt x="67" y="1425"/>
                    <a:pt x="165" y="1425"/>
                  </a:cubicBezTo>
                  <a:cubicBezTo>
                    <a:pt x="185" y="1425"/>
                    <a:pt x="206" y="1419"/>
                    <a:pt x="228" y="1404"/>
                  </a:cubicBezTo>
                  <a:cubicBezTo>
                    <a:pt x="716" y="1057"/>
                    <a:pt x="1184" y="680"/>
                    <a:pt x="1628" y="278"/>
                  </a:cubicBezTo>
                  <a:cubicBezTo>
                    <a:pt x="1835" y="483"/>
                    <a:pt x="2042" y="688"/>
                    <a:pt x="2251" y="891"/>
                  </a:cubicBezTo>
                  <a:cubicBezTo>
                    <a:pt x="2467" y="1104"/>
                    <a:pt x="2674" y="1342"/>
                    <a:pt x="2931" y="1506"/>
                  </a:cubicBezTo>
                  <a:cubicBezTo>
                    <a:pt x="2953" y="1520"/>
                    <a:pt x="2974" y="1526"/>
                    <a:pt x="2994" y="1526"/>
                  </a:cubicBezTo>
                  <a:cubicBezTo>
                    <a:pt x="3096" y="1526"/>
                    <a:pt x="3163" y="1368"/>
                    <a:pt x="3054" y="1297"/>
                  </a:cubicBezTo>
                  <a:cubicBezTo>
                    <a:pt x="2815" y="1145"/>
                    <a:pt x="2622" y="917"/>
                    <a:pt x="2422" y="719"/>
                  </a:cubicBezTo>
                  <a:cubicBezTo>
                    <a:pt x="2195" y="496"/>
                    <a:pt x="1967" y="274"/>
                    <a:pt x="1742" y="50"/>
                  </a:cubicBezTo>
                  <a:cubicBezTo>
                    <a:pt x="1721" y="30"/>
                    <a:pt x="1699" y="20"/>
                    <a:pt x="1676" y="17"/>
                  </a:cubicBezTo>
                  <a:cubicBezTo>
                    <a:pt x="1658" y="7"/>
                    <a:pt x="1638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6"/>
            <p:cNvSpPr/>
            <p:nvPr/>
          </p:nvSpPr>
          <p:spPr>
            <a:xfrm>
              <a:off x="451956" y="1575024"/>
              <a:ext cx="497448" cy="240503"/>
            </a:xfrm>
            <a:custGeom>
              <a:avLst/>
              <a:gdLst/>
              <a:ahLst/>
              <a:cxnLst/>
              <a:rect l="l" t="t" r="r" b="b"/>
              <a:pathLst>
                <a:path w="3086" h="1492" extrusionOk="0">
                  <a:moveTo>
                    <a:pt x="1509" y="0"/>
                  </a:moveTo>
                  <a:cubicBezTo>
                    <a:pt x="1482" y="0"/>
                    <a:pt x="1455" y="12"/>
                    <a:pt x="1432" y="41"/>
                  </a:cubicBezTo>
                  <a:cubicBezTo>
                    <a:pt x="1061" y="496"/>
                    <a:pt x="556" y="837"/>
                    <a:pt x="97" y="1197"/>
                  </a:cubicBezTo>
                  <a:cubicBezTo>
                    <a:pt x="1" y="1274"/>
                    <a:pt x="89" y="1396"/>
                    <a:pt x="190" y="1396"/>
                  </a:cubicBezTo>
                  <a:cubicBezTo>
                    <a:pt x="216" y="1396"/>
                    <a:pt x="244" y="1388"/>
                    <a:pt x="269" y="1368"/>
                  </a:cubicBezTo>
                  <a:cubicBezTo>
                    <a:pt x="709" y="1021"/>
                    <a:pt x="1192" y="693"/>
                    <a:pt x="1559" y="266"/>
                  </a:cubicBezTo>
                  <a:cubicBezTo>
                    <a:pt x="1991" y="652"/>
                    <a:pt x="2415" y="1049"/>
                    <a:pt x="2828" y="1456"/>
                  </a:cubicBezTo>
                  <a:cubicBezTo>
                    <a:pt x="2853" y="1481"/>
                    <a:pt x="2882" y="1491"/>
                    <a:pt x="2909" y="1491"/>
                  </a:cubicBezTo>
                  <a:cubicBezTo>
                    <a:pt x="3002" y="1491"/>
                    <a:pt x="3085" y="1369"/>
                    <a:pt x="3000" y="1284"/>
                  </a:cubicBezTo>
                  <a:cubicBezTo>
                    <a:pt x="2573" y="865"/>
                    <a:pt x="2137" y="457"/>
                    <a:pt x="1689" y="58"/>
                  </a:cubicBezTo>
                  <a:cubicBezTo>
                    <a:pt x="1665" y="36"/>
                    <a:pt x="1637" y="26"/>
                    <a:pt x="1610" y="26"/>
                  </a:cubicBezTo>
                  <a:cubicBezTo>
                    <a:pt x="1600" y="26"/>
                    <a:pt x="1591" y="27"/>
                    <a:pt x="1581" y="30"/>
                  </a:cubicBezTo>
                  <a:cubicBezTo>
                    <a:pt x="1560" y="11"/>
                    <a:pt x="153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6"/>
            <p:cNvSpPr/>
            <p:nvPr/>
          </p:nvSpPr>
          <p:spPr>
            <a:xfrm>
              <a:off x="473234" y="1809724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2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8"/>
                    <a:pt x="1294" y="352"/>
                  </a:cubicBezTo>
                  <a:cubicBezTo>
                    <a:pt x="1311" y="335"/>
                    <a:pt x="1328" y="319"/>
                    <a:pt x="1345" y="300"/>
                  </a:cubicBezTo>
                  <a:close/>
                  <a:moveTo>
                    <a:pt x="1086" y="569"/>
                  </a:moveTo>
                  <a:cubicBezTo>
                    <a:pt x="1134" y="774"/>
                    <a:pt x="1188" y="975"/>
                    <a:pt x="1244" y="1178"/>
                  </a:cubicBezTo>
                  <a:cubicBezTo>
                    <a:pt x="1170" y="1003"/>
                    <a:pt x="1089" y="830"/>
                    <a:pt x="991" y="667"/>
                  </a:cubicBezTo>
                  <a:cubicBezTo>
                    <a:pt x="1022" y="634"/>
                    <a:pt x="1054" y="602"/>
                    <a:pt x="1086" y="569"/>
                  </a:cubicBezTo>
                  <a:close/>
                  <a:moveTo>
                    <a:pt x="496" y="1178"/>
                  </a:moveTo>
                  <a:cubicBezTo>
                    <a:pt x="496" y="1188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3"/>
                    <a:pt x="323" y="1365"/>
                    <a:pt x="323" y="1365"/>
                  </a:cubicBezTo>
                  <a:cubicBezTo>
                    <a:pt x="347" y="1402"/>
                    <a:pt x="372" y="1439"/>
                    <a:pt x="394" y="1477"/>
                  </a:cubicBezTo>
                  <a:cubicBezTo>
                    <a:pt x="364" y="1445"/>
                    <a:pt x="332" y="1411"/>
                    <a:pt x="303" y="1380"/>
                  </a:cubicBezTo>
                  <a:cubicBezTo>
                    <a:pt x="308" y="1374"/>
                    <a:pt x="316" y="1367"/>
                    <a:pt x="321" y="1361"/>
                  </a:cubicBezTo>
                  <a:close/>
                  <a:moveTo>
                    <a:pt x="1932" y="1480"/>
                  </a:moveTo>
                  <a:lnTo>
                    <a:pt x="1932" y="1480"/>
                  </a:lnTo>
                  <a:cubicBezTo>
                    <a:pt x="1977" y="1588"/>
                    <a:pt x="2018" y="1697"/>
                    <a:pt x="2057" y="1808"/>
                  </a:cubicBezTo>
                  <a:cubicBezTo>
                    <a:pt x="2050" y="1814"/>
                    <a:pt x="2042" y="1821"/>
                    <a:pt x="2035" y="1827"/>
                  </a:cubicBezTo>
                  <a:lnTo>
                    <a:pt x="1932" y="1480"/>
                  </a:lnTo>
                  <a:close/>
                  <a:moveTo>
                    <a:pt x="733" y="1797"/>
                  </a:moveTo>
                  <a:cubicBezTo>
                    <a:pt x="746" y="1823"/>
                    <a:pt x="757" y="1848"/>
                    <a:pt x="771" y="1872"/>
                  </a:cubicBezTo>
                  <a:cubicBezTo>
                    <a:pt x="750" y="1851"/>
                    <a:pt x="730" y="1829"/>
                    <a:pt x="709" y="1807"/>
                  </a:cubicBezTo>
                  <a:cubicBezTo>
                    <a:pt x="718" y="1805"/>
                    <a:pt x="726" y="1801"/>
                    <a:pt x="733" y="1797"/>
                  </a:cubicBezTo>
                  <a:close/>
                  <a:moveTo>
                    <a:pt x="1302" y="2375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80"/>
                    <a:pt x="1332" y="2485"/>
                    <a:pt x="1326" y="2493"/>
                  </a:cubicBezTo>
                  <a:cubicBezTo>
                    <a:pt x="1306" y="2468"/>
                    <a:pt x="1283" y="2444"/>
                    <a:pt x="1263" y="2420"/>
                  </a:cubicBezTo>
                  <a:cubicBezTo>
                    <a:pt x="1278" y="2409"/>
                    <a:pt x="1291" y="2392"/>
                    <a:pt x="1302" y="2375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8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2"/>
                    <a:pt x="2275" y="1933"/>
                    <a:pt x="2715" y="1529"/>
                  </a:cubicBezTo>
                  <a:cubicBezTo>
                    <a:pt x="2732" y="1514"/>
                    <a:pt x="2743" y="1495"/>
                    <a:pt x="2749" y="1478"/>
                  </a:cubicBezTo>
                  <a:cubicBezTo>
                    <a:pt x="2786" y="1435"/>
                    <a:pt x="2793" y="1372"/>
                    <a:pt x="2737" y="1325"/>
                  </a:cubicBezTo>
                  <a:cubicBezTo>
                    <a:pt x="2268" y="932"/>
                    <a:pt x="1833" y="501"/>
                    <a:pt x="1434" y="35"/>
                  </a:cubicBezTo>
                  <a:cubicBezTo>
                    <a:pt x="1413" y="12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6"/>
            <p:cNvSpPr/>
            <p:nvPr/>
          </p:nvSpPr>
          <p:spPr>
            <a:xfrm>
              <a:off x="554960" y="1891610"/>
              <a:ext cx="263231" cy="261297"/>
            </a:xfrm>
            <a:custGeom>
              <a:avLst/>
              <a:gdLst/>
              <a:ahLst/>
              <a:cxnLst/>
              <a:rect l="l" t="t" r="r" b="b"/>
              <a:pathLst>
                <a:path w="1633" h="1621" extrusionOk="0">
                  <a:moveTo>
                    <a:pt x="810" y="150"/>
                  </a:moveTo>
                  <a:cubicBezTo>
                    <a:pt x="814" y="154"/>
                    <a:pt x="819" y="159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7"/>
                    <a:pt x="806" y="154"/>
                    <a:pt x="810" y="150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4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6"/>
                    <a:pt x="308" y="1023"/>
                  </a:cubicBezTo>
                  <a:cubicBezTo>
                    <a:pt x="323" y="1041"/>
                    <a:pt x="340" y="1058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6"/>
                    <a:pt x="838" y="528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5"/>
                    <a:pt x="1030" y="771"/>
                    <a:pt x="1082" y="803"/>
                  </a:cubicBezTo>
                  <a:cubicBezTo>
                    <a:pt x="974" y="898"/>
                    <a:pt x="864" y="995"/>
                    <a:pt x="754" y="1092"/>
                  </a:cubicBezTo>
                  <a:cubicBezTo>
                    <a:pt x="664" y="1011"/>
                    <a:pt x="580" y="927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2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2"/>
                  </a:cubicBezTo>
                  <a:cubicBezTo>
                    <a:pt x="795" y="1328"/>
                    <a:pt x="789" y="1323"/>
                    <a:pt x="784" y="1319"/>
                  </a:cubicBezTo>
                  <a:cubicBezTo>
                    <a:pt x="791" y="1313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49"/>
                    <a:pt x="739" y="51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8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39"/>
                    <a:pt x="223" y="1112"/>
                    <a:pt x="306" y="1187"/>
                  </a:cubicBezTo>
                  <a:cubicBezTo>
                    <a:pt x="463" y="1325"/>
                    <a:pt x="620" y="1464"/>
                    <a:pt x="776" y="1602"/>
                  </a:cubicBezTo>
                  <a:cubicBezTo>
                    <a:pt x="788" y="1615"/>
                    <a:pt x="803" y="1621"/>
                    <a:pt x="818" y="1621"/>
                  </a:cubicBezTo>
                  <a:cubicBezTo>
                    <a:pt x="834" y="1621"/>
                    <a:pt x="849" y="1615"/>
                    <a:pt x="862" y="1602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29"/>
                    <a:pt x="1606" y="916"/>
                  </a:cubicBezTo>
                  <a:cubicBezTo>
                    <a:pt x="1608" y="914"/>
                    <a:pt x="1608" y="914"/>
                    <a:pt x="1610" y="914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1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6"/>
            <p:cNvSpPr/>
            <p:nvPr/>
          </p:nvSpPr>
          <p:spPr>
            <a:xfrm>
              <a:off x="622661" y="1964793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2"/>
                    <a:pt x="403" y="198"/>
                    <a:pt x="408" y="203"/>
                  </a:cubicBezTo>
                  <a:cubicBezTo>
                    <a:pt x="397" y="207"/>
                    <a:pt x="386" y="211"/>
                    <a:pt x="375" y="216"/>
                  </a:cubicBezTo>
                  <a:cubicBezTo>
                    <a:pt x="380" y="205"/>
                    <a:pt x="386" y="196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2"/>
                    <a:pt x="498" y="304"/>
                  </a:cubicBezTo>
                  <a:cubicBezTo>
                    <a:pt x="492" y="306"/>
                    <a:pt x="489" y="306"/>
                    <a:pt x="483" y="308"/>
                  </a:cubicBezTo>
                  <a:cubicBezTo>
                    <a:pt x="487" y="304"/>
                    <a:pt x="489" y="300"/>
                    <a:pt x="492" y="298"/>
                  </a:cubicBezTo>
                  <a:cubicBezTo>
                    <a:pt x="492" y="296"/>
                    <a:pt x="492" y="296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5"/>
                    <a:pt x="360" y="483"/>
                  </a:cubicBezTo>
                  <a:cubicBezTo>
                    <a:pt x="356" y="477"/>
                    <a:pt x="353" y="472"/>
                    <a:pt x="349" y="468"/>
                  </a:cubicBezTo>
                  <a:cubicBezTo>
                    <a:pt x="358" y="464"/>
                    <a:pt x="369" y="462"/>
                    <a:pt x="380" y="459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4"/>
                  </a:cubicBezTo>
                  <a:cubicBezTo>
                    <a:pt x="220" y="60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701"/>
                    <a:pt x="332" y="718"/>
                  </a:cubicBezTo>
                  <a:cubicBezTo>
                    <a:pt x="346" y="722"/>
                    <a:pt x="360" y="724"/>
                    <a:pt x="373" y="724"/>
                  </a:cubicBezTo>
                  <a:cubicBezTo>
                    <a:pt x="462" y="724"/>
                    <a:pt x="526" y="636"/>
                    <a:pt x="591" y="576"/>
                  </a:cubicBezTo>
                  <a:cubicBezTo>
                    <a:pt x="647" y="526"/>
                    <a:pt x="761" y="449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6"/>
            <p:cNvSpPr/>
            <p:nvPr/>
          </p:nvSpPr>
          <p:spPr>
            <a:xfrm>
              <a:off x="449538" y="3320761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2"/>
                  </a:moveTo>
                  <a:cubicBezTo>
                    <a:pt x="2780" y="252"/>
                    <a:pt x="2767" y="314"/>
                    <a:pt x="2760" y="377"/>
                  </a:cubicBezTo>
                  <a:cubicBezTo>
                    <a:pt x="2752" y="330"/>
                    <a:pt x="2743" y="284"/>
                    <a:pt x="2733" y="239"/>
                  </a:cubicBezTo>
                  <a:cubicBezTo>
                    <a:pt x="2754" y="222"/>
                    <a:pt x="2776" y="207"/>
                    <a:pt x="2799" y="192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88"/>
                    <a:pt x="202" y="405"/>
                    <a:pt x="235" y="424"/>
                  </a:cubicBezTo>
                  <a:cubicBezTo>
                    <a:pt x="203" y="427"/>
                    <a:pt x="170" y="431"/>
                    <a:pt x="138" y="438"/>
                  </a:cubicBezTo>
                  <a:cubicBezTo>
                    <a:pt x="136" y="418"/>
                    <a:pt x="134" y="399"/>
                    <a:pt x="133" y="379"/>
                  </a:cubicBezTo>
                  <a:close/>
                  <a:moveTo>
                    <a:pt x="2625" y="327"/>
                  </a:moveTo>
                  <a:cubicBezTo>
                    <a:pt x="2635" y="375"/>
                    <a:pt x="2644" y="425"/>
                    <a:pt x="2655" y="474"/>
                  </a:cubicBezTo>
                  <a:cubicBezTo>
                    <a:pt x="2635" y="435"/>
                    <a:pt x="2614" y="394"/>
                    <a:pt x="2594" y="355"/>
                  </a:cubicBezTo>
                  <a:cubicBezTo>
                    <a:pt x="2605" y="345"/>
                    <a:pt x="2616" y="336"/>
                    <a:pt x="2625" y="327"/>
                  </a:cubicBezTo>
                  <a:close/>
                  <a:moveTo>
                    <a:pt x="2493" y="453"/>
                  </a:moveTo>
                  <a:cubicBezTo>
                    <a:pt x="2499" y="470"/>
                    <a:pt x="2506" y="487"/>
                    <a:pt x="2513" y="504"/>
                  </a:cubicBezTo>
                  <a:cubicBezTo>
                    <a:pt x="2508" y="500"/>
                    <a:pt x="2502" y="496"/>
                    <a:pt x="2499" y="493"/>
                  </a:cubicBezTo>
                  <a:cubicBezTo>
                    <a:pt x="2487" y="483"/>
                    <a:pt x="2476" y="481"/>
                    <a:pt x="2465" y="481"/>
                  </a:cubicBezTo>
                  <a:cubicBezTo>
                    <a:pt x="2474" y="472"/>
                    <a:pt x="2484" y="463"/>
                    <a:pt x="2493" y="453"/>
                  </a:cubicBezTo>
                  <a:close/>
                  <a:moveTo>
                    <a:pt x="414" y="515"/>
                  </a:moveTo>
                  <a:cubicBezTo>
                    <a:pt x="425" y="521"/>
                    <a:pt x="437" y="526"/>
                    <a:pt x="448" y="534"/>
                  </a:cubicBezTo>
                  <a:cubicBezTo>
                    <a:pt x="405" y="554"/>
                    <a:pt x="360" y="576"/>
                    <a:pt x="317" y="599"/>
                  </a:cubicBezTo>
                  <a:cubicBezTo>
                    <a:pt x="340" y="575"/>
                    <a:pt x="366" y="554"/>
                    <a:pt x="394" y="535"/>
                  </a:cubicBezTo>
                  <a:cubicBezTo>
                    <a:pt x="403" y="530"/>
                    <a:pt x="409" y="522"/>
                    <a:pt x="414" y="515"/>
                  </a:cubicBezTo>
                  <a:close/>
                  <a:moveTo>
                    <a:pt x="2879" y="390"/>
                  </a:moveTo>
                  <a:lnTo>
                    <a:pt x="2879" y="390"/>
                  </a:lnTo>
                  <a:cubicBezTo>
                    <a:pt x="2883" y="481"/>
                    <a:pt x="2888" y="575"/>
                    <a:pt x="2894" y="666"/>
                  </a:cubicBezTo>
                  <a:cubicBezTo>
                    <a:pt x="2871" y="576"/>
                    <a:pt x="2868" y="483"/>
                    <a:pt x="2879" y="390"/>
                  </a:cubicBezTo>
                  <a:close/>
                  <a:moveTo>
                    <a:pt x="466" y="705"/>
                  </a:moveTo>
                  <a:cubicBezTo>
                    <a:pt x="468" y="705"/>
                    <a:pt x="468" y="707"/>
                    <a:pt x="468" y="707"/>
                  </a:cubicBezTo>
                  <a:cubicBezTo>
                    <a:pt x="466" y="709"/>
                    <a:pt x="464" y="709"/>
                    <a:pt x="461" y="711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2"/>
                  </a:moveTo>
                  <a:cubicBezTo>
                    <a:pt x="2334" y="662"/>
                    <a:pt x="2359" y="683"/>
                    <a:pt x="2383" y="703"/>
                  </a:cubicBezTo>
                  <a:cubicBezTo>
                    <a:pt x="2387" y="713"/>
                    <a:pt x="2390" y="722"/>
                    <a:pt x="2398" y="731"/>
                  </a:cubicBezTo>
                  <a:cubicBezTo>
                    <a:pt x="2415" y="750"/>
                    <a:pt x="2433" y="759"/>
                    <a:pt x="2454" y="765"/>
                  </a:cubicBezTo>
                  <a:cubicBezTo>
                    <a:pt x="2486" y="793"/>
                    <a:pt x="2515" y="823"/>
                    <a:pt x="2547" y="852"/>
                  </a:cubicBezTo>
                  <a:cubicBezTo>
                    <a:pt x="2463" y="787"/>
                    <a:pt x="2379" y="720"/>
                    <a:pt x="2297" y="655"/>
                  </a:cubicBezTo>
                  <a:cubicBezTo>
                    <a:pt x="2301" y="651"/>
                    <a:pt x="2305" y="647"/>
                    <a:pt x="2308" y="642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1"/>
                    <a:pt x="547" y="877"/>
                    <a:pt x="494" y="914"/>
                  </a:cubicBezTo>
                  <a:cubicBezTo>
                    <a:pt x="545" y="873"/>
                    <a:pt x="599" y="839"/>
                    <a:pt x="655" y="808"/>
                  </a:cubicBezTo>
                  <a:close/>
                  <a:moveTo>
                    <a:pt x="230" y="1044"/>
                  </a:moveTo>
                  <a:cubicBezTo>
                    <a:pt x="230" y="1046"/>
                    <a:pt x="228" y="1048"/>
                    <a:pt x="226" y="1050"/>
                  </a:cubicBezTo>
                  <a:lnTo>
                    <a:pt x="226" y="1044"/>
                  </a:lnTo>
                  <a:close/>
                  <a:moveTo>
                    <a:pt x="2894" y="1097"/>
                  </a:moveTo>
                  <a:cubicBezTo>
                    <a:pt x="2903" y="1110"/>
                    <a:pt x="2912" y="1123"/>
                    <a:pt x="2920" y="1136"/>
                  </a:cubicBezTo>
                  <a:cubicBezTo>
                    <a:pt x="2909" y="1128"/>
                    <a:pt x="2898" y="1123"/>
                    <a:pt x="2884" y="1115"/>
                  </a:cubicBezTo>
                  <a:cubicBezTo>
                    <a:pt x="2888" y="1110"/>
                    <a:pt x="2892" y="1104"/>
                    <a:pt x="2894" y="1097"/>
                  </a:cubicBezTo>
                  <a:close/>
                  <a:moveTo>
                    <a:pt x="2913" y="0"/>
                  </a:moveTo>
                  <a:cubicBezTo>
                    <a:pt x="2904" y="0"/>
                    <a:pt x="2894" y="2"/>
                    <a:pt x="2884" y="6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19"/>
                  </a:cubicBezTo>
                  <a:cubicBezTo>
                    <a:pt x="2400" y="373"/>
                    <a:pt x="2348" y="429"/>
                    <a:pt x="2295" y="483"/>
                  </a:cubicBezTo>
                  <a:lnTo>
                    <a:pt x="2292" y="483"/>
                  </a:ln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8"/>
                  </a:cubicBezTo>
                  <a:cubicBezTo>
                    <a:pt x="2202" y="578"/>
                    <a:pt x="2182" y="599"/>
                    <a:pt x="2163" y="617"/>
                  </a:cubicBezTo>
                  <a:cubicBezTo>
                    <a:pt x="2141" y="638"/>
                    <a:pt x="2137" y="683"/>
                    <a:pt x="2163" y="703"/>
                  </a:cubicBezTo>
                  <a:cubicBezTo>
                    <a:pt x="2314" y="823"/>
                    <a:pt x="2465" y="942"/>
                    <a:pt x="2616" y="1059"/>
                  </a:cubicBezTo>
                  <a:cubicBezTo>
                    <a:pt x="2728" y="1147"/>
                    <a:pt x="2836" y="1251"/>
                    <a:pt x="2978" y="1285"/>
                  </a:cubicBezTo>
                  <a:cubicBezTo>
                    <a:pt x="2983" y="1286"/>
                    <a:pt x="2988" y="1287"/>
                    <a:pt x="2993" y="1287"/>
                  </a:cubicBezTo>
                  <a:cubicBezTo>
                    <a:pt x="3026" y="1287"/>
                    <a:pt x="3057" y="1263"/>
                    <a:pt x="3054" y="1227"/>
                  </a:cubicBezTo>
                  <a:cubicBezTo>
                    <a:pt x="3026" y="849"/>
                    <a:pt x="2998" y="472"/>
                    <a:pt x="2987" y="94"/>
                  </a:cubicBezTo>
                  <a:cubicBezTo>
                    <a:pt x="2987" y="79"/>
                    <a:pt x="2983" y="66"/>
                    <a:pt x="2974" y="56"/>
                  </a:cubicBezTo>
                  <a:cubicBezTo>
                    <a:pt x="2974" y="24"/>
                    <a:pt x="2947" y="0"/>
                    <a:pt x="2913" y="0"/>
                  </a:cubicBezTo>
                  <a:close/>
                  <a:moveTo>
                    <a:pt x="88" y="249"/>
                  </a:moveTo>
                  <a:cubicBezTo>
                    <a:pt x="80" y="249"/>
                    <a:pt x="72" y="249"/>
                    <a:pt x="64" y="250"/>
                  </a:cubicBezTo>
                  <a:cubicBezTo>
                    <a:pt x="34" y="254"/>
                    <a:pt x="0" y="276"/>
                    <a:pt x="4" y="312"/>
                  </a:cubicBezTo>
                  <a:cubicBezTo>
                    <a:pt x="6" y="328"/>
                    <a:pt x="8" y="345"/>
                    <a:pt x="10" y="362"/>
                  </a:cubicBezTo>
                  <a:cubicBezTo>
                    <a:pt x="8" y="370"/>
                    <a:pt x="8" y="377"/>
                    <a:pt x="8" y="384"/>
                  </a:cubicBezTo>
                  <a:cubicBezTo>
                    <a:pt x="11" y="405"/>
                    <a:pt x="15" y="425"/>
                    <a:pt x="17" y="446"/>
                  </a:cubicBezTo>
                  <a:cubicBezTo>
                    <a:pt x="41" y="720"/>
                    <a:pt x="51" y="992"/>
                    <a:pt x="45" y="1266"/>
                  </a:cubicBezTo>
                  <a:cubicBezTo>
                    <a:pt x="44" y="1302"/>
                    <a:pt x="74" y="1327"/>
                    <a:pt x="106" y="1327"/>
                  </a:cubicBezTo>
                  <a:cubicBezTo>
                    <a:pt x="116" y="1327"/>
                    <a:pt x="127" y="1324"/>
                    <a:pt x="136" y="1319"/>
                  </a:cubicBezTo>
                  <a:cubicBezTo>
                    <a:pt x="155" y="1307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6"/>
                  </a:cubicBezTo>
                  <a:cubicBezTo>
                    <a:pt x="453" y="1080"/>
                    <a:pt x="688" y="918"/>
                    <a:pt x="940" y="780"/>
                  </a:cubicBezTo>
                  <a:cubicBezTo>
                    <a:pt x="981" y="757"/>
                    <a:pt x="977" y="698"/>
                    <a:pt x="940" y="675"/>
                  </a:cubicBezTo>
                  <a:cubicBezTo>
                    <a:pt x="789" y="582"/>
                    <a:pt x="636" y="494"/>
                    <a:pt x="479" y="412"/>
                  </a:cubicBezTo>
                  <a:cubicBezTo>
                    <a:pt x="371" y="356"/>
                    <a:pt x="221" y="249"/>
                    <a:pt x="8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6"/>
            <p:cNvSpPr/>
            <p:nvPr/>
          </p:nvSpPr>
          <p:spPr>
            <a:xfrm>
              <a:off x="450989" y="3073327"/>
              <a:ext cx="491000" cy="259846"/>
            </a:xfrm>
            <a:custGeom>
              <a:avLst/>
              <a:gdLst/>
              <a:ahLst/>
              <a:cxnLst/>
              <a:rect l="l" t="t" r="r" b="b"/>
              <a:pathLst>
                <a:path w="3046" h="1612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901"/>
                    <a:pt x="1479" y="1336"/>
                  </a:cubicBezTo>
                  <a:cubicBezTo>
                    <a:pt x="1397" y="1272"/>
                    <a:pt x="1330" y="1190"/>
                    <a:pt x="1259" y="1114"/>
                  </a:cubicBezTo>
                  <a:cubicBezTo>
                    <a:pt x="1158" y="1004"/>
                    <a:pt x="1039" y="909"/>
                    <a:pt x="920" y="818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6"/>
                    <a:pt x="782" y="1015"/>
                  </a:cubicBezTo>
                  <a:cubicBezTo>
                    <a:pt x="899" y="1107"/>
                    <a:pt x="1013" y="1203"/>
                    <a:pt x="1114" y="1313"/>
                  </a:cubicBezTo>
                  <a:cubicBezTo>
                    <a:pt x="1209" y="1418"/>
                    <a:pt x="1300" y="1519"/>
                    <a:pt x="1421" y="1593"/>
                  </a:cubicBezTo>
                  <a:cubicBezTo>
                    <a:pt x="1443" y="1606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6"/>
            <p:cNvSpPr/>
            <p:nvPr/>
          </p:nvSpPr>
          <p:spPr>
            <a:xfrm>
              <a:off x="437932" y="3172623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0"/>
                    <a:pt x="2515" y="545"/>
                    <a:pt x="2278" y="774"/>
                  </a:cubicBezTo>
                  <a:cubicBezTo>
                    <a:pt x="2155" y="893"/>
                    <a:pt x="2024" y="1007"/>
                    <a:pt x="1894" y="1115"/>
                  </a:cubicBezTo>
                  <a:cubicBezTo>
                    <a:pt x="1797" y="1195"/>
                    <a:pt x="1678" y="1266"/>
                    <a:pt x="1603" y="1369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7" y="348"/>
                    <a:pt x="167" y="348"/>
                  </a:cubicBezTo>
                  <a:cubicBezTo>
                    <a:pt x="67" y="348"/>
                    <a:pt x="1" y="505"/>
                    <a:pt x="108" y="578"/>
                  </a:cubicBezTo>
                  <a:cubicBezTo>
                    <a:pt x="611" y="916"/>
                    <a:pt x="1092" y="1285"/>
                    <a:pt x="1575" y="1648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4"/>
                    <a:pt x="1733" y="1605"/>
                  </a:cubicBezTo>
                  <a:cubicBezTo>
                    <a:pt x="1748" y="1596"/>
                    <a:pt x="1763" y="1581"/>
                    <a:pt x="1773" y="1559"/>
                  </a:cubicBezTo>
                  <a:cubicBezTo>
                    <a:pt x="1829" y="1432"/>
                    <a:pt x="1993" y="1346"/>
                    <a:pt x="2097" y="1261"/>
                  </a:cubicBezTo>
                  <a:cubicBezTo>
                    <a:pt x="2218" y="1160"/>
                    <a:pt x="2336" y="1054"/>
                    <a:pt x="2449" y="945"/>
                  </a:cubicBezTo>
                  <a:cubicBezTo>
                    <a:pt x="2688" y="718"/>
                    <a:pt x="2908" y="472"/>
                    <a:pt x="3111" y="215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6"/>
            <p:cNvSpPr/>
            <p:nvPr/>
          </p:nvSpPr>
          <p:spPr>
            <a:xfrm>
              <a:off x="434225" y="2636651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0"/>
                  </a:moveTo>
                  <a:cubicBezTo>
                    <a:pt x="1589" y="0"/>
                    <a:pt x="1562" y="10"/>
                    <a:pt x="1536" y="33"/>
                  </a:cubicBezTo>
                  <a:cubicBezTo>
                    <a:pt x="1085" y="450"/>
                    <a:pt x="606" y="838"/>
                    <a:pt x="105" y="1192"/>
                  </a:cubicBezTo>
                  <a:cubicBezTo>
                    <a:pt x="1" y="1268"/>
                    <a:pt x="67" y="1425"/>
                    <a:pt x="165" y="1425"/>
                  </a:cubicBezTo>
                  <a:cubicBezTo>
                    <a:pt x="185" y="1425"/>
                    <a:pt x="206" y="1418"/>
                    <a:pt x="228" y="1403"/>
                  </a:cubicBezTo>
                  <a:cubicBezTo>
                    <a:pt x="716" y="1056"/>
                    <a:pt x="1184" y="680"/>
                    <a:pt x="1628" y="279"/>
                  </a:cubicBezTo>
                  <a:cubicBezTo>
                    <a:pt x="1835" y="482"/>
                    <a:pt x="2042" y="687"/>
                    <a:pt x="2251" y="890"/>
                  </a:cubicBezTo>
                  <a:cubicBezTo>
                    <a:pt x="2467" y="1103"/>
                    <a:pt x="2674" y="1343"/>
                    <a:pt x="2931" y="1507"/>
                  </a:cubicBezTo>
                  <a:cubicBezTo>
                    <a:pt x="2952" y="1521"/>
                    <a:pt x="2973" y="1527"/>
                    <a:pt x="2993" y="1527"/>
                  </a:cubicBezTo>
                  <a:cubicBezTo>
                    <a:pt x="3096" y="1527"/>
                    <a:pt x="3164" y="1367"/>
                    <a:pt x="3054" y="1297"/>
                  </a:cubicBezTo>
                  <a:cubicBezTo>
                    <a:pt x="2815" y="1146"/>
                    <a:pt x="2622" y="916"/>
                    <a:pt x="2422" y="719"/>
                  </a:cubicBezTo>
                  <a:cubicBezTo>
                    <a:pt x="2195" y="497"/>
                    <a:pt x="1967" y="273"/>
                    <a:pt x="1742" y="49"/>
                  </a:cubicBezTo>
                  <a:cubicBezTo>
                    <a:pt x="1721" y="29"/>
                    <a:pt x="1699" y="19"/>
                    <a:pt x="1676" y="16"/>
                  </a:cubicBezTo>
                  <a:cubicBezTo>
                    <a:pt x="1658" y="6"/>
                    <a:pt x="1638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6"/>
            <p:cNvSpPr/>
            <p:nvPr/>
          </p:nvSpPr>
          <p:spPr>
            <a:xfrm>
              <a:off x="452118" y="2521397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1"/>
                  </a:moveTo>
                  <a:cubicBezTo>
                    <a:pt x="1482" y="1"/>
                    <a:pt x="1454" y="13"/>
                    <a:pt x="1431" y="43"/>
                  </a:cubicBezTo>
                  <a:cubicBezTo>
                    <a:pt x="1060" y="496"/>
                    <a:pt x="555" y="837"/>
                    <a:pt x="96" y="1197"/>
                  </a:cubicBezTo>
                  <a:cubicBezTo>
                    <a:pt x="0" y="1274"/>
                    <a:pt x="88" y="1397"/>
                    <a:pt x="188" y="1397"/>
                  </a:cubicBezTo>
                  <a:cubicBezTo>
                    <a:pt x="215" y="1397"/>
                    <a:pt x="242" y="1389"/>
                    <a:pt x="268" y="1368"/>
                  </a:cubicBezTo>
                  <a:cubicBezTo>
                    <a:pt x="708" y="1022"/>
                    <a:pt x="1191" y="695"/>
                    <a:pt x="1558" y="267"/>
                  </a:cubicBezTo>
                  <a:cubicBezTo>
                    <a:pt x="1990" y="652"/>
                    <a:pt x="2414" y="1050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4"/>
                  </a:cubicBezTo>
                  <a:cubicBezTo>
                    <a:pt x="2572" y="865"/>
                    <a:pt x="2136" y="457"/>
                    <a:pt x="1688" y="58"/>
                  </a:cubicBezTo>
                  <a:cubicBezTo>
                    <a:pt x="1664" y="36"/>
                    <a:pt x="1636" y="26"/>
                    <a:pt x="1609" y="26"/>
                  </a:cubicBezTo>
                  <a:cubicBezTo>
                    <a:pt x="1599" y="26"/>
                    <a:pt x="1590" y="27"/>
                    <a:pt x="1580" y="30"/>
                  </a:cubicBezTo>
                  <a:cubicBezTo>
                    <a:pt x="1559" y="12"/>
                    <a:pt x="1534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6"/>
            <p:cNvSpPr/>
            <p:nvPr/>
          </p:nvSpPr>
          <p:spPr>
            <a:xfrm>
              <a:off x="473234" y="2756258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6"/>
                  </a:cubicBezTo>
                  <a:cubicBezTo>
                    <a:pt x="1360" y="361"/>
                    <a:pt x="1354" y="394"/>
                    <a:pt x="1365" y="432"/>
                  </a:cubicBezTo>
                  <a:cubicBezTo>
                    <a:pt x="1382" y="489"/>
                    <a:pt x="1401" y="547"/>
                    <a:pt x="1417" y="605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7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7"/>
                  </a:moveTo>
                  <a:cubicBezTo>
                    <a:pt x="496" y="1187"/>
                    <a:pt x="496" y="1196"/>
                    <a:pt x="496" y="1205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7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1"/>
                    <a:pt x="372" y="1438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79"/>
                  </a:moveTo>
                  <a:lnTo>
                    <a:pt x="1932" y="1479"/>
                  </a:ln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3"/>
                    <a:pt x="2042" y="1821"/>
                    <a:pt x="2035" y="1826"/>
                  </a:cubicBezTo>
                  <a:lnTo>
                    <a:pt x="1932" y="1479"/>
                  </a:lnTo>
                  <a:close/>
                  <a:moveTo>
                    <a:pt x="733" y="1796"/>
                  </a:moveTo>
                  <a:cubicBezTo>
                    <a:pt x="746" y="1822"/>
                    <a:pt x="757" y="1847"/>
                    <a:pt x="771" y="1873"/>
                  </a:cubicBezTo>
                  <a:cubicBezTo>
                    <a:pt x="750" y="1850"/>
                    <a:pt x="730" y="1828"/>
                    <a:pt x="709" y="1808"/>
                  </a:cubicBezTo>
                  <a:cubicBezTo>
                    <a:pt x="718" y="1804"/>
                    <a:pt x="726" y="1802"/>
                    <a:pt x="733" y="1796"/>
                  </a:cubicBezTo>
                  <a:close/>
                  <a:moveTo>
                    <a:pt x="1302" y="2374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4"/>
                    <a:pt x="1326" y="2492"/>
                  </a:cubicBezTo>
                  <a:cubicBezTo>
                    <a:pt x="1306" y="2468"/>
                    <a:pt x="1283" y="2443"/>
                    <a:pt x="1263" y="2419"/>
                  </a:cubicBezTo>
                  <a:cubicBezTo>
                    <a:pt x="1278" y="2408"/>
                    <a:pt x="1291" y="2391"/>
                    <a:pt x="1302" y="2374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0"/>
                    <a:pt x="946" y="364"/>
                    <a:pt x="785" y="530"/>
                  </a:cubicBezTo>
                  <a:cubicBezTo>
                    <a:pt x="746" y="542"/>
                    <a:pt x="713" y="571"/>
                    <a:pt x="705" y="612"/>
                  </a:cubicBezTo>
                  <a:cubicBezTo>
                    <a:pt x="487" y="840"/>
                    <a:pt x="267" y="1067"/>
                    <a:pt x="47" y="1295"/>
                  </a:cubicBezTo>
                  <a:cubicBezTo>
                    <a:pt x="2" y="1341"/>
                    <a:pt x="1" y="1418"/>
                    <a:pt x="47" y="1466"/>
                  </a:cubicBezTo>
                  <a:cubicBezTo>
                    <a:pt x="457" y="1880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3"/>
                    <a:pt x="1403" y="2751"/>
                  </a:cubicBezTo>
                  <a:cubicBezTo>
                    <a:pt x="1837" y="2341"/>
                    <a:pt x="2275" y="1932"/>
                    <a:pt x="2715" y="1528"/>
                  </a:cubicBezTo>
                  <a:cubicBezTo>
                    <a:pt x="2732" y="1513"/>
                    <a:pt x="2743" y="1494"/>
                    <a:pt x="2749" y="1478"/>
                  </a:cubicBezTo>
                  <a:cubicBezTo>
                    <a:pt x="2786" y="1435"/>
                    <a:pt x="2793" y="1371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6"/>
            <p:cNvSpPr/>
            <p:nvPr/>
          </p:nvSpPr>
          <p:spPr>
            <a:xfrm>
              <a:off x="554960" y="2837983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0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8"/>
                    <a:pt x="806" y="154"/>
                    <a:pt x="810" y="150"/>
                  </a:cubicBezTo>
                  <a:close/>
                  <a:moveTo>
                    <a:pt x="232" y="723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3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8"/>
                    <a:pt x="308" y="1023"/>
                  </a:cubicBezTo>
                  <a:cubicBezTo>
                    <a:pt x="323" y="1041"/>
                    <a:pt x="340" y="1060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5"/>
                    <a:pt x="754" y="1092"/>
                  </a:cubicBezTo>
                  <a:cubicBezTo>
                    <a:pt x="664" y="1012"/>
                    <a:pt x="580" y="928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3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4"/>
                  </a:cubicBezTo>
                  <a:cubicBezTo>
                    <a:pt x="795" y="1329"/>
                    <a:pt x="789" y="1323"/>
                    <a:pt x="784" y="1319"/>
                  </a:cubicBezTo>
                  <a:cubicBezTo>
                    <a:pt x="791" y="1314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8"/>
                  </a:cubicBezTo>
                  <a:cubicBezTo>
                    <a:pt x="743" y="50"/>
                    <a:pt x="739" y="53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9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40"/>
                    <a:pt x="223" y="1112"/>
                    <a:pt x="306" y="1187"/>
                  </a:cubicBezTo>
                  <a:cubicBezTo>
                    <a:pt x="463" y="1325"/>
                    <a:pt x="620" y="1465"/>
                    <a:pt x="776" y="1604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4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30"/>
                    <a:pt x="1606" y="916"/>
                  </a:cubicBezTo>
                  <a:cubicBezTo>
                    <a:pt x="1608" y="916"/>
                    <a:pt x="1608" y="915"/>
                    <a:pt x="1610" y="915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6"/>
            <p:cNvSpPr/>
            <p:nvPr/>
          </p:nvSpPr>
          <p:spPr>
            <a:xfrm>
              <a:off x="622661" y="2911327"/>
              <a:ext cx="122669" cy="116544"/>
            </a:xfrm>
            <a:custGeom>
              <a:avLst/>
              <a:gdLst/>
              <a:ahLst/>
              <a:cxnLst/>
              <a:rect l="l" t="t" r="r" b="b"/>
              <a:pathLst>
                <a:path w="761" h="723" extrusionOk="0">
                  <a:moveTo>
                    <a:pt x="392" y="184"/>
                  </a:moveTo>
                  <a:cubicBezTo>
                    <a:pt x="397" y="191"/>
                    <a:pt x="403" y="197"/>
                    <a:pt x="408" y="204"/>
                  </a:cubicBezTo>
                  <a:cubicBezTo>
                    <a:pt x="397" y="206"/>
                    <a:pt x="386" y="212"/>
                    <a:pt x="375" y="215"/>
                  </a:cubicBezTo>
                  <a:cubicBezTo>
                    <a:pt x="380" y="204"/>
                    <a:pt x="386" y="195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9"/>
                    <a:pt x="496" y="301"/>
                    <a:pt x="498" y="303"/>
                  </a:cubicBezTo>
                  <a:cubicBezTo>
                    <a:pt x="492" y="305"/>
                    <a:pt x="489" y="305"/>
                    <a:pt x="483" y="307"/>
                  </a:cubicBezTo>
                  <a:cubicBezTo>
                    <a:pt x="487" y="303"/>
                    <a:pt x="489" y="301"/>
                    <a:pt x="492" y="297"/>
                  </a:cubicBezTo>
                  <a:cubicBezTo>
                    <a:pt x="492" y="297"/>
                    <a:pt x="492" y="297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5"/>
                  </a:lnTo>
                  <a:cubicBezTo>
                    <a:pt x="599" y="414"/>
                    <a:pt x="597" y="413"/>
                    <a:pt x="594" y="413"/>
                  </a:cubicBezTo>
                  <a:cubicBezTo>
                    <a:pt x="590" y="413"/>
                    <a:pt x="584" y="415"/>
                    <a:pt x="578" y="420"/>
                  </a:cubicBezTo>
                  <a:cubicBezTo>
                    <a:pt x="582" y="415"/>
                    <a:pt x="587" y="411"/>
                    <a:pt x="591" y="406"/>
                  </a:cubicBezTo>
                  <a:close/>
                  <a:moveTo>
                    <a:pt x="380" y="458"/>
                  </a:moveTo>
                  <a:lnTo>
                    <a:pt x="380" y="458"/>
                  </a:lnTo>
                  <a:cubicBezTo>
                    <a:pt x="373" y="467"/>
                    <a:pt x="367" y="475"/>
                    <a:pt x="360" y="482"/>
                  </a:cubicBezTo>
                  <a:cubicBezTo>
                    <a:pt x="356" y="476"/>
                    <a:pt x="353" y="473"/>
                    <a:pt x="349" y="467"/>
                  </a:cubicBezTo>
                  <a:cubicBezTo>
                    <a:pt x="358" y="463"/>
                    <a:pt x="369" y="461"/>
                    <a:pt x="380" y="458"/>
                  </a:cubicBezTo>
                  <a:close/>
                  <a:moveTo>
                    <a:pt x="393" y="1"/>
                  </a:moveTo>
                  <a:cubicBezTo>
                    <a:pt x="386" y="1"/>
                    <a:pt x="380" y="2"/>
                    <a:pt x="373" y="5"/>
                  </a:cubicBezTo>
                  <a:cubicBezTo>
                    <a:pt x="220" y="59"/>
                    <a:pt x="181" y="236"/>
                    <a:pt x="37" y="297"/>
                  </a:cubicBezTo>
                  <a:cubicBezTo>
                    <a:pt x="0" y="314"/>
                    <a:pt x="2" y="368"/>
                    <a:pt x="26" y="394"/>
                  </a:cubicBezTo>
                  <a:cubicBezTo>
                    <a:pt x="78" y="452"/>
                    <a:pt x="131" y="512"/>
                    <a:pt x="183" y="570"/>
                  </a:cubicBezTo>
                  <a:cubicBezTo>
                    <a:pt x="222" y="614"/>
                    <a:pt x="274" y="700"/>
                    <a:pt x="332" y="717"/>
                  </a:cubicBezTo>
                  <a:cubicBezTo>
                    <a:pt x="346" y="721"/>
                    <a:pt x="360" y="723"/>
                    <a:pt x="373" y="723"/>
                  </a:cubicBezTo>
                  <a:cubicBezTo>
                    <a:pt x="462" y="723"/>
                    <a:pt x="526" y="635"/>
                    <a:pt x="591" y="575"/>
                  </a:cubicBezTo>
                  <a:cubicBezTo>
                    <a:pt x="647" y="525"/>
                    <a:pt x="761" y="448"/>
                    <a:pt x="709" y="357"/>
                  </a:cubicBezTo>
                  <a:cubicBezTo>
                    <a:pt x="647" y="253"/>
                    <a:pt x="537" y="158"/>
                    <a:pt x="449" y="66"/>
                  </a:cubicBezTo>
                  <a:cubicBezTo>
                    <a:pt x="451" y="35"/>
                    <a:pt x="426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6"/>
            <p:cNvSpPr/>
            <p:nvPr/>
          </p:nvSpPr>
          <p:spPr>
            <a:xfrm>
              <a:off x="449538" y="4267295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2"/>
                  </a:moveTo>
                  <a:lnTo>
                    <a:pt x="2799" y="192"/>
                  </a:lnTo>
                  <a:cubicBezTo>
                    <a:pt x="2780" y="253"/>
                    <a:pt x="2767" y="313"/>
                    <a:pt x="2760" y="376"/>
                  </a:cubicBezTo>
                  <a:cubicBezTo>
                    <a:pt x="2752" y="330"/>
                    <a:pt x="2743" y="285"/>
                    <a:pt x="2733" y="238"/>
                  </a:cubicBezTo>
                  <a:cubicBezTo>
                    <a:pt x="2754" y="221"/>
                    <a:pt x="2776" y="206"/>
                    <a:pt x="2799" y="192"/>
                  </a:cubicBezTo>
                  <a:close/>
                  <a:moveTo>
                    <a:pt x="133" y="378"/>
                  </a:moveTo>
                  <a:lnTo>
                    <a:pt x="133" y="378"/>
                  </a:lnTo>
                  <a:cubicBezTo>
                    <a:pt x="166" y="387"/>
                    <a:pt x="202" y="406"/>
                    <a:pt x="235" y="423"/>
                  </a:cubicBezTo>
                  <a:cubicBezTo>
                    <a:pt x="203" y="426"/>
                    <a:pt x="170" y="430"/>
                    <a:pt x="138" y="438"/>
                  </a:cubicBezTo>
                  <a:cubicBezTo>
                    <a:pt x="136" y="419"/>
                    <a:pt x="134" y="399"/>
                    <a:pt x="133" y="378"/>
                  </a:cubicBezTo>
                  <a:close/>
                  <a:moveTo>
                    <a:pt x="2625" y="326"/>
                  </a:moveTo>
                  <a:cubicBezTo>
                    <a:pt x="2635" y="374"/>
                    <a:pt x="2644" y="425"/>
                    <a:pt x="2655" y="473"/>
                  </a:cubicBezTo>
                  <a:cubicBezTo>
                    <a:pt x="2635" y="434"/>
                    <a:pt x="2614" y="395"/>
                    <a:pt x="2594" y="354"/>
                  </a:cubicBezTo>
                  <a:cubicBezTo>
                    <a:pt x="2605" y="344"/>
                    <a:pt x="2616" y="335"/>
                    <a:pt x="2625" y="326"/>
                  </a:cubicBezTo>
                  <a:close/>
                  <a:moveTo>
                    <a:pt x="2493" y="453"/>
                  </a:moveTo>
                  <a:cubicBezTo>
                    <a:pt x="2499" y="469"/>
                    <a:pt x="2506" y="486"/>
                    <a:pt x="2513" y="503"/>
                  </a:cubicBezTo>
                  <a:cubicBezTo>
                    <a:pt x="2508" y="499"/>
                    <a:pt x="2502" y="495"/>
                    <a:pt x="2499" y="492"/>
                  </a:cubicBezTo>
                  <a:cubicBezTo>
                    <a:pt x="2487" y="482"/>
                    <a:pt x="2476" y="481"/>
                    <a:pt x="2465" y="481"/>
                  </a:cubicBezTo>
                  <a:cubicBezTo>
                    <a:pt x="2474" y="471"/>
                    <a:pt x="2484" y="462"/>
                    <a:pt x="2493" y="453"/>
                  </a:cubicBezTo>
                  <a:close/>
                  <a:moveTo>
                    <a:pt x="414" y="514"/>
                  </a:moveTo>
                  <a:cubicBezTo>
                    <a:pt x="425" y="520"/>
                    <a:pt x="437" y="527"/>
                    <a:pt x="448" y="533"/>
                  </a:cubicBezTo>
                  <a:cubicBezTo>
                    <a:pt x="405" y="553"/>
                    <a:pt x="360" y="576"/>
                    <a:pt x="317" y="598"/>
                  </a:cubicBezTo>
                  <a:cubicBezTo>
                    <a:pt x="340" y="576"/>
                    <a:pt x="366" y="553"/>
                    <a:pt x="394" y="535"/>
                  </a:cubicBezTo>
                  <a:cubicBezTo>
                    <a:pt x="403" y="529"/>
                    <a:pt x="409" y="522"/>
                    <a:pt x="414" y="514"/>
                  </a:cubicBezTo>
                  <a:close/>
                  <a:moveTo>
                    <a:pt x="2879" y="389"/>
                  </a:moveTo>
                  <a:cubicBezTo>
                    <a:pt x="2883" y="482"/>
                    <a:pt x="2888" y="574"/>
                    <a:pt x="2894" y="665"/>
                  </a:cubicBezTo>
                  <a:cubicBezTo>
                    <a:pt x="2871" y="576"/>
                    <a:pt x="2868" y="482"/>
                    <a:pt x="2879" y="389"/>
                  </a:cubicBezTo>
                  <a:close/>
                  <a:moveTo>
                    <a:pt x="466" y="704"/>
                  </a:moveTo>
                  <a:cubicBezTo>
                    <a:pt x="468" y="704"/>
                    <a:pt x="468" y="706"/>
                    <a:pt x="468" y="708"/>
                  </a:cubicBezTo>
                  <a:cubicBezTo>
                    <a:pt x="466" y="708"/>
                    <a:pt x="464" y="710"/>
                    <a:pt x="461" y="710"/>
                  </a:cubicBezTo>
                  <a:cubicBezTo>
                    <a:pt x="463" y="708"/>
                    <a:pt x="464" y="706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1"/>
                    <a:pt x="2359" y="682"/>
                    <a:pt x="2383" y="702"/>
                  </a:cubicBezTo>
                  <a:cubicBezTo>
                    <a:pt x="2387" y="712"/>
                    <a:pt x="2390" y="721"/>
                    <a:pt x="2398" y="730"/>
                  </a:cubicBezTo>
                  <a:cubicBezTo>
                    <a:pt x="2415" y="749"/>
                    <a:pt x="2433" y="758"/>
                    <a:pt x="2454" y="764"/>
                  </a:cubicBezTo>
                  <a:cubicBezTo>
                    <a:pt x="2486" y="792"/>
                    <a:pt x="2515" y="822"/>
                    <a:pt x="2547" y="852"/>
                  </a:cubicBezTo>
                  <a:cubicBezTo>
                    <a:pt x="2463" y="786"/>
                    <a:pt x="2379" y="721"/>
                    <a:pt x="2297" y="654"/>
                  </a:cubicBezTo>
                  <a:cubicBezTo>
                    <a:pt x="2301" y="650"/>
                    <a:pt x="2305" y="646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0"/>
                    <a:pt x="547" y="876"/>
                    <a:pt x="494" y="913"/>
                  </a:cubicBezTo>
                  <a:cubicBezTo>
                    <a:pt x="545" y="872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4"/>
                    <a:pt x="230" y="1045"/>
                  </a:cubicBezTo>
                  <a:cubicBezTo>
                    <a:pt x="230" y="1045"/>
                    <a:pt x="228" y="1047"/>
                    <a:pt x="226" y="1049"/>
                  </a:cubicBezTo>
                  <a:lnTo>
                    <a:pt x="226" y="1044"/>
                  </a:lnTo>
                  <a:close/>
                  <a:moveTo>
                    <a:pt x="2894" y="1098"/>
                  </a:moveTo>
                  <a:cubicBezTo>
                    <a:pt x="2903" y="1109"/>
                    <a:pt x="2912" y="1122"/>
                    <a:pt x="2920" y="1135"/>
                  </a:cubicBezTo>
                  <a:cubicBezTo>
                    <a:pt x="2909" y="1129"/>
                    <a:pt x="2898" y="1122"/>
                    <a:pt x="2884" y="1116"/>
                  </a:cubicBezTo>
                  <a:cubicBezTo>
                    <a:pt x="2888" y="1109"/>
                    <a:pt x="2892" y="1103"/>
                    <a:pt x="2894" y="1098"/>
                  </a:cubicBezTo>
                  <a:close/>
                  <a:moveTo>
                    <a:pt x="2915" y="0"/>
                  </a:moveTo>
                  <a:cubicBezTo>
                    <a:pt x="2905" y="0"/>
                    <a:pt x="2895" y="2"/>
                    <a:pt x="2884" y="7"/>
                  </a:cubicBezTo>
                  <a:cubicBezTo>
                    <a:pt x="2743" y="68"/>
                    <a:pt x="2620" y="165"/>
                    <a:pt x="2502" y="274"/>
                  </a:cubicBezTo>
                  <a:cubicBezTo>
                    <a:pt x="2482" y="279"/>
                    <a:pt x="2461" y="296"/>
                    <a:pt x="2456" y="318"/>
                  </a:cubicBezTo>
                  <a:cubicBezTo>
                    <a:pt x="2400" y="372"/>
                    <a:pt x="2348" y="428"/>
                    <a:pt x="2295" y="482"/>
                  </a:cubicBezTo>
                  <a:lnTo>
                    <a:pt x="2292" y="482"/>
                  </a:lnTo>
                  <a:cubicBezTo>
                    <a:pt x="2284" y="480"/>
                    <a:pt x="2277" y="479"/>
                    <a:pt x="2271" y="479"/>
                  </a:cubicBezTo>
                  <a:cubicBezTo>
                    <a:pt x="2231" y="479"/>
                    <a:pt x="2211" y="522"/>
                    <a:pt x="2221" y="559"/>
                  </a:cubicBezTo>
                  <a:cubicBezTo>
                    <a:pt x="2202" y="577"/>
                    <a:pt x="2182" y="598"/>
                    <a:pt x="2163" y="617"/>
                  </a:cubicBezTo>
                  <a:cubicBezTo>
                    <a:pt x="2141" y="637"/>
                    <a:pt x="2137" y="682"/>
                    <a:pt x="2163" y="702"/>
                  </a:cubicBezTo>
                  <a:cubicBezTo>
                    <a:pt x="2314" y="822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4"/>
                  </a:cubicBezTo>
                  <a:cubicBezTo>
                    <a:pt x="2983" y="1285"/>
                    <a:pt x="2988" y="1286"/>
                    <a:pt x="2993" y="1286"/>
                  </a:cubicBezTo>
                  <a:cubicBezTo>
                    <a:pt x="3026" y="1286"/>
                    <a:pt x="3057" y="1262"/>
                    <a:pt x="3054" y="1226"/>
                  </a:cubicBezTo>
                  <a:cubicBezTo>
                    <a:pt x="3026" y="850"/>
                    <a:pt x="2998" y="471"/>
                    <a:pt x="2987" y="93"/>
                  </a:cubicBezTo>
                  <a:cubicBezTo>
                    <a:pt x="2987" y="78"/>
                    <a:pt x="2983" y="67"/>
                    <a:pt x="2974" y="57"/>
                  </a:cubicBezTo>
                  <a:cubicBezTo>
                    <a:pt x="2974" y="24"/>
                    <a:pt x="2947" y="0"/>
                    <a:pt x="2915" y="0"/>
                  </a:cubicBezTo>
                  <a:close/>
                  <a:moveTo>
                    <a:pt x="88" y="248"/>
                  </a:moveTo>
                  <a:cubicBezTo>
                    <a:pt x="80" y="248"/>
                    <a:pt x="72" y="248"/>
                    <a:pt x="64" y="249"/>
                  </a:cubicBezTo>
                  <a:cubicBezTo>
                    <a:pt x="34" y="253"/>
                    <a:pt x="0" y="275"/>
                    <a:pt x="4" y="311"/>
                  </a:cubicBezTo>
                  <a:cubicBezTo>
                    <a:pt x="6" y="328"/>
                    <a:pt x="8" y="344"/>
                    <a:pt x="10" y="361"/>
                  </a:cubicBezTo>
                  <a:cubicBezTo>
                    <a:pt x="8" y="369"/>
                    <a:pt x="8" y="376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1"/>
                    <a:pt x="45" y="1265"/>
                  </a:cubicBezTo>
                  <a:cubicBezTo>
                    <a:pt x="44" y="1301"/>
                    <a:pt x="74" y="1326"/>
                    <a:pt x="106" y="1326"/>
                  </a:cubicBezTo>
                  <a:cubicBezTo>
                    <a:pt x="116" y="1326"/>
                    <a:pt x="127" y="1324"/>
                    <a:pt x="136" y="1318"/>
                  </a:cubicBezTo>
                  <a:cubicBezTo>
                    <a:pt x="155" y="1306"/>
                    <a:pt x="170" y="1295"/>
                    <a:pt x="187" y="1282"/>
                  </a:cubicBezTo>
                  <a:cubicBezTo>
                    <a:pt x="203" y="1282"/>
                    <a:pt x="222" y="1277"/>
                    <a:pt x="233" y="1265"/>
                  </a:cubicBezTo>
                  <a:cubicBezTo>
                    <a:pt x="453" y="1079"/>
                    <a:pt x="688" y="919"/>
                    <a:pt x="940" y="779"/>
                  </a:cubicBezTo>
                  <a:cubicBezTo>
                    <a:pt x="981" y="756"/>
                    <a:pt x="977" y="699"/>
                    <a:pt x="940" y="674"/>
                  </a:cubicBezTo>
                  <a:cubicBezTo>
                    <a:pt x="789" y="581"/>
                    <a:pt x="636" y="494"/>
                    <a:pt x="479" y="412"/>
                  </a:cubicBezTo>
                  <a:cubicBezTo>
                    <a:pt x="371" y="355"/>
                    <a:pt x="221" y="248"/>
                    <a:pt x="88" y="2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6"/>
            <p:cNvSpPr/>
            <p:nvPr/>
          </p:nvSpPr>
          <p:spPr>
            <a:xfrm>
              <a:off x="450989" y="4020023"/>
              <a:ext cx="491161" cy="259524"/>
            </a:xfrm>
            <a:custGeom>
              <a:avLst/>
              <a:gdLst/>
              <a:ahLst/>
              <a:cxnLst/>
              <a:rect l="l" t="t" r="r" b="b"/>
              <a:pathLst>
                <a:path w="3047" h="1610" extrusionOk="0">
                  <a:moveTo>
                    <a:pt x="2868" y="0"/>
                  </a:moveTo>
                  <a:cubicBezTo>
                    <a:pt x="2841" y="0"/>
                    <a:pt x="2813" y="10"/>
                    <a:pt x="2788" y="34"/>
                  </a:cubicBezTo>
                  <a:cubicBezTo>
                    <a:pt x="2348" y="465"/>
                    <a:pt x="1912" y="900"/>
                    <a:pt x="1479" y="1336"/>
                  </a:cubicBezTo>
                  <a:cubicBezTo>
                    <a:pt x="1397" y="1271"/>
                    <a:pt x="1330" y="1190"/>
                    <a:pt x="1259" y="1112"/>
                  </a:cubicBezTo>
                  <a:cubicBezTo>
                    <a:pt x="1158" y="1002"/>
                    <a:pt x="1039" y="909"/>
                    <a:pt x="920" y="816"/>
                  </a:cubicBezTo>
                  <a:cubicBezTo>
                    <a:pt x="677" y="627"/>
                    <a:pt x="461" y="420"/>
                    <a:pt x="252" y="193"/>
                  </a:cubicBezTo>
                  <a:cubicBezTo>
                    <a:pt x="228" y="166"/>
                    <a:pt x="199" y="155"/>
                    <a:pt x="172" y="155"/>
                  </a:cubicBezTo>
                  <a:cubicBezTo>
                    <a:pt x="82" y="155"/>
                    <a:pt x="1" y="277"/>
                    <a:pt x="81" y="365"/>
                  </a:cubicBezTo>
                  <a:cubicBezTo>
                    <a:pt x="301" y="601"/>
                    <a:pt x="526" y="816"/>
                    <a:pt x="782" y="1013"/>
                  </a:cubicBezTo>
                  <a:cubicBezTo>
                    <a:pt x="899" y="1105"/>
                    <a:pt x="1013" y="1202"/>
                    <a:pt x="1114" y="1314"/>
                  </a:cubicBezTo>
                  <a:cubicBezTo>
                    <a:pt x="1209" y="1416"/>
                    <a:pt x="1300" y="1517"/>
                    <a:pt x="1421" y="1591"/>
                  </a:cubicBezTo>
                  <a:cubicBezTo>
                    <a:pt x="1443" y="1604"/>
                    <a:pt x="1463" y="1609"/>
                    <a:pt x="1483" y="1609"/>
                  </a:cubicBezTo>
                  <a:cubicBezTo>
                    <a:pt x="1495" y="1609"/>
                    <a:pt x="1507" y="1607"/>
                    <a:pt x="1518" y="1602"/>
                  </a:cubicBezTo>
                  <a:cubicBezTo>
                    <a:pt x="1542" y="1601"/>
                    <a:pt x="1567" y="1589"/>
                    <a:pt x="1589" y="1569"/>
                  </a:cubicBezTo>
                  <a:cubicBezTo>
                    <a:pt x="2042" y="1112"/>
                    <a:pt x="2499" y="657"/>
                    <a:pt x="2959" y="206"/>
                  </a:cubicBezTo>
                  <a:cubicBezTo>
                    <a:pt x="3046" y="122"/>
                    <a:pt x="296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6"/>
            <p:cNvSpPr/>
            <p:nvPr/>
          </p:nvSpPr>
          <p:spPr>
            <a:xfrm>
              <a:off x="437932" y="4119157"/>
              <a:ext cx="513245" cy="269518"/>
            </a:xfrm>
            <a:custGeom>
              <a:avLst/>
              <a:gdLst/>
              <a:ahLst/>
              <a:cxnLst/>
              <a:rect l="l" t="t" r="r" b="b"/>
              <a:pathLst>
                <a:path w="3184" h="1672" extrusionOk="0">
                  <a:moveTo>
                    <a:pt x="3018" y="0"/>
                  </a:moveTo>
                  <a:cubicBezTo>
                    <a:pt x="2991" y="0"/>
                    <a:pt x="2963" y="12"/>
                    <a:pt x="2940" y="42"/>
                  </a:cubicBezTo>
                  <a:cubicBezTo>
                    <a:pt x="2736" y="301"/>
                    <a:pt x="2515" y="544"/>
                    <a:pt x="2278" y="773"/>
                  </a:cubicBezTo>
                  <a:cubicBezTo>
                    <a:pt x="2155" y="892"/>
                    <a:pt x="2024" y="1006"/>
                    <a:pt x="1894" y="1116"/>
                  </a:cubicBezTo>
                  <a:cubicBezTo>
                    <a:pt x="1797" y="1194"/>
                    <a:pt x="1678" y="1265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4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7"/>
                  </a:cubicBezTo>
                  <a:cubicBezTo>
                    <a:pt x="611" y="915"/>
                    <a:pt x="1092" y="1284"/>
                    <a:pt x="1575" y="1648"/>
                  </a:cubicBezTo>
                  <a:cubicBezTo>
                    <a:pt x="1597" y="1664"/>
                    <a:pt x="1620" y="1672"/>
                    <a:pt x="1640" y="1672"/>
                  </a:cubicBezTo>
                  <a:cubicBezTo>
                    <a:pt x="1681" y="1672"/>
                    <a:pt x="1715" y="1643"/>
                    <a:pt x="1733" y="1605"/>
                  </a:cubicBezTo>
                  <a:cubicBezTo>
                    <a:pt x="1748" y="1595"/>
                    <a:pt x="1763" y="1580"/>
                    <a:pt x="1773" y="1558"/>
                  </a:cubicBezTo>
                  <a:cubicBezTo>
                    <a:pt x="1829" y="1431"/>
                    <a:pt x="1993" y="1345"/>
                    <a:pt x="2097" y="1260"/>
                  </a:cubicBezTo>
                  <a:cubicBezTo>
                    <a:pt x="2218" y="1159"/>
                    <a:pt x="2336" y="1053"/>
                    <a:pt x="2449" y="945"/>
                  </a:cubicBezTo>
                  <a:cubicBezTo>
                    <a:pt x="2688" y="717"/>
                    <a:pt x="2908" y="471"/>
                    <a:pt x="3111" y="214"/>
                  </a:cubicBezTo>
                  <a:cubicBezTo>
                    <a:pt x="3183" y="122"/>
                    <a:pt x="3103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6"/>
            <p:cNvSpPr/>
            <p:nvPr/>
          </p:nvSpPr>
          <p:spPr>
            <a:xfrm>
              <a:off x="434386" y="3583024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5" y="0"/>
                  </a:moveTo>
                  <a:cubicBezTo>
                    <a:pt x="1588" y="0"/>
                    <a:pt x="1561" y="10"/>
                    <a:pt x="1535" y="33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6"/>
                    <a:pt x="163" y="1426"/>
                  </a:cubicBezTo>
                  <a:cubicBezTo>
                    <a:pt x="183" y="1426"/>
                    <a:pt x="205" y="1419"/>
                    <a:pt x="227" y="1403"/>
                  </a:cubicBezTo>
                  <a:cubicBezTo>
                    <a:pt x="715" y="1056"/>
                    <a:pt x="1183" y="682"/>
                    <a:pt x="1627" y="279"/>
                  </a:cubicBezTo>
                  <a:cubicBezTo>
                    <a:pt x="1834" y="482"/>
                    <a:pt x="2041" y="687"/>
                    <a:pt x="2250" y="892"/>
                  </a:cubicBezTo>
                  <a:cubicBezTo>
                    <a:pt x="2466" y="1105"/>
                    <a:pt x="2673" y="1343"/>
                    <a:pt x="2930" y="1507"/>
                  </a:cubicBezTo>
                  <a:cubicBezTo>
                    <a:pt x="2951" y="1521"/>
                    <a:pt x="2972" y="1527"/>
                    <a:pt x="2992" y="1527"/>
                  </a:cubicBezTo>
                  <a:cubicBezTo>
                    <a:pt x="3095" y="1527"/>
                    <a:pt x="3163" y="1367"/>
                    <a:pt x="3053" y="1297"/>
                  </a:cubicBezTo>
                  <a:cubicBezTo>
                    <a:pt x="2814" y="1146"/>
                    <a:pt x="2621" y="916"/>
                    <a:pt x="2421" y="721"/>
                  </a:cubicBezTo>
                  <a:cubicBezTo>
                    <a:pt x="2194" y="497"/>
                    <a:pt x="1966" y="273"/>
                    <a:pt x="1741" y="49"/>
                  </a:cubicBezTo>
                  <a:cubicBezTo>
                    <a:pt x="1720" y="31"/>
                    <a:pt x="1698" y="20"/>
                    <a:pt x="1675" y="16"/>
                  </a:cubicBezTo>
                  <a:cubicBezTo>
                    <a:pt x="1657" y="6"/>
                    <a:pt x="1637" y="0"/>
                    <a:pt x="1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6"/>
            <p:cNvSpPr/>
            <p:nvPr/>
          </p:nvSpPr>
          <p:spPr>
            <a:xfrm>
              <a:off x="452118" y="3468093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0"/>
                  </a:moveTo>
                  <a:cubicBezTo>
                    <a:pt x="1482" y="0"/>
                    <a:pt x="1454" y="12"/>
                    <a:pt x="1431" y="41"/>
                  </a:cubicBezTo>
                  <a:cubicBezTo>
                    <a:pt x="1060" y="496"/>
                    <a:pt x="555" y="835"/>
                    <a:pt x="96" y="1195"/>
                  </a:cubicBezTo>
                  <a:cubicBezTo>
                    <a:pt x="0" y="1272"/>
                    <a:pt x="88" y="1395"/>
                    <a:pt x="188" y="1395"/>
                  </a:cubicBezTo>
                  <a:cubicBezTo>
                    <a:pt x="215" y="1395"/>
                    <a:pt x="242" y="1387"/>
                    <a:pt x="268" y="1367"/>
                  </a:cubicBezTo>
                  <a:cubicBezTo>
                    <a:pt x="708" y="1022"/>
                    <a:pt x="1191" y="694"/>
                    <a:pt x="1558" y="265"/>
                  </a:cubicBezTo>
                  <a:cubicBezTo>
                    <a:pt x="1990" y="651"/>
                    <a:pt x="2414" y="1048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5"/>
                  </a:cubicBezTo>
                  <a:cubicBezTo>
                    <a:pt x="2572" y="863"/>
                    <a:pt x="2136" y="455"/>
                    <a:pt x="1688" y="56"/>
                  </a:cubicBezTo>
                  <a:cubicBezTo>
                    <a:pt x="1663" y="34"/>
                    <a:pt x="1635" y="25"/>
                    <a:pt x="1608" y="25"/>
                  </a:cubicBezTo>
                  <a:cubicBezTo>
                    <a:pt x="1599" y="25"/>
                    <a:pt x="1589" y="26"/>
                    <a:pt x="1580" y="28"/>
                  </a:cubicBezTo>
                  <a:cubicBezTo>
                    <a:pt x="1559" y="11"/>
                    <a:pt x="1534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6"/>
            <p:cNvSpPr/>
            <p:nvPr/>
          </p:nvSpPr>
          <p:spPr>
            <a:xfrm>
              <a:off x="473234" y="370263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7"/>
                  </a:cubicBezTo>
                  <a:cubicBezTo>
                    <a:pt x="1360" y="363"/>
                    <a:pt x="1354" y="394"/>
                    <a:pt x="1365" y="432"/>
                  </a:cubicBezTo>
                  <a:cubicBezTo>
                    <a:pt x="1382" y="490"/>
                    <a:pt x="1401" y="547"/>
                    <a:pt x="1417" y="607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8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9"/>
                  </a:moveTo>
                  <a:cubicBezTo>
                    <a:pt x="496" y="1189"/>
                    <a:pt x="496" y="1196"/>
                    <a:pt x="496" y="1206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9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3"/>
                    <a:pt x="372" y="1439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80"/>
                  </a:move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5"/>
                    <a:pt x="2042" y="1821"/>
                    <a:pt x="2035" y="1828"/>
                  </a:cubicBezTo>
                  <a:cubicBezTo>
                    <a:pt x="2001" y="1713"/>
                    <a:pt x="1966" y="1595"/>
                    <a:pt x="1932" y="1480"/>
                  </a:cubicBezTo>
                  <a:close/>
                  <a:moveTo>
                    <a:pt x="733" y="1798"/>
                  </a:moveTo>
                  <a:cubicBezTo>
                    <a:pt x="746" y="1823"/>
                    <a:pt x="757" y="1849"/>
                    <a:pt x="771" y="1873"/>
                  </a:cubicBezTo>
                  <a:cubicBezTo>
                    <a:pt x="750" y="1851"/>
                    <a:pt x="730" y="1828"/>
                    <a:pt x="709" y="1808"/>
                  </a:cubicBezTo>
                  <a:cubicBezTo>
                    <a:pt x="718" y="1806"/>
                    <a:pt x="726" y="1802"/>
                    <a:pt x="733" y="1798"/>
                  </a:cubicBezTo>
                  <a:close/>
                  <a:moveTo>
                    <a:pt x="1302" y="2375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6"/>
                    <a:pt x="1326" y="2492"/>
                  </a:cubicBezTo>
                  <a:cubicBezTo>
                    <a:pt x="1306" y="2468"/>
                    <a:pt x="1283" y="2444"/>
                    <a:pt x="1263" y="2421"/>
                  </a:cubicBezTo>
                  <a:cubicBezTo>
                    <a:pt x="1278" y="2408"/>
                    <a:pt x="1291" y="2393"/>
                    <a:pt x="1302" y="2375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1"/>
                    <a:pt x="946" y="365"/>
                    <a:pt x="785" y="531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0"/>
                    <a:pt x="267" y="1068"/>
                    <a:pt x="47" y="1295"/>
                  </a:cubicBezTo>
                  <a:cubicBezTo>
                    <a:pt x="2" y="1343"/>
                    <a:pt x="1" y="1418"/>
                    <a:pt x="47" y="1467"/>
                  </a:cubicBezTo>
                  <a:cubicBezTo>
                    <a:pt x="457" y="1882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4"/>
                    <a:pt x="1403" y="2751"/>
                  </a:cubicBezTo>
                  <a:cubicBezTo>
                    <a:pt x="1837" y="2341"/>
                    <a:pt x="2275" y="1933"/>
                    <a:pt x="2715" y="1530"/>
                  </a:cubicBezTo>
                  <a:cubicBezTo>
                    <a:pt x="2732" y="1513"/>
                    <a:pt x="2743" y="1496"/>
                    <a:pt x="2749" y="1478"/>
                  </a:cubicBezTo>
                  <a:cubicBezTo>
                    <a:pt x="2786" y="1435"/>
                    <a:pt x="2793" y="1373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6"/>
            <p:cNvSpPr/>
            <p:nvPr/>
          </p:nvSpPr>
          <p:spPr>
            <a:xfrm>
              <a:off x="554960" y="3784356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3"/>
                    <a:pt x="806" y="162"/>
                    <a:pt x="799" y="162"/>
                  </a:cubicBezTo>
                  <a:cubicBezTo>
                    <a:pt x="802" y="158"/>
                    <a:pt x="806" y="154"/>
                    <a:pt x="810" y="152"/>
                  </a:cubicBezTo>
                  <a:close/>
                  <a:moveTo>
                    <a:pt x="232" y="723"/>
                  </a:moveTo>
                  <a:cubicBezTo>
                    <a:pt x="236" y="725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5"/>
                    <a:pt x="232" y="723"/>
                  </a:cubicBezTo>
                  <a:close/>
                  <a:moveTo>
                    <a:pt x="159" y="887"/>
                  </a:moveTo>
                  <a:lnTo>
                    <a:pt x="159" y="887"/>
                  </a:lnTo>
                  <a:cubicBezTo>
                    <a:pt x="209" y="932"/>
                    <a:pt x="258" y="978"/>
                    <a:pt x="308" y="1023"/>
                  </a:cubicBezTo>
                  <a:cubicBezTo>
                    <a:pt x="323" y="1042"/>
                    <a:pt x="340" y="1060"/>
                    <a:pt x="355" y="1077"/>
                  </a:cubicBezTo>
                  <a:cubicBezTo>
                    <a:pt x="280" y="1014"/>
                    <a:pt x="196" y="939"/>
                    <a:pt x="159" y="887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5"/>
                  </a:cubicBezTo>
                  <a:cubicBezTo>
                    <a:pt x="886" y="596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7"/>
                    <a:pt x="754" y="1092"/>
                  </a:cubicBezTo>
                  <a:cubicBezTo>
                    <a:pt x="664" y="1014"/>
                    <a:pt x="580" y="928"/>
                    <a:pt x="502" y="836"/>
                  </a:cubicBezTo>
                  <a:cubicBezTo>
                    <a:pt x="597" y="730"/>
                    <a:pt x="690" y="622"/>
                    <a:pt x="786" y="516"/>
                  </a:cubicBezTo>
                  <a:cubicBezTo>
                    <a:pt x="791" y="510"/>
                    <a:pt x="797" y="503"/>
                    <a:pt x="800" y="495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8"/>
                    <a:pt x="806" y="1325"/>
                    <a:pt x="800" y="1334"/>
                  </a:cubicBezTo>
                  <a:cubicBezTo>
                    <a:pt x="795" y="1329"/>
                    <a:pt x="789" y="1325"/>
                    <a:pt x="784" y="1319"/>
                  </a:cubicBezTo>
                  <a:cubicBezTo>
                    <a:pt x="791" y="1316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2"/>
                    <a:pt x="746" y="48"/>
                  </a:cubicBezTo>
                  <a:cubicBezTo>
                    <a:pt x="743" y="50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5"/>
                  </a:cubicBezTo>
                  <a:cubicBezTo>
                    <a:pt x="241" y="540"/>
                    <a:pt x="180" y="609"/>
                    <a:pt x="116" y="676"/>
                  </a:cubicBezTo>
                  <a:cubicBezTo>
                    <a:pt x="79" y="719"/>
                    <a:pt x="4" y="779"/>
                    <a:pt x="3" y="842"/>
                  </a:cubicBezTo>
                  <a:cubicBezTo>
                    <a:pt x="1" y="896"/>
                    <a:pt x="16" y="926"/>
                    <a:pt x="53" y="961"/>
                  </a:cubicBezTo>
                  <a:cubicBezTo>
                    <a:pt x="133" y="1042"/>
                    <a:pt x="223" y="1112"/>
                    <a:pt x="306" y="1187"/>
                  </a:cubicBezTo>
                  <a:cubicBezTo>
                    <a:pt x="463" y="1327"/>
                    <a:pt x="620" y="1465"/>
                    <a:pt x="776" y="1605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5"/>
                  </a:cubicBezTo>
                  <a:cubicBezTo>
                    <a:pt x="1099" y="1385"/>
                    <a:pt x="1337" y="1165"/>
                    <a:pt x="1576" y="945"/>
                  </a:cubicBezTo>
                  <a:cubicBezTo>
                    <a:pt x="1589" y="941"/>
                    <a:pt x="1600" y="932"/>
                    <a:pt x="1606" y="917"/>
                  </a:cubicBezTo>
                  <a:cubicBezTo>
                    <a:pt x="1608" y="917"/>
                    <a:pt x="1608" y="917"/>
                    <a:pt x="1610" y="915"/>
                  </a:cubicBezTo>
                  <a:cubicBezTo>
                    <a:pt x="1632" y="894"/>
                    <a:pt x="1632" y="868"/>
                    <a:pt x="1621" y="848"/>
                  </a:cubicBezTo>
                  <a:cubicBezTo>
                    <a:pt x="1615" y="713"/>
                    <a:pt x="1427" y="589"/>
                    <a:pt x="1347" y="508"/>
                  </a:cubicBezTo>
                  <a:cubicBezTo>
                    <a:pt x="1179" y="344"/>
                    <a:pt x="1013" y="182"/>
                    <a:pt x="847" y="18"/>
                  </a:cubicBezTo>
                  <a:cubicBezTo>
                    <a:pt x="835" y="6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6"/>
            <p:cNvSpPr/>
            <p:nvPr/>
          </p:nvSpPr>
          <p:spPr>
            <a:xfrm>
              <a:off x="622661" y="3857861"/>
              <a:ext cx="122669" cy="116383"/>
            </a:xfrm>
            <a:custGeom>
              <a:avLst/>
              <a:gdLst/>
              <a:ahLst/>
              <a:cxnLst/>
              <a:rect l="l" t="t" r="r" b="b"/>
              <a:pathLst>
                <a:path w="761" h="722" extrusionOk="0">
                  <a:moveTo>
                    <a:pt x="392" y="185"/>
                  </a:moveTo>
                  <a:cubicBezTo>
                    <a:pt x="397" y="190"/>
                    <a:pt x="403" y="196"/>
                    <a:pt x="408" y="203"/>
                  </a:cubicBezTo>
                  <a:cubicBezTo>
                    <a:pt x="397" y="207"/>
                    <a:pt x="386" y="211"/>
                    <a:pt x="375" y="215"/>
                  </a:cubicBezTo>
                  <a:cubicBezTo>
                    <a:pt x="380" y="205"/>
                    <a:pt x="386" y="194"/>
                    <a:pt x="392" y="185"/>
                  </a:cubicBezTo>
                  <a:close/>
                  <a:moveTo>
                    <a:pt x="492" y="297"/>
                  </a:moveTo>
                  <a:cubicBezTo>
                    <a:pt x="494" y="298"/>
                    <a:pt x="496" y="300"/>
                    <a:pt x="498" y="302"/>
                  </a:cubicBezTo>
                  <a:cubicBezTo>
                    <a:pt x="492" y="304"/>
                    <a:pt x="489" y="306"/>
                    <a:pt x="483" y="306"/>
                  </a:cubicBezTo>
                  <a:cubicBezTo>
                    <a:pt x="487" y="304"/>
                    <a:pt x="489" y="300"/>
                    <a:pt x="492" y="297"/>
                  </a:cubicBezTo>
                  <a:close/>
                  <a:moveTo>
                    <a:pt x="591" y="405"/>
                  </a:moveTo>
                  <a:lnTo>
                    <a:pt x="600" y="414"/>
                  </a:lnTo>
                  <a:cubicBezTo>
                    <a:pt x="599" y="413"/>
                    <a:pt x="597" y="412"/>
                    <a:pt x="594" y="412"/>
                  </a:cubicBezTo>
                  <a:cubicBezTo>
                    <a:pt x="590" y="412"/>
                    <a:pt x="584" y="415"/>
                    <a:pt x="578" y="420"/>
                  </a:cubicBezTo>
                  <a:cubicBezTo>
                    <a:pt x="582" y="414"/>
                    <a:pt x="587" y="410"/>
                    <a:pt x="591" y="405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4"/>
                    <a:pt x="360" y="483"/>
                  </a:cubicBezTo>
                  <a:cubicBezTo>
                    <a:pt x="356" y="477"/>
                    <a:pt x="353" y="472"/>
                    <a:pt x="349" y="466"/>
                  </a:cubicBezTo>
                  <a:cubicBezTo>
                    <a:pt x="358" y="463"/>
                    <a:pt x="369" y="461"/>
                    <a:pt x="380" y="459"/>
                  </a:cubicBezTo>
                  <a:close/>
                  <a:moveTo>
                    <a:pt x="392" y="1"/>
                  </a:moveTo>
                  <a:cubicBezTo>
                    <a:pt x="386" y="1"/>
                    <a:pt x="379" y="2"/>
                    <a:pt x="373" y="4"/>
                  </a:cubicBezTo>
                  <a:cubicBezTo>
                    <a:pt x="220" y="60"/>
                    <a:pt x="181" y="235"/>
                    <a:pt x="37" y="298"/>
                  </a:cubicBezTo>
                  <a:cubicBezTo>
                    <a:pt x="0" y="315"/>
                    <a:pt x="2" y="367"/>
                    <a:pt x="26" y="394"/>
                  </a:cubicBezTo>
                  <a:cubicBezTo>
                    <a:pt x="78" y="451"/>
                    <a:pt x="131" y="511"/>
                    <a:pt x="183" y="569"/>
                  </a:cubicBezTo>
                  <a:cubicBezTo>
                    <a:pt x="222" y="614"/>
                    <a:pt x="274" y="699"/>
                    <a:pt x="332" y="716"/>
                  </a:cubicBezTo>
                  <a:cubicBezTo>
                    <a:pt x="346" y="720"/>
                    <a:pt x="360" y="722"/>
                    <a:pt x="373" y="722"/>
                  </a:cubicBezTo>
                  <a:cubicBezTo>
                    <a:pt x="463" y="722"/>
                    <a:pt x="526" y="636"/>
                    <a:pt x="591" y="576"/>
                  </a:cubicBezTo>
                  <a:cubicBezTo>
                    <a:pt x="647" y="524"/>
                    <a:pt x="761" y="448"/>
                    <a:pt x="709" y="358"/>
                  </a:cubicBezTo>
                  <a:cubicBezTo>
                    <a:pt x="647" y="252"/>
                    <a:pt x="537" y="157"/>
                    <a:pt x="449" y="67"/>
                  </a:cubicBezTo>
                  <a:cubicBezTo>
                    <a:pt x="451" y="34"/>
                    <a:pt x="426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922;p16"/>
          <p:cNvGrpSpPr/>
          <p:nvPr/>
        </p:nvGrpSpPr>
        <p:grpSpPr>
          <a:xfrm rot="10800000">
            <a:off x="8802411" y="1984656"/>
            <a:ext cx="423798" cy="3158837"/>
            <a:chOff x="434225" y="628490"/>
            <a:chExt cx="516952" cy="3852710"/>
          </a:xfrm>
        </p:grpSpPr>
        <p:sp>
          <p:nvSpPr>
            <p:cNvPr id="1923" name="Google Shape;1923;p16"/>
            <p:cNvSpPr/>
            <p:nvPr/>
          </p:nvSpPr>
          <p:spPr>
            <a:xfrm>
              <a:off x="449538" y="1427693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4"/>
                  </a:moveTo>
                  <a:cubicBezTo>
                    <a:pt x="2780" y="254"/>
                    <a:pt x="2767" y="315"/>
                    <a:pt x="2760" y="377"/>
                  </a:cubicBezTo>
                  <a:cubicBezTo>
                    <a:pt x="2752" y="332"/>
                    <a:pt x="2743" y="285"/>
                    <a:pt x="2733" y="239"/>
                  </a:cubicBezTo>
                  <a:cubicBezTo>
                    <a:pt x="2754" y="224"/>
                    <a:pt x="2776" y="207"/>
                    <a:pt x="2799" y="194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90"/>
                    <a:pt x="202" y="407"/>
                    <a:pt x="235" y="425"/>
                  </a:cubicBezTo>
                  <a:cubicBezTo>
                    <a:pt x="203" y="427"/>
                    <a:pt x="170" y="433"/>
                    <a:pt x="138" y="440"/>
                  </a:cubicBezTo>
                  <a:cubicBezTo>
                    <a:pt x="136" y="420"/>
                    <a:pt x="134" y="399"/>
                    <a:pt x="133" y="379"/>
                  </a:cubicBezTo>
                  <a:close/>
                  <a:moveTo>
                    <a:pt x="2625" y="326"/>
                  </a:moveTo>
                  <a:cubicBezTo>
                    <a:pt x="2635" y="377"/>
                    <a:pt x="2644" y="425"/>
                    <a:pt x="2655" y="474"/>
                  </a:cubicBezTo>
                  <a:cubicBezTo>
                    <a:pt x="2635" y="435"/>
                    <a:pt x="2614" y="395"/>
                    <a:pt x="2594" y="356"/>
                  </a:cubicBezTo>
                  <a:cubicBezTo>
                    <a:pt x="2605" y="347"/>
                    <a:pt x="2616" y="338"/>
                    <a:pt x="2625" y="326"/>
                  </a:cubicBezTo>
                  <a:close/>
                  <a:moveTo>
                    <a:pt x="2493" y="455"/>
                  </a:moveTo>
                  <a:cubicBezTo>
                    <a:pt x="2499" y="472"/>
                    <a:pt x="2506" y="489"/>
                    <a:pt x="2513" y="505"/>
                  </a:cubicBezTo>
                  <a:cubicBezTo>
                    <a:pt x="2508" y="500"/>
                    <a:pt x="2502" y="496"/>
                    <a:pt x="2499" y="492"/>
                  </a:cubicBezTo>
                  <a:cubicBezTo>
                    <a:pt x="2489" y="486"/>
                    <a:pt x="2480" y="483"/>
                    <a:pt x="2471" y="483"/>
                  </a:cubicBezTo>
                  <a:cubicBezTo>
                    <a:pt x="2469" y="483"/>
                    <a:pt x="2467" y="483"/>
                    <a:pt x="2465" y="483"/>
                  </a:cubicBezTo>
                  <a:cubicBezTo>
                    <a:pt x="2474" y="474"/>
                    <a:pt x="2484" y="464"/>
                    <a:pt x="2493" y="455"/>
                  </a:cubicBezTo>
                  <a:close/>
                  <a:moveTo>
                    <a:pt x="414" y="517"/>
                  </a:moveTo>
                  <a:cubicBezTo>
                    <a:pt x="425" y="522"/>
                    <a:pt x="437" y="528"/>
                    <a:pt x="448" y="533"/>
                  </a:cubicBezTo>
                  <a:cubicBezTo>
                    <a:pt x="405" y="556"/>
                    <a:pt x="360" y="578"/>
                    <a:pt x="317" y="599"/>
                  </a:cubicBezTo>
                  <a:cubicBezTo>
                    <a:pt x="340" y="576"/>
                    <a:pt x="366" y="556"/>
                    <a:pt x="394" y="537"/>
                  </a:cubicBezTo>
                  <a:cubicBezTo>
                    <a:pt x="403" y="531"/>
                    <a:pt x="409" y="524"/>
                    <a:pt x="414" y="517"/>
                  </a:cubicBezTo>
                  <a:close/>
                  <a:moveTo>
                    <a:pt x="2879" y="392"/>
                  </a:moveTo>
                  <a:cubicBezTo>
                    <a:pt x="2883" y="483"/>
                    <a:pt x="2888" y="574"/>
                    <a:pt x="2894" y="666"/>
                  </a:cubicBezTo>
                  <a:cubicBezTo>
                    <a:pt x="2871" y="576"/>
                    <a:pt x="2868" y="483"/>
                    <a:pt x="2879" y="392"/>
                  </a:cubicBezTo>
                  <a:close/>
                  <a:moveTo>
                    <a:pt x="466" y="705"/>
                  </a:moveTo>
                  <a:cubicBezTo>
                    <a:pt x="468" y="707"/>
                    <a:pt x="468" y="707"/>
                    <a:pt x="468" y="709"/>
                  </a:cubicBezTo>
                  <a:cubicBezTo>
                    <a:pt x="466" y="709"/>
                    <a:pt x="464" y="710"/>
                    <a:pt x="461" y="712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3"/>
                  </a:moveTo>
                  <a:cubicBezTo>
                    <a:pt x="2334" y="664"/>
                    <a:pt x="2359" y="684"/>
                    <a:pt x="2383" y="705"/>
                  </a:cubicBezTo>
                  <a:cubicBezTo>
                    <a:pt x="2387" y="714"/>
                    <a:pt x="2390" y="724"/>
                    <a:pt x="2398" y="731"/>
                  </a:cubicBezTo>
                  <a:cubicBezTo>
                    <a:pt x="2415" y="750"/>
                    <a:pt x="2433" y="761"/>
                    <a:pt x="2454" y="765"/>
                  </a:cubicBezTo>
                  <a:cubicBezTo>
                    <a:pt x="2486" y="794"/>
                    <a:pt x="2515" y="822"/>
                    <a:pt x="2547" y="852"/>
                  </a:cubicBezTo>
                  <a:cubicBezTo>
                    <a:pt x="2463" y="787"/>
                    <a:pt x="2379" y="722"/>
                    <a:pt x="2297" y="656"/>
                  </a:cubicBezTo>
                  <a:cubicBezTo>
                    <a:pt x="2301" y="651"/>
                    <a:pt x="2305" y="647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3"/>
                    <a:pt x="547" y="878"/>
                    <a:pt x="494" y="914"/>
                  </a:cubicBezTo>
                  <a:cubicBezTo>
                    <a:pt x="545" y="875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6"/>
                    <a:pt x="230" y="1046"/>
                  </a:cubicBezTo>
                  <a:cubicBezTo>
                    <a:pt x="230" y="1048"/>
                    <a:pt x="228" y="1050"/>
                    <a:pt x="226" y="1052"/>
                  </a:cubicBezTo>
                  <a:cubicBezTo>
                    <a:pt x="226" y="1050"/>
                    <a:pt x="226" y="1046"/>
                    <a:pt x="226" y="1044"/>
                  </a:cubicBezTo>
                  <a:close/>
                  <a:moveTo>
                    <a:pt x="2894" y="1098"/>
                  </a:moveTo>
                  <a:cubicBezTo>
                    <a:pt x="2903" y="1111"/>
                    <a:pt x="2912" y="1124"/>
                    <a:pt x="2920" y="1136"/>
                  </a:cubicBezTo>
                  <a:cubicBezTo>
                    <a:pt x="2909" y="1130"/>
                    <a:pt x="2898" y="1124"/>
                    <a:pt x="2884" y="1117"/>
                  </a:cubicBezTo>
                  <a:cubicBezTo>
                    <a:pt x="2888" y="1111"/>
                    <a:pt x="2892" y="1104"/>
                    <a:pt x="2894" y="1098"/>
                  </a:cubicBezTo>
                  <a:close/>
                  <a:moveTo>
                    <a:pt x="2914" y="1"/>
                  </a:moveTo>
                  <a:cubicBezTo>
                    <a:pt x="2904" y="1"/>
                    <a:pt x="2894" y="3"/>
                    <a:pt x="2884" y="8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21"/>
                  </a:cubicBezTo>
                  <a:cubicBezTo>
                    <a:pt x="2400" y="373"/>
                    <a:pt x="2348" y="429"/>
                    <a:pt x="2295" y="485"/>
                  </a:cubicBezTo>
                  <a:cubicBezTo>
                    <a:pt x="2293" y="483"/>
                    <a:pt x="2293" y="483"/>
                    <a:pt x="2292" y="483"/>
                  </a:cubicBez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9"/>
                  </a:cubicBezTo>
                  <a:cubicBezTo>
                    <a:pt x="2202" y="580"/>
                    <a:pt x="2182" y="599"/>
                    <a:pt x="2163" y="619"/>
                  </a:cubicBezTo>
                  <a:cubicBezTo>
                    <a:pt x="2141" y="640"/>
                    <a:pt x="2137" y="684"/>
                    <a:pt x="2163" y="705"/>
                  </a:cubicBezTo>
                  <a:cubicBezTo>
                    <a:pt x="2314" y="822"/>
                    <a:pt x="2465" y="942"/>
                    <a:pt x="2616" y="1061"/>
                  </a:cubicBezTo>
                  <a:cubicBezTo>
                    <a:pt x="2728" y="1149"/>
                    <a:pt x="2836" y="1253"/>
                    <a:pt x="2978" y="1287"/>
                  </a:cubicBezTo>
                  <a:cubicBezTo>
                    <a:pt x="2982" y="1287"/>
                    <a:pt x="2986" y="1288"/>
                    <a:pt x="2991" y="1288"/>
                  </a:cubicBezTo>
                  <a:cubicBezTo>
                    <a:pt x="3024" y="1288"/>
                    <a:pt x="3057" y="1263"/>
                    <a:pt x="3054" y="1227"/>
                  </a:cubicBezTo>
                  <a:cubicBezTo>
                    <a:pt x="3026" y="850"/>
                    <a:pt x="2998" y="474"/>
                    <a:pt x="2987" y="95"/>
                  </a:cubicBezTo>
                  <a:cubicBezTo>
                    <a:pt x="2987" y="78"/>
                    <a:pt x="2983" y="67"/>
                    <a:pt x="2974" y="58"/>
                  </a:cubicBezTo>
                  <a:cubicBezTo>
                    <a:pt x="2974" y="26"/>
                    <a:pt x="2947" y="1"/>
                    <a:pt x="2914" y="1"/>
                  </a:cubicBezTo>
                  <a:close/>
                  <a:moveTo>
                    <a:pt x="89" y="251"/>
                  </a:moveTo>
                  <a:cubicBezTo>
                    <a:pt x="80" y="251"/>
                    <a:pt x="72" y="251"/>
                    <a:pt x="64" y="252"/>
                  </a:cubicBezTo>
                  <a:cubicBezTo>
                    <a:pt x="34" y="254"/>
                    <a:pt x="0" y="276"/>
                    <a:pt x="4" y="311"/>
                  </a:cubicBezTo>
                  <a:cubicBezTo>
                    <a:pt x="6" y="328"/>
                    <a:pt x="8" y="347"/>
                    <a:pt x="10" y="364"/>
                  </a:cubicBezTo>
                  <a:cubicBezTo>
                    <a:pt x="8" y="371"/>
                    <a:pt x="8" y="379"/>
                    <a:pt x="8" y="386"/>
                  </a:cubicBezTo>
                  <a:cubicBezTo>
                    <a:pt x="11" y="407"/>
                    <a:pt x="15" y="427"/>
                    <a:pt x="17" y="448"/>
                  </a:cubicBezTo>
                  <a:cubicBezTo>
                    <a:pt x="41" y="720"/>
                    <a:pt x="51" y="994"/>
                    <a:pt x="45" y="1268"/>
                  </a:cubicBezTo>
                  <a:cubicBezTo>
                    <a:pt x="44" y="1302"/>
                    <a:pt x="75" y="1328"/>
                    <a:pt x="107" y="1328"/>
                  </a:cubicBezTo>
                  <a:cubicBezTo>
                    <a:pt x="117" y="1328"/>
                    <a:pt x="127" y="1325"/>
                    <a:pt x="136" y="1320"/>
                  </a:cubicBezTo>
                  <a:cubicBezTo>
                    <a:pt x="155" y="1309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8"/>
                  </a:cubicBezTo>
                  <a:cubicBezTo>
                    <a:pt x="453" y="1082"/>
                    <a:pt x="688" y="919"/>
                    <a:pt x="940" y="781"/>
                  </a:cubicBezTo>
                  <a:cubicBezTo>
                    <a:pt x="981" y="757"/>
                    <a:pt x="977" y="699"/>
                    <a:pt x="940" y="675"/>
                  </a:cubicBezTo>
                  <a:cubicBezTo>
                    <a:pt x="789" y="582"/>
                    <a:pt x="636" y="494"/>
                    <a:pt x="479" y="414"/>
                  </a:cubicBezTo>
                  <a:cubicBezTo>
                    <a:pt x="371" y="356"/>
                    <a:pt x="221" y="251"/>
                    <a:pt x="89" y="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6"/>
            <p:cNvSpPr/>
            <p:nvPr/>
          </p:nvSpPr>
          <p:spPr>
            <a:xfrm>
              <a:off x="450989" y="1180581"/>
              <a:ext cx="491000" cy="259524"/>
            </a:xfrm>
            <a:custGeom>
              <a:avLst/>
              <a:gdLst/>
              <a:ahLst/>
              <a:cxnLst/>
              <a:rect l="l" t="t" r="r" b="b"/>
              <a:pathLst>
                <a:path w="3046" h="1610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5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4"/>
                  </a:cubicBezTo>
                  <a:cubicBezTo>
                    <a:pt x="227" y="167"/>
                    <a:pt x="199" y="156"/>
                    <a:pt x="171" y="156"/>
                  </a:cubicBezTo>
                  <a:cubicBezTo>
                    <a:pt x="82" y="156"/>
                    <a:pt x="1" y="277"/>
                    <a:pt x="81" y="364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1"/>
                    <a:pt x="1114" y="1313"/>
                  </a:cubicBezTo>
                  <a:cubicBezTo>
                    <a:pt x="1209" y="1416"/>
                    <a:pt x="1300" y="1518"/>
                    <a:pt x="1421" y="1591"/>
                  </a:cubicBezTo>
                  <a:cubicBezTo>
                    <a:pt x="1443" y="1605"/>
                    <a:pt x="1464" y="1610"/>
                    <a:pt x="1483" y="1610"/>
                  </a:cubicBezTo>
                  <a:cubicBezTo>
                    <a:pt x="1495" y="1610"/>
                    <a:pt x="1507" y="1608"/>
                    <a:pt x="1518" y="1604"/>
                  </a:cubicBezTo>
                  <a:cubicBezTo>
                    <a:pt x="1542" y="1600"/>
                    <a:pt x="1567" y="1591"/>
                    <a:pt x="1589" y="1569"/>
                  </a:cubicBezTo>
                  <a:cubicBezTo>
                    <a:pt x="2042" y="1112"/>
                    <a:pt x="2499" y="657"/>
                    <a:pt x="2959" y="208"/>
                  </a:cubicBezTo>
                  <a:cubicBezTo>
                    <a:pt x="3046" y="122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6"/>
            <p:cNvSpPr/>
            <p:nvPr/>
          </p:nvSpPr>
          <p:spPr>
            <a:xfrm>
              <a:off x="437932" y="1279555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2"/>
                    <a:pt x="2515" y="546"/>
                    <a:pt x="2278" y="774"/>
                  </a:cubicBezTo>
                  <a:cubicBezTo>
                    <a:pt x="2155" y="893"/>
                    <a:pt x="2024" y="1007"/>
                    <a:pt x="1894" y="1117"/>
                  </a:cubicBezTo>
                  <a:cubicBezTo>
                    <a:pt x="1797" y="1195"/>
                    <a:pt x="1678" y="1266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8"/>
                  </a:cubicBezTo>
                  <a:cubicBezTo>
                    <a:pt x="611" y="915"/>
                    <a:pt x="1092" y="1285"/>
                    <a:pt x="1575" y="1650"/>
                  </a:cubicBezTo>
                  <a:cubicBezTo>
                    <a:pt x="1597" y="1666"/>
                    <a:pt x="1619" y="1673"/>
                    <a:pt x="1639" y="1673"/>
                  </a:cubicBezTo>
                  <a:cubicBezTo>
                    <a:pt x="1680" y="1673"/>
                    <a:pt x="1715" y="1645"/>
                    <a:pt x="1733" y="1607"/>
                  </a:cubicBezTo>
                  <a:cubicBezTo>
                    <a:pt x="1748" y="1596"/>
                    <a:pt x="1763" y="1581"/>
                    <a:pt x="1773" y="1561"/>
                  </a:cubicBezTo>
                  <a:cubicBezTo>
                    <a:pt x="1829" y="1434"/>
                    <a:pt x="1993" y="1348"/>
                    <a:pt x="2097" y="1260"/>
                  </a:cubicBezTo>
                  <a:cubicBezTo>
                    <a:pt x="2218" y="1160"/>
                    <a:pt x="2336" y="1055"/>
                    <a:pt x="2449" y="945"/>
                  </a:cubicBezTo>
                  <a:cubicBezTo>
                    <a:pt x="2688" y="720"/>
                    <a:pt x="2908" y="474"/>
                    <a:pt x="3111" y="214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6"/>
            <p:cNvSpPr/>
            <p:nvPr/>
          </p:nvSpPr>
          <p:spPr>
            <a:xfrm>
              <a:off x="434386" y="743583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8" y="1"/>
                  </a:moveTo>
                  <a:cubicBezTo>
                    <a:pt x="1590" y="1"/>
                    <a:pt x="1561" y="11"/>
                    <a:pt x="1535" y="34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5"/>
                    <a:pt x="163" y="1425"/>
                  </a:cubicBezTo>
                  <a:cubicBezTo>
                    <a:pt x="183" y="1425"/>
                    <a:pt x="205" y="1418"/>
                    <a:pt x="227" y="1403"/>
                  </a:cubicBezTo>
                  <a:cubicBezTo>
                    <a:pt x="715" y="1056"/>
                    <a:pt x="1183" y="681"/>
                    <a:pt x="1627" y="278"/>
                  </a:cubicBezTo>
                  <a:cubicBezTo>
                    <a:pt x="1834" y="484"/>
                    <a:pt x="2041" y="687"/>
                    <a:pt x="2250" y="892"/>
                  </a:cubicBezTo>
                  <a:cubicBezTo>
                    <a:pt x="2466" y="1104"/>
                    <a:pt x="2673" y="1343"/>
                    <a:pt x="2930" y="1507"/>
                  </a:cubicBezTo>
                  <a:cubicBezTo>
                    <a:pt x="2951" y="1521"/>
                    <a:pt x="2973" y="1527"/>
                    <a:pt x="2992" y="1527"/>
                  </a:cubicBezTo>
                  <a:cubicBezTo>
                    <a:pt x="3095" y="1527"/>
                    <a:pt x="3162" y="1369"/>
                    <a:pt x="3053" y="1298"/>
                  </a:cubicBezTo>
                  <a:cubicBezTo>
                    <a:pt x="2814" y="1145"/>
                    <a:pt x="2621" y="918"/>
                    <a:pt x="2421" y="720"/>
                  </a:cubicBezTo>
                  <a:cubicBezTo>
                    <a:pt x="2194" y="497"/>
                    <a:pt x="1966" y="273"/>
                    <a:pt x="1741" y="51"/>
                  </a:cubicBezTo>
                  <a:cubicBezTo>
                    <a:pt x="1720" y="30"/>
                    <a:pt x="1698" y="19"/>
                    <a:pt x="1675" y="16"/>
                  </a:cubicBezTo>
                  <a:cubicBezTo>
                    <a:pt x="1658" y="6"/>
                    <a:pt x="1638" y="1"/>
                    <a:pt x="1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6"/>
            <p:cNvSpPr/>
            <p:nvPr/>
          </p:nvSpPr>
          <p:spPr>
            <a:xfrm>
              <a:off x="451956" y="628490"/>
              <a:ext cx="497448" cy="240664"/>
            </a:xfrm>
            <a:custGeom>
              <a:avLst/>
              <a:gdLst/>
              <a:ahLst/>
              <a:cxnLst/>
              <a:rect l="l" t="t" r="r" b="b"/>
              <a:pathLst>
                <a:path w="3086" h="1493" extrusionOk="0">
                  <a:moveTo>
                    <a:pt x="1510" y="1"/>
                  </a:moveTo>
                  <a:cubicBezTo>
                    <a:pt x="1483" y="1"/>
                    <a:pt x="1455" y="13"/>
                    <a:pt x="1432" y="42"/>
                  </a:cubicBezTo>
                  <a:cubicBezTo>
                    <a:pt x="1061" y="496"/>
                    <a:pt x="556" y="836"/>
                    <a:pt x="97" y="1198"/>
                  </a:cubicBezTo>
                  <a:cubicBezTo>
                    <a:pt x="1" y="1274"/>
                    <a:pt x="89" y="1397"/>
                    <a:pt x="190" y="1397"/>
                  </a:cubicBezTo>
                  <a:cubicBezTo>
                    <a:pt x="216" y="1397"/>
                    <a:pt x="244" y="1389"/>
                    <a:pt x="269" y="1369"/>
                  </a:cubicBezTo>
                  <a:cubicBezTo>
                    <a:pt x="709" y="1022"/>
                    <a:pt x="1192" y="694"/>
                    <a:pt x="1559" y="265"/>
                  </a:cubicBezTo>
                  <a:cubicBezTo>
                    <a:pt x="1991" y="653"/>
                    <a:pt x="2415" y="1050"/>
                    <a:pt x="2828" y="1457"/>
                  </a:cubicBezTo>
                  <a:cubicBezTo>
                    <a:pt x="2853" y="1482"/>
                    <a:pt x="2882" y="1492"/>
                    <a:pt x="2909" y="1492"/>
                  </a:cubicBezTo>
                  <a:cubicBezTo>
                    <a:pt x="3002" y="1492"/>
                    <a:pt x="3085" y="1370"/>
                    <a:pt x="3000" y="1285"/>
                  </a:cubicBezTo>
                  <a:cubicBezTo>
                    <a:pt x="2573" y="866"/>
                    <a:pt x="2137" y="455"/>
                    <a:pt x="1689" y="58"/>
                  </a:cubicBezTo>
                  <a:cubicBezTo>
                    <a:pt x="1664" y="35"/>
                    <a:pt x="1636" y="26"/>
                    <a:pt x="1609" y="26"/>
                  </a:cubicBezTo>
                  <a:cubicBezTo>
                    <a:pt x="1599" y="26"/>
                    <a:pt x="1590" y="27"/>
                    <a:pt x="1581" y="29"/>
                  </a:cubicBezTo>
                  <a:cubicBezTo>
                    <a:pt x="1560" y="11"/>
                    <a:pt x="1535" y="1"/>
                    <a:pt x="1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6"/>
            <p:cNvSpPr/>
            <p:nvPr/>
          </p:nvSpPr>
          <p:spPr>
            <a:xfrm>
              <a:off x="473234" y="86335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1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6"/>
                    <a:pt x="1294" y="352"/>
                  </a:cubicBezTo>
                  <a:cubicBezTo>
                    <a:pt x="1311" y="335"/>
                    <a:pt x="1328" y="317"/>
                    <a:pt x="1345" y="300"/>
                  </a:cubicBezTo>
                  <a:close/>
                  <a:moveTo>
                    <a:pt x="1086" y="568"/>
                  </a:moveTo>
                  <a:cubicBezTo>
                    <a:pt x="1134" y="772"/>
                    <a:pt x="1188" y="975"/>
                    <a:pt x="1244" y="1176"/>
                  </a:cubicBezTo>
                  <a:cubicBezTo>
                    <a:pt x="1170" y="1001"/>
                    <a:pt x="1089" y="829"/>
                    <a:pt x="991" y="667"/>
                  </a:cubicBezTo>
                  <a:cubicBezTo>
                    <a:pt x="1022" y="634"/>
                    <a:pt x="1054" y="602"/>
                    <a:pt x="1086" y="568"/>
                  </a:cubicBezTo>
                  <a:close/>
                  <a:moveTo>
                    <a:pt x="496" y="1178"/>
                  </a:moveTo>
                  <a:cubicBezTo>
                    <a:pt x="496" y="1187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1"/>
                    <a:pt x="323" y="1363"/>
                    <a:pt x="323" y="1364"/>
                  </a:cubicBezTo>
                  <a:cubicBezTo>
                    <a:pt x="347" y="1402"/>
                    <a:pt x="372" y="1439"/>
                    <a:pt x="394" y="1474"/>
                  </a:cubicBezTo>
                  <a:cubicBezTo>
                    <a:pt x="364" y="1443"/>
                    <a:pt x="332" y="1411"/>
                    <a:pt x="303" y="1379"/>
                  </a:cubicBezTo>
                  <a:cubicBezTo>
                    <a:pt x="308" y="1374"/>
                    <a:pt x="316" y="1366"/>
                    <a:pt x="321" y="1361"/>
                  </a:cubicBezTo>
                  <a:close/>
                  <a:moveTo>
                    <a:pt x="1932" y="1480"/>
                  </a:moveTo>
                  <a:cubicBezTo>
                    <a:pt x="1977" y="1586"/>
                    <a:pt x="2018" y="1696"/>
                    <a:pt x="2057" y="1806"/>
                  </a:cubicBezTo>
                  <a:cubicBezTo>
                    <a:pt x="2050" y="1814"/>
                    <a:pt x="2042" y="1819"/>
                    <a:pt x="2035" y="1827"/>
                  </a:cubicBezTo>
                  <a:cubicBezTo>
                    <a:pt x="2001" y="1711"/>
                    <a:pt x="1966" y="1596"/>
                    <a:pt x="1932" y="1480"/>
                  </a:cubicBezTo>
                  <a:close/>
                  <a:moveTo>
                    <a:pt x="733" y="1797"/>
                  </a:moveTo>
                  <a:cubicBezTo>
                    <a:pt x="746" y="1821"/>
                    <a:pt x="757" y="1847"/>
                    <a:pt x="771" y="1872"/>
                  </a:cubicBezTo>
                  <a:cubicBezTo>
                    <a:pt x="750" y="1849"/>
                    <a:pt x="730" y="1829"/>
                    <a:pt x="709" y="1806"/>
                  </a:cubicBezTo>
                  <a:cubicBezTo>
                    <a:pt x="718" y="1804"/>
                    <a:pt x="726" y="1801"/>
                    <a:pt x="733" y="1797"/>
                  </a:cubicBezTo>
                  <a:close/>
                  <a:moveTo>
                    <a:pt x="1302" y="2373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79"/>
                    <a:pt x="1332" y="2485"/>
                    <a:pt x="1326" y="2491"/>
                  </a:cubicBezTo>
                  <a:cubicBezTo>
                    <a:pt x="1306" y="2466"/>
                    <a:pt x="1283" y="2444"/>
                    <a:pt x="1263" y="2420"/>
                  </a:cubicBezTo>
                  <a:cubicBezTo>
                    <a:pt x="1278" y="2407"/>
                    <a:pt x="1291" y="2392"/>
                    <a:pt x="1302" y="2373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6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0"/>
                    <a:pt x="2275" y="1933"/>
                    <a:pt x="2715" y="1529"/>
                  </a:cubicBezTo>
                  <a:cubicBezTo>
                    <a:pt x="2732" y="1512"/>
                    <a:pt x="2743" y="1495"/>
                    <a:pt x="2749" y="1476"/>
                  </a:cubicBezTo>
                  <a:cubicBezTo>
                    <a:pt x="2786" y="1433"/>
                    <a:pt x="2793" y="1372"/>
                    <a:pt x="2737" y="1323"/>
                  </a:cubicBezTo>
                  <a:cubicBezTo>
                    <a:pt x="2268" y="930"/>
                    <a:pt x="1833" y="499"/>
                    <a:pt x="1434" y="35"/>
                  </a:cubicBezTo>
                  <a:cubicBezTo>
                    <a:pt x="1413" y="11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6"/>
            <p:cNvSpPr/>
            <p:nvPr/>
          </p:nvSpPr>
          <p:spPr>
            <a:xfrm>
              <a:off x="554960" y="944915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59"/>
                    <a:pt x="823" y="165"/>
                  </a:cubicBezTo>
                  <a:cubicBezTo>
                    <a:pt x="815" y="163"/>
                    <a:pt x="806" y="163"/>
                    <a:pt x="799" y="163"/>
                  </a:cubicBezTo>
                  <a:cubicBezTo>
                    <a:pt x="802" y="159"/>
                    <a:pt x="806" y="156"/>
                    <a:pt x="810" y="152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30"/>
                  </a:cubicBezTo>
                  <a:cubicBezTo>
                    <a:pt x="239" y="728"/>
                    <a:pt x="232" y="728"/>
                    <a:pt x="226" y="728"/>
                  </a:cubicBez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6"/>
                  </a:moveTo>
                  <a:lnTo>
                    <a:pt x="159" y="886"/>
                  </a:lnTo>
                  <a:cubicBezTo>
                    <a:pt x="209" y="933"/>
                    <a:pt x="258" y="978"/>
                    <a:pt x="308" y="1024"/>
                  </a:cubicBezTo>
                  <a:cubicBezTo>
                    <a:pt x="323" y="1043"/>
                    <a:pt x="340" y="1060"/>
                    <a:pt x="355" y="1078"/>
                  </a:cubicBezTo>
                  <a:cubicBezTo>
                    <a:pt x="280" y="1013"/>
                    <a:pt x="196" y="939"/>
                    <a:pt x="159" y="886"/>
                  </a:cubicBezTo>
                  <a:close/>
                  <a:moveTo>
                    <a:pt x="800" y="497"/>
                  </a:moveTo>
                  <a:cubicBezTo>
                    <a:pt x="819" y="508"/>
                    <a:pt x="838" y="528"/>
                    <a:pt x="856" y="555"/>
                  </a:cubicBezTo>
                  <a:cubicBezTo>
                    <a:pt x="886" y="596"/>
                    <a:pt x="918" y="635"/>
                    <a:pt x="950" y="674"/>
                  </a:cubicBezTo>
                  <a:cubicBezTo>
                    <a:pt x="985" y="717"/>
                    <a:pt x="1030" y="773"/>
                    <a:pt x="1082" y="804"/>
                  </a:cubicBezTo>
                  <a:cubicBezTo>
                    <a:pt x="974" y="899"/>
                    <a:pt x="864" y="996"/>
                    <a:pt x="754" y="1093"/>
                  </a:cubicBezTo>
                  <a:cubicBezTo>
                    <a:pt x="664" y="1013"/>
                    <a:pt x="580" y="927"/>
                    <a:pt x="502" y="836"/>
                  </a:cubicBezTo>
                  <a:cubicBezTo>
                    <a:pt x="597" y="730"/>
                    <a:pt x="690" y="622"/>
                    <a:pt x="786" y="515"/>
                  </a:cubicBezTo>
                  <a:cubicBezTo>
                    <a:pt x="791" y="510"/>
                    <a:pt x="797" y="502"/>
                    <a:pt x="800" y="497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7"/>
                    <a:pt x="806" y="1326"/>
                    <a:pt x="800" y="1334"/>
                  </a:cubicBezTo>
                  <a:cubicBezTo>
                    <a:pt x="795" y="1330"/>
                    <a:pt x="789" y="1325"/>
                    <a:pt x="784" y="1319"/>
                  </a:cubicBezTo>
                  <a:cubicBezTo>
                    <a:pt x="791" y="1315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51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4"/>
                  </a:cubicBezTo>
                  <a:cubicBezTo>
                    <a:pt x="241" y="542"/>
                    <a:pt x="180" y="609"/>
                    <a:pt x="116" y="676"/>
                  </a:cubicBezTo>
                  <a:cubicBezTo>
                    <a:pt x="79" y="719"/>
                    <a:pt x="4" y="780"/>
                    <a:pt x="3" y="844"/>
                  </a:cubicBezTo>
                  <a:cubicBezTo>
                    <a:pt x="1" y="896"/>
                    <a:pt x="16" y="926"/>
                    <a:pt x="53" y="963"/>
                  </a:cubicBezTo>
                  <a:cubicBezTo>
                    <a:pt x="133" y="1041"/>
                    <a:pt x="223" y="1112"/>
                    <a:pt x="306" y="1187"/>
                  </a:cubicBezTo>
                  <a:cubicBezTo>
                    <a:pt x="463" y="1326"/>
                    <a:pt x="620" y="1466"/>
                    <a:pt x="776" y="1604"/>
                  </a:cubicBezTo>
                  <a:cubicBezTo>
                    <a:pt x="789" y="1616"/>
                    <a:pt x="804" y="1622"/>
                    <a:pt x="819" y="1622"/>
                  </a:cubicBezTo>
                  <a:cubicBezTo>
                    <a:pt x="834" y="1622"/>
                    <a:pt x="849" y="1616"/>
                    <a:pt x="862" y="1604"/>
                  </a:cubicBezTo>
                  <a:cubicBezTo>
                    <a:pt x="1099" y="1384"/>
                    <a:pt x="1337" y="1166"/>
                    <a:pt x="1576" y="946"/>
                  </a:cubicBezTo>
                  <a:cubicBezTo>
                    <a:pt x="1589" y="940"/>
                    <a:pt x="1600" y="931"/>
                    <a:pt x="1606" y="918"/>
                  </a:cubicBezTo>
                  <a:cubicBezTo>
                    <a:pt x="1608" y="916"/>
                    <a:pt x="1608" y="916"/>
                    <a:pt x="1610" y="914"/>
                  </a:cubicBezTo>
                  <a:cubicBezTo>
                    <a:pt x="1632" y="894"/>
                    <a:pt x="1632" y="870"/>
                    <a:pt x="1621" y="849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6"/>
                    <a:pt x="1013" y="182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6"/>
            <p:cNvSpPr/>
            <p:nvPr/>
          </p:nvSpPr>
          <p:spPr>
            <a:xfrm>
              <a:off x="622661" y="1018420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0"/>
                    <a:pt x="403" y="197"/>
                    <a:pt x="408" y="203"/>
                  </a:cubicBezTo>
                  <a:cubicBezTo>
                    <a:pt x="397" y="207"/>
                    <a:pt x="386" y="210"/>
                    <a:pt x="375" y="214"/>
                  </a:cubicBezTo>
                  <a:cubicBezTo>
                    <a:pt x="380" y="205"/>
                    <a:pt x="386" y="194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0"/>
                    <a:pt x="498" y="304"/>
                  </a:cubicBezTo>
                  <a:cubicBezTo>
                    <a:pt x="492" y="304"/>
                    <a:pt x="489" y="306"/>
                    <a:pt x="483" y="307"/>
                  </a:cubicBezTo>
                  <a:cubicBezTo>
                    <a:pt x="487" y="304"/>
                    <a:pt x="489" y="300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8"/>
                  </a:moveTo>
                  <a:cubicBezTo>
                    <a:pt x="373" y="466"/>
                    <a:pt x="367" y="473"/>
                    <a:pt x="360" y="483"/>
                  </a:cubicBezTo>
                  <a:cubicBezTo>
                    <a:pt x="356" y="477"/>
                    <a:pt x="353" y="471"/>
                    <a:pt x="349" y="466"/>
                  </a:cubicBezTo>
                  <a:cubicBezTo>
                    <a:pt x="358" y="464"/>
                    <a:pt x="369" y="460"/>
                    <a:pt x="380" y="458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3"/>
                  </a:cubicBezTo>
                  <a:cubicBezTo>
                    <a:pt x="220" y="59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699"/>
                    <a:pt x="332" y="718"/>
                  </a:cubicBezTo>
                  <a:cubicBezTo>
                    <a:pt x="346" y="722"/>
                    <a:pt x="360" y="723"/>
                    <a:pt x="373" y="723"/>
                  </a:cubicBezTo>
                  <a:cubicBezTo>
                    <a:pt x="462" y="723"/>
                    <a:pt x="526" y="636"/>
                    <a:pt x="591" y="576"/>
                  </a:cubicBezTo>
                  <a:cubicBezTo>
                    <a:pt x="647" y="524"/>
                    <a:pt x="761" y="447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6"/>
            <p:cNvSpPr/>
            <p:nvPr/>
          </p:nvSpPr>
          <p:spPr>
            <a:xfrm>
              <a:off x="449538" y="2374227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3"/>
                  </a:moveTo>
                  <a:cubicBezTo>
                    <a:pt x="2780" y="253"/>
                    <a:pt x="2767" y="314"/>
                    <a:pt x="2760" y="376"/>
                  </a:cubicBezTo>
                  <a:cubicBezTo>
                    <a:pt x="2752" y="331"/>
                    <a:pt x="2743" y="285"/>
                    <a:pt x="2733" y="240"/>
                  </a:cubicBezTo>
                  <a:cubicBezTo>
                    <a:pt x="2754" y="223"/>
                    <a:pt x="2776" y="208"/>
                    <a:pt x="2799" y="193"/>
                  </a:cubicBezTo>
                  <a:close/>
                  <a:moveTo>
                    <a:pt x="133" y="380"/>
                  </a:moveTo>
                  <a:cubicBezTo>
                    <a:pt x="166" y="389"/>
                    <a:pt x="202" y="406"/>
                    <a:pt x="235" y="424"/>
                  </a:cubicBezTo>
                  <a:cubicBezTo>
                    <a:pt x="203" y="426"/>
                    <a:pt x="170" y="432"/>
                    <a:pt x="138" y="439"/>
                  </a:cubicBezTo>
                  <a:cubicBezTo>
                    <a:pt x="136" y="419"/>
                    <a:pt x="134" y="398"/>
                    <a:pt x="133" y="380"/>
                  </a:cubicBezTo>
                  <a:close/>
                  <a:moveTo>
                    <a:pt x="2625" y="327"/>
                  </a:moveTo>
                  <a:cubicBezTo>
                    <a:pt x="2635" y="376"/>
                    <a:pt x="2644" y="424"/>
                    <a:pt x="2655" y="475"/>
                  </a:cubicBezTo>
                  <a:cubicBezTo>
                    <a:pt x="2635" y="434"/>
                    <a:pt x="2614" y="395"/>
                    <a:pt x="2594" y="355"/>
                  </a:cubicBezTo>
                  <a:cubicBezTo>
                    <a:pt x="2605" y="346"/>
                    <a:pt x="2616" y="337"/>
                    <a:pt x="2625" y="327"/>
                  </a:cubicBezTo>
                  <a:close/>
                  <a:moveTo>
                    <a:pt x="2493" y="454"/>
                  </a:moveTo>
                  <a:cubicBezTo>
                    <a:pt x="2499" y="471"/>
                    <a:pt x="2506" y="488"/>
                    <a:pt x="2513" y="505"/>
                  </a:cubicBezTo>
                  <a:cubicBezTo>
                    <a:pt x="2508" y="501"/>
                    <a:pt x="2502" y="495"/>
                    <a:pt x="2499" y="492"/>
                  </a:cubicBezTo>
                  <a:cubicBezTo>
                    <a:pt x="2489" y="485"/>
                    <a:pt x="2480" y="482"/>
                    <a:pt x="2471" y="482"/>
                  </a:cubicBezTo>
                  <a:cubicBezTo>
                    <a:pt x="2469" y="482"/>
                    <a:pt x="2467" y="482"/>
                    <a:pt x="2465" y="482"/>
                  </a:cubicBezTo>
                  <a:cubicBezTo>
                    <a:pt x="2474" y="473"/>
                    <a:pt x="2484" y="464"/>
                    <a:pt x="2493" y="454"/>
                  </a:cubicBezTo>
                  <a:close/>
                  <a:moveTo>
                    <a:pt x="414" y="516"/>
                  </a:moveTo>
                  <a:cubicBezTo>
                    <a:pt x="425" y="521"/>
                    <a:pt x="437" y="527"/>
                    <a:pt x="448" y="533"/>
                  </a:cubicBezTo>
                  <a:cubicBezTo>
                    <a:pt x="405" y="555"/>
                    <a:pt x="360" y="577"/>
                    <a:pt x="317" y="600"/>
                  </a:cubicBezTo>
                  <a:cubicBezTo>
                    <a:pt x="340" y="575"/>
                    <a:pt x="366" y="555"/>
                    <a:pt x="394" y="536"/>
                  </a:cubicBezTo>
                  <a:cubicBezTo>
                    <a:pt x="403" y="531"/>
                    <a:pt x="409" y="523"/>
                    <a:pt x="414" y="516"/>
                  </a:cubicBezTo>
                  <a:close/>
                  <a:moveTo>
                    <a:pt x="2879" y="391"/>
                  </a:moveTo>
                  <a:cubicBezTo>
                    <a:pt x="2883" y="482"/>
                    <a:pt x="2888" y="574"/>
                    <a:pt x="2894" y="667"/>
                  </a:cubicBezTo>
                  <a:cubicBezTo>
                    <a:pt x="2871" y="575"/>
                    <a:pt x="2868" y="482"/>
                    <a:pt x="2879" y="391"/>
                  </a:cubicBezTo>
                  <a:close/>
                  <a:moveTo>
                    <a:pt x="466" y="704"/>
                  </a:moveTo>
                  <a:cubicBezTo>
                    <a:pt x="468" y="706"/>
                    <a:pt x="468" y="708"/>
                    <a:pt x="468" y="708"/>
                  </a:cubicBezTo>
                  <a:cubicBezTo>
                    <a:pt x="466" y="710"/>
                    <a:pt x="464" y="710"/>
                    <a:pt x="461" y="712"/>
                  </a:cubicBezTo>
                  <a:cubicBezTo>
                    <a:pt x="463" y="710"/>
                    <a:pt x="464" y="708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3"/>
                    <a:pt x="2359" y="684"/>
                    <a:pt x="2383" y="704"/>
                  </a:cubicBezTo>
                  <a:cubicBezTo>
                    <a:pt x="2387" y="713"/>
                    <a:pt x="2390" y="723"/>
                    <a:pt x="2398" y="730"/>
                  </a:cubicBezTo>
                  <a:cubicBezTo>
                    <a:pt x="2415" y="749"/>
                    <a:pt x="2433" y="760"/>
                    <a:pt x="2454" y="766"/>
                  </a:cubicBezTo>
                  <a:cubicBezTo>
                    <a:pt x="2486" y="794"/>
                    <a:pt x="2515" y="823"/>
                    <a:pt x="2547" y="853"/>
                  </a:cubicBezTo>
                  <a:cubicBezTo>
                    <a:pt x="2463" y="786"/>
                    <a:pt x="2379" y="721"/>
                    <a:pt x="2297" y="656"/>
                  </a:cubicBezTo>
                  <a:cubicBezTo>
                    <a:pt x="2301" y="652"/>
                    <a:pt x="2305" y="646"/>
                    <a:pt x="2308" y="643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2"/>
                    <a:pt x="547" y="877"/>
                    <a:pt x="494" y="915"/>
                  </a:cubicBezTo>
                  <a:cubicBezTo>
                    <a:pt x="545" y="874"/>
                    <a:pt x="599" y="838"/>
                    <a:pt x="655" y="808"/>
                  </a:cubicBezTo>
                  <a:close/>
                  <a:moveTo>
                    <a:pt x="226" y="1043"/>
                  </a:moveTo>
                  <a:cubicBezTo>
                    <a:pt x="228" y="1045"/>
                    <a:pt x="228" y="1045"/>
                    <a:pt x="230" y="1045"/>
                  </a:cubicBezTo>
                  <a:cubicBezTo>
                    <a:pt x="230" y="1047"/>
                    <a:pt x="228" y="1049"/>
                    <a:pt x="226" y="1051"/>
                  </a:cubicBezTo>
                  <a:lnTo>
                    <a:pt x="226" y="1043"/>
                  </a:lnTo>
                  <a:close/>
                  <a:moveTo>
                    <a:pt x="2894" y="1097"/>
                  </a:moveTo>
                  <a:cubicBezTo>
                    <a:pt x="2903" y="1111"/>
                    <a:pt x="2912" y="1124"/>
                    <a:pt x="2920" y="1135"/>
                  </a:cubicBezTo>
                  <a:cubicBezTo>
                    <a:pt x="2909" y="1129"/>
                    <a:pt x="2898" y="1124"/>
                    <a:pt x="2884" y="1116"/>
                  </a:cubicBezTo>
                  <a:cubicBezTo>
                    <a:pt x="2888" y="1111"/>
                    <a:pt x="2892" y="1105"/>
                    <a:pt x="2894" y="1097"/>
                  </a:cubicBezTo>
                  <a:close/>
                  <a:moveTo>
                    <a:pt x="2913" y="1"/>
                  </a:moveTo>
                  <a:cubicBezTo>
                    <a:pt x="2904" y="1"/>
                    <a:pt x="2894" y="3"/>
                    <a:pt x="2884" y="7"/>
                  </a:cubicBezTo>
                  <a:cubicBezTo>
                    <a:pt x="2743" y="68"/>
                    <a:pt x="2620" y="167"/>
                    <a:pt x="2502" y="275"/>
                  </a:cubicBezTo>
                  <a:cubicBezTo>
                    <a:pt x="2482" y="281"/>
                    <a:pt x="2461" y="298"/>
                    <a:pt x="2456" y="320"/>
                  </a:cubicBezTo>
                  <a:cubicBezTo>
                    <a:pt x="2400" y="374"/>
                    <a:pt x="2348" y="428"/>
                    <a:pt x="2295" y="484"/>
                  </a:cubicBezTo>
                  <a:cubicBezTo>
                    <a:pt x="2293" y="484"/>
                    <a:pt x="2293" y="482"/>
                    <a:pt x="2292" y="482"/>
                  </a:cubicBezTo>
                  <a:cubicBezTo>
                    <a:pt x="2284" y="480"/>
                    <a:pt x="2278" y="479"/>
                    <a:pt x="2272" y="479"/>
                  </a:cubicBezTo>
                  <a:cubicBezTo>
                    <a:pt x="2231" y="479"/>
                    <a:pt x="2211" y="523"/>
                    <a:pt x="2221" y="559"/>
                  </a:cubicBezTo>
                  <a:cubicBezTo>
                    <a:pt x="2202" y="579"/>
                    <a:pt x="2182" y="598"/>
                    <a:pt x="2163" y="618"/>
                  </a:cubicBezTo>
                  <a:cubicBezTo>
                    <a:pt x="2141" y="639"/>
                    <a:pt x="2137" y="684"/>
                    <a:pt x="2163" y="704"/>
                  </a:cubicBezTo>
                  <a:cubicBezTo>
                    <a:pt x="2314" y="823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6"/>
                  </a:cubicBezTo>
                  <a:cubicBezTo>
                    <a:pt x="2982" y="1287"/>
                    <a:pt x="2987" y="1287"/>
                    <a:pt x="2991" y="1287"/>
                  </a:cubicBezTo>
                  <a:cubicBezTo>
                    <a:pt x="3025" y="1287"/>
                    <a:pt x="3057" y="1264"/>
                    <a:pt x="3054" y="1228"/>
                  </a:cubicBezTo>
                  <a:cubicBezTo>
                    <a:pt x="3026" y="849"/>
                    <a:pt x="2998" y="473"/>
                    <a:pt x="2987" y="94"/>
                  </a:cubicBezTo>
                  <a:cubicBezTo>
                    <a:pt x="2987" y="79"/>
                    <a:pt x="2983" y="66"/>
                    <a:pt x="2974" y="57"/>
                  </a:cubicBezTo>
                  <a:cubicBezTo>
                    <a:pt x="2974" y="25"/>
                    <a:pt x="2947" y="1"/>
                    <a:pt x="2913" y="1"/>
                  </a:cubicBezTo>
                  <a:close/>
                  <a:moveTo>
                    <a:pt x="89" y="250"/>
                  </a:moveTo>
                  <a:cubicBezTo>
                    <a:pt x="80" y="250"/>
                    <a:pt x="72" y="250"/>
                    <a:pt x="64" y="251"/>
                  </a:cubicBezTo>
                  <a:cubicBezTo>
                    <a:pt x="34" y="255"/>
                    <a:pt x="0" y="275"/>
                    <a:pt x="4" y="311"/>
                  </a:cubicBezTo>
                  <a:cubicBezTo>
                    <a:pt x="6" y="329"/>
                    <a:pt x="8" y="346"/>
                    <a:pt x="10" y="363"/>
                  </a:cubicBezTo>
                  <a:cubicBezTo>
                    <a:pt x="8" y="370"/>
                    <a:pt x="8" y="378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3"/>
                    <a:pt x="45" y="1267"/>
                  </a:cubicBezTo>
                  <a:cubicBezTo>
                    <a:pt x="44" y="1301"/>
                    <a:pt x="75" y="1327"/>
                    <a:pt x="107" y="1327"/>
                  </a:cubicBezTo>
                  <a:cubicBezTo>
                    <a:pt x="117" y="1327"/>
                    <a:pt x="127" y="1325"/>
                    <a:pt x="136" y="1319"/>
                  </a:cubicBezTo>
                  <a:cubicBezTo>
                    <a:pt x="155" y="1308"/>
                    <a:pt x="170" y="1295"/>
                    <a:pt x="187" y="1282"/>
                  </a:cubicBezTo>
                  <a:cubicBezTo>
                    <a:pt x="203" y="1282"/>
                    <a:pt x="222" y="1278"/>
                    <a:pt x="233" y="1267"/>
                  </a:cubicBezTo>
                  <a:cubicBezTo>
                    <a:pt x="453" y="1081"/>
                    <a:pt x="688" y="918"/>
                    <a:pt x="940" y="781"/>
                  </a:cubicBezTo>
                  <a:cubicBezTo>
                    <a:pt x="981" y="758"/>
                    <a:pt x="977" y="698"/>
                    <a:pt x="940" y="676"/>
                  </a:cubicBezTo>
                  <a:cubicBezTo>
                    <a:pt x="789" y="583"/>
                    <a:pt x="636" y="495"/>
                    <a:pt x="479" y="413"/>
                  </a:cubicBezTo>
                  <a:cubicBezTo>
                    <a:pt x="371" y="355"/>
                    <a:pt x="221" y="250"/>
                    <a:pt x="89" y="2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6"/>
            <p:cNvSpPr/>
            <p:nvPr/>
          </p:nvSpPr>
          <p:spPr>
            <a:xfrm>
              <a:off x="450989" y="2126954"/>
              <a:ext cx="491000" cy="259685"/>
            </a:xfrm>
            <a:custGeom>
              <a:avLst/>
              <a:gdLst/>
              <a:ahLst/>
              <a:cxnLst/>
              <a:rect l="l" t="t" r="r" b="b"/>
              <a:pathLst>
                <a:path w="3046" h="1611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6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3"/>
                    <a:pt x="1114" y="1313"/>
                  </a:cubicBezTo>
                  <a:cubicBezTo>
                    <a:pt x="1209" y="1418"/>
                    <a:pt x="1300" y="1518"/>
                    <a:pt x="1421" y="1593"/>
                  </a:cubicBezTo>
                  <a:cubicBezTo>
                    <a:pt x="1443" y="1605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6"/>
            <p:cNvSpPr/>
            <p:nvPr/>
          </p:nvSpPr>
          <p:spPr>
            <a:xfrm>
              <a:off x="437932" y="2226089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2"/>
                  </a:cubicBezTo>
                  <a:cubicBezTo>
                    <a:pt x="2736" y="301"/>
                    <a:pt x="2515" y="545"/>
                    <a:pt x="2278" y="775"/>
                  </a:cubicBezTo>
                  <a:cubicBezTo>
                    <a:pt x="2155" y="894"/>
                    <a:pt x="2024" y="1006"/>
                    <a:pt x="1894" y="1116"/>
                  </a:cubicBezTo>
                  <a:cubicBezTo>
                    <a:pt x="1797" y="1196"/>
                    <a:pt x="1678" y="1267"/>
                    <a:pt x="1603" y="1368"/>
                  </a:cubicBezTo>
                  <a:cubicBezTo>
                    <a:pt x="1152" y="1028"/>
                    <a:pt x="701" y="683"/>
                    <a:pt x="231" y="368"/>
                  </a:cubicBezTo>
                  <a:cubicBezTo>
                    <a:pt x="209" y="354"/>
                    <a:pt x="188" y="347"/>
                    <a:pt x="167" y="347"/>
                  </a:cubicBezTo>
                  <a:cubicBezTo>
                    <a:pt x="67" y="347"/>
                    <a:pt x="0" y="506"/>
                    <a:pt x="108" y="579"/>
                  </a:cubicBezTo>
                  <a:cubicBezTo>
                    <a:pt x="611" y="916"/>
                    <a:pt x="1092" y="1286"/>
                    <a:pt x="1575" y="1649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5"/>
                    <a:pt x="1733" y="1606"/>
                  </a:cubicBezTo>
                  <a:cubicBezTo>
                    <a:pt x="1748" y="1595"/>
                    <a:pt x="1763" y="1580"/>
                    <a:pt x="1773" y="1560"/>
                  </a:cubicBezTo>
                  <a:cubicBezTo>
                    <a:pt x="1829" y="1433"/>
                    <a:pt x="1993" y="1347"/>
                    <a:pt x="2097" y="1259"/>
                  </a:cubicBezTo>
                  <a:cubicBezTo>
                    <a:pt x="2218" y="1159"/>
                    <a:pt x="2336" y="1054"/>
                    <a:pt x="2449" y="946"/>
                  </a:cubicBezTo>
                  <a:cubicBezTo>
                    <a:pt x="2688" y="719"/>
                    <a:pt x="2908" y="473"/>
                    <a:pt x="3111" y="214"/>
                  </a:cubicBezTo>
                  <a:cubicBezTo>
                    <a:pt x="3183" y="122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6"/>
            <p:cNvSpPr/>
            <p:nvPr/>
          </p:nvSpPr>
          <p:spPr>
            <a:xfrm>
              <a:off x="434225" y="1690117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1"/>
                  </a:moveTo>
                  <a:cubicBezTo>
                    <a:pt x="1589" y="1"/>
                    <a:pt x="1562" y="10"/>
                    <a:pt x="1536" y="33"/>
                  </a:cubicBezTo>
                  <a:cubicBezTo>
                    <a:pt x="1085" y="449"/>
                    <a:pt x="606" y="837"/>
                    <a:pt x="105" y="1193"/>
                  </a:cubicBezTo>
                  <a:cubicBezTo>
                    <a:pt x="1" y="1267"/>
                    <a:pt x="67" y="1425"/>
                    <a:pt x="165" y="1425"/>
                  </a:cubicBezTo>
                  <a:cubicBezTo>
                    <a:pt x="185" y="1425"/>
                    <a:pt x="206" y="1419"/>
                    <a:pt x="228" y="1404"/>
                  </a:cubicBezTo>
                  <a:cubicBezTo>
                    <a:pt x="716" y="1057"/>
                    <a:pt x="1184" y="680"/>
                    <a:pt x="1628" y="278"/>
                  </a:cubicBezTo>
                  <a:cubicBezTo>
                    <a:pt x="1835" y="483"/>
                    <a:pt x="2042" y="688"/>
                    <a:pt x="2251" y="891"/>
                  </a:cubicBezTo>
                  <a:cubicBezTo>
                    <a:pt x="2467" y="1104"/>
                    <a:pt x="2674" y="1342"/>
                    <a:pt x="2931" y="1506"/>
                  </a:cubicBezTo>
                  <a:cubicBezTo>
                    <a:pt x="2953" y="1520"/>
                    <a:pt x="2974" y="1526"/>
                    <a:pt x="2994" y="1526"/>
                  </a:cubicBezTo>
                  <a:cubicBezTo>
                    <a:pt x="3096" y="1526"/>
                    <a:pt x="3163" y="1368"/>
                    <a:pt x="3054" y="1297"/>
                  </a:cubicBezTo>
                  <a:cubicBezTo>
                    <a:pt x="2815" y="1145"/>
                    <a:pt x="2622" y="917"/>
                    <a:pt x="2422" y="719"/>
                  </a:cubicBezTo>
                  <a:cubicBezTo>
                    <a:pt x="2195" y="496"/>
                    <a:pt x="1967" y="274"/>
                    <a:pt x="1742" y="50"/>
                  </a:cubicBezTo>
                  <a:cubicBezTo>
                    <a:pt x="1721" y="30"/>
                    <a:pt x="1699" y="20"/>
                    <a:pt x="1676" y="17"/>
                  </a:cubicBezTo>
                  <a:cubicBezTo>
                    <a:pt x="1658" y="7"/>
                    <a:pt x="1638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6"/>
            <p:cNvSpPr/>
            <p:nvPr/>
          </p:nvSpPr>
          <p:spPr>
            <a:xfrm>
              <a:off x="451956" y="1575024"/>
              <a:ext cx="497448" cy="240503"/>
            </a:xfrm>
            <a:custGeom>
              <a:avLst/>
              <a:gdLst/>
              <a:ahLst/>
              <a:cxnLst/>
              <a:rect l="l" t="t" r="r" b="b"/>
              <a:pathLst>
                <a:path w="3086" h="1492" extrusionOk="0">
                  <a:moveTo>
                    <a:pt x="1509" y="0"/>
                  </a:moveTo>
                  <a:cubicBezTo>
                    <a:pt x="1482" y="0"/>
                    <a:pt x="1455" y="12"/>
                    <a:pt x="1432" y="41"/>
                  </a:cubicBezTo>
                  <a:cubicBezTo>
                    <a:pt x="1061" y="496"/>
                    <a:pt x="556" y="837"/>
                    <a:pt x="97" y="1197"/>
                  </a:cubicBezTo>
                  <a:cubicBezTo>
                    <a:pt x="1" y="1274"/>
                    <a:pt x="89" y="1396"/>
                    <a:pt x="190" y="1396"/>
                  </a:cubicBezTo>
                  <a:cubicBezTo>
                    <a:pt x="216" y="1396"/>
                    <a:pt x="244" y="1388"/>
                    <a:pt x="269" y="1368"/>
                  </a:cubicBezTo>
                  <a:cubicBezTo>
                    <a:pt x="709" y="1021"/>
                    <a:pt x="1192" y="693"/>
                    <a:pt x="1559" y="266"/>
                  </a:cubicBezTo>
                  <a:cubicBezTo>
                    <a:pt x="1991" y="652"/>
                    <a:pt x="2415" y="1049"/>
                    <a:pt x="2828" y="1456"/>
                  </a:cubicBezTo>
                  <a:cubicBezTo>
                    <a:pt x="2853" y="1481"/>
                    <a:pt x="2882" y="1491"/>
                    <a:pt x="2909" y="1491"/>
                  </a:cubicBezTo>
                  <a:cubicBezTo>
                    <a:pt x="3002" y="1491"/>
                    <a:pt x="3085" y="1369"/>
                    <a:pt x="3000" y="1284"/>
                  </a:cubicBezTo>
                  <a:cubicBezTo>
                    <a:pt x="2573" y="865"/>
                    <a:pt x="2137" y="457"/>
                    <a:pt x="1689" y="58"/>
                  </a:cubicBezTo>
                  <a:cubicBezTo>
                    <a:pt x="1665" y="36"/>
                    <a:pt x="1637" y="26"/>
                    <a:pt x="1610" y="26"/>
                  </a:cubicBezTo>
                  <a:cubicBezTo>
                    <a:pt x="1600" y="26"/>
                    <a:pt x="1591" y="27"/>
                    <a:pt x="1581" y="30"/>
                  </a:cubicBezTo>
                  <a:cubicBezTo>
                    <a:pt x="1560" y="11"/>
                    <a:pt x="153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6"/>
            <p:cNvSpPr/>
            <p:nvPr/>
          </p:nvSpPr>
          <p:spPr>
            <a:xfrm>
              <a:off x="473234" y="1809724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2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8"/>
                    <a:pt x="1294" y="352"/>
                  </a:cubicBezTo>
                  <a:cubicBezTo>
                    <a:pt x="1311" y="335"/>
                    <a:pt x="1328" y="319"/>
                    <a:pt x="1345" y="300"/>
                  </a:cubicBezTo>
                  <a:close/>
                  <a:moveTo>
                    <a:pt x="1086" y="569"/>
                  </a:moveTo>
                  <a:cubicBezTo>
                    <a:pt x="1134" y="774"/>
                    <a:pt x="1188" y="975"/>
                    <a:pt x="1244" y="1178"/>
                  </a:cubicBezTo>
                  <a:cubicBezTo>
                    <a:pt x="1170" y="1003"/>
                    <a:pt x="1089" y="830"/>
                    <a:pt x="991" y="667"/>
                  </a:cubicBezTo>
                  <a:cubicBezTo>
                    <a:pt x="1022" y="634"/>
                    <a:pt x="1054" y="602"/>
                    <a:pt x="1086" y="569"/>
                  </a:cubicBezTo>
                  <a:close/>
                  <a:moveTo>
                    <a:pt x="496" y="1178"/>
                  </a:moveTo>
                  <a:cubicBezTo>
                    <a:pt x="496" y="1188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3"/>
                    <a:pt x="323" y="1365"/>
                    <a:pt x="323" y="1365"/>
                  </a:cubicBezTo>
                  <a:cubicBezTo>
                    <a:pt x="347" y="1402"/>
                    <a:pt x="372" y="1439"/>
                    <a:pt x="394" y="1477"/>
                  </a:cubicBezTo>
                  <a:cubicBezTo>
                    <a:pt x="364" y="1445"/>
                    <a:pt x="332" y="1411"/>
                    <a:pt x="303" y="1380"/>
                  </a:cubicBezTo>
                  <a:cubicBezTo>
                    <a:pt x="308" y="1374"/>
                    <a:pt x="316" y="1367"/>
                    <a:pt x="321" y="1361"/>
                  </a:cubicBezTo>
                  <a:close/>
                  <a:moveTo>
                    <a:pt x="1932" y="1480"/>
                  </a:moveTo>
                  <a:lnTo>
                    <a:pt x="1932" y="1480"/>
                  </a:lnTo>
                  <a:cubicBezTo>
                    <a:pt x="1977" y="1588"/>
                    <a:pt x="2018" y="1697"/>
                    <a:pt x="2057" y="1808"/>
                  </a:cubicBezTo>
                  <a:cubicBezTo>
                    <a:pt x="2050" y="1814"/>
                    <a:pt x="2042" y="1821"/>
                    <a:pt x="2035" y="1827"/>
                  </a:cubicBezTo>
                  <a:lnTo>
                    <a:pt x="1932" y="1480"/>
                  </a:lnTo>
                  <a:close/>
                  <a:moveTo>
                    <a:pt x="733" y="1797"/>
                  </a:moveTo>
                  <a:cubicBezTo>
                    <a:pt x="746" y="1823"/>
                    <a:pt x="757" y="1848"/>
                    <a:pt x="771" y="1872"/>
                  </a:cubicBezTo>
                  <a:cubicBezTo>
                    <a:pt x="750" y="1851"/>
                    <a:pt x="730" y="1829"/>
                    <a:pt x="709" y="1807"/>
                  </a:cubicBezTo>
                  <a:cubicBezTo>
                    <a:pt x="718" y="1805"/>
                    <a:pt x="726" y="1801"/>
                    <a:pt x="733" y="1797"/>
                  </a:cubicBezTo>
                  <a:close/>
                  <a:moveTo>
                    <a:pt x="1302" y="2375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80"/>
                    <a:pt x="1332" y="2485"/>
                    <a:pt x="1326" y="2493"/>
                  </a:cubicBezTo>
                  <a:cubicBezTo>
                    <a:pt x="1306" y="2468"/>
                    <a:pt x="1283" y="2444"/>
                    <a:pt x="1263" y="2420"/>
                  </a:cubicBezTo>
                  <a:cubicBezTo>
                    <a:pt x="1278" y="2409"/>
                    <a:pt x="1291" y="2392"/>
                    <a:pt x="1302" y="2375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8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2"/>
                    <a:pt x="2275" y="1933"/>
                    <a:pt x="2715" y="1529"/>
                  </a:cubicBezTo>
                  <a:cubicBezTo>
                    <a:pt x="2732" y="1514"/>
                    <a:pt x="2743" y="1495"/>
                    <a:pt x="2749" y="1478"/>
                  </a:cubicBezTo>
                  <a:cubicBezTo>
                    <a:pt x="2786" y="1435"/>
                    <a:pt x="2793" y="1372"/>
                    <a:pt x="2737" y="1325"/>
                  </a:cubicBezTo>
                  <a:cubicBezTo>
                    <a:pt x="2268" y="932"/>
                    <a:pt x="1833" y="501"/>
                    <a:pt x="1434" y="35"/>
                  </a:cubicBezTo>
                  <a:cubicBezTo>
                    <a:pt x="1413" y="12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6"/>
            <p:cNvSpPr/>
            <p:nvPr/>
          </p:nvSpPr>
          <p:spPr>
            <a:xfrm>
              <a:off x="554960" y="1891610"/>
              <a:ext cx="263231" cy="261297"/>
            </a:xfrm>
            <a:custGeom>
              <a:avLst/>
              <a:gdLst/>
              <a:ahLst/>
              <a:cxnLst/>
              <a:rect l="l" t="t" r="r" b="b"/>
              <a:pathLst>
                <a:path w="1633" h="1621" extrusionOk="0">
                  <a:moveTo>
                    <a:pt x="810" y="150"/>
                  </a:moveTo>
                  <a:cubicBezTo>
                    <a:pt x="814" y="154"/>
                    <a:pt x="819" y="159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7"/>
                    <a:pt x="806" y="154"/>
                    <a:pt x="810" y="150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4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6"/>
                    <a:pt x="308" y="1023"/>
                  </a:cubicBezTo>
                  <a:cubicBezTo>
                    <a:pt x="323" y="1041"/>
                    <a:pt x="340" y="1058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6"/>
                    <a:pt x="838" y="528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5"/>
                    <a:pt x="1030" y="771"/>
                    <a:pt x="1082" y="803"/>
                  </a:cubicBezTo>
                  <a:cubicBezTo>
                    <a:pt x="974" y="898"/>
                    <a:pt x="864" y="995"/>
                    <a:pt x="754" y="1092"/>
                  </a:cubicBezTo>
                  <a:cubicBezTo>
                    <a:pt x="664" y="1011"/>
                    <a:pt x="580" y="927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2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2"/>
                  </a:cubicBezTo>
                  <a:cubicBezTo>
                    <a:pt x="795" y="1328"/>
                    <a:pt x="789" y="1323"/>
                    <a:pt x="784" y="1319"/>
                  </a:cubicBezTo>
                  <a:cubicBezTo>
                    <a:pt x="791" y="1313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49"/>
                    <a:pt x="739" y="51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8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39"/>
                    <a:pt x="223" y="1112"/>
                    <a:pt x="306" y="1187"/>
                  </a:cubicBezTo>
                  <a:cubicBezTo>
                    <a:pt x="463" y="1325"/>
                    <a:pt x="620" y="1464"/>
                    <a:pt x="776" y="1602"/>
                  </a:cubicBezTo>
                  <a:cubicBezTo>
                    <a:pt x="788" y="1615"/>
                    <a:pt x="803" y="1621"/>
                    <a:pt x="818" y="1621"/>
                  </a:cubicBezTo>
                  <a:cubicBezTo>
                    <a:pt x="834" y="1621"/>
                    <a:pt x="849" y="1615"/>
                    <a:pt x="862" y="1602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29"/>
                    <a:pt x="1606" y="916"/>
                  </a:cubicBezTo>
                  <a:cubicBezTo>
                    <a:pt x="1608" y="914"/>
                    <a:pt x="1608" y="914"/>
                    <a:pt x="1610" y="914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1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6"/>
            <p:cNvSpPr/>
            <p:nvPr/>
          </p:nvSpPr>
          <p:spPr>
            <a:xfrm>
              <a:off x="622661" y="1964793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2"/>
                    <a:pt x="403" y="198"/>
                    <a:pt x="408" y="203"/>
                  </a:cubicBezTo>
                  <a:cubicBezTo>
                    <a:pt x="397" y="207"/>
                    <a:pt x="386" y="211"/>
                    <a:pt x="375" y="216"/>
                  </a:cubicBezTo>
                  <a:cubicBezTo>
                    <a:pt x="380" y="205"/>
                    <a:pt x="386" y="196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2"/>
                    <a:pt x="498" y="304"/>
                  </a:cubicBezTo>
                  <a:cubicBezTo>
                    <a:pt x="492" y="306"/>
                    <a:pt x="489" y="306"/>
                    <a:pt x="483" y="308"/>
                  </a:cubicBezTo>
                  <a:cubicBezTo>
                    <a:pt x="487" y="304"/>
                    <a:pt x="489" y="300"/>
                    <a:pt x="492" y="298"/>
                  </a:cubicBezTo>
                  <a:cubicBezTo>
                    <a:pt x="492" y="296"/>
                    <a:pt x="492" y="296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5"/>
                    <a:pt x="360" y="483"/>
                  </a:cubicBezTo>
                  <a:cubicBezTo>
                    <a:pt x="356" y="477"/>
                    <a:pt x="353" y="472"/>
                    <a:pt x="349" y="468"/>
                  </a:cubicBezTo>
                  <a:cubicBezTo>
                    <a:pt x="358" y="464"/>
                    <a:pt x="369" y="462"/>
                    <a:pt x="380" y="459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4"/>
                  </a:cubicBezTo>
                  <a:cubicBezTo>
                    <a:pt x="220" y="60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701"/>
                    <a:pt x="332" y="718"/>
                  </a:cubicBezTo>
                  <a:cubicBezTo>
                    <a:pt x="346" y="722"/>
                    <a:pt x="360" y="724"/>
                    <a:pt x="373" y="724"/>
                  </a:cubicBezTo>
                  <a:cubicBezTo>
                    <a:pt x="462" y="724"/>
                    <a:pt x="526" y="636"/>
                    <a:pt x="591" y="576"/>
                  </a:cubicBezTo>
                  <a:cubicBezTo>
                    <a:pt x="647" y="526"/>
                    <a:pt x="761" y="449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6"/>
            <p:cNvSpPr/>
            <p:nvPr/>
          </p:nvSpPr>
          <p:spPr>
            <a:xfrm>
              <a:off x="449538" y="3320761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2"/>
                  </a:moveTo>
                  <a:cubicBezTo>
                    <a:pt x="2780" y="252"/>
                    <a:pt x="2767" y="314"/>
                    <a:pt x="2760" y="377"/>
                  </a:cubicBezTo>
                  <a:cubicBezTo>
                    <a:pt x="2752" y="330"/>
                    <a:pt x="2743" y="284"/>
                    <a:pt x="2733" y="239"/>
                  </a:cubicBezTo>
                  <a:cubicBezTo>
                    <a:pt x="2754" y="222"/>
                    <a:pt x="2776" y="207"/>
                    <a:pt x="2799" y="192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88"/>
                    <a:pt x="202" y="405"/>
                    <a:pt x="235" y="424"/>
                  </a:cubicBezTo>
                  <a:cubicBezTo>
                    <a:pt x="203" y="427"/>
                    <a:pt x="170" y="431"/>
                    <a:pt x="138" y="438"/>
                  </a:cubicBezTo>
                  <a:cubicBezTo>
                    <a:pt x="136" y="418"/>
                    <a:pt x="134" y="399"/>
                    <a:pt x="133" y="379"/>
                  </a:cubicBezTo>
                  <a:close/>
                  <a:moveTo>
                    <a:pt x="2625" y="327"/>
                  </a:moveTo>
                  <a:cubicBezTo>
                    <a:pt x="2635" y="375"/>
                    <a:pt x="2644" y="425"/>
                    <a:pt x="2655" y="474"/>
                  </a:cubicBezTo>
                  <a:cubicBezTo>
                    <a:pt x="2635" y="435"/>
                    <a:pt x="2614" y="394"/>
                    <a:pt x="2594" y="355"/>
                  </a:cubicBezTo>
                  <a:cubicBezTo>
                    <a:pt x="2605" y="345"/>
                    <a:pt x="2616" y="336"/>
                    <a:pt x="2625" y="327"/>
                  </a:cubicBezTo>
                  <a:close/>
                  <a:moveTo>
                    <a:pt x="2493" y="453"/>
                  </a:moveTo>
                  <a:cubicBezTo>
                    <a:pt x="2499" y="470"/>
                    <a:pt x="2506" y="487"/>
                    <a:pt x="2513" y="504"/>
                  </a:cubicBezTo>
                  <a:cubicBezTo>
                    <a:pt x="2508" y="500"/>
                    <a:pt x="2502" y="496"/>
                    <a:pt x="2499" y="493"/>
                  </a:cubicBezTo>
                  <a:cubicBezTo>
                    <a:pt x="2487" y="483"/>
                    <a:pt x="2476" y="481"/>
                    <a:pt x="2465" y="481"/>
                  </a:cubicBezTo>
                  <a:cubicBezTo>
                    <a:pt x="2474" y="472"/>
                    <a:pt x="2484" y="463"/>
                    <a:pt x="2493" y="453"/>
                  </a:cubicBezTo>
                  <a:close/>
                  <a:moveTo>
                    <a:pt x="414" y="515"/>
                  </a:moveTo>
                  <a:cubicBezTo>
                    <a:pt x="425" y="521"/>
                    <a:pt x="437" y="526"/>
                    <a:pt x="448" y="534"/>
                  </a:cubicBezTo>
                  <a:cubicBezTo>
                    <a:pt x="405" y="554"/>
                    <a:pt x="360" y="576"/>
                    <a:pt x="317" y="599"/>
                  </a:cubicBezTo>
                  <a:cubicBezTo>
                    <a:pt x="340" y="575"/>
                    <a:pt x="366" y="554"/>
                    <a:pt x="394" y="535"/>
                  </a:cubicBezTo>
                  <a:cubicBezTo>
                    <a:pt x="403" y="530"/>
                    <a:pt x="409" y="522"/>
                    <a:pt x="414" y="515"/>
                  </a:cubicBezTo>
                  <a:close/>
                  <a:moveTo>
                    <a:pt x="2879" y="390"/>
                  </a:moveTo>
                  <a:lnTo>
                    <a:pt x="2879" y="390"/>
                  </a:lnTo>
                  <a:cubicBezTo>
                    <a:pt x="2883" y="481"/>
                    <a:pt x="2888" y="575"/>
                    <a:pt x="2894" y="666"/>
                  </a:cubicBezTo>
                  <a:cubicBezTo>
                    <a:pt x="2871" y="576"/>
                    <a:pt x="2868" y="483"/>
                    <a:pt x="2879" y="390"/>
                  </a:cubicBezTo>
                  <a:close/>
                  <a:moveTo>
                    <a:pt x="466" y="705"/>
                  </a:moveTo>
                  <a:cubicBezTo>
                    <a:pt x="468" y="705"/>
                    <a:pt x="468" y="707"/>
                    <a:pt x="468" y="707"/>
                  </a:cubicBezTo>
                  <a:cubicBezTo>
                    <a:pt x="466" y="709"/>
                    <a:pt x="464" y="709"/>
                    <a:pt x="461" y="711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2"/>
                  </a:moveTo>
                  <a:cubicBezTo>
                    <a:pt x="2334" y="662"/>
                    <a:pt x="2359" y="683"/>
                    <a:pt x="2383" y="703"/>
                  </a:cubicBezTo>
                  <a:cubicBezTo>
                    <a:pt x="2387" y="713"/>
                    <a:pt x="2390" y="722"/>
                    <a:pt x="2398" y="731"/>
                  </a:cubicBezTo>
                  <a:cubicBezTo>
                    <a:pt x="2415" y="750"/>
                    <a:pt x="2433" y="759"/>
                    <a:pt x="2454" y="765"/>
                  </a:cubicBezTo>
                  <a:cubicBezTo>
                    <a:pt x="2486" y="793"/>
                    <a:pt x="2515" y="823"/>
                    <a:pt x="2547" y="852"/>
                  </a:cubicBezTo>
                  <a:cubicBezTo>
                    <a:pt x="2463" y="787"/>
                    <a:pt x="2379" y="720"/>
                    <a:pt x="2297" y="655"/>
                  </a:cubicBezTo>
                  <a:cubicBezTo>
                    <a:pt x="2301" y="651"/>
                    <a:pt x="2305" y="647"/>
                    <a:pt x="2308" y="642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1"/>
                    <a:pt x="547" y="877"/>
                    <a:pt x="494" y="914"/>
                  </a:cubicBezTo>
                  <a:cubicBezTo>
                    <a:pt x="545" y="873"/>
                    <a:pt x="599" y="839"/>
                    <a:pt x="655" y="808"/>
                  </a:cubicBezTo>
                  <a:close/>
                  <a:moveTo>
                    <a:pt x="230" y="1044"/>
                  </a:moveTo>
                  <a:cubicBezTo>
                    <a:pt x="230" y="1046"/>
                    <a:pt x="228" y="1048"/>
                    <a:pt x="226" y="1050"/>
                  </a:cubicBezTo>
                  <a:lnTo>
                    <a:pt x="226" y="1044"/>
                  </a:lnTo>
                  <a:close/>
                  <a:moveTo>
                    <a:pt x="2894" y="1097"/>
                  </a:moveTo>
                  <a:cubicBezTo>
                    <a:pt x="2903" y="1110"/>
                    <a:pt x="2912" y="1123"/>
                    <a:pt x="2920" y="1136"/>
                  </a:cubicBezTo>
                  <a:cubicBezTo>
                    <a:pt x="2909" y="1128"/>
                    <a:pt x="2898" y="1123"/>
                    <a:pt x="2884" y="1115"/>
                  </a:cubicBezTo>
                  <a:cubicBezTo>
                    <a:pt x="2888" y="1110"/>
                    <a:pt x="2892" y="1104"/>
                    <a:pt x="2894" y="1097"/>
                  </a:cubicBezTo>
                  <a:close/>
                  <a:moveTo>
                    <a:pt x="2913" y="0"/>
                  </a:moveTo>
                  <a:cubicBezTo>
                    <a:pt x="2904" y="0"/>
                    <a:pt x="2894" y="2"/>
                    <a:pt x="2884" y="6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19"/>
                  </a:cubicBezTo>
                  <a:cubicBezTo>
                    <a:pt x="2400" y="373"/>
                    <a:pt x="2348" y="429"/>
                    <a:pt x="2295" y="483"/>
                  </a:cubicBezTo>
                  <a:lnTo>
                    <a:pt x="2292" y="483"/>
                  </a:ln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8"/>
                  </a:cubicBezTo>
                  <a:cubicBezTo>
                    <a:pt x="2202" y="578"/>
                    <a:pt x="2182" y="599"/>
                    <a:pt x="2163" y="617"/>
                  </a:cubicBezTo>
                  <a:cubicBezTo>
                    <a:pt x="2141" y="638"/>
                    <a:pt x="2137" y="683"/>
                    <a:pt x="2163" y="703"/>
                  </a:cubicBezTo>
                  <a:cubicBezTo>
                    <a:pt x="2314" y="823"/>
                    <a:pt x="2465" y="942"/>
                    <a:pt x="2616" y="1059"/>
                  </a:cubicBezTo>
                  <a:cubicBezTo>
                    <a:pt x="2728" y="1147"/>
                    <a:pt x="2836" y="1251"/>
                    <a:pt x="2978" y="1285"/>
                  </a:cubicBezTo>
                  <a:cubicBezTo>
                    <a:pt x="2983" y="1286"/>
                    <a:pt x="2988" y="1287"/>
                    <a:pt x="2993" y="1287"/>
                  </a:cubicBezTo>
                  <a:cubicBezTo>
                    <a:pt x="3026" y="1287"/>
                    <a:pt x="3057" y="1263"/>
                    <a:pt x="3054" y="1227"/>
                  </a:cubicBezTo>
                  <a:cubicBezTo>
                    <a:pt x="3026" y="849"/>
                    <a:pt x="2998" y="472"/>
                    <a:pt x="2987" y="94"/>
                  </a:cubicBezTo>
                  <a:cubicBezTo>
                    <a:pt x="2987" y="79"/>
                    <a:pt x="2983" y="66"/>
                    <a:pt x="2974" y="56"/>
                  </a:cubicBezTo>
                  <a:cubicBezTo>
                    <a:pt x="2974" y="24"/>
                    <a:pt x="2947" y="0"/>
                    <a:pt x="2913" y="0"/>
                  </a:cubicBezTo>
                  <a:close/>
                  <a:moveTo>
                    <a:pt x="88" y="249"/>
                  </a:moveTo>
                  <a:cubicBezTo>
                    <a:pt x="80" y="249"/>
                    <a:pt x="72" y="249"/>
                    <a:pt x="64" y="250"/>
                  </a:cubicBezTo>
                  <a:cubicBezTo>
                    <a:pt x="34" y="254"/>
                    <a:pt x="0" y="276"/>
                    <a:pt x="4" y="312"/>
                  </a:cubicBezTo>
                  <a:cubicBezTo>
                    <a:pt x="6" y="328"/>
                    <a:pt x="8" y="345"/>
                    <a:pt x="10" y="362"/>
                  </a:cubicBezTo>
                  <a:cubicBezTo>
                    <a:pt x="8" y="370"/>
                    <a:pt x="8" y="377"/>
                    <a:pt x="8" y="384"/>
                  </a:cubicBezTo>
                  <a:cubicBezTo>
                    <a:pt x="11" y="405"/>
                    <a:pt x="15" y="425"/>
                    <a:pt x="17" y="446"/>
                  </a:cubicBezTo>
                  <a:cubicBezTo>
                    <a:pt x="41" y="720"/>
                    <a:pt x="51" y="992"/>
                    <a:pt x="45" y="1266"/>
                  </a:cubicBezTo>
                  <a:cubicBezTo>
                    <a:pt x="44" y="1302"/>
                    <a:pt x="74" y="1327"/>
                    <a:pt x="106" y="1327"/>
                  </a:cubicBezTo>
                  <a:cubicBezTo>
                    <a:pt x="116" y="1327"/>
                    <a:pt x="127" y="1324"/>
                    <a:pt x="136" y="1319"/>
                  </a:cubicBezTo>
                  <a:cubicBezTo>
                    <a:pt x="155" y="1307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6"/>
                  </a:cubicBezTo>
                  <a:cubicBezTo>
                    <a:pt x="453" y="1080"/>
                    <a:pt x="688" y="918"/>
                    <a:pt x="940" y="780"/>
                  </a:cubicBezTo>
                  <a:cubicBezTo>
                    <a:pt x="981" y="757"/>
                    <a:pt x="977" y="698"/>
                    <a:pt x="940" y="675"/>
                  </a:cubicBezTo>
                  <a:cubicBezTo>
                    <a:pt x="789" y="582"/>
                    <a:pt x="636" y="494"/>
                    <a:pt x="479" y="412"/>
                  </a:cubicBezTo>
                  <a:cubicBezTo>
                    <a:pt x="371" y="356"/>
                    <a:pt x="221" y="249"/>
                    <a:pt x="8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6"/>
            <p:cNvSpPr/>
            <p:nvPr/>
          </p:nvSpPr>
          <p:spPr>
            <a:xfrm>
              <a:off x="450989" y="3073327"/>
              <a:ext cx="491000" cy="259846"/>
            </a:xfrm>
            <a:custGeom>
              <a:avLst/>
              <a:gdLst/>
              <a:ahLst/>
              <a:cxnLst/>
              <a:rect l="l" t="t" r="r" b="b"/>
              <a:pathLst>
                <a:path w="3046" h="1612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901"/>
                    <a:pt x="1479" y="1336"/>
                  </a:cubicBezTo>
                  <a:cubicBezTo>
                    <a:pt x="1397" y="1272"/>
                    <a:pt x="1330" y="1190"/>
                    <a:pt x="1259" y="1114"/>
                  </a:cubicBezTo>
                  <a:cubicBezTo>
                    <a:pt x="1158" y="1004"/>
                    <a:pt x="1039" y="909"/>
                    <a:pt x="920" y="818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6"/>
                    <a:pt x="782" y="1015"/>
                  </a:cubicBezTo>
                  <a:cubicBezTo>
                    <a:pt x="899" y="1107"/>
                    <a:pt x="1013" y="1203"/>
                    <a:pt x="1114" y="1313"/>
                  </a:cubicBezTo>
                  <a:cubicBezTo>
                    <a:pt x="1209" y="1418"/>
                    <a:pt x="1300" y="1519"/>
                    <a:pt x="1421" y="1593"/>
                  </a:cubicBezTo>
                  <a:cubicBezTo>
                    <a:pt x="1443" y="1606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6"/>
            <p:cNvSpPr/>
            <p:nvPr/>
          </p:nvSpPr>
          <p:spPr>
            <a:xfrm>
              <a:off x="437932" y="3172623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0"/>
                    <a:pt x="2515" y="545"/>
                    <a:pt x="2278" y="774"/>
                  </a:cubicBezTo>
                  <a:cubicBezTo>
                    <a:pt x="2155" y="893"/>
                    <a:pt x="2024" y="1007"/>
                    <a:pt x="1894" y="1115"/>
                  </a:cubicBezTo>
                  <a:cubicBezTo>
                    <a:pt x="1797" y="1195"/>
                    <a:pt x="1678" y="1266"/>
                    <a:pt x="1603" y="1369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7" y="348"/>
                    <a:pt x="167" y="348"/>
                  </a:cubicBezTo>
                  <a:cubicBezTo>
                    <a:pt x="67" y="348"/>
                    <a:pt x="1" y="505"/>
                    <a:pt x="108" y="578"/>
                  </a:cubicBezTo>
                  <a:cubicBezTo>
                    <a:pt x="611" y="916"/>
                    <a:pt x="1092" y="1285"/>
                    <a:pt x="1575" y="1648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4"/>
                    <a:pt x="1733" y="1605"/>
                  </a:cubicBezTo>
                  <a:cubicBezTo>
                    <a:pt x="1748" y="1596"/>
                    <a:pt x="1763" y="1581"/>
                    <a:pt x="1773" y="1559"/>
                  </a:cubicBezTo>
                  <a:cubicBezTo>
                    <a:pt x="1829" y="1432"/>
                    <a:pt x="1993" y="1346"/>
                    <a:pt x="2097" y="1261"/>
                  </a:cubicBezTo>
                  <a:cubicBezTo>
                    <a:pt x="2218" y="1160"/>
                    <a:pt x="2336" y="1054"/>
                    <a:pt x="2449" y="945"/>
                  </a:cubicBezTo>
                  <a:cubicBezTo>
                    <a:pt x="2688" y="718"/>
                    <a:pt x="2908" y="472"/>
                    <a:pt x="3111" y="215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6"/>
            <p:cNvSpPr/>
            <p:nvPr/>
          </p:nvSpPr>
          <p:spPr>
            <a:xfrm>
              <a:off x="434225" y="2636651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0"/>
                  </a:moveTo>
                  <a:cubicBezTo>
                    <a:pt x="1589" y="0"/>
                    <a:pt x="1562" y="10"/>
                    <a:pt x="1536" y="33"/>
                  </a:cubicBezTo>
                  <a:cubicBezTo>
                    <a:pt x="1085" y="450"/>
                    <a:pt x="606" y="838"/>
                    <a:pt x="105" y="1192"/>
                  </a:cubicBezTo>
                  <a:cubicBezTo>
                    <a:pt x="1" y="1268"/>
                    <a:pt x="67" y="1425"/>
                    <a:pt x="165" y="1425"/>
                  </a:cubicBezTo>
                  <a:cubicBezTo>
                    <a:pt x="185" y="1425"/>
                    <a:pt x="206" y="1418"/>
                    <a:pt x="228" y="1403"/>
                  </a:cubicBezTo>
                  <a:cubicBezTo>
                    <a:pt x="716" y="1056"/>
                    <a:pt x="1184" y="680"/>
                    <a:pt x="1628" y="279"/>
                  </a:cubicBezTo>
                  <a:cubicBezTo>
                    <a:pt x="1835" y="482"/>
                    <a:pt x="2042" y="687"/>
                    <a:pt x="2251" y="890"/>
                  </a:cubicBezTo>
                  <a:cubicBezTo>
                    <a:pt x="2467" y="1103"/>
                    <a:pt x="2674" y="1343"/>
                    <a:pt x="2931" y="1507"/>
                  </a:cubicBezTo>
                  <a:cubicBezTo>
                    <a:pt x="2952" y="1521"/>
                    <a:pt x="2973" y="1527"/>
                    <a:pt x="2993" y="1527"/>
                  </a:cubicBezTo>
                  <a:cubicBezTo>
                    <a:pt x="3096" y="1527"/>
                    <a:pt x="3164" y="1367"/>
                    <a:pt x="3054" y="1297"/>
                  </a:cubicBezTo>
                  <a:cubicBezTo>
                    <a:pt x="2815" y="1146"/>
                    <a:pt x="2622" y="916"/>
                    <a:pt x="2422" y="719"/>
                  </a:cubicBezTo>
                  <a:cubicBezTo>
                    <a:pt x="2195" y="497"/>
                    <a:pt x="1967" y="273"/>
                    <a:pt x="1742" y="49"/>
                  </a:cubicBezTo>
                  <a:cubicBezTo>
                    <a:pt x="1721" y="29"/>
                    <a:pt x="1699" y="19"/>
                    <a:pt x="1676" y="16"/>
                  </a:cubicBezTo>
                  <a:cubicBezTo>
                    <a:pt x="1658" y="6"/>
                    <a:pt x="1638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6"/>
            <p:cNvSpPr/>
            <p:nvPr/>
          </p:nvSpPr>
          <p:spPr>
            <a:xfrm>
              <a:off x="452118" y="2521397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1"/>
                  </a:moveTo>
                  <a:cubicBezTo>
                    <a:pt x="1482" y="1"/>
                    <a:pt x="1454" y="13"/>
                    <a:pt x="1431" y="43"/>
                  </a:cubicBezTo>
                  <a:cubicBezTo>
                    <a:pt x="1060" y="496"/>
                    <a:pt x="555" y="837"/>
                    <a:pt x="96" y="1197"/>
                  </a:cubicBezTo>
                  <a:cubicBezTo>
                    <a:pt x="0" y="1274"/>
                    <a:pt x="88" y="1397"/>
                    <a:pt x="188" y="1397"/>
                  </a:cubicBezTo>
                  <a:cubicBezTo>
                    <a:pt x="215" y="1397"/>
                    <a:pt x="242" y="1389"/>
                    <a:pt x="268" y="1368"/>
                  </a:cubicBezTo>
                  <a:cubicBezTo>
                    <a:pt x="708" y="1022"/>
                    <a:pt x="1191" y="695"/>
                    <a:pt x="1558" y="267"/>
                  </a:cubicBezTo>
                  <a:cubicBezTo>
                    <a:pt x="1990" y="652"/>
                    <a:pt x="2414" y="1050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4"/>
                  </a:cubicBezTo>
                  <a:cubicBezTo>
                    <a:pt x="2572" y="865"/>
                    <a:pt x="2136" y="457"/>
                    <a:pt x="1688" y="58"/>
                  </a:cubicBezTo>
                  <a:cubicBezTo>
                    <a:pt x="1664" y="36"/>
                    <a:pt x="1636" y="26"/>
                    <a:pt x="1609" y="26"/>
                  </a:cubicBezTo>
                  <a:cubicBezTo>
                    <a:pt x="1599" y="26"/>
                    <a:pt x="1590" y="27"/>
                    <a:pt x="1580" y="30"/>
                  </a:cubicBezTo>
                  <a:cubicBezTo>
                    <a:pt x="1559" y="12"/>
                    <a:pt x="1534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6"/>
            <p:cNvSpPr/>
            <p:nvPr/>
          </p:nvSpPr>
          <p:spPr>
            <a:xfrm>
              <a:off x="473234" y="2756258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6"/>
                  </a:cubicBezTo>
                  <a:cubicBezTo>
                    <a:pt x="1360" y="361"/>
                    <a:pt x="1354" y="394"/>
                    <a:pt x="1365" y="432"/>
                  </a:cubicBezTo>
                  <a:cubicBezTo>
                    <a:pt x="1382" y="489"/>
                    <a:pt x="1401" y="547"/>
                    <a:pt x="1417" y="605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7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7"/>
                  </a:moveTo>
                  <a:cubicBezTo>
                    <a:pt x="496" y="1187"/>
                    <a:pt x="496" y="1196"/>
                    <a:pt x="496" y="1205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7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1"/>
                    <a:pt x="372" y="1438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79"/>
                  </a:moveTo>
                  <a:lnTo>
                    <a:pt x="1932" y="1479"/>
                  </a:ln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3"/>
                    <a:pt x="2042" y="1821"/>
                    <a:pt x="2035" y="1826"/>
                  </a:cubicBezTo>
                  <a:lnTo>
                    <a:pt x="1932" y="1479"/>
                  </a:lnTo>
                  <a:close/>
                  <a:moveTo>
                    <a:pt x="733" y="1796"/>
                  </a:moveTo>
                  <a:cubicBezTo>
                    <a:pt x="746" y="1822"/>
                    <a:pt x="757" y="1847"/>
                    <a:pt x="771" y="1873"/>
                  </a:cubicBezTo>
                  <a:cubicBezTo>
                    <a:pt x="750" y="1850"/>
                    <a:pt x="730" y="1828"/>
                    <a:pt x="709" y="1808"/>
                  </a:cubicBezTo>
                  <a:cubicBezTo>
                    <a:pt x="718" y="1804"/>
                    <a:pt x="726" y="1802"/>
                    <a:pt x="733" y="1796"/>
                  </a:cubicBezTo>
                  <a:close/>
                  <a:moveTo>
                    <a:pt x="1302" y="2374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4"/>
                    <a:pt x="1326" y="2492"/>
                  </a:cubicBezTo>
                  <a:cubicBezTo>
                    <a:pt x="1306" y="2468"/>
                    <a:pt x="1283" y="2443"/>
                    <a:pt x="1263" y="2419"/>
                  </a:cubicBezTo>
                  <a:cubicBezTo>
                    <a:pt x="1278" y="2408"/>
                    <a:pt x="1291" y="2391"/>
                    <a:pt x="1302" y="2374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0"/>
                    <a:pt x="946" y="364"/>
                    <a:pt x="785" y="530"/>
                  </a:cubicBezTo>
                  <a:cubicBezTo>
                    <a:pt x="746" y="542"/>
                    <a:pt x="713" y="571"/>
                    <a:pt x="705" y="612"/>
                  </a:cubicBezTo>
                  <a:cubicBezTo>
                    <a:pt x="487" y="840"/>
                    <a:pt x="267" y="1067"/>
                    <a:pt x="47" y="1295"/>
                  </a:cubicBezTo>
                  <a:cubicBezTo>
                    <a:pt x="2" y="1341"/>
                    <a:pt x="1" y="1418"/>
                    <a:pt x="47" y="1466"/>
                  </a:cubicBezTo>
                  <a:cubicBezTo>
                    <a:pt x="457" y="1880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3"/>
                    <a:pt x="1403" y="2751"/>
                  </a:cubicBezTo>
                  <a:cubicBezTo>
                    <a:pt x="1837" y="2341"/>
                    <a:pt x="2275" y="1932"/>
                    <a:pt x="2715" y="1528"/>
                  </a:cubicBezTo>
                  <a:cubicBezTo>
                    <a:pt x="2732" y="1513"/>
                    <a:pt x="2743" y="1494"/>
                    <a:pt x="2749" y="1478"/>
                  </a:cubicBezTo>
                  <a:cubicBezTo>
                    <a:pt x="2786" y="1435"/>
                    <a:pt x="2793" y="1371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6"/>
            <p:cNvSpPr/>
            <p:nvPr/>
          </p:nvSpPr>
          <p:spPr>
            <a:xfrm>
              <a:off x="554960" y="2837983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0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8"/>
                    <a:pt x="806" y="154"/>
                    <a:pt x="810" y="150"/>
                  </a:cubicBezTo>
                  <a:close/>
                  <a:moveTo>
                    <a:pt x="232" y="723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3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8"/>
                    <a:pt x="308" y="1023"/>
                  </a:cubicBezTo>
                  <a:cubicBezTo>
                    <a:pt x="323" y="1041"/>
                    <a:pt x="340" y="1060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5"/>
                    <a:pt x="754" y="1092"/>
                  </a:cubicBezTo>
                  <a:cubicBezTo>
                    <a:pt x="664" y="1012"/>
                    <a:pt x="580" y="928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3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4"/>
                  </a:cubicBezTo>
                  <a:cubicBezTo>
                    <a:pt x="795" y="1329"/>
                    <a:pt x="789" y="1323"/>
                    <a:pt x="784" y="1319"/>
                  </a:cubicBezTo>
                  <a:cubicBezTo>
                    <a:pt x="791" y="1314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8"/>
                  </a:cubicBezTo>
                  <a:cubicBezTo>
                    <a:pt x="743" y="50"/>
                    <a:pt x="739" y="53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9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40"/>
                    <a:pt x="223" y="1112"/>
                    <a:pt x="306" y="1187"/>
                  </a:cubicBezTo>
                  <a:cubicBezTo>
                    <a:pt x="463" y="1325"/>
                    <a:pt x="620" y="1465"/>
                    <a:pt x="776" y="1604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4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30"/>
                    <a:pt x="1606" y="916"/>
                  </a:cubicBezTo>
                  <a:cubicBezTo>
                    <a:pt x="1608" y="916"/>
                    <a:pt x="1608" y="915"/>
                    <a:pt x="1610" y="915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6"/>
            <p:cNvSpPr/>
            <p:nvPr/>
          </p:nvSpPr>
          <p:spPr>
            <a:xfrm>
              <a:off x="622661" y="2911327"/>
              <a:ext cx="122669" cy="116544"/>
            </a:xfrm>
            <a:custGeom>
              <a:avLst/>
              <a:gdLst/>
              <a:ahLst/>
              <a:cxnLst/>
              <a:rect l="l" t="t" r="r" b="b"/>
              <a:pathLst>
                <a:path w="761" h="723" extrusionOk="0">
                  <a:moveTo>
                    <a:pt x="392" y="184"/>
                  </a:moveTo>
                  <a:cubicBezTo>
                    <a:pt x="397" y="191"/>
                    <a:pt x="403" y="197"/>
                    <a:pt x="408" y="204"/>
                  </a:cubicBezTo>
                  <a:cubicBezTo>
                    <a:pt x="397" y="206"/>
                    <a:pt x="386" y="212"/>
                    <a:pt x="375" y="215"/>
                  </a:cubicBezTo>
                  <a:cubicBezTo>
                    <a:pt x="380" y="204"/>
                    <a:pt x="386" y="195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9"/>
                    <a:pt x="496" y="301"/>
                    <a:pt x="498" y="303"/>
                  </a:cubicBezTo>
                  <a:cubicBezTo>
                    <a:pt x="492" y="305"/>
                    <a:pt x="489" y="305"/>
                    <a:pt x="483" y="307"/>
                  </a:cubicBezTo>
                  <a:cubicBezTo>
                    <a:pt x="487" y="303"/>
                    <a:pt x="489" y="301"/>
                    <a:pt x="492" y="297"/>
                  </a:cubicBezTo>
                  <a:cubicBezTo>
                    <a:pt x="492" y="297"/>
                    <a:pt x="492" y="297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5"/>
                  </a:lnTo>
                  <a:cubicBezTo>
                    <a:pt x="599" y="414"/>
                    <a:pt x="597" y="413"/>
                    <a:pt x="594" y="413"/>
                  </a:cubicBezTo>
                  <a:cubicBezTo>
                    <a:pt x="590" y="413"/>
                    <a:pt x="584" y="415"/>
                    <a:pt x="578" y="420"/>
                  </a:cubicBezTo>
                  <a:cubicBezTo>
                    <a:pt x="582" y="415"/>
                    <a:pt x="587" y="411"/>
                    <a:pt x="591" y="406"/>
                  </a:cubicBezTo>
                  <a:close/>
                  <a:moveTo>
                    <a:pt x="380" y="458"/>
                  </a:moveTo>
                  <a:lnTo>
                    <a:pt x="380" y="458"/>
                  </a:lnTo>
                  <a:cubicBezTo>
                    <a:pt x="373" y="467"/>
                    <a:pt x="367" y="475"/>
                    <a:pt x="360" y="482"/>
                  </a:cubicBezTo>
                  <a:cubicBezTo>
                    <a:pt x="356" y="476"/>
                    <a:pt x="353" y="473"/>
                    <a:pt x="349" y="467"/>
                  </a:cubicBezTo>
                  <a:cubicBezTo>
                    <a:pt x="358" y="463"/>
                    <a:pt x="369" y="461"/>
                    <a:pt x="380" y="458"/>
                  </a:cubicBezTo>
                  <a:close/>
                  <a:moveTo>
                    <a:pt x="393" y="1"/>
                  </a:moveTo>
                  <a:cubicBezTo>
                    <a:pt x="386" y="1"/>
                    <a:pt x="380" y="2"/>
                    <a:pt x="373" y="5"/>
                  </a:cubicBezTo>
                  <a:cubicBezTo>
                    <a:pt x="220" y="59"/>
                    <a:pt x="181" y="236"/>
                    <a:pt x="37" y="297"/>
                  </a:cubicBezTo>
                  <a:cubicBezTo>
                    <a:pt x="0" y="314"/>
                    <a:pt x="2" y="368"/>
                    <a:pt x="26" y="394"/>
                  </a:cubicBezTo>
                  <a:cubicBezTo>
                    <a:pt x="78" y="452"/>
                    <a:pt x="131" y="512"/>
                    <a:pt x="183" y="570"/>
                  </a:cubicBezTo>
                  <a:cubicBezTo>
                    <a:pt x="222" y="614"/>
                    <a:pt x="274" y="700"/>
                    <a:pt x="332" y="717"/>
                  </a:cubicBezTo>
                  <a:cubicBezTo>
                    <a:pt x="346" y="721"/>
                    <a:pt x="360" y="723"/>
                    <a:pt x="373" y="723"/>
                  </a:cubicBezTo>
                  <a:cubicBezTo>
                    <a:pt x="462" y="723"/>
                    <a:pt x="526" y="635"/>
                    <a:pt x="591" y="575"/>
                  </a:cubicBezTo>
                  <a:cubicBezTo>
                    <a:pt x="647" y="525"/>
                    <a:pt x="761" y="448"/>
                    <a:pt x="709" y="357"/>
                  </a:cubicBezTo>
                  <a:cubicBezTo>
                    <a:pt x="647" y="253"/>
                    <a:pt x="537" y="158"/>
                    <a:pt x="449" y="66"/>
                  </a:cubicBezTo>
                  <a:cubicBezTo>
                    <a:pt x="451" y="35"/>
                    <a:pt x="426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6"/>
            <p:cNvSpPr/>
            <p:nvPr/>
          </p:nvSpPr>
          <p:spPr>
            <a:xfrm>
              <a:off x="449538" y="4267295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2"/>
                  </a:moveTo>
                  <a:lnTo>
                    <a:pt x="2799" y="192"/>
                  </a:lnTo>
                  <a:cubicBezTo>
                    <a:pt x="2780" y="253"/>
                    <a:pt x="2767" y="313"/>
                    <a:pt x="2760" y="376"/>
                  </a:cubicBezTo>
                  <a:cubicBezTo>
                    <a:pt x="2752" y="330"/>
                    <a:pt x="2743" y="285"/>
                    <a:pt x="2733" y="238"/>
                  </a:cubicBezTo>
                  <a:cubicBezTo>
                    <a:pt x="2754" y="221"/>
                    <a:pt x="2776" y="206"/>
                    <a:pt x="2799" y="192"/>
                  </a:cubicBezTo>
                  <a:close/>
                  <a:moveTo>
                    <a:pt x="133" y="378"/>
                  </a:moveTo>
                  <a:lnTo>
                    <a:pt x="133" y="378"/>
                  </a:lnTo>
                  <a:cubicBezTo>
                    <a:pt x="166" y="387"/>
                    <a:pt x="202" y="406"/>
                    <a:pt x="235" y="423"/>
                  </a:cubicBezTo>
                  <a:cubicBezTo>
                    <a:pt x="203" y="426"/>
                    <a:pt x="170" y="430"/>
                    <a:pt x="138" y="438"/>
                  </a:cubicBezTo>
                  <a:cubicBezTo>
                    <a:pt x="136" y="419"/>
                    <a:pt x="134" y="399"/>
                    <a:pt x="133" y="378"/>
                  </a:cubicBezTo>
                  <a:close/>
                  <a:moveTo>
                    <a:pt x="2625" y="326"/>
                  </a:moveTo>
                  <a:cubicBezTo>
                    <a:pt x="2635" y="374"/>
                    <a:pt x="2644" y="425"/>
                    <a:pt x="2655" y="473"/>
                  </a:cubicBezTo>
                  <a:cubicBezTo>
                    <a:pt x="2635" y="434"/>
                    <a:pt x="2614" y="395"/>
                    <a:pt x="2594" y="354"/>
                  </a:cubicBezTo>
                  <a:cubicBezTo>
                    <a:pt x="2605" y="344"/>
                    <a:pt x="2616" y="335"/>
                    <a:pt x="2625" y="326"/>
                  </a:cubicBezTo>
                  <a:close/>
                  <a:moveTo>
                    <a:pt x="2493" y="453"/>
                  </a:moveTo>
                  <a:cubicBezTo>
                    <a:pt x="2499" y="469"/>
                    <a:pt x="2506" y="486"/>
                    <a:pt x="2513" y="503"/>
                  </a:cubicBezTo>
                  <a:cubicBezTo>
                    <a:pt x="2508" y="499"/>
                    <a:pt x="2502" y="495"/>
                    <a:pt x="2499" y="492"/>
                  </a:cubicBezTo>
                  <a:cubicBezTo>
                    <a:pt x="2487" y="482"/>
                    <a:pt x="2476" y="481"/>
                    <a:pt x="2465" y="481"/>
                  </a:cubicBezTo>
                  <a:cubicBezTo>
                    <a:pt x="2474" y="471"/>
                    <a:pt x="2484" y="462"/>
                    <a:pt x="2493" y="453"/>
                  </a:cubicBezTo>
                  <a:close/>
                  <a:moveTo>
                    <a:pt x="414" y="514"/>
                  </a:moveTo>
                  <a:cubicBezTo>
                    <a:pt x="425" y="520"/>
                    <a:pt x="437" y="527"/>
                    <a:pt x="448" y="533"/>
                  </a:cubicBezTo>
                  <a:cubicBezTo>
                    <a:pt x="405" y="553"/>
                    <a:pt x="360" y="576"/>
                    <a:pt x="317" y="598"/>
                  </a:cubicBezTo>
                  <a:cubicBezTo>
                    <a:pt x="340" y="576"/>
                    <a:pt x="366" y="553"/>
                    <a:pt x="394" y="535"/>
                  </a:cubicBezTo>
                  <a:cubicBezTo>
                    <a:pt x="403" y="529"/>
                    <a:pt x="409" y="522"/>
                    <a:pt x="414" y="514"/>
                  </a:cubicBezTo>
                  <a:close/>
                  <a:moveTo>
                    <a:pt x="2879" y="389"/>
                  </a:moveTo>
                  <a:cubicBezTo>
                    <a:pt x="2883" y="482"/>
                    <a:pt x="2888" y="574"/>
                    <a:pt x="2894" y="665"/>
                  </a:cubicBezTo>
                  <a:cubicBezTo>
                    <a:pt x="2871" y="576"/>
                    <a:pt x="2868" y="482"/>
                    <a:pt x="2879" y="389"/>
                  </a:cubicBezTo>
                  <a:close/>
                  <a:moveTo>
                    <a:pt x="466" y="704"/>
                  </a:moveTo>
                  <a:cubicBezTo>
                    <a:pt x="468" y="704"/>
                    <a:pt x="468" y="706"/>
                    <a:pt x="468" y="708"/>
                  </a:cubicBezTo>
                  <a:cubicBezTo>
                    <a:pt x="466" y="708"/>
                    <a:pt x="464" y="710"/>
                    <a:pt x="461" y="710"/>
                  </a:cubicBezTo>
                  <a:cubicBezTo>
                    <a:pt x="463" y="708"/>
                    <a:pt x="464" y="706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1"/>
                    <a:pt x="2359" y="682"/>
                    <a:pt x="2383" y="702"/>
                  </a:cubicBezTo>
                  <a:cubicBezTo>
                    <a:pt x="2387" y="712"/>
                    <a:pt x="2390" y="721"/>
                    <a:pt x="2398" y="730"/>
                  </a:cubicBezTo>
                  <a:cubicBezTo>
                    <a:pt x="2415" y="749"/>
                    <a:pt x="2433" y="758"/>
                    <a:pt x="2454" y="764"/>
                  </a:cubicBezTo>
                  <a:cubicBezTo>
                    <a:pt x="2486" y="792"/>
                    <a:pt x="2515" y="822"/>
                    <a:pt x="2547" y="852"/>
                  </a:cubicBezTo>
                  <a:cubicBezTo>
                    <a:pt x="2463" y="786"/>
                    <a:pt x="2379" y="721"/>
                    <a:pt x="2297" y="654"/>
                  </a:cubicBezTo>
                  <a:cubicBezTo>
                    <a:pt x="2301" y="650"/>
                    <a:pt x="2305" y="646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0"/>
                    <a:pt x="547" y="876"/>
                    <a:pt x="494" y="913"/>
                  </a:cubicBezTo>
                  <a:cubicBezTo>
                    <a:pt x="545" y="872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4"/>
                    <a:pt x="230" y="1045"/>
                  </a:cubicBezTo>
                  <a:cubicBezTo>
                    <a:pt x="230" y="1045"/>
                    <a:pt x="228" y="1047"/>
                    <a:pt x="226" y="1049"/>
                  </a:cubicBezTo>
                  <a:lnTo>
                    <a:pt x="226" y="1044"/>
                  </a:lnTo>
                  <a:close/>
                  <a:moveTo>
                    <a:pt x="2894" y="1098"/>
                  </a:moveTo>
                  <a:cubicBezTo>
                    <a:pt x="2903" y="1109"/>
                    <a:pt x="2912" y="1122"/>
                    <a:pt x="2920" y="1135"/>
                  </a:cubicBezTo>
                  <a:cubicBezTo>
                    <a:pt x="2909" y="1129"/>
                    <a:pt x="2898" y="1122"/>
                    <a:pt x="2884" y="1116"/>
                  </a:cubicBezTo>
                  <a:cubicBezTo>
                    <a:pt x="2888" y="1109"/>
                    <a:pt x="2892" y="1103"/>
                    <a:pt x="2894" y="1098"/>
                  </a:cubicBezTo>
                  <a:close/>
                  <a:moveTo>
                    <a:pt x="2915" y="0"/>
                  </a:moveTo>
                  <a:cubicBezTo>
                    <a:pt x="2905" y="0"/>
                    <a:pt x="2895" y="2"/>
                    <a:pt x="2884" y="7"/>
                  </a:cubicBezTo>
                  <a:cubicBezTo>
                    <a:pt x="2743" y="68"/>
                    <a:pt x="2620" y="165"/>
                    <a:pt x="2502" y="274"/>
                  </a:cubicBezTo>
                  <a:cubicBezTo>
                    <a:pt x="2482" y="279"/>
                    <a:pt x="2461" y="296"/>
                    <a:pt x="2456" y="318"/>
                  </a:cubicBezTo>
                  <a:cubicBezTo>
                    <a:pt x="2400" y="372"/>
                    <a:pt x="2348" y="428"/>
                    <a:pt x="2295" y="482"/>
                  </a:cubicBezTo>
                  <a:lnTo>
                    <a:pt x="2292" y="482"/>
                  </a:lnTo>
                  <a:cubicBezTo>
                    <a:pt x="2284" y="480"/>
                    <a:pt x="2277" y="479"/>
                    <a:pt x="2271" y="479"/>
                  </a:cubicBezTo>
                  <a:cubicBezTo>
                    <a:pt x="2231" y="479"/>
                    <a:pt x="2211" y="522"/>
                    <a:pt x="2221" y="559"/>
                  </a:cubicBezTo>
                  <a:cubicBezTo>
                    <a:pt x="2202" y="577"/>
                    <a:pt x="2182" y="598"/>
                    <a:pt x="2163" y="617"/>
                  </a:cubicBezTo>
                  <a:cubicBezTo>
                    <a:pt x="2141" y="637"/>
                    <a:pt x="2137" y="682"/>
                    <a:pt x="2163" y="702"/>
                  </a:cubicBezTo>
                  <a:cubicBezTo>
                    <a:pt x="2314" y="822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4"/>
                  </a:cubicBezTo>
                  <a:cubicBezTo>
                    <a:pt x="2983" y="1285"/>
                    <a:pt x="2988" y="1286"/>
                    <a:pt x="2993" y="1286"/>
                  </a:cubicBezTo>
                  <a:cubicBezTo>
                    <a:pt x="3026" y="1286"/>
                    <a:pt x="3057" y="1262"/>
                    <a:pt x="3054" y="1226"/>
                  </a:cubicBezTo>
                  <a:cubicBezTo>
                    <a:pt x="3026" y="850"/>
                    <a:pt x="2998" y="471"/>
                    <a:pt x="2987" y="93"/>
                  </a:cubicBezTo>
                  <a:cubicBezTo>
                    <a:pt x="2987" y="78"/>
                    <a:pt x="2983" y="67"/>
                    <a:pt x="2974" y="57"/>
                  </a:cubicBezTo>
                  <a:cubicBezTo>
                    <a:pt x="2974" y="24"/>
                    <a:pt x="2947" y="0"/>
                    <a:pt x="2915" y="0"/>
                  </a:cubicBezTo>
                  <a:close/>
                  <a:moveTo>
                    <a:pt x="88" y="248"/>
                  </a:moveTo>
                  <a:cubicBezTo>
                    <a:pt x="80" y="248"/>
                    <a:pt x="72" y="248"/>
                    <a:pt x="64" y="249"/>
                  </a:cubicBezTo>
                  <a:cubicBezTo>
                    <a:pt x="34" y="253"/>
                    <a:pt x="0" y="275"/>
                    <a:pt x="4" y="311"/>
                  </a:cubicBezTo>
                  <a:cubicBezTo>
                    <a:pt x="6" y="328"/>
                    <a:pt x="8" y="344"/>
                    <a:pt x="10" y="361"/>
                  </a:cubicBezTo>
                  <a:cubicBezTo>
                    <a:pt x="8" y="369"/>
                    <a:pt x="8" y="376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1"/>
                    <a:pt x="45" y="1265"/>
                  </a:cubicBezTo>
                  <a:cubicBezTo>
                    <a:pt x="44" y="1301"/>
                    <a:pt x="74" y="1326"/>
                    <a:pt x="106" y="1326"/>
                  </a:cubicBezTo>
                  <a:cubicBezTo>
                    <a:pt x="116" y="1326"/>
                    <a:pt x="127" y="1324"/>
                    <a:pt x="136" y="1318"/>
                  </a:cubicBezTo>
                  <a:cubicBezTo>
                    <a:pt x="155" y="1306"/>
                    <a:pt x="170" y="1295"/>
                    <a:pt x="187" y="1282"/>
                  </a:cubicBezTo>
                  <a:cubicBezTo>
                    <a:pt x="203" y="1282"/>
                    <a:pt x="222" y="1277"/>
                    <a:pt x="233" y="1265"/>
                  </a:cubicBezTo>
                  <a:cubicBezTo>
                    <a:pt x="453" y="1079"/>
                    <a:pt x="688" y="919"/>
                    <a:pt x="940" y="779"/>
                  </a:cubicBezTo>
                  <a:cubicBezTo>
                    <a:pt x="981" y="756"/>
                    <a:pt x="977" y="699"/>
                    <a:pt x="940" y="674"/>
                  </a:cubicBezTo>
                  <a:cubicBezTo>
                    <a:pt x="789" y="581"/>
                    <a:pt x="636" y="494"/>
                    <a:pt x="479" y="412"/>
                  </a:cubicBezTo>
                  <a:cubicBezTo>
                    <a:pt x="371" y="355"/>
                    <a:pt x="221" y="248"/>
                    <a:pt x="88" y="2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6"/>
            <p:cNvSpPr/>
            <p:nvPr/>
          </p:nvSpPr>
          <p:spPr>
            <a:xfrm>
              <a:off x="450989" y="4020023"/>
              <a:ext cx="491161" cy="259524"/>
            </a:xfrm>
            <a:custGeom>
              <a:avLst/>
              <a:gdLst/>
              <a:ahLst/>
              <a:cxnLst/>
              <a:rect l="l" t="t" r="r" b="b"/>
              <a:pathLst>
                <a:path w="3047" h="1610" extrusionOk="0">
                  <a:moveTo>
                    <a:pt x="2868" y="0"/>
                  </a:moveTo>
                  <a:cubicBezTo>
                    <a:pt x="2841" y="0"/>
                    <a:pt x="2813" y="10"/>
                    <a:pt x="2788" y="34"/>
                  </a:cubicBezTo>
                  <a:cubicBezTo>
                    <a:pt x="2348" y="465"/>
                    <a:pt x="1912" y="900"/>
                    <a:pt x="1479" y="1336"/>
                  </a:cubicBezTo>
                  <a:cubicBezTo>
                    <a:pt x="1397" y="1271"/>
                    <a:pt x="1330" y="1190"/>
                    <a:pt x="1259" y="1112"/>
                  </a:cubicBezTo>
                  <a:cubicBezTo>
                    <a:pt x="1158" y="1002"/>
                    <a:pt x="1039" y="909"/>
                    <a:pt x="920" y="816"/>
                  </a:cubicBezTo>
                  <a:cubicBezTo>
                    <a:pt x="677" y="627"/>
                    <a:pt x="461" y="420"/>
                    <a:pt x="252" y="193"/>
                  </a:cubicBezTo>
                  <a:cubicBezTo>
                    <a:pt x="228" y="166"/>
                    <a:pt x="199" y="155"/>
                    <a:pt x="172" y="155"/>
                  </a:cubicBezTo>
                  <a:cubicBezTo>
                    <a:pt x="82" y="155"/>
                    <a:pt x="1" y="277"/>
                    <a:pt x="81" y="365"/>
                  </a:cubicBezTo>
                  <a:cubicBezTo>
                    <a:pt x="301" y="601"/>
                    <a:pt x="526" y="816"/>
                    <a:pt x="782" y="1013"/>
                  </a:cubicBezTo>
                  <a:cubicBezTo>
                    <a:pt x="899" y="1105"/>
                    <a:pt x="1013" y="1202"/>
                    <a:pt x="1114" y="1314"/>
                  </a:cubicBezTo>
                  <a:cubicBezTo>
                    <a:pt x="1209" y="1416"/>
                    <a:pt x="1300" y="1517"/>
                    <a:pt x="1421" y="1591"/>
                  </a:cubicBezTo>
                  <a:cubicBezTo>
                    <a:pt x="1443" y="1604"/>
                    <a:pt x="1463" y="1609"/>
                    <a:pt x="1483" y="1609"/>
                  </a:cubicBezTo>
                  <a:cubicBezTo>
                    <a:pt x="1495" y="1609"/>
                    <a:pt x="1507" y="1607"/>
                    <a:pt x="1518" y="1602"/>
                  </a:cubicBezTo>
                  <a:cubicBezTo>
                    <a:pt x="1542" y="1601"/>
                    <a:pt x="1567" y="1589"/>
                    <a:pt x="1589" y="1569"/>
                  </a:cubicBezTo>
                  <a:cubicBezTo>
                    <a:pt x="2042" y="1112"/>
                    <a:pt x="2499" y="657"/>
                    <a:pt x="2959" y="206"/>
                  </a:cubicBezTo>
                  <a:cubicBezTo>
                    <a:pt x="3046" y="122"/>
                    <a:pt x="296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6"/>
            <p:cNvSpPr/>
            <p:nvPr/>
          </p:nvSpPr>
          <p:spPr>
            <a:xfrm>
              <a:off x="437932" y="4119157"/>
              <a:ext cx="513245" cy="269518"/>
            </a:xfrm>
            <a:custGeom>
              <a:avLst/>
              <a:gdLst/>
              <a:ahLst/>
              <a:cxnLst/>
              <a:rect l="l" t="t" r="r" b="b"/>
              <a:pathLst>
                <a:path w="3184" h="1672" extrusionOk="0">
                  <a:moveTo>
                    <a:pt x="3018" y="0"/>
                  </a:moveTo>
                  <a:cubicBezTo>
                    <a:pt x="2991" y="0"/>
                    <a:pt x="2963" y="12"/>
                    <a:pt x="2940" y="42"/>
                  </a:cubicBezTo>
                  <a:cubicBezTo>
                    <a:pt x="2736" y="301"/>
                    <a:pt x="2515" y="544"/>
                    <a:pt x="2278" y="773"/>
                  </a:cubicBezTo>
                  <a:cubicBezTo>
                    <a:pt x="2155" y="892"/>
                    <a:pt x="2024" y="1006"/>
                    <a:pt x="1894" y="1116"/>
                  </a:cubicBezTo>
                  <a:cubicBezTo>
                    <a:pt x="1797" y="1194"/>
                    <a:pt x="1678" y="1265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4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7"/>
                  </a:cubicBezTo>
                  <a:cubicBezTo>
                    <a:pt x="611" y="915"/>
                    <a:pt x="1092" y="1284"/>
                    <a:pt x="1575" y="1648"/>
                  </a:cubicBezTo>
                  <a:cubicBezTo>
                    <a:pt x="1597" y="1664"/>
                    <a:pt x="1620" y="1672"/>
                    <a:pt x="1640" y="1672"/>
                  </a:cubicBezTo>
                  <a:cubicBezTo>
                    <a:pt x="1681" y="1672"/>
                    <a:pt x="1715" y="1643"/>
                    <a:pt x="1733" y="1605"/>
                  </a:cubicBezTo>
                  <a:cubicBezTo>
                    <a:pt x="1748" y="1595"/>
                    <a:pt x="1763" y="1580"/>
                    <a:pt x="1773" y="1558"/>
                  </a:cubicBezTo>
                  <a:cubicBezTo>
                    <a:pt x="1829" y="1431"/>
                    <a:pt x="1993" y="1345"/>
                    <a:pt x="2097" y="1260"/>
                  </a:cubicBezTo>
                  <a:cubicBezTo>
                    <a:pt x="2218" y="1159"/>
                    <a:pt x="2336" y="1053"/>
                    <a:pt x="2449" y="945"/>
                  </a:cubicBezTo>
                  <a:cubicBezTo>
                    <a:pt x="2688" y="717"/>
                    <a:pt x="2908" y="471"/>
                    <a:pt x="3111" y="214"/>
                  </a:cubicBezTo>
                  <a:cubicBezTo>
                    <a:pt x="3183" y="122"/>
                    <a:pt x="3103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6"/>
            <p:cNvSpPr/>
            <p:nvPr/>
          </p:nvSpPr>
          <p:spPr>
            <a:xfrm>
              <a:off x="434386" y="3583024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5" y="0"/>
                  </a:moveTo>
                  <a:cubicBezTo>
                    <a:pt x="1588" y="0"/>
                    <a:pt x="1561" y="10"/>
                    <a:pt x="1535" y="33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6"/>
                    <a:pt x="163" y="1426"/>
                  </a:cubicBezTo>
                  <a:cubicBezTo>
                    <a:pt x="183" y="1426"/>
                    <a:pt x="205" y="1419"/>
                    <a:pt x="227" y="1403"/>
                  </a:cubicBezTo>
                  <a:cubicBezTo>
                    <a:pt x="715" y="1056"/>
                    <a:pt x="1183" y="682"/>
                    <a:pt x="1627" y="279"/>
                  </a:cubicBezTo>
                  <a:cubicBezTo>
                    <a:pt x="1834" y="482"/>
                    <a:pt x="2041" y="687"/>
                    <a:pt x="2250" y="892"/>
                  </a:cubicBezTo>
                  <a:cubicBezTo>
                    <a:pt x="2466" y="1105"/>
                    <a:pt x="2673" y="1343"/>
                    <a:pt x="2930" y="1507"/>
                  </a:cubicBezTo>
                  <a:cubicBezTo>
                    <a:pt x="2951" y="1521"/>
                    <a:pt x="2972" y="1527"/>
                    <a:pt x="2992" y="1527"/>
                  </a:cubicBezTo>
                  <a:cubicBezTo>
                    <a:pt x="3095" y="1527"/>
                    <a:pt x="3163" y="1367"/>
                    <a:pt x="3053" y="1297"/>
                  </a:cubicBezTo>
                  <a:cubicBezTo>
                    <a:pt x="2814" y="1146"/>
                    <a:pt x="2621" y="916"/>
                    <a:pt x="2421" y="721"/>
                  </a:cubicBezTo>
                  <a:cubicBezTo>
                    <a:pt x="2194" y="497"/>
                    <a:pt x="1966" y="273"/>
                    <a:pt x="1741" y="49"/>
                  </a:cubicBezTo>
                  <a:cubicBezTo>
                    <a:pt x="1720" y="31"/>
                    <a:pt x="1698" y="20"/>
                    <a:pt x="1675" y="16"/>
                  </a:cubicBezTo>
                  <a:cubicBezTo>
                    <a:pt x="1657" y="6"/>
                    <a:pt x="1637" y="0"/>
                    <a:pt x="1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6"/>
            <p:cNvSpPr/>
            <p:nvPr/>
          </p:nvSpPr>
          <p:spPr>
            <a:xfrm>
              <a:off x="452118" y="3468093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0"/>
                  </a:moveTo>
                  <a:cubicBezTo>
                    <a:pt x="1482" y="0"/>
                    <a:pt x="1454" y="12"/>
                    <a:pt x="1431" y="41"/>
                  </a:cubicBezTo>
                  <a:cubicBezTo>
                    <a:pt x="1060" y="496"/>
                    <a:pt x="555" y="835"/>
                    <a:pt x="96" y="1195"/>
                  </a:cubicBezTo>
                  <a:cubicBezTo>
                    <a:pt x="0" y="1272"/>
                    <a:pt x="88" y="1395"/>
                    <a:pt x="188" y="1395"/>
                  </a:cubicBezTo>
                  <a:cubicBezTo>
                    <a:pt x="215" y="1395"/>
                    <a:pt x="242" y="1387"/>
                    <a:pt x="268" y="1367"/>
                  </a:cubicBezTo>
                  <a:cubicBezTo>
                    <a:pt x="708" y="1022"/>
                    <a:pt x="1191" y="694"/>
                    <a:pt x="1558" y="265"/>
                  </a:cubicBezTo>
                  <a:cubicBezTo>
                    <a:pt x="1990" y="651"/>
                    <a:pt x="2414" y="1048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5"/>
                  </a:cubicBezTo>
                  <a:cubicBezTo>
                    <a:pt x="2572" y="863"/>
                    <a:pt x="2136" y="455"/>
                    <a:pt x="1688" y="56"/>
                  </a:cubicBezTo>
                  <a:cubicBezTo>
                    <a:pt x="1663" y="34"/>
                    <a:pt x="1635" y="25"/>
                    <a:pt x="1608" y="25"/>
                  </a:cubicBezTo>
                  <a:cubicBezTo>
                    <a:pt x="1599" y="25"/>
                    <a:pt x="1589" y="26"/>
                    <a:pt x="1580" y="28"/>
                  </a:cubicBezTo>
                  <a:cubicBezTo>
                    <a:pt x="1559" y="11"/>
                    <a:pt x="1534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6"/>
            <p:cNvSpPr/>
            <p:nvPr/>
          </p:nvSpPr>
          <p:spPr>
            <a:xfrm>
              <a:off x="473234" y="370263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7"/>
                  </a:cubicBezTo>
                  <a:cubicBezTo>
                    <a:pt x="1360" y="363"/>
                    <a:pt x="1354" y="394"/>
                    <a:pt x="1365" y="432"/>
                  </a:cubicBezTo>
                  <a:cubicBezTo>
                    <a:pt x="1382" y="490"/>
                    <a:pt x="1401" y="547"/>
                    <a:pt x="1417" y="607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8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9"/>
                  </a:moveTo>
                  <a:cubicBezTo>
                    <a:pt x="496" y="1189"/>
                    <a:pt x="496" y="1196"/>
                    <a:pt x="496" y="1206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9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3"/>
                    <a:pt x="372" y="1439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80"/>
                  </a:move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5"/>
                    <a:pt x="2042" y="1821"/>
                    <a:pt x="2035" y="1828"/>
                  </a:cubicBezTo>
                  <a:cubicBezTo>
                    <a:pt x="2001" y="1713"/>
                    <a:pt x="1966" y="1595"/>
                    <a:pt x="1932" y="1480"/>
                  </a:cubicBezTo>
                  <a:close/>
                  <a:moveTo>
                    <a:pt x="733" y="1798"/>
                  </a:moveTo>
                  <a:cubicBezTo>
                    <a:pt x="746" y="1823"/>
                    <a:pt x="757" y="1849"/>
                    <a:pt x="771" y="1873"/>
                  </a:cubicBezTo>
                  <a:cubicBezTo>
                    <a:pt x="750" y="1851"/>
                    <a:pt x="730" y="1828"/>
                    <a:pt x="709" y="1808"/>
                  </a:cubicBezTo>
                  <a:cubicBezTo>
                    <a:pt x="718" y="1806"/>
                    <a:pt x="726" y="1802"/>
                    <a:pt x="733" y="1798"/>
                  </a:cubicBezTo>
                  <a:close/>
                  <a:moveTo>
                    <a:pt x="1302" y="2375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6"/>
                    <a:pt x="1326" y="2492"/>
                  </a:cubicBezTo>
                  <a:cubicBezTo>
                    <a:pt x="1306" y="2468"/>
                    <a:pt x="1283" y="2444"/>
                    <a:pt x="1263" y="2421"/>
                  </a:cubicBezTo>
                  <a:cubicBezTo>
                    <a:pt x="1278" y="2408"/>
                    <a:pt x="1291" y="2393"/>
                    <a:pt x="1302" y="2375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1"/>
                    <a:pt x="946" y="365"/>
                    <a:pt x="785" y="531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0"/>
                    <a:pt x="267" y="1068"/>
                    <a:pt x="47" y="1295"/>
                  </a:cubicBezTo>
                  <a:cubicBezTo>
                    <a:pt x="2" y="1343"/>
                    <a:pt x="1" y="1418"/>
                    <a:pt x="47" y="1467"/>
                  </a:cubicBezTo>
                  <a:cubicBezTo>
                    <a:pt x="457" y="1882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4"/>
                    <a:pt x="1403" y="2751"/>
                  </a:cubicBezTo>
                  <a:cubicBezTo>
                    <a:pt x="1837" y="2341"/>
                    <a:pt x="2275" y="1933"/>
                    <a:pt x="2715" y="1530"/>
                  </a:cubicBezTo>
                  <a:cubicBezTo>
                    <a:pt x="2732" y="1513"/>
                    <a:pt x="2743" y="1496"/>
                    <a:pt x="2749" y="1478"/>
                  </a:cubicBezTo>
                  <a:cubicBezTo>
                    <a:pt x="2786" y="1435"/>
                    <a:pt x="2793" y="1373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6"/>
            <p:cNvSpPr/>
            <p:nvPr/>
          </p:nvSpPr>
          <p:spPr>
            <a:xfrm>
              <a:off x="554960" y="3784356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3"/>
                    <a:pt x="806" y="162"/>
                    <a:pt x="799" y="162"/>
                  </a:cubicBezTo>
                  <a:cubicBezTo>
                    <a:pt x="802" y="158"/>
                    <a:pt x="806" y="154"/>
                    <a:pt x="810" y="152"/>
                  </a:cubicBezTo>
                  <a:close/>
                  <a:moveTo>
                    <a:pt x="232" y="723"/>
                  </a:moveTo>
                  <a:cubicBezTo>
                    <a:pt x="236" y="725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5"/>
                    <a:pt x="232" y="723"/>
                  </a:cubicBezTo>
                  <a:close/>
                  <a:moveTo>
                    <a:pt x="159" y="887"/>
                  </a:moveTo>
                  <a:lnTo>
                    <a:pt x="159" y="887"/>
                  </a:lnTo>
                  <a:cubicBezTo>
                    <a:pt x="209" y="932"/>
                    <a:pt x="258" y="978"/>
                    <a:pt x="308" y="1023"/>
                  </a:cubicBezTo>
                  <a:cubicBezTo>
                    <a:pt x="323" y="1042"/>
                    <a:pt x="340" y="1060"/>
                    <a:pt x="355" y="1077"/>
                  </a:cubicBezTo>
                  <a:cubicBezTo>
                    <a:pt x="280" y="1014"/>
                    <a:pt x="196" y="939"/>
                    <a:pt x="159" y="887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5"/>
                  </a:cubicBezTo>
                  <a:cubicBezTo>
                    <a:pt x="886" y="596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7"/>
                    <a:pt x="754" y="1092"/>
                  </a:cubicBezTo>
                  <a:cubicBezTo>
                    <a:pt x="664" y="1014"/>
                    <a:pt x="580" y="928"/>
                    <a:pt x="502" y="836"/>
                  </a:cubicBezTo>
                  <a:cubicBezTo>
                    <a:pt x="597" y="730"/>
                    <a:pt x="690" y="622"/>
                    <a:pt x="786" y="516"/>
                  </a:cubicBezTo>
                  <a:cubicBezTo>
                    <a:pt x="791" y="510"/>
                    <a:pt x="797" y="503"/>
                    <a:pt x="800" y="495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8"/>
                    <a:pt x="806" y="1325"/>
                    <a:pt x="800" y="1334"/>
                  </a:cubicBezTo>
                  <a:cubicBezTo>
                    <a:pt x="795" y="1329"/>
                    <a:pt x="789" y="1325"/>
                    <a:pt x="784" y="1319"/>
                  </a:cubicBezTo>
                  <a:cubicBezTo>
                    <a:pt x="791" y="1316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2"/>
                    <a:pt x="746" y="48"/>
                  </a:cubicBezTo>
                  <a:cubicBezTo>
                    <a:pt x="743" y="50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5"/>
                  </a:cubicBezTo>
                  <a:cubicBezTo>
                    <a:pt x="241" y="540"/>
                    <a:pt x="180" y="609"/>
                    <a:pt x="116" y="676"/>
                  </a:cubicBezTo>
                  <a:cubicBezTo>
                    <a:pt x="79" y="719"/>
                    <a:pt x="4" y="779"/>
                    <a:pt x="3" y="842"/>
                  </a:cubicBezTo>
                  <a:cubicBezTo>
                    <a:pt x="1" y="896"/>
                    <a:pt x="16" y="926"/>
                    <a:pt x="53" y="961"/>
                  </a:cubicBezTo>
                  <a:cubicBezTo>
                    <a:pt x="133" y="1042"/>
                    <a:pt x="223" y="1112"/>
                    <a:pt x="306" y="1187"/>
                  </a:cubicBezTo>
                  <a:cubicBezTo>
                    <a:pt x="463" y="1327"/>
                    <a:pt x="620" y="1465"/>
                    <a:pt x="776" y="1605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5"/>
                  </a:cubicBezTo>
                  <a:cubicBezTo>
                    <a:pt x="1099" y="1385"/>
                    <a:pt x="1337" y="1165"/>
                    <a:pt x="1576" y="945"/>
                  </a:cubicBezTo>
                  <a:cubicBezTo>
                    <a:pt x="1589" y="941"/>
                    <a:pt x="1600" y="932"/>
                    <a:pt x="1606" y="917"/>
                  </a:cubicBezTo>
                  <a:cubicBezTo>
                    <a:pt x="1608" y="917"/>
                    <a:pt x="1608" y="917"/>
                    <a:pt x="1610" y="915"/>
                  </a:cubicBezTo>
                  <a:cubicBezTo>
                    <a:pt x="1632" y="894"/>
                    <a:pt x="1632" y="868"/>
                    <a:pt x="1621" y="848"/>
                  </a:cubicBezTo>
                  <a:cubicBezTo>
                    <a:pt x="1615" y="713"/>
                    <a:pt x="1427" y="589"/>
                    <a:pt x="1347" y="508"/>
                  </a:cubicBezTo>
                  <a:cubicBezTo>
                    <a:pt x="1179" y="344"/>
                    <a:pt x="1013" y="182"/>
                    <a:pt x="847" y="18"/>
                  </a:cubicBezTo>
                  <a:cubicBezTo>
                    <a:pt x="835" y="6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6"/>
            <p:cNvSpPr/>
            <p:nvPr/>
          </p:nvSpPr>
          <p:spPr>
            <a:xfrm>
              <a:off x="622661" y="3857861"/>
              <a:ext cx="122669" cy="116383"/>
            </a:xfrm>
            <a:custGeom>
              <a:avLst/>
              <a:gdLst/>
              <a:ahLst/>
              <a:cxnLst/>
              <a:rect l="l" t="t" r="r" b="b"/>
              <a:pathLst>
                <a:path w="761" h="722" extrusionOk="0">
                  <a:moveTo>
                    <a:pt x="392" y="185"/>
                  </a:moveTo>
                  <a:cubicBezTo>
                    <a:pt x="397" y="190"/>
                    <a:pt x="403" y="196"/>
                    <a:pt x="408" y="203"/>
                  </a:cubicBezTo>
                  <a:cubicBezTo>
                    <a:pt x="397" y="207"/>
                    <a:pt x="386" y="211"/>
                    <a:pt x="375" y="215"/>
                  </a:cubicBezTo>
                  <a:cubicBezTo>
                    <a:pt x="380" y="205"/>
                    <a:pt x="386" y="194"/>
                    <a:pt x="392" y="185"/>
                  </a:cubicBezTo>
                  <a:close/>
                  <a:moveTo>
                    <a:pt x="492" y="297"/>
                  </a:moveTo>
                  <a:cubicBezTo>
                    <a:pt x="494" y="298"/>
                    <a:pt x="496" y="300"/>
                    <a:pt x="498" y="302"/>
                  </a:cubicBezTo>
                  <a:cubicBezTo>
                    <a:pt x="492" y="304"/>
                    <a:pt x="489" y="306"/>
                    <a:pt x="483" y="306"/>
                  </a:cubicBezTo>
                  <a:cubicBezTo>
                    <a:pt x="487" y="304"/>
                    <a:pt x="489" y="300"/>
                    <a:pt x="492" y="297"/>
                  </a:cubicBezTo>
                  <a:close/>
                  <a:moveTo>
                    <a:pt x="591" y="405"/>
                  </a:moveTo>
                  <a:lnTo>
                    <a:pt x="600" y="414"/>
                  </a:lnTo>
                  <a:cubicBezTo>
                    <a:pt x="599" y="413"/>
                    <a:pt x="597" y="412"/>
                    <a:pt x="594" y="412"/>
                  </a:cubicBezTo>
                  <a:cubicBezTo>
                    <a:pt x="590" y="412"/>
                    <a:pt x="584" y="415"/>
                    <a:pt x="578" y="420"/>
                  </a:cubicBezTo>
                  <a:cubicBezTo>
                    <a:pt x="582" y="414"/>
                    <a:pt x="587" y="410"/>
                    <a:pt x="591" y="405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4"/>
                    <a:pt x="360" y="483"/>
                  </a:cubicBezTo>
                  <a:cubicBezTo>
                    <a:pt x="356" y="477"/>
                    <a:pt x="353" y="472"/>
                    <a:pt x="349" y="466"/>
                  </a:cubicBezTo>
                  <a:cubicBezTo>
                    <a:pt x="358" y="463"/>
                    <a:pt x="369" y="461"/>
                    <a:pt x="380" y="459"/>
                  </a:cubicBezTo>
                  <a:close/>
                  <a:moveTo>
                    <a:pt x="392" y="1"/>
                  </a:moveTo>
                  <a:cubicBezTo>
                    <a:pt x="386" y="1"/>
                    <a:pt x="379" y="2"/>
                    <a:pt x="373" y="4"/>
                  </a:cubicBezTo>
                  <a:cubicBezTo>
                    <a:pt x="220" y="60"/>
                    <a:pt x="181" y="235"/>
                    <a:pt x="37" y="298"/>
                  </a:cubicBezTo>
                  <a:cubicBezTo>
                    <a:pt x="0" y="315"/>
                    <a:pt x="2" y="367"/>
                    <a:pt x="26" y="394"/>
                  </a:cubicBezTo>
                  <a:cubicBezTo>
                    <a:pt x="78" y="451"/>
                    <a:pt x="131" y="511"/>
                    <a:pt x="183" y="569"/>
                  </a:cubicBezTo>
                  <a:cubicBezTo>
                    <a:pt x="222" y="614"/>
                    <a:pt x="274" y="699"/>
                    <a:pt x="332" y="716"/>
                  </a:cubicBezTo>
                  <a:cubicBezTo>
                    <a:pt x="346" y="720"/>
                    <a:pt x="360" y="722"/>
                    <a:pt x="373" y="722"/>
                  </a:cubicBezTo>
                  <a:cubicBezTo>
                    <a:pt x="463" y="722"/>
                    <a:pt x="526" y="636"/>
                    <a:pt x="591" y="576"/>
                  </a:cubicBezTo>
                  <a:cubicBezTo>
                    <a:pt x="647" y="524"/>
                    <a:pt x="761" y="448"/>
                    <a:pt x="709" y="358"/>
                  </a:cubicBezTo>
                  <a:cubicBezTo>
                    <a:pt x="647" y="252"/>
                    <a:pt x="537" y="157"/>
                    <a:pt x="449" y="67"/>
                  </a:cubicBezTo>
                  <a:cubicBezTo>
                    <a:pt x="451" y="34"/>
                    <a:pt x="426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5" name="Google Shape;1955;p16"/>
          <p:cNvSpPr txBox="1">
            <a:spLocks noGrp="1"/>
          </p:cNvSpPr>
          <p:nvPr>
            <p:ph type="title"/>
          </p:nvPr>
        </p:nvSpPr>
        <p:spPr>
          <a:xfrm>
            <a:off x="720000" y="451503"/>
            <a:ext cx="77040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887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2494650" y="2542025"/>
            <a:ext cx="4154700" cy="6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title" idx="2" hasCustomPrompt="1"/>
          </p:nvPr>
        </p:nvSpPr>
        <p:spPr>
          <a:xfrm>
            <a:off x="3976050" y="1331000"/>
            <a:ext cx="119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2494725" y="3374750"/>
            <a:ext cx="41547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 flipH="1">
            <a:off x="8720213" y="-437713"/>
            <a:ext cx="423798" cy="3158837"/>
            <a:chOff x="434225" y="628490"/>
            <a:chExt cx="516952" cy="3852710"/>
          </a:xfrm>
        </p:grpSpPr>
        <p:sp>
          <p:nvSpPr>
            <p:cNvPr id="42" name="Google Shape;42;p3"/>
            <p:cNvSpPr/>
            <p:nvPr/>
          </p:nvSpPr>
          <p:spPr>
            <a:xfrm>
              <a:off x="449538" y="1427693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4"/>
                  </a:moveTo>
                  <a:cubicBezTo>
                    <a:pt x="2780" y="254"/>
                    <a:pt x="2767" y="315"/>
                    <a:pt x="2760" y="377"/>
                  </a:cubicBezTo>
                  <a:cubicBezTo>
                    <a:pt x="2752" y="332"/>
                    <a:pt x="2743" y="285"/>
                    <a:pt x="2733" y="239"/>
                  </a:cubicBezTo>
                  <a:cubicBezTo>
                    <a:pt x="2754" y="224"/>
                    <a:pt x="2776" y="207"/>
                    <a:pt x="2799" y="194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90"/>
                    <a:pt x="202" y="407"/>
                    <a:pt x="235" y="425"/>
                  </a:cubicBezTo>
                  <a:cubicBezTo>
                    <a:pt x="203" y="427"/>
                    <a:pt x="170" y="433"/>
                    <a:pt x="138" y="440"/>
                  </a:cubicBezTo>
                  <a:cubicBezTo>
                    <a:pt x="136" y="420"/>
                    <a:pt x="134" y="399"/>
                    <a:pt x="133" y="379"/>
                  </a:cubicBezTo>
                  <a:close/>
                  <a:moveTo>
                    <a:pt x="2625" y="326"/>
                  </a:moveTo>
                  <a:cubicBezTo>
                    <a:pt x="2635" y="377"/>
                    <a:pt x="2644" y="425"/>
                    <a:pt x="2655" y="474"/>
                  </a:cubicBezTo>
                  <a:cubicBezTo>
                    <a:pt x="2635" y="435"/>
                    <a:pt x="2614" y="395"/>
                    <a:pt x="2594" y="356"/>
                  </a:cubicBezTo>
                  <a:cubicBezTo>
                    <a:pt x="2605" y="347"/>
                    <a:pt x="2616" y="338"/>
                    <a:pt x="2625" y="326"/>
                  </a:cubicBezTo>
                  <a:close/>
                  <a:moveTo>
                    <a:pt x="2493" y="455"/>
                  </a:moveTo>
                  <a:cubicBezTo>
                    <a:pt x="2499" y="472"/>
                    <a:pt x="2506" y="489"/>
                    <a:pt x="2513" y="505"/>
                  </a:cubicBezTo>
                  <a:cubicBezTo>
                    <a:pt x="2508" y="500"/>
                    <a:pt x="2502" y="496"/>
                    <a:pt x="2499" y="492"/>
                  </a:cubicBezTo>
                  <a:cubicBezTo>
                    <a:pt x="2489" y="486"/>
                    <a:pt x="2480" y="483"/>
                    <a:pt x="2471" y="483"/>
                  </a:cubicBezTo>
                  <a:cubicBezTo>
                    <a:pt x="2469" y="483"/>
                    <a:pt x="2467" y="483"/>
                    <a:pt x="2465" y="483"/>
                  </a:cubicBezTo>
                  <a:cubicBezTo>
                    <a:pt x="2474" y="474"/>
                    <a:pt x="2484" y="464"/>
                    <a:pt x="2493" y="455"/>
                  </a:cubicBezTo>
                  <a:close/>
                  <a:moveTo>
                    <a:pt x="414" y="517"/>
                  </a:moveTo>
                  <a:cubicBezTo>
                    <a:pt x="425" y="522"/>
                    <a:pt x="437" y="528"/>
                    <a:pt x="448" y="533"/>
                  </a:cubicBezTo>
                  <a:cubicBezTo>
                    <a:pt x="405" y="556"/>
                    <a:pt x="360" y="578"/>
                    <a:pt x="317" y="599"/>
                  </a:cubicBezTo>
                  <a:cubicBezTo>
                    <a:pt x="340" y="576"/>
                    <a:pt x="366" y="556"/>
                    <a:pt x="394" y="537"/>
                  </a:cubicBezTo>
                  <a:cubicBezTo>
                    <a:pt x="403" y="531"/>
                    <a:pt x="409" y="524"/>
                    <a:pt x="414" y="517"/>
                  </a:cubicBezTo>
                  <a:close/>
                  <a:moveTo>
                    <a:pt x="2879" y="392"/>
                  </a:moveTo>
                  <a:cubicBezTo>
                    <a:pt x="2883" y="483"/>
                    <a:pt x="2888" y="574"/>
                    <a:pt x="2894" y="666"/>
                  </a:cubicBezTo>
                  <a:cubicBezTo>
                    <a:pt x="2871" y="576"/>
                    <a:pt x="2868" y="483"/>
                    <a:pt x="2879" y="392"/>
                  </a:cubicBezTo>
                  <a:close/>
                  <a:moveTo>
                    <a:pt x="466" y="705"/>
                  </a:moveTo>
                  <a:cubicBezTo>
                    <a:pt x="468" y="707"/>
                    <a:pt x="468" y="707"/>
                    <a:pt x="468" y="709"/>
                  </a:cubicBezTo>
                  <a:cubicBezTo>
                    <a:pt x="466" y="709"/>
                    <a:pt x="464" y="710"/>
                    <a:pt x="461" y="712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3"/>
                  </a:moveTo>
                  <a:cubicBezTo>
                    <a:pt x="2334" y="664"/>
                    <a:pt x="2359" y="684"/>
                    <a:pt x="2383" y="705"/>
                  </a:cubicBezTo>
                  <a:cubicBezTo>
                    <a:pt x="2387" y="714"/>
                    <a:pt x="2390" y="724"/>
                    <a:pt x="2398" y="731"/>
                  </a:cubicBezTo>
                  <a:cubicBezTo>
                    <a:pt x="2415" y="750"/>
                    <a:pt x="2433" y="761"/>
                    <a:pt x="2454" y="765"/>
                  </a:cubicBezTo>
                  <a:cubicBezTo>
                    <a:pt x="2486" y="794"/>
                    <a:pt x="2515" y="822"/>
                    <a:pt x="2547" y="852"/>
                  </a:cubicBezTo>
                  <a:cubicBezTo>
                    <a:pt x="2463" y="787"/>
                    <a:pt x="2379" y="722"/>
                    <a:pt x="2297" y="656"/>
                  </a:cubicBezTo>
                  <a:cubicBezTo>
                    <a:pt x="2301" y="651"/>
                    <a:pt x="2305" y="647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3"/>
                    <a:pt x="547" y="878"/>
                    <a:pt x="494" y="914"/>
                  </a:cubicBezTo>
                  <a:cubicBezTo>
                    <a:pt x="545" y="875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6"/>
                    <a:pt x="230" y="1046"/>
                  </a:cubicBezTo>
                  <a:cubicBezTo>
                    <a:pt x="230" y="1048"/>
                    <a:pt x="228" y="1050"/>
                    <a:pt x="226" y="1052"/>
                  </a:cubicBezTo>
                  <a:cubicBezTo>
                    <a:pt x="226" y="1050"/>
                    <a:pt x="226" y="1046"/>
                    <a:pt x="226" y="1044"/>
                  </a:cubicBezTo>
                  <a:close/>
                  <a:moveTo>
                    <a:pt x="2894" y="1098"/>
                  </a:moveTo>
                  <a:cubicBezTo>
                    <a:pt x="2903" y="1111"/>
                    <a:pt x="2912" y="1124"/>
                    <a:pt x="2920" y="1136"/>
                  </a:cubicBezTo>
                  <a:cubicBezTo>
                    <a:pt x="2909" y="1130"/>
                    <a:pt x="2898" y="1124"/>
                    <a:pt x="2884" y="1117"/>
                  </a:cubicBezTo>
                  <a:cubicBezTo>
                    <a:pt x="2888" y="1111"/>
                    <a:pt x="2892" y="1104"/>
                    <a:pt x="2894" y="1098"/>
                  </a:cubicBezTo>
                  <a:close/>
                  <a:moveTo>
                    <a:pt x="2914" y="1"/>
                  </a:moveTo>
                  <a:cubicBezTo>
                    <a:pt x="2904" y="1"/>
                    <a:pt x="2894" y="3"/>
                    <a:pt x="2884" y="8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21"/>
                  </a:cubicBezTo>
                  <a:cubicBezTo>
                    <a:pt x="2400" y="373"/>
                    <a:pt x="2348" y="429"/>
                    <a:pt x="2295" y="485"/>
                  </a:cubicBezTo>
                  <a:cubicBezTo>
                    <a:pt x="2293" y="483"/>
                    <a:pt x="2293" y="483"/>
                    <a:pt x="2292" y="483"/>
                  </a:cubicBez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9"/>
                  </a:cubicBezTo>
                  <a:cubicBezTo>
                    <a:pt x="2202" y="580"/>
                    <a:pt x="2182" y="599"/>
                    <a:pt x="2163" y="619"/>
                  </a:cubicBezTo>
                  <a:cubicBezTo>
                    <a:pt x="2141" y="640"/>
                    <a:pt x="2137" y="684"/>
                    <a:pt x="2163" y="705"/>
                  </a:cubicBezTo>
                  <a:cubicBezTo>
                    <a:pt x="2314" y="822"/>
                    <a:pt x="2465" y="942"/>
                    <a:pt x="2616" y="1061"/>
                  </a:cubicBezTo>
                  <a:cubicBezTo>
                    <a:pt x="2728" y="1149"/>
                    <a:pt x="2836" y="1253"/>
                    <a:pt x="2978" y="1287"/>
                  </a:cubicBezTo>
                  <a:cubicBezTo>
                    <a:pt x="2982" y="1287"/>
                    <a:pt x="2986" y="1288"/>
                    <a:pt x="2991" y="1288"/>
                  </a:cubicBezTo>
                  <a:cubicBezTo>
                    <a:pt x="3024" y="1288"/>
                    <a:pt x="3057" y="1263"/>
                    <a:pt x="3054" y="1227"/>
                  </a:cubicBezTo>
                  <a:cubicBezTo>
                    <a:pt x="3026" y="850"/>
                    <a:pt x="2998" y="474"/>
                    <a:pt x="2987" y="95"/>
                  </a:cubicBezTo>
                  <a:cubicBezTo>
                    <a:pt x="2987" y="78"/>
                    <a:pt x="2983" y="67"/>
                    <a:pt x="2974" y="58"/>
                  </a:cubicBezTo>
                  <a:cubicBezTo>
                    <a:pt x="2974" y="26"/>
                    <a:pt x="2947" y="1"/>
                    <a:pt x="2914" y="1"/>
                  </a:cubicBezTo>
                  <a:close/>
                  <a:moveTo>
                    <a:pt x="89" y="251"/>
                  </a:moveTo>
                  <a:cubicBezTo>
                    <a:pt x="80" y="251"/>
                    <a:pt x="72" y="251"/>
                    <a:pt x="64" y="252"/>
                  </a:cubicBezTo>
                  <a:cubicBezTo>
                    <a:pt x="34" y="254"/>
                    <a:pt x="0" y="276"/>
                    <a:pt x="4" y="311"/>
                  </a:cubicBezTo>
                  <a:cubicBezTo>
                    <a:pt x="6" y="328"/>
                    <a:pt x="8" y="347"/>
                    <a:pt x="10" y="364"/>
                  </a:cubicBezTo>
                  <a:cubicBezTo>
                    <a:pt x="8" y="371"/>
                    <a:pt x="8" y="379"/>
                    <a:pt x="8" y="386"/>
                  </a:cubicBezTo>
                  <a:cubicBezTo>
                    <a:pt x="11" y="407"/>
                    <a:pt x="15" y="427"/>
                    <a:pt x="17" y="448"/>
                  </a:cubicBezTo>
                  <a:cubicBezTo>
                    <a:pt x="41" y="720"/>
                    <a:pt x="51" y="994"/>
                    <a:pt x="45" y="1268"/>
                  </a:cubicBezTo>
                  <a:cubicBezTo>
                    <a:pt x="44" y="1302"/>
                    <a:pt x="75" y="1328"/>
                    <a:pt x="107" y="1328"/>
                  </a:cubicBezTo>
                  <a:cubicBezTo>
                    <a:pt x="117" y="1328"/>
                    <a:pt x="127" y="1325"/>
                    <a:pt x="136" y="1320"/>
                  </a:cubicBezTo>
                  <a:cubicBezTo>
                    <a:pt x="155" y="1309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8"/>
                  </a:cubicBezTo>
                  <a:cubicBezTo>
                    <a:pt x="453" y="1082"/>
                    <a:pt x="688" y="919"/>
                    <a:pt x="940" y="781"/>
                  </a:cubicBezTo>
                  <a:cubicBezTo>
                    <a:pt x="981" y="757"/>
                    <a:pt x="977" y="699"/>
                    <a:pt x="940" y="675"/>
                  </a:cubicBezTo>
                  <a:cubicBezTo>
                    <a:pt x="789" y="582"/>
                    <a:pt x="636" y="494"/>
                    <a:pt x="479" y="414"/>
                  </a:cubicBezTo>
                  <a:cubicBezTo>
                    <a:pt x="371" y="356"/>
                    <a:pt x="221" y="251"/>
                    <a:pt x="89" y="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0989" y="1180581"/>
              <a:ext cx="491000" cy="259524"/>
            </a:xfrm>
            <a:custGeom>
              <a:avLst/>
              <a:gdLst/>
              <a:ahLst/>
              <a:cxnLst/>
              <a:rect l="l" t="t" r="r" b="b"/>
              <a:pathLst>
                <a:path w="3046" h="1610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5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4"/>
                  </a:cubicBezTo>
                  <a:cubicBezTo>
                    <a:pt x="227" y="167"/>
                    <a:pt x="199" y="156"/>
                    <a:pt x="171" y="156"/>
                  </a:cubicBezTo>
                  <a:cubicBezTo>
                    <a:pt x="82" y="156"/>
                    <a:pt x="1" y="277"/>
                    <a:pt x="81" y="364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1"/>
                    <a:pt x="1114" y="1313"/>
                  </a:cubicBezTo>
                  <a:cubicBezTo>
                    <a:pt x="1209" y="1416"/>
                    <a:pt x="1300" y="1518"/>
                    <a:pt x="1421" y="1591"/>
                  </a:cubicBezTo>
                  <a:cubicBezTo>
                    <a:pt x="1443" y="1605"/>
                    <a:pt x="1464" y="1610"/>
                    <a:pt x="1483" y="1610"/>
                  </a:cubicBezTo>
                  <a:cubicBezTo>
                    <a:pt x="1495" y="1610"/>
                    <a:pt x="1507" y="1608"/>
                    <a:pt x="1518" y="1604"/>
                  </a:cubicBezTo>
                  <a:cubicBezTo>
                    <a:pt x="1542" y="1600"/>
                    <a:pt x="1567" y="1591"/>
                    <a:pt x="1589" y="1569"/>
                  </a:cubicBezTo>
                  <a:cubicBezTo>
                    <a:pt x="2042" y="1112"/>
                    <a:pt x="2499" y="657"/>
                    <a:pt x="2959" y="208"/>
                  </a:cubicBezTo>
                  <a:cubicBezTo>
                    <a:pt x="3046" y="122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37932" y="1279555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2"/>
                    <a:pt x="2515" y="546"/>
                    <a:pt x="2278" y="774"/>
                  </a:cubicBezTo>
                  <a:cubicBezTo>
                    <a:pt x="2155" y="893"/>
                    <a:pt x="2024" y="1007"/>
                    <a:pt x="1894" y="1117"/>
                  </a:cubicBezTo>
                  <a:cubicBezTo>
                    <a:pt x="1797" y="1195"/>
                    <a:pt x="1678" y="1266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8"/>
                  </a:cubicBezTo>
                  <a:cubicBezTo>
                    <a:pt x="611" y="915"/>
                    <a:pt x="1092" y="1285"/>
                    <a:pt x="1575" y="1650"/>
                  </a:cubicBezTo>
                  <a:cubicBezTo>
                    <a:pt x="1597" y="1666"/>
                    <a:pt x="1619" y="1673"/>
                    <a:pt x="1639" y="1673"/>
                  </a:cubicBezTo>
                  <a:cubicBezTo>
                    <a:pt x="1680" y="1673"/>
                    <a:pt x="1715" y="1645"/>
                    <a:pt x="1733" y="1607"/>
                  </a:cubicBezTo>
                  <a:cubicBezTo>
                    <a:pt x="1748" y="1596"/>
                    <a:pt x="1763" y="1581"/>
                    <a:pt x="1773" y="1561"/>
                  </a:cubicBezTo>
                  <a:cubicBezTo>
                    <a:pt x="1829" y="1434"/>
                    <a:pt x="1993" y="1348"/>
                    <a:pt x="2097" y="1260"/>
                  </a:cubicBezTo>
                  <a:cubicBezTo>
                    <a:pt x="2218" y="1160"/>
                    <a:pt x="2336" y="1055"/>
                    <a:pt x="2449" y="945"/>
                  </a:cubicBezTo>
                  <a:cubicBezTo>
                    <a:pt x="2688" y="720"/>
                    <a:pt x="2908" y="474"/>
                    <a:pt x="3111" y="214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34386" y="743583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8" y="1"/>
                  </a:moveTo>
                  <a:cubicBezTo>
                    <a:pt x="1590" y="1"/>
                    <a:pt x="1561" y="11"/>
                    <a:pt x="1535" y="34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5"/>
                    <a:pt x="163" y="1425"/>
                  </a:cubicBezTo>
                  <a:cubicBezTo>
                    <a:pt x="183" y="1425"/>
                    <a:pt x="205" y="1418"/>
                    <a:pt x="227" y="1403"/>
                  </a:cubicBezTo>
                  <a:cubicBezTo>
                    <a:pt x="715" y="1056"/>
                    <a:pt x="1183" y="681"/>
                    <a:pt x="1627" y="278"/>
                  </a:cubicBezTo>
                  <a:cubicBezTo>
                    <a:pt x="1834" y="484"/>
                    <a:pt x="2041" y="687"/>
                    <a:pt x="2250" y="892"/>
                  </a:cubicBezTo>
                  <a:cubicBezTo>
                    <a:pt x="2466" y="1104"/>
                    <a:pt x="2673" y="1343"/>
                    <a:pt x="2930" y="1507"/>
                  </a:cubicBezTo>
                  <a:cubicBezTo>
                    <a:pt x="2951" y="1521"/>
                    <a:pt x="2973" y="1527"/>
                    <a:pt x="2992" y="1527"/>
                  </a:cubicBezTo>
                  <a:cubicBezTo>
                    <a:pt x="3095" y="1527"/>
                    <a:pt x="3162" y="1369"/>
                    <a:pt x="3053" y="1298"/>
                  </a:cubicBezTo>
                  <a:cubicBezTo>
                    <a:pt x="2814" y="1145"/>
                    <a:pt x="2621" y="918"/>
                    <a:pt x="2421" y="720"/>
                  </a:cubicBezTo>
                  <a:cubicBezTo>
                    <a:pt x="2194" y="497"/>
                    <a:pt x="1966" y="273"/>
                    <a:pt x="1741" y="51"/>
                  </a:cubicBezTo>
                  <a:cubicBezTo>
                    <a:pt x="1720" y="30"/>
                    <a:pt x="1698" y="19"/>
                    <a:pt x="1675" y="16"/>
                  </a:cubicBezTo>
                  <a:cubicBezTo>
                    <a:pt x="1658" y="6"/>
                    <a:pt x="1638" y="1"/>
                    <a:pt x="1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51956" y="628490"/>
              <a:ext cx="497448" cy="240664"/>
            </a:xfrm>
            <a:custGeom>
              <a:avLst/>
              <a:gdLst/>
              <a:ahLst/>
              <a:cxnLst/>
              <a:rect l="l" t="t" r="r" b="b"/>
              <a:pathLst>
                <a:path w="3086" h="1493" extrusionOk="0">
                  <a:moveTo>
                    <a:pt x="1510" y="1"/>
                  </a:moveTo>
                  <a:cubicBezTo>
                    <a:pt x="1483" y="1"/>
                    <a:pt x="1455" y="13"/>
                    <a:pt x="1432" y="42"/>
                  </a:cubicBezTo>
                  <a:cubicBezTo>
                    <a:pt x="1061" y="496"/>
                    <a:pt x="556" y="836"/>
                    <a:pt x="97" y="1198"/>
                  </a:cubicBezTo>
                  <a:cubicBezTo>
                    <a:pt x="1" y="1274"/>
                    <a:pt x="89" y="1397"/>
                    <a:pt x="190" y="1397"/>
                  </a:cubicBezTo>
                  <a:cubicBezTo>
                    <a:pt x="216" y="1397"/>
                    <a:pt x="244" y="1389"/>
                    <a:pt x="269" y="1369"/>
                  </a:cubicBezTo>
                  <a:cubicBezTo>
                    <a:pt x="709" y="1022"/>
                    <a:pt x="1192" y="694"/>
                    <a:pt x="1559" y="265"/>
                  </a:cubicBezTo>
                  <a:cubicBezTo>
                    <a:pt x="1991" y="653"/>
                    <a:pt x="2415" y="1050"/>
                    <a:pt x="2828" y="1457"/>
                  </a:cubicBezTo>
                  <a:cubicBezTo>
                    <a:pt x="2853" y="1482"/>
                    <a:pt x="2882" y="1492"/>
                    <a:pt x="2909" y="1492"/>
                  </a:cubicBezTo>
                  <a:cubicBezTo>
                    <a:pt x="3002" y="1492"/>
                    <a:pt x="3085" y="1370"/>
                    <a:pt x="3000" y="1285"/>
                  </a:cubicBezTo>
                  <a:cubicBezTo>
                    <a:pt x="2573" y="866"/>
                    <a:pt x="2137" y="455"/>
                    <a:pt x="1689" y="58"/>
                  </a:cubicBezTo>
                  <a:cubicBezTo>
                    <a:pt x="1664" y="35"/>
                    <a:pt x="1636" y="26"/>
                    <a:pt x="1609" y="26"/>
                  </a:cubicBezTo>
                  <a:cubicBezTo>
                    <a:pt x="1599" y="26"/>
                    <a:pt x="1590" y="27"/>
                    <a:pt x="1581" y="29"/>
                  </a:cubicBezTo>
                  <a:cubicBezTo>
                    <a:pt x="1560" y="11"/>
                    <a:pt x="1535" y="1"/>
                    <a:pt x="1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473234" y="86335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1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6"/>
                    <a:pt x="1294" y="352"/>
                  </a:cubicBezTo>
                  <a:cubicBezTo>
                    <a:pt x="1311" y="335"/>
                    <a:pt x="1328" y="317"/>
                    <a:pt x="1345" y="300"/>
                  </a:cubicBezTo>
                  <a:close/>
                  <a:moveTo>
                    <a:pt x="1086" y="568"/>
                  </a:moveTo>
                  <a:cubicBezTo>
                    <a:pt x="1134" y="772"/>
                    <a:pt x="1188" y="975"/>
                    <a:pt x="1244" y="1176"/>
                  </a:cubicBezTo>
                  <a:cubicBezTo>
                    <a:pt x="1170" y="1001"/>
                    <a:pt x="1089" y="829"/>
                    <a:pt x="991" y="667"/>
                  </a:cubicBezTo>
                  <a:cubicBezTo>
                    <a:pt x="1022" y="634"/>
                    <a:pt x="1054" y="602"/>
                    <a:pt x="1086" y="568"/>
                  </a:cubicBezTo>
                  <a:close/>
                  <a:moveTo>
                    <a:pt x="496" y="1178"/>
                  </a:moveTo>
                  <a:cubicBezTo>
                    <a:pt x="496" y="1187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1"/>
                    <a:pt x="323" y="1363"/>
                    <a:pt x="323" y="1364"/>
                  </a:cubicBezTo>
                  <a:cubicBezTo>
                    <a:pt x="347" y="1402"/>
                    <a:pt x="372" y="1439"/>
                    <a:pt x="394" y="1474"/>
                  </a:cubicBezTo>
                  <a:cubicBezTo>
                    <a:pt x="364" y="1443"/>
                    <a:pt x="332" y="1411"/>
                    <a:pt x="303" y="1379"/>
                  </a:cubicBezTo>
                  <a:cubicBezTo>
                    <a:pt x="308" y="1374"/>
                    <a:pt x="316" y="1366"/>
                    <a:pt x="321" y="1361"/>
                  </a:cubicBezTo>
                  <a:close/>
                  <a:moveTo>
                    <a:pt x="1932" y="1480"/>
                  </a:moveTo>
                  <a:cubicBezTo>
                    <a:pt x="1977" y="1586"/>
                    <a:pt x="2018" y="1696"/>
                    <a:pt x="2057" y="1806"/>
                  </a:cubicBezTo>
                  <a:cubicBezTo>
                    <a:pt x="2050" y="1814"/>
                    <a:pt x="2042" y="1819"/>
                    <a:pt x="2035" y="1827"/>
                  </a:cubicBezTo>
                  <a:cubicBezTo>
                    <a:pt x="2001" y="1711"/>
                    <a:pt x="1966" y="1596"/>
                    <a:pt x="1932" y="1480"/>
                  </a:cubicBezTo>
                  <a:close/>
                  <a:moveTo>
                    <a:pt x="733" y="1797"/>
                  </a:moveTo>
                  <a:cubicBezTo>
                    <a:pt x="746" y="1821"/>
                    <a:pt x="757" y="1847"/>
                    <a:pt x="771" y="1872"/>
                  </a:cubicBezTo>
                  <a:cubicBezTo>
                    <a:pt x="750" y="1849"/>
                    <a:pt x="730" y="1829"/>
                    <a:pt x="709" y="1806"/>
                  </a:cubicBezTo>
                  <a:cubicBezTo>
                    <a:pt x="718" y="1804"/>
                    <a:pt x="726" y="1801"/>
                    <a:pt x="733" y="1797"/>
                  </a:cubicBezTo>
                  <a:close/>
                  <a:moveTo>
                    <a:pt x="1302" y="2373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79"/>
                    <a:pt x="1332" y="2485"/>
                    <a:pt x="1326" y="2491"/>
                  </a:cubicBezTo>
                  <a:cubicBezTo>
                    <a:pt x="1306" y="2466"/>
                    <a:pt x="1283" y="2444"/>
                    <a:pt x="1263" y="2420"/>
                  </a:cubicBezTo>
                  <a:cubicBezTo>
                    <a:pt x="1278" y="2407"/>
                    <a:pt x="1291" y="2392"/>
                    <a:pt x="1302" y="2373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6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0"/>
                    <a:pt x="2275" y="1933"/>
                    <a:pt x="2715" y="1529"/>
                  </a:cubicBezTo>
                  <a:cubicBezTo>
                    <a:pt x="2732" y="1512"/>
                    <a:pt x="2743" y="1495"/>
                    <a:pt x="2749" y="1476"/>
                  </a:cubicBezTo>
                  <a:cubicBezTo>
                    <a:pt x="2786" y="1433"/>
                    <a:pt x="2793" y="1372"/>
                    <a:pt x="2737" y="1323"/>
                  </a:cubicBezTo>
                  <a:cubicBezTo>
                    <a:pt x="2268" y="930"/>
                    <a:pt x="1833" y="499"/>
                    <a:pt x="1434" y="35"/>
                  </a:cubicBezTo>
                  <a:cubicBezTo>
                    <a:pt x="1413" y="11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54960" y="944915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59"/>
                    <a:pt x="823" y="165"/>
                  </a:cubicBezTo>
                  <a:cubicBezTo>
                    <a:pt x="815" y="163"/>
                    <a:pt x="806" y="163"/>
                    <a:pt x="799" y="163"/>
                  </a:cubicBezTo>
                  <a:cubicBezTo>
                    <a:pt x="802" y="159"/>
                    <a:pt x="806" y="156"/>
                    <a:pt x="810" y="152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30"/>
                  </a:cubicBezTo>
                  <a:cubicBezTo>
                    <a:pt x="239" y="728"/>
                    <a:pt x="232" y="728"/>
                    <a:pt x="226" y="728"/>
                  </a:cubicBez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6"/>
                  </a:moveTo>
                  <a:lnTo>
                    <a:pt x="159" y="886"/>
                  </a:lnTo>
                  <a:cubicBezTo>
                    <a:pt x="209" y="933"/>
                    <a:pt x="258" y="978"/>
                    <a:pt x="308" y="1024"/>
                  </a:cubicBezTo>
                  <a:cubicBezTo>
                    <a:pt x="323" y="1043"/>
                    <a:pt x="340" y="1060"/>
                    <a:pt x="355" y="1078"/>
                  </a:cubicBezTo>
                  <a:cubicBezTo>
                    <a:pt x="280" y="1013"/>
                    <a:pt x="196" y="939"/>
                    <a:pt x="159" y="886"/>
                  </a:cubicBezTo>
                  <a:close/>
                  <a:moveTo>
                    <a:pt x="800" y="497"/>
                  </a:moveTo>
                  <a:cubicBezTo>
                    <a:pt x="819" y="508"/>
                    <a:pt x="838" y="528"/>
                    <a:pt x="856" y="555"/>
                  </a:cubicBezTo>
                  <a:cubicBezTo>
                    <a:pt x="886" y="596"/>
                    <a:pt x="918" y="635"/>
                    <a:pt x="950" y="674"/>
                  </a:cubicBezTo>
                  <a:cubicBezTo>
                    <a:pt x="985" y="717"/>
                    <a:pt x="1030" y="773"/>
                    <a:pt x="1082" y="804"/>
                  </a:cubicBezTo>
                  <a:cubicBezTo>
                    <a:pt x="974" y="899"/>
                    <a:pt x="864" y="996"/>
                    <a:pt x="754" y="1093"/>
                  </a:cubicBezTo>
                  <a:cubicBezTo>
                    <a:pt x="664" y="1013"/>
                    <a:pt x="580" y="927"/>
                    <a:pt x="502" y="836"/>
                  </a:cubicBezTo>
                  <a:cubicBezTo>
                    <a:pt x="597" y="730"/>
                    <a:pt x="690" y="622"/>
                    <a:pt x="786" y="515"/>
                  </a:cubicBezTo>
                  <a:cubicBezTo>
                    <a:pt x="791" y="510"/>
                    <a:pt x="797" y="502"/>
                    <a:pt x="800" y="497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7"/>
                    <a:pt x="806" y="1326"/>
                    <a:pt x="800" y="1334"/>
                  </a:cubicBezTo>
                  <a:cubicBezTo>
                    <a:pt x="795" y="1330"/>
                    <a:pt x="789" y="1325"/>
                    <a:pt x="784" y="1319"/>
                  </a:cubicBezTo>
                  <a:cubicBezTo>
                    <a:pt x="791" y="1315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51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4"/>
                  </a:cubicBezTo>
                  <a:cubicBezTo>
                    <a:pt x="241" y="542"/>
                    <a:pt x="180" y="609"/>
                    <a:pt x="116" y="676"/>
                  </a:cubicBezTo>
                  <a:cubicBezTo>
                    <a:pt x="79" y="719"/>
                    <a:pt x="4" y="780"/>
                    <a:pt x="3" y="844"/>
                  </a:cubicBezTo>
                  <a:cubicBezTo>
                    <a:pt x="1" y="896"/>
                    <a:pt x="16" y="926"/>
                    <a:pt x="53" y="963"/>
                  </a:cubicBezTo>
                  <a:cubicBezTo>
                    <a:pt x="133" y="1041"/>
                    <a:pt x="223" y="1112"/>
                    <a:pt x="306" y="1187"/>
                  </a:cubicBezTo>
                  <a:cubicBezTo>
                    <a:pt x="463" y="1326"/>
                    <a:pt x="620" y="1466"/>
                    <a:pt x="776" y="1604"/>
                  </a:cubicBezTo>
                  <a:cubicBezTo>
                    <a:pt x="789" y="1616"/>
                    <a:pt x="804" y="1622"/>
                    <a:pt x="819" y="1622"/>
                  </a:cubicBezTo>
                  <a:cubicBezTo>
                    <a:pt x="834" y="1622"/>
                    <a:pt x="849" y="1616"/>
                    <a:pt x="862" y="1604"/>
                  </a:cubicBezTo>
                  <a:cubicBezTo>
                    <a:pt x="1099" y="1384"/>
                    <a:pt x="1337" y="1166"/>
                    <a:pt x="1576" y="946"/>
                  </a:cubicBezTo>
                  <a:cubicBezTo>
                    <a:pt x="1589" y="940"/>
                    <a:pt x="1600" y="931"/>
                    <a:pt x="1606" y="918"/>
                  </a:cubicBezTo>
                  <a:cubicBezTo>
                    <a:pt x="1608" y="916"/>
                    <a:pt x="1608" y="916"/>
                    <a:pt x="1610" y="914"/>
                  </a:cubicBezTo>
                  <a:cubicBezTo>
                    <a:pt x="1632" y="894"/>
                    <a:pt x="1632" y="870"/>
                    <a:pt x="1621" y="849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6"/>
                    <a:pt x="1013" y="182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22661" y="1018420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0"/>
                    <a:pt x="403" y="197"/>
                    <a:pt x="408" y="203"/>
                  </a:cubicBezTo>
                  <a:cubicBezTo>
                    <a:pt x="397" y="207"/>
                    <a:pt x="386" y="210"/>
                    <a:pt x="375" y="214"/>
                  </a:cubicBezTo>
                  <a:cubicBezTo>
                    <a:pt x="380" y="205"/>
                    <a:pt x="386" y="194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0"/>
                    <a:pt x="498" y="304"/>
                  </a:cubicBezTo>
                  <a:cubicBezTo>
                    <a:pt x="492" y="304"/>
                    <a:pt x="489" y="306"/>
                    <a:pt x="483" y="307"/>
                  </a:cubicBezTo>
                  <a:cubicBezTo>
                    <a:pt x="487" y="304"/>
                    <a:pt x="489" y="300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8"/>
                  </a:moveTo>
                  <a:cubicBezTo>
                    <a:pt x="373" y="466"/>
                    <a:pt x="367" y="473"/>
                    <a:pt x="360" y="483"/>
                  </a:cubicBezTo>
                  <a:cubicBezTo>
                    <a:pt x="356" y="477"/>
                    <a:pt x="353" y="471"/>
                    <a:pt x="349" y="466"/>
                  </a:cubicBezTo>
                  <a:cubicBezTo>
                    <a:pt x="358" y="464"/>
                    <a:pt x="369" y="460"/>
                    <a:pt x="380" y="458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3"/>
                  </a:cubicBezTo>
                  <a:cubicBezTo>
                    <a:pt x="220" y="59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699"/>
                    <a:pt x="332" y="718"/>
                  </a:cubicBezTo>
                  <a:cubicBezTo>
                    <a:pt x="346" y="722"/>
                    <a:pt x="360" y="723"/>
                    <a:pt x="373" y="723"/>
                  </a:cubicBezTo>
                  <a:cubicBezTo>
                    <a:pt x="462" y="723"/>
                    <a:pt x="526" y="636"/>
                    <a:pt x="591" y="576"/>
                  </a:cubicBezTo>
                  <a:cubicBezTo>
                    <a:pt x="647" y="524"/>
                    <a:pt x="761" y="447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49538" y="2374227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3"/>
                  </a:moveTo>
                  <a:cubicBezTo>
                    <a:pt x="2780" y="253"/>
                    <a:pt x="2767" y="314"/>
                    <a:pt x="2760" y="376"/>
                  </a:cubicBezTo>
                  <a:cubicBezTo>
                    <a:pt x="2752" y="331"/>
                    <a:pt x="2743" y="285"/>
                    <a:pt x="2733" y="240"/>
                  </a:cubicBezTo>
                  <a:cubicBezTo>
                    <a:pt x="2754" y="223"/>
                    <a:pt x="2776" y="208"/>
                    <a:pt x="2799" y="193"/>
                  </a:cubicBezTo>
                  <a:close/>
                  <a:moveTo>
                    <a:pt x="133" y="380"/>
                  </a:moveTo>
                  <a:cubicBezTo>
                    <a:pt x="166" y="389"/>
                    <a:pt x="202" y="406"/>
                    <a:pt x="235" y="424"/>
                  </a:cubicBezTo>
                  <a:cubicBezTo>
                    <a:pt x="203" y="426"/>
                    <a:pt x="170" y="432"/>
                    <a:pt x="138" y="439"/>
                  </a:cubicBezTo>
                  <a:cubicBezTo>
                    <a:pt x="136" y="419"/>
                    <a:pt x="134" y="398"/>
                    <a:pt x="133" y="380"/>
                  </a:cubicBezTo>
                  <a:close/>
                  <a:moveTo>
                    <a:pt x="2625" y="327"/>
                  </a:moveTo>
                  <a:cubicBezTo>
                    <a:pt x="2635" y="376"/>
                    <a:pt x="2644" y="424"/>
                    <a:pt x="2655" y="475"/>
                  </a:cubicBezTo>
                  <a:cubicBezTo>
                    <a:pt x="2635" y="434"/>
                    <a:pt x="2614" y="395"/>
                    <a:pt x="2594" y="355"/>
                  </a:cubicBezTo>
                  <a:cubicBezTo>
                    <a:pt x="2605" y="346"/>
                    <a:pt x="2616" y="337"/>
                    <a:pt x="2625" y="327"/>
                  </a:cubicBezTo>
                  <a:close/>
                  <a:moveTo>
                    <a:pt x="2493" y="454"/>
                  </a:moveTo>
                  <a:cubicBezTo>
                    <a:pt x="2499" y="471"/>
                    <a:pt x="2506" y="488"/>
                    <a:pt x="2513" y="505"/>
                  </a:cubicBezTo>
                  <a:cubicBezTo>
                    <a:pt x="2508" y="501"/>
                    <a:pt x="2502" y="495"/>
                    <a:pt x="2499" y="492"/>
                  </a:cubicBezTo>
                  <a:cubicBezTo>
                    <a:pt x="2489" y="485"/>
                    <a:pt x="2480" y="482"/>
                    <a:pt x="2471" y="482"/>
                  </a:cubicBezTo>
                  <a:cubicBezTo>
                    <a:pt x="2469" y="482"/>
                    <a:pt x="2467" y="482"/>
                    <a:pt x="2465" y="482"/>
                  </a:cubicBezTo>
                  <a:cubicBezTo>
                    <a:pt x="2474" y="473"/>
                    <a:pt x="2484" y="464"/>
                    <a:pt x="2493" y="454"/>
                  </a:cubicBezTo>
                  <a:close/>
                  <a:moveTo>
                    <a:pt x="414" y="516"/>
                  </a:moveTo>
                  <a:cubicBezTo>
                    <a:pt x="425" y="521"/>
                    <a:pt x="437" y="527"/>
                    <a:pt x="448" y="533"/>
                  </a:cubicBezTo>
                  <a:cubicBezTo>
                    <a:pt x="405" y="555"/>
                    <a:pt x="360" y="577"/>
                    <a:pt x="317" y="600"/>
                  </a:cubicBezTo>
                  <a:cubicBezTo>
                    <a:pt x="340" y="575"/>
                    <a:pt x="366" y="555"/>
                    <a:pt x="394" y="536"/>
                  </a:cubicBezTo>
                  <a:cubicBezTo>
                    <a:pt x="403" y="531"/>
                    <a:pt x="409" y="523"/>
                    <a:pt x="414" y="516"/>
                  </a:cubicBezTo>
                  <a:close/>
                  <a:moveTo>
                    <a:pt x="2879" y="391"/>
                  </a:moveTo>
                  <a:cubicBezTo>
                    <a:pt x="2883" y="482"/>
                    <a:pt x="2888" y="574"/>
                    <a:pt x="2894" y="667"/>
                  </a:cubicBezTo>
                  <a:cubicBezTo>
                    <a:pt x="2871" y="575"/>
                    <a:pt x="2868" y="482"/>
                    <a:pt x="2879" y="391"/>
                  </a:cubicBezTo>
                  <a:close/>
                  <a:moveTo>
                    <a:pt x="466" y="704"/>
                  </a:moveTo>
                  <a:cubicBezTo>
                    <a:pt x="468" y="706"/>
                    <a:pt x="468" y="708"/>
                    <a:pt x="468" y="708"/>
                  </a:cubicBezTo>
                  <a:cubicBezTo>
                    <a:pt x="466" y="710"/>
                    <a:pt x="464" y="710"/>
                    <a:pt x="461" y="712"/>
                  </a:cubicBezTo>
                  <a:cubicBezTo>
                    <a:pt x="463" y="710"/>
                    <a:pt x="464" y="708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3"/>
                    <a:pt x="2359" y="684"/>
                    <a:pt x="2383" y="704"/>
                  </a:cubicBezTo>
                  <a:cubicBezTo>
                    <a:pt x="2387" y="713"/>
                    <a:pt x="2390" y="723"/>
                    <a:pt x="2398" y="730"/>
                  </a:cubicBezTo>
                  <a:cubicBezTo>
                    <a:pt x="2415" y="749"/>
                    <a:pt x="2433" y="760"/>
                    <a:pt x="2454" y="766"/>
                  </a:cubicBezTo>
                  <a:cubicBezTo>
                    <a:pt x="2486" y="794"/>
                    <a:pt x="2515" y="823"/>
                    <a:pt x="2547" y="853"/>
                  </a:cubicBezTo>
                  <a:cubicBezTo>
                    <a:pt x="2463" y="786"/>
                    <a:pt x="2379" y="721"/>
                    <a:pt x="2297" y="656"/>
                  </a:cubicBezTo>
                  <a:cubicBezTo>
                    <a:pt x="2301" y="652"/>
                    <a:pt x="2305" y="646"/>
                    <a:pt x="2308" y="643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2"/>
                    <a:pt x="547" y="877"/>
                    <a:pt x="494" y="915"/>
                  </a:cubicBezTo>
                  <a:cubicBezTo>
                    <a:pt x="545" y="874"/>
                    <a:pt x="599" y="838"/>
                    <a:pt x="655" y="808"/>
                  </a:cubicBezTo>
                  <a:close/>
                  <a:moveTo>
                    <a:pt x="226" y="1043"/>
                  </a:moveTo>
                  <a:cubicBezTo>
                    <a:pt x="228" y="1045"/>
                    <a:pt x="228" y="1045"/>
                    <a:pt x="230" y="1045"/>
                  </a:cubicBezTo>
                  <a:cubicBezTo>
                    <a:pt x="230" y="1047"/>
                    <a:pt x="228" y="1049"/>
                    <a:pt x="226" y="1051"/>
                  </a:cubicBezTo>
                  <a:lnTo>
                    <a:pt x="226" y="1043"/>
                  </a:lnTo>
                  <a:close/>
                  <a:moveTo>
                    <a:pt x="2894" y="1097"/>
                  </a:moveTo>
                  <a:cubicBezTo>
                    <a:pt x="2903" y="1111"/>
                    <a:pt x="2912" y="1124"/>
                    <a:pt x="2920" y="1135"/>
                  </a:cubicBezTo>
                  <a:cubicBezTo>
                    <a:pt x="2909" y="1129"/>
                    <a:pt x="2898" y="1124"/>
                    <a:pt x="2884" y="1116"/>
                  </a:cubicBezTo>
                  <a:cubicBezTo>
                    <a:pt x="2888" y="1111"/>
                    <a:pt x="2892" y="1105"/>
                    <a:pt x="2894" y="1097"/>
                  </a:cubicBezTo>
                  <a:close/>
                  <a:moveTo>
                    <a:pt x="2913" y="1"/>
                  </a:moveTo>
                  <a:cubicBezTo>
                    <a:pt x="2904" y="1"/>
                    <a:pt x="2894" y="3"/>
                    <a:pt x="2884" y="7"/>
                  </a:cubicBezTo>
                  <a:cubicBezTo>
                    <a:pt x="2743" y="68"/>
                    <a:pt x="2620" y="167"/>
                    <a:pt x="2502" y="275"/>
                  </a:cubicBezTo>
                  <a:cubicBezTo>
                    <a:pt x="2482" y="281"/>
                    <a:pt x="2461" y="298"/>
                    <a:pt x="2456" y="320"/>
                  </a:cubicBezTo>
                  <a:cubicBezTo>
                    <a:pt x="2400" y="374"/>
                    <a:pt x="2348" y="428"/>
                    <a:pt x="2295" y="484"/>
                  </a:cubicBezTo>
                  <a:cubicBezTo>
                    <a:pt x="2293" y="484"/>
                    <a:pt x="2293" y="482"/>
                    <a:pt x="2292" y="482"/>
                  </a:cubicBezTo>
                  <a:cubicBezTo>
                    <a:pt x="2284" y="480"/>
                    <a:pt x="2278" y="479"/>
                    <a:pt x="2272" y="479"/>
                  </a:cubicBezTo>
                  <a:cubicBezTo>
                    <a:pt x="2231" y="479"/>
                    <a:pt x="2211" y="523"/>
                    <a:pt x="2221" y="559"/>
                  </a:cubicBezTo>
                  <a:cubicBezTo>
                    <a:pt x="2202" y="579"/>
                    <a:pt x="2182" y="598"/>
                    <a:pt x="2163" y="618"/>
                  </a:cubicBezTo>
                  <a:cubicBezTo>
                    <a:pt x="2141" y="639"/>
                    <a:pt x="2137" y="684"/>
                    <a:pt x="2163" y="704"/>
                  </a:cubicBezTo>
                  <a:cubicBezTo>
                    <a:pt x="2314" y="823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6"/>
                  </a:cubicBezTo>
                  <a:cubicBezTo>
                    <a:pt x="2982" y="1287"/>
                    <a:pt x="2987" y="1287"/>
                    <a:pt x="2991" y="1287"/>
                  </a:cubicBezTo>
                  <a:cubicBezTo>
                    <a:pt x="3025" y="1287"/>
                    <a:pt x="3057" y="1264"/>
                    <a:pt x="3054" y="1228"/>
                  </a:cubicBezTo>
                  <a:cubicBezTo>
                    <a:pt x="3026" y="849"/>
                    <a:pt x="2998" y="473"/>
                    <a:pt x="2987" y="94"/>
                  </a:cubicBezTo>
                  <a:cubicBezTo>
                    <a:pt x="2987" y="79"/>
                    <a:pt x="2983" y="66"/>
                    <a:pt x="2974" y="57"/>
                  </a:cubicBezTo>
                  <a:cubicBezTo>
                    <a:pt x="2974" y="25"/>
                    <a:pt x="2947" y="1"/>
                    <a:pt x="2913" y="1"/>
                  </a:cubicBezTo>
                  <a:close/>
                  <a:moveTo>
                    <a:pt x="89" y="250"/>
                  </a:moveTo>
                  <a:cubicBezTo>
                    <a:pt x="80" y="250"/>
                    <a:pt x="72" y="250"/>
                    <a:pt x="64" y="251"/>
                  </a:cubicBezTo>
                  <a:cubicBezTo>
                    <a:pt x="34" y="255"/>
                    <a:pt x="0" y="275"/>
                    <a:pt x="4" y="311"/>
                  </a:cubicBezTo>
                  <a:cubicBezTo>
                    <a:pt x="6" y="329"/>
                    <a:pt x="8" y="346"/>
                    <a:pt x="10" y="363"/>
                  </a:cubicBezTo>
                  <a:cubicBezTo>
                    <a:pt x="8" y="370"/>
                    <a:pt x="8" y="378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3"/>
                    <a:pt x="45" y="1267"/>
                  </a:cubicBezTo>
                  <a:cubicBezTo>
                    <a:pt x="44" y="1301"/>
                    <a:pt x="75" y="1327"/>
                    <a:pt x="107" y="1327"/>
                  </a:cubicBezTo>
                  <a:cubicBezTo>
                    <a:pt x="117" y="1327"/>
                    <a:pt x="127" y="1325"/>
                    <a:pt x="136" y="1319"/>
                  </a:cubicBezTo>
                  <a:cubicBezTo>
                    <a:pt x="155" y="1308"/>
                    <a:pt x="170" y="1295"/>
                    <a:pt x="187" y="1282"/>
                  </a:cubicBezTo>
                  <a:cubicBezTo>
                    <a:pt x="203" y="1282"/>
                    <a:pt x="222" y="1278"/>
                    <a:pt x="233" y="1267"/>
                  </a:cubicBezTo>
                  <a:cubicBezTo>
                    <a:pt x="453" y="1081"/>
                    <a:pt x="688" y="918"/>
                    <a:pt x="940" y="781"/>
                  </a:cubicBezTo>
                  <a:cubicBezTo>
                    <a:pt x="981" y="758"/>
                    <a:pt x="977" y="698"/>
                    <a:pt x="940" y="676"/>
                  </a:cubicBezTo>
                  <a:cubicBezTo>
                    <a:pt x="789" y="583"/>
                    <a:pt x="636" y="495"/>
                    <a:pt x="479" y="413"/>
                  </a:cubicBezTo>
                  <a:cubicBezTo>
                    <a:pt x="371" y="355"/>
                    <a:pt x="221" y="250"/>
                    <a:pt x="89" y="2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50989" y="2126954"/>
              <a:ext cx="491000" cy="259685"/>
            </a:xfrm>
            <a:custGeom>
              <a:avLst/>
              <a:gdLst/>
              <a:ahLst/>
              <a:cxnLst/>
              <a:rect l="l" t="t" r="r" b="b"/>
              <a:pathLst>
                <a:path w="3046" h="1611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6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3"/>
                    <a:pt x="1114" y="1313"/>
                  </a:cubicBezTo>
                  <a:cubicBezTo>
                    <a:pt x="1209" y="1418"/>
                    <a:pt x="1300" y="1518"/>
                    <a:pt x="1421" y="1593"/>
                  </a:cubicBezTo>
                  <a:cubicBezTo>
                    <a:pt x="1443" y="1605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37932" y="2226089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2"/>
                  </a:cubicBezTo>
                  <a:cubicBezTo>
                    <a:pt x="2736" y="301"/>
                    <a:pt x="2515" y="545"/>
                    <a:pt x="2278" y="775"/>
                  </a:cubicBezTo>
                  <a:cubicBezTo>
                    <a:pt x="2155" y="894"/>
                    <a:pt x="2024" y="1006"/>
                    <a:pt x="1894" y="1116"/>
                  </a:cubicBezTo>
                  <a:cubicBezTo>
                    <a:pt x="1797" y="1196"/>
                    <a:pt x="1678" y="1267"/>
                    <a:pt x="1603" y="1368"/>
                  </a:cubicBezTo>
                  <a:cubicBezTo>
                    <a:pt x="1152" y="1028"/>
                    <a:pt x="701" y="683"/>
                    <a:pt x="231" y="368"/>
                  </a:cubicBezTo>
                  <a:cubicBezTo>
                    <a:pt x="209" y="354"/>
                    <a:pt x="188" y="347"/>
                    <a:pt x="167" y="347"/>
                  </a:cubicBezTo>
                  <a:cubicBezTo>
                    <a:pt x="67" y="347"/>
                    <a:pt x="0" y="506"/>
                    <a:pt x="108" y="579"/>
                  </a:cubicBezTo>
                  <a:cubicBezTo>
                    <a:pt x="611" y="916"/>
                    <a:pt x="1092" y="1286"/>
                    <a:pt x="1575" y="1649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5"/>
                    <a:pt x="1733" y="1606"/>
                  </a:cubicBezTo>
                  <a:cubicBezTo>
                    <a:pt x="1748" y="1595"/>
                    <a:pt x="1763" y="1580"/>
                    <a:pt x="1773" y="1560"/>
                  </a:cubicBezTo>
                  <a:cubicBezTo>
                    <a:pt x="1829" y="1433"/>
                    <a:pt x="1993" y="1347"/>
                    <a:pt x="2097" y="1259"/>
                  </a:cubicBezTo>
                  <a:cubicBezTo>
                    <a:pt x="2218" y="1159"/>
                    <a:pt x="2336" y="1054"/>
                    <a:pt x="2449" y="946"/>
                  </a:cubicBezTo>
                  <a:cubicBezTo>
                    <a:pt x="2688" y="719"/>
                    <a:pt x="2908" y="473"/>
                    <a:pt x="3111" y="214"/>
                  </a:cubicBezTo>
                  <a:cubicBezTo>
                    <a:pt x="3183" y="122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4225" y="1690117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1"/>
                  </a:moveTo>
                  <a:cubicBezTo>
                    <a:pt x="1589" y="1"/>
                    <a:pt x="1562" y="10"/>
                    <a:pt x="1536" y="33"/>
                  </a:cubicBezTo>
                  <a:cubicBezTo>
                    <a:pt x="1085" y="449"/>
                    <a:pt x="606" y="837"/>
                    <a:pt x="105" y="1193"/>
                  </a:cubicBezTo>
                  <a:cubicBezTo>
                    <a:pt x="1" y="1267"/>
                    <a:pt x="67" y="1425"/>
                    <a:pt x="165" y="1425"/>
                  </a:cubicBezTo>
                  <a:cubicBezTo>
                    <a:pt x="185" y="1425"/>
                    <a:pt x="206" y="1419"/>
                    <a:pt x="228" y="1404"/>
                  </a:cubicBezTo>
                  <a:cubicBezTo>
                    <a:pt x="716" y="1057"/>
                    <a:pt x="1184" y="680"/>
                    <a:pt x="1628" y="278"/>
                  </a:cubicBezTo>
                  <a:cubicBezTo>
                    <a:pt x="1835" y="483"/>
                    <a:pt x="2042" y="688"/>
                    <a:pt x="2251" y="891"/>
                  </a:cubicBezTo>
                  <a:cubicBezTo>
                    <a:pt x="2467" y="1104"/>
                    <a:pt x="2674" y="1342"/>
                    <a:pt x="2931" y="1506"/>
                  </a:cubicBezTo>
                  <a:cubicBezTo>
                    <a:pt x="2953" y="1520"/>
                    <a:pt x="2974" y="1526"/>
                    <a:pt x="2994" y="1526"/>
                  </a:cubicBezTo>
                  <a:cubicBezTo>
                    <a:pt x="3096" y="1526"/>
                    <a:pt x="3163" y="1368"/>
                    <a:pt x="3054" y="1297"/>
                  </a:cubicBezTo>
                  <a:cubicBezTo>
                    <a:pt x="2815" y="1145"/>
                    <a:pt x="2622" y="917"/>
                    <a:pt x="2422" y="719"/>
                  </a:cubicBezTo>
                  <a:cubicBezTo>
                    <a:pt x="2195" y="496"/>
                    <a:pt x="1967" y="274"/>
                    <a:pt x="1742" y="50"/>
                  </a:cubicBezTo>
                  <a:cubicBezTo>
                    <a:pt x="1721" y="30"/>
                    <a:pt x="1699" y="20"/>
                    <a:pt x="1676" y="17"/>
                  </a:cubicBezTo>
                  <a:cubicBezTo>
                    <a:pt x="1658" y="7"/>
                    <a:pt x="1638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51956" y="1575024"/>
              <a:ext cx="497448" cy="240503"/>
            </a:xfrm>
            <a:custGeom>
              <a:avLst/>
              <a:gdLst/>
              <a:ahLst/>
              <a:cxnLst/>
              <a:rect l="l" t="t" r="r" b="b"/>
              <a:pathLst>
                <a:path w="3086" h="1492" extrusionOk="0">
                  <a:moveTo>
                    <a:pt x="1509" y="0"/>
                  </a:moveTo>
                  <a:cubicBezTo>
                    <a:pt x="1482" y="0"/>
                    <a:pt x="1455" y="12"/>
                    <a:pt x="1432" y="41"/>
                  </a:cubicBezTo>
                  <a:cubicBezTo>
                    <a:pt x="1061" y="496"/>
                    <a:pt x="556" y="837"/>
                    <a:pt x="97" y="1197"/>
                  </a:cubicBezTo>
                  <a:cubicBezTo>
                    <a:pt x="1" y="1274"/>
                    <a:pt x="89" y="1396"/>
                    <a:pt x="190" y="1396"/>
                  </a:cubicBezTo>
                  <a:cubicBezTo>
                    <a:pt x="216" y="1396"/>
                    <a:pt x="244" y="1388"/>
                    <a:pt x="269" y="1368"/>
                  </a:cubicBezTo>
                  <a:cubicBezTo>
                    <a:pt x="709" y="1021"/>
                    <a:pt x="1192" y="693"/>
                    <a:pt x="1559" y="266"/>
                  </a:cubicBezTo>
                  <a:cubicBezTo>
                    <a:pt x="1991" y="652"/>
                    <a:pt x="2415" y="1049"/>
                    <a:pt x="2828" y="1456"/>
                  </a:cubicBezTo>
                  <a:cubicBezTo>
                    <a:pt x="2853" y="1481"/>
                    <a:pt x="2882" y="1491"/>
                    <a:pt x="2909" y="1491"/>
                  </a:cubicBezTo>
                  <a:cubicBezTo>
                    <a:pt x="3002" y="1491"/>
                    <a:pt x="3085" y="1369"/>
                    <a:pt x="3000" y="1284"/>
                  </a:cubicBezTo>
                  <a:cubicBezTo>
                    <a:pt x="2573" y="865"/>
                    <a:pt x="2137" y="457"/>
                    <a:pt x="1689" y="58"/>
                  </a:cubicBezTo>
                  <a:cubicBezTo>
                    <a:pt x="1665" y="36"/>
                    <a:pt x="1637" y="26"/>
                    <a:pt x="1610" y="26"/>
                  </a:cubicBezTo>
                  <a:cubicBezTo>
                    <a:pt x="1600" y="26"/>
                    <a:pt x="1591" y="27"/>
                    <a:pt x="1581" y="30"/>
                  </a:cubicBezTo>
                  <a:cubicBezTo>
                    <a:pt x="1560" y="11"/>
                    <a:pt x="153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473234" y="1809724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2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8"/>
                    <a:pt x="1294" y="352"/>
                  </a:cubicBezTo>
                  <a:cubicBezTo>
                    <a:pt x="1311" y="335"/>
                    <a:pt x="1328" y="319"/>
                    <a:pt x="1345" y="300"/>
                  </a:cubicBezTo>
                  <a:close/>
                  <a:moveTo>
                    <a:pt x="1086" y="569"/>
                  </a:moveTo>
                  <a:cubicBezTo>
                    <a:pt x="1134" y="774"/>
                    <a:pt x="1188" y="975"/>
                    <a:pt x="1244" y="1178"/>
                  </a:cubicBezTo>
                  <a:cubicBezTo>
                    <a:pt x="1170" y="1003"/>
                    <a:pt x="1089" y="830"/>
                    <a:pt x="991" y="667"/>
                  </a:cubicBezTo>
                  <a:cubicBezTo>
                    <a:pt x="1022" y="634"/>
                    <a:pt x="1054" y="602"/>
                    <a:pt x="1086" y="569"/>
                  </a:cubicBezTo>
                  <a:close/>
                  <a:moveTo>
                    <a:pt x="496" y="1178"/>
                  </a:moveTo>
                  <a:cubicBezTo>
                    <a:pt x="496" y="1188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3"/>
                    <a:pt x="323" y="1365"/>
                    <a:pt x="323" y="1365"/>
                  </a:cubicBezTo>
                  <a:cubicBezTo>
                    <a:pt x="347" y="1402"/>
                    <a:pt x="372" y="1439"/>
                    <a:pt x="394" y="1477"/>
                  </a:cubicBezTo>
                  <a:cubicBezTo>
                    <a:pt x="364" y="1445"/>
                    <a:pt x="332" y="1411"/>
                    <a:pt x="303" y="1380"/>
                  </a:cubicBezTo>
                  <a:cubicBezTo>
                    <a:pt x="308" y="1374"/>
                    <a:pt x="316" y="1367"/>
                    <a:pt x="321" y="1361"/>
                  </a:cubicBezTo>
                  <a:close/>
                  <a:moveTo>
                    <a:pt x="1932" y="1480"/>
                  </a:moveTo>
                  <a:lnTo>
                    <a:pt x="1932" y="1480"/>
                  </a:lnTo>
                  <a:cubicBezTo>
                    <a:pt x="1977" y="1588"/>
                    <a:pt x="2018" y="1697"/>
                    <a:pt x="2057" y="1808"/>
                  </a:cubicBezTo>
                  <a:cubicBezTo>
                    <a:pt x="2050" y="1814"/>
                    <a:pt x="2042" y="1821"/>
                    <a:pt x="2035" y="1827"/>
                  </a:cubicBezTo>
                  <a:lnTo>
                    <a:pt x="1932" y="1480"/>
                  </a:lnTo>
                  <a:close/>
                  <a:moveTo>
                    <a:pt x="733" y="1797"/>
                  </a:moveTo>
                  <a:cubicBezTo>
                    <a:pt x="746" y="1823"/>
                    <a:pt x="757" y="1848"/>
                    <a:pt x="771" y="1872"/>
                  </a:cubicBezTo>
                  <a:cubicBezTo>
                    <a:pt x="750" y="1851"/>
                    <a:pt x="730" y="1829"/>
                    <a:pt x="709" y="1807"/>
                  </a:cubicBezTo>
                  <a:cubicBezTo>
                    <a:pt x="718" y="1805"/>
                    <a:pt x="726" y="1801"/>
                    <a:pt x="733" y="1797"/>
                  </a:cubicBezTo>
                  <a:close/>
                  <a:moveTo>
                    <a:pt x="1302" y="2375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80"/>
                    <a:pt x="1332" y="2485"/>
                    <a:pt x="1326" y="2493"/>
                  </a:cubicBezTo>
                  <a:cubicBezTo>
                    <a:pt x="1306" y="2468"/>
                    <a:pt x="1283" y="2444"/>
                    <a:pt x="1263" y="2420"/>
                  </a:cubicBezTo>
                  <a:cubicBezTo>
                    <a:pt x="1278" y="2409"/>
                    <a:pt x="1291" y="2392"/>
                    <a:pt x="1302" y="2375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8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2"/>
                    <a:pt x="2275" y="1933"/>
                    <a:pt x="2715" y="1529"/>
                  </a:cubicBezTo>
                  <a:cubicBezTo>
                    <a:pt x="2732" y="1514"/>
                    <a:pt x="2743" y="1495"/>
                    <a:pt x="2749" y="1478"/>
                  </a:cubicBezTo>
                  <a:cubicBezTo>
                    <a:pt x="2786" y="1435"/>
                    <a:pt x="2793" y="1372"/>
                    <a:pt x="2737" y="1325"/>
                  </a:cubicBezTo>
                  <a:cubicBezTo>
                    <a:pt x="2268" y="932"/>
                    <a:pt x="1833" y="501"/>
                    <a:pt x="1434" y="35"/>
                  </a:cubicBezTo>
                  <a:cubicBezTo>
                    <a:pt x="1413" y="12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54960" y="1891610"/>
              <a:ext cx="263231" cy="261297"/>
            </a:xfrm>
            <a:custGeom>
              <a:avLst/>
              <a:gdLst/>
              <a:ahLst/>
              <a:cxnLst/>
              <a:rect l="l" t="t" r="r" b="b"/>
              <a:pathLst>
                <a:path w="1633" h="1621" extrusionOk="0">
                  <a:moveTo>
                    <a:pt x="810" y="150"/>
                  </a:moveTo>
                  <a:cubicBezTo>
                    <a:pt x="814" y="154"/>
                    <a:pt x="819" y="159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7"/>
                    <a:pt x="806" y="154"/>
                    <a:pt x="810" y="150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4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6"/>
                    <a:pt x="308" y="1023"/>
                  </a:cubicBezTo>
                  <a:cubicBezTo>
                    <a:pt x="323" y="1041"/>
                    <a:pt x="340" y="1058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6"/>
                    <a:pt x="838" y="528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5"/>
                    <a:pt x="1030" y="771"/>
                    <a:pt x="1082" y="803"/>
                  </a:cubicBezTo>
                  <a:cubicBezTo>
                    <a:pt x="974" y="898"/>
                    <a:pt x="864" y="995"/>
                    <a:pt x="754" y="1092"/>
                  </a:cubicBezTo>
                  <a:cubicBezTo>
                    <a:pt x="664" y="1011"/>
                    <a:pt x="580" y="927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2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2"/>
                  </a:cubicBezTo>
                  <a:cubicBezTo>
                    <a:pt x="795" y="1328"/>
                    <a:pt x="789" y="1323"/>
                    <a:pt x="784" y="1319"/>
                  </a:cubicBezTo>
                  <a:cubicBezTo>
                    <a:pt x="791" y="1313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49"/>
                    <a:pt x="739" y="51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8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39"/>
                    <a:pt x="223" y="1112"/>
                    <a:pt x="306" y="1187"/>
                  </a:cubicBezTo>
                  <a:cubicBezTo>
                    <a:pt x="463" y="1325"/>
                    <a:pt x="620" y="1464"/>
                    <a:pt x="776" y="1602"/>
                  </a:cubicBezTo>
                  <a:cubicBezTo>
                    <a:pt x="788" y="1615"/>
                    <a:pt x="803" y="1621"/>
                    <a:pt x="818" y="1621"/>
                  </a:cubicBezTo>
                  <a:cubicBezTo>
                    <a:pt x="834" y="1621"/>
                    <a:pt x="849" y="1615"/>
                    <a:pt x="862" y="1602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29"/>
                    <a:pt x="1606" y="916"/>
                  </a:cubicBezTo>
                  <a:cubicBezTo>
                    <a:pt x="1608" y="914"/>
                    <a:pt x="1608" y="914"/>
                    <a:pt x="1610" y="914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1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22661" y="1964793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2"/>
                    <a:pt x="403" y="198"/>
                    <a:pt x="408" y="203"/>
                  </a:cubicBezTo>
                  <a:cubicBezTo>
                    <a:pt x="397" y="207"/>
                    <a:pt x="386" y="211"/>
                    <a:pt x="375" y="216"/>
                  </a:cubicBezTo>
                  <a:cubicBezTo>
                    <a:pt x="380" y="205"/>
                    <a:pt x="386" y="196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2"/>
                    <a:pt x="498" y="304"/>
                  </a:cubicBezTo>
                  <a:cubicBezTo>
                    <a:pt x="492" y="306"/>
                    <a:pt x="489" y="306"/>
                    <a:pt x="483" y="308"/>
                  </a:cubicBezTo>
                  <a:cubicBezTo>
                    <a:pt x="487" y="304"/>
                    <a:pt x="489" y="300"/>
                    <a:pt x="492" y="298"/>
                  </a:cubicBezTo>
                  <a:cubicBezTo>
                    <a:pt x="492" y="296"/>
                    <a:pt x="492" y="296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5"/>
                    <a:pt x="360" y="483"/>
                  </a:cubicBezTo>
                  <a:cubicBezTo>
                    <a:pt x="356" y="477"/>
                    <a:pt x="353" y="472"/>
                    <a:pt x="349" y="468"/>
                  </a:cubicBezTo>
                  <a:cubicBezTo>
                    <a:pt x="358" y="464"/>
                    <a:pt x="369" y="462"/>
                    <a:pt x="380" y="459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4"/>
                  </a:cubicBezTo>
                  <a:cubicBezTo>
                    <a:pt x="220" y="60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701"/>
                    <a:pt x="332" y="718"/>
                  </a:cubicBezTo>
                  <a:cubicBezTo>
                    <a:pt x="346" y="722"/>
                    <a:pt x="360" y="724"/>
                    <a:pt x="373" y="724"/>
                  </a:cubicBezTo>
                  <a:cubicBezTo>
                    <a:pt x="462" y="724"/>
                    <a:pt x="526" y="636"/>
                    <a:pt x="591" y="576"/>
                  </a:cubicBezTo>
                  <a:cubicBezTo>
                    <a:pt x="647" y="526"/>
                    <a:pt x="761" y="449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449538" y="3320761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2"/>
                  </a:moveTo>
                  <a:cubicBezTo>
                    <a:pt x="2780" y="252"/>
                    <a:pt x="2767" y="314"/>
                    <a:pt x="2760" y="377"/>
                  </a:cubicBezTo>
                  <a:cubicBezTo>
                    <a:pt x="2752" y="330"/>
                    <a:pt x="2743" y="284"/>
                    <a:pt x="2733" y="239"/>
                  </a:cubicBezTo>
                  <a:cubicBezTo>
                    <a:pt x="2754" y="222"/>
                    <a:pt x="2776" y="207"/>
                    <a:pt x="2799" y="192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88"/>
                    <a:pt x="202" y="405"/>
                    <a:pt x="235" y="424"/>
                  </a:cubicBezTo>
                  <a:cubicBezTo>
                    <a:pt x="203" y="427"/>
                    <a:pt x="170" y="431"/>
                    <a:pt x="138" y="438"/>
                  </a:cubicBezTo>
                  <a:cubicBezTo>
                    <a:pt x="136" y="418"/>
                    <a:pt x="134" y="399"/>
                    <a:pt x="133" y="379"/>
                  </a:cubicBezTo>
                  <a:close/>
                  <a:moveTo>
                    <a:pt x="2625" y="327"/>
                  </a:moveTo>
                  <a:cubicBezTo>
                    <a:pt x="2635" y="375"/>
                    <a:pt x="2644" y="425"/>
                    <a:pt x="2655" y="474"/>
                  </a:cubicBezTo>
                  <a:cubicBezTo>
                    <a:pt x="2635" y="435"/>
                    <a:pt x="2614" y="394"/>
                    <a:pt x="2594" y="355"/>
                  </a:cubicBezTo>
                  <a:cubicBezTo>
                    <a:pt x="2605" y="345"/>
                    <a:pt x="2616" y="336"/>
                    <a:pt x="2625" y="327"/>
                  </a:cubicBezTo>
                  <a:close/>
                  <a:moveTo>
                    <a:pt x="2493" y="453"/>
                  </a:moveTo>
                  <a:cubicBezTo>
                    <a:pt x="2499" y="470"/>
                    <a:pt x="2506" y="487"/>
                    <a:pt x="2513" y="504"/>
                  </a:cubicBezTo>
                  <a:cubicBezTo>
                    <a:pt x="2508" y="500"/>
                    <a:pt x="2502" y="496"/>
                    <a:pt x="2499" y="493"/>
                  </a:cubicBezTo>
                  <a:cubicBezTo>
                    <a:pt x="2487" y="483"/>
                    <a:pt x="2476" y="481"/>
                    <a:pt x="2465" y="481"/>
                  </a:cubicBezTo>
                  <a:cubicBezTo>
                    <a:pt x="2474" y="472"/>
                    <a:pt x="2484" y="463"/>
                    <a:pt x="2493" y="453"/>
                  </a:cubicBezTo>
                  <a:close/>
                  <a:moveTo>
                    <a:pt x="414" y="515"/>
                  </a:moveTo>
                  <a:cubicBezTo>
                    <a:pt x="425" y="521"/>
                    <a:pt x="437" y="526"/>
                    <a:pt x="448" y="534"/>
                  </a:cubicBezTo>
                  <a:cubicBezTo>
                    <a:pt x="405" y="554"/>
                    <a:pt x="360" y="576"/>
                    <a:pt x="317" y="599"/>
                  </a:cubicBezTo>
                  <a:cubicBezTo>
                    <a:pt x="340" y="575"/>
                    <a:pt x="366" y="554"/>
                    <a:pt x="394" y="535"/>
                  </a:cubicBezTo>
                  <a:cubicBezTo>
                    <a:pt x="403" y="530"/>
                    <a:pt x="409" y="522"/>
                    <a:pt x="414" y="515"/>
                  </a:cubicBezTo>
                  <a:close/>
                  <a:moveTo>
                    <a:pt x="2879" y="390"/>
                  </a:moveTo>
                  <a:lnTo>
                    <a:pt x="2879" y="390"/>
                  </a:lnTo>
                  <a:cubicBezTo>
                    <a:pt x="2883" y="481"/>
                    <a:pt x="2888" y="575"/>
                    <a:pt x="2894" y="666"/>
                  </a:cubicBezTo>
                  <a:cubicBezTo>
                    <a:pt x="2871" y="576"/>
                    <a:pt x="2868" y="483"/>
                    <a:pt x="2879" y="390"/>
                  </a:cubicBezTo>
                  <a:close/>
                  <a:moveTo>
                    <a:pt x="466" y="705"/>
                  </a:moveTo>
                  <a:cubicBezTo>
                    <a:pt x="468" y="705"/>
                    <a:pt x="468" y="707"/>
                    <a:pt x="468" y="707"/>
                  </a:cubicBezTo>
                  <a:cubicBezTo>
                    <a:pt x="466" y="709"/>
                    <a:pt x="464" y="709"/>
                    <a:pt x="461" y="711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2"/>
                  </a:moveTo>
                  <a:cubicBezTo>
                    <a:pt x="2334" y="662"/>
                    <a:pt x="2359" y="683"/>
                    <a:pt x="2383" y="703"/>
                  </a:cubicBezTo>
                  <a:cubicBezTo>
                    <a:pt x="2387" y="713"/>
                    <a:pt x="2390" y="722"/>
                    <a:pt x="2398" y="731"/>
                  </a:cubicBezTo>
                  <a:cubicBezTo>
                    <a:pt x="2415" y="750"/>
                    <a:pt x="2433" y="759"/>
                    <a:pt x="2454" y="765"/>
                  </a:cubicBezTo>
                  <a:cubicBezTo>
                    <a:pt x="2486" y="793"/>
                    <a:pt x="2515" y="823"/>
                    <a:pt x="2547" y="852"/>
                  </a:cubicBezTo>
                  <a:cubicBezTo>
                    <a:pt x="2463" y="787"/>
                    <a:pt x="2379" y="720"/>
                    <a:pt x="2297" y="655"/>
                  </a:cubicBezTo>
                  <a:cubicBezTo>
                    <a:pt x="2301" y="651"/>
                    <a:pt x="2305" y="647"/>
                    <a:pt x="2308" y="642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1"/>
                    <a:pt x="547" y="877"/>
                    <a:pt x="494" y="914"/>
                  </a:cubicBezTo>
                  <a:cubicBezTo>
                    <a:pt x="545" y="873"/>
                    <a:pt x="599" y="839"/>
                    <a:pt x="655" y="808"/>
                  </a:cubicBezTo>
                  <a:close/>
                  <a:moveTo>
                    <a:pt x="230" y="1044"/>
                  </a:moveTo>
                  <a:cubicBezTo>
                    <a:pt x="230" y="1046"/>
                    <a:pt x="228" y="1048"/>
                    <a:pt x="226" y="1050"/>
                  </a:cubicBezTo>
                  <a:lnTo>
                    <a:pt x="226" y="1044"/>
                  </a:lnTo>
                  <a:close/>
                  <a:moveTo>
                    <a:pt x="2894" y="1097"/>
                  </a:moveTo>
                  <a:cubicBezTo>
                    <a:pt x="2903" y="1110"/>
                    <a:pt x="2912" y="1123"/>
                    <a:pt x="2920" y="1136"/>
                  </a:cubicBezTo>
                  <a:cubicBezTo>
                    <a:pt x="2909" y="1128"/>
                    <a:pt x="2898" y="1123"/>
                    <a:pt x="2884" y="1115"/>
                  </a:cubicBezTo>
                  <a:cubicBezTo>
                    <a:pt x="2888" y="1110"/>
                    <a:pt x="2892" y="1104"/>
                    <a:pt x="2894" y="1097"/>
                  </a:cubicBezTo>
                  <a:close/>
                  <a:moveTo>
                    <a:pt x="2913" y="0"/>
                  </a:moveTo>
                  <a:cubicBezTo>
                    <a:pt x="2904" y="0"/>
                    <a:pt x="2894" y="2"/>
                    <a:pt x="2884" y="6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19"/>
                  </a:cubicBezTo>
                  <a:cubicBezTo>
                    <a:pt x="2400" y="373"/>
                    <a:pt x="2348" y="429"/>
                    <a:pt x="2295" y="483"/>
                  </a:cubicBezTo>
                  <a:lnTo>
                    <a:pt x="2292" y="483"/>
                  </a:ln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8"/>
                  </a:cubicBezTo>
                  <a:cubicBezTo>
                    <a:pt x="2202" y="578"/>
                    <a:pt x="2182" y="599"/>
                    <a:pt x="2163" y="617"/>
                  </a:cubicBezTo>
                  <a:cubicBezTo>
                    <a:pt x="2141" y="638"/>
                    <a:pt x="2137" y="683"/>
                    <a:pt x="2163" y="703"/>
                  </a:cubicBezTo>
                  <a:cubicBezTo>
                    <a:pt x="2314" y="823"/>
                    <a:pt x="2465" y="942"/>
                    <a:pt x="2616" y="1059"/>
                  </a:cubicBezTo>
                  <a:cubicBezTo>
                    <a:pt x="2728" y="1147"/>
                    <a:pt x="2836" y="1251"/>
                    <a:pt x="2978" y="1285"/>
                  </a:cubicBezTo>
                  <a:cubicBezTo>
                    <a:pt x="2983" y="1286"/>
                    <a:pt x="2988" y="1287"/>
                    <a:pt x="2993" y="1287"/>
                  </a:cubicBezTo>
                  <a:cubicBezTo>
                    <a:pt x="3026" y="1287"/>
                    <a:pt x="3057" y="1263"/>
                    <a:pt x="3054" y="1227"/>
                  </a:cubicBezTo>
                  <a:cubicBezTo>
                    <a:pt x="3026" y="849"/>
                    <a:pt x="2998" y="472"/>
                    <a:pt x="2987" y="94"/>
                  </a:cubicBezTo>
                  <a:cubicBezTo>
                    <a:pt x="2987" y="79"/>
                    <a:pt x="2983" y="66"/>
                    <a:pt x="2974" y="56"/>
                  </a:cubicBezTo>
                  <a:cubicBezTo>
                    <a:pt x="2974" y="24"/>
                    <a:pt x="2947" y="0"/>
                    <a:pt x="2913" y="0"/>
                  </a:cubicBezTo>
                  <a:close/>
                  <a:moveTo>
                    <a:pt x="88" y="249"/>
                  </a:moveTo>
                  <a:cubicBezTo>
                    <a:pt x="80" y="249"/>
                    <a:pt x="72" y="249"/>
                    <a:pt x="64" y="250"/>
                  </a:cubicBezTo>
                  <a:cubicBezTo>
                    <a:pt x="34" y="254"/>
                    <a:pt x="0" y="276"/>
                    <a:pt x="4" y="312"/>
                  </a:cubicBezTo>
                  <a:cubicBezTo>
                    <a:pt x="6" y="328"/>
                    <a:pt x="8" y="345"/>
                    <a:pt x="10" y="362"/>
                  </a:cubicBezTo>
                  <a:cubicBezTo>
                    <a:pt x="8" y="370"/>
                    <a:pt x="8" y="377"/>
                    <a:pt x="8" y="384"/>
                  </a:cubicBezTo>
                  <a:cubicBezTo>
                    <a:pt x="11" y="405"/>
                    <a:pt x="15" y="425"/>
                    <a:pt x="17" y="446"/>
                  </a:cubicBezTo>
                  <a:cubicBezTo>
                    <a:pt x="41" y="720"/>
                    <a:pt x="51" y="992"/>
                    <a:pt x="45" y="1266"/>
                  </a:cubicBezTo>
                  <a:cubicBezTo>
                    <a:pt x="44" y="1302"/>
                    <a:pt x="74" y="1327"/>
                    <a:pt x="106" y="1327"/>
                  </a:cubicBezTo>
                  <a:cubicBezTo>
                    <a:pt x="116" y="1327"/>
                    <a:pt x="127" y="1324"/>
                    <a:pt x="136" y="1319"/>
                  </a:cubicBezTo>
                  <a:cubicBezTo>
                    <a:pt x="155" y="1307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6"/>
                  </a:cubicBezTo>
                  <a:cubicBezTo>
                    <a:pt x="453" y="1080"/>
                    <a:pt x="688" y="918"/>
                    <a:pt x="940" y="780"/>
                  </a:cubicBezTo>
                  <a:cubicBezTo>
                    <a:pt x="981" y="757"/>
                    <a:pt x="977" y="698"/>
                    <a:pt x="940" y="675"/>
                  </a:cubicBezTo>
                  <a:cubicBezTo>
                    <a:pt x="789" y="582"/>
                    <a:pt x="636" y="494"/>
                    <a:pt x="479" y="412"/>
                  </a:cubicBezTo>
                  <a:cubicBezTo>
                    <a:pt x="371" y="356"/>
                    <a:pt x="221" y="249"/>
                    <a:pt x="8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50989" y="3073327"/>
              <a:ext cx="491000" cy="259846"/>
            </a:xfrm>
            <a:custGeom>
              <a:avLst/>
              <a:gdLst/>
              <a:ahLst/>
              <a:cxnLst/>
              <a:rect l="l" t="t" r="r" b="b"/>
              <a:pathLst>
                <a:path w="3046" h="1612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901"/>
                    <a:pt x="1479" y="1336"/>
                  </a:cubicBezTo>
                  <a:cubicBezTo>
                    <a:pt x="1397" y="1272"/>
                    <a:pt x="1330" y="1190"/>
                    <a:pt x="1259" y="1114"/>
                  </a:cubicBezTo>
                  <a:cubicBezTo>
                    <a:pt x="1158" y="1004"/>
                    <a:pt x="1039" y="909"/>
                    <a:pt x="920" y="818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6"/>
                    <a:pt x="782" y="1015"/>
                  </a:cubicBezTo>
                  <a:cubicBezTo>
                    <a:pt x="899" y="1107"/>
                    <a:pt x="1013" y="1203"/>
                    <a:pt x="1114" y="1313"/>
                  </a:cubicBezTo>
                  <a:cubicBezTo>
                    <a:pt x="1209" y="1418"/>
                    <a:pt x="1300" y="1519"/>
                    <a:pt x="1421" y="1593"/>
                  </a:cubicBezTo>
                  <a:cubicBezTo>
                    <a:pt x="1443" y="1606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37932" y="3172623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0"/>
                    <a:pt x="2515" y="545"/>
                    <a:pt x="2278" y="774"/>
                  </a:cubicBezTo>
                  <a:cubicBezTo>
                    <a:pt x="2155" y="893"/>
                    <a:pt x="2024" y="1007"/>
                    <a:pt x="1894" y="1115"/>
                  </a:cubicBezTo>
                  <a:cubicBezTo>
                    <a:pt x="1797" y="1195"/>
                    <a:pt x="1678" y="1266"/>
                    <a:pt x="1603" y="1369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7" y="348"/>
                    <a:pt x="167" y="348"/>
                  </a:cubicBezTo>
                  <a:cubicBezTo>
                    <a:pt x="67" y="348"/>
                    <a:pt x="1" y="505"/>
                    <a:pt x="108" y="578"/>
                  </a:cubicBezTo>
                  <a:cubicBezTo>
                    <a:pt x="611" y="916"/>
                    <a:pt x="1092" y="1285"/>
                    <a:pt x="1575" y="1648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4"/>
                    <a:pt x="1733" y="1605"/>
                  </a:cubicBezTo>
                  <a:cubicBezTo>
                    <a:pt x="1748" y="1596"/>
                    <a:pt x="1763" y="1581"/>
                    <a:pt x="1773" y="1559"/>
                  </a:cubicBezTo>
                  <a:cubicBezTo>
                    <a:pt x="1829" y="1432"/>
                    <a:pt x="1993" y="1346"/>
                    <a:pt x="2097" y="1261"/>
                  </a:cubicBezTo>
                  <a:cubicBezTo>
                    <a:pt x="2218" y="1160"/>
                    <a:pt x="2336" y="1054"/>
                    <a:pt x="2449" y="945"/>
                  </a:cubicBezTo>
                  <a:cubicBezTo>
                    <a:pt x="2688" y="718"/>
                    <a:pt x="2908" y="472"/>
                    <a:pt x="3111" y="215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34225" y="2636651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0"/>
                  </a:moveTo>
                  <a:cubicBezTo>
                    <a:pt x="1589" y="0"/>
                    <a:pt x="1562" y="10"/>
                    <a:pt x="1536" y="33"/>
                  </a:cubicBezTo>
                  <a:cubicBezTo>
                    <a:pt x="1085" y="450"/>
                    <a:pt x="606" y="838"/>
                    <a:pt x="105" y="1192"/>
                  </a:cubicBezTo>
                  <a:cubicBezTo>
                    <a:pt x="1" y="1268"/>
                    <a:pt x="67" y="1425"/>
                    <a:pt x="165" y="1425"/>
                  </a:cubicBezTo>
                  <a:cubicBezTo>
                    <a:pt x="185" y="1425"/>
                    <a:pt x="206" y="1418"/>
                    <a:pt x="228" y="1403"/>
                  </a:cubicBezTo>
                  <a:cubicBezTo>
                    <a:pt x="716" y="1056"/>
                    <a:pt x="1184" y="680"/>
                    <a:pt x="1628" y="279"/>
                  </a:cubicBezTo>
                  <a:cubicBezTo>
                    <a:pt x="1835" y="482"/>
                    <a:pt x="2042" y="687"/>
                    <a:pt x="2251" y="890"/>
                  </a:cubicBezTo>
                  <a:cubicBezTo>
                    <a:pt x="2467" y="1103"/>
                    <a:pt x="2674" y="1343"/>
                    <a:pt x="2931" y="1507"/>
                  </a:cubicBezTo>
                  <a:cubicBezTo>
                    <a:pt x="2952" y="1521"/>
                    <a:pt x="2973" y="1527"/>
                    <a:pt x="2993" y="1527"/>
                  </a:cubicBezTo>
                  <a:cubicBezTo>
                    <a:pt x="3096" y="1527"/>
                    <a:pt x="3164" y="1367"/>
                    <a:pt x="3054" y="1297"/>
                  </a:cubicBezTo>
                  <a:cubicBezTo>
                    <a:pt x="2815" y="1146"/>
                    <a:pt x="2622" y="916"/>
                    <a:pt x="2422" y="719"/>
                  </a:cubicBezTo>
                  <a:cubicBezTo>
                    <a:pt x="2195" y="497"/>
                    <a:pt x="1967" y="273"/>
                    <a:pt x="1742" y="49"/>
                  </a:cubicBezTo>
                  <a:cubicBezTo>
                    <a:pt x="1721" y="29"/>
                    <a:pt x="1699" y="19"/>
                    <a:pt x="1676" y="16"/>
                  </a:cubicBezTo>
                  <a:cubicBezTo>
                    <a:pt x="1658" y="6"/>
                    <a:pt x="1638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52118" y="2521397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1"/>
                  </a:moveTo>
                  <a:cubicBezTo>
                    <a:pt x="1482" y="1"/>
                    <a:pt x="1454" y="13"/>
                    <a:pt x="1431" y="43"/>
                  </a:cubicBezTo>
                  <a:cubicBezTo>
                    <a:pt x="1060" y="496"/>
                    <a:pt x="555" y="837"/>
                    <a:pt x="96" y="1197"/>
                  </a:cubicBezTo>
                  <a:cubicBezTo>
                    <a:pt x="0" y="1274"/>
                    <a:pt x="88" y="1397"/>
                    <a:pt x="188" y="1397"/>
                  </a:cubicBezTo>
                  <a:cubicBezTo>
                    <a:pt x="215" y="1397"/>
                    <a:pt x="242" y="1389"/>
                    <a:pt x="268" y="1368"/>
                  </a:cubicBezTo>
                  <a:cubicBezTo>
                    <a:pt x="708" y="1022"/>
                    <a:pt x="1191" y="695"/>
                    <a:pt x="1558" y="267"/>
                  </a:cubicBezTo>
                  <a:cubicBezTo>
                    <a:pt x="1990" y="652"/>
                    <a:pt x="2414" y="1050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4"/>
                  </a:cubicBezTo>
                  <a:cubicBezTo>
                    <a:pt x="2572" y="865"/>
                    <a:pt x="2136" y="457"/>
                    <a:pt x="1688" y="58"/>
                  </a:cubicBezTo>
                  <a:cubicBezTo>
                    <a:pt x="1664" y="36"/>
                    <a:pt x="1636" y="26"/>
                    <a:pt x="1609" y="26"/>
                  </a:cubicBezTo>
                  <a:cubicBezTo>
                    <a:pt x="1599" y="26"/>
                    <a:pt x="1590" y="27"/>
                    <a:pt x="1580" y="30"/>
                  </a:cubicBezTo>
                  <a:cubicBezTo>
                    <a:pt x="1559" y="12"/>
                    <a:pt x="1534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73234" y="2756258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6"/>
                  </a:cubicBezTo>
                  <a:cubicBezTo>
                    <a:pt x="1360" y="361"/>
                    <a:pt x="1354" y="394"/>
                    <a:pt x="1365" y="432"/>
                  </a:cubicBezTo>
                  <a:cubicBezTo>
                    <a:pt x="1382" y="489"/>
                    <a:pt x="1401" y="547"/>
                    <a:pt x="1417" y="605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7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7"/>
                  </a:moveTo>
                  <a:cubicBezTo>
                    <a:pt x="496" y="1187"/>
                    <a:pt x="496" y="1196"/>
                    <a:pt x="496" y="1205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7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1"/>
                    <a:pt x="372" y="1438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79"/>
                  </a:moveTo>
                  <a:lnTo>
                    <a:pt x="1932" y="1479"/>
                  </a:ln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3"/>
                    <a:pt x="2042" y="1821"/>
                    <a:pt x="2035" y="1826"/>
                  </a:cubicBezTo>
                  <a:lnTo>
                    <a:pt x="1932" y="1479"/>
                  </a:lnTo>
                  <a:close/>
                  <a:moveTo>
                    <a:pt x="733" y="1796"/>
                  </a:moveTo>
                  <a:cubicBezTo>
                    <a:pt x="746" y="1822"/>
                    <a:pt x="757" y="1847"/>
                    <a:pt x="771" y="1873"/>
                  </a:cubicBezTo>
                  <a:cubicBezTo>
                    <a:pt x="750" y="1850"/>
                    <a:pt x="730" y="1828"/>
                    <a:pt x="709" y="1808"/>
                  </a:cubicBezTo>
                  <a:cubicBezTo>
                    <a:pt x="718" y="1804"/>
                    <a:pt x="726" y="1802"/>
                    <a:pt x="733" y="1796"/>
                  </a:cubicBezTo>
                  <a:close/>
                  <a:moveTo>
                    <a:pt x="1302" y="2374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4"/>
                    <a:pt x="1326" y="2492"/>
                  </a:cubicBezTo>
                  <a:cubicBezTo>
                    <a:pt x="1306" y="2468"/>
                    <a:pt x="1283" y="2443"/>
                    <a:pt x="1263" y="2419"/>
                  </a:cubicBezTo>
                  <a:cubicBezTo>
                    <a:pt x="1278" y="2408"/>
                    <a:pt x="1291" y="2391"/>
                    <a:pt x="1302" y="2374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0"/>
                    <a:pt x="946" y="364"/>
                    <a:pt x="785" y="530"/>
                  </a:cubicBezTo>
                  <a:cubicBezTo>
                    <a:pt x="746" y="542"/>
                    <a:pt x="713" y="571"/>
                    <a:pt x="705" y="612"/>
                  </a:cubicBezTo>
                  <a:cubicBezTo>
                    <a:pt x="487" y="840"/>
                    <a:pt x="267" y="1067"/>
                    <a:pt x="47" y="1295"/>
                  </a:cubicBezTo>
                  <a:cubicBezTo>
                    <a:pt x="2" y="1341"/>
                    <a:pt x="1" y="1418"/>
                    <a:pt x="47" y="1466"/>
                  </a:cubicBezTo>
                  <a:cubicBezTo>
                    <a:pt x="457" y="1880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3"/>
                    <a:pt x="1403" y="2751"/>
                  </a:cubicBezTo>
                  <a:cubicBezTo>
                    <a:pt x="1837" y="2341"/>
                    <a:pt x="2275" y="1932"/>
                    <a:pt x="2715" y="1528"/>
                  </a:cubicBezTo>
                  <a:cubicBezTo>
                    <a:pt x="2732" y="1513"/>
                    <a:pt x="2743" y="1494"/>
                    <a:pt x="2749" y="1478"/>
                  </a:cubicBezTo>
                  <a:cubicBezTo>
                    <a:pt x="2786" y="1435"/>
                    <a:pt x="2793" y="1371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54960" y="2837983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0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8"/>
                    <a:pt x="806" y="154"/>
                    <a:pt x="810" y="150"/>
                  </a:cubicBezTo>
                  <a:close/>
                  <a:moveTo>
                    <a:pt x="232" y="723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3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8"/>
                    <a:pt x="308" y="1023"/>
                  </a:cubicBezTo>
                  <a:cubicBezTo>
                    <a:pt x="323" y="1041"/>
                    <a:pt x="340" y="1060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5"/>
                    <a:pt x="754" y="1092"/>
                  </a:cubicBezTo>
                  <a:cubicBezTo>
                    <a:pt x="664" y="1012"/>
                    <a:pt x="580" y="928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3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4"/>
                  </a:cubicBezTo>
                  <a:cubicBezTo>
                    <a:pt x="795" y="1329"/>
                    <a:pt x="789" y="1323"/>
                    <a:pt x="784" y="1319"/>
                  </a:cubicBezTo>
                  <a:cubicBezTo>
                    <a:pt x="791" y="1314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8"/>
                  </a:cubicBezTo>
                  <a:cubicBezTo>
                    <a:pt x="743" y="50"/>
                    <a:pt x="739" y="53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9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40"/>
                    <a:pt x="223" y="1112"/>
                    <a:pt x="306" y="1187"/>
                  </a:cubicBezTo>
                  <a:cubicBezTo>
                    <a:pt x="463" y="1325"/>
                    <a:pt x="620" y="1465"/>
                    <a:pt x="776" y="1604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4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30"/>
                    <a:pt x="1606" y="916"/>
                  </a:cubicBezTo>
                  <a:cubicBezTo>
                    <a:pt x="1608" y="916"/>
                    <a:pt x="1608" y="915"/>
                    <a:pt x="1610" y="915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22661" y="2911327"/>
              <a:ext cx="122669" cy="116544"/>
            </a:xfrm>
            <a:custGeom>
              <a:avLst/>
              <a:gdLst/>
              <a:ahLst/>
              <a:cxnLst/>
              <a:rect l="l" t="t" r="r" b="b"/>
              <a:pathLst>
                <a:path w="761" h="723" extrusionOk="0">
                  <a:moveTo>
                    <a:pt x="392" y="184"/>
                  </a:moveTo>
                  <a:cubicBezTo>
                    <a:pt x="397" y="191"/>
                    <a:pt x="403" y="197"/>
                    <a:pt x="408" y="204"/>
                  </a:cubicBezTo>
                  <a:cubicBezTo>
                    <a:pt x="397" y="206"/>
                    <a:pt x="386" y="212"/>
                    <a:pt x="375" y="215"/>
                  </a:cubicBezTo>
                  <a:cubicBezTo>
                    <a:pt x="380" y="204"/>
                    <a:pt x="386" y="195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9"/>
                    <a:pt x="496" y="301"/>
                    <a:pt x="498" y="303"/>
                  </a:cubicBezTo>
                  <a:cubicBezTo>
                    <a:pt x="492" y="305"/>
                    <a:pt x="489" y="305"/>
                    <a:pt x="483" y="307"/>
                  </a:cubicBezTo>
                  <a:cubicBezTo>
                    <a:pt x="487" y="303"/>
                    <a:pt x="489" y="301"/>
                    <a:pt x="492" y="297"/>
                  </a:cubicBezTo>
                  <a:cubicBezTo>
                    <a:pt x="492" y="297"/>
                    <a:pt x="492" y="297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5"/>
                  </a:lnTo>
                  <a:cubicBezTo>
                    <a:pt x="599" y="414"/>
                    <a:pt x="597" y="413"/>
                    <a:pt x="594" y="413"/>
                  </a:cubicBezTo>
                  <a:cubicBezTo>
                    <a:pt x="590" y="413"/>
                    <a:pt x="584" y="415"/>
                    <a:pt x="578" y="420"/>
                  </a:cubicBezTo>
                  <a:cubicBezTo>
                    <a:pt x="582" y="415"/>
                    <a:pt x="587" y="411"/>
                    <a:pt x="591" y="406"/>
                  </a:cubicBezTo>
                  <a:close/>
                  <a:moveTo>
                    <a:pt x="380" y="458"/>
                  </a:moveTo>
                  <a:lnTo>
                    <a:pt x="380" y="458"/>
                  </a:lnTo>
                  <a:cubicBezTo>
                    <a:pt x="373" y="467"/>
                    <a:pt x="367" y="475"/>
                    <a:pt x="360" y="482"/>
                  </a:cubicBezTo>
                  <a:cubicBezTo>
                    <a:pt x="356" y="476"/>
                    <a:pt x="353" y="473"/>
                    <a:pt x="349" y="467"/>
                  </a:cubicBezTo>
                  <a:cubicBezTo>
                    <a:pt x="358" y="463"/>
                    <a:pt x="369" y="461"/>
                    <a:pt x="380" y="458"/>
                  </a:cubicBezTo>
                  <a:close/>
                  <a:moveTo>
                    <a:pt x="393" y="1"/>
                  </a:moveTo>
                  <a:cubicBezTo>
                    <a:pt x="386" y="1"/>
                    <a:pt x="380" y="2"/>
                    <a:pt x="373" y="5"/>
                  </a:cubicBezTo>
                  <a:cubicBezTo>
                    <a:pt x="220" y="59"/>
                    <a:pt x="181" y="236"/>
                    <a:pt x="37" y="297"/>
                  </a:cubicBezTo>
                  <a:cubicBezTo>
                    <a:pt x="0" y="314"/>
                    <a:pt x="2" y="368"/>
                    <a:pt x="26" y="394"/>
                  </a:cubicBezTo>
                  <a:cubicBezTo>
                    <a:pt x="78" y="452"/>
                    <a:pt x="131" y="512"/>
                    <a:pt x="183" y="570"/>
                  </a:cubicBezTo>
                  <a:cubicBezTo>
                    <a:pt x="222" y="614"/>
                    <a:pt x="274" y="700"/>
                    <a:pt x="332" y="717"/>
                  </a:cubicBezTo>
                  <a:cubicBezTo>
                    <a:pt x="346" y="721"/>
                    <a:pt x="360" y="723"/>
                    <a:pt x="373" y="723"/>
                  </a:cubicBezTo>
                  <a:cubicBezTo>
                    <a:pt x="462" y="723"/>
                    <a:pt x="526" y="635"/>
                    <a:pt x="591" y="575"/>
                  </a:cubicBezTo>
                  <a:cubicBezTo>
                    <a:pt x="647" y="525"/>
                    <a:pt x="761" y="448"/>
                    <a:pt x="709" y="357"/>
                  </a:cubicBezTo>
                  <a:cubicBezTo>
                    <a:pt x="647" y="253"/>
                    <a:pt x="537" y="158"/>
                    <a:pt x="449" y="66"/>
                  </a:cubicBezTo>
                  <a:cubicBezTo>
                    <a:pt x="451" y="35"/>
                    <a:pt x="426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49538" y="4267295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2"/>
                  </a:moveTo>
                  <a:lnTo>
                    <a:pt x="2799" y="192"/>
                  </a:lnTo>
                  <a:cubicBezTo>
                    <a:pt x="2780" y="253"/>
                    <a:pt x="2767" y="313"/>
                    <a:pt x="2760" y="376"/>
                  </a:cubicBezTo>
                  <a:cubicBezTo>
                    <a:pt x="2752" y="330"/>
                    <a:pt x="2743" y="285"/>
                    <a:pt x="2733" y="238"/>
                  </a:cubicBezTo>
                  <a:cubicBezTo>
                    <a:pt x="2754" y="221"/>
                    <a:pt x="2776" y="206"/>
                    <a:pt x="2799" y="192"/>
                  </a:cubicBezTo>
                  <a:close/>
                  <a:moveTo>
                    <a:pt x="133" y="378"/>
                  </a:moveTo>
                  <a:lnTo>
                    <a:pt x="133" y="378"/>
                  </a:lnTo>
                  <a:cubicBezTo>
                    <a:pt x="166" y="387"/>
                    <a:pt x="202" y="406"/>
                    <a:pt x="235" y="423"/>
                  </a:cubicBezTo>
                  <a:cubicBezTo>
                    <a:pt x="203" y="426"/>
                    <a:pt x="170" y="430"/>
                    <a:pt x="138" y="438"/>
                  </a:cubicBezTo>
                  <a:cubicBezTo>
                    <a:pt x="136" y="419"/>
                    <a:pt x="134" y="399"/>
                    <a:pt x="133" y="378"/>
                  </a:cubicBezTo>
                  <a:close/>
                  <a:moveTo>
                    <a:pt x="2625" y="326"/>
                  </a:moveTo>
                  <a:cubicBezTo>
                    <a:pt x="2635" y="374"/>
                    <a:pt x="2644" y="425"/>
                    <a:pt x="2655" y="473"/>
                  </a:cubicBezTo>
                  <a:cubicBezTo>
                    <a:pt x="2635" y="434"/>
                    <a:pt x="2614" y="395"/>
                    <a:pt x="2594" y="354"/>
                  </a:cubicBezTo>
                  <a:cubicBezTo>
                    <a:pt x="2605" y="344"/>
                    <a:pt x="2616" y="335"/>
                    <a:pt x="2625" y="326"/>
                  </a:cubicBezTo>
                  <a:close/>
                  <a:moveTo>
                    <a:pt x="2493" y="453"/>
                  </a:moveTo>
                  <a:cubicBezTo>
                    <a:pt x="2499" y="469"/>
                    <a:pt x="2506" y="486"/>
                    <a:pt x="2513" y="503"/>
                  </a:cubicBezTo>
                  <a:cubicBezTo>
                    <a:pt x="2508" y="499"/>
                    <a:pt x="2502" y="495"/>
                    <a:pt x="2499" y="492"/>
                  </a:cubicBezTo>
                  <a:cubicBezTo>
                    <a:pt x="2487" y="482"/>
                    <a:pt x="2476" y="481"/>
                    <a:pt x="2465" y="481"/>
                  </a:cubicBezTo>
                  <a:cubicBezTo>
                    <a:pt x="2474" y="471"/>
                    <a:pt x="2484" y="462"/>
                    <a:pt x="2493" y="453"/>
                  </a:cubicBezTo>
                  <a:close/>
                  <a:moveTo>
                    <a:pt x="414" y="514"/>
                  </a:moveTo>
                  <a:cubicBezTo>
                    <a:pt x="425" y="520"/>
                    <a:pt x="437" y="527"/>
                    <a:pt x="448" y="533"/>
                  </a:cubicBezTo>
                  <a:cubicBezTo>
                    <a:pt x="405" y="553"/>
                    <a:pt x="360" y="576"/>
                    <a:pt x="317" y="598"/>
                  </a:cubicBezTo>
                  <a:cubicBezTo>
                    <a:pt x="340" y="576"/>
                    <a:pt x="366" y="553"/>
                    <a:pt x="394" y="535"/>
                  </a:cubicBezTo>
                  <a:cubicBezTo>
                    <a:pt x="403" y="529"/>
                    <a:pt x="409" y="522"/>
                    <a:pt x="414" y="514"/>
                  </a:cubicBezTo>
                  <a:close/>
                  <a:moveTo>
                    <a:pt x="2879" y="389"/>
                  </a:moveTo>
                  <a:cubicBezTo>
                    <a:pt x="2883" y="482"/>
                    <a:pt x="2888" y="574"/>
                    <a:pt x="2894" y="665"/>
                  </a:cubicBezTo>
                  <a:cubicBezTo>
                    <a:pt x="2871" y="576"/>
                    <a:pt x="2868" y="482"/>
                    <a:pt x="2879" y="389"/>
                  </a:cubicBezTo>
                  <a:close/>
                  <a:moveTo>
                    <a:pt x="466" y="704"/>
                  </a:moveTo>
                  <a:cubicBezTo>
                    <a:pt x="468" y="704"/>
                    <a:pt x="468" y="706"/>
                    <a:pt x="468" y="708"/>
                  </a:cubicBezTo>
                  <a:cubicBezTo>
                    <a:pt x="466" y="708"/>
                    <a:pt x="464" y="710"/>
                    <a:pt x="461" y="710"/>
                  </a:cubicBezTo>
                  <a:cubicBezTo>
                    <a:pt x="463" y="708"/>
                    <a:pt x="464" y="706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1"/>
                    <a:pt x="2359" y="682"/>
                    <a:pt x="2383" y="702"/>
                  </a:cubicBezTo>
                  <a:cubicBezTo>
                    <a:pt x="2387" y="712"/>
                    <a:pt x="2390" y="721"/>
                    <a:pt x="2398" y="730"/>
                  </a:cubicBezTo>
                  <a:cubicBezTo>
                    <a:pt x="2415" y="749"/>
                    <a:pt x="2433" y="758"/>
                    <a:pt x="2454" y="764"/>
                  </a:cubicBezTo>
                  <a:cubicBezTo>
                    <a:pt x="2486" y="792"/>
                    <a:pt x="2515" y="822"/>
                    <a:pt x="2547" y="852"/>
                  </a:cubicBezTo>
                  <a:cubicBezTo>
                    <a:pt x="2463" y="786"/>
                    <a:pt x="2379" y="721"/>
                    <a:pt x="2297" y="654"/>
                  </a:cubicBezTo>
                  <a:cubicBezTo>
                    <a:pt x="2301" y="650"/>
                    <a:pt x="2305" y="646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0"/>
                    <a:pt x="547" y="876"/>
                    <a:pt x="494" y="913"/>
                  </a:cubicBezTo>
                  <a:cubicBezTo>
                    <a:pt x="545" y="872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4"/>
                    <a:pt x="230" y="1045"/>
                  </a:cubicBezTo>
                  <a:cubicBezTo>
                    <a:pt x="230" y="1045"/>
                    <a:pt x="228" y="1047"/>
                    <a:pt x="226" y="1049"/>
                  </a:cubicBezTo>
                  <a:lnTo>
                    <a:pt x="226" y="1044"/>
                  </a:lnTo>
                  <a:close/>
                  <a:moveTo>
                    <a:pt x="2894" y="1098"/>
                  </a:moveTo>
                  <a:cubicBezTo>
                    <a:pt x="2903" y="1109"/>
                    <a:pt x="2912" y="1122"/>
                    <a:pt x="2920" y="1135"/>
                  </a:cubicBezTo>
                  <a:cubicBezTo>
                    <a:pt x="2909" y="1129"/>
                    <a:pt x="2898" y="1122"/>
                    <a:pt x="2884" y="1116"/>
                  </a:cubicBezTo>
                  <a:cubicBezTo>
                    <a:pt x="2888" y="1109"/>
                    <a:pt x="2892" y="1103"/>
                    <a:pt x="2894" y="1098"/>
                  </a:cubicBezTo>
                  <a:close/>
                  <a:moveTo>
                    <a:pt x="2915" y="0"/>
                  </a:moveTo>
                  <a:cubicBezTo>
                    <a:pt x="2905" y="0"/>
                    <a:pt x="2895" y="2"/>
                    <a:pt x="2884" y="7"/>
                  </a:cubicBezTo>
                  <a:cubicBezTo>
                    <a:pt x="2743" y="68"/>
                    <a:pt x="2620" y="165"/>
                    <a:pt x="2502" y="274"/>
                  </a:cubicBezTo>
                  <a:cubicBezTo>
                    <a:pt x="2482" y="279"/>
                    <a:pt x="2461" y="296"/>
                    <a:pt x="2456" y="318"/>
                  </a:cubicBezTo>
                  <a:cubicBezTo>
                    <a:pt x="2400" y="372"/>
                    <a:pt x="2348" y="428"/>
                    <a:pt x="2295" y="482"/>
                  </a:cubicBezTo>
                  <a:lnTo>
                    <a:pt x="2292" y="482"/>
                  </a:lnTo>
                  <a:cubicBezTo>
                    <a:pt x="2284" y="480"/>
                    <a:pt x="2277" y="479"/>
                    <a:pt x="2271" y="479"/>
                  </a:cubicBezTo>
                  <a:cubicBezTo>
                    <a:pt x="2231" y="479"/>
                    <a:pt x="2211" y="522"/>
                    <a:pt x="2221" y="559"/>
                  </a:cubicBezTo>
                  <a:cubicBezTo>
                    <a:pt x="2202" y="577"/>
                    <a:pt x="2182" y="598"/>
                    <a:pt x="2163" y="617"/>
                  </a:cubicBezTo>
                  <a:cubicBezTo>
                    <a:pt x="2141" y="637"/>
                    <a:pt x="2137" y="682"/>
                    <a:pt x="2163" y="702"/>
                  </a:cubicBezTo>
                  <a:cubicBezTo>
                    <a:pt x="2314" y="822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4"/>
                  </a:cubicBezTo>
                  <a:cubicBezTo>
                    <a:pt x="2983" y="1285"/>
                    <a:pt x="2988" y="1286"/>
                    <a:pt x="2993" y="1286"/>
                  </a:cubicBezTo>
                  <a:cubicBezTo>
                    <a:pt x="3026" y="1286"/>
                    <a:pt x="3057" y="1262"/>
                    <a:pt x="3054" y="1226"/>
                  </a:cubicBezTo>
                  <a:cubicBezTo>
                    <a:pt x="3026" y="850"/>
                    <a:pt x="2998" y="471"/>
                    <a:pt x="2987" y="93"/>
                  </a:cubicBezTo>
                  <a:cubicBezTo>
                    <a:pt x="2987" y="78"/>
                    <a:pt x="2983" y="67"/>
                    <a:pt x="2974" y="57"/>
                  </a:cubicBezTo>
                  <a:cubicBezTo>
                    <a:pt x="2974" y="24"/>
                    <a:pt x="2947" y="0"/>
                    <a:pt x="2915" y="0"/>
                  </a:cubicBezTo>
                  <a:close/>
                  <a:moveTo>
                    <a:pt x="88" y="248"/>
                  </a:moveTo>
                  <a:cubicBezTo>
                    <a:pt x="80" y="248"/>
                    <a:pt x="72" y="248"/>
                    <a:pt x="64" y="249"/>
                  </a:cubicBezTo>
                  <a:cubicBezTo>
                    <a:pt x="34" y="253"/>
                    <a:pt x="0" y="275"/>
                    <a:pt x="4" y="311"/>
                  </a:cubicBezTo>
                  <a:cubicBezTo>
                    <a:pt x="6" y="328"/>
                    <a:pt x="8" y="344"/>
                    <a:pt x="10" y="361"/>
                  </a:cubicBezTo>
                  <a:cubicBezTo>
                    <a:pt x="8" y="369"/>
                    <a:pt x="8" y="376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1"/>
                    <a:pt x="45" y="1265"/>
                  </a:cubicBezTo>
                  <a:cubicBezTo>
                    <a:pt x="44" y="1301"/>
                    <a:pt x="74" y="1326"/>
                    <a:pt x="106" y="1326"/>
                  </a:cubicBezTo>
                  <a:cubicBezTo>
                    <a:pt x="116" y="1326"/>
                    <a:pt x="127" y="1324"/>
                    <a:pt x="136" y="1318"/>
                  </a:cubicBezTo>
                  <a:cubicBezTo>
                    <a:pt x="155" y="1306"/>
                    <a:pt x="170" y="1295"/>
                    <a:pt x="187" y="1282"/>
                  </a:cubicBezTo>
                  <a:cubicBezTo>
                    <a:pt x="203" y="1282"/>
                    <a:pt x="222" y="1277"/>
                    <a:pt x="233" y="1265"/>
                  </a:cubicBezTo>
                  <a:cubicBezTo>
                    <a:pt x="453" y="1079"/>
                    <a:pt x="688" y="919"/>
                    <a:pt x="940" y="779"/>
                  </a:cubicBezTo>
                  <a:cubicBezTo>
                    <a:pt x="981" y="756"/>
                    <a:pt x="977" y="699"/>
                    <a:pt x="940" y="674"/>
                  </a:cubicBezTo>
                  <a:cubicBezTo>
                    <a:pt x="789" y="581"/>
                    <a:pt x="636" y="494"/>
                    <a:pt x="479" y="412"/>
                  </a:cubicBezTo>
                  <a:cubicBezTo>
                    <a:pt x="371" y="355"/>
                    <a:pt x="221" y="248"/>
                    <a:pt x="88" y="2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50989" y="4020023"/>
              <a:ext cx="491161" cy="259524"/>
            </a:xfrm>
            <a:custGeom>
              <a:avLst/>
              <a:gdLst/>
              <a:ahLst/>
              <a:cxnLst/>
              <a:rect l="l" t="t" r="r" b="b"/>
              <a:pathLst>
                <a:path w="3047" h="1610" extrusionOk="0">
                  <a:moveTo>
                    <a:pt x="2868" y="0"/>
                  </a:moveTo>
                  <a:cubicBezTo>
                    <a:pt x="2841" y="0"/>
                    <a:pt x="2813" y="10"/>
                    <a:pt x="2788" y="34"/>
                  </a:cubicBezTo>
                  <a:cubicBezTo>
                    <a:pt x="2348" y="465"/>
                    <a:pt x="1912" y="900"/>
                    <a:pt x="1479" y="1336"/>
                  </a:cubicBezTo>
                  <a:cubicBezTo>
                    <a:pt x="1397" y="1271"/>
                    <a:pt x="1330" y="1190"/>
                    <a:pt x="1259" y="1112"/>
                  </a:cubicBezTo>
                  <a:cubicBezTo>
                    <a:pt x="1158" y="1002"/>
                    <a:pt x="1039" y="909"/>
                    <a:pt x="920" y="816"/>
                  </a:cubicBezTo>
                  <a:cubicBezTo>
                    <a:pt x="677" y="627"/>
                    <a:pt x="461" y="420"/>
                    <a:pt x="252" y="193"/>
                  </a:cubicBezTo>
                  <a:cubicBezTo>
                    <a:pt x="228" y="166"/>
                    <a:pt x="199" y="155"/>
                    <a:pt x="172" y="155"/>
                  </a:cubicBezTo>
                  <a:cubicBezTo>
                    <a:pt x="82" y="155"/>
                    <a:pt x="1" y="277"/>
                    <a:pt x="81" y="365"/>
                  </a:cubicBezTo>
                  <a:cubicBezTo>
                    <a:pt x="301" y="601"/>
                    <a:pt x="526" y="816"/>
                    <a:pt x="782" y="1013"/>
                  </a:cubicBezTo>
                  <a:cubicBezTo>
                    <a:pt x="899" y="1105"/>
                    <a:pt x="1013" y="1202"/>
                    <a:pt x="1114" y="1314"/>
                  </a:cubicBezTo>
                  <a:cubicBezTo>
                    <a:pt x="1209" y="1416"/>
                    <a:pt x="1300" y="1517"/>
                    <a:pt x="1421" y="1591"/>
                  </a:cubicBezTo>
                  <a:cubicBezTo>
                    <a:pt x="1443" y="1604"/>
                    <a:pt x="1463" y="1609"/>
                    <a:pt x="1483" y="1609"/>
                  </a:cubicBezTo>
                  <a:cubicBezTo>
                    <a:pt x="1495" y="1609"/>
                    <a:pt x="1507" y="1607"/>
                    <a:pt x="1518" y="1602"/>
                  </a:cubicBezTo>
                  <a:cubicBezTo>
                    <a:pt x="1542" y="1601"/>
                    <a:pt x="1567" y="1589"/>
                    <a:pt x="1589" y="1569"/>
                  </a:cubicBezTo>
                  <a:cubicBezTo>
                    <a:pt x="2042" y="1112"/>
                    <a:pt x="2499" y="657"/>
                    <a:pt x="2959" y="206"/>
                  </a:cubicBezTo>
                  <a:cubicBezTo>
                    <a:pt x="3046" y="122"/>
                    <a:pt x="296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37932" y="4119157"/>
              <a:ext cx="513245" cy="269518"/>
            </a:xfrm>
            <a:custGeom>
              <a:avLst/>
              <a:gdLst/>
              <a:ahLst/>
              <a:cxnLst/>
              <a:rect l="l" t="t" r="r" b="b"/>
              <a:pathLst>
                <a:path w="3184" h="1672" extrusionOk="0">
                  <a:moveTo>
                    <a:pt x="3018" y="0"/>
                  </a:moveTo>
                  <a:cubicBezTo>
                    <a:pt x="2991" y="0"/>
                    <a:pt x="2963" y="12"/>
                    <a:pt x="2940" y="42"/>
                  </a:cubicBezTo>
                  <a:cubicBezTo>
                    <a:pt x="2736" y="301"/>
                    <a:pt x="2515" y="544"/>
                    <a:pt x="2278" y="773"/>
                  </a:cubicBezTo>
                  <a:cubicBezTo>
                    <a:pt x="2155" y="892"/>
                    <a:pt x="2024" y="1006"/>
                    <a:pt x="1894" y="1116"/>
                  </a:cubicBezTo>
                  <a:cubicBezTo>
                    <a:pt x="1797" y="1194"/>
                    <a:pt x="1678" y="1265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4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7"/>
                  </a:cubicBezTo>
                  <a:cubicBezTo>
                    <a:pt x="611" y="915"/>
                    <a:pt x="1092" y="1284"/>
                    <a:pt x="1575" y="1648"/>
                  </a:cubicBezTo>
                  <a:cubicBezTo>
                    <a:pt x="1597" y="1664"/>
                    <a:pt x="1620" y="1672"/>
                    <a:pt x="1640" y="1672"/>
                  </a:cubicBezTo>
                  <a:cubicBezTo>
                    <a:pt x="1681" y="1672"/>
                    <a:pt x="1715" y="1643"/>
                    <a:pt x="1733" y="1605"/>
                  </a:cubicBezTo>
                  <a:cubicBezTo>
                    <a:pt x="1748" y="1595"/>
                    <a:pt x="1763" y="1580"/>
                    <a:pt x="1773" y="1558"/>
                  </a:cubicBezTo>
                  <a:cubicBezTo>
                    <a:pt x="1829" y="1431"/>
                    <a:pt x="1993" y="1345"/>
                    <a:pt x="2097" y="1260"/>
                  </a:cubicBezTo>
                  <a:cubicBezTo>
                    <a:pt x="2218" y="1159"/>
                    <a:pt x="2336" y="1053"/>
                    <a:pt x="2449" y="945"/>
                  </a:cubicBezTo>
                  <a:cubicBezTo>
                    <a:pt x="2688" y="717"/>
                    <a:pt x="2908" y="471"/>
                    <a:pt x="3111" y="214"/>
                  </a:cubicBezTo>
                  <a:cubicBezTo>
                    <a:pt x="3183" y="122"/>
                    <a:pt x="3103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34386" y="3583024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5" y="0"/>
                  </a:moveTo>
                  <a:cubicBezTo>
                    <a:pt x="1588" y="0"/>
                    <a:pt x="1561" y="10"/>
                    <a:pt x="1535" y="33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6"/>
                    <a:pt x="163" y="1426"/>
                  </a:cubicBezTo>
                  <a:cubicBezTo>
                    <a:pt x="183" y="1426"/>
                    <a:pt x="205" y="1419"/>
                    <a:pt x="227" y="1403"/>
                  </a:cubicBezTo>
                  <a:cubicBezTo>
                    <a:pt x="715" y="1056"/>
                    <a:pt x="1183" y="682"/>
                    <a:pt x="1627" y="279"/>
                  </a:cubicBezTo>
                  <a:cubicBezTo>
                    <a:pt x="1834" y="482"/>
                    <a:pt x="2041" y="687"/>
                    <a:pt x="2250" y="892"/>
                  </a:cubicBezTo>
                  <a:cubicBezTo>
                    <a:pt x="2466" y="1105"/>
                    <a:pt x="2673" y="1343"/>
                    <a:pt x="2930" y="1507"/>
                  </a:cubicBezTo>
                  <a:cubicBezTo>
                    <a:pt x="2951" y="1521"/>
                    <a:pt x="2972" y="1527"/>
                    <a:pt x="2992" y="1527"/>
                  </a:cubicBezTo>
                  <a:cubicBezTo>
                    <a:pt x="3095" y="1527"/>
                    <a:pt x="3163" y="1367"/>
                    <a:pt x="3053" y="1297"/>
                  </a:cubicBezTo>
                  <a:cubicBezTo>
                    <a:pt x="2814" y="1146"/>
                    <a:pt x="2621" y="916"/>
                    <a:pt x="2421" y="721"/>
                  </a:cubicBezTo>
                  <a:cubicBezTo>
                    <a:pt x="2194" y="497"/>
                    <a:pt x="1966" y="273"/>
                    <a:pt x="1741" y="49"/>
                  </a:cubicBezTo>
                  <a:cubicBezTo>
                    <a:pt x="1720" y="31"/>
                    <a:pt x="1698" y="20"/>
                    <a:pt x="1675" y="16"/>
                  </a:cubicBezTo>
                  <a:cubicBezTo>
                    <a:pt x="1657" y="6"/>
                    <a:pt x="1637" y="0"/>
                    <a:pt x="1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52118" y="3468093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0"/>
                  </a:moveTo>
                  <a:cubicBezTo>
                    <a:pt x="1482" y="0"/>
                    <a:pt x="1454" y="12"/>
                    <a:pt x="1431" y="41"/>
                  </a:cubicBezTo>
                  <a:cubicBezTo>
                    <a:pt x="1060" y="496"/>
                    <a:pt x="555" y="835"/>
                    <a:pt x="96" y="1195"/>
                  </a:cubicBezTo>
                  <a:cubicBezTo>
                    <a:pt x="0" y="1272"/>
                    <a:pt x="88" y="1395"/>
                    <a:pt x="188" y="1395"/>
                  </a:cubicBezTo>
                  <a:cubicBezTo>
                    <a:pt x="215" y="1395"/>
                    <a:pt x="242" y="1387"/>
                    <a:pt x="268" y="1367"/>
                  </a:cubicBezTo>
                  <a:cubicBezTo>
                    <a:pt x="708" y="1022"/>
                    <a:pt x="1191" y="694"/>
                    <a:pt x="1558" y="265"/>
                  </a:cubicBezTo>
                  <a:cubicBezTo>
                    <a:pt x="1990" y="651"/>
                    <a:pt x="2414" y="1048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5"/>
                  </a:cubicBezTo>
                  <a:cubicBezTo>
                    <a:pt x="2572" y="863"/>
                    <a:pt x="2136" y="455"/>
                    <a:pt x="1688" y="56"/>
                  </a:cubicBezTo>
                  <a:cubicBezTo>
                    <a:pt x="1663" y="34"/>
                    <a:pt x="1635" y="25"/>
                    <a:pt x="1608" y="25"/>
                  </a:cubicBezTo>
                  <a:cubicBezTo>
                    <a:pt x="1599" y="25"/>
                    <a:pt x="1589" y="26"/>
                    <a:pt x="1580" y="28"/>
                  </a:cubicBezTo>
                  <a:cubicBezTo>
                    <a:pt x="1559" y="11"/>
                    <a:pt x="1534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73234" y="370263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7"/>
                  </a:cubicBezTo>
                  <a:cubicBezTo>
                    <a:pt x="1360" y="363"/>
                    <a:pt x="1354" y="394"/>
                    <a:pt x="1365" y="432"/>
                  </a:cubicBezTo>
                  <a:cubicBezTo>
                    <a:pt x="1382" y="490"/>
                    <a:pt x="1401" y="547"/>
                    <a:pt x="1417" y="607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8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9"/>
                  </a:moveTo>
                  <a:cubicBezTo>
                    <a:pt x="496" y="1189"/>
                    <a:pt x="496" y="1196"/>
                    <a:pt x="496" y="1206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9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3"/>
                    <a:pt x="372" y="1439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80"/>
                  </a:move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5"/>
                    <a:pt x="2042" y="1821"/>
                    <a:pt x="2035" y="1828"/>
                  </a:cubicBezTo>
                  <a:cubicBezTo>
                    <a:pt x="2001" y="1713"/>
                    <a:pt x="1966" y="1595"/>
                    <a:pt x="1932" y="1480"/>
                  </a:cubicBezTo>
                  <a:close/>
                  <a:moveTo>
                    <a:pt x="733" y="1798"/>
                  </a:moveTo>
                  <a:cubicBezTo>
                    <a:pt x="746" y="1823"/>
                    <a:pt x="757" y="1849"/>
                    <a:pt x="771" y="1873"/>
                  </a:cubicBezTo>
                  <a:cubicBezTo>
                    <a:pt x="750" y="1851"/>
                    <a:pt x="730" y="1828"/>
                    <a:pt x="709" y="1808"/>
                  </a:cubicBezTo>
                  <a:cubicBezTo>
                    <a:pt x="718" y="1806"/>
                    <a:pt x="726" y="1802"/>
                    <a:pt x="733" y="1798"/>
                  </a:cubicBezTo>
                  <a:close/>
                  <a:moveTo>
                    <a:pt x="1302" y="2375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6"/>
                    <a:pt x="1326" y="2492"/>
                  </a:cubicBezTo>
                  <a:cubicBezTo>
                    <a:pt x="1306" y="2468"/>
                    <a:pt x="1283" y="2444"/>
                    <a:pt x="1263" y="2421"/>
                  </a:cubicBezTo>
                  <a:cubicBezTo>
                    <a:pt x="1278" y="2408"/>
                    <a:pt x="1291" y="2393"/>
                    <a:pt x="1302" y="2375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1"/>
                    <a:pt x="946" y="365"/>
                    <a:pt x="785" y="531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0"/>
                    <a:pt x="267" y="1068"/>
                    <a:pt x="47" y="1295"/>
                  </a:cubicBezTo>
                  <a:cubicBezTo>
                    <a:pt x="2" y="1343"/>
                    <a:pt x="1" y="1418"/>
                    <a:pt x="47" y="1467"/>
                  </a:cubicBezTo>
                  <a:cubicBezTo>
                    <a:pt x="457" y="1882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4"/>
                    <a:pt x="1403" y="2751"/>
                  </a:cubicBezTo>
                  <a:cubicBezTo>
                    <a:pt x="1837" y="2341"/>
                    <a:pt x="2275" y="1933"/>
                    <a:pt x="2715" y="1530"/>
                  </a:cubicBezTo>
                  <a:cubicBezTo>
                    <a:pt x="2732" y="1513"/>
                    <a:pt x="2743" y="1496"/>
                    <a:pt x="2749" y="1478"/>
                  </a:cubicBezTo>
                  <a:cubicBezTo>
                    <a:pt x="2786" y="1435"/>
                    <a:pt x="2793" y="1373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54960" y="3784356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3"/>
                    <a:pt x="806" y="162"/>
                    <a:pt x="799" y="162"/>
                  </a:cubicBezTo>
                  <a:cubicBezTo>
                    <a:pt x="802" y="158"/>
                    <a:pt x="806" y="154"/>
                    <a:pt x="810" y="152"/>
                  </a:cubicBezTo>
                  <a:close/>
                  <a:moveTo>
                    <a:pt x="232" y="723"/>
                  </a:moveTo>
                  <a:cubicBezTo>
                    <a:pt x="236" y="725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5"/>
                    <a:pt x="232" y="723"/>
                  </a:cubicBezTo>
                  <a:close/>
                  <a:moveTo>
                    <a:pt x="159" y="887"/>
                  </a:moveTo>
                  <a:lnTo>
                    <a:pt x="159" y="887"/>
                  </a:lnTo>
                  <a:cubicBezTo>
                    <a:pt x="209" y="932"/>
                    <a:pt x="258" y="978"/>
                    <a:pt x="308" y="1023"/>
                  </a:cubicBezTo>
                  <a:cubicBezTo>
                    <a:pt x="323" y="1042"/>
                    <a:pt x="340" y="1060"/>
                    <a:pt x="355" y="1077"/>
                  </a:cubicBezTo>
                  <a:cubicBezTo>
                    <a:pt x="280" y="1014"/>
                    <a:pt x="196" y="939"/>
                    <a:pt x="159" y="887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5"/>
                  </a:cubicBezTo>
                  <a:cubicBezTo>
                    <a:pt x="886" y="596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7"/>
                    <a:pt x="754" y="1092"/>
                  </a:cubicBezTo>
                  <a:cubicBezTo>
                    <a:pt x="664" y="1014"/>
                    <a:pt x="580" y="928"/>
                    <a:pt x="502" y="836"/>
                  </a:cubicBezTo>
                  <a:cubicBezTo>
                    <a:pt x="597" y="730"/>
                    <a:pt x="690" y="622"/>
                    <a:pt x="786" y="516"/>
                  </a:cubicBezTo>
                  <a:cubicBezTo>
                    <a:pt x="791" y="510"/>
                    <a:pt x="797" y="503"/>
                    <a:pt x="800" y="495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8"/>
                    <a:pt x="806" y="1325"/>
                    <a:pt x="800" y="1334"/>
                  </a:cubicBezTo>
                  <a:cubicBezTo>
                    <a:pt x="795" y="1329"/>
                    <a:pt x="789" y="1325"/>
                    <a:pt x="784" y="1319"/>
                  </a:cubicBezTo>
                  <a:cubicBezTo>
                    <a:pt x="791" y="1316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2"/>
                    <a:pt x="746" y="48"/>
                  </a:cubicBezTo>
                  <a:cubicBezTo>
                    <a:pt x="743" y="50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5"/>
                  </a:cubicBezTo>
                  <a:cubicBezTo>
                    <a:pt x="241" y="540"/>
                    <a:pt x="180" y="609"/>
                    <a:pt x="116" y="676"/>
                  </a:cubicBezTo>
                  <a:cubicBezTo>
                    <a:pt x="79" y="719"/>
                    <a:pt x="4" y="779"/>
                    <a:pt x="3" y="842"/>
                  </a:cubicBezTo>
                  <a:cubicBezTo>
                    <a:pt x="1" y="896"/>
                    <a:pt x="16" y="926"/>
                    <a:pt x="53" y="961"/>
                  </a:cubicBezTo>
                  <a:cubicBezTo>
                    <a:pt x="133" y="1042"/>
                    <a:pt x="223" y="1112"/>
                    <a:pt x="306" y="1187"/>
                  </a:cubicBezTo>
                  <a:cubicBezTo>
                    <a:pt x="463" y="1327"/>
                    <a:pt x="620" y="1465"/>
                    <a:pt x="776" y="1605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5"/>
                  </a:cubicBezTo>
                  <a:cubicBezTo>
                    <a:pt x="1099" y="1385"/>
                    <a:pt x="1337" y="1165"/>
                    <a:pt x="1576" y="945"/>
                  </a:cubicBezTo>
                  <a:cubicBezTo>
                    <a:pt x="1589" y="941"/>
                    <a:pt x="1600" y="932"/>
                    <a:pt x="1606" y="917"/>
                  </a:cubicBezTo>
                  <a:cubicBezTo>
                    <a:pt x="1608" y="917"/>
                    <a:pt x="1608" y="917"/>
                    <a:pt x="1610" y="915"/>
                  </a:cubicBezTo>
                  <a:cubicBezTo>
                    <a:pt x="1632" y="894"/>
                    <a:pt x="1632" y="868"/>
                    <a:pt x="1621" y="848"/>
                  </a:cubicBezTo>
                  <a:cubicBezTo>
                    <a:pt x="1615" y="713"/>
                    <a:pt x="1427" y="589"/>
                    <a:pt x="1347" y="508"/>
                  </a:cubicBezTo>
                  <a:cubicBezTo>
                    <a:pt x="1179" y="344"/>
                    <a:pt x="1013" y="182"/>
                    <a:pt x="847" y="18"/>
                  </a:cubicBezTo>
                  <a:cubicBezTo>
                    <a:pt x="835" y="6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22661" y="3857861"/>
              <a:ext cx="122669" cy="116383"/>
            </a:xfrm>
            <a:custGeom>
              <a:avLst/>
              <a:gdLst/>
              <a:ahLst/>
              <a:cxnLst/>
              <a:rect l="l" t="t" r="r" b="b"/>
              <a:pathLst>
                <a:path w="761" h="722" extrusionOk="0">
                  <a:moveTo>
                    <a:pt x="392" y="185"/>
                  </a:moveTo>
                  <a:cubicBezTo>
                    <a:pt x="397" y="190"/>
                    <a:pt x="403" y="196"/>
                    <a:pt x="408" y="203"/>
                  </a:cubicBezTo>
                  <a:cubicBezTo>
                    <a:pt x="397" y="207"/>
                    <a:pt x="386" y="211"/>
                    <a:pt x="375" y="215"/>
                  </a:cubicBezTo>
                  <a:cubicBezTo>
                    <a:pt x="380" y="205"/>
                    <a:pt x="386" y="194"/>
                    <a:pt x="392" y="185"/>
                  </a:cubicBezTo>
                  <a:close/>
                  <a:moveTo>
                    <a:pt x="492" y="297"/>
                  </a:moveTo>
                  <a:cubicBezTo>
                    <a:pt x="494" y="298"/>
                    <a:pt x="496" y="300"/>
                    <a:pt x="498" y="302"/>
                  </a:cubicBezTo>
                  <a:cubicBezTo>
                    <a:pt x="492" y="304"/>
                    <a:pt x="489" y="306"/>
                    <a:pt x="483" y="306"/>
                  </a:cubicBezTo>
                  <a:cubicBezTo>
                    <a:pt x="487" y="304"/>
                    <a:pt x="489" y="300"/>
                    <a:pt x="492" y="297"/>
                  </a:cubicBezTo>
                  <a:close/>
                  <a:moveTo>
                    <a:pt x="591" y="405"/>
                  </a:moveTo>
                  <a:lnTo>
                    <a:pt x="600" y="414"/>
                  </a:lnTo>
                  <a:cubicBezTo>
                    <a:pt x="599" y="413"/>
                    <a:pt x="597" y="412"/>
                    <a:pt x="594" y="412"/>
                  </a:cubicBezTo>
                  <a:cubicBezTo>
                    <a:pt x="590" y="412"/>
                    <a:pt x="584" y="415"/>
                    <a:pt x="578" y="420"/>
                  </a:cubicBezTo>
                  <a:cubicBezTo>
                    <a:pt x="582" y="414"/>
                    <a:pt x="587" y="410"/>
                    <a:pt x="591" y="405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4"/>
                    <a:pt x="360" y="483"/>
                  </a:cubicBezTo>
                  <a:cubicBezTo>
                    <a:pt x="356" y="477"/>
                    <a:pt x="353" y="472"/>
                    <a:pt x="349" y="466"/>
                  </a:cubicBezTo>
                  <a:cubicBezTo>
                    <a:pt x="358" y="463"/>
                    <a:pt x="369" y="461"/>
                    <a:pt x="380" y="459"/>
                  </a:cubicBezTo>
                  <a:close/>
                  <a:moveTo>
                    <a:pt x="392" y="1"/>
                  </a:moveTo>
                  <a:cubicBezTo>
                    <a:pt x="386" y="1"/>
                    <a:pt x="379" y="2"/>
                    <a:pt x="373" y="4"/>
                  </a:cubicBezTo>
                  <a:cubicBezTo>
                    <a:pt x="220" y="60"/>
                    <a:pt x="181" y="235"/>
                    <a:pt x="37" y="298"/>
                  </a:cubicBezTo>
                  <a:cubicBezTo>
                    <a:pt x="0" y="315"/>
                    <a:pt x="2" y="367"/>
                    <a:pt x="26" y="394"/>
                  </a:cubicBezTo>
                  <a:cubicBezTo>
                    <a:pt x="78" y="451"/>
                    <a:pt x="131" y="511"/>
                    <a:pt x="183" y="569"/>
                  </a:cubicBezTo>
                  <a:cubicBezTo>
                    <a:pt x="222" y="614"/>
                    <a:pt x="274" y="699"/>
                    <a:pt x="332" y="716"/>
                  </a:cubicBezTo>
                  <a:cubicBezTo>
                    <a:pt x="346" y="720"/>
                    <a:pt x="360" y="722"/>
                    <a:pt x="373" y="722"/>
                  </a:cubicBezTo>
                  <a:cubicBezTo>
                    <a:pt x="463" y="722"/>
                    <a:pt x="526" y="636"/>
                    <a:pt x="591" y="576"/>
                  </a:cubicBezTo>
                  <a:cubicBezTo>
                    <a:pt x="647" y="524"/>
                    <a:pt x="761" y="448"/>
                    <a:pt x="709" y="358"/>
                  </a:cubicBezTo>
                  <a:cubicBezTo>
                    <a:pt x="647" y="252"/>
                    <a:pt x="537" y="157"/>
                    <a:pt x="449" y="67"/>
                  </a:cubicBezTo>
                  <a:cubicBezTo>
                    <a:pt x="451" y="34"/>
                    <a:pt x="426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3"/>
          <p:cNvGrpSpPr/>
          <p:nvPr/>
        </p:nvGrpSpPr>
        <p:grpSpPr>
          <a:xfrm flipH="1">
            <a:off x="8720213" y="2644937"/>
            <a:ext cx="423798" cy="3158837"/>
            <a:chOff x="434225" y="628490"/>
            <a:chExt cx="516952" cy="3852710"/>
          </a:xfrm>
        </p:grpSpPr>
        <p:sp>
          <p:nvSpPr>
            <p:cNvPr id="75" name="Google Shape;75;p3"/>
            <p:cNvSpPr/>
            <p:nvPr/>
          </p:nvSpPr>
          <p:spPr>
            <a:xfrm>
              <a:off x="449538" y="1427693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4"/>
                  </a:moveTo>
                  <a:cubicBezTo>
                    <a:pt x="2780" y="254"/>
                    <a:pt x="2767" y="315"/>
                    <a:pt x="2760" y="377"/>
                  </a:cubicBezTo>
                  <a:cubicBezTo>
                    <a:pt x="2752" y="332"/>
                    <a:pt x="2743" y="285"/>
                    <a:pt x="2733" y="239"/>
                  </a:cubicBezTo>
                  <a:cubicBezTo>
                    <a:pt x="2754" y="224"/>
                    <a:pt x="2776" y="207"/>
                    <a:pt x="2799" y="194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90"/>
                    <a:pt x="202" y="407"/>
                    <a:pt x="235" y="425"/>
                  </a:cubicBezTo>
                  <a:cubicBezTo>
                    <a:pt x="203" y="427"/>
                    <a:pt x="170" y="433"/>
                    <a:pt x="138" y="440"/>
                  </a:cubicBezTo>
                  <a:cubicBezTo>
                    <a:pt x="136" y="420"/>
                    <a:pt x="134" y="399"/>
                    <a:pt x="133" y="379"/>
                  </a:cubicBezTo>
                  <a:close/>
                  <a:moveTo>
                    <a:pt x="2625" y="326"/>
                  </a:moveTo>
                  <a:cubicBezTo>
                    <a:pt x="2635" y="377"/>
                    <a:pt x="2644" y="425"/>
                    <a:pt x="2655" y="474"/>
                  </a:cubicBezTo>
                  <a:cubicBezTo>
                    <a:pt x="2635" y="435"/>
                    <a:pt x="2614" y="395"/>
                    <a:pt x="2594" y="356"/>
                  </a:cubicBezTo>
                  <a:cubicBezTo>
                    <a:pt x="2605" y="347"/>
                    <a:pt x="2616" y="338"/>
                    <a:pt x="2625" y="326"/>
                  </a:cubicBezTo>
                  <a:close/>
                  <a:moveTo>
                    <a:pt x="2493" y="455"/>
                  </a:moveTo>
                  <a:cubicBezTo>
                    <a:pt x="2499" y="472"/>
                    <a:pt x="2506" y="489"/>
                    <a:pt x="2513" y="505"/>
                  </a:cubicBezTo>
                  <a:cubicBezTo>
                    <a:pt x="2508" y="500"/>
                    <a:pt x="2502" y="496"/>
                    <a:pt x="2499" y="492"/>
                  </a:cubicBezTo>
                  <a:cubicBezTo>
                    <a:pt x="2489" y="486"/>
                    <a:pt x="2480" y="483"/>
                    <a:pt x="2471" y="483"/>
                  </a:cubicBezTo>
                  <a:cubicBezTo>
                    <a:pt x="2469" y="483"/>
                    <a:pt x="2467" y="483"/>
                    <a:pt x="2465" y="483"/>
                  </a:cubicBezTo>
                  <a:cubicBezTo>
                    <a:pt x="2474" y="474"/>
                    <a:pt x="2484" y="464"/>
                    <a:pt x="2493" y="455"/>
                  </a:cubicBezTo>
                  <a:close/>
                  <a:moveTo>
                    <a:pt x="414" y="517"/>
                  </a:moveTo>
                  <a:cubicBezTo>
                    <a:pt x="425" y="522"/>
                    <a:pt x="437" y="528"/>
                    <a:pt x="448" y="533"/>
                  </a:cubicBezTo>
                  <a:cubicBezTo>
                    <a:pt x="405" y="556"/>
                    <a:pt x="360" y="578"/>
                    <a:pt x="317" y="599"/>
                  </a:cubicBezTo>
                  <a:cubicBezTo>
                    <a:pt x="340" y="576"/>
                    <a:pt x="366" y="556"/>
                    <a:pt x="394" y="537"/>
                  </a:cubicBezTo>
                  <a:cubicBezTo>
                    <a:pt x="403" y="531"/>
                    <a:pt x="409" y="524"/>
                    <a:pt x="414" y="517"/>
                  </a:cubicBezTo>
                  <a:close/>
                  <a:moveTo>
                    <a:pt x="2879" y="392"/>
                  </a:moveTo>
                  <a:cubicBezTo>
                    <a:pt x="2883" y="483"/>
                    <a:pt x="2888" y="574"/>
                    <a:pt x="2894" y="666"/>
                  </a:cubicBezTo>
                  <a:cubicBezTo>
                    <a:pt x="2871" y="576"/>
                    <a:pt x="2868" y="483"/>
                    <a:pt x="2879" y="392"/>
                  </a:cubicBezTo>
                  <a:close/>
                  <a:moveTo>
                    <a:pt x="466" y="705"/>
                  </a:moveTo>
                  <a:cubicBezTo>
                    <a:pt x="468" y="707"/>
                    <a:pt x="468" y="707"/>
                    <a:pt x="468" y="709"/>
                  </a:cubicBezTo>
                  <a:cubicBezTo>
                    <a:pt x="466" y="709"/>
                    <a:pt x="464" y="710"/>
                    <a:pt x="461" y="712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3"/>
                  </a:moveTo>
                  <a:cubicBezTo>
                    <a:pt x="2334" y="664"/>
                    <a:pt x="2359" y="684"/>
                    <a:pt x="2383" y="705"/>
                  </a:cubicBezTo>
                  <a:cubicBezTo>
                    <a:pt x="2387" y="714"/>
                    <a:pt x="2390" y="724"/>
                    <a:pt x="2398" y="731"/>
                  </a:cubicBezTo>
                  <a:cubicBezTo>
                    <a:pt x="2415" y="750"/>
                    <a:pt x="2433" y="761"/>
                    <a:pt x="2454" y="765"/>
                  </a:cubicBezTo>
                  <a:cubicBezTo>
                    <a:pt x="2486" y="794"/>
                    <a:pt x="2515" y="822"/>
                    <a:pt x="2547" y="852"/>
                  </a:cubicBezTo>
                  <a:cubicBezTo>
                    <a:pt x="2463" y="787"/>
                    <a:pt x="2379" y="722"/>
                    <a:pt x="2297" y="656"/>
                  </a:cubicBezTo>
                  <a:cubicBezTo>
                    <a:pt x="2301" y="651"/>
                    <a:pt x="2305" y="647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3"/>
                    <a:pt x="547" y="878"/>
                    <a:pt x="494" y="914"/>
                  </a:cubicBezTo>
                  <a:cubicBezTo>
                    <a:pt x="545" y="875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6"/>
                    <a:pt x="230" y="1046"/>
                  </a:cubicBezTo>
                  <a:cubicBezTo>
                    <a:pt x="230" y="1048"/>
                    <a:pt x="228" y="1050"/>
                    <a:pt x="226" y="1052"/>
                  </a:cubicBezTo>
                  <a:cubicBezTo>
                    <a:pt x="226" y="1050"/>
                    <a:pt x="226" y="1046"/>
                    <a:pt x="226" y="1044"/>
                  </a:cubicBezTo>
                  <a:close/>
                  <a:moveTo>
                    <a:pt x="2894" y="1098"/>
                  </a:moveTo>
                  <a:cubicBezTo>
                    <a:pt x="2903" y="1111"/>
                    <a:pt x="2912" y="1124"/>
                    <a:pt x="2920" y="1136"/>
                  </a:cubicBezTo>
                  <a:cubicBezTo>
                    <a:pt x="2909" y="1130"/>
                    <a:pt x="2898" y="1124"/>
                    <a:pt x="2884" y="1117"/>
                  </a:cubicBezTo>
                  <a:cubicBezTo>
                    <a:pt x="2888" y="1111"/>
                    <a:pt x="2892" y="1104"/>
                    <a:pt x="2894" y="1098"/>
                  </a:cubicBezTo>
                  <a:close/>
                  <a:moveTo>
                    <a:pt x="2914" y="1"/>
                  </a:moveTo>
                  <a:cubicBezTo>
                    <a:pt x="2904" y="1"/>
                    <a:pt x="2894" y="3"/>
                    <a:pt x="2884" y="8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21"/>
                  </a:cubicBezTo>
                  <a:cubicBezTo>
                    <a:pt x="2400" y="373"/>
                    <a:pt x="2348" y="429"/>
                    <a:pt x="2295" y="485"/>
                  </a:cubicBezTo>
                  <a:cubicBezTo>
                    <a:pt x="2293" y="483"/>
                    <a:pt x="2293" y="483"/>
                    <a:pt x="2292" y="483"/>
                  </a:cubicBez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9"/>
                  </a:cubicBezTo>
                  <a:cubicBezTo>
                    <a:pt x="2202" y="580"/>
                    <a:pt x="2182" y="599"/>
                    <a:pt x="2163" y="619"/>
                  </a:cubicBezTo>
                  <a:cubicBezTo>
                    <a:pt x="2141" y="640"/>
                    <a:pt x="2137" y="684"/>
                    <a:pt x="2163" y="705"/>
                  </a:cubicBezTo>
                  <a:cubicBezTo>
                    <a:pt x="2314" y="822"/>
                    <a:pt x="2465" y="942"/>
                    <a:pt x="2616" y="1061"/>
                  </a:cubicBezTo>
                  <a:cubicBezTo>
                    <a:pt x="2728" y="1149"/>
                    <a:pt x="2836" y="1253"/>
                    <a:pt x="2978" y="1287"/>
                  </a:cubicBezTo>
                  <a:cubicBezTo>
                    <a:pt x="2982" y="1287"/>
                    <a:pt x="2986" y="1288"/>
                    <a:pt x="2991" y="1288"/>
                  </a:cubicBezTo>
                  <a:cubicBezTo>
                    <a:pt x="3024" y="1288"/>
                    <a:pt x="3057" y="1263"/>
                    <a:pt x="3054" y="1227"/>
                  </a:cubicBezTo>
                  <a:cubicBezTo>
                    <a:pt x="3026" y="850"/>
                    <a:pt x="2998" y="474"/>
                    <a:pt x="2987" y="95"/>
                  </a:cubicBezTo>
                  <a:cubicBezTo>
                    <a:pt x="2987" y="78"/>
                    <a:pt x="2983" y="67"/>
                    <a:pt x="2974" y="58"/>
                  </a:cubicBezTo>
                  <a:cubicBezTo>
                    <a:pt x="2974" y="26"/>
                    <a:pt x="2947" y="1"/>
                    <a:pt x="2914" y="1"/>
                  </a:cubicBezTo>
                  <a:close/>
                  <a:moveTo>
                    <a:pt x="89" y="251"/>
                  </a:moveTo>
                  <a:cubicBezTo>
                    <a:pt x="80" y="251"/>
                    <a:pt x="72" y="251"/>
                    <a:pt x="64" y="252"/>
                  </a:cubicBezTo>
                  <a:cubicBezTo>
                    <a:pt x="34" y="254"/>
                    <a:pt x="0" y="276"/>
                    <a:pt x="4" y="311"/>
                  </a:cubicBezTo>
                  <a:cubicBezTo>
                    <a:pt x="6" y="328"/>
                    <a:pt x="8" y="347"/>
                    <a:pt x="10" y="364"/>
                  </a:cubicBezTo>
                  <a:cubicBezTo>
                    <a:pt x="8" y="371"/>
                    <a:pt x="8" y="379"/>
                    <a:pt x="8" y="386"/>
                  </a:cubicBezTo>
                  <a:cubicBezTo>
                    <a:pt x="11" y="407"/>
                    <a:pt x="15" y="427"/>
                    <a:pt x="17" y="448"/>
                  </a:cubicBezTo>
                  <a:cubicBezTo>
                    <a:pt x="41" y="720"/>
                    <a:pt x="51" y="994"/>
                    <a:pt x="45" y="1268"/>
                  </a:cubicBezTo>
                  <a:cubicBezTo>
                    <a:pt x="44" y="1302"/>
                    <a:pt x="75" y="1328"/>
                    <a:pt x="107" y="1328"/>
                  </a:cubicBezTo>
                  <a:cubicBezTo>
                    <a:pt x="117" y="1328"/>
                    <a:pt x="127" y="1325"/>
                    <a:pt x="136" y="1320"/>
                  </a:cubicBezTo>
                  <a:cubicBezTo>
                    <a:pt x="155" y="1309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8"/>
                  </a:cubicBezTo>
                  <a:cubicBezTo>
                    <a:pt x="453" y="1082"/>
                    <a:pt x="688" y="919"/>
                    <a:pt x="940" y="781"/>
                  </a:cubicBezTo>
                  <a:cubicBezTo>
                    <a:pt x="981" y="757"/>
                    <a:pt x="977" y="699"/>
                    <a:pt x="940" y="675"/>
                  </a:cubicBezTo>
                  <a:cubicBezTo>
                    <a:pt x="789" y="582"/>
                    <a:pt x="636" y="494"/>
                    <a:pt x="479" y="414"/>
                  </a:cubicBezTo>
                  <a:cubicBezTo>
                    <a:pt x="371" y="356"/>
                    <a:pt x="221" y="251"/>
                    <a:pt x="89" y="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50989" y="1180581"/>
              <a:ext cx="491000" cy="259524"/>
            </a:xfrm>
            <a:custGeom>
              <a:avLst/>
              <a:gdLst/>
              <a:ahLst/>
              <a:cxnLst/>
              <a:rect l="l" t="t" r="r" b="b"/>
              <a:pathLst>
                <a:path w="3046" h="1610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5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4"/>
                  </a:cubicBezTo>
                  <a:cubicBezTo>
                    <a:pt x="227" y="167"/>
                    <a:pt x="199" y="156"/>
                    <a:pt x="171" y="156"/>
                  </a:cubicBezTo>
                  <a:cubicBezTo>
                    <a:pt x="82" y="156"/>
                    <a:pt x="1" y="277"/>
                    <a:pt x="81" y="364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1"/>
                    <a:pt x="1114" y="1313"/>
                  </a:cubicBezTo>
                  <a:cubicBezTo>
                    <a:pt x="1209" y="1416"/>
                    <a:pt x="1300" y="1518"/>
                    <a:pt x="1421" y="1591"/>
                  </a:cubicBezTo>
                  <a:cubicBezTo>
                    <a:pt x="1443" y="1605"/>
                    <a:pt x="1464" y="1610"/>
                    <a:pt x="1483" y="1610"/>
                  </a:cubicBezTo>
                  <a:cubicBezTo>
                    <a:pt x="1495" y="1610"/>
                    <a:pt x="1507" y="1608"/>
                    <a:pt x="1518" y="1604"/>
                  </a:cubicBezTo>
                  <a:cubicBezTo>
                    <a:pt x="1542" y="1600"/>
                    <a:pt x="1567" y="1591"/>
                    <a:pt x="1589" y="1569"/>
                  </a:cubicBezTo>
                  <a:cubicBezTo>
                    <a:pt x="2042" y="1112"/>
                    <a:pt x="2499" y="657"/>
                    <a:pt x="2959" y="208"/>
                  </a:cubicBezTo>
                  <a:cubicBezTo>
                    <a:pt x="3046" y="122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37932" y="1279555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2"/>
                    <a:pt x="2515" y="546"/>
                    <a:pt x="2278" y="774"/>
                  </a:cubicBezTo>
                  <a:cubicBezTo>
                    <a:pt x="2155" y="893"/>
                    <a:pt x="2024" y="1007"/>
                    <a:pt x="1894" y="1117"/>
                  </a:cubicBezTo>
                  <a:cubicBezTo>
                    <a:pt x="1797" y="1195"/>
                    <a:pt x="1678" y="1266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8"/>
                  </a:cubicBezTo>
                  <a:cubicBezTo>
                    <a:pt x="611" y="915"/>
                    <a:pt x="1092" y="1285"/>
                    <a:pt x="1575" y="1650"/>
                  </a:cubicBezTo>
                  <a:cubicBezTo>
                    <a:pt x="1597" y="1666"/>
                    <a:pt x="1619" y="1673"/>
                    <a:pt x="1639" y="1673"/>
                  </a:cubicBezTo>
                  <a:cubicBezTo>
                    <a:pt x="1680" y="1673"/>
                    <a:pt x="1715" y="1645"/>
                    <a:pt x="1733" y="1607"/>
                  </a:cubicBezTo>
                  <a:cubicBezTo>
                    <a:pt x="1748" y="1596"/>
                    <a:pt x="1763" y="1581"/>
                    <a:pt x="1773" y="1561"/>
                  </a:cubicBezTo>
                  <a:cubicBezTo>
                    <a:pt x="1829" y="1434"/>
                    <a:pt x="1993" y="1348"/>
                    <a:pt x="2097" y="1260"/>
                  </a:cubicBezTo>
                  <a:cubicBezTo>
                    <a:pt x="2218" y="1160"/>
                    <a:pt x="2336" y="1055"/>
                    <a:pt x="2449" y="945"/>
                  </a:cubicBezTo>
                  <a:cubicBezTo>
                    <a:pt x="2688" y="720"/>
                    <a:pt x="2908" y="474"/>
                    <a:pt x="3111" y="214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34386" y="743583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8" y="1"/>
                  </a:moveTo>
                  <a:cubicBezTo>
                    <a:pt x="1590" y="1"/>
                    <a:pt x="1561" y="11"/>
                    <a:pt x="1535" y="34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5"/>
                    <a:pt x="163" y="1425"/>
                  </a:cubicBezTo>
                  <a:cubicBezTo>
                    <a:pt x="183" y="1425"/>
                    <a:pt x="205" y="1418"/>
                    <a:pt x="227" y="1403"/>
                  </a:cubicBezTo>
                  <a:cubicBezTo>
                    <a:pt x="715" y="1056"/>
                    <a:pt x="1183" y="681"/>
                    <a:pt x="1627" y="278"/>
                  </a:cubicBezTo>
                  <a:cubicBezTo>
                    <a:pt x="1834" y="484"/>
                    <a:pt x="2041" y="687"/>
                    <a:pt x="2250" y="892"/>
                  </a:cubicBezTo>
                  <a:cubicBezTo>
                    <a:pt x="2466" y="1104"/>
                    <a:pt x="2673" y="1343"/>
                    <a:pt x="2930" y="1507"/>
                  </a:cubicBezTo>
                  <a:cubicBezTo>
                    <a:pt x="2951" y="1521"/>
                    <a:pt x="2973" y="1527"/>
                    <a:pt x="2992" y="1527"/>
                  </a:cubicBezTo>
                  <a:cubicBezTo>
                    <a:pt x="3095" y="1527"/>
                    <a:pt x="3162" y="1369"/>
                    <a:pt x="3053" y="1298"/>
                  </a:cubicBezTo>
                  <a:cubicBezTo>
                    <a:pt x="2814" y="1145"/>
                    <a:pt x="2621" y="918"/>
                    <a:pt x="2421" y="720"/>
                  </a:cubicBezTo>
                  <a:cubicBezTo>
                    <a:pt x="2194" y="497"/>
                    <a:pt x="1966" y="273"/>
                    <a:pt x="1741" y="51"/>
                  </a:cubicBezTo>
                  <a:cubicBezTo>
                    <a:pt x="1720" y="30"/>
                    <a:pt x="1698" y="19"/>
                    <a:pt x="1675" y="16"/>
                  </a:cubicBezTo>
                  <a:cubicBezTo>
                    <a:pt x="1658" y="6"/>
                    <a:pt x="1638" y="1"/>
                    <a:pt x="1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51956" y="628490"/>
              <a:ext cx="497448" cy="240664"/>
            </a:xfrm>
            <a:custGeom>
              <a:avLst/>
              <a:gdLst/>
              <a:ahLst/>
              <a:cxnLst/>
              <a:rect l="l" t="t" r="r" b="b"/>
              <a:pathLst>
                <a:path w="3086" h="1493" extrusionOk="0">
                  <a:moveTo>
                    <a:pt x="1510" y="1"/>
                  </a:moveTo>
                  <a:cubicBezTo>
                    <a:pt x="1483" y="1"/>
                    <a:pt x="1455" y="13"/>
                    <a:pt x="1432" y="42"/>
                  </a:cubicBezTo>
                  <a:cubicBezTo>
                    <a:pt x="1061" y="496"/>
                    <a:pt x="556" y="836"/>
                    <a:pt x="97" y="1198"/>
                  </a:cubicBezTo>
                  <a:cubicBezTo>
                    <a:pt x="1" y="1274"/>
                    <a:pt x="89" y="1397"/>
                    <a:pt x="190" y="1397"/>
                  </a:cubicBezTo>
                  <a:cubicBezTo>
                    <a:pt x="216" y="1397"/>
                    <a:pt x="244" y="1389"/>
                    <a:pt x="269" y="1369"/>
                  </a:cubicBezTo>
                  <a:cubicBezTo>
                    <a:pt x="709" y="1022"/>
                    <a:pt x="1192" y="694"/>
                    <a:pt x="1559" y="265"/>
                  </a:cubicBezTo>
                  <a:cubicBezTo>
                    <a:pt x="1991" y="653"/>
                    <a:pt x="2415" y="1050"/>
                    <a:pt x="2828" y="1457"/>
                  </a:cubicBezTo>
                  <a:cubicBezTo>
                    <a:pt x="2853" y="1482"/>
                    <a:pt x="2882" y="1492"/>
                    <a:pt x="2909" y="1492"/>
                  </a:cubicBezTo>
                  <a:cubicBezTo>
                    <a:pt x="3002" y="1492"/>
                    <a:pt x="3085" y="1370"/>
                    <a:pt x="3000" y="1285"/>
                  </a:cubicBezTo>
                  <a:cubicBezTo>
                    <a:pt x="2573" y="866"/>
                    <a:pt x="2137" y="455"/>
                    <a:pt x="1689" y="58"/>
                  </a:cubicBezTo>
                  <a:cubicBezTo>
                    <a:pt x="1664" y="35"/>
                    <a:pt x="1636" y="26"/>
                    <a:pt x="1609" y="26"/>
                  </a:cubicBezTo>
                  <a:cubicBezTo>
                    <a:pt x="1599" y="26"/>
                    <a:pt x="1590" y="27"/>
                    <a:pt x="1581" y="29"/>
                  </a:cubicBezTo>
                  <a:cubicBezTo>
                    <a:pt x="1560" y="11"/>
                    <a:pt x="1535" y="1"/>
                    <a:pt x="1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73234" y="86335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1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6"/>
                    <a:pt x="1294" y="352"/>
                  </a:cubicBezTo>
                  <a:cubicBezTo>
                    <a:pt x="1311" y="335"/>
                    <a:pt x="1328" y="317"/>
                    <a:pt x="1345" y="300"/>
                  </a:cubicBezTo>
                  <a:close/>
                  <a:moveTo>
                    <a:pt x="1086" y="568"/>
                  </a:moveTo>
                  <a:cubicBezTo>
                    <a:pt x="1134" y="772"/>
                    <a:pt x="1188" y="975"/>
                    <a:pt x="1244" y="1176"/>
                  </a:cubicBezTo>
                  <a:cubicBezTo>
                    <a:pt x="1170" y="1001"/>
                    <a:pt x="1089" y="829"/>
                    <a:pt x="991" y="667"/>
                  </a:cubicBezTo>
                  <a:cubicBezTo>
                    <a:pt x="1022" y="634"/>
                    <a:pt x="1054" y="602"/>
                    <a:pt x="1086" y="568"/>
                  </a:cubicBezTo>
                  <a:close/>
                  <a:moveTo>
                    <a:pt x="496" y="1178"/>
                  </a:moveTo>
                  <a:cubicBezTo>
                    <a:pt x="496" y="1187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1"/>
                    <a:pt x="323" y="1363"/>
                    <a:pt x="323" y="1364"/>
                  </a:cubicBezTo>
                  <a:cubicBezTo>
                    <a:pt x="347" y="1402"/>
                    <a:pt x="372" y="1439"/>
                    <a:pt x="394" y="1474"/>
                  </a:cubicBezTo>
                  <a:cubicBezTo>
                    <a:pt x="364" y="1443"/>
                    <a:pt x="332" y="1411"/>
                    <a:pt x="303" y="1379"/>
                  </a:cubicBezTo>
                  <a:cubicBezTo>
                    <a:pt x="308" y="1374"/>
                    <a:pt x="316" y="1366"/>
                    <a:pt x="321" y="1361"/>
                  </a:cubicBezTo>
                  <a:close/>
                  <a:moveTo>
                    <a:pt x="1932" y="1480"/>
                  </a:moveTo>
                  <a:cubicBezTo>
                    <a:pt x="1977" y="1586"/>
                    <a:pt x="2018" y="1696"/>
                    <a:pt x="2057" y="1806"/>
                  </a:cubicBezTo>
                  <a:cubicBezTo>
                    <a:pt x="2050" y="1814"/>
                    <a:pt x="2042" y="1819"/>
                    <a:pt x="2035" y="1827"/>
                  </a:cubicBezTo>
                  <a:cubicBezTo>
                    <a:pt x="2001" y="1711"/>
                    <a:pt x="1966" y="1596"/>
                    <a:pt x="1932" y="1480"/>
                  </a:cubicBezTo>
                  <a:close/>
                  <a:moveTo>
                    <a:pt x="733" y="1797"/>
                  </a:moveTo>
                  <a:cubicBezTo>
                    <a:pt x="746" y="1821"/>
                    <a:pt x="757" y="1847"/>
                    <a:pt x="771" y="1872"/>
                  </a:cubicBezTo>
                  <a:cubicBezTo>
                    <a:pt x="750" y="1849"/>
                    <a:pt x="730" y="1829"/>
                    <a:pt x="709" y="1806"/>
                  </a:cubicBezTo>
                  <a:cubicBezTo>
                    <a:pt x="718" y="1804"/>
                    <a:pt x="726" y="1801"/>
                    <a:pt x="733" y="1797"/>
                  </a:cubicBezTo>
                  <a:close/>
                  <a:moveTo>
                    <a:pt x="1302" y="2373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79"/>
                    <a:pt x="1332" y="2485"/>
                    <a:pt x="1326" y="2491"/>
                  </a:cubicBezTo>
                  <a:cubicBezTo>
                    <a:pt x="1306" y="2466"/>
                    <a:pt x="1283" y="2444"/>
                    <a:pt x="1263" y="2420"/>
                  </a:cubicBezTo>
                  <a:cubicBezTo>
                    <a:pt x="1278" y="2407"/>
                    <a:pt x="1291" y="2392"/>
                    <a:pt x="1302" y="2373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6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0"/>
                    <a:pt x="2275" y="1933"/>
                    <a:pt x="2715" y="1529"/>
                  </a:cubicBezTo>
                  <a:cubicBezTo>
                    <a:pt x="2732" y="1512"/>
                    <a:pt x="2743" y="1495"/>
                    <a:pt x="2749" y="1476"/>
                  </a:cubicBezTo>
                  <a:cubicBezTo>
                    <a:pt x="2786" y="1433"/>
                    <a:pt x="2793" y="1372"/>
                    <a:pt x="2737" y="1323"/>
                  </a:cubicBezTo>
                  <a:cubicBezTo>
                    <a:pt x="2268" y="930"/>
                    <a:pt x="1833" y="499"/>
                    <a:pt x="1434" y="35"/>
                  </a:cubicBezTo>
                  <a:cubicBezTo>
                    <a:pt x="1413" y="11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554960" y="944915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59"/>
                    <a:pt x="823" y="165"/>
                  </a:cubicBezTo>
                  <a:cubicBezTo>
                    <a:pt x="815" y="163"/>
                    <a:pt x="806" y="163"/>
                    <a:pt x="799" y="163"/>
                  </a:cubicBezTo>
                  <a:cubicBezTo>
                    <a:pt x="802" y="159"/>
                    <a:pt x="806" y="156"/>
                    <a:pt x="810" y="152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30"/>
                  </a:cubicBezTo>
                  <a:cubicBezTo>
                    <a:pt x="239" y="728"/>
                    <a:pt x="232" y="728"/>
                    <a:pt x="226" y="728"/>
                  </a:cubicBez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6"/>
                  </a:moveTo>
                  <a:lnTo>
                    <a:pt x="159" y="886"/>
                  </a:lnTo>
                  <a:cubicBezTo>
                    <a:pt x="209" y="933"/>
                    <a:pt x="258" y="978"/>
                    <a:pt x="308" y="1024"/>
                  </a:cubicBezTo>
                  <a:cubicBezTo>
                    <a:pt x="323" y="1043"/>
                    <a:pt x="340" y="1060"/>
                    <a:pt x="355" y="1078"/>
                  </a:cubicBezTo>
                  <a:cubicBezTo>
                    <a:pt x="280" y="1013"/>
                    <a:pt x="196" y="939"/>
                    <a:pt x="159" y="886"/>
                  </a:cubicBezTo>
                  <a:close/>
                  <a:moveTo>
                    <a:pt x="800" y="497"/>
                  </a:moveTo>
                  <a:cubicBezTo>
                    <a:pt x="819" y="508"/>
                    <a:pt x="838" y="528"/>
                    <a:pt x="856" y="555"/>
                  </a:cubicBezTo>
                  <a:cubicBezTo>
                    <a:pt x="886" y="596"/>
                    <a:pt x="918" y="635"/>
                    <a:pt x="950" y="674"/>
                  </a:cubicBezTo>
                  <a:cubicBezTo>
                    <a:pt x="985" y="717"/>
                    <a:pt x="1030" y="773"/>
                    <a:pt x="1082" y="804"/>
                  </a:cubicBezTo>
                  <a:cubicBezTo>
                    <a:pt x="974" y="899"/>
                    <a:pt x="864" y="996"/>
                    <a:pt x="754" y="1093"/>
                  </a:cubicBezTo>
                  <a:cubicBezTo>
                    <a:pt x="664" y="1013"/>
                    <a:pt x="580" y="927"/>
                    <a:pt x="502" y="836"/>
                  </a:cubicBezTo>
                  <a:cubicBezTo>
                    <a:pt x="597" y="730"/>
                    <a:pt x="690" y="622"/>
                    <a:pt x="786" y="515"/>
                  </a:cubicBezTo>
                  <a:cubicBezTo>
                    <a:pt x="791" y="510"/>
                    <a:pt x="797" y="502"/>
                    <a:pt x="800" y="497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7"/>
                    <a:pt x="806" y="1326"/>
                    <a:pt x="800" y="1334"/>
                  </a:cubicBezTo>
                  <a:cubicBezTo>
                    <a:pt x="795" y="1330"/>
                    <a:pt x="789" y="1325"/>
                    <a:pt x="784" y="1319"/>
                  </a:cubicBezTo>
                  <a:cubicBezTo>
                    <a:pt x="791" y="1315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51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4"/>
                  </a:cubicBezTo>
                  <a:cubicBezTo>
                    <a:pt x="241" y="542"/>
                    <a:pt x="180" y="609"/>
                    <a:pt x="116" y="676"/>
                  </a:cubicBezTo>
                  <a:cubicBezTo>
                    <a:pt x="79" y="719"/>
                    <a:pt x="4" y="780"/>
                    <a:pt x="3" y="844"/>
                  </a:cubicBezTo>
                  <a:cubicBezTo>
                    <a:pt x="1" y="896"/>
                    <a:pt x="16" y="926"/>
                    <a:pt x="53" y="963"/>
                  </a:cubicBezTo>
                  <a:cubicBezTo>
                    <a:pt x="133" y="1041"/>
                    <a:pt x="223" y="1112"/>
                    <a:pt x="306" y="1187"/>
                  </a:cubicBezTo>
                  <a:cubicBezTo>
                    <a:pt x="463" y="1326"/>
                    <a:pt x="620" y="1466"/>
                    <a:pt x="776" y="1604"/>
                  </a:cubicBezTo>
                  <a:cubicBezTo>
                    <a:pt x="789" y="1616"/>
                    <a:pt x="804" y="1622"/>
                    <a:pt x="819" y="1622"/>
                  </a:cubicBezTo>
                  <a:cubicBezTo>
                    <a:pt x="834" y="1622"/>
                    <a:pt x="849" y="1616"/>
                    <a:pt x="862" y="1604"/>
                  </a:cubicBezTo>
                  <a:cubicBezTo>
                    <a:pt x="1099" y="1384"/>
                    <a:pt x="1337" y="1166"/>
                    <a:pt x="1576" y="946"/>
                  </a:cubicBezTo>
                  <a:cubicBezTo>
                    <a:pt x="1589" y="940"/>
                    <a:pt x="1600" y="931"/>
                    <a:pt x="1606" y="918"/>
                  </a:cubicBezTo>
                  <a:cubicBezTo>
                    <a:pt x="1608" y="916"/>
                    <a:pt x="1608" y="916"/>
                    <a:pt x="1610" y="914"/>
                  </a:cubicBezTo>
                  <a:cubicBezTo>
                    <a:pt x="1632" y="894"/>
                    <a:pt x="1632" y="870"/>
                    <a:pt x="1621" y="849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6"/>
                    <a:pt x="1013" y="182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22661" y="1018420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0"/>
                    <a:pt x="403" y="197"/>
                    <a:pt x="408" y="203"/>
                  </a:cubicBezTo>
                  <a:cubicBezTo>
                    <a:pt x="397" y="207"/>
                    <a:pt x="386" y="210"/>
                    <a:pt x="375" y="214"/>
                  </a:cubicBezTo>
                  <a:cubicBezTo>
                    <a:pt x="380" y="205"/>
                    <a:pt x="386" y="194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0"/>
                    <a:pt x="498" y="304"/>
                  </a:cubicBezTo>
                  <a:cubicBezTo>
                    <a:pt x="492" y="304"/>
                    <a:pt x="489" y="306"/>
                    <a:pt x="483" y="307"/>
                  </a:cubicBezTo>
                  <a:cubicBezTo>
                    <a:pt x="487" y="304"/>
                    <a:pt x="489" y="300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8"/>
                  </a:moveTo>
                  <a:cubicBezTo>
                    <a:pt x="373" y="466"/>
                    <a:pt x="367" y="473"/>
                    <a:pt x="360" y="483"/>
                  </a:cubicBezTo>
                  <a:cubicBezTo>
                    <a:pt x="356" y="477"/>
                    <a:pt x="353" y="471"/>
                    <a:pt x="349" y="466"/>
                  </a:cubicBezTo>
                  <a:cubicBezTo>
                    <a:pt x="358" y="464"/>
                    <a:pt x="369" y="460"/>
                    <a:pt x="380" y="458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3"/>
                  </a:cubicBezTo>
                  <a:cubicBezTo>
                    <a:pt x="220" y="59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699"/>
                    <a:pt x="332" y="718"/>
                  </a:cubicBezTo>
                  <a:cubicBezTo>
                    <a:pt x="346" y="722"/>
                    <a:pt x="360" y="723"/>
                    <a:pt x="373" y="723"/>
                  </a:cubicBezTo>
                  <a:cubicBezTo>
                    <a:pt x="462" y="723"/>
                    <a:pt x="526" y="636"/>
                    <a:pt x="591" y="576"/>
                  </a:cubicBezTo>
                  <a:cubicBezTo>
                    <a:pt x="647" y="524"/>
                    <a:pt x="761" y="447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49538" y="2374227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3"/>
                  </a:moveTo>
                  <a:cubicBezTo>
                    <a:pt x="2780" y="253"/>
                    <a:pt x="2767" y="314"/>
                    <a:pt x="2760" y="376"/>
                  </a:cubicBezTo>
                  <a:cubicBezTo>
                    <a:pt x="2752" y="331"/>
                    <a:pt x="2743" y="285"/>
                    <a:pt x="2733" y="240"/>
                  </a:cubicBezTo>
                  <a:cubicBezTo>
                    <a:pt x="2754" y="223"/>
                    <a:pt x="2776" y="208"/>
                    <a:pt x="2799" y="193"/>
                  </a:cubicBezTo>
                  <a:close/>
                  <a:moveTo>
                    <a:pt x="133" y="380"/>
                  </a:moveTo>
                  <a:cubicBezTo>
                    <a:pt x="166" y="389"/>
                    <a:pt x="202" y="406"/>
                    <a:pt x="235" y="424"/>
                  </a:cubicBezTo>
                  <a:cubicBezTo>
                    <a:pt x="203" y="426"/>
                    <a:pt x="170" y="432"/>
                    <a:pt x="138" y="439"/>
                  </a:cubicBezTo>
                  <a:cubicBezTo>
                    <a:pt x="136" y="419"/>
                    <a:pt x="134" y="398"/>
                    <a:pt x="133" y="380"/>
                  </a:cubicBezTo>
                  <a:close/>
                  <a:moveTo>
                    <a:pt x="2625" y="327"/>
                  </a:moveTo>
                  <a:cubicBezTo>
                    <a:pt x="2635" y="376"/>
                    <a:pt x="2644" y="424"/>
                    <a:pt x="2655" y="475"/>
                  </a:cubicBezTo>
                  <a:cubicBezTo>
                    <a:pt x="2635" y="434"/>
                    <a:pt x="2614" y="395"/>
                    <a:pt x="2594" y="355"/>
                  </a:cubicBezTo>
                  <a:cubicBezTo>
                    <a:pt x="2605" y="346"/>
                    <a:pt x="2616" y="337"/>
                    <a:pt x="2625" y="327"/>
                  </a:cubicBezTo>
                  <a:close/>
                  <a:moveTo>
                    <a:pt x="2493" y="454"/>
                  </a:moveTo>
                  <a:cubicBezTo>
                    <a:pt x="2499" y="471"/>
                    <a:pt x="2506" y="488"/>
                    <a:pt x="2513" y="505"/>
                  </a:cubicBezTo>
                  <a:cubicBezTo>
                    <a:pt x="2508" y="501"/>
                    <a:pt x="2502" y="495"/>
                    <a:pt x="2499" y="492"/>
                  </a:cubicBezTo>
                  <a:cubicBezTo>
                    <a:pt x="2489" y="485"/>
                    <a:pt x="2480" y="482"/>
                    <a:pt x="2471" y="482"/>
                  </a:cubicBezTo>
                  <a:cubicBezTo>
                    <a:pt x="2469" y="482"/>
                    <a:pt x="2467" y="482"/>
                    <a:pt x="2465" y="482"/>
                  </a:cubicBezTo>
                  <a:cubicBezTo>
                    <a:pt x="2474" y="473"/>
                    <a:pt x="2484" y="464"/>
                    <a:pt x="2493" y="454"/>
                  </a:cubicBezTo>
                  <a:close/>
                  <a:moveTo>
                    <a:pt x="414" y="516"/>
                  </a:moveTo>
                  <a:cubicBezTo>
                    <a:pt x="425" y="521"/>
                    <a:pt x="437" y="527"/>
                    <a:pt x="448" y="533"/>
                  </a:cubicBezTo>
                  <a:cubicBezTo>
                    <a:pt x="405" y="555"/>
                    <a:pt x="360" y="577"/>
                    <a:pt x="317" y="600"/>
                  </a:cubicBezTo>
                  <a:cubicBezTo>
                    <a:pt x="340" y="575"/>
                    <a:pt x="366" y="555"/>
                    <a:pt x="394" y="536"/>
                  </a:cubicBezTo>
                  <a:cubicBezTo>
                    <a:pt x="403" y="531"/>
                    <a:pt x="409" y="523"/>
                    <a:pt x="414" y="516"/>
                  </a:cubicBezTo>
                  <a:close/>
                  <a:moveTo>
                    <a:pt x="2879" y="391"/>
                  </a:moveTo>
                  <a:cubicBezTo>
                    <a:pt x="2883" y="482"/>
                    <a:pt x="2888" y="574"/>
                    <a:pt x="2894" y="667"/>
                  </a:cubicBezTo>
                  <a:cubicBezTo>
                    <a:pt x="2871" y="575"/>
                    <a:pt x="2868" y="482"/>
                    <a:pt x="2879" y="391"/>
                  </a:cubicBezTo>
                  <a:close/>
                  <a:moveTo>
                    <a:pt x="466" y="704"/>
                  </a:moveTo>
                  <a:cubicBezTo>
                    <a:pt x="468" y="706"/>
                    <a:pt x="468" y="708"/>
                    <a:pt x="468" y="708"/>
                  </a:cubicBezTo>
                  <a:cubicBezTo>
                    <a:pt x="466" y="710"/>
                    <a:pt x="464" y="710"/>
                    <a:pt x="461" y="712"/>
                  </a:cubicBezTo>
                  <a:cubicBezTo>
                    <a:pt x="463" y="710"/>
                    <a:pt x="464" y="708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3"/>
                    <a:pt x="2359" y="684"/>
                    <a:pt x="2383" y="704"/>
                  </a:cubicBezTo>
                  <a:cubicBezTo>
                    <a:pt x="2387" y="713"/>
                    <a:pt x="2390" y="723"/>
                    <a:pt x="2398" y="730"/>
                  </a:cubicBezTo>
                  <a:cubicBezTo>
                    <a:pt x="2415" y="749"/>
                    <a:pt x="2433" y="760"/>
                    <a:pt x="2454" y="766"/>
                  </a:cubicBezTo>
                  <a:cubicBezTo>
                    <a:pt x="2486" y="794"/>
                    <a:pt x="2515" y="823"/>
                    <a:pt x="2547" y="853"/>
                  </a:cubicBezTo>
                  <a:cubicBezTo>
                    <a:pt x="2463" y="786"/>
                    <a:pt x="2379" y="721"/>
                    <a:pt x="2297" y="656"/>
                  </a:cubicBezTo>
                  <a:cubicBezTo>
                    <a:pt x="2301" y="652"/>
                    <a:pt x="2305" y="646"/>
                    <a:pt x="2308" y="643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2"/>
                    <a:pt x="547" y="877"/>
                    <a:pt x="494" y="915"/>
                  </a:cubicBezTo>
                  <a:cubicBezTo>
                    <a:pt x="545" y="874"/>
                    <a:pt x="599" y="838"/>
                    <a:pt x="655" y="808"/>
                  </a:cubicBezTo>
                  <a:close/>
                  <a:moveTo>
                    <a:pt x="226" y="1043"/>
                  </a:moveTo>
                  <a:cubicBezTo>
                    <a:pt x="228" y="1045"/>
                    <a:pt x="228" y="1045"/>
                    <a:pt x="230" y="1045"/>
                  </a:cubicBezTo>
                  <a:cubicBezTo>
                    <a:pt x="230" y="1047"/>
                    <a:pt x="228" y="1049"/>
                    <a:pt x="226" y="1051"/>
                  </a:cubicBezTo>
                  <a:lnTo>
                    <a:pt x="226" y="1043"/>
                  </a:lnTo>
                  <a:close/>
                  <a:moveTo>
                    <a:pt x="2894" y="1097"/>
                  </a:moveTo>
                  <a:cubicBezTo>
                    <a:pt x="2903" y="1111"/>
                    <a:pt x="2912" y="1124"/>
                    <a:pt x="2920" y="1135"/>
                  </a:cubicBezTo>
                  <a:cubicBezTo>
                    <a:pt x="2909" y="1129"/>
                    <a:pt x="2898" y="1124"/>
                    <a:pt x="2884" y="1116"/>
                  </a:cubicBezTo>
                  <a:cubicBezTo>
                    <a:pt x="2888" y="1111"/>
                    <a:pt x="2892" y="1105"/>
                    <a:pt x="2894" y="1097"/>
                  </a:cubicBezTo>
                  <a:close/>
                  <a:moveTo>
                    <a:pt x="2913" y="1"/>
                  </a:moveTo>
                  <a:cubicBezTo>
                    <a:pt x="2904" y="1"/>
                    <a:pt x="2894" y="3"/>
                    <a:pt x="2884" y="7"/>
                  </a:cubicBezTo>
                  <a:cubicBezTo>
                    <a:pt x="2743" y="68"/>
                    <a:pt x="2620" y="167"/>
                    <a:pt x="2502" y="275"/>
                  </a:cubicBezTo>
                  <a:cubicBezTo>
                    <a:pt x="2482" y="281"/>
                    <a:pt x="2461" y="298"/>
                    <a:pt x="2456" y="320"/>
                  </a:cubicBezTo>
                  <a:cubicBezTo>
                    <a:pt x="2400" y="374"/>
                    <a:pt x="2348" y="428"/>
                    <a:pt x="2295" y="484"/>
                  </a:cubicBezTo>
                  <a:cubicBezTo>
                    <a:pt x="2293" y="484"/>
                    <a:pt x="2293" y="482"/>
                    <a:pt x="2292" y="482"/>
                  </a:cubicBezTo>
                  <a:cubicBezTo>
                    <a:pt x="2284" y="480"/>
                    <a:pt x="2278" y="479"/>
                    <a:pt x="2272" y="479"/>
                  </a:cubicBezTo>
                  <a:cubicBezTo>
                    <a:pt x="2231" y="479"/>
                    <a:pt x="2211" y="523"/>
                    <a:pt x="2221" y="559"/>
                  </a:cubicBezTo>
                  <a:cubicBezTo>
                    <a:pt x="2202" y="579"/>
                    <a:pt x="2182" y="598"/>
                    <a:pt x="2163" y="618"/>
                  </a:cubicBezTo>
                  <a:cubicBezTo>
                    <a:pt x="2141" y="639"/>
                    <a:pt x="2137" y="684"/>
                    <a:pt x="2163" y="704"/>
                  </a:cubicBezTo>
                  <a:cubicBezTo>
                    <a:pt x="2314" y="823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6"/>
                  </a:cubicBezTo>
                  <a:cubicBezTo>
                    <a:pt x="2982" y="1287"/>
                    <a:pt x="2987" y="1287"/>
                    <a:pt x="2991" y="1287"/>
                  </a:cubicBezTo>
                  <a:cubicBezTo>
                    <a:pt x="3025" y="1287"/>
                    <a:pt x="3057" y="1264"/>
                    <a:pt x="3054" y="1228"/>
                  </a:cubicBezTo>
                  <a:cubicBezTo>
                    <a:pt x="3026" y="849"/>
                    <a:pt x="2998" y="473"/>
                    <a:pt x="2987" y="94"/>
                  </a:cubicBezTo>
                  <a:cubicBezTo>
                    <a:pt x="2987" y="79"/>
                    <a:pt x="2983" y="66"/>
                    <a:pt x="2974" y="57"/>
                  </a:cubicBezTo>
                  <a:cubicBezTo>
                    <a:pt x="2974" y="25"/>
                    <a:pt x="2947" y="1"/>
                    <a:pt x="2913" y="1"/>
                  </a:cubicBezTo>
                  <a:close/>
                  <a:moveTo>
                    <a:pt x="89" y="250"/>
                  </a:moveTo>
                  <a:cubicBezTo>
                    <a:pt x="80" y="250"/>
                    <a:pt x="72" y="250"/>
                    <a:pt x="64" y="251"/>
                  </a:cubicBezTo>
                  <a:cubicBezTo>
                    <a:pt x="34" y="255"/>
                    <a:pt x="0" y="275"/>
                    <a:pt x="4" y="311"/>
                  </a:cubicBezTo>
                  <a:cubicBezTo>
                    <a:pt x="6" y="329"/>
                    <a:pt x="8" y="346"/>
                    <a:pt x="10" y="363"/>
                  </a:cubicBezTo>
                  <a:cubicBezTo>
                    <a:pt x="8" y="370"/>
                    <a:pt x="8" y="378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3"/>
                    <a:pt x="45" y="1267"/>
                  </a:cubicBezTo>
                  <a:cubicBezTo>
                    <a:pt x="44" y="1301"/>
                    <a:pt x="75" y="1327"/>
                    <a:pt x="107" y="1327"/>
                  </a:cubicBezTo>
                  <a:cubicBezTo>
                    <a:pt x="117" y="1327"/>
                    <a:pt x="127" y="1325"/>
                    <a:pt x="136" y="1319"/>
                  </a:cubicBezTo>
                  <a:cubicBezTo>
                    <a:pt x="155" y="1308"/>
                    <a:pt x="170" y="1295"/>
                    <a:pt x="187" y="1282"/>
                  </a:cubicBezTo>
                  <a:cubicBezTo>
                    <a:pt x="203" y="1282"/>
                    <a:pt x="222" y="1278"/>
                    <a:pt x="233" y="1267"/>
                  </a:cubicBezTo>
                  <a:cubicBezTo>
                    <a:pt x="453" y="1081"/>
                    <a:pt x="688" y="918"/>
                    <a:pt x="940" y="781"/>
                  </a:cubicBezTo>
                  <a:cubicBezTo>
                    <a:pt x="981" y="758"/>
                    <a:pt x="977" y="698"/>
                    <a:pt x="940" y="676"/>
                  </a:cubicBezTo>
                  <a:cubicBezTo>
                    <a:pt x="789" y="583"/>
                    <a:pt x="636" y="495"/>
                    <a:pt x="479" y="413"/>
                  </a:cubicBezTo>
                  <a:cubicBezTo>
                    <a:pt x="371" y="355"/>
                    <a:pt x="221" y="250"/>
                    <a:pt x="89" y="2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50989" y="2126954"/>
              <a:ext cx="491000" cy="259685"/>
            </a:xfrm>
            <a:custGeom>
              <a:avLst/>
              <a:gdLst/>
              <a:ahLst/>
              <a:cxnLst/>
              <a:rect l="l" t="t" r="r" b="b"/>
              <a:pathLst>
                <a:path w="3046" h="1611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6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3"/>
                    <a:pt x="1114" y="1313"/>
                  </a:cubicBezTo>
                  <a:cubicBezTo>
                    <a:pt x="1209" y="1418"/>
                    <a:pt x="1300" y="1518"/>
                    <a:pt x="1421" y="1593"/>
                  </a:cubicBezTo>
                  <a:cubicBezTo>
                    <a:pt x="1443" y="1605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37932" y="2226089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2"/>
                  </a:cubicBezTo>
                  <a:cubicBezTo>
                    <a:pt x="2736" y="301"/>
                    <a:pt x="2515" y="545"/>
                    <a:pt x="2278" y="775"/>
                  </a:cubicBezTo>
                  <a:cubicBezTo>
                    <a:pt x="2155" y="894"/>
                    <a:pt x="2024" y="1006"/>
                    <a:pt x="1894" y="1116"/>
                  </a:cubicBezTo>
                  <a:cubicBezTo>
                    <a:pt x="1797" y="1196"/>
                    <a:pt x="1678" y="1267"/>
                    <a:pt x="1603" y="1368"/>
                  </a:cubicBezTo>
                  <a:cubicBezTo>
                    <a:pt x="1152" y="1028"/>
                    <a:pt x="701" y="683"/>
                    <a:pt x="231" y="368"/>
                  </a:cubicBezTo>
                  <a:cubicBezTo>
                    <a:pt x="209" y="354"/>
                    <a:pt x="188" y="347"/>
                    <a:pt x="167" y="347"/>
                  </a:cubicBezTo>
                  <a:cubicBezTo>
                    <a:pt x="67" y="347"/>
                    <a:pt x="0" y="506"/>
                    <a:pt x="108" y="579"/>
                  </a:cubicBezTo>
                  <a:cubicBezTo>
                    <a:pt x="611" y="916"/>
                    <a:pt x="1092" y="1286"/>
                    <a:pt x="1575" y="1649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5"/>
                    <a:pt x="1733" y="1606"/>
                  </a:cubicBezTo>
                  <a:cubicBezTo>
                    <a:pt x="1748" y="1595"/>
                    <a:pt x="1763" y="1580"/>
                    <a:pt x="1773" y="1560"/>
                  </a:cubicBezTo>
                  <a:cubicBezTo>
                    <a:pt x="1829" y="1433"/>
                    <a:pt x="1993" y="1347"/>
                    <a:pt x="2097" y="1259"/>
                  </a:cubicBezTo>
                  <a:cubicBezTo>
                    <a:pt x="2218" y="1159"/>
                    <a:pt x="2336" y="1054"/>
                    <a:pt x="2449" y="946"/>
                  </a:cubicBezTo>
                  <a:cubicBezTo>
                    <a:pt x="2688" y="719"/>
                    <a:pt x="2908" y="473"/>
                    <a:pt x="3111" y="214"/>
                  </a:cubicBezTo>
                  <a:cubicBezTo>
                    <a:pt x="3183" y="122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34225" y="1690117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1"/>
                  </a:moveTo>
                  <a:cubicBezTo>
                    <a:pt x="1589" y="1"/>
                    <a:pt x="1562" y="10"/>
                    <a:pt x="1536" y="33"/>
                  </a:cubicBezTo>
                  <a:cubicBezTo>
                    <a:pt x="1085" y="449"/>
                    <a:pt x="606" y="837"/>
                    <a:pt x="105" y="1193"/>
                  </a:cubicBezTo>
                  <a:cubicBezTo>
                    <a:pt x="1" y="1267"/>
                    <a:pt x="67" y="1425"/>
                    <a:pt x="165" y="1425"/>
                  </a:cubicBezTo>
                  <a:cubicBezTo>
                    <a:pt x="185" y="1425"/>
                    <a:pt x="206" y="1419"/>
                    <a:pt x="228" y="1404"/>
                  </a:cubicBezTo>
                  <a:cubicBezTo>
                    <a:pt x="716" y="1057"/>
                    <a:pt x="1184" y="680"/>
                    <a:pt x="1628" y="278"/>
                  </a:cubicBezTo>
                  <a:cubicBezTo>
                    <a:pt x="1835" y="483"/>
                    <a:pt x="2042" y="688"/>
                    <a:pt x="2251" y="891"/>
                  </a:cubicBezTo>
                  <a:cubicBezTo>
                    <a:pt x="2467" y="1104"/>
                    <a:pt x="2674" y="1342"/>
                    <a:pt x="2931" y="1506"/>
                  </a:cubicBezTo>
                  <a:cubicBezTo>
                    <a:pt x="2953" y="1520"/>
                    <a:pt x="2974" y="1526"/>
                    <a:pt x="2994" y="1526"/>
                  </a:cubicBezTo>
                  <a:cubicBezTo>
                    <a:pt x="3096" y="1526"/>
                    <a:pt x="3163" y="1368"/>
                    <a:pt x="3054" y="1297"/>
                  </a:cubicBezTo>
                  <a:cubicBezTo>
                    <a:pt x="2815" y="1145"/>
                    <a:pt x="2622" y="917"/>
                    <a:pt x="2422" y="719"/>
                  </a:cubicBezTo>
                  <a:cubicBezTo>
                    <a:pt x="2195" y="496"/>
                    <a:pt x="1967" y="274"/>
                    <a:pt x="1742" y="50"/>
                  </a:cubicBezTo>
                  <a:cubicBezTo>
                    <a:pt x="1721" y="30"/>
                    <a:pt x="1699" y="20"/>
                    <a:pt x="1676" y="17"/>
                  </a:cubicBezTo>
                  <a:cubicBezTo>
                    <a:pt x="1658" y="7"/>
                    <a:pt x="1638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51956" y="1575024"/>
              <a:ext cx="497448" cy="240503"/>
            </a:xfrm>
            <a:custGeom>
              <a:avLst/>
              <a:gdLst/>
              <a:ahLst/>
              <a:cxnLst/>
              <a:rect l="l" t="t" r="r" b="b"/>
              <a:pathLst>
                <a:path w="3086" h="1492" extrusionOk="0">
                  <a:moveTo>
                    <a:pt x="1509" y="0"/>
                  </a:moveTo>
                  <a:cubicBezTo>
                    <a:pt x="1482" y="0"/>
                    <a:pt x="1455" y="12"/>
                    <a:pt x="1432" y="41"/>
                  </a:cubicBezTo>
                  <a:cubicBezTo>
                    <a:pt x="1061" y="496"/>
                    <a:pt x="556" y="837"/>
                    <a:pt x="97" y="1197"/>
                  </a:cubicBezTo>
                  <a:cubicBezTo>
                    <a:pt x="1" y="1274"/>
                    <a:pt x="89" y="1396"/>
                    <a:pt x="190" y="1396"/>
                  </a:cubicBezTo>
                  <a:cubicBezTo>
                    <a:pt x="216" y="1396"/>
                    <a:pt x="244" y="1388"/>
                    <a:pt x="269" y="1368"/>
                  </a:cubicBezTo>
                  <a:cubicBezTo>
                    <a:pt x="709" y="1021"/>
                    <a:pt x="1192" y="693"/>
                    <a:pt x="1559" y="266"/>
                  </a:cubicBezTo>
                  <a:cubicBezTo>
                    <a:pt x="1991" y="652"/>
                    <a:pt x="2415" y="1049"/>
                    <a:pt x="2828" y="1456"/>
                  </a:cubicBezTo>
                  <a:cubicBezTo>
                    <a:pt x="2853" y="1481"/>
                    <a:pt x="2882" y="1491"/>
                    <a:pt x="2909" y="1491"/>
                  </a:cubicBezTo>
                  <a:cubicBezTo>
                    <a:pt x="3002" y="1491"/>
                    <a:pt x="3085" y="1369"/>
                    <a:pt x="3000" y="1284"/>
                  </a:cubicBezTo>
                  <a:cubicBezTo>
                    <a:pt x="2573" y="865"/>
                    <a:pt x="2137" y="457"/>
                    <a:pt x="1689" y="58"/>
                  </a:cubicBezTo>
                  <a:cubicBezTo>
                    <a:pt x="1665" y="36"/>
                    <a:pt x="1637" y="26"/>
                    <a:pt x="1610" y="26"/>
                  </a:cubicBezTo>
                  <a:cubicBezTo>
                    <a:pt x="1600" y="26"/>
                    <a:pt x="1591" y="27"/>
                    <a:pt x="1581" y="30"/>
                  </a:cubicBezTo>
                  <a:cubicBezTo>
                    <a:pt x="1560" y="11"/>
                    <a:pt x="153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73234" y="1809724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2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8"/>
                    <a:pt x="1294" y="352"/>
                  </a:cubicBezTo>
                  <a:cubicBezTo>
                    <a:pt x="1311" y="335"/>
                    <a:pt x="1328" y="319"/>
                    <a:pt x="1345" y="300"/>
                  </a:cubicBezTo>
                  <a:close/>
                  <a:moveTo>
                    <a:pt x="1086" y="569"/>
                  </a:moveTo>
                  <a:cubicBezTo>
                    <a:pt x="1134" y="774"/>
                    <a:pt x="1188" y="975"/>
                    <a:pt x="1244" y="1178"/>
                  </a:cubicBezTo>
                  <a:cubicBezTo>
                    <a:pt x="1170" y="1003"/>
                    <a:pt x="1089" y="830"/>
                    <a:pt x="991" y="667"/>
                  </a:cubicBezTo>
                  <a:cubicBezTo>
                    <a:pt x="1022" y="634"/>
                    <a:pt x="1054" y="602"/>
                    <a:pt x="1086" y="569"/>
                  </a:cubicBezTo>
                  <a:close/>
                  <a:moveTo>
                    <a:pt x="496" y="1178"/>
                  </a:moveTo>
                  <a:cubicBezTo>
                    <a:pt x="496" y="1188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3"/>
                    <a:pt x="323" y="1365"/>
                    <a:pt x="323" y="1365"/>
                  </a:cubicBezTo>
                  <a:cubicBezTo>
                    <a:pt x="347" y="1402"/>
                    <a:pt x="372" y="1439"/>
                    <a:pt x="394" y="1477"/>
                  </a:cubicBezTo>
                  <a:cubicBezTo>
                    <a:pt x="364" y="1445"/>
                    <a:pt x="332" y="1411"/>
                    <a:pt x="303" y="1380"/>
                  </a:cubicBezTo>
                  <a:cubicBezTo>
                    <a:pt x="308" y="1374"/>
                    <a:pt x="316" y="1367"/>
                    <a:pt x="321" y="1361"/>
                  </a:cubicBezTo>
                  <a:close/>
                  <a:moveTo>
                    <a:pt x="1932" y="1480"/>
                  </a:moveTo>
                  <a:lnTo>
                    <a:pt x="1932" y="1480"/>
                  </a:lnTo>
                  <a:cubicBezTo>
                    <a:pt x="1977" y="1588"/>
                    <a:pt x="2018" y="1697"/>
                    <a:pt x="2057" y="1808"/>
                  </a:cubicBezTo>
                  <a:cubicBezTo>
                    <a:pt x="2050" y="1814"/>
                    <a:pt x="2042" y="1821"/>
                    <a:pt x="2035" y="1827"/>
                  </a:cubicBezTo>
                  <a:lnTo>
                    <a:pt x="1932" y="1480"/>
                  </a:lnTo>
                  <a:close/>
                  <a:moveTo>
                    <a:pt x="733" y="1797"/>
                  </a:moveTo>
                  <a:cubicBezTo>
                    <a:pt x="746" y="1823"/>
                    <a:pt x="757" y="1848"/>
                    <a:pt x="771" y="1872"/>
                  </a:cubicBezTo>
                  <a:cubicBezTo>
                    <a:pt x="750" y="1851"/>
                    <a:pt x="730" y="1829"/>
                    <a:pt x="709" y="1807"/>
                  </a:cubicBezTo>
                  <a:cubicBezTo>
                    <a:pt x="718" y="1805"/>
                    <a:pt x="726" y="1801"/>
                    <a:pt x="733" y="1797"/>
                  </a:cubicBezTo>
                  <a:close/>
                  <a:moveTo>
                    <a:pt x="1302" y="2375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80"/>
                    <a:pt x="1332" y="2485"/>
                    <a:pt x="1326" y="2493"/>
                  </a:cubicBezTo>
                  <a:cubicBezTo>
                    <a:pt x="1306" y="2468"/>
                    <a:pt x="1283" y="2444"/>
                    <a:pt x="1263" y="2420"/>
                  </a:cubicBezTo>
                  <a:cubicBezTo>
                    <a:pt x="1278" y="2409"/>
                    <a:pt x="1291" y="2392"/>
                    <a:pt x="1302" y="2375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8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2"/>
                    <a:pt x="2275" y="1933"/>
                    <a:pt x="2715" y="1529"/>
                  </a:cubicBezTo>
                  <a:cubicBezTo>
                    <a:pt x="2732" y="1514"/>
                    <a:pt x="2743" y="1495"/>
                    <a:pt x="2749" y="1478"/>
                  </a:cubicBezTo>
                  <a:cubicBezTo>
                    <a:pt x="2786" y="1435"/>
                    <a:pt x="2793" y="1372"/>
                    <a:pt x="2737" y="1325"/>
                  </a:cubicBezTo>
                  <a:cubicBezTo>
                    <a:pt x="2268" y="932"/>
                    <a:pt x="1833" y="501"/>
                    <a:pt x="1434" y="35"/>
                  </a:cubicBezTo>
                  <a:cubicBezTo>
                    <a:pt x="1413" y="12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54960" y="1891610"/>
              <a:ext cx="263231" cy="261297"/>
            </a:xfrm>
            <a:custGeom>
              <a:avLst/>
              <a:gdLst/>
              <a:ahLst/>
              <a:cxnLst/>
              <a:rect l="l" t="t" r="r" b="b"/>
              <a:pathLst>
                <a:path w="1633" h="1621" extrusionOk="0">
                  <a:moveTo>
                    <a:pt x="810" y="150"/>
                  </a:moveTo>
                  <a:cubicBezTo>
                    <a:pt x="814" y="154"/>
                    <a:pt x="819" y="159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7"/>
                    <a:pt x="806" y="154"/>
                    <a:pt x="810" y="150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4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6"/>
                    <a:pt x="308" y="1023"/>
                  </a:cubicBezTo>
                  <a:cubicBezTo>
                    <a:pt x="323" y="1041"/>
                    <a:pt x="340" y="1058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6"/>
                    <a:pt x="838" y="528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5"/>
                    <a:pt x="1030" y="771"/>
                    <a:pt x="1082" y="803"/>
                  </a:cubicBezTo>
                  <a:cubicBezTo>
                    <a:pt x="974" y="898"/>
                    <a:pt x="864" y="995"/>
                    <a:pt x="754" y="1092"/>
                  </a:cubicBezTo>
                  <a:cubicBezTo>
                    <a:pt x="664" y="1011"/>
                    <a:pt x="580" y="927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2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2"/>
                  </a:cubicBezTo>
                  <a:cubicBezTo>
                    <a:pt x="795" y="1328"/>
                    <a:pt x="789" y="1323"/>
                    <a:pt x="784" y="1319"/>
                  </a:cubicBezTo>
                  <a:cubicBezTo>
                    <a:pt x="791" y="1313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49"/>
                    <a:pt x="739" y="51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8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39"/>
                    <a:pt x="223" y="1112"/>
                    <a:pt x="306" y="1187"/>
                  </a:cubicBezTo>
                  <a:cubicBezTo>
                    <a:pt x="463" y="1325"/>
                    <a:pt x="620" y="1464"/>
                    <a:pt x="776" y="1602"/>
                  </a:cubicBezTo>
                  <a:cubicBezTo>
                    <a:pt x="788" y="1615"/>
                    <a:pt x="803" y="1621"/>
                    <a:pt x="818" y="1621"/>
                  </a:cubicBezTo>
                  <a:cubicBezTo>
                    <a:pt x="834" y="1621"/>
                    <a:pt x="849" y="1615"/>
                    <a:pt x="862" y="1602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29"/>
                    <a:pt x="1606" y="916"/>
                  </a:cubicBezTo>
                  <a:cubicBezTo>
                    <a:pt x="1608" y="914"/>
                    <a:pt x="1608" y="914"/>
                    <a:pt x="1610" y="914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1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622661" y="1964793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2"/>
                    <a:pt x="403" y="198"/>
                    <a:pt x="408" y="203"/>
                  </a:cubicBezTo>
                  <a:cubicBezTo>
                    <a:pt x="397" y="207"/>
                    <a:pt x="386" y="211"/>
                    <a:pt x="375" y="216"/>
                  </a:cubicBezTo>
                  <a:cubicBezTo>
                    <a:pt x="380" y="205"/>
                    <a:pt x="386" y="196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2"/>
                    <a:pt x="498" y="304"/>
                  </a:cubicBezTo>
                  <a:cubicBezTo>
                    <a:pt x="492" y="306"/>
                    <a:pt x="489" y="306"/>
                    <a:pt x="483" y="308"/>
                  </a:cubicBezTo>
                  <a:cubicBezTo>
                    <a:pt x="487" y="304"/>
                    <a:pt x="489" y="300"/>
                    <a:pt x="492" y="298"/>
                  </a:cubicBezTo>
                  <a:cubicBezTo>
                    <a:pt x="492" y="296"/>
                    <a:pt x="492" y="296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5"/>
                    <a:pt x="360" y="483"/>
                  </a:cubicBezTo>
                  <a:cubicBezTo>
                    <a:pt x="356" y="477"/>
                    <a:pt x="353" y="472"/>
                    <a:pt x="349" y="468"/>
                  </a:cubicBezTo>
                  <a:cubicBezTo>
                    <a:pt x="358" y="464"/>
                    <a:pt x="369" y="462"/>
                    <a:pt x="380" y="459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4"/>
                  </a:cubicBezTo>
                  <a:cubicBezTo>
                    <a:pt x="220" y="60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701"/>
                    <a:pt x="332" y="718"/>
                  </a:cubicBezTo>
                  <a:cubicBezTo>
                    <a:pt x="346" y="722"/>
                    <a:pt x="360" y="724"/>
                    <a:pt x="373" y="724"/>
                  </a:cubicBezTo>
                  <a:cubicBezTo>
                    <a:pt x="462" y="724"/>
                    <a:pt x="526" y="636"/>
                    <a:pt x="591" y="576"/>
                  </a:cubicBezTo>
                  <a:cubicBezTo>
                    <a:pt x="647" y="526"/>
                    <a:pt x="761" y="449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49538" y="3320761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2"/>
                  </a:moveTo>
                  <a:cubicBezTo>
                    <a:pt x="2780" y="252"/>
                    <a:pt x="2767" y="314"/>
                    <a:pt x="2760" y="377"/>
                  </a:cubicBezTo>
                  <a:cubicBezTo>
                    <a:pt x="2752" y="330"/>
                    <a:pt x="2743" y="284"/>
                    <a:pt x="2733" y="239"/>
                  </a:cubicBezTo>
                  <a:cubicBezTo>
                    <a:pt x="2754" y="222"/>
                    <a:pt x="2776" y="207"/>
                    <a:pt x="2799" y="192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88"/>
                    <a:pt x="202" y="405"/>
                    <a:pt x="235" y="424"/>
                  </a:cubicBezTo>
                  <a:cubicBezTo>
                    <a:pt x="203" y="427"/>
                    <a:pt x="170" y="431"/>
                    <a:pt x="138" y="438"/>
                  </a:cubicBezTo>
                  <a:cubicBezTo>
                    <a:pt x="136" y="418"/>
                    <a:pt x="134" y="399"/>
                    <a:pt x="133" y="379"/>
                  </a:cubicBezTo>
                  <a:close/>
                  <a:moveTo>
                    <a:pt x="2625" y="327"/>
                  </a:moveTo>
                  <a:cubicBezTo>
                    <a:pt x="2635" y="375"/>
                    <a:pt x="2644" y="425"/>
                    <a:pt x="2655" y="474"/>
                  </a:cubicBezTo>
                  <a:cubicBezTo>
                    <a:pt x="2635" y="435"/>
                    <a:pt x="2614" y="394"/>
                    <a:pt x="2594" y="355"/>
                  </a:cubicBezTo>
                  <a:cubicBezTo>
                    <a:pt x="2605" y="345"/>
                    <a:pt x="2616" y="336"/>
                    <a:pt x="2625" y="327"/>
                  </a:cubicBezTo>
                  <a:close/>
                  <a:moveTo>
                    <a:pt x="2493" y="453"/>
                  </a:moveTo>
                  <a:cubicBezTo>
                    <a:pt x="2499" y="470"/>
                    <a:pt x="2506" y="487"/>
                    <a:pt x="2513" y="504"/>
                  </a:cubicBezTo>
                  <a:cubicBezTo>
                    <a:pt x="2508" y="500"/>
                    <a:pt x="2502" y="496"/>
                    <a:pt x="2499" y="493"/>
                  </a:cubicBezTo>
                  <a:cubicBezTo>
                    <a:pt x="2487" y="483"/>
                    <a:pt x="2476" y="481"/>
                    <a:pt x="2465" y="481"/>
                  </a:cubicBezTo>
                  <a:cubicBezTo>
                    <a:pt x="2474" y="472"/>
                    <a:pt x="2484" y="463"/>
                    <a:pt x="2493" y="453"/>
                  </a:cubicBezTo>
                  <a:close/>
                  <a:moveTo>
                    <a:pt x="414" y="515"/>
                  </a:moveTo>
                  <a:cubicBezTo>
                    <a:pt x="425" y="521"/>
                    <a:pt x="437" y="526"/>
                    <a:pt x="448" y="534"/>
                  </a:cubicBezTo>
                  <a:cubicBezTo>
                    <a:pt x="405" y="554"/>
                    <a:pt x="360" y="576"/>
                    <a:pt x="317" y="599"/>
                  </a:cubicBezTo>
                  <a:cubicBezTo>
                    <a:pt x="340" y="575"/>
                    <a:pt x="366" y="554"/>
                    <a:pt x="394" y="535"/>
                  </a:cubicBezTo>
                  <a:cubicBezTo>
                    <a:pt x="403" y="530"/>
                    <a:pt x="409" y="522"/>
                    <a:pt x="414" y="515"/>
                  </a:cubicBezTo>
                  <a:close/>
                  <a:moveTo>
                    <a:pt x="2879" y="390"/>
                  </a:moveTo>
                  <a:lnTo>
                    <a:pt x="2879" y="390"/>
                  </a:lnTo>
                  <a:cubicBezTo>
                    <a:pt x="2883" y="481"/>
                    <a:pt x="2888" y="575"/>
                    <a:pt x="2894" y="666"/>
                  </a:cubicBezTo>
                  <a:cubicBezTo>
                    <a:pt x="2871" y="576"/>
                    <a:pt x="2868" y="483"/>
                    <a:pt x="2879" y="390"/>
                  </a:cubicBezTo>
                  <a:close/>
                  <a:moveTo>
                    <a:pt x="466" y="705"/>
                  </a:moveTo>
                  <a:cubicBezTo>
                    <a:pt x="468" y="705"/>
                    <a:pt x="468" y="707"/>
                    <a:pt x="468" y="707"/>
                  </a:cubicBezTo>
                  <a:cubicBezTo>
                    <a:pt x="466" y="709"/>
                    <a:pt x="464" y="709"/>
                    <a:pt x="461" y="711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2"/>
                  </a:moveTo>
                  <a:cubicBezTo>
                    <a:pt x="2334" y="662"/>
                    <a:pt x="2359" y="683"/>
                    <a:pt x="2383" y="703"/>
                  </a:cubicBezTo>
                  <a:cubicBezTo>
                    <a:pt x="2387" y="713"/>
                    <a:pt x="2390" y="722"/>
                    <a:pt x="2398" y="731"/>
                  </a:cubicBezTo>
                  <a:cubicBezTo>
                    <a:pt x="2415" y="750"/>
                    <a:pt x="2433" y="759"/>
                    <a:pt x="2454" y="765"/>
                  </a:cubicBezTo>
                  <a:cubicBezTo>
                    <a:pt x="2486" y="793"/>
                    <a:pt x="2515" y="823"/>
                    <a:pt x="2547" y="852"/>
                  </a:cubicBezTo>
                  <a:cubicBezTo>
                    <a:pt x="2463" y="787"/>
                    <a:pt x="2379" y="720"/>
                    <a:pt x="2297" y="655"/>
                  </a:cubicBezTo>
                  <a:cubicBezTo>
                    <a:pt x="2301" y="651"/>
                    <a:pt x="2305" y="647"/>
                    <a:pt x="2308" y="642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1"/>
                    <a:pt x="547" y="877"/>
                    <a:pt x="494" y="914"/>
                  </a:cubicBezTo>
                  <a:cubicBezTo>
                    <a:pt x="545" y="873"/>
                    <a:pt x="599" y="839"/>
                    <a:pt x="655" y="808"/>
                  </a:cubicBezTo>
                  <a:close/>
                  <a:moveTo>
                    <a:pt x="230" y="1044"/>
                  </a:moveTo>
                  <a:cubicBezTo>
                    <a:pt x="230" y="1046"/>
                    <a:pt x="228" y="1048"/>
                    <a:pt x="226" y="1050"/>
                  </a:cubicBezTo>
                  <a:lnTo>
                    <a:pt x="226" y="1044"/>
                  </a:lnTo>
                  <a:close/>
                  <a:moveTo>
                    <a:pt x="2894" y="1097"/>
                  </a:moveTo>
                  <a:cubicBezTo>
                    <a:pt x="2903" y="1110"/>
                    <a:pt x="2912" y="1123"/>
                    <a:pt x="2920" y="1136"/>
                  </a:cubicBezTo>
                  <a:cubicBezTo>
                    <a:pt x="2909" y="1128"/>
                    <a:pt x="2898" y="1123"/>
                    <a:pt x="2884" y="1115"/>
                  </a:cubicBezTo>
                  <a:cubicBezTo>
                    <a:pt x="2888" y="1110"/>
                    <a:pt x="2892" y="1104"/>
                    <a:pt x="2894" y="1097"/>
                  </a:cubicBezTo>
                  <a:close/>
                  <a:moveTo>
                    <a:pt x="2913" y="0"/>
                  </a:moveTo>
                  <a:cubicBezTo>
                    <a:pt x="2904" y="0"/>
                    <a:pt x="2894" y="2"/>
                    <a:pt x="2884" y="6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19"/>
                  </a:cubicBezTo>
                  <a:cubicBezTo>
                    <a:pt x="2400" y="373"/>
                    <a:pt x="2348" y="429"/>
                    <a:pt x="2295" y="483"/>
                  </a:cubicBezTo>
                  <a:lnTo>
                    <a:pt x="2292" y="483"/>
                  </a:ln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8"/>
                  </a:cubicBezTo>
                  <a:cubicBezTo>
                    <a:pt x="2202" y="578"/>
                    <a:pt x="2182" y="599"/>
                    <a:pt x="2163" y="617"/>
                  </a:cubicBezTo>
                  <a:cubicBezTo>
                    <a:pt x="2141" y="638"/>
                    <a:pt x="2137" y="683"/>
                    <a:pt x="2163" y="703"/>
                  </a:cubicBezTo>
                  <a:cubicBezTo>
                    <a:pt x="2314" y="823"/>
                    <a:pt x="2465" y="942"/>
                    <a:pt x="2616" y="1059"/>
                  </a:cubicBezTo>
                  <a:cubicBezTo>
                    <a:pt x="2728" y="1147"/>
                    <a:pt x="2836" y="1251"/>
                    <a:pt x="2978" y="1285"/>
                  </a:cubicBezTo>
                  <a:cubicBezTo>
                    <a:pt x="2983" y="1286"/>
                    <a:pt x="2988" y="1287"/>
                    <a:pt x="2993" y="1287"/>
                  </a:cubicBezTo>
                  <a:cubicBezTo>
                    <a:pt x="3026" y="1287"/>
                    <a:pt x="3057" y="1263"/>
                    <a:pt x="3054" y="1227"/>
                  </a:cubicBezTo>
                  <a:cubicBezTo>
                    <a:pt x="3026" y="849"/>
                    <a:pt x="2998" y="472"/>
                    <a:pt x="2987" y="94"/>
                  </a:cubicBezTo>
                  <a:cubicBezTo>
                    <a:pt x="2987" y="79"/>
                    <a:pt x="2983" y="66"/>
                    <a:pt x="2974" y="56"/>
                  </a:cubicBezTo>
                  <a:cubicBezTo>
                    <a:pt x="2974" y="24"/>
                    <a:pt x="2947" y="0"/>
                    <a:pt x="2913" y="0"/>
                  </a:cubicBezTo>
                  <a:close/>
                  <a:moveTo>
                    <a:pt x="88" y="249"/>
                  </a:moveTo>
                  <a:cubicBezTo>
                    <a:pt x="80" y="249"/>
                    <a:pt x="72" y="249"/>
                    <a:pt x="64" y="250"/>
                  </a:cubicBezTo>
                  <a:cubicBezTo>
                    <a:pt x="34" y="254"/>
                    <a:pt x="0" y="276"/>
                    <a:pt x="4" y="312"/>
                  </a:cubicBezTo>
                  <a:cubicBezTo>
                    <a:pt x="6" y="328"/>
                    <a:pt x="8" y="345"/>
                    <a:pt x="10" y="362"/>
                  </a:cubicBezTo>
                  <a:cubicBezTo>
                    <a:pt x="8" y="370"/>
                    <a:pt x="8" y="377"/>
                    <a:pt x="8" y="384"/>
                  </a:cubicBezTo>
                  <a:cubicBezTo>
                    <a:pt x="11" y="405"/>
                    <a:pt x="15" y="425"/>
                    <a:pt x="17" y="446"/>
                  </a:cubicBezTo>
                  <a:cubicBezTo>
                    <a:pt x="41" y="720"/>
                    <a:pt x="51" y="992"/>
                    <a:pt x="45" y="1266"/>
                  </a:cubicBezTo>
                  <a:cubicBezTo>
                    <a:pt x="44" y="1302"/>
                    <a:pt x="74" y="1327"/>
                    <a:pt x="106" y="1327"/>
                  </a:cubicBezTo>
                  <a:cubicBezTo>
                    <a:pt x="116" y="1327"/>
                    <a:pt x="127" y="1324"/>
                    <a:pt x="136" y="1319"/>
                  </a:cubicBezTo>
                  <a:cubicBezTo>
                    <a:pt x="155" y="1307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6"/>
                  </a:cubicBezTo>
                  <a:cubicBezTo>
                    <a:pt x="453" y="1080"/>
                    <a:pt x="688" y="918"/>
                    <a:pt x="940" y="780"/>
                  </a:cubicBezTo>
                  <a:cubicBezTo>
                    <a:pt x="981" y="757"/>
                    <a:pt x="977" y="698"/>
                    <a:pt x="940" y="675"/>
                  </a:cubicBezTo>
                  <a:cubicBezTo>
                    <a:pt x="789" y="582"/>
                    <a:pt x="636" y="494"/>
                    <a:pt x="479" y="412"/>
                  </a:cubicBezTo>
                  <a:cubicBezTo>
                    <a:pt x="371" y="356"/>
                    <a:pt x="221" y="249"/>
                    <a:pt x="8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50989" y="3073327"/>
              <a:ext cx="491000" cy="259846"/>
            </a:xfrm>
            <a:custGeom>
              <a:avLst/>
              <a:gdLst/>
              <a:ahLst/>
              <a:cxnLst/>
              <a:rect l="l" t="t" r="r" b="b"/>
              <a:pathLst>
                <a:path w="3046" h="1612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901"/>
                    <a:pt x="1479" y="1336"/>
                  </a:cubicBezTo>
                  <a:cubicBezTo>
                    <a:pt x="1397" y="1272"/>
                    <a:pt x="1330" y="1190"/>
                    <a:pt x="1259" y="1114"/>
                  </a:cubicBezTo>
                  <a:cubicBezTo>
                    <a:pt x="1158" y="1004"/>
                    <a:pt x="1039" y="909"/>
                    <a:pt x="920" y="818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6"/>
                    <a:pt x="782" y="1015"/>
                  </a:cubicBezTo>
                  <a:cubicBezTo>
                    <a:pt x="899" y="1107"/>
                    <a:pt x="1013" y="1203"/>
                    <a:pt x="1114" y="1313"/>
                  </a:cubicBezTo>
                  <a:cubicBezTo>
                    <a:pt x="1209" y="1418"/>
                    <a:pt x="1300" y="1519"/>
                    <a:pt x="1421" y="1593"/>
                  </a:cubicBezTo>
                  <a:cubicBezTo>
                    <a:pt x="1443" y="1606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37932" y="3172623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0"/>
                    <a:pt x="2515" y="545"/>
                    <a:pt x="2278" y="774"/>
                  </a:cubicBezTo>
                  <a:cubicBezTo>
                    <a:pt x="2155" y="893"/>
                    <a:pt x="2024" y="1007"/>
                    <a:pt x="1894" y="1115"/>
                  </a:cubicBezTo>
                  <a:cubicBezTo>
                    <a:pt x="1797" y="1195"/>
                    <a:pt x="1678" y="1266"/>
                    <a:pt x="1603" y="1369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7" y="348"/>
                    <a:pt x="167" y="348"/>
                  </a:cubicBezTo>
                  <a:cubicBezTo>
                    <a:pt x="67" y="348"/>
                    <a:pt x="1" y="505"/>
                    <a:pt x="108" y="578"/>
                  </a:cubicBezTo>
                  <a:cubicBezTo>
                    <a:pt x="611" y="916"/>
                    <a:pt x="1092" y="1285"/>
                    <a:pt x="1575" y="1648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4"/>
                    <a:pt x="1733" y="1605"/>
                  </a:cubicBezTo>
                  <a:cubicBezTo>
                    <a:pt x="1748" y="1596"/>
                    <a:pt x="1763" y="1581"/>
                    <a:pt x="1773" y="1559"/>
                  </a:cubicBezTo>
                  <a:cubicBezTo>
                    <a:pt x="1829" y="1432"/>
                    <a:pt x="1993" y="1346"/>
                    <a:pt x="2097" y="1261"/>
                  </a:cubicBezTo>
                  <a:cubicBezTo>
                    <a:pt x="2218" y="1160"/>
                    <a:pt x="2336" y="1054"/>
                    <a:pt x="2449" y="945"/>
                  </a:cubicBezTo>
                  <a:cubicBezTo>
                    <a:pt x="2688" y="718"/>
                    <a:pt x="2908" y="472"/>
                    <a:pt x="3111" y="215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34225" y="2636651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0"/>
                  </a:moveTo>
                  <a:cubicBezTo>
                    <a:pt x="1589" y="0"/>
                    <a:pt x="1562" y="10"/>
                    <a:pt x="1536" y="33"/>
                  </a:cubicBezTo>
                  <a:cubicBezTo>
                    <a:pt x="1085" y="450"/>
                    <a:pt x="606" y="838"/>
                    <a:pt x="105" y="1192"/>
                  </a:cubicBezTo>
                  <a:cubicBezTo>
                    <a:pt x="1" y="1268"/>
                    <a:pt x="67" y="1425"/>
                    <a:pt x="165" y="1425"/>
                  </a:cubicBezTo>
                  <a:cubicBezTo>
                    <a:pt x="185" y="1425"/>
                    <a:pt x="206" y="1418"/>
                    <a:pt x="228" y="1403"/>
                  </a:cubicBezTo>
                  <a:cubicBezTo>
                    <a:pt x="716" y="1056"/>
                    <a:pt x="1184" y="680"/>
                    <a:pt x="1628" y="279"/>
                  </a:cubicBezTo>
                  <a:cubicBezTo>
                    <a:pt x="1835" y="482"/>
                    <a:pt x="2042" y="687"/>
                    <a:pt x="2251" y="890"/>
                  </a:cubicBezTo>
                  <a:cubicBezTo>
                    <a:pt x="2467" y="1103"/>
                    <a:pt x="2674" y="1343"/>
                    <a:pt x="2931" y="1507"/>
                  </a:cubicBezTo>
                  <a:cubicBezTo>
                    <a:pt x="2952" y="1521"/>
                    <a:pt x="2973" y="1527"/>
                    <a:pt x="2993" y="1527"/>
                  </a:cubicBezTo>
                  <a:cubicBezTo>
                    <a:pt x="3096" y="1527"/>
                    <a:pt x="3164" y="1367"/>
                    <a:pt x="3054" y="1297"/>
                  </a:cubicBezTo>
                  <a:cubicBezTo>
                    <a:pt x="2815" y="1146"/>
                    <a:pt x="2622" y="916"/>
                    <a:pt x="2422" y="719"/>
                  </a:cubicBezTo>
                  <a:cubicBezTo>
                    <a:pt x="2195" y="497"/>
                    <a:pt x="1967" y="273"/>
                    <a:pt x="1742" y="49"/>
                  </a:cubicBezTo>
                  <a:cubicBezTo>
                    <a:pt x="1721" y="29"/>
                    <a:pt x="1699" y="19"/>
                    <a:pt x="1676" y="16"/>
                  </a:cubicBezTo>
                  <a:cubicBezTo>
                    <a:pt x="1658" y="6"/>
                    <a:pt x="1638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52118" y="2521397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1"/>
                  </a:moveTo>
                  <a:cubicBezTo>
                    <a:pt x="1482" y="1"/>
                    <a:pt x="1454" y="13"/>
                    <a:pt x="1431" y="43"/>
                  </a:cubicBezTo>
                  <a:cubicBezTo>
                    <a:pt x="1060" y="496"/>
                    <a:pt x="555" y="837"/>
                    <a:pt x="96" y="1197"/>
                  </a:cubicBezTo>
                  <a:cubicBezTo>
                    <a:pt x="0" y="1274"/>
                    <a:pt x="88" y="1397"/>
                    <a:pt x="188" y="1397"/>
                  </a:cubicBezTo>
                  <a:cubicBezTo>
                    <a:pt x="215" y="1397"/>
                    <a:pt x="242" y="1389"/>
                    <a:pt x="268" y="1368"/>
                  </a:cubicBezTo>
                  <a:cubicBezTo>
                    <a:pt x="708" y="1022"/>
                    <a:pt x="1191" y="695"/>
                    <a:pt x="1558" y="267"/>
                  </a:cubicBezTo>
                  <a:cubicBezTo>
                    <a:pt x="1990" y="652"/>
                    <a:pt x="2414" y="1050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4"/>
                  </a:cubicBezTo>
                  <a:cubicBezTo>
                    <a:pt x="2572" y="865"/>
                    <a:pt x="2136" y="457"/>
                    <a:pt x="1688" y="58"/>
                  </a:cubicBezTo>
                  <a:cubicBezTo>
                    <a:pt x="1664" y="36"/>
                    <a:pt x="1636" y="26"/>
                    <a:pt x="1609" y="26"/>
                  </a:cubicBezTo>
                  <a:cubicBezTo>
                    <a:pt x="1599" y="26"/>
                    <a:pt x="1590" y="27"/>
                    <a:pt x="1580" y="30"/>
                  </a:cubicBezTo>
                  <a:cubicBezTo>
                    <a:pt x="1559" y="12"/>
                    <a:pt x="1534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73234" y="2756258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6"/>
                  </a:cubicBezTo>
                  <a:cubicBezTo>
                    <a:pt x="1360" y="361"/>
                    <a:pt x="1354" y="394"/>
                    <a:pt x="1365" y="432"/>
                  </a:cubicBezTo>
                  <a:cubicBezTo>
                    <a:pt x="1382" y="489"/>
                    <a:pt x="1401" y="547"/>
                    <a:pt x="1417" y="605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7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7"/>
                  </a:moveTo>
                  <a:cubicBezTo>
                    <a:pt x="496" y="1187"/>
                    <a:pt x="496" y="1196"/>
                    <a:pt x="496" y="1205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7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1"/>
                    <a:pt x="372" y="1438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79"/>
                  </a:moveTo>
                  <a:lnTo>
                    <a:pt x="1932" y="1479"/>
                  </a:ln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3"/>
                    <a:pt x="2042" y="1821"/>
                    <a:pt x="2035" y="1826"/>
                  </a:cubicBezTo>
                  <a:lnTo>
                    <a:pt x="1932" y="1479"/>
                  </a:lnTo>
                  <a:close/>
                  <a:moveTo>
                    <a:pt x="733" y="1796"/>
                  </a:moveTo>
                  <a:cubicBezTo>
                    <a:pt x="746" y="1822"/>
                    <a:pt x="757" y="1847"/>
                    <a:pt x="771" y="1873"/>
                  </a:cubicBezTo>
                  <a:cubicBezTo>
                    <a:pt x="750" y="1850"/>
                    <a:pt x="730" y="1828"/>
                    <a:pt x="709" y="1808"/>
                  </a:cubicBezTo>
                  <a:cubicBezTo>
                    <a:pt x="718" y="1804"/>
                    <a:pt x="726" y="1802"/>
                    <a:pt x="733" y="1796"/>
                  </a:cubicBezTo>
                  <a:close/>
                  <a:moveTo>
                    <a:pt x="1302" y="2374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4"/>
                    <a:pt x="1326" y="2492"/>
                  </a:cubicBezTo>
                  <a:cubicBezTo>
                    <a:pt x="1306" y="2468"/>
                    <a:pt x="1283" y="2443"/>
                    <a:pt x="1263" y="2419"/>
                  </a:cubicBezTo>
                  <a:cubicBezTo>
                    <a:pt x="1278" y="2408"/>
                    <a:pt x="1291" y="2391"/>
                    <a:pt x="1302" y="2374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0"/>
                    <a:pt x="946" y="364"/>
                    <a:pt x="785" y="530"/>
                  </a:cubicBezTo>
                  <a:cubicBezTo>
                    <a:pt x="746" y="542"/>
                    <a:pt x="713" y="571"/>
                    <a:pt x="705" y="612"/>
                  </a:cubicBezTo>
                  <a:cubicBezTo>
                    <a:pt x="487" y="840"/>
                    <a:pt x="267" y="1067"/>
                    <a:pt x="47" y="1295"/>
                  </a:cubicBezTo>
                  <a:cubicBezTo>
                    <a:pt x="2" y="1341"/>
                    <a:pt x="1" y="1418"/>
                    <a:pt x="47" y="1466"/>
                  </a:cubicBezTo>
                  <a:cubicBezTo>
                    <a:pt x="457" y="1880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3"/>
                    <a:pt x="1403" y="2751"/>
                  </a:cubicBezTo>
                  <a:cubicBezTo>
                    <a:pt x="1837" y="2341"/>
                    <a:pt x="2275" y="1932"/>
                    <a:pt x="2715" y="1528"/>
                  </a:cubicBezTo>
                  <a:cubicBezTo>
                    <a:pt x="2732" y="1513"/>
                    <a:pt x="2743" y="1494"/>
                    <a:pt x="2749" y="1478"/>
                  </a:cubicBezTo>
                  <a:cubicBezTo>
                    <a:pt x="2786" y="1435"/>
                    <a:pt x="2793" y="1371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54960" y="2837983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0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8"/>
                    <a:pt x="806" y="154"/>
                    <a:pt x="810" y="150"/>
                  </a:cubicBezTo>
                  <a:close/>
                  <a:moveTo>
                    <a:pt x="232" y="723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3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8"/>
                    <a:pt x="308" y="1023"/>
                  </a:cubicBezTo>
                  <a:cubicBezTo>
                    <a:pt x="323" y="1041"/>
                    <a:pt x="340" y="1060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5"/>
                    <a:pt x="754" y="1092"/>
                  </a:cubicBezTo>
                  <a:cubicBezTo>
                    <a:pt x="664" y="1012"/>
                    <a:pt x="580" y="928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3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4"/>
                  </a:cubicBezTo>
                  <a:cubicBezTo>
                    <a:pt x="795" y="1329"/>
                    <a:pt x="789" y="1323"/>
                    <a:pt x="784" y="1319"/>
                  </a:cubicBezTo>
                  <a:cubicBezTo>
                    <a:pt x="791" y="1314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8"/>
                  </a:cubicBezTo>
                  <a:cubicBezTo>
                    <a:pt x="743" y="50"/>
                    <a:pt x="739" y="53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9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40"/>
                    <a:pt x="223" y="1112"/>
                    <a:pt x="306" y="1187"/>
                  </a:cubicBezTo>
                  <a:cubicBezTo>
                    <a:pt x="463" y="1325"/>
                    <a:pt x="620" y="1465"/>
                    <a:pt x="776" y="1604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4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30"/>
                    <a:pt x="1606" y="916"/>
                  </a:cubicBezTo>
                  <a:cubicBezTo>
                    <a:pt x="1608" y="916"/>
                    <a:pt x="1608" y="915"/>
                    <a:pt x="1610" y="915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622661" y="2911327"/>
              <a:ext cx="122669" cy="116544"/>
            </a:xfrm>
            <a:custGeom>
              <a:avLst/>
              <a:gdLst/>
              <a:ahLst/>
              <a:cxnLst/>
              <a:rect l="l" t="t" r="r" b="b"/>
              <a:pathLst>
                <a:path w="761" h="723" extrusionOk="0">
                  <a:moveTo>
                    <a:pt x="392" y="184"/>
                  </a:moveTo>
                  <a:cubicBezTo>
                    <a:pt x="397" y="191"/>
                    <a:pt x="403" y="197"/>
                    <a:pt x="408" y="204"/>
                  </a:cubicBezTo>
                  <a:cubicBezTo>
                    <a:pt x="397" y="206"/>
                    <a:pt x="386" y="212"/>
                    <a:pt x="375" y="215"/>
                  </a:cubicBezTo>
                  <a:cubicBezTo>
                    <a:pt x="380" y="204"/>
                    <a:pt x="386" y="195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9"/>
                    <a:pt x="496" y="301"/>
                    <a:pt x="498" y="303"/>
                  </a:cubicBezTo>
                  <a:cubicBezTo>
                    <a:pt x="492" y="305"/>
                    <a:pt x="489" y="305"/>
                    <a:pt x="483" y="307"/>
                  </a:cubicBezTo>
                  <a:cubicBezTo>
                    <a:pt x="487" y="303"/>
                    <a:pt x="489" y="301"/>
                    <a:pt x="492" y="297"/>
                  </a:cubicBezTo>
                  <a:cubicBezTo>
                    <a:pt x="492" y="297"/>
                    <a:pt x="492" y="297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5"/>
                  </a:lnTo>
                  <a:cubicBezTo>
                    <a:pt x="599" y="414"/>
                    <a:pt x="597" y="413"/>
                    <a:pt x="594" y="413"/>
                  </a:cubicBezTo>
                  <a:cubicBezTo>
                    <a:pt x="590" y="413"/>
                    <a:pt x="584" y="415"/>
                    <a:pt x="578" y="420"/>
                  </a:cubicBezTo>
                  <a:cubicBezTo>
                    <a:pt x="582" y="415"/>
                    <a:pt x="587" y="411"/>
                    <a:pt x="591" y="406"/>
                  </a:cubicBezTo>
                  <a:close/>
                  <a:moveTo>
                    <a:pt x="380" y="458"/>
                  </a:moveTo>
                  <a:lnTo>
                    <a:pt x="380" y="458"/>
                  </a:lnTo>
                  <a:cubicBezTo>
                    <a:pt x="373" y="467"/>
                    <a:pt x="367" y="475"/>
                    <a:pt x="360" y="482"/>
                  </a:cubicBezTo>
                  <a:cubicBezTo>
                    <a:pt x="356" y="476"/>
                    <a:pt x="353" y="473"/>
                    <a:pt x="349" y="467"/>
                  </a:cubicBezTo>
                  <a:cubicBezTo>
                    <a:pt x="358" y="463"/>
                    <a:pt x="369" y="461"/>
                    <a:pt x="380" y="458"/>
                  </a:cubicBezTo>
                  <a:close/>
                  <a:moveTo>
                    <a:pt x="393" y="1"/>
                  </a:moveTo>
                  <a:cubicBezTo>
                    <a:pt x="386" y="1"/>
                    <a:pt x="380" y="2"/>
                    <a:pt x="373" y="5"/>
                  </a:cubicBezTo>
                  <a:cubicBezTo>
                    <a:pt x="220" y="59"/>
                    <a:pt x="181" y="236"/>
                    <a:pt x="37" y="297"/>
                  </a:cubicBezTo>
                  <a:cubicBezTo>
                    <a:pt x="0" y="314"/>
                    <a:pt x="2" y="368"/>
                    <a:pt x="26" y="394"/>
                  </a:cubicBezTo>
                  <a:cubicBezTo>
                    <a:pt x="78" y="452"/>
                    <a:pt x="131" y="512"/>
                    <a:pt x="183" y="570"/>
                  </a:cubicBezTo>
                  <a:cubicBezTo>
                    <a:pt x="222" y="614"/>
                    <a:pt x="274" y="700"/>
                    <a:pt x="332" y="717"/>
                  </a:cubicBezTo>
                  <a:cubicBezTo>
                    <a:pt x="346" y="721"/>
                    <a:pt x="360" y="723"/>
                    <a:pt x="373" y="723"/>
                  </a:cubicBezTo>
                  <a:cubicBezTo>
                    <a:pt x="462" y="723"/>
                    <a:pt x="526" y="635"/>
                    <a:pt x="591" y="575"/>
                  </a:cubicBezTo>
                  <a:cubicBezTo>
                    <a:pt x="647" y="525"/>
                    <a:pt x="761" y="448"/>
                    <a:pt x="709" y="357"/>
                  </a:cubicBezTo>
                  <a:cubicBezTo>
                    <a:pt x="647" y="253"/>
                    <a:pt x="537" y="158"/>
                    <a:pt x="449" y="66"/>
                  </a:cubicBezTo>
                  <a:cubicBezTo>
                    <a:pt x="451" y="35"/>
                    <a:pt x="426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49538" y="4267295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2"/>
                  </a:moveTo>
                  <a:lnTo>
                    <a:pt x="2799" y="192"/>
                  </a:lnTo>
                  <a:cubicBezTo>
                    <a:pt x="2780" y="253"/>
                    <a:pt x="2767" y="313"/>
                    <a:pt x="2760" y="376"/>
                  </a:cubicBezTo>
                  <a:cubicBezTo>
                    <a:pt x="2752" y="330"/>
                    <a:pt x="2743" y="285"/>
                    <a:pt x="2733" y="238"/>
                  </a:cubicBezTo>
                  <a:cubicBezTo>
                    <a:pt x="2754" y="221"/>
                    <a:pt x="2776" y="206"/>
                    <a:pt x="2799" y="192"/>
                  </a:cubicBezTo>
                  <a:close/>
                  <a:moveTo>
                    <a:pt x="133" y="378"/>
                  </a:moveTo>
                  <a:lnTo>
                    <a:pt x="133" y="378"/>
                  </a:lnTo>
                  <a:cubicBezTo>
                    <a:pt x="166" y="387"/>
                    <a:pt x="202" y="406"/>
                    <a:pt x="235" y="423"/>
                  </a:cubicBezTo>
                  <a:cubicBezTo>
                    <a:pt x="203" y="426"/>
                    <a:pt x="170" y="430"/>
                    <a:pt x="138" y="438"/>
                  </a:cubicBezTo>
                  <a:cubicBezTo>
                    <a:pt x="136" y="419"/>
                    <a:pt x="134" y="399"/>
                    <a:pt x="133" y="378"/>
                  </a:cubicBezTo>
                  <a:close/>
                  <a:moveTo>
                    <a:pt x="2625" y="326"/>
                  </a:moveTo>
                  <a:cubicBezTo>
                    <a:pt x="2635" y="374"/>
                    <a:pt x="2644" y="425"/>
                    <a:pt x="2655" y="473"/>
                  </a:cubicBezTo>
                  <a:cubicBezTo>
                    <a:pt x="2635" y="434"/>
                    <a:pt x="2614" y="395"/>
                    <a:pt x="2594" y="354"/>
                  </a:cubicBezTo>
                  <a:cubicBezTo>
                    <a:pt x="2605" y="344"/>
                    <a:pt x="2616" y="335"/>
                    <a:pt x="2625" y="326"/>
                  </a:cubicBezTo>
                  <a:close/>
                  <a:moveTo>
                    <a:pt x="2493" y="453"/>
                  </a:moveTo>
                  <a:cubicBezTo>
                    <a:pt x="2499" y="469"/>
                    <a:pt x="2506" y="486"/>
                    <a:pt x="2513" y="503"/>
                  </a:cubicBezTo>
                  <a:cubicBezTo>
                    <a:pt x="2508" y="499"/>
                    <a:pt x="2502" y="495"/>
                    <a:pt x="2499" y="492"/>
                  </a:cubicBezTo>
                  <a:cubicBezTo>
                    <a:pt x="2487" y="482"/>
                    <a:pt x="2476" y="481"/>
                    <a:pt x="2465" y="481"/>
                  </a:cubicBezTo>
                  <a:cubicBezTo>
                    <a:pt x="2474" y="471"/>
                    <a:pt x="2484" y="462"/>
                    <a:pt x="2493" y="453"/>
                  </a:cubicBezTo>
                  <a:close/>
                  <a:moveTo>
                    <a:pt x="414" y="514"/>
                  </a:moveTo>
                  <a:cubicBezTo>
                    <a:pt x="425" y="520"/>
                    <a:pt x="437" y="527"/>
                    <a:pt x="448" y="533"/>
                  </a:cubicBezTo>
                  <a:cubicBezTo>
                    <a:pt x="405" y="553"/>
                    <a:pt x="360" y="576"/>
                    <a:pt x="317" y="598"/>
                  </a:cubicBezTo>
                  <a:cubicBezTo>
                    <a:pt x="340" y="576"/>
                    <a:pt x="366" y="553"/>
                    <a:pt x="394" y="535"/>
                  </a:cubicBezTo>
                  <a:cubicBezTo>
                    <a:pt x="403" y="529"/>
                    <a:pt x="409" y="522"/>
                    <a:pt x="414" y="514"/>
                  </a:cubicBezTo>
                  <a:close/>
                  <a:moveTo>
                    <a:pt x="2879" y="389"/>
                  </a:moveTo>
                  <a:cubicBezTo>
                    <a:pt x="2883" y="482"/>
                    <a:pt x="2888" y="574"/>
                    <a:pt x="2894" y="665"/>
                  </a:cubicBezTo>
                  <a:cubicBezTo>
                    <a:pt x="2871" y="576"/>
                    <a:pt x="2868" y="482"/>
                    <a:pt x="2879" y="389"/>
                  </a:cubicBezTo>
                  <a:close/>
                  <a:moveTo>
                    <a:pt x="466" y="704"/>
                  </a:moveTo>
                  <a:cubicBezTo>
                    <a:pt x="468" y="704"/>
                    <a:pt x="468" y="706"/>
                    <a:pt x="468" y="708"/>
                  </a:cubicBezTo>
                  <a:cubicBezTo>
                    <a:pt x="466" y="708"/>
                    <a:pt x="464" y="710"/>
                    <a:pt x="461" y="710"/>
                  </a:cubicBezTo>
                  <a:cubicBezTo>
                    <a:pt x="463" y="708"/>
                    <a:pt x="464" y="706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1"/>
                    <a:pt x="2359" y="682"/>
                    <a:pt x="2383" y="702"/>
                  </a:cubicBezTo>
                  <a:cubicBezTo>
                    <a:pt x="2387" y="712"/>
                    <a:pt x="2390" y="721"/>
                    <a:pt x="2398" y="730"/>
                  </a:cubicBezTo>
                  <a:cubicBezTo>
                    <a:pt x="2415" y="749"/>
                    <a:pt x="2433" y="758"/>
                    <a:pt x="2454" y="764"/>
                  </a:cubicBezTo>
                  <a:cubicBezTo>
                    <a:pt x="2486" y="792"/>
                    <a:pt x="2515" y="822"/>
                    <a:pt x="2547" y="852"/>
                  </a:cubicBezTo>
                  <a:cubicBezTo>
                    <a:pt x="2463" y="786"/>
                    <a:pt x="2379" y="721"/>
                    <a:pt x="2297" y="654"/>
                  </a:cubicBezTo>
                  <a:cubicBezTo>
                    <a:pt x="2301" y="650"/>
                    <a:pt x="2305" y="646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0"/>
                    <a:pt x="547" y="876"/>
                    <a:pt x="494" y="913"/>
                  </a:cubicBezTo>
                  <a:cubicBezTo>
                    <a:pt x="545" y="872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4"/>
                    <a:pt x="230" y="1045"/>
                  </a:cubicBezTo>
                  <a:cubicBezTo>
                    <a:pt x="230" y="1045"/>
                    <a:pt x="228" y="1047"/>
                    <a:pt x="226" y="1049"/>
                  </a:cubicBezTo>
                  <a:lnTo>
                    <a:pt x="226" y="1044"/>
                  </a:lnTo>
                  <a:close/>
                  <a:moveTo>
                    <a:pt x="2894" y="1098"/>
                  </a:moveTo>
                  <a:cubicBezTo>
                    <a:pt x="2903" y="1109"/>
                    <a:pt x="2912" y="1122"/>
                    <a:pt x="2920" y="1135"/>
                  </a:cubicBezTo>
                  <a:cubicBezTo>
                    <a:pt x="2909" y="1129"/>
                    <a:pt x="2898" y="1122"/>
                    <a:pt x="2884" y="1116"/>
                  </a:cubicBezTo>
                  <a:cubicBezTo>
                    <a:pt x="2888" y="1109"/>
                    <a:pt x="2892" y="1103"/>
                    <a:pt x="2894" y="1098"/>
                  </a:cubicBezTo>
                  <a:close/>
                  <a:moveTo>
                    <a:pt x="2915" y="0"/>
                  </a:moveTo>
                  <a:cubicBezTo>
                    <a:pt x="2905" y="0"/>
                    <a:pt x="2895" y="2"/>
                    <a:pt x="2884" y="7"/>
                  </a:cubicBezTo>
                  <a:cubicBezTo>
                    <a:pt x="2743" y="68"/>
                    <a:pt x="2620" y="165"/>
                    <a:pt x="2502" y="274"/>
                  </a:cubicBezTo>
                  <a:cubicBezTo>
                    <a:pt x="2482" y="279"/>
                    <a:pt x="2461" y="296"/>
                    <a:pt x="2456" y="318"/>
                  </a:cubicBezTo>
                  <a:cubicBezTo>
                    <a:pt x="2400" y="372"/>
                    <a:pt x="2348" y="428"/>
                    <a:pt x="2295" y="482"/>
                  </a:cubicBezTo>
                  <a:lnTo>
                    <a:pt x="2292" y="482"/>
                  </a:lnTo>
                  <a:cubicBezTo>
                    <a:pt x="2284" y="480"/>
                    <a:pt x="2277" y="479"/>
                    <a:pt x="2271" y="479"/>
                  </a:cubicBezTo>
                  <a:cubicBezTo>
                    <a:pt x="2231" y="479"/>
                    <a:pt x="2211" y="522"/>
                    <a:pt x="2221" y="559"/>
                  </a:cubicBezTo>
                  <a:cubicBezTo>
                    <a:pt x="2202" y="577"/>
                    <a:pt x="2182" y="598"/>
                    <a:pt x="2163" y="617"/>
                  </a:cubicBezTo>
                  <a:cubicBezTo>
                    <a:pt x="2141" y="637"/>
                    <a:pt x="2137" y="682"/>
                    <a:pt x="2163" y="702"/>
                  </a:cubicBezTo>
                  <a:cubicBezTo>
                    <a:pt x="2314" y="822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4"/>
                  </a:cubicBezTo>
                  <a:cubicBezTo>
                    <a:pt x="2983" y="1285"/>
                    <a:pt x="2988" y="1286"/>
                    <a:pt x="2993" y="1286"/>
                  </a:cubicBezTo>
                  <a:cubicBezTo>
                    <a:pt x="3026" y="1286"/>
                    <a:pt x="3057" y="1262"/>
                    <a:pt x="3054" y="1226"/>
                  </a:cubicBezTo>
                  <a:cubicBezTo>
                    <a:pt x="3026" y="850"/>
                    <a:pt x="2998" y="471"/>
                    <a:pt x="2987" y="93"/>
                  </a:cubicBezTo>
                  <a:cubicBezTo>
                    <a:pt x="2987" y="78"/>
                    <a:pt x="2983" y="67"/>
                    <a:pt x="2974" y="57"/>
                  </a:cubicBezTo>
                  <a:cubicBezTo>
                    <a:pt x="2974" y="24"/>
                    <a:pt x="2947" y="0"/>
                    <a:pt x="2915" y="0"/>
                  </a:cubicBezTo>
                  <a:close/>
                  <a:moveTo>
                    <a:pt x="88" y="248"/>
                  </a:moveTo>
                  <a:cubicBezTo>
                    <a:pt x="80" y="248"/>
                    <a:pt x="72" y="248"/>
                    <a:pt x="64" y="249"/>
                  </a:cubicBezTo>
                  <a:cubicBezTo>
                    <a:pt x="34" y="253"/>
                    <a:pt x="0" y="275"/>
                    <a:pt x="4" y="311"/>
                  </a:cubicBezTo>
                  <a:cubicBezTo>
                    <a:pt x="6" y="328"/>
                    <a:pt x="8" y="344"/>
                    <a:pt x="10" y="361"/>
                  </a:cubicBezTo>
                  <a:cubicBezTo>
                    <a:pt x="8" y="369"/>
                    <a:pt x="8" y="376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1"/>
                    <a:pt x="45" y="1265"/>
                  </a:cubicBezTo>
                  <a:cubicBezTo>
                    <a:pt x="44" y="1301"/>
                    <a:pt x="74" y="1326"/>
                    <a:pt x="106" y="1326"/>
                  </a:cubicBezTo>
                  <a:cubicBezTo>
                    <a:pt x="116" y="1326"/>
                    <a:pt x="127" y="1324"/>
                    <a:pt x="136" y="1318"/>
                  </a:cubicBezTo>
                  <a:cubicBezTo>
                    <a:pt x="155" y="1306"/>
                    <a:pt x="170" y="1295"/>
                    <a:pt x="187" y="1282"/>
                  </a:cubicBezTo>
                  <a:cubicBezTo>
                    <a:pt x="203" y="1282"/>
                    <a:pt x="222" y="1277"/>
                    <a:pt x="233" y="1265"/>
                  </a:cubicBezTo>
                  <a:cubicBezTo>
                    <a:pt x="453" y="1079"/>
                    <a:pt x="688" y="919"/>
                    <a:pt x="940" y="779"/>
                  </a:cubicBezTo>
                  <a:cubicBezTo>
                    <a:pt x="981" y="756"/>
                    <a:pt x="977" y="699"/>
                    <a:pt x="940" y="674"/>
                  </a:cubicBezTo>
                  <a:cubicBezTo>
                    <a:pt x="789" y="581"/>
                    <a:pt x="636" y="494"/>
                    <a:pt x="479" y="412"/>
                  </a:cubicBezTo>
                  <a:cubicBezTo>
                    <a:pt x="371" y="355"/>
                    <a:pt x="221" y="248"/>
                    <a:pt x="88" y="2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50989" y="4020023"/>
              <a:ext cx="491161" cy="259524"/>
            </a:xfrm>
            <a:custGeom>
              <a:avLst/>
              <a:gdLst/>
              <a:ahLst/>
              <a:cxnLst/>
              <a:rect l="l" t="t" r="r" b="b"/>
              <a:pathLst>
                <a:path w="3047" h="1610" extrusionOk="0">
                  <a:moveTo>
                    <a:pt x="2868" y="0"/>
                  </a:moveTo>
                  <a:cubicBezTo>
                    <a:pt x="2841" y="0"/>
                    <a:pt x="2813" y="10"/>
                    <a:pt x="2788" y="34"/>
                  </a:cubicBezTo>
                  <a:cubicBezTo>
                    <a:pt x="2348" y="465"/>
                    <a:pt x="1912" y="900"/>
                    <a:pt x="1479" y="1336"/>
                  </a:cubicBezTo>
                  <a:cubicBezTo>
                    <a:pt x="1397" y="1271"/>
                    <a:pt x="1330" y="1190"/>
                    <a:pt x="1259" y="1112"/>
                  </a:cubicBezTo>
                  <a:cubicBezTo>
                    <a:pt x="1158" y="1002"/>
                    <a:pt x="1039" y="909"/>
                    <a:pt x="920" y="816"/>
                  </a:cubicBezTo>
                  <a:cubicBezTo>
                    <a:pt x="677" y="627"/>
                    <a:pt x="461" y="420"/>
                    <a:pt x="252" y="193"/>
                  </a:cubicBezTo>
                  <a:cubicBezTo>
                    <a:pt x="228" y="166"/>
                    <a:pt x="199" y="155"/>
                    <a:pt x="172" y="155"/>
                  </a:cubicBezTo>
                  <a:cubicBezTo>
                    <a:pt x="82" y="155"/>
                    <a:pt x="1" y="277"/>
                    <a:pt x="81" y="365"/>
                  </a:cubicBezTo>
                  <a:cubicBezTo>
                    <a:pt x="301" y="601"/>
                    <a:pt x="526" y="816"/>
                    <a:pt x="782" y="1013"/>
                  </a:cubicBezTo>
                  <a:cubicBezTo>
                    <a:pt x="899" y="1105"/>
                    <a:pt x="1013" y="1202"/>
                    <a:pt x="1114" y="1314"/>
                  </a:cubicBezTo>
                  <a:cubicBezTo>
                    <a:pt x="1209" y="1416"/>
                    <a:pt x="1300" y="1517"/>
                    <a:pt x="1421" y="1591"/>
                  </a:cubicBezTo>
                  <a:cubicBezTo>
                    <a:pt x="1443" y="1604"/>
                    <a:pt x="1463" y="1609"/>
                    <a:pt x="1483" y="1609"/>
                  </a:cubicBezTo>
                  <a:cubicBezTo>
                    <a:pt x="1495" y="1609"/>
                    <a:pt x="1507" y="1607"/>
                    <a:pt x="1518" y="1602"/>
                  </a:cubicBezTo>
                  <a:cubicBezTo>
                    <a:pt x="1542" y="1601"/>
                    <a:pt x="1567" y="1589"/>
                    <a:pt x="1589" y="1569"/>
                  </a:cubicBezTo>
                  <a:cubicBezTo>
                    <a:pt x="2042" y="1112"/>
                    <a:pt x="2499" y="657"/>
                    <a:pt x="2959" y="206"/>
                  </a:cubicBezTo>
                  <a:cubicBezTo>
                    <a:pt x="3046" y="122"/>
                    <a:pt x="296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37932" y="4119157"/>
              <a:ext cx="513245" cy="269518"/>
            </a:xfrm>
            <a:custGeom>
              <a:avLst/>
              <a:gdLst/>
              <a:ahLst/>
              <a:cxnLst/>
              <a:rect l="l" t="t" r="r" b="b"/>
              <a:pathLst>
                <a:path w="3184" h="1672" extrusionOk="0">
                  <a:moveTo>
                    <a:pt x="3018" y="0"/>
                  </a:moveTo>
                  <a:cubicBezTo>
                    <a:pt x="2991" y="0"/>
                    <a:pt x="2963" y="12"/>
                    <a:pt x="2940" y="42"/>
                  </a:cubicBezTo>
                  <a:cubicBezTo>
                    <a:pt x="2736" y="301"/>
                    <a:pt x="2515" y="544"/>
                    <a:pt x="2278" y="773"/>
                  </a:cubicBezTo>
                  <a:cubicBezTo>
                    <a:pt x="2155" y="892"/>
                    <a:pt x="2024" y="1006"/>
                    <a:pt x="1894" y="1116"/>
                  </a:cubicBezTo>
                  <a:cubicBezTo>
                    <a:pt x="1797" y="1194"/>
                    <a:pt x="1678" y="1265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4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7"/>
                  </a:cubicBezTo>
                  <a:cubicBezTo>
                    <a:pt x="611" y="915"/>
                    <a:pt x="1092" y="1284"/>
                    <a:pt x="1575" y="1648"/>
                  </a:cubicBezTo>
                  <a:cubicBezTo>
                    <a:pt x="1597" y="1664"/>
                    <a:pt x="1620" y="1672"/>
                    <a:pt x="1640" y="1672"/>
                  </a:cubicBezTo>
                  <a:cubicBezTo>
                    <a:pt x="1681" y="1672"/>
                    <a:pt x="1715" y="1643"/>
                    <a:pt x="1733" y="1605"/>
                  </a:cubicBezTo>
                  <a:cubicBezTo>
                    <a:pt x="1748" y="1595"/>
                    <a:pt x="1763" y="1580"/>
                    <a:pt x="1773" y="1558"/>
                  </a:cubicBezTo>
                  <a:cubicBezTo>
                    <a:pt x="1829" y="1431"/>
                    <a:pt x="1993" y="1345"/>
                    <a:pt x="2097" y="1260"/>
                  </a:cubicBezTo>
                  <a:cubicBezTo>
                    <a:pt x="2218" y="1159"/>
                    <a:pt x="2336" y="1053"/>
                    <a:pt x="2449" y="945"/>
                  </a:cubicBezTo>
                  <a:cubicBezTo>
                    <a:pt x="2688" y="717"/>
                    <a:pt x="2908" y="471"/>
                    <a:pt x="3111" y="214"/>
                  </a:cubicBezTo>
                  <a:cubicBezTo>
                    <a:pt x="3183" y="122"/>
                    <a:pt x="3103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4386" y="3583024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5" y="0"/>
                  </a:moveTo>
                  <a:cubicBezTo>
                    <a:pt x="1588" y="0"/>
                    <a:pt x="1561" y="10"/>
                    <a:pt x="1535" y="33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6"/>
                    <a:pt x="163" y="1426"/>
                  </a:cubicBezTo>
                  <a:cubicBezTo>
                    <a:pt x="183" y="1426"/>
                    <a:pt x="205" y="1419"/>
                    <a:pt x="227" y="1403"/>
                  </a:cubicBezTo>
                  <a:cubicBezTo>
                    <a:pt x="715" y="1056"/>
                    <a:pt x="1183" y="682"/>
                    <a:pt x="1627" y="279"/>
                  </a:cubicBezTo>
                  <a:cubicBezTo>
                    <a:pt x="1834" y="482"/>
                    <a:pt x="2041" y="687"/>
                    <a:pt x="2250" y="892"/>
                  </a:cubicBezTo>
                  <a:cubicBezTo>
                    <a:pt x="2466" y="1105"/>
                    <a:pt x="2673" y="1343"/>
                    <a:pt x="2930" y="1507"/>
                  </a:cubicBezTo>
                  <a:cubicBezTo>
                    <a:pt x="2951" y="1521"/>
                    <a:pt x="2972" y="1527"/>
                    <a:pt x="2992" y="1527"/>
                  </a:cubicBezTo>
                  <a:cubicBezTo>
                    <a:pt x="3095" y="1527"/>
                    <a:pt x="3163" y="1367"/>
                    <a:pt x="3053" y="1297"/>
                  </a:cubicBezTo>
                  <a:cubicBezTo>
                    <a:pt x="2814" y="1146"/>
                    <a:pt x="2621" y="916"/>
                    <a:pt x="2421" y="721"/>
                  </a:cubicBezTo>
                  <a:cubicBezTo>
                    <a:pt x="2194" y="497"/>
                    <a:pt x="1966" y="273"/>
                    <a:pt x="1741" y="49"/>
                  </a:cubicBezTo>
                  <a:cubicBezTo>
                    <a:pt x="1720" y="31"/>
                    <a:pt x="1698" y="20"/>
                    <a:pt x="1675" y="16"/>
                  </a:cubicBezTo>
                  <a:cubicBezTo>
                    <a:pt x="1657" y="6"/>
                    <a:pt x="1637" y="0"/>
                    <a:pt x="1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52118" y="3468093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0"/>
                  </a:moveTo>
                  <a:cubicBezTo>
                    <a:pt x="1482" y="0"/>
                    <a:pt x="1454" y="12"/>
                    <a:pt x="1431" y="41"/>
                  </a:cubicBezTo>
                  <a:cubicBezTo>
                    <a:pt x="1060" y="496"/>
                    <a:pt x="555" y="835"/>
                    <a:pt x="96" y="1195"/>
                  </a:cubicBezTo>
                  <a:cubicBezTo>
                    <a:pt x="0" y="1272"/>
                    <a:pt x="88" y="1395"/>
                    <a:pt x="188" y="1395"/>
                  </a:cubicBezTo>
                  <a:cubicBezTo>
                    <a:pt x="215" y="1395"/>
                    <a:pt x="242" y="1387"/>
                    <a:pt x="268" y="1367"/>
                  </a:cubicBezTo>
                  <a:cubicBezTo>
                    <a:pt x="708" y="1022"/>
                    <a:pt x="1191" y="694"/>
                    <a:pt x="1558" y="265"/>
                  </a:cubicBezTo>
                  <a:cubicBezTo>
                    <a:pt x="1990" y="651"/>
                    <a:pt x="2414" y="1048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5"/>
                  </a:cubicBezTo>
                  <a:cubicBezTo>
                    <a:pt x="2572" y="863"/>
                    <a:pt x="2136" y="455"/>
                    <a:pt x="1688" y="56"/>
                  </a:cubicBezTo>
                  <a:cubicBezTo>
                    <a:pt x="1663" y="34"/>
                    <a:pt x="1635" y="25"/>
                    <a:pt x="1608" y="25"/>
                  </a:cubicBezTo>
                  <a:cubicBezTo>
                    <a:pt x="1599" y="25"/>
                    <a:pt x="1589" y="26"/>
                    <a:pt x="1580" y="28"/>
                  </a:cubicBezTo>
                  <a:cubicBezTo>
                    <a:pt x="1559" y="11"/>
                    <a:pt x="1534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73234" y="370263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7"/>
                  </a:cubicBezTo>
                  <a:cubicBezTo>
                    <a:pt x="1360" y="363"/>
                    <a:pt x="1354" y="394"/>
                    <a:pt x="1365" y="432"/>
                  </a:cubicBezTo>
                  <a:cubicBezTo>
                    <a:pt x="1382" y="490"/>
                    <a:pt x="1401" y="547"/>
                    <a:pt x="1417" y="607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8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9"/>
                  </a:moveTo>
                  <a:cubicBezTo>
                    <a:pt x="496" y="1189"/>
                    <a:pt x="496" y="1196"/>
                    <a:pt x="496" y="1206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9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3"/>
                    <a:pt x="372" y="1439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80"/>
                  </a:move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5"/>
                    <a:pt x="2042" y="1821"/>
                    <a:pt x="2035" y="1828"/>
                  </a:cubicBezTo>
                  <a:cubicBezTo>
                    <a:pt x="2001" y="1713"/>
                    <a:pt x="1966" y="1595"/>
                    <a:pt x="1932" y="1480"/>
                  </a:cubicBezTo>
                  <a:close/>
                  <a:moveTo>
                    <a:pt x="733" y="1798"/>
                  </a:moveTo>
                  <a:cubicBezTo>
                    <a:pt x="746" y="1823"/>
                    <a:pt x="757" y="1849"/>
                    <a:pt x="771" y="1873"/>
                  </a:cubicBezTo>
                  <a:cubicBezTo>
                    <a:pt x="750" y="1851"/>
                    <a:pt x="730" y="1828"/>
                    <a:pt x="709" y="1808"/>
                  </a:cubicBezTo>
                  <a:cubicBezTo>
                    <a:pt x="718" y="1806"/>
                    <a:pt x="726" y="1802"/>
                    <a:pt x="733" y="1798"/>
                  </a:cubicBezTo>
                  <a:close/>
                  <a:moveTo>
                    <a:pt x="1302" y="2375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6"/>
                    <a:pt x="1326" y="2492"/>
                  </a:cubicBezTo>
                  <a:cubicBezTo>
                    <a:pt x="1306" y="2468"/>
                    <a:pt x="1283" y="2444"/>
                    <a:pt x="1263" y="2421"/>
                  </a:cubicBezTo>
                  <a:cubicBezTo>
                    <a:pt x="1278" y="2408"/>
                    <a:pt x="1291" y="2393"/>
                    <a:pt x="1302" y="2375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1"/>
                    <a:pt x="946" y="365"/>
                    <a:pt x="785" y="531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0"/>
                    <a:pt x="267" y="1068"/>
                    <a:pt x="47" y="1295"/>
                  </a:cubicBezTo>
                  <a:cubicBezTo>
                    <a:pt x="2" y="1343"/>
                    <a:pt x="1" y="1418"/>
                    <a:pt x="47" y="1467"/>
                  </a:cubicBezTo>
                  <a:cubicBezTo>
                    <a:pt x="457" y="1882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4"/>
                    <a:pt x="1403" y="2751"/>
                  </a:cubicBezTo>
                  <a:cubicBezTo>
                    <a:pt x="1837" y="2341"/>
                    <a:pt x="2275" y="1933"/>
                    <a:pt x="2715" y="1530"/>
                  </a:cubicBezTo>
                  <a:cubicBezTo>
                    <a:pt x="2732" y="1513"/>
                    <a:pt x="2743" y="1496"/>
                    <a:pt x="2749" y="1478"/>
                  </a:cubicBezTo>
                  <a:cubicBezTo>
                    <a:pt x="2786" y="1435"/>
                    <a:pt x="2793" y="1373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54960" y="3784356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3"/>
                    <a:pt x="806" y="162"/>
                    <a:pt x="799" y="162"/>
                  </a:cubicBezTo>
                  <a:cubicBezTo>
                    <a:pt x="802" y="158"/>
                    <a:pt x="806" y="154"/>
                    <a:pt x="810" y="152"/>
                  </a:cubicBezTo>
                  <a:close/>
                  <a:moveTo>
                    <a:pt x="232" y="723"/>
                  </a:moveTo>
                  <a:cubicBezTo>
                    <a:pt x="236" y="725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5"/>
                    <a:pt x="232" y="723"/>
                  </a:cubicBezTo>
                  <a:close/>
                  <a:moveTo>
                    <a:pt x="159" y="887"/>
                  </a:moveTo>
                  <a:lnTo>
                    <a:pt x="159" y="887"/>
                  </a:lnTo>
                  <a:cubicBezTo>
                    <a:pt x="209" y="932"/>
                    <a:pt x="258" y="978"/>
                    <a:pt x="308" y="1023"/>
                  </a:cubicBezTo>
                  <a:cubicBezTo>
                    <a:pt x="323" y="1042"/>
                    <a:pt x="340" y="1060"/>
                    <a:pt x="355" y="1077"/>
                  </a:cubicBezTo>
                  <a:cubicBezTo>
                    <a:pt x="280" y="1014"/>
                    <a:pt x="196" y="939"/>
                    <a:pt x="159" y="887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5"/>
                  </a:cubicBezTo>
                  <a:cubicBezTo>
                    <a:pt x="886" y="596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7"/>
                    <a:pt x="754" y="1092"/>
                  </a:cubicBezTo>
                  <a:cubicBezTo>
                    <a:pt x="664" y="1014"/>
                    <a:pt x="580" y="928"/>
                    <a:pt x="502" y="836"/>
                  </a:cubicBezTo>
                  <a:cubicBezTo>
                    <a:pt x="597" y="730"/>
                    <a:pt x="690" y="622"/>
                    <a:pt x="786" y="516"/>
                  </a:cubicBezTo>
                  <a:cubicBezTo>
                    <a:pt x="791" y="510"/>
                    <a:pt x="797" y="503"/>
                    <a:pt x="800" y="495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8"/>
                    <a:pt x="806" y="1325"/>
                    <a:pt x="800" y="1334"/>
                  </a:cubicBezTo>
                  <a:cubicBezTo>
                    <a:pt x="795" y="1329"/>
                    <a:pt x="789" y="1325"/>
                    <a:pt x="784" y="1319"/>
                  </a:cubicBezTo>
                  <a:cubicBezTo>
                    <a:pt x="791" y="1316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2"/>
                    <a:pt x="746" y="48"/>
                  </a:cubicBezTo>
                  <a:cubicBezTo>
                    <a:pt x="743" y="50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5"/>
                  </a:cubicBezTo>
                  <a:cubicBezTo>
                    <a:pt x="241" y="540"/>
                    <a:pt x="180" y="609"/>
                    <a:pt x="116" y="676"/>
                  </a:cubicBezTo>
                  <a:cubicBezTo>
                    <a:pt x="79" y="719"/>
                    <a:pt x="4" y="779"/>
                    <a:pt x="3" y="842"/>
                  </a:cubicBezTo>
                  <a:cubicBezTo>
                    <a:pt x="1" y="896"/>
                    <a:pt x="16" y="926"/>
                    <a:pt x="53" y="961"/>
                  </a:cubicBezTo>
                  <a:cubicBezTo>
                    <a:pt x="133" y="1042"/>
                    <a:pt x="223" y="1112"/>
                    <a:pt x="306" y="1187"/>
                  </a:cubicBezTo>
                  <a:cubicBezTo>
                    <a:pt x="463" y="1327"/>
                    <a:pt x="620" y="1465"/>
                    <a:pt x="776" y="1605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5"/>
                  </a:cubicBezTo>
                  <a:cubicBezTo>
                    <a:pt x="1099" y="1385"/>
                    <a:pt x="1337" y="1165"/>
                    <a:pt x="1576" y="945"/>
                  </a:cubicBezTo>
                  <a:cubicBezTo>
                    <a:pt x="1589" y="941"/>
                    <a:pt x="1600" y="932"/>
                    <a:pt x="1606" y="917"/>
                  </a:cubicBezTo>
                  <a:cubicBezTo>
                    <a:pt x="1608" y="917"/>
                    <a:pt x="1608" y="917"/>
                    <a:pt x="1610" y="915"/>
                  </a:cubicBezTo>
                  <a:cubicBezTo>
                    <a:pt x="1632" y="894"/>
                    <a:pt x="1632" y="868"/>
                    <a:pt x="1621" y="848"/>
                  </a:cubicBezTo>
                  <a:cubicBezTo>
                    <a:pt x="1615" y="713"/>
                    <a:pt x="1427" y="589"/>
                    <a:pt x="1347" y="508"/>
                  </a:cubicBezTo>
                  <a:cubicBezTo>
                    <a:pt x="1179" y="344"/>
                    <a:pt x="1013" y="182"/>
                    <a:pt x="847" y="18"/>
                  </a:cubicBezTo>
                  <a:cubicBezTo>
                    <a:pt x="835" y="6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22661" y="3857861"/>
              <a:ext cx="122669" cy="116383"/>
            </a:xfrm>
            <a:custGeom>
              <a:avLst/>
              <a:gdLst/>
              <a:ahLst/>
              <a:cxnLst/>
              <a:rect l="l" t="t" r="r" b="b"/>
              <a:pathLst>
                <a:path w="761" h="722" extrusionOk="0">
                  <a:moveTo>
                    <a:pt x="392" y="185"/>
                  </a:moveTo>
                  <a:cubicBezTo>
                    <a:pt x="397" y="190"/>
                    <a:pt x="403" y="196"/>
                    <a:pt x="408" y="203"/>
                  </a:cubicBezTo>
                  <a:cubicBezTo>
                    <a:pt x="397" y="207"/>
                    <a:pt x="386" y="211"/>
                    <a:pt x="375" y="215"/>
                  </a:cubicBezTo>
                  <a:cubicBezTo>
                    <a:pt x="380" y="205"/>
                    <a:pt x="386" y="194"/>
                    <a:pt x="392" y="185"/>
                  </a:cubicBezTo>
                  <a:close/>
                  <a:moveTo>
                    <a:pt x="492" y="297"/>
                  </a:moveTo>
                  <a:cubicBezTo>
                    <a:pt x="494" y="298"/>
                    <a:pt x="496" y="300"/>
                    <a:pt x="498" y="302"/>
                  </a:cubicBezTo>
                  <a:cubicBezTo>
                    <a:pt x="492" y="304"/>
                    <a:pt x="489" y="306"/>
                    <a:pt x="483" y="306"/>
                  </a:cubicBezTo>
                  <a:cubicBezTo>
                    <a:pt x="487" y="304"/>
                    <a:pt x="489" y="300"/>
                    <a:pt x="492" y="297"/>
                  </a:cubicBezTo>
                  <a:close/>
                  <a:moveTo>
                    <a:pt x="591" y="405"/>
                  </a:moveTo>
                  <a:lnTo>
                    <a:pt x="600" y="414"/>
                  </a:lnTo>
                  <a:cubicBezTo>
                    <a:pt x="599" y="413"/>
                    <a:pt x="597" y="412"/>
                    <a:pt x="594" y="412"/>
                  </a:cubicBezTo>
                  <a:cubicBezTo>
                    <a:pt x="590" y="412"/>
                    <a:pt x="584" y="415"/>
                    <a:pt x="578" y="420"/>
                  </a:cubicBezTo>
                  <a:cubicBezTo>
                    <a:pt x="582" y="414"/>
                    <a:pt x="587" y="410"/>
                    <a:pt x="591" y="405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4"/>
                    <a:pt x="360" y="483"/>
                  </a:cubicBezTo>
                  <a:cubicBezTo>
                    <a:pt x="356" y="477"/>
                    <a:pt x="353" y="472"/>
                    <a:pt x="349" y="466"/>
                  </a:cubicBezTo>
                  <a:cubicBezTo>
                    <a:pt x="358" y="463"/>
                    <a:pt x="369" y="461"/>
                    <a:pt x="380" y="459"/>
                  </a:cubicBezTo>
                  <a:close/>
                  <a:moveTo>
                    <a:pt x="392" y="1"/>
                  </a:moveTo>
                  <a:cubicBezTo>
                    <a:pt x="386" y="1"/>
                    <a:pt x="379" y="2"/>
                    <a:pt x="373" y="4"/>
                  </a:cubicBezTo>
                  <a:cubicBezTo>
                    <a:pt x="220" y="60"/>
                    <a:pt x="181" y="235"/>
                    <a:pt x="37" y="298"/>
                  </a:cubicBezTo>
                  <a:cubicBezTo>
                    <a:pt x="0" y="315"/>
                    <a:pt x="2" y="367"/>
                    <a:pt x="26" y="394"/>
                  </a:cubicBezTo>
                  <a:cubicBezTo>
                    <a:pt x="78" y="451"/>
                    <a:pt x="131" y="511"/>
                    <a:pt x="183" y="569"/>
                  </a:cubicBezTo>
                  <a:cubicBezTo>
                    <a:pt x="222" y="614"/>
                    <a:pt x="274" y="699"/>
                    <a:pt x="332" y="716"/>
                  </a:cubicBezTo>
                  <a:cubicBezTo>
                    <a:pt x="346" y="720"/>
                    <a:pt x="360" y="722"/>
                    <a:pt x="373" y="722"/>
                  </a:cubicBezTo>
                  <a:cubicBezTo>
                    <a:pt x="463" y="722"/>
                    <a:pt x="526" y="636"/>
                    <a:pt x="591" y="576"/>
                  </a:cubicBezTo>
                  <a:cubicBezTo>
                    <a:pt x="647" y="524"/>
                    <a:pt x="761" y="448"/>
                    <a:pt x="709" y="358"/>
                  </a:cubicBezTo>
                  <a:cubicBezTo>
                    <a:pt x="647" y="252"/>
                    <a:pt x="537" y="157"/>
                    <a:pt x="449" y="67"/>
                  </a:cubicBezTo>
                  <a:cubicBezTo>
                    <a:pt x="451" y="34"/>
                    <a:pt x="426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3"/>
          <p:cNvGrpSpPr/>
          <p:nvPr/>
        </p:nvGrpSpPr>
        <p:grpSpPr>
          <a:xfrm>
            <a:off x="323285" y="266664"/>
            <a:ext cx="537325" cy="572716"/>
            <a:chOff x="3911458" y="-419250"/>
            <a:chExt cx="747842" cy="797100"/>
          </a:xfrm>
        </p:grpSpPr>
        <p:sp>
          <p:nvSpPr>
            <p:cNvPr id="108" name="Google Shape;108;p3"/>
            <p:cNvSpPr/>
            <p:nvPr/>
          </p:nvSpPr>
          <p:spPr>
            <a:xfrm>
              <a:off x="4028189" y="-419250"/>
              <a:ext cx="501560" cy="266299"/>
            </a:xfrm>
            <a:custGeom>
              <a:avLst/>
              <a:gdLst/>
              <a:ahLst/>
              <a:cxnLst/>
              <a:rect l="l" t="t" r="r" b="b"/>
              <a:pathLst>
                <a:path w="2230" h="1184" extrusionOk="0">
                  <a:moveTo>
                    <a:pt x="1324" y="163"/>
                  </a:moveTo>
                  <a:cubicBezTo>
                    <a:pt x="1361" y="165"/>
                    <a:pt x="1398" y="171"/>
                    <a:pt x="1434" y="175"/>
                  </a:cubicBezTo>
                  <a:cubicBezTo>
                    <a:pt x="1408" y="193"/>
                    <a:pt x="1378" y="212"/>
                    <a:pt x="1359" y="227"/>
                  </a:cubicBezTo>
                  <a:cubicBezTo>
                    <a:pt x="1354" y="203"/>
                    <a:pt x="1342" y="180"/>
                    <a:pt x="1324" y="163"/>
                  </a:cubicBezTo>
                  <a:close/>
                  <a:moveTo>
                    <a:pt x="871" y="725"/>
                  </a:moveTo>
                  <a:lnTo>
                    <a:pt x="871" y="725"/>
                  </a:lnTo>
                  <a:cubicBezTo>
                    <a:pt x="906" y="728"/>
                    <a:pt x="943" y="732"/>
                    <a:pt x="979" y="738"/>
                  </a:cubicBezTo>
                  <a:cubicBezTo>
                    <a:pt x="953" y="756"/>
                    <a:pt x="923" y="775"/>
                    <a:pt x="904" y="788"/>
                  </a:cubicBezTo>
                  <a:cubicBezTo>
                    <a:pt x="901" y="764"/>
                    <a:pt x="887" y="741"/>
                    <a:pt x="871" y="725"/>
                  </a:cubicBezTo>
                  <a:close/>
                  <a:moveTo>
                    <a:pt x="1905" y="725"/>
                  </a:moveTo>
                  <a:lnTo>
                    <a:pt x="1905" y="725"/>
                  </a:lnTo>
                  <a:cubicBezTo>
                    <a:pt x="1943" y="728"/>
                    <a:pt x="1978" y="732"/>
                    <a:pt x="2015" y="738"/>
                  </a:cubicBezTo>
                  <a:cubicBezTo>
                    <a:pt x="1987" y="756"/>
                    <a:pt x="1958" y="775"/>
                    <a:pt x="1939" y="788"/>
                  </a:cubicBezTo>
                  <a:cubicBezTo>
                    <a:pt x="1935" y="764"/>
                    <a:pt x="1922" y="741"/>
                    <a:pt x="1905" y="725"/>
                  </a:cubicBezTo>
                  <a:close/>
                  <a:moveTo>
                    <a:pt x="643" y="0"/>
                  </a:moveTo>
                  <a:cubicBezTo>
                    <a:pt x="586" y="0"/>
                    <a:pt x="532" y="12"/>
                    <a:pt x="503" y="57"/>
                  </a:cubicBezTo>
                  <a:cubicBezTo>
                    <a:pt x="455" y="139"/>
                    <a:pt x="543" y="214"/>
                    <a:pt x="591" y="266"/>
                  </a:cubicBezTo>
                  <a:cubicBezTo>
                    <a:pt x="684" y="361"/>
                    <a:pt x="774" y="430"/>
                    <a:pt x="880" y="505"/>
                  </a:cubicBezTo>
                  <a:cubicBezTo>
                    <a:pt x="919" y="534"/>
                    <a:pt x="962" y="572"/>
                    <a:pt x="1009" y="596"/>
                  </a:cubicBezTo>
                  <a:cubicBezTo>
                    <a:pt x="958" y="589"/>
                    <a:pt x="910" y="583"/>
                    <a:pt x="860" y="577"/>
                  </a:cubicBezTo>
                  <a:cubicBezTo>
                    <a:pt x="837" y="572"/>
                    <a:pt x="813" y="572"/>
                    <a:pt x="789" y="572"/>
                  </a:cubicBezTo>
                  <a:cubicBezTo>
                    <a:pt x="738" y="568"/>
                    <a:pt x="688" y="565"/>
                    <a:pt x="639" y="565"/>
                  </a:cubicBezTo>
                  <a:cubicBezTo>
                    <a:pt x="580" y="565"/>
                    <a:pt x="521" y="568"/>
                    <a:pt x="462" y="575"/>
                  </a:cubicBezTo>
                  <a:cubicBezTo>
                    <a:pt x="440" y="576"/>
                    <a:pt x="418" y="577"/>
                    <a:pt x="396" y="577"/>
                  </a:cubicBezTo>
                  <a:cubicBezTo>
                    <a:pt x="374" y="577"/>
                    <a:pt x="352" y="576"/>
                    <a:pt x="330" y="575"/>
                  </a:cubicBezTo>
                  <a:cubicBezTo>
                    <a:pt x="292" y="573"/>
                    <a:pt x="238" y="563"/>
                    <a:pt x="186" y="563"/>
                  </a:cubicBezTo>
                  <a:cubicBezTo>
                    <a:pt x="131" y="563"/>
                    <a:pt x="78" y="575"/>
                    <a:pt x="50" y="620"/>
                  </a:cubicBezTo>
                  <a:cubicBezTo>
                    <a:pt x="0" y="702"/>
                    <a:pt x="88" y="777"/>
                    <a:pt x="138" y="827"/>
                  </a:cubicBezTo>
                  <a:cubicBezTo>
                    <a:pt x="229" y="924"/>
                    <a:pt x="319" y="991"/>
                    <a:pt x="425" y="1068"/>
                  </a:cubicBezTo>
                  <a:cubicBezTo>
                    <a:pt x="489" y="1114"/>
                    <a:pt x="557" y="1184"/>
                    <a:pt x="641" y="1184"/>
                  </a:cubicBezTo>
                  <a:cubicBezTo>
                    <a:pt x="653" y="1184"/>
                    <a:pt x="665" y="1183"/>
                    <a:pt x="677" y="1180"/>
                  </a:cubicBezTo>
                  <a:cubicBezTo>
                    <a:pt x="787" y="1153"/>
                    <a:pt x="878" y="999"/>
                    <a:pt x="958" y="928"/>
                  </a:cubicBezTo>
                  <a:cubicBezTo>
                    <a:pt x="1009" y="883"/>
                    <a:pt x="1085" y="844"/>
                    <a:pt x="1135" y="792"/>
                  </a:cubicBezTo>
                  <a:cubicBezTo>
                    <a:pt x="1148" y="805"/>
                    <a:pt x="1162" y="816"/>
                    <a:pt x="1173" y="827"/>
                  </a:cubicBezTo>
                  <a:cubicBezTo>
                    <a:pt x="1264" y="924"/>
                    <a:pt x="1354" y="991"/>
                    <a:pt x="1460" y="1068"/>
                  </a:cubicBezTo>
                  <a:cubicBezTo>
                    <a:pt x="1524" y="1114"/>
                    <a:pt x="1592" y="1184"/>
                    <a:pt x="1676" y="1184"/>
                  </a:cubicBezTo>
                  <a:cubicBezTo>
                    <a:pt x="1687" y="1184"/>
                    <a:pt x="1699" y="1183"/>
                    <a:pt x="1712" y="1180"/>
                  </a:cubicBezTo>
                  <a:cubicBezTo>
                    <a:pt x="1822" y="1153"/>
                    <a:pt x="1913" y="999"/>
                    <a:pt x="1993" y="928"/>
                  </a:cubicBezTo>
                  <a:cubicBezTo>
                    <a:pt x="2066" y="863"/>
                    <a:pt x="2196" y="809"/>
                    <a:pt x="2221" y="706"/>
                  </a:cubicBezTo>
                  <a:cubicBezTo>
                    <a:pt x="2230" y="672"/>
                    <a:pt x="2209" y="626"/>
                    <a:pt x="2172" y="618"/>
                  </a:cubicBezTo>
                  <a:cubicBezTo>
                    <a:pt x="2081" y="602"/>
                    <a:pt x="1987" y="587"/>
                    <a:pt x="1896" y="577"/>
                  </a:cubicBezTo>
                  <a:cubicBezTo>
                    <a:pt x="1872" y="572"/>
                    <a:pt x="1848" y="572"/>
                    <a:pt x="1823" y="572"/>
                  </a:cubicBezTo>
                  <a:cubicBezTo>
                    <a:pt x="1773" y="568"/>
                    <a:pt x="1723" y="565"/>
                    <a:pt x="1673" y="565"/>
                  </a:cubicBezTo>
                  <a:cubicBezTo>
                    <a:pt x="1614" y="565"/>
                    <a:pt x="1556" y="568"/>
                    <a:pt x="1497" y="575"/>
                  </a:cubicBezTo>
                  <a:cubicBezTo>
                    <a:pt x="1475" y="576"/>
                    <a:pt x="1453" y="577"/>
                    <a:pt x="1431" y="577"/>
                  </a:cubicBezTo>
                  <a:cubicBezTo>
                    <a:pt x="1409" y="577"/>
                    <a:pt x="1387" y="576"/>
                    <a:pt x="1365" y="575"/>
                  </a:cubicBezTo>
                  <a:cubicBezTo>
                    <a:pt x="1327" y="572"/>
                    <a:pt x="1277" y="564"/>
                    <a:pt x="1229" y="562"/>
                  </a:cubicBezTo>
                  <a:cubicBezTo>
                    <a:pt x="1296" y="505"/>
                    <a:pt x="1357" y="415"/>
                    <a:pt x="1413" y="365"/>
                  </a:cubicBezTo>
                  <a:cubicBezTo>
                    <a:pt x="1486" y="300"/>
                    <a:pt x="1615" y="247"/>
                    <a:pt x="1641" y="145"/>
                  </a:cubicBezTo>
                  <a:cubicBezTo>
                    <a:pt x="1650" y="109"/>
                    <a:pt x="1630" y="65"/>
                    <a:pt x="1590" y="57"/>
                  </a:cubicBezTo>
                  <a:cubicBezTo>
                    <a:pt x="1499" y="39"/>
                    <a:pt x="1408" y="25"/>
                    <a:pt x="1314" y="14"/>
                  </a:cubicBezTo>
                  <a:cubicBezTo>
                    <a:pt x="1292" y="11"/>
                    <a:pt x="1268" y="9"/>
                    <a:pt x="1242" y="9"/>
                  </a:cubicBezTo>
                  <a:cubicBezTo>
                    <a:pt x="1193" y="5"/>
                    <a:pt x="1145" y="4"/>
                    <a:pt x="1096" y="4"/>
                  </a:cubicBezTo>
                  <a:cubicBezTo>
                    <a:pt x="1036" y="4"/>
                    <a:pt x="976" y="6"/>
                    <a:pt x="915" y="12"/>
                  </a:cubicBezTo>
                  <a:cubicBezTo>
                    <a:pt x="894" y="13"/>
                    <a:pt x="873" y="14"/>
                    <a:pt x="851" y="14"/>
                  </a:cubicBezTo>
                  <a:cubicBezTo>
                    <a:pt x="829" y="14"/>
                    <a:pt x="807" y="13"/>
                    <a:pt x="785" y="12"/>
                  </a:cubicBezTo>
                  <a:cubicBezTo>
                    <a:pt x="747" y="10"/>
                    <a:pt x="694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911458" y="-153175"/>
              <a:ext cx="747842" cy="264725"/>
            </a:xfrm>
            <a:custGeom>
              <a:avLst/>
              <a:gdLst/>
              <a:ahLst/>
              <a:cxnLst/>
              <a:rect l="l" t="t" r="r" b="b"/>
              <a:pathLst>
                <a:path w="3325" h="1177" extrusionOk="0">
                  <a:moveTo>
                    <a:pt x="871" y="163"/>
                  </a:moveTo>
                  <a:lnTo>
                    <a:pt x="871" y="163"/>
                  </a:lnTo>
                  <a:cubicBezTo>
                    <a:pt x="909" y="166"/>
                    <a:pt x="944" y="170"/>
                    <a:pt x="981" y="176"/>
                  </a:cubicBezTo>
                  <a:cubicBezTo>
                    <a:pt x="953" y="194"/>
                    <a:pt x="925" y="213"/>
                    <a:pt x="905" y="226"/>
                  </a:cubicBezTo>
                  <a:cubicBezTo>
                    <a:pt x="901" y="202"/>
                    <a:pt x="888" y="179"/>
                    <a:pt x="871" y="163"/>
                  </a:cubicBezTo>
                  <a:close/>
                  <a:moveTo>
                    <a:pt x="1906" y="163"/>
                  </a:moveTo>
                  <a:cubicBezTo>
                    <a:pt x="1943" y="166"/>
                    <a:pt x="1981" y="170"/>
                    <a:pt x="2016" y="176"/>
                  </a:cubicBezTo>
                  <a:cubicBezTo>
                    <a:pt x="1988" y="194"/>
                    <a:pt x="1960" y="213"/>
                    <a:pt x="1940" y="226"/>
                  </a:cubicBezTo>
                  <a:cubicBezTo>
                    <a:pt x="1936" y="202"/>
                    <a:pt x="1925" y="179"/>
                    <a:pt x="1906" y="163"/>
                  </a:cubicBezTo>
                  <a:close/>
                  <a:moveTo>
                    <a:pt x="3001" y="163"/>
                  </a:moveTo>
                  <a:cubicBezTo>
                    <a:pt x="3038" y="166"/>
                    <a:pt x="3073" y="170"/>
                    <a:pt x="3111" y="176"/>
                  </a:cubicBezTo>
                  <a:cubicBezTo>
                    <a:pt x="3083" y="194"/>
                    <a:pt x="3055" y="213"/>
                    <a:pt x="3034" y="226"/>
                  </a:cubicBezTo>
                  <a:cubicBezTo>
                    <a:pt x="3030" y="202"/>
                    <a:pt x="3019" y="179"/>
                    <a:pt x="3001" y="163"/>
                  </a:cubicBezTo>
                  <a:close/>
                  <a:moveTo>
                    <a:pt x="2201" y="192"/>
                  </a:moveTo>
                  <a:cubicBezTo>
                    <a:pt x="2221" y="220"/>
                    <a:pt x="2247" y="245"/>
                    <a:pt x="2268" y="265"/>
                  </a:cubicBezTo>
                  <a:cubicBezTo>
                    <a:pt x="2361" y="362"/>
                    <a:pt x="2449" y="429"/>
                    <a:pt x="2555" y="506"/>
                  </a:cubicBezTo>
                  <a:cubicBezTo>
                    <a:pt x="2581" y="522"/>
                    <a:pt x="2605" y="545"/>
                    <a:pt x="2633" y="565"/>
                  </a:cubicBezTo>
                  <a:cubicBezTo>
                    <a:pt x="2531" y="599"/>
                    <a:pt x="2443" y="744"/>
                    <a:pt x="2367" y="811"/>
                  </a:cubicBezTo>
                  <a:cubicBezTo>
                    <a:pt x="2316" y="856"/>
                    <a:pt x="2240" y="895"/>
                    <a:pt x="2188" y="949"/>
                  </a:cubicBezTo>
                  <a:cubicBezTo>
                    <a:pt x="2176" y="936"/>
                    <a:pt x="2163" y="923"/>
                    <a:pt x="2152" y="912"/>
                  </a:cubicBezTo>
                  <a:cubicBezTo>
                    <a:pt x="2061" y="817"/>
                    <a:pt x="1971" y="748"/>
                    <a:pt x="1865" y="672"/>
                  </a:cubicBezTo>
                  <a:cubicBezTo>
                    <a:pt x="1833" y="649"/>
                    <a:pt x="1800" y="619"/>
                    <a:pt x="1763" y="597"/>
                  </a:cubicBezTo>
                  <a:cubicBezTo>
                    <a:pt x="1852" y="545"/>
                    <a:pt x="1927" y="425"/>
                    <a:pt x="1996" y="366"/>
                  </a:cubicBezTo>
                  <a:cubicBezTo>
                    <a:pt x="2055" y="312"/>
                    <a:pt x="2154" y="265"/>
                    <a:pt x="2201" y="192"/>
                  </a:cubicBezTo>
                  <a:close/>
                  <a:moveTo>
                    <a:pt x="1138" y="230"/>
                  </a:moveTo>
                  <a:cubicBezTo>
                    <a:pt x="1151" y="243"/>
                    <a:pt x="1162" y="254"/>
                    <a:pt x="1173" y="265"/>
                  </a:cubicBezTo>
                  <a:cubicBezTo>
                    <a:pt x="1267" y="362"/>
                    <a:pt x="1354" y="429"/>
                    <a:pt x="1461" y="506"/>
                  </a:cubicBezTo>
                  <a:cubicBezTo>
                    <a:pt x="1494" y="528"/>
                    <a:pt x="1526" y="558"/>
                    <a:pt x="1563" y="580"/>
                  </a:cubicBezTo>
                  <a:cubicBezTo>
                    <a:pt x="1475" y="632"/>
                    <a:pt x="1399" y="752"/>
                    <a:pt x="1332" y="811"/>
                  </a:cubicBezTo>
                  <a:cubicBezTo>
                    <a:pt x="1270" y="865"/>
                    <a:pt x="1172" y="912"/>
                    <a:pt x="1125" y="985"/>
                  </a:cubicBezTo>
                  <a:cubicBezTo>
                    <a:pt x="1104" y="957"/>
                    <a:pt x="1078" y="933"/>
                    <a:pt x="1058" y="912"/>
                  </a:cubicBezTo>
                  <a:cubicBezTo>
                    <a:pt x="966" y="817"/>
                    <a:pt x="877" y="748"/>
                    <a:pt x="771" y="672"/>
                  </a:cubicBezTo>
                  <a:cubicBezTo>
                    <a:pt x="746" y="655"/>
                    <a:pt x="720" y="632"/>
                    <a:pt x="692" y="614"/>
                  </a:cubicBezTo>
                  <a:cubicBezTo>
                    <a:pt x="797" y="578"/>
                    <a:pt x="883" y="435"/>
                    <a:pt x="959" y="366"/>
                  </a:cubicBezTo>
                  <a:cubicBezTo>
                    <a:pt x="1009" y="321"/>
                    <a:pt x="1086" y="282"/>
                    <a:pt x="1138" y="230"/>
                  </a:cubicBezTo>
                  <a:close/>
                  <a:moveTo>
                    <a:pt x="292" y="951"/>
                  </a:moveTo>
                  <a:cubicBezTo>
                    <a:pt x="295" y="975"/>
                    <a:pt x="308" y="998"/>
                    <a:pt x="325" y="1015"/>
                  </a:cubicBezTo>
                  <a:cubicBezTo>
                    <a:pt x="288" y="1011"/>
                    <a:pt x="252" y="1007"/>
                    <a:pt x="215" y="1002"/>
                  </a:cubicBezTo>
                  <a:cubicBezTo>
                    <a:pt x="243" y="983"/>
                    <a:pt x="271" y="966"/>
                    <a:pt x="292" y="951"/>
                  </a:cubicBezTo>
                  <a:close/>
                  <a:moveTo>
                    <a:pt x="1386" y="951"/>
                  </a:moveTo>
                  <a:cubicBezTo>
                    <a:pt x="1390" y="975"/>
                    <a:pt x="1403" y="998"/>
                    <a:pt x="1420" y="1015"/>
                  </a:cubicBezTo>
                  <a:cubicBezTo>
                    <a:pt x="1382" y="1011"/>
                    <a:pt x="1347" y="1007"/>
                    <a:pt x="1310" y="1002"/>
                  </a:cubicBezTo>
                  <a:cubicBezTo>
                    <a:pt x="1337" y="983"/>
                    <a:pt x="1365" y="966"/>
                    <a:pt x="1386" y="951"/>
                  </a:cubicBezTo>
                  <a:close/>
                  <a:moveTo>
                    <a:pt x="2421" y="951"/>
                  </a:moveTo>
                  <a:cubicBezTo>
                    <a:pt x="2424" y="975"/>
                    <a:pt x="2438" y="998"/>
                    <a:pt x="2454" y="1015"/>
                  </a:cubicBezTo>
                  <a:cubicBezTo>
                    <a:pt x="2417" y="1011"/>
                    <a:pt x="2382" y="1007"/>
                    <a:pt x="2344" y="1002"/>
                  </a:cubicBezTo>
                  <a:cubicBezTo>
                    <a:pt x="2372" y="983"/>
                    <a:pt x="2402" y="966"/>
                    <a:pt x="2421" y="951"/>
                  </a:cubicBezTo>
                  <a:close/>
                  <a:moveTo>
                    <a:pt x="187" y="1"/>
                  </a:moveTo>
                  <a:cubicBezTo>
                    <a:pt x="131" y="1"/>
                    <a:pt x="78" y="12"/>
                    <a:pt x="51" y="58"/>
                  </a:cubicBezTo>
                  <a:cubicBezTo>
                    <a:pt x="1" y="140"/>
                    <a:pt x="88" y="213"/>
                    <a:pt x="139" y="265"/>
                  </a:cubicBezTo>
                  <a:cubicBezTo>
                    <a:pt x="230" y="362"/>
                    <a:pt x="320" y="429"/>
                    <a:pt x="426" y="506"/>
                  </a:cubicBezTo>
                  <a:cubicBezTo>
                    <a:pt x="452" y="522"/>
                    <a:pt x="476" y="545"/>
                    <a:pt x="504" y="565"/>
                  </a:cubicBezTo>
                  <a:cubicBezTo>
                    <a:pt x="400" y="599"/>
                    <a:pt x="314" y="744"/>
                    <a:pt x="237" y="811"/>
                  </a:cubicBezTo>
                  <a:cubicBezTo>
                    <a:pt x="163" y="877"/>
                    <a:pt x="34" y="931"/>
                    <a:pt x="8" y="1033"/>
                  </a:cubicBezTo>
                  <a:cubicBezTo>
                    <a:pt x="1" y="1069"/>
                    <a:pt x="19" y="1113"/>
                    <a:pt x="59" y="1121"/>
                  </a:cubicBezTo>
                  <a:cubicBezTo>
                    <a:pt x="150" y="1138"/>
                    <a:pt x="243" y="1153"/>
                    <a:pt x="334" y="1162"/>
                  </a:cubicBezTo>
                  <a:cubicBezTo>
                    <a:pt x="359" y="1167"/>
                    <a:pt x="383" y="1169"/>
                    <a:pt x="407" y="1169"/>
                  </a:cubicBezTo>
                  <a:cubicBezTo>
                    <a:pt x="456" y="1173"/>
                    <a:pt x="505" y="1175"/>
                    <a:pt x="554" y="1175"/>
                  </a:cubicBezTo>
                  <a:cubicBezTo>
                    <a:pt x="614" y="1175"/>
                    <a:pt x="674" y="1172"/>
                    <a:pt x="733" y="1166"/>
                  </a:cubicBezTo>
                  <a:cubicBezTo>
                    <a:pt x="759" y="1165"/>
                    <a:pt x="784" y="1163"/>
                    <a:pt x="810" y="1163"/>
                  </a:cubicBezTo>
                  <a:cubicBezTo>
                    <a:pt x="828" y="1163"/>
                    <a:pt x="847" y="1164"/>
                    <a:pt x="866" y="1166"/>
                  </a:cubicBezTo>
                  <a:cubicBezTo>
                    <a:pt x="904" y="1167"/>
                    <a:pt x="957" y="1177"/>
                    <a:pt x="1008" y="1177"/>
                  </a:cubicBezTo>
                  <a:cubicBezTo>
                    <a:pt x="1064" y="1177"/>
                    <a:pt x="1118" y="1165"/>
                    <a:pt x="1145" y="1119"/>
                  </a:cubicBezTo>
                  <a:cubicBezTo>
                    <a:pt x="1149" y="1119"/>
                    <a:pt x="1151" y="1121"/>
                    <a:pt x="1153" y="1121"/>
                  </a:cubicBezTo>
                  <a:cubicBezTo>
                    <a:pt x="1244" y="1138"/>
                    <a:pt x="1336" y="1153"/>
                    <a:pt x="1429" y="1162"/>
                  </a:cubicBezTo>
                  <a:cubicBezTo>
                    <a:pt x="1453" y="1167"/>
                    <a:pt x="1477" y="1169"/>
                    <a:pt x="1502" y="1169"/>
                  </a:cubicBezTo>
                  <a:cubicBezTo>
                    <a:pt x="1550" y="1173"/>
                    <a:pt x="1599" y="1175"/>
                    <a:pt x="1648" y="1175"/>
                  </a:cubicBezTo>
                  <a:cubicBezTo>
                    <a:pt x="1708" y="1175"/>
                    <a:pt x="1768" y="1172"/>
                    <a:pt x="1828" y="1166"/>
                  </a:cubicBezTo>
                  <a:cubicBezTo>
                    <a:pt x="1853" y="1165"/>
                    <a:pt x="1878" y="1163"/>
                    <a:pt x="1904" y="1163"/>
                  </a:cubicBezTo>
                  <a:cubicBezTo>
                    <a:pt x="1922" y="1163"/>
                    <a:pt x="1941" y="1164"/>
                    <a:pt x="1960" y="1166"/>
                  </a:cubicBezTo>
                  <a:cubicBezTo>
                    <a:pt x="1998" y="1167"/>
                    <a:pt x="2050" y="1176"/>
                    <a:pt x="2100" y="1176"/>
                  </a:cubicBezTo>
                  <a:cubicBezTo>
                    <a:pt x="2153" y="1176"/>
                    <a:pt x="2204" y="1167"/>
                    <a:pt x="2232" y="1128"/>
                  </a:cubicBezTo>
                  <a:cubicBezTo>
                    <a:pt x="2309" y="1143"/>
                    <a:pt x="2387" y="1154"/>
                    <a:pt x="2464" y="1162"/>
                  </a:cubicBezTo>
                  <a:cubicBezTo>
                    <a:pt x="2488" y="1167"/>
                    <a:pt x="2512" y="1169"/>
                    <a:pt x="2536" y="1169"/>
                  </a:cubicBezTo>
                  <a:cubicBezTo>
                    <a:pt x="2586" y="1173"/>
                    <a:pt x="2635" y="1175"/>
                    <a:pt x="2684" y="1175"/>
                  </a:cubicBezTo>
                  <a:cubicBezTo>
                    <a:pt x="2744" y="1175"/>
                    <a:pt x="2803" y="1172"/>
                    <a:pt x="2863" y="1166"/>
                  </a:cubicBezTo>
                  <a:cubicBezTo>
                    <a:pt x="2888" y="1165"/>
                    <a:pt x="2914" y="1163"/>
                    <a:pt x="2939" y="1163"/>
                  </a:cubicBezTo>
                  <a:cubicBezTo>
                    <a:pt x="2957" y="1163"/>
                    <a:pt x="2976" y="1164"/>
                    <a:pt x="2995" y="1166"/>
                  </a:cubicBezTo>
                  <a:cubicBezTo>
                    <a:pt x="3033" y="1167"/>
                    <a:pt x="3086" y="1177"/>
                    <a:pt x="3137" y="1177"/>
                  </a:cubicBezTo>
                  <a:cubicBezTo>
                    <a:pt x="3193" y="1177"/>
                    <a:pt x="3247" y="1165"/>
                    <a:pt x="3275" y="1119"/>
                  </a:cubicBezTo>
                  <a:cubicBezTo>
                    <a:pt x="3325" y="1039"/>
                    <a:pt x="3237" y="964"/>
                    <a:pt x="3187" y="912"/>
                  </a:cubicBezTo>
                  <a:cubicBezTo>
                    <a:pt x="3096" y="817"/>
                    <a:pt x="3006" y="748"/>
                    <a:pt x="2900" y="672"/>
                  </a:cubicBezTo>
                  <a:cubicBezTo>
                    <a:pt x="2876" y="655"/>
                    <a:pt x="2850" y="632"/>
                    <a:pt x="2822" y="614"/>
                  </a:cubicBezTo>
                  <a:cubicBezTo>
                    <a:pt x="2926" y="578"/>
                    <a:pt x="3012" y="435"/>
                    <a:pt x="3088" y="366"/>
                  </a:cubicBezTo>
                  <a:cubicBezTo>
                    <a:pt x="3163" y="300"/>
                    <a:pt x="3291" y="246"/>
                    <a:pt x="3318" y="144"/>
                  </a:cubicBezTo>
                  <a:cubicBezTo>
                    <a:pt x="3325" y="110"/>
                    <a:pt x="3306" y="64"/>
                    <a:pt x="3267" y="56"/>
                  </a:cubicBezTo>
                  <a:cubicBezTo>
                    <a:pt x="3176" y="39"/>
                    <a:pt x="3084" y="25"/>
                    <a:pt x="2991" y="15"/>
                  </a:cubicBezTo>
                  <a:cubicBezTo>
                    <a:pt x="2967" y="10"/>
                    <a:pt x="2943" y="10"/>
                    <a:pt x="2919" y="10"/>
                  </a:cubicBezTo>
                  <a:cubicBezTo>
                    <a:pt x="2869" y="5"/>
                    <a:pt x="2819" y="3"/>
                    <a:pt x="2769" y="3"/>
                  </a:cubicBezTo>
                  <a:cubicBezTo>
                    <a:pt x="2710" y="3"/>
                    <a:pt x="2651" y="6"/>
                    <a:pt x="2592" y="13"/>
                  </a:cubicBezTo>
                  <a:cubicBezTo>
                    <a:pt x="2571" y="14"/>
                    <a:pt x="2549" y="15"/>
                    <a:pt x="2527" y="15"/>
                  </a:cubicBezTo>
                  <a:cubicBezTo>
                    <a:pt x="2505" y="15"/>
                    <a:pt x="2482" y="14"/>
                    <a:pt x="2460" y="13"/>
                  </a:cubicBezTo>
                  <a:cubicBezTo>
                    <a:pt x="2421" y="11"/>
                    <a:pt x="2368" y="1"/>
                    <a:pt x="2317" y="1"/>
                  </a:cubicBezTo>
                  <a:cubicBezTo>
                    <a:pt x="2261" y="1"/>
                    <a:pt x="2208" y="12"/>
                    <a:pt x="2180" y="58"/>
                  </a:cubicBezTo>
                  <a:cubicBezTo>
                    <a:pt x="2180" y="58"/>
                    <a:pt x="2180" y="58"/>
                    <a:pt x="2180" y="60"/>
                  </a:cubicBezTo>
                  <a:cubicBezTo>
                    <a:pt x="2178" y="58"/>
                    <a:pt x="2175" y="58"/>
                    <a:pt x="2173" y="56"/>
                  </a:cubicBezTo>
                  <a:cubicBezTo>
                    <a:pt x="2081" y="39"/>
                    <a:pt x="1990" y="25"/>
                    <a:pt x="1897" y="15"/>
                  </a:cubicBezTo>
                  <a:cubicBezTo>
                    <a:pt x="1874" y="10"/>
                    <a:pt x="1848" y="10"/>
                    <a:pt x="1824" y="10"/>
                  </a:cubicBezTo>
                  <a:cubicBezTo>
                    <a:pt x="1775" y="5"/>
                    <a:pt x="1725" y="3"/>
                    <a:pt x="1675" y="3"/>
                  </a:cubicBezTo>
                  <a:cubicBezTo>
                    <a:pt x="1616" y="3"/>
                    <a:pt x="1556" y="6"/>
                    <a:pt x="1498" y="13"/>
                  </a:cubicBezTo>
                  <a:cubicBezTo>
                    <a:pt x="1476" y="14"/>
                    <a:pt x="1454" y="15"/>
                    <a:pt x="1432" y="15"/>
                  </a:cubicBezTo>
                  <a:cubicBezTo>
                    <a:pt x="1410" y="15"/>
                    <a:pt x="1388" y="14"/>
                    <a:pt x="1365" y="13"/>
                  </a:cubicBezTo>
                  <a:cubicBezTo>
                    <a:pt x="1328" y="11"/>
                    <a:pt x="1275" y="1"/>
                    <a:pt x="1224" y="1"/>
                  </a:cubicBezTo>
                  <a:cubicBezTo>
                    <a:pt x="1172" y="1"/>
                    <a:pt x="1122" y="11"/>
                    <a:pt x="1093" y="49"/>
                  </a:cubicBezTo>
                  <a:cubicBezTo>
                    <a:pt x="1017" y="36"/>
                    <a:pt x="939" y="23"/>
                    <a:pt x="862" y="15"/>
                  </a:cubicBezTo>
                  <a:cubicBezTo>
                    <a:pt x="838" y="10"/>
                    <a:pt x="814" y="10"/>
                    <a:pt x="789" y="10"/>
                  </a:cubicBezTo>
                  <a:cubicBezTo>
                    <a:pt x="740" y="5"/>
                    <a:pt x="690" y="3"/>
                    <a:pt x="640" y="3"/>
                  </a:cubicBezTo>
                  <a:cubicBezTo>
                    <a:pt x="581" y="3"/>
                    <a:pt x="522" y="6"/>
                    <a:pt x="463" y="13"/>
                  </a:cubicBezTo>
                  <a:cubicBezTo>
                    <a:pt x="442" y="14"/>
                    <a:pt x="420" y="15"/>
                    <a:pt x="398" y="15"/>
                  </a:cubicBezTo>
                  <a:cubicBezTo>
                    <a:pt x="375" y="15"/>
                    <a:pt x="353" y="14"/>
                    <a:pt x="331" y="13"/>
                  </a:cubicBezTo>
                  <a:cubicBezTo>
                    <a:pt x="292" y="11"/>
                    <a:pt x="238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041009" y="111325"/>
              <a:ext cx="501785" cy="266524"/>
            </a:xfrm>
            <a:custGeom>
              <a:avLst/>
              <a:gdLst/>
              <a:ahLst/>
              <a:cxnLst/>
              <a:rect l="l" t="t" r="r" b="b"/>
              <a:pathLst>
                <a:path w="2231" h="1185" extrusionOk="0">
                  <a:moveTo>
                    <a:pt x="292" y="396"/>
                  </a:moveTo>
                  <a:cubicBezTo>
                    <a:pt x="295" y="420"/>
                    <a:pt x="308" y="443"/>
                    <a:pt x="325" y="459"/>
                  </a:cubicBezTo>
                  <a:cubicBezTo>
                    <a:pt x="290" y="456"/>
                    <a:pt x="253" y="452"/>
                    <a:pt x="217" y="446"/>
                  </a:cubicBezTo>
                  <a:cubicBezTo>
                    <a:pt x="243" y="428"/>
                    <a:pt x="273" y="411"/>
                    <a:pt x="292" y="396"/>
                  </a:cubicBezTo>
                  <a:close/>
                  <a:moveTo>
                    <a:pt x="1326" y="396"/>
                  </a:moveTo>
                  <a:cubicBezTo>
                    <a:pt x="1332" y="420"/>
                    <a:pt x="1343" y="443"/>
                    <a:pt x="1362" y="459"/>
                  </a:cubicBezTo>
                  <a:cubicBezTo>
                    <a:pt x="1325" y="456"/>
                    <a:pt x="1287" y="452"/>
                    <a:pt x="1252" y="446"/>
                  </a:cubicBezTo>
                  <a:cubicBezTo>
                    <a:pt x="1278" y="428"/>
                    <a:pt x="1308" y="411"/>
                    <a:pt x="1326" y="396"/>
                  </a:cubicBezTo>
                  <a:close/>
                  <a:moveTo>
                    <a:pt x="873" y="959"/>
                  </a:moveTo>
                  <a:cubicBezTo>
                    <a:pt x="877" y="983"/>
                    <a:pt x="888" y="1006"/>
                    <a:pt x="907" y="1023"/>
                  </a:cubicBezTo>
                  <a:cubicBezTo>
                    <a:pt x="870" y="1019"/>
                    <a:pt x="832" y="1015"/>
                    <a:pt x="797" y="1009"/>
                  </a:cubicBezTo>
                  <a:cubicBezTo>
                    <a:pt x="825" y="991"/>
                    <a:pt x="853" y="972"/>
                    <a:pt x="873" y="959"/>
                  </a:cubicBezTo>
                  <a:close/>
                  <a:moveTo>
                    <a:pt x="553" y="1"/>
                  </a:moveTo>
                  <a:cubicBezTo>
                    <a:pt x="542" y="1"/>
                    <a:pt x="531" y="2"/>
                    <a:pt x="519" y="5"/>
                  </a:cubicBezTo>
                  <a:cubicBezTo>
                    <a:pt x="409" y="31"/>
                    <a:pt x="318" y="185"/>
                    <a:pt x="238" y="256"/>
                  </a:cubicBezTo>
                  <a:cubicBezTo>
                    <a:pt x="165" y="321"/>
                    <a:pt x="34" y="376"/>
                    <a:pt x="10" y="478"/>
                  </a:cubicBezTo>
                  <a:cubicBezTo>
                    <a:pt x="1" y="514"/>
                    <a:pt x="21" y="558"/>
                    <a:pt x="60" y="566"/>
                  </a:cubicBezTo>
                  <a:cubicBezTo>
                    <a:pt x="150" y="582"/>
                    <a:pt x="243" y="597"/>
                    <a:pt x="335" y="607"/>
                  </a:cubicBezTo>
                  <a:cubicBezTo>
                    <a:pt x="359" y="612"/>
                    <a:pt x="383" y="614"/>
                    <a:pt x="407" y="614"/>
                  </a:cubicBezTo>
                  <a:cubicBezTo>
                    <a:pt x="457" y="618"/>
                    <a:pt x="506" y="619"/>
                    <a:pt x="555" y="619"/>
                  </a:cubicBezTo>
                  <a:cubicBezTo>
                    <a:pt x="614" y="619"/>
                    <a:pt x="674" y="617"/>
                    <a:pt x="734" y="610"/>
                  </a:cubicBezTo>
                  <a:cubicBezTo>
                    <a:pt x="759" y="609"/>
                    <a:pt x="785" y="608"/>
                    <a:pt x="810" y="608"/>
                  </a:cubicBezTo>
                  <a:cubicBezTo>
                    <a:pt x="828" y="608"/>
                    <a:pt x="847" y="609"/>
                    <a:pt x="866" y="610"/>
                  </a:cubicBezTo>
                  <a:cubicBezTo>
                    <a:pt x="903" y="612"/>
                    <a:pt x="954" y="622"/>
                    <a:pt x="1004" y="622"/>
                  </a:cubicBezTo>
                  <a:cubicBezTo>
                    <a:pt x="935" y="679"/>
                    <a:pt x="873" y="769"/>
                    <a:pt x="817" y="819"/>
                  </a:cubicBezTo>
                  <a:cubicBezTo>
                    <a:pt x="745" y="885"/>
                    <a:pt x="616" y="937"/>
                    <a:pt x="590" y="1039"/>
                  </a:cubicBezTo>
                  <a:cubicBezTo>
                    <a:pt x="581" y="1075"/>
                    <a:pt x="601" y="1121"/>
                    <a:pt x="640" y="1129"/>
                  </a:cubicBezTo>
                  <a:cubicBezTo>
                    <a:pt x="732" y="1146"/>
                    <a:pt x="823" y="1160"/>
                    <a:pt x="916" y="1170"/>
                  </a:cubicBezTo>
                  <a:cubicBezTo>
                    <a:pt x="939" y="1174"/>
                    <a:pt x="965" y="1175"/>
                    <a:pt x="989" y="1175"/>
                  </a:cubicBezTo>
                  <a:cubicBezTo>
                    <a:pt x="1038" y="1180"/>
                    <a:pt x="1088" y="1182"/>
                    <a:pt x="1138" y="1182"/>
                  </a:cubicBezTo>
                  <a:cubicBezTo>
                    <a:pt x="1197" y="1182"/>
                    <a:pt x="1257" y="1179"/>
                    <a:pt x="1315" y="1172"/>
                  </a:cubicBezTo>
                  <a:cubicBezTo>
                    <a:pt x="1337" y="1171"/>
                    <a:pt x="1359" y="1170"/>
                    <a:pt x="1381" y="1170"/>
                  </a:cubicBezTo>
                  <a:cubicBezTo>
                    <a:pt x="1403" y="1170"/>
                    <a:pt x="1425" y="1171"/>
                    <a:pt x="1448" y="1172"/>
                  </a:cubicBezTo>
                  <a:cubicBezTo>
                    <a:pt x="1486" y="1174"/>
                    <a:pt x="1539" y="1184"/>
                    <a:pt x="1591" y="1184"/>
                  </a:cubicBezTo>
                  <a:cubicBezTo>
                    <a:pt x="1646" y="1184"/>
                    <a:pt x="1699" y="1173"/>
                    <a:pt x="1727" y="1127"/>
                  </a:cubicBezTo>
                  <a:cubicBezTo>
                    <a:pt x="1776" y="1045"/>
                    <a:pt x="1690" y="970"/>
                    <a:pt x="1640" y="918"/>
                  </a:cubicBezTo>
                  <a:cubicBezTo>
                    <a:pt x="1546" y="823"/>
                    <a:pt x="1457" y="756"/>
                    <a:pt x="1351" y="679"/>
                  </a:cubicBezTo>
                  <a:cubicBezTo>
                    <a:pt x="1312" y="651"/>
                    <a:pt x="1270" y="612"/>
                    <a:pt x="1224" y="588"/>
                  </a:cubicBezTo>
                  <a:lnTo>
                    <a:pt x="1224" y="588"/>
                  </a:lnTo>
                  <a:cubicBezTo>
                    <a:pt x="1272" y="596"/>
                    <a:pt x="1321" y="603"/>
                    <a:pt x="1371" y="607"/>
                  </a:cubicBezTo>
                  <a:cubicBezTo>
                    <a:pt x="1394" y="612"/>
                    <a:pt x="1418" y="614"/>
                    <a:pt x="1444" y="614"/>
                  </a:cubicBezTo>
                  <a:cubicBezTo>
                    <a:pt x="1492" y="618"/>
                    <a:pt x="1541" y="619"/>
                    <a:pt x="1590" y="619"/>
                  </a:cubicBezTo>
                  <a:cubicBezTo>
                    <a:pt x="1650" y="619"/>
                    <a:pt x="1710" y="617"/>
                    <a:pt x="1770" y="610"/>
                  </a:cubicBezTo>
                  <a:cubicBezTo>
                    <a:pt x="1795" y="609"/>
                    <a:pt x="1820" y="608"/>
                    <a:pt x="1845" y="608"/>
                  </a:cubicBezTo>
                  <a:cubicBezTo>
                    <a:pt x="1863" y="608"/>
                    <a:pt x="1882" y="609"/>
                    <a:pt x="1901" y="610"/>
                  </a:cubicBezTo>
                  <a:cubicBezTo>
                    <a:pt x="1939" y="612"/>
                    <a:pt x="1992" y="622"/>
                    <a:pt x="2043" y="622"/>
                  </a:cubicBezTo>
                  <a:cubicBezTo>
                    <a:pt x="2099" y="622"/>
                    <a:pt x="2154" y="610"/>
                    <a:pt x="2182" y="564"/>
                  </a:cubicBezTo>
                  <a:cubicBezTo>
                    <a:pt x="2231" y="484"/>
                    <a:pt x="2143" y="409"/>
                    <a:pt x="2095" y="357"/>
                  </a:cubicBezTo>
                  <a:cubicBezTo>
                    <a:pt x="2001" y="262"/>
                    <a:pt x="1912" y="193"/>
                    <a:pt x="1806" y="116"/>
                  </a:cubicBezTo>
                  <a:cubicBezTo>
                    <a:pt x="1743" y="72"/>
                    <a:pt x="1673" y="1"/>
                    <a:pt x="1587" y="1"/>
                  </a:cubicBezTo>
                  <a:cubicBezTo>
                    <a:pt x="1577" y="1"/>
                    <a:pt x="1565" y="2"/>
                    <a:pt x="1554" y="5"/>
                  </a:cubicBezTo>
                  <a:cubicBezTo>
                    <a:pt x="1444" y="31"/>
                    <a:pt x="1354" y="185"/>
                    <a:pt x="1272" y="256"/>
                  </a:cubicBezTo>
                  <a:cubicBezTo>
                    <a:pt x="1222" y="301"/>
                    <a:pt x="1146" y="340"/>
                    <a:pt x="1095" y="394"/>
                  </a:cubicBezTo>
                  <a:cubicBezTo>
                    <a:pt x="1082" y="381"/>
                    <a:pt x="1069" y="368"/>
                    <a:pt x="1058" y="357"/>
                  </a:cubicBezTo>
                  <a:cubicBezTo>
                    <a:pt x="967" y="262"/>
                    <a:pt x="877" y="193"/>
                    <a:pt x="771" y="116"/>
                  </a:cubicBezTo>
                  <a:cubicBezTo>
                    <a:pt x="706" y="72"/>
                    <a:pt x="638" y="1"/>
                    <a:pt x="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3"/>
          <p:cNvGrpSpPr/>
          <p:nvPr/>
        </p:nvGrpSpPr>
        <p:grpSpPr>
          <a:xfrm>
            <a:off x="323285" y="4236439"/>
            <a:ext cx="537325" cy="572716"/>
            <a:chOff x="3911458" y="-419250"/>
            <a:chExt cx="747842" cy="797100"/>
          </a:xfrm>
        </p:grpSpPr>
        <p:sp>
          <p:nvSpPr>
            <p:cNvPr id="112" name="Google Shape;112;p3"/>
            <p:cNvSpPr/>
            <p:nvPr/>
          </p:nvSpPr>
          <p:spPr>
            <a:xfrm>
              <a:off x="4028189" y="-419250"/>
              <a:ext cx="501560" cy="266299"/>
            </a:xfrm>
            <a:custGeom>
              <a:avLst/>
              <a:gdLst/>
              <a:ahLst/>
              <a:cxnLst/>
              <a:rect l="l" t="t" r="r" b="b"/>
              <a:pathLst>
                <a:path w="2230" h="1184" extrusionOk="0">
                  <a:moveTo>
                    <a:pt x="1324" y="163"/>
                  </a:moveTo>
                  <a:cubicBezTo>
                    <a:pt x="1361" y="165"/>
                    <a:pt x="1398" y="171"/>
                    <a:pt x="1434" y="175"/>
                  </a:cubicBezTo>
                  <a:cubicBezTo>
                    <a:pt x="1408" y="193"/>
                    <a:pt x="1378" y="212"/>
                    <a:pt x="1359" y="227"/>
                  </a:cubicBezTo>
                  <a:cubicBezTo>
                    <a:pt x="1354" y="203"/>
                    <a:pt x="1342" y="180"/>
                    <a:pt x="1324" y="163"/>
                  </a:cubicBezTo>
                  <a:close/>
                  <a:moveTo>
                    <a:pt x="871" y="725"/>
                  </a:moveTo>
                  <a:lnTo>
                    <a:pt x="871" y="725"/>
                  </a:lnTo>
                  <a:cubicBezTo>
                    <a:pt x="906" y="728"/>
                    <a:pt x="943" y="732"/>
                    <a:pt x="979" y="738"/>
                  </a:cubicBezTo>
                  <a:cubicBezTo>
                    <a:pt x="953" y="756"/>
                    <a:pt x="923" y="775"/>
                    <a:pt x="904" y="788"/>
                  </a:cubicBezTo>
                  <a:cubicBezTo>
                    <a:pt x="901" y="764"/>
                    <a:pt x="887" y="741"/>
                    <a:pt x="871" y="725"/>
                  </a:cubicBezTo>
                  <a:close/>
                  <a:moveTo>
                    <a:pt x="1905" y="725"/>
                  </a:moveTo>
                  <a:lnTo>
                    <a:pt x="1905" y="725"/>
                  </a:lnTo>
                  <a:cubicBezTo>
                    <a:pt x="1943" y="728"/>
                    <a:pt x="1978" y="732"/>
                    <a:pt x="2015" y="738"/>
                  </a:cubicBezTo>
                  <a:cubicBezTo>
                    <a:pt x="1987" y="756"/>
                    <a:pt x="1958" y="775"/>
                    <a:pt x="1939" y="788"/>
                  </a:cubicBezTo>
                  <a:cubicBezTo>
                    <a:pt x="1935" y="764"/>
                    <a:pt x="1922" y="741"/>
                    <a:pt x="1905" y="725"/>
                  </a:cubicBezTo>
                  <a:close/>
                  <a:moveTo>
                    <a:pt x="643" y="0"/>
                  </a:moveTo>
                  <a:cubicBezTo>
                    <a:pt x="586" y="0"/>
                    <a:pt x="532" y="12"/>
                    <a:pt x="503" y="57"/>
                  </a:cubicBezTo>
                  <a:cubicBezTo>
                    <a:pt x="455" y="139"/>
                    <a:pt x="543" y="214"/>
                    <a:pt x="591" y="266"/>
                  </a:cubicBezTo>
                  <a:cubicBezTo>
                    <a:pt x="684" y="361"/>
                    <a:pt x="774" y="430"/>
                    <a:pt x="880" y="505"/>
                  </a:cubicBezTo>
                  <a:cubicBezTo>
                    <a:pt x="919" y="534"/>
                    <a:pt x="962" y="572"/>
                    <a:pt x="1009" y="596"/>
                  </a:cubicBezTo>
                  <a:cubicBezTo>
                    <a:pt x="958" y="589"/>
                    <a:pt x="910" y="583"/>
                    <a:pt x="860" y="577"/>
                  </a:cubicBezTo>
                  <a:cubicBezTo>
                    <a:pt x="837" y="572"/>
                    <a:pt x="813" y="572"/>
                    <a:pt x="789" y="572"/>
                  </a:cubicBezTo>
                  <a:cubicBezTo>
                    <a:pt x="738" y="568"/>
                    <a:pt x="688" y="565"/>
                    <a:pt x="639" y="565"/>
                  </a:cubicBezTo>
                  <a:cubicBezTo>
                    <a:pt x="580" y="565"/>
                    <a:pt x="521" y="568"/>
                    <a:pt x="462" y="575"/>
                  </a:cubicBezTo>
                  <a:cubicBezTo>
                    <a:pt x="440" y="576"/>
                    <a:pt x="418" y="577"/>
                    <a:pt x="396" y="577"/>
                  </a:cubicBezTo>
                  <a:cubicBezTo>
                    <a:pt x="374" y="577"/>
                    <a:pt x="352" y="576"/>
                    <a:pt x="330" y="575"/>
                  </a:cubicBezTo>
                  <a:cubicBezTo>
                    <a:pt x="292" y="573"/>
                    <a:pt x="238" y="563"/>
                    <a:pt x="186" y="563"/>
                  </a:cubicBezTo>
                  <a:cubicBezTo>
                    <a:pt x="131" y="563"/>
                    <a:pt x="78" y="575"/>
                    <a:pt x="50" y="620"/>
                  </a:cubicBezTo>
                  <a:cubicBezTo>
                    <a:pt x="0" y="702"/>
                    <a:pt x="88" y="777"/>
                    <a:pt x="138" y="827"/>
                  </a:cubicBezTo>
                  <a:cubicBezTo>
                    <a:pt x="229" y="924"/>
                    <a:pt x="319" y="991"/>
                    <a:pt x="425" y="1068"/>
                  </a:cubicBezTo>
                  <a:cubicBezTo>
                    <a:pt x="489" y="1114"/>
                    <a:pt x="557" y="1184"/>
                    <a:pt x="641" y="1184"/>
                  </a:cubicBezTo>
                  <a:cubicBezTo>
                    <a:pt x="653" y="1184"/>
                    <a:pt x="665" y="1183"/>
                    <a:pt x="677" y="1180"/>
                  </a:cubicBezTo>
                  <a:cubicBezTo>
                    <a:pt x="787" y="1153"/>
                    <a:pt x="878" y="999"/>
                    <a:pt x="958" y="928"/>
                  </a:cubicBezTo>
                  <a:cubicBezTo>
                    <a:pt x="1009" y="883"/>
                    <a:pt x="1085" y="844"/>
                    <a:pt x="1135" y="792"/>
                  </a:cubicBezTo>
                  <a:cubicBezTo>
                    <a:pt x="1148" y="805"/>
                    <a:pt x="1162" y="816"/>
                    <a:pt x="1173" y="827"/>
                  </a:cubicBezTo>
                  <a:cubicBezTo>
                    <a:pt x="1264" y="924"/>
                    <a:pt x="1354" y="991"/>
                    <a:pt x="1460" y="1068"/>
                  </a:cubicBezTo>
                  <a:cubicBezTo>
                    <a:pt x="1524" y="1114"/>
                    <a:pt x="1592" y="1184"/>
                    <a:pt x="1676" y="1184"/>
                  </a:cubicBezTo>
                  <a:cubicBezTo>
                    <a:pt x="1687" y="1184"/>
                    <a:pt x="1699" y="1183"/>
                    <a:pt x="1712" y="1180"/>
                  </a:cubicBezTo>
                  <a:cubicBezTo>
                    <a:pt x="1822" y="1153"/>
                    <a:pt x="1913" y="999"/>
                    <a:pt x="1993" y="928"/>
                  </a:cubicBezTo>
                  <a:cubicBezTo>
                    <a:pt x="2066" y="863"/>
                    <a:pt x="2196" y="809"/>
                    <a:pt x="2221" y="706"/>
                  </a:cubicBezTo>
                  <a:cubicBezTo>
                    <a:pt x="2230" y="672"/>
                    <a:pt x="2209" y="626"/>
                    <a:pt x="2172" y="618"/>
                  </a:cubicBezTo>
                  <a:cubicBezTo>
                    <a:pt x="2081" y="602"/>
                    <a:pt x="1987" y="587"/>
                    <a:pt x="1896" y="577"/>
                  </a:cubicBezTo>
                  <a:cubicBezTo>
                    <a:pt x="1872" y="572"/>
                    <a:pt x="1848" y="572"/>
                    <a:pt x="1823" y="572"/>
                  </a:cubicBezTo>
                  <a:cubicBezTo>
                    <a:pt x="1773" y="568"/>
                    <a:pt x="1723" y="565"/>
                    <a:pt x="1673" y="565"/>
                  </a:cubicBezTo>
                  <a:cubicBezTo>
                    <a:pt x="1614" y="565"/>
                    <a:pt x="1556" y="568"/>
                    <a:pt x="1497" y="575"/>
                  </a:cubicBezTo>
                  <a:cubicBezTo>
                    <a:pt x="1475" y="576"/>
                    <a:pt x="1453" y="577"/>
                    <a:pt x="1431" y="577"/>
                  </a:cubicBezTo>
                  <a:cubicBezTo>
                    <a:pt x="1409" y="577"/>
                    <a:pt x="1387" y="576"/>
                    <a:pt x="1365" y="575"/>
                  </a:cubicBezTo>
                  <a:cubicBezTo>
                    <a:pt x="1327" y="572"/>
                    <a:pt x="1277" y="564"/>
                    <a:pt x="1229" y="562"/>
                  </a:cubicBezTo>
                  <a:cubicBezTo>
                    <a:pt x="1296" y="505"/>
                    <a:pt x="1357" y="415"/>
                    <a:pt x="1413" y="365"/>
                  </a:cubicBezTo>
                  <a:cubicBezTo>
                    <a:pt x="1486" y="300"/>
                    <a:pt x="1615" y="247"/>
                    <a:pt x="1641" y="145"/>
                  </a:cubicBezTo>
                  <a:cubicBezTo>
                    <a:pt x="1650" y="109"/>
                    <a:pt x="1630" y="65"/>
                    <a:pt x="1590" y="57"/>
                  </a:cubicBezTo>
                  <a:cubicBezTo>
                    <a:pt x="1499" y="39"/>
                    <a:pt x="1408" y="25"/>
                    <a:pt x="1314" y="14"/>
                  </a:cubicBezTo>
                  <a:cubicBezTo>
                    <a:pt x="1292" y="11"/>
                    <a:pt x="1268" y="9"/>
                    <a:pt x="1242" y="9"/>
                  </a:cubicBezTo>
                  <a:cubicBezTo>
                    <a:pt x="1193" y="5"/>
                    <a:pt x="1145" y="4"/>
                    <a:pt x="1096" y="4"/>
                  </a:cubicBezTo>
                  <a:cubicBezTo>
                    <a:pt x="1036" y="4"/>
                    <a:pt x="976" y="6"/>
                    <a:pt x="915" y="12"/>
                  </a:cubicBezTo>
                  <a:cubicBezTo>
                    <a:pt x="894" y="13"/>
                    <a:pt x="873" y="14"/>
                    <a:pt x="851" y="14"/>
                  </a:cubicBezTo>
                  <a:cubicBezTo>
                    <a:pt x="829" y="14"/>
                    <a:pt x="807" y="13"/>
                    <a:pt x="785" y="12"/>
                  </a:cubicBezTo>
                  <a:cubicBezTo>
                    <a:pt x="747" y="10"/>
                    <a:pt x="694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911458" y="-153175"/>
              <a:ext cx="747842" cy="264725"/>
            </a:xfrm>
            <a:custGeom>
              <a:avLst/>
              <a:gdLst/>
              <a:ahLst/>
              <a:cxnLst/>
              <a:rect l="l" t="t" r="r" b="b"/>
              <a:pathLst>
                <a:path w="3325" h="1177" extrusionOk="0">
                  <a:moveTo>
                    <a:pt x="871" y="163"/>
                  </a:moveTo>
                  <a:lnTo>
                    <a:pt x="871" y="163"/>
                  </a:lnTo>
                  <a:cubicBezTo>
                    <a:pt x="909" y="166"/>
                    <a:pt x="944" y="170"/>
                    <a:pt x="981" y="176"/>
                  </a:cubicBezTo>
                  <a:cubicBezTo>
                    <a:pt x="953" y="194"/>
                    <a:pt x="925" y="213"/>
                    <a:pt x="905" y="226"/>
                  </a:cubicBezTo>
                  <a:cubicBezTo>
                    <a:pt x="901" y="202"/>
                    <a:pt x="888" y="179"/>
                    <a:pt x="871" y="163"/>
                  </a:cubicBezTo>
                  <a:close/>
                  <a:moveTo>
                    <a:pt x="1906" y="163"/>
                  </a:moveTo>
                  <a:cubicBezTo>
                    <a:pt x="1943" y="166"/>
                    <a:pt x="1981" y="170"/>
                    <a:pt x="2016" y="176"/>
                  </a:cubicBezTo>
                  <a:cubicBezTo>
                    <a:pt x="1988" y="194"/>
                    <a:pt x="1960" y="213"/>
                    <a:pt x="1940" y="226"/>
                  </a:cubicBezTo>
                  <a:cubicBezTo>
                    <a:pt x="1936" y="202"/>
                    <a:pt x="1925" y="179"/>
                    <a:pt x="1906" y="163"/>
                  </a:cubicBezTo>
                  <a:close/>
                  <a:moveTo>
                    <a:pt x="3001" y="163"/>
                  </a:moveTo>
                  <a:cubicBezTo>
                    <a:pt x="3038" y="166"/>
                    <a:pt x="3073" y="170"/>
                    <a:pt x="3111" y="176"/>
                  </a:cubicBezTo>
                  <a:cubicBezTo>
                    <a:pt x="3083" y="194"/>
                    <a:pt x="3055" y="213"/>
                    <a:pt x="3034" y="226"/>
                  </a:cubicBezTo>
                  <a:cubicBezTo>
                    <a:pt x="3030" y="202"/>
                    <a:pt x="3019" y="179"/>
                    <a:pt x="3001" y="163"/>
                  </a:cubicBezTo>
                  <a:close/>
                  <a:moveTo>
                    <a:pt x="2201" y="192"/>
                  </a:moveTo>
                  <a:cubicBezTo>
                    <a:pt x="2221" y="220"/>
                    <a:pt x="2247" y="245"/>
                    <a:pt x="2268" y="265"/>
                  </a:cubicBezTo>
                  <a:cubicBezTo>
                    <a:pt x="2361" y="362"/>
                    <a:pt x="2449" y="429"/>
                    <a:pt x="2555" y="506"/>
                  </a:cubicBezTo>
                  <a:cubicBezTo>
                    <a:pt x="2581" y="522"/>
                    <a:pt x="2605" y="545"/>
                    <a:pt x="2633" y="565"/>
                  </a:cubicBezTo>
                  <a:cubicBezTo>
                    <a:pt x="2531" y="599"/>
                    <a:pt x="2443" y="744"/>
                    <a:pt x="2367" y="811"/>
                  </a:cubicBezTo>
                  <a:cubicBezTo>
                    <a:pt x="2316" y="856"/>
                    <a:pt x="2240" y="895"/>
                    <a:pt x="2188" y="949"/>
                  </a:cubicBezTo>
                  <a:cubicBezTo>
                    <a:pt x="2176" y="936"/>
                    <a:pt x="2163" y="923"/>
                    <a:pt x="2152" y="912"/>
                  </a:cubicBezTo>
                  <a:cubicBezTo>
                    <a:pt x="2061" y="817"/>
                    <a:pt x="1971" y="748"/>
                    <a:pt x="1865" y="672"/>
                  </a:cubicBezTo>
                  <a:cubicBezTo>
                    <a:pt x="1833" y="649"/>
                    <a:pt x="1800" y="619"/>
                    <a:pt x="1763" y="597"/>
                  </a:cubicBezTo>
                  <a:cubicBezTo>
                    <a:pt x="1852" y="545"/>
                    <a:pt x="1927" y="425"/>
                    <a:pt x="1996" y="366"/>
                  </a:cubicBezTo>
                  <a:cubicBezTo>
                    <a:pt x="2055" y="312"/>
                    <a:pt x="2154" y="265"/>
                    <a:pt x="2201" y="192"/>
                  </a:cubicBezTo>
                  <a:close/>
                  <a:moveTo>
                    <a:pt x="1138" y="230"/>
                  </a:moveTo>
                  <a:cubicBezTo>
                    <a:pt x="1151" y="243"/>
                    <a:pt x="1162" y="254"/>
                    <a:pt x="1173" y="265"/>
                  </a:cubicBezTo>
                  <a:cubicBezTo>
                    <a:pt x="1267" y="362"/>
                    <a:pt x="1354" y="429"/>
                    <a:pt x="1461" y="506"/>
                  </a:cubicBezTo>
                  <a:cubicBezTo>
                    <a:pt x="1494" y="528"/>
                    <a:pt x="1526" y="558"/>
                    <a:pt x="1563" y="580"/>
                  </a:cubicBezTo>
                  <a:cubicBezTo>
                    <a:pt x="1475" y="632"/>
                    <a:pt x="1399" y="752"/>
                    <a:pt x="1332" y="811"/>
                  </a:cubicBezTo>
                  <a:cubicBezTo>
                    <a:pt x="1270" y="865"/>
                    <a:pt x="1172" y="912"/>
                    <a:pt x="1125" y="985"/>
                  </a:cubicBezTo>
                  <a:cubicBezTo>
                    <a:pt x="1104" y="957"/>
                    <a:pt x="1078" y="933"/>
                    <a:pt x="1058" y="912"/>
                  </a:cubicBezTo>
                  <a:cubicBezTo>
                    <a:pt x="966" y="817"/>
                    <a:pt x="877" y="748"/>
                    <a:pt x="771" y="672"/>
                  </a:cubicBezTo>
                  <a:cubicBezTo>
                    <a:pt x="746" y="655"/>
                    <a:pt x="720" y="632"/>
                    <a:pt x="692" y="614"/>
                  </a:cubicBezTo>
                  <a:cubicBezTo>
                    <a:pt x="797" y="578"/>
                    <a:pt x="883" y="435"/>
                    <a:pt x="959" y="366"/>
                  </a:cubicBezTo>
                  <a:cubicBezTo>
                    <a:pt x="1009" y="321"/>
                    <a:pt x="1086" y="282"/>
                    <a:pt x="1138" y="230"/>
                  </a:cubicBezTo>
                  <a:close/>
                  <a:moveTo>
                    <a:pt x="292" y="951"/>
                  </a:moveTo>
                  <a:cubicBezTo>
                    <a:pt x="295" y="975"/>
                    <a:pt x="308" y="998"/>
                    <a:pt x="325" y="1015"/>
                  </a:cubicBezTo>
                  <a:cubicBezTo>
                    <a:pt x="288" y="1011"/>
                    <a:pt x="252" y="1007"/>
                    <a:pt x="215" y="1002"/>
                  </a:cubicBezTo>
                  <a:cubicBezTo>
                    <a:pt x="243" y="983"/>
                    <a:pt x="271" y="966"/>
                    <a:pt x="292" y="951"/>
                  </a:cubicBezTo>
                  <a:close/>
                  <a:moveTo>
                    <a:pt x="1386" y="951"/>
                  </a:moveTo>
                  <a:cubicBezTo>
                    <a:pt x="1390" y="975"/>
                    <a:pt x="1403" y="998"/>
                    <a:pt x="1420" y="1015"/>
                  </a:cubicBezTo>
                  <a:cubicBezTo>
                    <a:pt x="1382" y="1011"/>
                    <a:pt x="1347" y="1007"/>
                    <a:pt x="1310" y="1002"/>
                  </a:cubicBezTo>
                  <a:cubicBezTo>
                    <a:pt x="1337" y="983"/>
                    <a:pt x="1365" y="966"/>
                    <a:pt x="1386" y="951"/>
                  </a:cubicBezTo>
                  <a:close/>
                  <a:moveTo>
                    <a:pt x="2421" y="951"/>
                  </a:moveTo>
                  <a:cubicBezTo>
                    <a:pt x="2424" y="975"/>
                    <a:pt x="2438" y="998"/>
                    <a:pt x="2454" y="1015"/>
                  </a:cubicBezTo>
                  <a:cubicBezTo>
                    <a:pt x="2417" y="1011"/>
                    <a:pt x="2382" y="1007"/>
                    <a:pt x="2344" y="1002"/>
                  </a:cubicBezTo>
                  <a:cubicBezTo>
                    <a:pt x="2372" y="983"/>
                    <a:pt x="2402" y="966"/>
                    <a:pt x="2421" y="951"/>
                  </a:cubicBezTo>
                  <a:close/>
                  <a:moveTo>
                    <a:pt x="187" y="1"/>
                  </a:moveTo>
                  <a:cubicBezTo>
                    <a:pt x="131" y="1"/>
                    <a:pt x="78" y="12"/>
                    <a:pt x="51" y="58"/>
                  </a:cubicBezTo>
                  <a:cubicBezTo>
                    <a:pt x="1" y="140"/>
                    <a:pt x="88" y="213"/>
                    <a:pt x="139" y="265"/>
                  </a:cubicBezTo>
                  <a:cubicBezTo>
                    <a:pt x="230" y="362"/>
                    <a:pt x="320" y="429"/>
                    <a:pt x="426" y="506"/>
                  </a:cubicBezTo>
                  <a:cubicBezTo>
                    <a:pt x="452" y="522"/>
                    <a:pt x="476" y="545"/>
                    <a:pt x="504" y="565"/>
                  </a:cubicBezTo>
                  <a:cubicBezTo>
                    <a:pt x="400" y="599"/>
                    <a:pt x="314" y="744"/>
                    <a:pt x="237" y="811"/>
                  </a:cubicBezTo>
                  <a:cubicBezTo>
                    <a:pt x="163" y="877"/>
                    <a:pt x="34" y="931"/>
                    <a:pt x="8" y="1033"/>
                  </a:cubicBezTo>
                  <a:cubicBezTo>
                    <a:pt x="1" y="1069"/>
                    <a:pt x="19" y="1113"/>
                    <a:pt x="59" y="1121"/>
                  </a:cubicBezTo>
                  <a:cubicBezTo>
                    <a:pt x="150" y="1138"/>
                    <a:pt x="243" y="1153"/>
                    <a:pt x="334" y="1162"/>
                  </a:cubicBezTo>
                  <a:cubicBezTo>
                    <a:pt x="359" y="1167"/>
                    <a:pt x="383" y="1169"/>
                    <a:pt x="407" y="1169"/>
                  </a:cubicBezTo>
                  <a:cubicBezTo>
                    <a:pt x="456" y="1173"/>
                    <a:pt x="505" y="1175"/>
                    <a:pt x="554" y="1175"/>
                  </a:cubicBezTo>
                  <a:cubicBezTo>
                    <a:pt x="614" y="1175"/>
                    <a:pt x="674" y="1172"/>
                    <a:pt x="733" y="1166"/>
                  </a:cubicBezTo>
                  <a:cubicBezTo>
                    <a:pt x="759" y="1165"/>
                    <a:pt x="784" y="1163"/>
                    <a:pt x="810" y="1163"/>
                  </a:cubicBezTo>
                  <a:cubicBezTo>
                    <a:pt x="828" y="1163"/>
                    <a:pt x="847" y="1164"/>
                    <a:pt x="866" y="1166"/>
                  </a:cubicBezTo>
                  <a:cubicBezTo>
                    <a:pt x="904" y="1167"/>
                    <a:pt x="957" y="1177"/>
                    <a:pt x="1008" y="1177"/>
                  </a:cubicBezTo>
                  <a:cubicBezTo>
                    <a:pt x="1064" y="1177"/>
                    <a:pt x="1118" y="1165"/>
                    <a:pt x="1145" y="1119"/>
                  </a:cubicBezTo>
                  <a:cubicBezTo>
                    <a:pt x="1149" y="1119"/>
                    <a:pt x="1151" y="1121"/>
                    <a:pt x="1153" y="1121"/>
                  </a:cubicBezTo>
                  <a:cubicBezTo>
                    <a:pt x="1244" y="1138"/>
                    <a:pt x="1336" y="1153"/>
                    <a:pt x="1429" y="1162"/>
                  </a:cubicBezTo>
                  <a:cubicBezTo>
                    <a:pt x="1453" y="1167"/>
                    <a:pt x="1477" y="1169"/>
                    <a:pt x="1502" y="1169"/>
                  </a:cubicBezTo>
                  <a:cubicBezTo>
                    <a:pt x="1550" y="1173"/>
                    <a:pt x="1599" y="1175"/>
                    <a:pt x="1648" y="1175"/>
                  </a:cubicBezTo>
                  <a:cubicBezTo>
                    <a:pt x="1708" y="1175"/>
                    <a:pt x="1768" y="1172"/>
                    <a:pt x="1828" y="1166"/>
                  </a:cubicBezTo>
                  <a:cubicBezTo>
                    <a:pt x="1853" y="1165"/>
                    <a:pt x="1878" y="1163"/>
                    <a:pt x="1904" y="1163"/>
                  </a:cubicBezTo>
                  <a:cubicBezTo>
                    <a:pt x="1922" y="1163"/>
                    <a:pt x="1941" y="1164"/>
                    <a:pt x="1960" y="1166"/>
                  </a:cubicBezTo>
                  <a:cubicBezTo>
                    <a:pt x="1998" y="1167"/>
                    <a:pt x="2050" y="1176"/>
                    <a:pt x="2100" y="1176"/>
                  </a:cubicBezTo>
                  <a:cubicBezTo>
                    <a:pt x="2153" y="1176"/>
                    <a:pt x="2204" y="1167"/>
                    <a:pt x="2232" y="1128"/>
                  </a:cubicBezTo>
                  <a:cubicBezTo>
                    <a:pt x="2309" y="1143"/>
                    <a:pt x="2387" y="1154"/>
                    <a:pt x="2464" y="1162"/>
                  </a:cubicBezTo>
                  <a:cubicBezTo>
                    <a:pt x="2488" y="1167"/>
                    <a:pt x="2512" y="1169"/>
                    <a:pt x="2536" y="1169"/>
                  </a:cubicBezTo>
                  <a:cubicBezTo>
                    <a:pt x="2586" y="1173"/>
                    <a:pt x="2635" y="1175"/>
                    <a:pt x="2684" y="1175"/>
                  </a:cubicBezTo>
                  <a:cubicBezTo>
                    <a:pt x="2744" y="1175"/>
                    <a:pt x="2803" y="1172"/>
                    <a:pt x="2863" y="1166"/>
                  </a:cubicBezTo>
                  <a:cubicBezTo>
                    <a:pt x="2888" y="1165"/>
                    <a:pt x="2914" y="1163"/>
                    <a:pt x="2939" y="1163"/>
                  </a:cubicBezTo>
                  <a:cubicBezTo>
                    <a:pt x="2957" y="1163"/>
                    <a:pt x="2976" y="1164"/>
                    <a:pt x="2995" y="1166"/>
                  </a:cubicBezTo>
                  <a:cubicBezTo>
                    <a:pt x="3033" y="1167"/>
                    <a:pt x="3086" y="1177"/>
                    <a:pt x="3137" y="1177"/>
                  </a:cubicBezTo>
                  <a:cubicBezTo>
                    <a:pt x="3193" y="1177"/>
                    <a:pt x="3247" y="1165"/>
                    <a:pt x="3275" y="1119"/>
                  </a:cubicBezTo>
                  <a:cubicBezTo>
                    <a:pt x="3325" y="1039"/>
                    <a:pt x="3237" y="964"/>
                    <a:pt x="3187" y="912"/>
                  </a:cubicBezTo>
                  <a:cubicBezTo>
                    <a:pt x="3096" y="817"/>
                    <a:pt x="3006" y="748"/>
                    <a:pt x="2900" y="672"/>
                  </a:cubicBezTo>
                  <a:cubicBezTo>
                    <a:pt x="2876" y="655"/>
                    <a:pt x="2850" y="632"/>
                    <a:pt x="2822" y="614"/>
                  </a:cubicBezTo>
                  <a:cubicBezTo>
                    <a:pt x="2926" y="578"/>
                    <a:pt x="3012" y="435"/>
                    <a:pt x="3088" y="366"/>
                  </a:cubicBezTo>
                  <a:cubicBezTo>
                    <a:pt x="3163" y="300"/>
                    <a:pt x="3291" y="246"/>
                    <a:pt x="3318" y="144"/>
                  </a:cubicBezTo>
                  <a:cubicBezTo>
                    <a:pt x="3325" y="110"/>
                    <a:pt x="3306" y="64"/>
                    <a:pt x="3267" y="56"/>
                  </a:cubicBezTo>
                  <a:cubicBezTo>
                    <a:pt x="3176" y="39"/>
                    <a:pt x="3084" y="25"/>
                    <a:pt x="2991" y="15"/>
                  </a:cubicBezTo>
                  <a:cubicBezTo>
                    <a:pt x="2967" y="10"/>
                    <a:pt x="2943" y="10"/>
                    <a:pt x="2919" y="10"/>
                  </a:cubicBezTo>
                  <a:cubicBezTo>
                    <a:pt x="2869" y="5"/>
                    <a:pt x="2819" y="3"/>
                    <a:pt x="2769" y="3"/>
                  </a:cubicBezTo>
                  <a:cubicBezTo>
                    <a:pt x="2710" y="3"/>
                    <a:pt x="2651" y="6"/>
                    <a:pt x="2592" y="13"/>
                  </a:cubicBezTo>
                  <a:cubicBezTo>
                    <a:pt x="2571" y="14"/>
                    <a:pt x="2549" y="15"/>
                    <a:pt x="2527" y="15"/>
                  </a:cubicBezTo>
                  <a:cubicBezTo>
                    <a:pt x="2505" y="15"/>
                    <a:pt x="2482" y="14"/>
                    <a:pt x="2460" y="13"/>
                  </a:cubicBezTo>
                  <a:cubicBezTo>
                    <a:pt x="2421" y="11"/>
                    <a:pt x="2368" y="1"/>
                    <a:pt x="2317" y="1"/>
                  </a:cubicBezTo>
                  <a:cubicBezTo>
                    <a:pt x="2261" y="1"/>
                    <a:pt x="2208" y="12"/>
                    <a:pt x="2180" y="58"/>
                  </a:cubicBezTo>
                  <a:cubicBezTo>
                    <a:pt x="2180" y="58"/>
                    <a:pt x="2180" y="58"/>
                    <a:pt x="2180" y="60"/>
                  </a:cubicBezTo>
                  <a:cubicBezTo>
                    <a:pt x="2178" y="58"/>
                    <a:pt x="2175" y="58"/>
                    <a:pt x="2173" y="56"/>
                  </a:cubicBezTo>
                  <a:cubicBezTo>
                    <a:pt x="2081" y="39"/>
                    <a:pt x="1990" y="25"/>
                    <a:pt x="1897" y="15"/>
                  </a:cubicBezTo>
                  <a:cubicBezTo>
                    <a:pt x="1874" y="10"/>
                    <a:pt x="1848" y="10"/>
                    <a:pt x="1824" y="10"/>
                  </a:cubicBezTo>
                  <a:cubicBezTo>
                    <a:pt x="1775" y="5"/>
                    <a:pt x="1725" y="3"/>
                    <a:pt x="1675" y="3"/>
                  </a:cubicBezTo>
                  <a:cubicBezTo>
                    <a:pt x="1616" y="3"/>
                    <a:pt x="1556" y="6"/>
                    <a:pt x="1498" y="13"/>
                  </a:cubicBezTo>
                  <a:cubicBezTo>
                    <a:pt x="1476" y="14"/>
                    <a:pt x="1454" y="15"/>
                    <a:pt x="1432" y="15"/>
                  </a:cubicBezTo>
                  <a:cubicBezTo>
                    <a:pt x="1410" y="15"/>
                    <a:pt x="1388" y="14"/>
                    <a:pt x="1365" y="13"/>
                  </a:cubicBezTo>
                  <a:cubicBezTo>
                    <a:pt x="1328" y="11"/>
                    <a:pt x="1275" y="1"/>
                    <a:pt x="1224" y="1"/>
                  </a:cubicBezTo>
                  <a:cubicBezTo>
                    <a:pt x="1172" y="1"/>
                    <a:pt x="1122" y="11"/>
                    <a:pt x="1093" y="49"/>
                  </a:cubicBezTo>
                  <a:cubicBezTo>
                    <a:pt x="1017" y="36"/>
                    <a:pt x="939" y="23"/>
                    <a:pt x="862" y="15"/>
                  </a:cubicBezTo>
                  <a:cubicBezTo>
                    <a:pt x="838" y="10"/>
                    <a:pt x="814" y="10"/>
                    <a:pt x="789" y="10"/>
                  </a:cubicBezTo>
                  <a:cubicBezTo>
                    <a:pt x="740" y="5"/>
                    <a:pt x="690" y="3"/>
                    <a:pt x="640" y="3"/>
                  </a:cubicBezTo>
                  <a:cubicBezTo>
                    <a:pt x="581" y="3"/>
                    <a:pt x="522" y="6"/>
                    <a:pt x="463" y="13"/>
                  </a:cubicBezTo>
                  <a:cubicBezTo>
                    <a:pt x="442" y="14"/>
                    <a:pt x="420" y="15"/>
                    <a:pt x="398" y="15"/>
                  </a:cubicBezTo>
                  <a:cubicBezTo>
                    <a:pt x="375" y="15"/>
                    <a:pt x="353" y="14"/>
                    <a:pt x="331" y="13"/>
                  </a:cubicBezTo>
                  <a:cubicBezTo>
                    <a:pt x="292" y="11"/>
                    <a:pt x="238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041009" y="111325"/>
              <a:ext cx="501785" cy="266524"/>
            </a:xfrm>
            <a:custGeom>
              <a:avLst/>
              <a:gdLst/>
              <a:ahLst/>
              <a:cxnLst/>
              <a:rect l="l" t="t" r="r" b="b"/>
              <a:pathLst>
                <a:path w="2231" h="1185" extrusionOk="0">
                  <a:moveTo>
                    <a:pt x="292" y="396"/>
                  </a:moveTo>
                  <a:cubicBezTo>
                    <a:pt x="295" y="420"/>
                    <a:pt x="308" y="443"/>
                    <a:pt x="325" y="459"/>
                  </a:cubicBezTo>
                  <a:cubicBezTo>
                    <a:pt x="290" y="456"/>
                    <a:pt x="253" y="452"/>
                    <a:pt x="217" y="446"/>
                  </a:cubicBezTo>
                  <a:cubicBezTo>
                    <a:pt x="243" y="428"/>
                    <a:pt x="273" y="411"/>
                    <a:pt x="292" y="396"/>
                  </a:cubicBezTo>
                  <a:close/>
                  <a:moveTo>
                    <a:pt x="1326" y="396"/>
                  </a:moveTo>
                  <a:cubicBezTo>
                    <a:pt x="1332" y="420"/>
                    <a:pt x="1343" y="443"/>
                    <a:pt x="1362" y="459"/>
                  </a:cubicBezTo>
                  <a:cubicBezTo>
                    <a:pt x="1325" y="456"/>
                    <a:pt x="1287" y="452"/>
                    <a:pt x="1252" y="446"/>
                  </a:cubicBezTo>
                  <a:cubicBezTo>
                    <a:pt x="1278" y="428"/>
                    <a:pt x="1308" y="411"/>
                    <a:pt x="1326" y="396"/>
                  </a:cubicBezTo>
                  <a:close/>
                  <a:moveTo>
                    <a:pt x="873" y="959"/>
                  </a:moveTo>
                  <a:cubicBezTo>
                    <a:pt x="877" y="983"/>
                    <a:pt x="888" y="1006"/>
                    <a:pt x="907" y="1023"/>
                  </a:cubicBezTo>
                  <a:cubicBezTo>
                    <a:pt x="870" y="1019"/>
                    <a:pt x="832" y="1015"/>
                    <a:pt x="797" y="1009"/>
                  </a:cubicBezTo>
                  <a:cubicBezTo>
                    <a:pt x="825" y="991"/>
                    <a:pt x="853" y="972"/>
                    <a:pt x="873" y="959"/>
                  </a:cubicBezTo>
                  <a:close/>
                  <a:moveTo>
                    <a:pt x="553" y="1"/>
                  </a:moveTo>
                  <a:cubicBezTo>
                    <a:pt x="542" y="1"/>
                    <a:pt x="531" y="2"/>
                    <a:pt x="519" y="5"/>
                  </a:cubicBezTo>
                  <a:cubicBezTo>
                    <a:pt x="409" y="31"/>
                    <a:pt x="318" y="185"/>
                    <a:pt x="238" y="256"/>
                  </a:cubicBezTo>
                  <a:cubicBezTo>
                    <a:pt x="165" y="321"/>
                    <a:pt x="34" y="376"/>
                    <a:pt x="10" y="478"/>
                  </a:cubicBezTo>
                  <a:cubicBezTo>
                    <a:pt x="1" y="514"/>
                    <a:pt x="21" y="558"/>
                    <a:pt x="60" y="566"/>
                  </a:cubicBezTo>
                  <a:cubicBezTo>
                    <a:pt x="150" y="582"/>
                    <a:pt x="243" y="597"/>
                    <a:pt x="335" y="607"/>
                  </a:cubicBezTo>
                  <a:cubicBezTo>
                    <a:pt x="359" y="612"/>
                    <a:pt x="383" y="614"/>
                    <a:pt x="407" y="614"/>
                  </a:cubicBezTo>
                  <a:cubicBezTo>
                    <a:pt x="457" y="618"/>
                    <a:pt x="506" y="619"/>
                    <a:pt x="555" y="619"/>
                  </a:cubicBezTo>
                  <a:cubicBezTo>
                    <a:pt x="614" y="619"/>
                    <a:pt x="674" y="617"/>
                    <a:pt x="734" y="610"/>
                  </a:cubicBezTo>
                  <a:cubicBezTo>
                    <a:pt x="759" y="609"/>
                    <a:pt x="785" y="608"/>
                    <a:pt x="810" y="608"/>
                  </a:cubicBezTo>
                  <a:cubicBezTo>
                    <a:pt x="828" y="608"/>
                    <a:pt x="847" y="609"/>
                    <a:pt x="866" y="610"/>
                  </a:cubicBezTo>
                  <a:cubicBezTo>
                    <a:pt x="903" y="612"/>
                    <a:pt x="954" y="622"/>
                    <a:pt x="1004" y="622"/>
                  </a:cubicBezTo>
                  <a:cubicBezTo>
                    <a:pt x="935" y="679"/>
                    <a:pt x="873" y="769"/>
                    <a:pt x="817" y="819"/>
                  </a:cubicBezTo>
                  <a:cubicBezTo>
                    <a:pt x="745" y="885"/>
                    <a:pt x="616" y="937"/>
                    <a:pt x="590" y="1039"/>
                  </a:cubicBezTo>
                  <a:cubicBezTo>
                    <a:pt x="581" y="1075"/>
                    <a:pt x="601" y="1121"/>
                    <a:pt x="640" y="1129"/>
                  </a:cubicBezTo>
                  <a:cubicBezTo>
                    <a:pt x="732" y="1146"/>
                    <a:pt x="823" y="1160"/>
                    <a:pt x="916" y="1170"/>
                  </a:cubicBezTo>
                  <a:cubicBezTo>
                    <a:pt x="939" y="1174"/>
                    <a:pt x="965" y="1175"/>
                    <a:pt x="989" y="1175"/>
                  </a:cubicBezTo>
                  <a:cubicBezTo>
                    <a:pt x="1038" y="1180"/>
                    <a:pt x="1088" y="1182"/>
                    <a:pt x="1138" y="1182"/>
                  </a:cubicBezTo>
                  <a:cubicBezTo>
                    <a:pt x="1197" y="1182"/>
                    <a:pt x="1257" y="1179"/>
                    <a:pt x="1315" y="1172"/>
                  </a:cubicBezTo>
                  <a:cubicBezTo>
                    <a:pt x="1337" y="1171"/>
                    <a:pt x="1359" y="1170"/>
                    <a:pt x="1381" y="1170"/>
                  </a:cubicBezTo>
                  <a:cubicBezTo>
                    <a:pt x="1403" y="1170"/>
                    <a:pt x="1425" y="1171"/>
                    <a:pt x="1448" y="1172"/>
                  </a:cubicBezTo>
                  <a:cubicBezTo>
                    <a:pt x="1486" y="1174"/>
                    <a:pt x="1539" y="1184"/>
                    <a:pt x="1591" y="1184"/>
                  </a:cubicBezTo>
                  <a:cubicBezTo>
                    <a:pt x="1646" y="1184"/>
                    <a:pt x="1699" y="1173"/>
                    <a:pt x="1727" y="1127"/>
                  </a:cubicBezTo>
                  <a:cubicBezTo>
                    <a:pt x="1776" y="1045"/>
                    <a:pt x="1690" y="970"/>
                    <a:pt x="1640" y="918"/>
                  </a:cubicBezTo>
                  <a:cubicBezTo>
                    <a:pt x="1546" y="823"/>
                    <a:pt x="1457" y="756"/>
                    <a:pt x="1351" y="679"/>
                  </a:cubicBezTo>
                  <a:cubicBezTo>
                    <a:pt x="1312" y="651"/>
                    <a:pt x="1270" y="612"/>
                    <a:pt x="1224" y="588"/>
                  </a:cubicBezTo>
                  <a:lnTo>
                    <a:pt x="1224" y="588"/>
                  </a:lnTo>
                  <a:cubicBezTo>
                    <a:pt x="1272" y="596"/>
                    <a:pt x="1321" y="603"/>
                    <a:pt x="1371" y="607"/>
                  </a:cubicBezTo>
                  <a:cubicBezTo>
                    <a:pt x="1394" y="612"/>
                    <a:pt x="1418" y="614"/>
                    <a:pt x="1444" y="614"/>
                  </a:cubicBezTo>
                  <a:cubicBezTo>
                    <a:pt x="1492" y="618"/>
                    <a:pt x="1541" y="619"/>
                    <a:pt x="1590" y="619"/>
                  </a:cubicBezTo>
                  <a:cubicBezTo>
                    <a:pt x="1650" y="619"/>
                    <a:pt x="1710" y="617"/>
                    <a:pt x="1770" y="610"/>
                  </a:cubicBezTo>
                  <a:cubicBezTo>
                    <a:pt x="1795" y="609"/>
                    <a:pt x="1820" y="608"/>
                    <a:pt x="1845" y="608"/>
                  </a:cubicBezTo>
                  <a:cubicBezTo>
                    <a:pt x="1863" y="608"/>
                    <a:pt x="1882" y="609"/>
                    <a:pt x="1901" y="610"/>
                  </a:cubicBezTo>
                  <a:cubicBezTo>
                    <a:pt x="1939" y="612"/>
                    <a:pt x="1992" y="622"/>
                    <a:pt x="2043" y="622"/>
                  </a:cubicBezTo>
                  <a:cubicBezTo>
                    <a:pt x="2099" y="622"/>
                    <a:pt x="2154" y="610"/>
                    <a:pt x="2182" y="564"/>
                  </a:cubicBezTo>
                  <a:cubicBezTo>
                    <a:pt x="2231" y="484"/>
                    <a:pt x="2143" y="409"/>
                    <a:pt x="2095" y="357"/>
                  </a:cubicBezTo>
                  <a:cubicBezTo>
                    <a:pt x="2001" y="262"/>
                    <a:pt x="1912" y="193"/>
                    <a:pt x="1806" y="116"/>
                  </a:cubicBezTo>
                  <a:cubicBezTo>
                    <a:pt x="1743" y="72"/>
                    <a:pt x="1673" y="1"/>
                    <a:pt x="1587" y="1"/>
                  </a:cubicBezTo>
                  <a:cubicBezTo>
                    <a:pt x="1577" y="1"/>
                    <a:pt x="1565" y="2"/>
                    <a:pt x="1554" y="5"/>
                  </a:cubicBezTo>
                  <a:cubicBezTo>
                    <a:pt x="1444" y="31"/>
                    <a:pt x="1354" y="185"/>
                    <a:pt x="1272" y="256"/>
                  </a:cubicBezTo>
                  <a:cubicBezTo>
                    <a:pt x="1222" y="301"/>
                    <a:pt x="1146" y="340"/>
                    <a:pt x="1095" y="394"/>
                  </a:cubicBezTo>
                  <a:cubicBezTo>
                    <a:pt x="1082" y="381"/>
                    <a:pt x="1069" y="368"/>
                    <a:pt x="1058" y="357"/>
                  </a:cubicBezTo>
                  <a:cubicBezTo>
                    <a:pt x="967" y="262"/>
                    <a:pt x="877" y="193"/>
                    <a:pt x="771" y="116"/>
                  </a:cubicBezTo>
                  <a:cubicBezTo>
                    <a:pt x="706" y="72"/>
                    <a:pt x="638" y="1"/>
                    <a:pt x="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7" name="Google Shape;1957;p17"/>
          <p:cNvGrpSpPr/>
          <p:nvPr/>
        </p:nvGrpSpPr>
        <p:grpSpPr>
          <a:xfrm rot="5400000">
            <a:off x="1258888" y="3352187"/>
            <a:ext cx="423798" cy="3158837"/>
            <a:chOff x="434225" y="628490"/>
            <a:chExt cx="516952" cy="3852710"/>
          </a:xfrm>
        </p:grpSpPr>
        <p:sp>
          <p:nvSpPr>
            <p:cNvPr id="1958" name="Google Shape;1958;p17"/>
            <p:cNvSpPr/>
            <p:nvPr/>
          </p:nvSpPr>
          <p:spPr>
            <a:xfrm>
              <a:off x="449538" y="1427693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4"/>
                  </a:moveTo>
                  <a:cubicBezTo>
                    <a:pt x="2780" y="254"/>
                    <a:pt x="2767" y="315"/>
                    <a:pt x="2760" y="377"/>
                  </a:cubicBezTo>
                  <a:cubicBezTo>
                    <a:pt x="2752" y="332"/>
                    <a:pt x="2743" y="285"/>
                    <a:pt x="2733" y="239"/>
                  </a:cubicBezTo>
                  <a:cubicBezTo>
                    <a:pt x="2754" y="224"/>
                    <a:pt x="2776" y="207"/>
                    <a:pt x="2799" y="194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90"/>
                    <a:pt x="202" y="407"/>
                    <a:pt x="235" y="425"/>
                  </a:cubicBezTo>
                  <a:cubicBezTo>
                    <a:pt x="203" y="427"/>
                    <a:pt x="170" y="433"/>
                    <a:pt x="138" y="440"/>
                  </a:cubicBezTo>
                  <a:cubicBezTo>
                    <a:pt x="136" y="420"/>
                    <a:pt x="134" y="399"/>
                    <a:pt x="133" y="379"/>
                  </a:cubicBezTo>
                  <a:close/>
                  <a:moveTo>
                    <a:pt x="2625" y="326"/>
                  </a:moveTo>
                  <a:cubicBezTo>
                    <a:pt x="2635" y="377"/>
                    <a:pt x="2644" y="425"/>
                    <a:pt x="2655" y="474"/>
                  </a:cubicBezTo>
                  <a:cubicBezTo>
                    <a:pt x="2635" y="435"/>
                    <a:pt x="2614" y="395"/>
                    <a:pt x="2594" y="356"/>
                  </a:cubicBezTo>
                  <a:cubicBezTo>
                    <a:pt x="2605" y="347"/>
                    <a:pt x="2616" y="338"/>
                    <a:pt x="2625" y="326"/>
                  </a:cubicBezTo>
                  <a:close/>
                  <a:moveTo>
                    <a:pt x="2493" y="455"/>
                  </a:moveTo>
                  <a:cubicBezTo>
                    <a:pt x="2499" y="472"/>
                    <a:pt x="2506" y="489"/>
                    <a:pt x="2513" y="505"/>
                  </a:cubicBezTo>
                  <a:cubicBezTo>
                    <a:pt x="2508" y="500"/>
                    <a:pt x="2502" y="496"/>
                    <a:pt x="2499" y="492"/>
                  </a:cubicBezTo>
                  <a:cubicBezTo>
                    <a:pt x="2489" y="486"/>
                    <a:pt x="2480" y="483"/>
                    <a:pt x="2471" y="483"/>
                  </a:cubicBezTo>
                  <a:cubicBezTo>
                    <a:pt x="2469" y="483"/>
                    <a:pt x="2467" y="483"/>
                    <a:pt x="2465" y="483"/>
                  </a:cubicBezTo>
                  <a:cubicBezTo>
                    <a:pt x="2474" y="474"/>
                    <a:pt x="2484" y="464"/>
                    <a:pt x="2493" y="455"/>
                  </a:cubicBezTo>
                  <a:close/>
                  <a:moveTo>
                    <a:pt x="414" y="517"/>
                  </a:moveTo>
                  <a:cubicBezTo>
                    <a:pt x="425" y="522"/>
                    <a:pt x="437" y="528"/>
                    <a:pt x="448" y="533"/>
                  </a:cubicBezTo>
                  <a:cubicBezTo>
                    <a:pt x="405" y="556"/>
                    <a:pt x="360" y="578"/>
                    <a:pt x="317" y="599"/>
                  </a:cubicBezTo>
                  <a:cubicBezTo>
                    <a:pt x="340" y="576"/>
                    <a:pt x="366" y="556"/>
                    <a:pt x="394" y="537"/>
                  </a:cubicBezTo>
                  <a:cubicBezTo>
                    <a:pt x="403" y="531"/>
                    <a:pt x="409" y="524"/>
                    <a:pt x="414" y="517"/>
                  </a:cubicBezTo>
                  <a:close/>
                  <a:moveTo>
                    <a:pt x="2879" y="392"/>
                  </a:moveTo>
                  <a:cubicBezTo>
                    <a:pt x="2883" y="483"/>
                    <a:pt x="2888" y="574"/>
                    <a:pt x="2894" y="666"/>
                  </a:cubicBezTo>
                  <a:cubicBezTo>
                    <a:pt x="2871" y="576"/>
                    <a:pt x="2868" y="483"/>
                    <a:pt x="2879" y="392"/>
                  </a:cubicBezTo>
                  <a:close/>
                  <a:moveTo>
                    <a:pt x="466" y="705"/>
                  </a:moveTo>
                  <a:cubicBezTo>
                    <a:pt x="468" y="707"/>
                    <a:pt x="468" y="707"/>
                    <a:pt x="468" y="709"/>
                  </a:cubicBezTo>
                  <a:cubicBezTo>
                    <a:pt x="466" y="709"/>
                    <a:pt x="464" y="710"/>
                    <a:pt x="461" y="712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3"/>
                  </a:moveTo>
                  <a:cubicBezTo>
                    <a:pt x="2334" y="664"/>
                    <a:pt x="2359" y="684"/>
                    <a:pt x="2383" y="705"/>
                  </a:cubicBezTo>
                  <a:cubicBezTo>
                    <a:pt x="2387" y="714"/>
                    <a:pt x="2390" y="724"/>
                    <a:pt x="2398" y="731"/>
                  </a:cubicBezTo>
                  <a:cubicBezTo>
                    <a:pt x="2415" y="750"/>
                    <a:pt x="2433" y="761"/>
                    <a:pt x="2454" y="765"/>
                  </a:cubicBezTo>
                  <a:cubicBezTo>
                    <a:pt x="2486" y="794"/>
                    <a:pt x="2515" y="822"/>
                    <a:pt x="2547" y="852"/>
                  </a:cubicBezTo>
                  <a:cubicBezTo>
                    <a:pt x="2463" y="787"/>
                    <a:pt x="2379" y="722"/>
                    <a:pt x="2297" y="656"/>
                  </a:cubicBezTo>
                  <a:cubicBezTo>
                    <a:pt x="2301" y="651"/>
                    <a:pt x="2305" y="647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3"/>
                    <a:pt x="547" y="878"/>
                    <a:pt x="494" y="914"/>
                  </a:cubicBezTo>
                  <a:cubicBezTo>
                    <a:pt x="545" y="875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6"/>
                    <a:pt x="230" y="1046"/>
                  </a:cubicBezTo>
                  <a:cubicBezTo>
                    <a:pt x="230" y="1048"/>
                    <a:pt x="228" y="1050"/>
                    <a:pt x="226" y="1052"/>
                  </a:cubicBezTo>
                  <a:cubicBezTo>
                    <a:pt x="226" y="1050"/>
                    <a:pt x="226" y="1046"/>
                    <a:pt x="226" y="1044"/>
                  </a:cubicBezTo>
                  <a:close/>
                  <a:moveTo>
                    <a:pt x="2894" y="1098"/>
                  </a:moveTo>
                  <a:cubicBezTo>
                    <a:pt x="2903" y="1111"/>
                    <a:pt x="2912" y="1124"/>
                    <a:pt x="2920" y="1136"/>
                  </a:cubicBezTo>
                  <a:cubicBezTo>
                    <a:pt x="2909" y="1130"/>
                    <a:pt x="2898" y="1124"/>
                    <a:pt x="2884" y="1117"/>
                  </a:cubicBezTo>
                  <a:cubicBezTo>
                    <a:pt x="2888" y="1111"/>
                    <a:pt x="2892" y="1104"/>
                    <a:pt x="2894" y="1098"/>
                  </a:cubicBezTo>
                  <a:close/>
                  <a:moveTo>
                    <a:pt x="2914" y="1"/>
                  </a:moveTo>
                  <a:cubicBezTo>
                    <a:pt x="2904" y="1"/>
                    <a:pt x="2894" y="3"/>
                    <a:pt x="2884" y="8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21"/>
                  </a:cubicBezTo>
                  <a:cubicBezTo>
                    <a:pt x="2400" y="373"/>
                    <a:pt x="2348" y="429"/>
                    <a:pt x="2295" y="485"/>
                  </a:cubicBezTo>
                  <a:cubicBezTo>
                    <a:pt x="2293" y="483"/>
                    <a:pt x="2293" y="483"/>
                    <a:pt x="2292" y="483"/>
                  </a:cubicBez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9"/>
                  </a:cubicBezTo>
                  <a:cubicBezTo>
                    <a:pt x="2202" y="580"/>
                    <a:pt x="2182" y="599"/>
                    <a:pt x="2163" y="619"/>
                  </a:cubicBezTo>
                  <a:cubicBezTo>
                    <a:pt x="2141" y="640"/>
                    <a:pt x="2137" y="684"/>
                    <a:pt x="2163" y="705"/>
                  </a:cubicBezTo>
                  <a:cubicBezTo>
                    <a:pt x="2314" y="822"/>
                    <a:pt x="2465" y="942"/>
                    <a:pt x="2616" y="1061"/>
                  </a:cubicBezTo>
                  <a:cubicBezTo>
                    <a:pt x="2728" y="1149"/>
                    <a:pt x="2836" y="1253"/>
                    <a:pt x="2978" y="1287"/>
                  </a:cubicBezTo>
                  <a:cubicBezTo>
                    <a:pt x="2982" y="1287"/>
                    <a:pt x="2986" y="1288"/>
                    <a:pt x="2991" y="1288"/>
                  </a:cubicBezTo>
                  <a:cubicBezTo>
                    <a:pt x="3024" y="1288"/>
                    <a:pt x="3057" y="1263"/>
                    <a:pt x="3054" y="1227"/>
                  </a:cubicBezTo>
                  <a:cubicBezTo>
                    <a:pt x="3026" y="850"/>
                    <a:pt x="2998" y="474"/>
                    <a:pt x="2987" y="95"/>
                  </a:cubicBezTo>
                  <a:cubicBezTo>
                    <a:pt x="2987" y="78"/>
                    <a:pt x="2983" y="67"/>
                    <a:pt x="2974" y="58"/>
                  </a:cubicBezTo>
                  <a:cubicBezTo>
                    <a:pt x="2974" y="26"/>
                    <a:pt x="2947" y="1"/>
                    <a:pt x="2914" y="1"/>
                  </a:cubicBezTo>
                  <a:close/>
                  <a:moveTo>
                    <a:pt x="89" y="251"/>
                  </a:moveTo>
                  <a:cubicBezTo>
                    <a:pt x="80" y="251"/>
                    <a:pt x="72" y="251"/>
                    <a:pt x="64" y="252"/>
                  </a:cubicBezTo>
                  <a:cubicBezTo>
                    <a:pt x="34" y="254"/>
                    <a:pt x="0" y="276"/>
                    <a:pt x="4" y="311"/>
                  </a:cubicBezTo>
                  <a:cubicBezTo>
                    <a:pt x="6" y="328"/>
                    <a:pt x="8" y="347"/>
                    <a:pt x="10" y="364"/>
                  </a:cubicBezTo>
                  <a:cubicBezTo>
                    <a:pt x="8" y="371"/>
                    <a:pt x="8" y="379"/>
                    <a:pt x="8" y="386"/>
                  </a:cubicBezTo>
                  <a:cubicBezTo>
                    <a:pt x="11" y="407"/>
                    <a:pt x="15" y="427"/>
                    <a:pt x="17" y="448"/>
                  </a:cubicBezTo>
                  <a:cubicBezTo>
                    <a:pt x="41" y="720"/>
                    <a:pt x="51" y="994"/>
                    <a:pt x="45" y="1268"/>
                  </a:cubicBezTo>
                  <a:cubicBezTo>
                    <a:pt x="44" y="1302"/>
                    <a:pt x="75" y="1328"/>
                    <a:pt x="107" y="1328"/>
                  </a:cubicBezTo>
                  <a:cubicBezTo>
                    <a:pt x="117" y="1328"/>
                    <a:pt x="127" y="1325"/>
                    <a:pt x="136" y="1320"/>
                  </a:cubicBezTo>
                  <a:cubicBezTo>
                    <a:pt x="155" y="1309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8"/>
                  </a:cubicBezTo>
                  <a:cubicBezTo>
                    <a:pt x="453" y="1082"/>
                    <a:pt x="688" y="919"/>
                    <a:pt x="940" y="781"/>
                  </a:cubicBezTo>
                  <a:cubicBezTo>
                    <a:pt x="981" y="757"/>
                    <a:pt x="977" y="699"/>
                    <a:pt x="940" y="675"/>
                  </a:cubicBezTo>
                  <a:cubicBezTo>
                    <a:pt x="789" y="582"/>
                    <a:pt x="636" y="494"/>
                    <a:pt x="479" y="414"/>
                  </a:cubicBezTo>
                  <a:cubicBezTo>
                    <a:pt x="371" y="356"/>
                    <a:pt x="221" y="251"/>
                    <a:pt x="89" y="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7"/>
            <p:cNvSpPr/>
            <p:nvPr/>
          </p:nvSpPr>
          <p:spPr>
            <a:xfrm>
              <a:off x="450989" y="1180581"/>
              <a:ext cx="491000" cy="259524"/>
            </a:xfrm>
            <a:custGeom>
              <a:avLst/>
              <a:gdLst/>
              <a:ahLst/>
              <a:cxnLst/>
              <a:rect l="l" t="t" r="r" b="b"/>
              <a:pathLst>
                <a:path w="3046" h="1610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5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4"/>
                  </a:cubicBezTo>
                  <a:cubicBezTo>
                    <a:pt x="227" y="167"/>
                    <a:pt x="199" y="156"/>
                    <a:pt x="171" y="156"/>
                  </a:cubicBezTo>
                  <a:cubicBezTo>
                    <a:pt x="82" y="156"/>
                    <a:pt x="1" y="277"/>
                    <a:pt x="81" y="364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1"/>
                    <a:pt x="1114" y="1313"/>
                  </a:cubicBezTo>
                  <a:cubicBezTo>
                    <a:pt x="1209" y="1416"/>
                    <a:pt x="1300" y="1518"/>
                    <a:pt x="1421" y="1591"/>
                  </a:cubicBezTo>
                  <a:cubicBezTo>
                    <a:pt x="1443" y="1605"/>
                    <a:pt x="1464" y="1610"/>
                    <a:pt x="1483" y="1610"/>
                  </a:cubicBezTo>
                  <a:cubicBezTo>
                    <a:pt x="1495" y="1610"/>
                    <a:pt x="1507" y="1608"/>
                    <a:pt x="1518" y="1604"/>
                  </a:cubicBezTo>
                  <a:cubicBezTo>
                    <a:pt x="1542" y="1600"/>
                    <a:pt x="1567" y="1591"/>
                    <a:pt x="1589" y="1569"/>
                  </a:cubicBezTo>
                  <a:cubicBezTo>
                    <a:pt x="2042" y="1112"/>
                    <a:pt x="2499" y="657"/>
                    <a:pt x="2959" y="208"/>
                  </a:cubicBezTo>
                  <a:cubicBezTo>
                    <a:pt x="3046" y="122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7"/>
            <p:cNvSpPr/>
            <p:nvPr/>
          </p:nvSpPr>
          <p:spPr>
            <a:xfrm>
              <a:off x="437932" y="1279555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2"/>
                    <a:pt x="2515" y="546"/>
                    <a:pt x="2278" y="774"/>
                  </a:cubicBezTo>
                  <a:cubicBezTo>
                    <a:pt x="2155" y="893"/>
                    <a:pt x="2024" y="1007"/>
                    <a:pt x="1894" y="1117"/>
                  </a:cubicBezTo>
                  <a:cubicBezTo>
                    <a:pt x="1797" y="1195"/>
                    <a:pt x="1678" y="1266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8"/>
                  </a:cubicBezTo>
                  <a:cubicBezTo>
                    <a:pt x="611" y="915"/>
                    <a:pt x="1092" y="1285"/>
                    <a:pt x="1575" y="1650"/>
                  </a:cubicBezTo>
                  <a:cubicBezTo>
                    <a:pt x="1597" y="1666"/>
                    <a:pt x="1619" y="1673"/>
                    <a:pt x="1639" y="1673"/>
                  </a:cubicBezTo>
                  <a:cubicBezTo>
                    <a:pt x="1680" y="1673"/>
                    <a:pt x="1715" y="1645"/>
                    <a:pt x="1733" y="1607"/>
                  </a:cubicBezTo>
                  <a:cubicBezTo>
                    <a:pt x="1748" y="1596"/>
                    <a:pt x="1763" y="1581"/>
                    <a:pt x="1773" y="1561"/>
                  </a:cubicBezTo>
                  <a:cubicBezTo>
                    <a:pt x="1829" y="1434"/>
                    <a:pt x="1993" y="1348"/>
                    <a:pt x="2097" y="1260"/>
                  </a:cubicBezTo>
                  <a:cubicBezTo>
                    <a:pt x="2218" y="1160"/>
                    <a:pt x="2336" y="1055"/>
                    <a:pt x="2449" y="945"/>
                  </a:cubicBezTo>
                  <a:cubicBezTo>
                    <a:pt x="2688" y="720"/>
                    <a:pt x="2908" y="474"/>
                    <a:pt x="3111" y="214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7"/>
            <p:cNvSpPr/>
            <p:nvPr/>
          </p:nvSpPr>
          <p:spPr>
            <a:xfrm>
              <a:off x="434386" y="743583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8" y="1"/>
                  </a:moveTo>
                  <a:cubicBezTo>
                    <a:pt x="1590" y="1"/>
                    <a:pt x="1561" y="11"/>
                    <a:pt x="1535" y="34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5"/>
                    <a:pt x="163" y="1425"/>
                  </a:cubicBezTo>
                  <a:cubicBezTo>
                    <a:pt x="183" y="1425"/>
                    <a:pt x="205" y="1418"/>
                    <a:pt x="227" y="1403"/>
                  </a:cubicBezTo>
                  <a:cubicBezTo>
                    <a:pt x="715" y="1056"/>
                    <a:pt x="1183" y="681"/>
                    <a:pt x="1627" y="278"/>
                  </a:cubicBezTo>
                  <a:cubicBezTo>
                    <a:pt x="1834" y="484"/>
                    <a:pt x="2041" y="687"/>
                    <a:pt x="2250" y="892"/>
                  </a:cubicBezTo>
                  <a:cubicBezTo>
                    <a:pt x="2466" y="1104"/>
                    <a:pt x="2673" y="1343"/>
                    <a:pt x="2930" y="1507"/>
                  </a:cubicBezTo>
                  <a:cubicBezTo>
                    <a:pt x="2951" y="1521"/>
                    <a:pt x="2973" y="1527"/>
                    <a:pt x="2992" y="1527"/>
                  </a:cubicBezTo>
                  <a:cubicBezTo>
                    <a:pt x="3095" y="1527"/>
                    <a:pt x="3162" y="1369"/>
                    <a:pt x="3053" y="1298"/>
                  </a:cubicBezTo>
                  <a:cubicBezTo>
                    <a:pt x="2814" y="1145"/>
                    <a:pt x="2621" y="918"/>
                    <a:pt x="2421" y="720"/>
                  </a:cubicBezTo>
                  <a:cubicBezTo>
                    <a:pt x="2194" y="497"/>
                    <a:pt x="1966" y="273"/>
                    <a:pt x="1741" y="51"/>
                  </a:cubicBezTo>
                  <a:cubicBezTo>
                    <a:pt x="1720" y="30"/>
                    <a:pt x="1698" y="19"/>
                    <a:pt x="1675" y="16"/>
                  </a:cubicBezTo>
                  <a:cubicBezTo>
                    <a:pt x="1658" y="6"/>
                    <a:pt x="1638" y="1"/>
                    <a:pt x="1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7"/>
            <p:cNvSpPr/>
            <p:nvPr/>
          </p:nvSpPr>
          <p:spPr>
            <a:xfrm>
              <a:off x="451956" y="628490"/>
              <a:ext cx="497448" cy="240664"/>
            </a:xfrm>
            <a:custGeom>
              <a:avLst/>
              <a:gdLst/>
              <a:ahLst/>
              <a:cxnLst/>
              <a:rect l="l" t="t" r="r" b="b"/>
              <a:pathLst>
                <a:path w="3086" h="1493" extrusionOk="0">
                  <a:moveTo>
                    <a:pt x="1510" y="1"/>
                  </a:moveTo>
                  <a:cubicBezTo>
                    <a:pt x="1483" y="1"/>
                    <a:pt x="1455" y="13"/>
                    <a:pt x="1432" y="42"/>
                  </a:cubicBezTo>
                  <a:cubicBezTo>
                    <a:pt x="1061" y="496"/>
                    <a:pt x="556" y="836"/>
                    <a:pt x="97" y="1198"/>
                  </a:cubicBezTo>
                  <a:cubicBezTo>
                    <a:pt x="1" y="1274"/>
                    <a:pt x="89" y="1397"/>
                    <a:pt x="190" y="1397"/>
                  </a:cubicBezTo>
                  <a:cubicBezTo>
                    <a:pt x="216" y="1397"/>
                    <a:pt x="244" y="1389"/>
                    <a:pt x="269" y="1369"/>
                  </a:cubicBezTo>
                  <a:cubicBezTo>
                    <a:pt x="709" y="1022"/>
                    <a:pt x="1192" y="694"/>
                    <a:pt x="1559" y="265"/>
                  </a:cubicBezTo>
                  <a:cubicBezTo>
                    <a:pt x="1991" y="653"/>
                    <a:pt x="2415" y="1050"/>
                    <a:pt x="2828" y="1457"/>
                  </a:cubicBezTo>
                  <a:cubicBezTo>
                    <a:pt x="2853" y="1482"/>
                    <a:pt x="2882" y="1492"/>
                    <a:pt x="2909" y="1492"/>
                  </a:cubicBezTo>
                  <a:cubicBezTo>
                    <a:pt x="3002" y="1492"/>
                    <a:pt x="3085" y="1370"/>
                    <a:pt x="3000" y="1285"/>
                  </a:cubicBezTo>
                  <a:cubicBezTo>
                    <a:pt x="2573" y="866"/>
                    <a:pt x="2137" y="455"/>
                    <a:pt x="1689" y="58"/>
                  </a:cubicBezTo>
                  <a:cubicBezTo>
                    <a:pt x="1664" y="35"/>
                    <a:pt x="1636" y="26"/>
                    <a:pt x="1609" y="26"/>
                  </a:cubicBezTo>
                  <a:cubicBezTo>
                    <a:pt x="1599" y="26"/>
                    <a:pt x="1590" y="27"/>
                    <a:pt x="1581" y="29"/>
                  </a:cubicBezTo>
                  <a:cubicBezTo>
                    <a:pt x="1560" y="11"/>
                    <a:pt x="1535" y="1"/>
                    <a:pt x="1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7"/>
            <p:cNvSpPr/>
            <p:nvPr/>
          </p:nvSpPr>
          <p:spPr>
            <a:xfrm>
              <a:off x="473234" y="86335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1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6"/>
                    <a:pt x="1294" y="352"/>
                  </a:cubicBezTo>
                  <a:cubicBezTo>
                    <a:pt x="1311" y="335"/>
                    <a:pt x="1328" y="317"/>
                    <a:pt x="1345" y="300"/>
                  </a:cubicBezTo>
                  <a:close/>
                  <a:moveTo>
                    <a:pt x="1086" y="568"/>
                  </a:moveTo>
                  <a:cubicBezTo>
                    <a:pt x="1134" y="772"/>
                    <a:pt x="1188" y="975"/>
                    <a:pt x="1244" y="1176"/>
                  </a:cubicBezTo>
                  <a:cubicBezTo>
                    <a:pt x="1170" y="1001"/>
                    <a:pt x="1089" y="829"/>
                    <a:pt x="991" y="667"/>
                  </a:cubicBezTo>
                  <a:cubicBezTo>
                    <a:pt x="1022" y="634"/>
                    <a:pt x="1054" y="602"/>
                    <a:pt x="1086" y="568"/>
                  </a:cubicBezTo>
                  <a:close/>
                  <a:moveTo>
                    <a:pt x="496" y="1178"/>
                  </a:moveTo>
                  <a:cubicBezTo>
                    <a:pt x="496" y="1187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1"/>
                    <a:pt x="323" y="1363"/>
                    <a:pt x="323" y="1364"/>
                  </a:cubicBezTo>
                  <a:cubicBezTo>
                    <a:pt x="347" y="1402"/>
                    <a:pt x="372" y="1439"/>
                    <a:pt x="394" y="1474"/>
                  </a:cubicBezTo>
                  <a:cubicBezTo>
                    <a:pt x="364" y="1443"/>
                    <a:pt x="332" y="1411"/>
                    <a:pt x="303" y="1379"/>
                  </a:cubicBezTo>
                  <a:cubicBezTo>
                    <a:pt x="308" y="1374"/>
                    <a:pt x="316" y="1366"/>
                    <a:pt x="321" y="1361"/>
                  </a:cubicBezTo>
                  <a:close/>
                  <a:moveTo>
                    <a:pt x="1932" y="1480"/>
                  </a:moveTo>
                  <a:cubicBezTo>
                    <a:pt x="1977" y="1586"/>
                    <a:pt x="2018" y="1696"/>
                    <a:pt x="2057" y="1806"/>
                  </a:cubicBezTo>
                  <a:cubicBezTo>
                    <a:pt x="2050" y="1814"/>
                    <a:pt x="2042" y="1819"/>
                    <a:pt x="2035" y="1827"/>
                  </a:cubicBezTo>
                  <a:cubicBezTo>
                    <a:pt x="2001" y="1711"/>
                    <a:pt x="1966" y="1596"/>
                    <a:pt x="1932" y="1480"/>
                  </a:cubicBezTo>
                  <a:close/>
                  <a:moveTo>
                    <a:pt x="733" y="1797"/>
                  </a:moveTo>
                  <a:cubicBezTo>
                    <a:pt x="746" y="1821"/>
                    <a:pt x="757" y="1847"/>
                    <a:pt x="771" y="1872"/>
                  </a:cubicBezTo>
                  <a:cubicBezTo>
                    <a:pt x="750" y="1849"/>
                    <a:pt x="730" y="1829"/>
                    <a:pt x="709" y="1806"/>
                  </a:cubicBezTo>
                  <a:cubicBezTo>
                    <a:pt x="718" y="1804"/>
                    <a:pt x="726" y="1801"/>
                    <a:pt x="733" y="1797"/>
                  </a:cubicBezTo>
                  <a:close/>
                  <a:moveTo>
                    <a:pt x="1302" y="2373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79"/>
                    <a:pt x="1332" y="2485"/>
                    <a:pt x="1326" y="2491"/>
                  </a:cubicBezTo>
                  <a:cubicBezTo>
                    <a:pt x="1306" y="2466"/>
                    <a:pt x="1283" y="2444"/>
                    <a:pt x="1263" y="2420"/>
                  </a:cubicBezTo>
                  <a:cubicBezTo>
                    <a:pt x="1278" y="2407"/>
                    <a:pt x="1291" y="2392"/>
                    <a:pt x="1302" y="2373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6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0"/>
                    <a:pt x="2275" y="1933"/>
                    <a:pt x="2715" y="1529"/>
                  </a:cubicBezTo>
                  <a:cubicBezTo>
                    <a:pt x="2732" y="1512"/>
                    <a:pt x="2743" y="1495"/>
                    <a:pt x="2749" y="1476"/>
                  </a:cubicBezTo>
                  <a:cubicBezTo>
                    <a:pt x="2786" y="1433"/>
                    <a:pt x="2793" y="1372"/>
                    <a:pt x="2737" y="1323"/>
                  </a:cubicBezTo>
                  <a:cubicBezTo>
                    <a:pt x="2268" y="930"/>
                    <a:pt x="1833" y="499"/>
                    <a:pt x="1434" y="35"/>
                  </a:cubicBezTo>
                  <a:cubicBezTo>
                    <a:pt x="1413" y="11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7"/>
            <p:cNvSpPr/>
            <p:nvPr/>
          </p:nvSpPr>
          <p:spPr>
            <a:xfrm>
              <a:off x="554960" y="944915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59"/>
                    <a:pt x="823" y="165"/>
                  </a:cubicBezTo>
                  <a:cubicBezTo>
                    <a:pt x="815" y="163"/>
                    <a:pt x="806" y="163"/>
                    <a:pt x="799" y="163"/>
                  </a:cubicBezTo>
                  <a:cubicBezTo>
                    <a:pt x="802" y="159"/>
                    <a:pt x="806" y="156"/>
                    <a:pt x="810" y="152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30"/>
                  </a:cubicBezTo>
                  <a:cubicBezTo>
                    <a:pt x="239" y="728"/>
                    <a:pt x="232" y="728"/>
                    <a:pt x="226" y="728"/>
                  </a:cubicBez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6"/>
                  </a:moveTo>
                  <a:lnTo>
                    <a:pt x="159" y="886"/>
                  </a:lnTo>
                  <a:cubicBezTo>
                    <a:pt x="209" y="933"/>
                    <a:pt x="258" y="978"/>
                    <a:pt x="308" y="1024"/>
                  </a:cubicBezTo>
                  <a:cubicBezTo>
                    <a:pt x="323" y="1043"/>
                    <a:pt x="340" y="1060"/>
                    <a:pt x="355" y="1078"/>
                  </a:cubicBezTo>
                  <a:cubicBezTo>
                    <a:pt x="280" y="1013"/>
                    <a:pt x="196" y="939"/>
                    <a:pt x="159" y="886"/>
                  </a:cubicBezTo>
                  <a:close/>
                  <a:moveTo>
                    <a:pt x="800" y="497"/>
                  </a:moveTo>
                  <a:cubicBezTo>
                    <a:pt x="819" y="508"/>
                    <a:pt x="838" y="528"/>
                    <a:pt x="856" y="555"/>
                  </a:cubicBezTo>
                  <a:cubicBezTo>
                    <a:pt x="886" y="596"/>
                    <a:pt x="918" y="635"/>
                    <a:pt x="950" y="674"/>
                  </a:cubicBezTo>
                  <a:cubicBezTo>
                    <a:pt x="985" y="717"/>
                    <a:pt x="1030" y="773"/>
                    <a:pt x="1082" y="804"/>
                  </a:cubicBezTo>
                  <a:cubicBezTo>
                    <a:pt x="974" y="899"/>
                    <a:pt x="864" y="996"/>
                    <a:pt x="754" y="1093"/>
                  </a:cubicBezTo>
                  <a:cubicBezTo>
                    <a:pt x="664" y="1013"/>
                    <a:pt x="580" y="927"/>
                    <a:pt x="502" y="836"/>
                  </a:cubicBezTo>
                  <a:cubicBezTo>
                    <a:pt x="597" y="730"/>
                    <a:pt x="690" y="622"/>
                    <a:pt x="786" y="515"/>
                  </a:cubicBezTo>
                  <a:cubicBezTo>
                    <a:pt x="791" y="510"/>
                    <a:pt x="797" y="502"/>
                    <a:pt x="800" y="497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7"/>
                    <a:pt x="806" y="1326"/>
                    <a:pt x="800" y="1334"/>
                  </a:cubicBezTo>
                  <a:cubicBezTo>
                    <a:pt x="795" y="1330"/>
                    <a:pt x="789" y="1325"/>
                    <a:pt x="784" y="1319"/>
                  </a:cubicBezTo>
                  <a:cubicBezTo>
                    <a:pt x="791" y="1315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51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4"/>
                  </a:cubicBezTo>
                  <a:cubicBezTo>
                    <a:pt x="241" y="542"/>
                    <a:pt x="180" y="609"/>
                    <a:pt x="116" y="676"/>
                  </a:cubicBezTo>
                  <a:cubicBezTo>
                    <a:pt x="79" y="719"/>
                    <a:pt x="4" y="780"/>
                    <a:pt x="3" y="844"/>
                  </a:cubicBezTo>
                  <a:cubicBezTo>
                    <a:pt x="1" y="896"/>
                    <a:pt x="16" y="926"/>
                    <a:pt x="53" y="963"/>
                  </a:cubicBezTo>
                  <a:cubicBezTo>
                    <a:pt x="133" y="1041"/>
                    <a:pt x="223" y="1112"/>
                    <a:pt x="306" y="1187"/>
                  </a:cubicBezTo>
                  <a:cubicBezTo>
                    <a:pt x="463" y="1326"/>
                    <a:pt x="620" y="1466"/>
                    <a:pt x="776" y="1604"/>
                  </a:cubicBezTo>
                  <a:cubicBezTo>
                    <a:pt x="789" y="1616"/>
                    <a:pt x="804" y="1622"/>
                    <a:pt x="819" y="1622"/>
                  </a:cubicBezTo>
                  <a:cubicBezTo>
                    <a:pt x="834" y="1622"/>
                    <a:pt x="849" y="1616"/>
                    <a:pt x="862" y="1604"/>
                  </a:cubicBezTo>
                  <a:cubicBezTo>
                    <a:pt x="1099" y="1384"/>
                    <a:pt x="1337" y="1166"/>
                    <a:pt x="1576" y="946"/>
                  </a:cubicBezTo>
                  <a:cubicBezTo>
                    <a:pt x="1589" y="940"/>
                    <a:pt x="1600" y="931"/>
                    <a:pt x="1606" y="918"/>
                  </a:cubicBezTo>
                  <a:cubicBezTo>
                    <a:pt x="1608" y="916"/>
                    <a:pt x="1608" y="916"/>
                    <a:pt x="1610" y="914"/>
                  </a:cubicBezTo>
                  <a:cubicBezTo>
                    <a:pt x="1632" y="894"/>
                    <a:pt x="1632" y="870"/>
                    <a:pt x="1621" y="849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6"/>
                    <a:pt x="1013" y="182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7"/>
            <p:cNvSpPr/>
            <p:nvPr/>
          </p:nvSpPr>
          <p:spPr>
            <a:xfrm>
              <a:off x="622661" y="1018420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0"/>
                    <a:pt x="403" y="197"/>
                    <a:pt x="408" y="203"/>
                  </a:cubicBezTo>
                  <a:cubicBezTo>
                    <a:pt x="397" y="207"/>
                    <a:pt x="386" y="210"/>
                    <a:pt x="375" y="214"/>
                  </a:cubicBezTo>
                  <a:cubicBezTo>
                    <a:pt x="380" y="205"/>
                    <a:pt x="386" y="194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0"/>
                    <a:pt x="498" y="304"/>
                  </a:cubicBezTo>
                  <a:cubicBezTo>
                    <a:pt x="492" y="304"/>
                    <a:pt x="489" y="306"/>
                    <a:pt x="483" y="307"/>
                  </a:cubicBezTo>
                  <a:cubicBezTo>
                    <a:pt x="487" y="304"/>
                    <a:pt x="489" y="300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8"/>
                  </a:moveTo>
                  <a:cubicBezTo>
                    <a:pt x="373" y="466"/>
                    <a:pt x="367" y="473"/>
                    <a:pt x="360" y="483"/>
                  </a:cubicBezTo>
                  <a:cubicBezTo>
                    <a:pt x="356" y="477"/>
                    <a:pt x="353" y="471"/>
                    <a:pt x="349" y="466"/>
                  </a:cubicBezTo>
                  <a:cubicBezTo>
                    <a:pt x="358" y="464"/>
                    <a:pt x="369" y="460"/>
                    <a:pt x="380" y="458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3"/>
                  </a:cubicBezTo>
                  <a:cubicBezTo>
                    <a:pt x="220" y="59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699"/>
                    <a:pt x="332" y="718"/>
                  </a:cubicBezTo>
                  <a:cubicBezTo>
                    <a:pt x="346" y="722"/>
                    <a:pt x="360" y="723"/>
                    <a:pt x="373" y="723"/>
                  </a:cubicBezTo>
                  <a:cubicBezTo>
                    <a:pt x="462" y="723"/>
                    <a:pt x="526" y="636"/>
                    <a:pt x="591" y="576"/>
                  </a:cubicBezTo>
                  <a:cubicBezTo>
                    <a:pt x="647" y="524"/>
                    <a:pt x="761" y="447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7"/>
            <p:cNvSpPr/>
            <p:nvPr/>
          </p:nvSpPr>
          <p:spPr>
            <a:xfrm>
              <a:off x="449538" y="2374227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3"/>
                  </a:moveTo>
                  <a:cubicBezTo>
                    <a:pt x="2780" y="253"/>
                    <a:pt x="2767" y="314"/>
                    <a:pt x="2760" y="376"/>
                  </a:cubicBezTo>
                  <a:cubicBezTo>
                    <a:pt x="2752" y="331"/>
                    <a:pt x="2743" y="285"/>
                    <a:pt x="2733" y="240"/>
                  </a:cubicBezTo>
                  <a:cubicBezTo>
                    <a:pt x="2754" y="223"/>
                    <a:pt x="2776" y="208"/>
                    <a:pt x="2799" y="193"/>
                  </a:cubicBezTo>
                  <a:close/>
                  <a:moveTo>
                    <a:pt x="133" y="380"/>
                  </a:moveTo>
                  <a:cubicBezTo>
                    <a:pt x="166" y="389"/>
                    <a:pt x="202" y="406"/>
                    <a:pt x="235" y="424"/>
                  </a:cubicBezTo>
                  <a:cubicBezTo>
                    <a:pt x="203" y="426"/>
                    <a:pt x="170" y="432"/>
                    <a:pt x="138" y="439"/>
                  </a:cubicBezTo>
                  <a:cubicBezTo>
                    <a:pt x="136" y="419"/>
                    <a:pt x="134" y="398"/>
                    <a:pt x="133" y="380"/>
                  </a:cubicBezTo>
                  <a:close/>
                  <a:moveTo>
                    <a:pt x="2625" y="327"/>
                  </a:moveTo>
                  <a:cubicBezTo>
                    <a:pt x="2635" y="376"/>
                    <a:pt x="2644" y="424"/>
                    <a:pt x="2655" y="475"/>
                  </a:cubicBezTo>
                  <a:cubicBezTo>
                    <a:pt x="2635" y="434"/>
                    <a:pt x="2614" y="395"/>
                    <a:pt x="2594" y="355"/>
                  </a:cubicBezTo>
                  <a:cubicBezTo>
                    <a:pt x="2605" y="346"/>
                    <a:pt x="2616" y="337"/>
                    <a:pt x="2625" y="327"/>
                  </a:cubicBezTo>
                  <a:close/>
                  <a:moveTo>
                    <a:pt x="2493" y="454"/>
                  </a:moveTo>
                  <a:cubicBezTo>
                    <a:pt x="2499" y="471"/>
                    <a:pt x="2506" y="488"/>
                    <a:pt x="2513" y="505"/>
                  </a:cubicBezTo>
                  <a:cubicBezTo>
                    <a:pt x="2508" y="501"/>
                    <a:pt x="2502" y="495"/>
                    <a:pt x="2499" y="492"/>
                  </a:cubicBezTo>
                  <a:cubicBezTo>
                    <a:pt x="2489" y="485"/>
                    <a:pt x="2480" y="482"/>
                    <a:pt x="2471" y="482"/>
                  </a:cubicBezTo>
                  <a:cubicBezTo>
                    <a:pt x="2469" y="482"/>
                    <a:pt x="2467" y="482"/>
                    <a:pt x="2465" y="482"/>
                  </a:cubicBezTo>
                  <a:cubicBezTo>
                    <a:pt x="2474" y="473"/>
                    <a:pt x="2484" y="464"/>
                    <a:pt x="2493" y="454"/>
                  </a:cubicBezTo>
                  <a:close/>
                  <a:moveTo>
                    <a:pt x="414" y="516"/>
                  </a:moveTo>
                  <a:cubicBezTo>
                    <a:pt x="425" y="521"/>
                    <a:pt x="437" y="527"/>
                    <a:pt x="448" y="533"/>
                  </a:cubicBezTo>
                  <a:cubicBezTo>
                    <a:pt x="405" y="555"/>
                    <a:pt x="360" y="577"/>
                    <a:pt x="317" y="600"/>
                  </a:cubicBezTo>
                  <a:cubicBezTo>
                    <a:pt x="340" y="575"/>
                    <a:pt x="366" y="555"/>
                    <a:pt x="394" y="536"/>
                  </a:cubicBezTo>
                  <a:cubicBezTo>
                    <a:pt x="403" y="531"/>
                    <a:pt x="409" y="523"/>
                    <a:pt x="414" y="516"/>
                  </a:cubicBezTo>
                  <a:close/>
                  <a:moveTo>
                    <a:pt x="2879" y="391"/>
                  </a:moveTo>
                  <a:cubicBezTo>
                    <a:pt x="2883" y="482"/>
                    <a:pt x="2888" y="574"/>
                    <a:pt x="2894" y="667"/>
                  </a:cubicBezTo>
                  <a:cubicBezTo>
                    <a:pt x="2871" y="575"/>
                    <a:pt x="2868" y="482"/>
                    <a:pt x="2879" y="391"/>
                  </a:cubicBezTo>
                  <a:close/>
                  <a:moveTo>
                    <a:pt x="466" y="704"/>
                  </a:moveTo>
                  <a:cubicBezTo>
                    <a:pt x="468" y="706"/>
                    <a:pt x="468" y="708"/>
                    <a:pt x="468" y="708"/>
                  </a:cubicBezTo>
                  <a:cubicBezTo>
                    <a:pt x="466" y="710"/>
                    <a:pt x="464" y="710"/>
                    <a:pt x="461" y="712"/>
                  </a:cubicBezTo>
                  <a:cubicBezTo>
                    <a:pt x="463" y="710"/>
                    <a:pt x="464" y="708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3"/>
                    <a:pt x="2359" y="684"/>
                    <a:pt x="2383" y="704"/>
                  </a:cubicBezTo>
                  <a:cubicBezTo>
                    <a:pt x="2387" y="713"/>
                    <a:pt x="2390" y="723"/>
                    <a:pt x="2398" y="730"/>
                  </a:cubicBezTo>
                  <a:cubicBezTo>
                    <a:pt x="2415" y="749"/>
                    <a:pt x="2433" y="760"/>
                    <a:pt x="2454" y="766"/>
                  </a:cubicBezTo>
                  <a:cubicBezTo>
                    <a:pt x="2486" y="794"/>
                    <a:pt x="2515" y="823"/>
                    <a:pt x="2547" y="853"/>
                  </a:cubicBezTo>
                  <a:cubicBezTo>
                    <a:pt x="2463" y="786"/>
                    <a:pt x="2379" y="721"/>
                    <a:pt x="2297" y="656"/>
                  </a:cubicBezTo>
                  <a:cubicBezTo>
                    <a:pt x="2301" y="652"/>
                    <a:pt x="2305" y="646"/>
                    <a:pt x="2308" y="643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2"/>
                    <a:pt x="547" y="877"/>
                    <a:pt x="494" y="915"/>
                  </a:cubicBezTo>
                  <a:cubicBezTo>
                    <a:pt x="545" y="874"/>
                    <a:pt x="599" y="838"/>
                    <a:pt x="655" y="808"/>
                  </a:cubicBezTo>
                  <a:close/>
                  <a:moveTo>
                    <a:pt x="226" y="1043"/>
                  </a:moveTo>
                  <a:cubicBezTo>
                    <a:pt x="228" y="1045"/>
                    <a:pt x="228" y="1045"/>
                    <a:pt x="230" y="1045"/>
                  </a:cubicBezTo>
                  <a:cubicBezTo>
                    <a:pt x="230" y="1047"/>
                    <a:pt x="228" y="1049"/>
                    <a:pt x="226" y="1051"/>
                  </a:cubicBezTo>
                  <a:lnTo>
                    <a:pt x="226" y="1043"/>
                  </a:lnTo>
                  <a:close/>
                  <a:moveTo>
                    <a:pt x="2894" y="1097"/>
                  </a:moveTo>
                  <a:cubicBezTo>
                    <a:pt x="2903" y="1111"/>
                    <a:pt x="2912" y="1124"/>
                    <a:pt x="2920" y="1135"/>
                  </a:cubicBezTo>
                  <a:cubicBezTo>
                    <a:pt x="2909" y="1129"/>
                    <a:pt x="2898" y="1124"/>
                    <a:pt x="2884" y="1116"/>
                  </a:cubicBezTo>
                  <a:cubicBezTo>
                    <a:pt x="2888" y="1111"/>
                    <a:pt x="2892" y="1105"/>
                    <a:pt x="2894" y="1097"/>
                  </a:cubicBezTo>
                  <a:close/>
                  <a:moveTo>
                    <a:pt x="2913" y="1"/>
                  </a:moveTo>
                  <a:cubicBezTo>
                    <a:pt x="2904" y="1"/>
                    <a:pt x="2894" y="3"/>
                    <a:pt x="2884" y="7"/>
                  </a:cubicBezTo>
                  <a:cubicBezTo>
                    <a:pt x="2743" y="68"/>
                    <a:pt x="2620" y="167"/>
                    <a:pt x="2502" y="275"/>
                  </a:cubicBezTo>
                  <a:cubicBezTo>
                    <a:pt x="2482" y="281"/>
                    <a:pt x="2461" y="298"/>
                    <a:pt x="2456" y="320"/>
                  </a:cubicBezTo>
                  <a:cubicBezTo>
                    <a:pt x="2400" y="374"/>
                    <a:pt x="2348" y="428"/>
                    <a:pt x="2295" y="484"/>
                  </a:cubicBezTo>
                  <a:cubicBezTo>
                    <a:pt x="2293" y="484"/>
                    <a:pt x="2293" y="482"/>
                    <a:pt x="2292" y="482"/>
                  </a:cubicBezTo>
                  <a:cubicBezTo>
                    <a:pt x="2284" y="480"/>
                    <a:pt x="2278" y="479"/>
                    <a:pt x="2272" y="479"/>
                  </a:cubicBezTo>
                  <a:cubicBezTo>
                    <a:pt x="2231" y="479"/>
                    <a:pt x="2211" y="523"/>
                    <a:pt x="2221" y="559"/>
                  </a:cubicBezTo>
                  <a:cubicBezTo>
                    <a:pt x="2202" y="579"/>
                    <a:pt x="2182" y="598"/>
                    <a:pt x="2163" y="618"/>
                  </a:cubicBezTo>
                  <a:cubicBezTo>
                    <a:pt x="2141" y="639"/>
                    <a:pt x="2137" y="684"/>
                    <a:pt x="2163" y="704"/>
                  </a:cubicBezTo>
                  <a:cubicBezTo>
                    <a:pt x="2314" y="823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6"/>
                  </a:cubicBezTo>
                  <a:cubicBezTo>
                    <a:pt x="2982" y="1287"/>
                    <a:pt x="2987" y="1287"/>
                    <a:pt x="2991" y="1287"/>
                  </a:cubicBezTo>
                  <a:cubicBezTo>
                    <a:pt x="3025" y="1287"/>
                    <a:pt x="3057" y="1264"/>
                    <a:pt x="3054" y="1228"/>
                  </a:cubicBezTo>
                  <a:cubicBezTo>
                    <a:pt x="3026" y="849"/>
                    <a:pt x="2998" y="473"/>
                    <a:pt x="2987" y="94"/>
                  </a:cubicBezTo>
                  <a:cubicBezTo>
                    <a:pt x="2987" y="79"/>
                    <a:pt x="2983" y="66"/>
                    <a:pt x="2974" y="57"/>
                  </a:cubicBezTo>
                  <a:cubicBezTo>
                    <a:pt x="2974" y="25"/>
                    <a:pt x="2947" y="1"/>
                    <a:pt x="2913" y="1"/>
                  </a:cubicBezTo>
                  <a:close/>
                  <a:moveTo>
                    <a:pt x="89" y="250"/>
                  </a:moveTo>
                  <a:cubicBezTo>
                    <a:pt x="80" y="250"/>
                    <a:pt x="72" y="250"/>
                    <a:pt x="64" y="251"/>
                  </a:cubicBezTo>
                  <a:cubicBezTo>
                    <a:pt x="34" y="255"/>
                    <a:pt x="0" y="275"/>
                    <a:pt x="4" y="311"/>
                  </a:cubicBezTo>
                  <a:cubicBezTo>
                    <a:pt x="6" y="329"/>
                    <a:pt x="8" y="346"/>
                    <a:pt x="10" y="363"/>
                  </a:cubicBezTo>
                  <a:cubicBezTo>
                    <a:pt x="8" y="370"/>
                    <a:pt x="8" y="378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3"/>
                    <a:pt x="45" y="1267"/>
                  </a:cubicBezTo>
                  <a:cubicBezTo>
                    <a:pt x="44" y="1301"/>
                    <a:pt x="75" y="1327"/>
                    <a:pt x="107" y="1327"/>
                  </a:cubicBezTo>
                  <a:cubicBezTo>
                    <a:pt x="117" y="1327"/>
                    <a:pt x="127" y="1325"/>
                    <a:pt x="136" y="1319"/>
                  </a:cubicBezTo>
                  <a:cubicBezTo>
                    <a:pt x="155" y="1308"/>
                    <a:pt x="170" y="1295"/>
                    <a:pt x="187" y="1282"/>
                  </a:cubicBezTo>
                  <a:cubicBezTo>
                    <a:pt x="203" y="1282"/>
                    <a:pt x="222" y="1278"/>
                    <a:pt x="233" y="1267"/>
                  </a:cubicBezTo>
                  <a:cubicBezTo>
                    <a:pt x="453" y="1081"/>
                    <a:pt x="688" y="918"/>
                    <a:pt x="940" y="781"/>
                  </a:cubicBezTo>
                  <a:cubicBezTo>
                    <a:pt x="981" y="758"/>
                    <a:pt x="977" y="698"/>
                    <a:pt x="940" y="676"/>
                  </a:cubicBezTo>
                  <a:cubicBezTo>
                    <a:pt x="789" y="583"/>
                    <a:pt x="636" y="495"/>
                    <a:pt x="479" y="413"/>
                  </a:cubicBezTo>
                  <a:cubicBezTo>
                    <a:pt x="371" y="355"/>
                    <a:pt x="221" y="250"/>
                    <a:pt x="89" y="2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7"/>
            <p:cNvSpPr/>
            <p:nvPr/>
          </p:nvSpPr>
          <p:spPr>
            <a:xfrm>
              <a:off x="450989" y="2126954"/>
              <a:ext cx="491000" cy="259685"/>
            </a:xfrm>
            <a:custGeom>
              <a:avLst/>
              <a:gdLst/>
              <a:ahLst/>
              <a:cxnLst/>
              <a:rect l="l" t="t" r="r" b="b"/>
              <a:pathLst>
                <a:path w="3046" h="1611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6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3"/>
                    <a:pt x="1114" y="1313"/>
                  </a:cubicBezTo>
                  <a:cubicBezTo>
                    <a:pt x="1209" y="1418"/>
                    <a:pt x="1300" y="1518"/>
                    <a:pt x="1421" y="1593"/>
                  </a:cubicBezTo>
                  <a:cubicBezTo>
                    <a:pt x="1443" y="1605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7"/>
            <p:cNvSpPr/>
            <p:nvPr/>
          </p:nvSpPr>
          <p:spPr>
            <a:xfrm>
              <a:off x="437932" y="2226089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2"/>
                  </a:cubicBezTo>
                  <a:cubicBezTo>
                    <a:pt x="2736" y="301"/>
                    <a:pt x="2515" y="545"/>
                    <a:pt x="2278" y="775"/>
                  </a:cubicBezTo>
                  <a:cubicBezTo>
                    <a:pt x="2155" y="894"/>
                    <a:pt x="2024" y="1006"/>
                    <a:pt x="1894" y="1116"/>
                  </a:cubicBezTo>
                  <a:cubicBezTo>
                    <a:pt x="1797" y="1196"/>
                    <a:pt x="1678" y="1267"/>
                    <a:pt x="1603" y="1368"/>
                  </a:cubicBezTo>
                  <a:cubicBezTo>
                    <a:pt x="1152" y="1028"/>
                    <a:pt x="701" y="683"/>
                    <a:pt x="231" y="368"/>
                  </a:cubicBezTo>
                  <a:cubicBezTo>
                    <a:pt x="209" y="354"/>
                    <a:pt x="188" y="347"/>
                    <a:pt x="167" y="347"/>
                  </a:cubicBezTo>
                  <a:cubicBezTo>
                    <a:pt x="67" y="347"/>
                    <a:pt x="0" y="506"/>
                    <a:pt x="108" y="579"/>
                  </a:cubicBezTo>
                  <a:cubicBezTo>
                    <a:pt x="611" y="916"/>
                    <a:pt x="1092" y="1286"/>
                    <a:pt x="1575" y="1649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5"/>
                    <a:pt x="1733" y="1606"/>
                  </a:cubicBezTo>
                  <a:cubicBezTo>
                    <a:pt x="1748" y="1595"/>
                    <a:pt x="1763" y="1580"/>
                    <a:pt x="1773" y="1560"/>
                  </a:cubicBezTo>
                  <a:cubicBezTo>
                    <a:pt x="1829" y="1433"/>
                    <a:pt x="1993" y="1347"/>
                    <a:pt x="2097" y="1259"/>
                  </a:cubicBezTo>
                  <a:cubicBezTo>
                    <a:pt x="2218" y="1159"/>
                    <a:pt x="2336" y="1054"/>
                    <a:pt x="2449" y="946"/>
                  </a:cubicBezTo>
                  <a:cubicBezTo>
                    <a:pt x="2688" y="719"/>
                    <a:pt x="2908" y="473"/>
                    <a:pt x="3111" y="214"/>
                  </a:cubicBezTo>
                  <a:cubicBezTo>
                    <a:pt x="3183" y="122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7"/>
            <p:cNvSpPr/>
            <p:nvPr/>
          </p:nvSpPr>
          <p:spPr>
            <a:xfrm>
              <a:off x="434225" y="1690117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1"/>
                  </a:moveTo>
                  <a:cubicBezTo>
                    <a:pt x="1589" y="1"/>
                    <a:pt x="1562" y="10"/>
                    <a:pt x="1536" y="33"/>
                  </a:cubicBezTo>
                  <a:cubicBezTo>
                    <a:pt x="1085" y="449"/>
                    <a:pt x="606" y="837"/>
                    <a:pt x="105" y="1193"/>
                  </a:cubicBezTo>
                  <a:cubicBezTo>
                    <a:pt x="1" y="1267"/>
                    <a:pt x="67" y="1425"/>
                    <a:pt x="165" y="1425"/>
                  </a:cubicBezTo>
                  <a:cubicBezTo>
                    <a:pt x="185" y="1425"/>
                    <a:pt x="206" y="1419"/>
                    <a:pt x="228" y="1404"/>
                  </a:cubicBezTo>
                  <a:cubicBezTo>
                    <a:pt x="716" y="1057"/>
                    <a:pt x="1184" y="680"/>
                    <a:pt x="1628" y="278"/>
                  </a:cubicBezTo>
                  <a:cubicBezTo>
                    <a:pt x="1835" y="483"/>
                    <a:pt x="2042" y="688"/>
                    <a:pt x="2251" y="891"/>
                  </a:cubicBezTo>
                  <a:cubicBezTo>
                    <a:pt x="2467" y="1104"/>
                    <a:pt x="2674" y="1342"/>
                    <a:pt x="2931" y="1506"/>
                  </a:cubicBezTo>
                  <a:cubicBezTo>
                    <a:pt x="2953" y="1520"/>
                    <a:pt x="2974" y="1526"/>
                    <a:pt x="2994" y="1526"/>
                  </a:cubicBezTo>
                  <a:cubicBezTo>
                    <a:pt x="3096" y="1526"/>
                    <a:pt x="3163" y="1368"/>
                    <a:pt x="3054" y="1297"/>
                  </a:cubicBezTo>
                  <a:cubicBezTo>
                    <a:pt x="2815" y="1145"/>
                    <a:pt x="2622" y="917"/>
                    <a:pt x="2422" y="719"/>
                  </a:cubicBezTo>
                  <a:cubicBezTo>
                    <a:pt x="2195" y="496"/>
                    <a:pt x="1967" y="274"/>
                    <a:pt x="1742" y="50"/>
                  </a:cubicBezTo>
                  <a:cubicBezTo>
                    <a:pt x="1721" y="30"/>
                    <a:pt x="1699" y="20"/>
                    <a:pt x="1676" y="17"/>
                  </a:cubicBezTo>
                  <a:cubicBezTo>
                    <a:pt x="1658" y="7"/>
                    <a:pt x="1638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7"/>
            <p:cNvSpPr/>
            <p:nvPr/>
          </p:nvSpPr>
          <p:spPr>
            <a:xfrm>
              <a:off x="451956" y="1575024"/>
              <a:ext cx="497448" cy="240503"/>
            </a:xfrm>
            <a:custGeom>
              <a:avLst/>
              <a:gdLst/>
              <a:ahLst/>
              <a:cxnLst/>
              <a:rect l="l" t="t" r="r" b="b"/>
              <a:pathLst>
                <a:path w="3086" h="1492" extrusionOk="0">
                  <a:moveTo>
                    <a:pt x="1509" y="0"/>
                  </a:moveTo>
                  <a:cubicBezTo>
                    <a:pt x="1482" y="0"/>
                    <a:pt x="1455" y="12"/>
                    <a:pt x="1432" y="41"/>
                  </a:cubicBezTo>
                  <a:cubicBezTo>
                    <a:pt x="1061" y="496"/>
                    <a:pt x="556" y="837"/>
                    <a:pt x="97" y="1197"/>
                  </a:cubicBezTo>
                  <a:cubicBezTo>
                    <a:pt x="1" y="1274"/>
                    <a:pt x="89" y="1396"/>
                    <a:pt x="190" y="1396"/>
                  </a:cubicBezTo>
                  <a:cubicBezTo>
                    <a:pt x="216" y="1396"/>
                    <a:pt x="244" y="1388"/>
                    <a:pt x="269" y="1368"/>
                  </a:cubicBezTo>
                  <a:cubicBezTo>
                    <a:pt x="709" y="1021"/>
                    <a:pt x="1192" y="693"/>
                    <a:pt x="1559" y="266"/>
                  </a:cubicBezTo>
                  <a:cubicBezTo>
                    <a:pt x="1991" y="652"/>
                    <a:pt x="2415" y="1049"/>
                    <a:pt x="2828" y="1456"/>
                  </a:cubicBezTo>
                  <a:cubicBezTo>
                    <a:pt x="2853" y="1481"/>
                    <a:pt x="2882" y="1491"/>
                    <a:pt x="2909" y="1491"/>
                  </a:cubicBezTo>
                  <a:cubicBezTo>
                    <a:pt x="3002" y="1491"/>
                    <a:pt x="3085" y="1369"/>
                    <a:pt x="3000" y="1284"/>
                  </a:cubicBezTo>
                  <a:cubicBezTo>
                    <a:pt x="2573" y="865"/>
                    <a:pt x="2137" y="457"/>
                    <a:pt x="1689" y="58"/>
                  </a:cubicBezTo>
                  <a:cubicBezTo>
                    <a:pt x="1665" y="36"/>
                    <a:pt x="1637" y="26"/>
                    <a:pt x="1610" y="26"/>
                  </a:cubicBezTo>
                  <a:cubicBezTo>
                    <a:pt x="1600" y="26"/>
                    <a:pt x="1591" y="27"/>
                    <a:pt x="1581" y="30"/>
                  </a:cubicBezTo>
                  <a:cubicBezTo>
                    <a:pt x="1560" y="11"/>
                    <a:pt x="153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7"/>
            <p:cNvSpPr/>
            <p:nvPr/>
          </p:nvSpPr>
          <p:spPr>
            <a:xfrm>
              <a:off x="473234" y="1809724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2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8"/>
                    <a:pt x="1294" y="352"/>
                  </a:cubicBezTo>
                  <a:cubicBezTo>
                    <a:pt x="1311" y="335"/>
                    <a:pt x="1328" y="319"/>
                    <a:pt x="1345" y="300"/>
                  </a:cubicBezTo>
                  <a:close/>
                  <a:moveTo>
                    <a:pt x="1086" y="569"/>
                  </a:moveTo>
                  <a:cubicBezTo>
                    <a:pt x="1134" y="774"/>
                    <a:pt x="1188" y="975"/>
                    <a:pt x="1244" y="1178"/>
                  </a:cubicBezTo>
                  <a:cubicBezTo>
                    <a:pt x="1170" y="1003"/>
                    <a:pt x="1089" y="830"/>
                    <a:pt x="991" y="667"/>
                  </a:cubicBezTo>
                  <a:cubicBezTo>
                    <a:pt x="1022" y="634"/>
                    <a:pt x="1054" y="602"/>
                    <a:pt x="1086" y="569"/>
                  </a:cubicBezTo>
                  <a:close/>
                  <a:moveTo>
                    <a:pt x="496" y="1178"/>
                  </a:moveTo>
                  <a:cubicBezTo>
                    <a:pt x="496" y="1188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3"/>
                    <a:pt x="323" y="1365"/>
                    <a:pt x="323" y="1365"/>
                  </a:cubicBezTo>
                  <a:cubicBezTo>
                    <a:pt x="347" y="1402"/>
                    <a:pt x="372" y="1439"/>
                    <a:pt x="394" y="1477"/>
                  </a:cubicBezTo>
                  <a:cubicBezTo>
                    <a:pt x="364" y="1445"/>
                    <a:pt x="332" y="1411"/>
                    <a:pt x="303" y="1380"/>
                  </a:cubicBezTo>
                  <a:cubicBezTo>
                    <a:pt x="308" y="1374"/>
                    <a:pt x="316" y="1367"/>
                    <a:pt x="321" y="1361"/>
                  </a:cubicBezTo>
                  <a:close/>
                  <a:moveTo>
                    <a:pt x="1932" y="1480"/>
                  </a:moveTo>
                  <a:lnTo>
                    <a:pt x="1932" y="1480"/>
                  </a:lnTo>
                  <a:cubicBezTo>
                    <a:pt x="1977" y="1588"/>
                    <a:pt x="2018" y="1697"/>
                    <a:pt x="2057" y="1808"/>
                  </a:cubicBezTo>
                  <a:cubicBezTo>
                    <a:pt x="2050" y="1814"/>
                    <a:pt x="2042" y="1821"/>
                    <a:pt x="2035" y="1827"/>
                  </a:cubicBezTo>
                  <a:lnTo>
                    <a:pt x="1932" y="1480"/>
                  </a:lnTo>
                  <a:close/>
                  <a:moveTo>
                    <a:pt x="733" y="1797"/>
                  </a:moveTo>
                  <a:cubicBezTo>
                    <a:pt x="746" y="1823"/>
                    <a:pt x="757" y="1848"/>
                    <a:pt x="771" y="1872"/>
                  </a:cubicBezTo>
                  <a:cubicBezTo>
                    <a:pt x="750" y="1851"/>
                    <a:pt x="730" y="1829"/>
                    <a:pt x="709" y="1807"/>
                  </a:cubicBezTo>
                  <a:cubicBezTo>
                    <a:pt x="718" y="1805"/>
                    <a:pt x="726" y="1801"/>
                    <a:pt x="733" y="1797"/>
                  </a:cubicBezTo>
                  <a:close/>
                  <a:moveTo>
                    <a:pt x="1302" y="2375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80"/>
                    <a:pt x="1332" y="2485"/>
                    <a:pt x="1326" y="2493"/>
                  </a:cubicBezTo>
                  <a:cubicBezTo>
                    <a:pt x="1306" y="2468"/>
                    <a:pt x="1283" y="2444"/>
                    <a:pt x="1263" y="2420"/>
                  </a:cubicBezTo>
                  <a:cubicBezTo>
                    <a:pt x="1278" y="2409"/>
                    <a:pt x="1291" y="2392"/>
                    <a:pt x="1302" y="2375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8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2"/>
                    <a:pt x="2275" y="1933"/>
                    <a:pt x="2715" y="1529"/>
                  </a:cubicBezTo>
                  <a:cubicBezTo>
                    <a:pt x="2732" y="1514"/>
                    <a:pt x="2743" y="1495"/>
                    <a:pt x="2749" y="1478"/>
                  </a:cubicBezTo>
                  <a:cubicBezTo>
                    <a:pt x="2786" y="1435"/>
                    <a:pt x="2793" y="1372"/>
                    <a:pt x="2737" y="1325"/>
                  </a:cubicBezTo>
                  <a:cubicBezTo>
                    <a:pt x="2268" y="932"/>
                    <a:pt x="1833" y="501"/>
                    <a:pt x="1434" y="35"/>
                  </a:cubicBezTo>
                  <a:cubicBezTo>
                    <a:pt x="1413" y="12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7"/>
            <p:cNvSpPr/>
            <p:nvPr/>
          </p:nvSpPr>
          <p:spPr>
            <a:xfrm>
              <a:off x="554960" y="1891610"/>
              <a:ext cx="263231" cy="261297"/>
            </a:xfrm>
            <a:custGeom>
              <a:avLst/>
              <a:gdLst/>
              <a:ahLst/>
              <a:cxnLst/>
              <a:rect l="l" t="t" r="r" b="b"/>
              <a:pathLst>
                <a:path w="1633" h="1621" extrusionOk="0">
                  <a:moveTo>
                    <a:pt x="810" y="150"/>
                  </a:moveTo>
                  <a:cubicBezTo>
                    <a:pt x="814" y="154"/>
                    <a:pt x="819" y="159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7"/>
                    <a:pt x="806" y="154"/>
                    <a:pt x="810" y="150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4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6"/>
                    <a:pt x="308" y="1023"/>
                  </a:cubicBezTo>
                  <a:cubicBezTo>
                    <a:pt x="323" y="1041"/>
                    <a:pt x="340" y="1058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6"/>
                    <a:pt x="838" y="528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5"/>
                    <a:pt x="1030" y="771"/>
                    <a:pt x="1082" y="803"/>
                  </a:cubicBezTo>
                  <a:cubicBezTo>
                    <a:pt x="974" y="898"/>
                    <a:pt x="864" y="995"/>
                    <a:pt x="754" y="1092"/>
                  </a:cubicBezTo>
                  <a:cubicBezTo>
                    <a:pt x="664" y="1011"/>
                    <a:pt x="580" y="927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2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2"/>
                  </a:cubicBezTo>
                  <a:cubicBezTo>
                    <a:pt x="795" y="1328"/>
                    <a:pt x="789" y="1323"/>
                    <a:pt x="784" y="1319"/>
                  </a:cubicBezTo>
                  <a:cubicBezTo>
                    <a:pt x="791" y="1313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49"/>
                    <a:pt x="739" y="51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8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39"/>
                    <a:pt x="223" y="1112"/>
                    <a:pt x="306" y="1187"/>
                  </a:cubicBezTo>
                  <a:cubicBezTo>
                    <a:pt x="463" y="1325"/>
                    <a:pt x="620" y="1464"/>
                    <a:pt x="776" y="1602"/>
                  </a:cubicBezTo>
                  <a:cubicBezTo>
                    <a:pt x="788" y="1615"/>
                    <a:pt x="803" y="1621"/>
                    <a:pt x="818" y="1621"/>
                  </a:cubicBezTo>
                  <a:cubicBezTo>
                    <a:pt x="834" y="1621"/>
                    <a:pt x="849" y="1615"/>
                    <a:pt x="862" y="1602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29"/>
                    <a:pt x="1606" y="916"/>
                  </a:cubicBezTo>
                  <a:cubicBezTo>
                    <a:pt x="1608" y="914"/>
                    <a:pt x="1608" y="914"/>
                    <a:pt x="1610" y="914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1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7"/>
            <p:cNvSpPr/>
            <p:nvPr/>
          </p:nvSpPr>
          <p:spPr>
            <a:xfrm>
              <a:off x="622661" y="1964793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2"/>
                    <a:pt x="403" y="198"/>
                    <a:pt x="408" y="203"/>
                  </a:cubicBezTo>
                  <a:cubicBezTo>
                    <a:pt x="397" y="207"/>
                    <a:pt x="386" y="211"/>
                    <a:pt x="375" y="216"/>
                  </a:cubicBezTo>
                  <a:cubicBezTo>
                    <a:pt x="380" y="205"/>
                    <a:pt x="386" y="196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2"/>
                    <a:pt x="498" y="304"/>
                  </a:cubicBezTo>
                  <a:cubicBezTo>
                    <a:pt x="492" y="306"/>
                    <a:pt x="489" y="306"/>
                    <a:pt x="483" y="308"/>
                  </a:cubicBezTo>
                  <a:cubicBezTo>
                    <a:pt x="487" y="304"/>
                    <a:pt x="489" y="300"/>
                    <a:pt x="492" y="298"/>
                  </a:cubicBezTo>
                  <a:cubicBezTo>
                    <a:pt x="492" y="296"/>
                    <a:pt x="492" y="296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5"/>
                    <a:pt x="360" y="483"/>
                  </a:cubicBezTo>
                  <a:cubicBezTo>
                    <a:pt x="356" y="477"/>
                    <a:pt x="353" y="472"/>
                    <a:pt x="349" y="468"/>
                  </a:cubicBezTo>
                  <a:cubicBezTo>
                    <a:pt x="358" y="464"/>
                    <a:pt x="369" y="462"/>
                    <a:pt x="380" y="459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4"/>
                  </a:cubicBezTo>
                  <a:cubicBezTo>
                    <a:pt x="220" y="60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701"/>
                    <a:pt x="332" y="718"/>
                  </a:cubicBezTo>
                  <a:cubicBezTo>
                    <a:pt x="346" y="722"/>
                    <a:pt x="360" y="724"/>
                    <a:pt x="373" y="724"/>
                  </a:cubicBezTo>
                  <a:cubicBezTo>
                    <a:pt x="462" y="724"/>
                    <a:pt x="526" y="636"/>
                    <a:pt x="591" y="576"/>
                  </a:cubicBezTo>
                  <a:cubicBezTo>
                    <a:pt x="647" y="526"/>
                    <a:pt x="761" y="449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7"/>
            <p:cNvSpPr/>
            <p:nvPr/>
          </p:nvSpPr>
          <p:spPr>
            <a:xfrm>
              <a:off x="449538" y="3320761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2"/>
                  </a:moveTo>
                  <a:cubicBezTo>
                    <a:pt x="2780" y="252"/>
                    <a:pt x="2767" y="314"/>
                    <a:pt x="2760" y="377"/>
                  </a:cubicBezTo>
                  <a:cubicBezTo>
                    <a:pt x="2752" y="330"/>
                    <a:pt x="2743" y="284"/>
                    <a:pt x="2733" y="239"/>
                  </a:cubicBezTo>
                  <a:cubicBezTo>
                    <a:pt x="2754" y="222"/>
                    <a:pt x="2776" y="207"/>
                    <a:pt x="2799" y="192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88"/>
                    <a:pt x="202" y="405"/>
                    <a:pt x="235" y="424"/>
                  </a:cubicBezTo>
                  <a:cubicBezTo>
                    <a:pt x="203" y="427"/>
                    <a:pt x="170" y="431"/>
                    <a:pt x="138" y="438"/>
                  </a:cubicBezTo>
                  <a:cubicBezTo>
                    <a:pt x="136" y="418"/>
                    <a:pt x="134" y="399"/>
                    <a:pt x="133" y="379"/>
                  </a:cubicBezTo>
                  <a:close/>
                  <a:moveTo>
                    <a:pt x="2625" y="327"/>
                  </a:moveTo>
                  <a:cubicBezTo>
                    <a:pt x="2635" y="375"/>
                    <a:pt x="2644" y="425"/>
                    <a:pt x="2655" y="474"/>
                  </a:cubicBezTo>
                  <a:cubicBezTo>
                    <a:pt x="2635" y="435"/>
                    <a:pt x="2614" y="394"/>
                    <a:pt x="2594" y="355"/>
                  </a:cubicBezTo>
                  <a:cubicBezTo>
                    <a:pt x="2605" y="345"/>
                    <a:pt x="2616" y="336"/>
                    <a:pt x="2625" y="327"/>
                  </a:cubicBezTo>
                  <a:close/>
                  <a:moveTo>
                    <a:pt x="2493" y="453"/>
                  </a:moveTo>
                  <a:cubicBezTo>
                    <a:pt x="2499" y="470"/>
                    <a:pt x="2506" y="487"/>
                    <a:pt x="2513" y="504"/>
                  </a:cubicBezTo>
                  <a:cubicBezTo>
                    <a:pt x="2508" y="500"/>
                    <a:pt x="2502" y="496"/>
                    <a:pt x="2499" y="493"/>
                  </a:cubicBezTo>
                  <a:cubicBezTo>
                    <a:pt x="2487" y="483"/>
                    <a:pt x="2476" y="481"/>
                    <a:pt x="2465" y="481"/>
                  </a:cubicBezTo>
                  <a:cubicBezTo>
                    <a:pt x="2474" y="472"/>
                    <a:pt x="2484" y="463"/>
                    <a:pt x="2493" y="453"/>
                  </a:cubicBezTo>
                  <a:close/>
                  <a:moveTo>
                    <a:pt x="414" y="515"/>
                  </a:moveTo>
                  <a:cubicBezTo>
                    <a:pt x="425" y="521"/>
                    <a:pt x="437" y="526"/>
                    <a:pt x="448" y="534"/>
                  </a:cubicBezTo>
                  <a:cubicBezTo>
                    <a:pt x="405" y="554"/>
                    <a:pt x="360" y="576"/>
                    <a:pt x="317" y="599"/>
                  </a:cubicBezTo>
                  <a:cubicBezTo>
                    <a:pt x="340" y="575"/>
                    <a:pt x="366" y="554"/>
                    <a:pt x="394" y="535"/>
                  </a:cubicBezTo>
                  <a:cubicBezTo>
                    <a:pt x="403" y="530"/>
                    <a:pt x="409" y="522"/>
                    <a:pt x="414" y="515"/>
                  </a:cubicBezTo>
                  <a:close/>
                  <a:moveTo>
                    <a:pt x="2879" y="390"/>
                  </a:moveTo>
                  <a:lnTo>
                    <a:pt x="2879" y="390"/>
                  </a:lnTo>
                  <a:cubicBezTo>
                    <a:pt x="2883" y="481"/>
                    <a:pt x="2888" y="575"/>
                    <a:pt x="2894" y="666"/>
                  </a:cubicBezTo>
                  <a:cubicBezTo>
                    <a:pt x="2871" y="576"/>
                    <a:pt x="2868" y="483"/>
                    <a:pt x="2879" y="390"/>
                  </a:cubicBezTo>
                  <a:close/>
                  <a:moveTo>
                    <a:pt x="466" y="705"/>
                  </a:moveTo>
                  <a:cubicBezTo>
                    <a:pt x="468" y="705"/>
                    <a:pt x="468" y="707"/>
                    <a:pt x="468" y="707"/>
                  </a:cubicBezTo>
                  <a:cubicBezTo>
                    <a:pt x="466" y="709"/>
                    <a:pt x="464" y="709"/>
                    <a:pt x="461" y="711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2"/>
                  </a:moveTo>
                  <a:cubicBezTo>
                    <a:pt x="2334" y="662"/>
                    <a:pt x="2359" y="683"/>
                    <a:pt x="2383" y="703"/>
                  </a:cubicBezTo>
                  <a:cubicBezTo>
                    <a:pt x="2387" y="713"/>
                    <a:pt x="2390" y="722"/>
                    <a:pt x="2398" y="731"/>
                  </a:cubicBezTo>
                  <a:cubicBezTo>
                    <a:pt x="2415" y="750"/>
                    <a:pt x="2433" y="759"/>
                    <a:pt x="2454" y="765"/>
                  </a:cubicBezTo>
                  <a:cubicBezTo>
                    <a:pt x="2486" y="793"/>
                    <a:pt x="2515" y="823"/>
                    <a:pt x="2547" y="852"/>
                  </a:cubicBezTo>
                  <a:cubicBezTo>
                    <a:pt x="2463" y="787"/>
                    <a:pt x="2379" y="720"/>
                    <a:pt x="2297" y="655"/>
                  </a:cubicBezTo>
                  <a:cubicBezTo>
                    <a:pt x="2301" y="651"/>
                    <a:pt x="2305" y="647"/>
                    <a:pt x="2308" y="642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1"/>
                    <a:pt x="547" y="877"/>
                    <a:pt x="494" y="914"/>
                  </a:cubicBezTo>
                  <a:cubicBezTo>
                    <a:pt x="545" y="873"/>
                    <a:pt x="599" y="839"/>
                    <a:pt x="655" y="808"/>
                  </a:cubicBezTo>
                  <a:close/>
                  <a:moveTo>
                    <a:pt x="230" y="1044"/>
                  </a:moveTo>
                  <a:cubicBezTo>
                    <a:pt x="230" y="1046"/>
                    <a:pt x="228" y="1048"/>
                    <a:pt x="226" y="1050"/>
                  </a:cubicBezTo>
                  <a:lnTo>
                    <a:pt x="226" y="1044"/>
                  </a:lnTo>
                  <a:close/>
                  <a:moveTo>
                    <a:pt x="2894" y="1097"/>
                  </a:moveTo>
                  <a:cubicBezTo>
                    <a:pt x="2903" y="1110"/>
                    <a:pt x="2912" y="1123"/>
                    <a:pt x="2920" y="1136"/>
                  </a:cubicBezTo>
                  <a:cubicBezTo>
                    <a:pt x="2909" y="1128"/>
                    <a:pt x="2898" y="1123"/>
                    <a:pt x="2884" y="1115"/>
                  </a:cubicBezTo>
                  <a:cubicBezTo>
                    <a:pt x="2888" y="1110"/>
                    <a:pt x="2892" y="1104"/>
                    <a:pt x="2894" y="1097"/>
                  </a:cubicBezTo>
                  <a:close/>
                  <a:moveTo>
                    <a:pt x="2913" y="0"/>
                  </a:moveTo>
                  <a:cubicBezTo>
                    <a:pt x="2904" y="0"/>
                    <a:pt x="2894" y="2"/>
                    <a:pt x="2884" y="6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19"/>
                  </a:cubicBezTo>
                  <a:cubicBezTo>
                    <a:pt x="2400" y="373"/>
                    <a:pt x="2348" y="429"/>
                    <a:pt x="2295" y="483"/>
                  </a:cubicBezTo>
                  <a:lnTo>
                    <a:pt x="2292" y="483"/>
                  </a:ln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8"/>
                  </a:cubicBezTo>
                  <a:cubicBezTo>
                    <a:pt x="2202" y="578"/>
                    <a:pt x="2182" y="599"/>
                    <a:pt x="2163" y="617"/>
                  </a:cubicBezTo>
                  <a:cubicBezTo>
                    <a:pt x="2141" y="638"/>
                    <a:pt x="2137" y="683"/>
                    <a:pt x="2163" y="703"/>
                  </a:cubicBezTo>
                  <a:cubicBezTo>
                    <a:pt x="2314" y="823"/>
                    <a:pt x="2465" y="942"/>
                    <a:pt x="2616" y="1059"/>
                  </a:cubicBezTo>
                  <a:cubicBezTo>
                    <a:pt x="2728" y="1147"/>
                    <a:pt x="2836" y="1251"/>
                    <a:pt x="2978" y="1285"/>
                  </a:cubicBezTo>
                  <a:cubicBezTo>
                    <a:pt x="2983" y="1286"/>
                    <a:pt x="2988" y="1287"/>
                    <a:pt x="2993" y="1287"/>
                  </a:cubicBezTo>
                  <a:cubicBezTo>
                    <a:pt x="3026" y="1287"/>
                    <a:pt x="3057" y="1263"/>
                    <a:pt x="3054" y="1227"/>
                  </a:cubicBezTo>
                  <a:cubicBezTo>
                    <a:pt x="3026" y="849"/>
                    <a:pt x="2998" y="472"/>
                    <a:pt x="2987" y="94"/>
                  </a:cubicBezTo>
                  <a:cubicBezTo>
                    <a:pt x="2987" y="79"/>
                    <a:pt x="2983" y="66"/>
                    <a:pt x="2974" y="56"/>
                  </a:cubicBezTo>
                  <a:cubicBezTo>
                    <a:pt x="2974" y="24"/>
                    <a:pt x="2947" y="0"/>
                    <a:pt x="2913" y="0"/>
                  </a:cubicBezTo>
                  <a:close/>
                  <a:moveTo>
                    <a:pt x="88" y="249"/>
                  </a:moveTo>
                  <a:cubicBezTo>
                    <a:pt x="80" y="249"/>
                    <a:pt x="72" y="249"/>
                    <a:pt x="64" y="250"/>
                  </a:cubicBezTo>
                  <a:cubicBezTo>
                    <a:pt x="34" y="254"/>
                    <a:pt x="0" y="276"/>
                    <a:pt x="4" y="312"/>
                  </a:cubicBezTo>
                  <a:cubicBezTo>
                    <a:pt x="6" y="328"/>
                    <a:pt x="8" y="345"/>
                    <a:pt x="10" y="362"/>
                  </a:cubicBezTo>
                  <a:cubicBezTo>
                    <a:pt x="8" y="370"/>
                    <a:pt x="8" y="377"/>
                    <a:pt x="8" y="384"/>
                  </a:cubicBezTo>
                  <a:cubicBezTo>
                    <a:pt x="11" y="405"/>
                    <a:pt x="15" y="425"/>
                    <a:pt x="17" y="446"/>
                  </a:cubicBezTo>
                  <a:cubicBezTo>
                    <a:pt x="41" y="720"/>
                    <a:pt x="51" y="992"/>
                    <a:pt x="45" y="1266"/>
                  </a:cubicBezTo>
                  <a:cubicBezTo>
                    <a:pt x="44" y="1302"/>
                    <a:pt x="74" y="1327"/>
                    <a:pt x="106" y="1327"/>
                  </a:cubicBezTo>
                  <a:cubicBezTo>
                    <a:pt x="116" y="1327"/>
                    <a:pt x="127" y="1324"/>
                    <a:pt x="136" y="1319"/>
                  </a:cubicBezTo>
                  <a:cubicBezTo>
                    <a:pt x="155" y="1307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6"/>
                  </a:cubicBezTo>
                  <a:cubicBezTo>
                    <a:pt x="453" y="1080"/>
                    <a:pt x="688" y="918"/>
                    <a:pt x="940" y="780"/>
                  </a:cubicBezTo>
                  <a:cubicBezTo>
                    <a:pt x="981" y="757"/>
                    <a:pt x="977" y="698"/>
                    <a:pt x="940" y="675"/>
                  </a:cubicBezTo>
                  <a:cubicBezTo>
                    <a:pt x="789" y="582"/>
                    <a:pt x="636" y="494"/>
                    <a:pt x="479" y="412"/>
                  </a:cubicBezTo>
                  <a:cubicBezTo>
                    <a:pt x="371" y="356"/>
                    <a:pt x="221" y="249"/>
                    <a:pt x="8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7"/>
            <p:cNvSpPr/>
            <p:nvPr/>
          </p:nvSpPr>
          <p:spPr>
            <a:xfrm>
              <a:off x="450989" y="3073327"/>
              <a:ext cx="491000" cy="259846"/>
            </a:xfrm>
            <a:custGeom>
              <a:avLst/>
              <a:gdLst/>
              <a:ahLst/>
              <a:cxnLst/>
              <a:rect l="l" t="t" r="r" b="b"/>
              <a:pathLst>
                <a:path w="3046" h="1612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901"/>
                    <a:pt x="1479" y="1336"/>
                  </a:cubicBezTo>
                  <a:cubicBezTo>
                    <a:pt x="1397" y="1272"/>
                    <a:pt x="1330" y="1190"/>
                    <a:pt x="1259" y="1114"/>
                  </a:cubicBezTo>
                  <a:cubicBezTo>
                    <a:pt x="1158" y="1004"/>
                    <a:pt x="1039" y="909"/>
                    <a:pt x="920" y="818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6"/>
                    <a:pt x="782" y="1015"/>
                  </a:cubicBezTo>
                  <a:cubicBezTo>
                    <a:pt x="899" y="1107"/>
                    <a:pt x="1013" y="1203"/>
                    <a:pt x="1114" y="1313"/>
                  </a:cubicBezTo>
                  <a:cubicBezTo>
                    <a:pt x="1209" y="1418"/>
                    <a:pt x="1300" y="1519"/>
                    <a:pt x="1421" y="1593"/>
                  </a:cubicBezTo>
                  <a:cubicBezTo>
                    <a:pt x="1443" y="1606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7"/>
            <p:cNvSpPr/>
            <p:nvPr/>
          </p:nvSpPr>
          <p:spPr>
            <a:xfrm>
              <a:off x="437932" y="3172623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0"/>
                    <a:pt x="2515" y="545"/>
                    <a:pt x="2278" y="774"/>
                  </a:cubicBezTo>
                  <a:cubicBezTo>
                    <a:pt x="2155" y="893"/>
                    <a:pt x="2024" y="1007"/>
                    <a:pt x="1894" y="1115"/>
                  </a:cubicBezTo>
                  <a:cubicBezTo>
                    <a:pt x="1797" y="1195"/>
                    <a:pt x="1678" y="1266"/>
                    <a:pt x="1603" y="1369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7" y="348"/>
                    <a:pt x="167" y="348"/>
                  </a:cubicBezTo>
                  <a:cubicBezTo>
                    <a:pt x="67" y="348"/>
                    <a:pt x="1" y="505"/>
                    <a:pt x="108" y="578"/>
                  </a:cubicBezTo>
                  <a:cubicBezTo>
                    <a:pt x="611" y="916"/>
                    <a:pt x="1092" y="1285"/>
                    <a:pt x="1575" y="1648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4"/>
                    <a:pt x="1733" y="1605"/>
                  </a:cubicBezTo>
                  <a:cubicBezTo>
                    <a:pt x="1748" y="1596"/>
                    <a:pt x="1763" y="1581"/>
                    <a:pt x="1773" y="1559"/>
                  </a:cubicBezTo>
                  <a:cubicBezTo>
                    <a:pt x="1829" y="1432"/>
                    <a:pt x="1993" y="1346"/>
                    <a:pt x="2097" y="1261"/>
                  </a:cubicBezTo>
                  <a:cubicBezTo>
                    <a:pt x="2218" y="1160"/>
                    <a:pt x="2336" y="1054"/>
                    <a:pt x="2449" y="945"/>
                  </a:cubicBezTo>
                  <a:cubicBezTo>
                    <a:pt x="2688" y="718"/>
                    <a:pt x="2908" y="472"/>
                    <a:pt x="3111" y="215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7"/>
            <p:cNvSpPr/>
            <p:nvPr/>
          </p:nvSpPr>
          <p:spPr>
            <a:xfrm>
              <a:off x="434225" y="2636651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0"/>
                  </a:moveTo>
                  <a:cubicBezTo>
                    <a:pt x="1589" y="0"/>
                    <a:pt x="1562" y="10"/>
                    <a:pt x="1536" y="33"/>
                  </a:cubicBezTo>
                  <a:cubicBezTo>
                    <a:pt x="1085" y="450"/>
                    <a:pt x="606" y="838"/>
                    <a:pt x="105" y="1192"/>
                  </a:cubicBezTo>
                  <a:cubicBezTo>
                    <a:pt x="1" y="1268"/>
                    <a:pt x="67" y="1425"/>
                    <a:pt x="165" y="1425"/>
                  </a:cubicBezTo>
                  <a:cubicBezTo>
                    <a:pt x="185" y="1425"/>
                    <a:pt x="206" y="1418"/>
                    <a:pt x="228" y="1403"/>
                  </a:cubicBezTo>
                  <a:cubicBezTo>
                    <a:pt x="716" y="1056"/>
                    <a:pt x="1184" y="680"/>
                    <a:pt x="1628" y="279"/>
                  </a:cubicBezTo>
                  <a:cubicBezTo>
                    <a:pt x="1835" y="482"/>
                    <a:pt x="2042" y="687"/>
                    <a:pt x="2251" y="890"/>
                  </a:cubicBezTo>
                  <a:cubicBezTo>
                    <a:pt x="2467" y="1103"/>
                    <a:pt x="2674" y="1343"/>
                    <a:pt x="2931" y="1507"/>
                  </a:cubicBezTo>
                  <a:cubicBezTo>
                    <a:pt x="2952" y="1521"/>
                    <a:pt x="2973" y="1527"/>
                    <a:pt x="2993" y="1527"/>
                  </a:cubicBezTo>
                  <a:cubicBezTo>
                    <a:pt x="3096" y="1527"/>
                    <a:pt x="3164" y="1367"/>
                    <a:pt x="3054" y="1297"/>
                  </a:cubicBezTo>
                  <a:cubicBezTo>
                    <a:pt x="2815" y="1146"/>
                    <a:pt x="2622" y="916"/>
                    <a:pt x="2422" y="719"/>
                  </a:cubicBezTo>
                  <a:cubicBezTo>
                    <a:pt x="2195" y="497"/>
                    <a:pt x="1967" y="273"/>
                    <a:pt x="1742" y="49"/>
                  </a:cubicBezTo>
                  <a:cubicBezTo>
                    <a:pt x="1721" y="29"/>
                    <a:pt x="1699" y="19"/>
                    <a:pt x="1676" y="16"/>
                  </a:cubicBezTo>
                  <a:cubicBezTo>
                    <a:pt x="1658" y="6"/>
                    <a:pt x="1638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7"/>
            <p:cNvSpPr/>
            <p:nvPr/>
          </p:nvSpPr>
          <p:spPr>
            <a:xfrm>
              <a:off x="452118" y="2521397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1"/>
                  </a:moveTo>
                  <a:cubicBezTo>
                    <a:pt x="1482" y="1"/>
                    <a:pt x="1454" y="13"/>
                    <a:pt x="1431" y="43"/>
                  </a:cubicBezTo>
                  <a:cubicBezTo>
                    <a:pt x="1060" y="496"/>
                    <a:pt x="555" y="837"/>
                    <a:pt x="96" y="1197"/>
                  </a:cubicBezTo>
                  <a:cubicBezTo>
                    <a:pt x="0" y="1274"/>
                    <a:pt x="88" y="1397"/>
                    <a:pt x="188" y="1397"/>
                  </a:cubicBezTo>
                  <a:cubicBezTo>
                    <a:pt x="215" y="1397"/>
                    <a:pt x="242" y="1389"/>
                    <a:pt x="268" y="1368"/>
                  </a:cubicBezTo>
                  <a:cubicBezTo>
                    <a:pt x="708" y="1022"/>
                    <a:pt x="1191" y="695"/>
                    <a:pt x="1558" y="267"/>
                  </a:cubicBezTo>
                  <a:cubicBezTo>
                    <a:pt x="1990" y="652"/>
                    <a:pt x="2414" y="1050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4"/>
                  </a:cubicBezTo>
                  <a:cubicBezTo>
                    <a:pt x="2572" y="865"/>
                    <a:pt x="2136" y="457"/>
                    <a:pt x="1688" y="58"/>
                  </a:cubicBezTo>
                  <a:cubicBezTo>
                    <a:pt x="1664" y="36"/>
                    <a:pt x="1636" y="26"/>
                    <a:pt x="1609" y="26"/>
                  </a:cubicBezTo>
                  <a:cubicBezTo>
                    <a:pt x="1599" y="26"/>
                    <a:pt x="1590" y="27"/>
                    <a:pt x="1580" y="30"/>
                  </a:cubicBezTo>
                  <a:cubicBezTo>
                    <a:pt x="1559" y="12"/>
                    <a:pt x="1534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7"/>
            <p:cNvSpPr/>
            <p:nvPr/>
          </p:nvSpPr>
          <p:spPr>
            <a:xfrm>
              <a:off x="473234" y="2756258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6"/>
                  </a:cubicBezTo>
                  <a:cubicBezTo>
                    <a:pt x="1360" y="361"/>
                    <a:pt x="1354" y="394"/>
                    <a:pt x="1365" y="432"/>
                  </a:cubicBezTo>
                  <a:cubicBezTo>
                    <a:pt x="1382" y="489"/>
                    <a:pt x="1401" y="547"/>
                    <a:pt x="1417" y="605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7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7"/>
                  </a:moveTo>
                  <a:cubicBezTo>
                    <a:pt x="496" y="1187"/>
                    <a:pt x="496" y="1196"/>
                    <a:pt x="496" y="1205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7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1"/>
                    <a:pt x="372" y="1438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79"/>
                  </a:moveTo>
                  <a:lnTo>
                    <a:pt x="1932" y="1479"/>
                  </a:ln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3"/>
                    <a:pt x="2042" y="1821"/>
                    <a:pt x="2035" y="1826"/>
                  </a:cubicBezTo>
                  <a:lnTo>
                    <a:pt x="1932" y="1479"/>
                  </a:lnTo>
                  <a:close/>
                  <a:moveTo>
                    <a:pt x="733" y="1796"/>
                  </a:moveTo>
                  <a:cubicBezTo>
                    <a:pt x="746" y="1822"/>
                    <a:pt x="757" y="1847"/>
                    <a:pt x="771" y="1873"/>
                  </a:cubicBezTo>
                  <a:cubicBezTo>
                    <a:pt x="750" y="1850"/>
                    <a:pt x="730" y="1828"/>
                    <a:pt x="709" y="1808"/>
                  </a:cubicBezTo>
                  <a:cubicBezTo>
                    <a:pt x="718" y="1804"/>
                    <a:pt x="726" y="1802"/>
                    <a:pt x="733" y="1796"/>
                  </a:cubicBezTo>
                  <a:close/>
                  <a:moveTo>
                    <a:pt x="1302" y="2374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4"/>
                    <a:pt x="1326" y="2492"/>
                  </a:cubicBezTo>
                  <a:cubicBezTo>
                    <a:pt x="1306" y="2468"/>
                    <a:pt x="1283" y="2443"/>
                    <a:pt x="1263" y="2419"/>
                  </a:cubicBezTo>
                  <a:cubicBezTo>
                    <a:pt x="1278" y="2408"/>
                    <a:pt x="1291" y="2391"/>
                    <a:pt x="1302" y="2374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0"/>
                    <a:pt x="946" y="364"/>
                    <a:pt x="785" y="530"/>
                  </a:cubicBezTo>
                  <a:cubicBezTo>
                    <a:pt x="746" y="542"/>
                    <a:pt x="713" y="571"/>
                    <a:pt x="705" y="612"/>
                  </a:cubicBezTo>
                  <a:cubicBezTo>
                    <a:pt x="487" y="840"/>
                    <a:pt x="267" y="1067"/>
                    <a:pt x="47" y="1295"/>
                  </a:cubicBezTo>
                  <a:cubicBezTo>
                    <a:pt x="2" y="1341"/>
                    <a:pt x="1" y="1418"/>
                    <a:pt x="47" y="1466"/>
                  </a:cubicBezTo>
                  <a:cubicBezTo>
                    <a:pt x="457" y="1880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3"/>
                    <a:pt x="1403" y="2751"/>
                  </a:cubicBezTo>
                  <a:cubicBezTo>
                    <a:pt x="1837" y="2341"/>
                    <a:pt x="2275" y="1932"/>
                    <a:pt x="2715" y="1528"/>
                  </a:cubicBezTo>
                  <a:cubicBezTo>
                    <a:pt x="2732" y="1513"/>
                    <a:pt x="2743" y="1494"/>
                    <a:pt x="2749" y="1478"/>
                  </a:cubicBezTo>
                  <a:cubicBezTo>
                    <a:pt x="2786" y="1435"/>
                    <a:pt x="2793" y="1371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7"/>
            <p:cNvSpPr/>
            <p:nvPr/>
          </p:nvSpPr>
          <p:spPr>
            <a:xfrm>
              <a:off x="554960" y="2837983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0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8"/>
                    <a:pt x="806" y="154"/>
                    <a:pt x="810" y="150"/>
                  </a:cubicBezTo>
                  <a:close/>
                  <a:moveTo>
                    <a:pt x="232" y="723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3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8"/>
                    <a:pt x="308" y="1023"/>
                  </a:cubicBezTo>
                  <a:cubicBezTo>
                    <a:pt x="323" y="1041"/>
                    <a:pt x="340" y="1060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5"/>
                    <a:pt x="754" y="1092"/>
                  </a:cubicBezTo>
                  <a:cubicBezTo>
                    <a:pt x="664" y="1012"/>
                    <a:pt x="580" y="928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3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4"/>
                  </a:cubicBezTo>
                  <a:cubicBezTo>
                    <a:pt x="795" y="1329"/>
                    <a:pt x="789" y="1323"/>
                    <a:pt x="784" y="1319"/>
                  </a:cubicBezTo>
                  <a:cubicBezTo>
                    <a:pt x="791" y="1314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8"/>
                  </a:cubicBezTo>
                  <a:cubicBezTo>
                    <a:pt x="743" y="50"/>
                    <a:pt x="739" y="53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9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40"/>
                    <a:pt x="223" y="1112"/>
                    <a:pt x="306" y="1187"/>
                  </a:cubicBezTo>
                  <a:cubicBezTo>
                    <a:pt x="463" y="1325"/>
                    <a:pt x="620" y="1465"/>
                    <a:pt x="776" y="1604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4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30"/>
                    <a:pt x="1606" y="916"/>
                  </a:cubicBezTo>
                  <a:cubicBezTo>
                    <a:pt x="1608" y="916"/>
                    <a:pt x="1608" y="915"/>
                    <a:pt x="1610" y="915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7"/>
            <p:cNvSpPr/>
            <p:nvPr/>
          </p:nvSpPr>
          <p:spPr>
            <a:xfrm>
              <a:off x="622661" y="2911327"/>
              <a:ext cx="122669" cy="116544"/>
            </a:xfrm>
            <a:custGeom>
              <a:avLst/>
              <a:gdLst/>
              <a:ahLst/>
              <a:cxnLst/>
              <a:rect l="l" t="t" r="r" b="b"/>
              <a:pathLst>
                <a:path w="761" h="723" extrusionOk="0">
                  <a:moveTo>
                    <a:pt x="392" y="184"/>
                  </a:moveTo>
                  <a:cubicBezTo>
                    <a:pt x="397" y="191"/>
                    <a:pt x="403" y="197"/>
                    <a:pt x="408" y="204"/>
                  </a:cubicBezTo>
                  <a:cubicBezTo>
                    <a:pt x="397" y="206"/>
                    <a:pt x="386" y="212"/>
                    <a:pt x="375" y="215"/>
                  </a:cubicBezTo>
                  <a:cubicBezTo>
                    <a:pt x="380" y="204"/>
                    <a:pt x="386" y="195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9"/>
                    <a:pt x="496" y="301"/>
                    <a:pt x="498" y="303"/>
                  </a:cubicBezTo>
                  <a:cubicBezTo>
                    <a:pt x="492" y="305"/>
                    <a:pt x="489" y="305"/>
                    <a:pt x="483" y="307"/>
                  </a:cubicBezTo>
                  <a:cubicBezTo>
                    <a:pt x="487" y="303"/>
                    <a:pt x="489" y="301"/>
                    <a:pt x="492" y="297"/>
                  </a:cubicBezTo>
                  <a:cubicBezTo>
                    <a:pt x="492" y="297"/>
                    <a:pt x="492" y="297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5"/>
                  </a:lnTo>
                  <a:cubicBezTo>
                    <a:pt x="599" y="414"/>
                    <a:pt x="597" y="413"/>
                    <a:pt x="594" y="413"/>
                  </a:cubicBezTo>
                  <a:cubicBezTo>
                    <a:pt x="590" y="413"/>
                    <a:pt x="584" y="415"/>
                    <a:pt x="578" y="420"/>
                  </a:cubicBezTo>
                  <a:cubicBezTo>
                    <a:pt x="582" y="415"/>
                    <a:pt x="587" y="411"/>
                    <a:pt x="591" y="406"/>
                  </a:cubicBezTo>
                  <a:close/>
                  <a:moveTo>
                    <a:pt x="380" y="458"/>
                  </a:moveTo>
                  <a:lnTo>
                    <a:pt x="380" y="458"/>
                  </a:lnTo>
                  <a:cubicBezTo>
                    <a:pt x="373" y="467"/>
                    <a:pt x="367" y="475"/>
                    <a:pt x="360" y="482"/>
                  </a:cubicBezTo>
                  <a:cubicBezTo>
                    <a:pt x="356" y="476"/>
                    <a:pt x="353" y="473"/>
                    <a:pt x="349" y="467"/>
                  </a:cubicBezTo>
                  <a:cubicBezTo>
                    <a:pt x="358" y="463"/>
                    <a:pt x="369" y="461"/>
                    <a:pt x="380" y="458"/>
                  </a:cubicBezTo>
                  <a:close/>
                  <a:moveTo>
                    <a:pt x="393" y="1"/>
                  </a:moveTo>
                  <a:cubicBezTo>
                    <a:pt x="386" y="1"/>
                    <a:pt x="380" y="2"/>
                    <a:pt x="373" y="5"/>
                  </a:cubicBezTo>
                  <a:cubicBezTo>
                    <a:pt x="220" y="59"/>
                    <a:pt x="181" y="236"/>
                    <a:pt x="37" y="297"/>
                  </a:cubicBezTo>
                  <a:cubicBezTo>
                    <a:pt x="0" y="314"/>
                    <a:pt x="2" y="368"/>
                    <a:pt x="26" y="394"/>
                  </a:cubicBezTo>
                  <a:cubicBezTo>
                    <a:pt x="78" y="452"/>
                    <a:pt x="131" y="512"/>
                    <a:pt x="183" y="570"/>
                  </a:cubicBezTo>
                  <a:cubicBezTo>
                    <a:pt x="222" y="614"/>
                    <a:pt x="274" y="700"/>
                    <a:pt x="332" y="717"/>
                  </a:cubicBezTo>
                  <a:cubicBezTo>
                    <a:pt x="346" y="721"/>
                    <a:pt x="360" y="723"/>
                    <a:pt x="373" y="723"/>
                  </a:cubicBezTo>
                  <a:cubicBezTo>
                    <a:pt x="462" y="723"/>
                    <a:pt x="526" y="635"/>
                    <a:pt x="591" y="575"/>
                  </a:cubicBezTo>
                  <a:cubicBezTo>
                    <a:pt x="647" y="525"/>
                    <a:pt x="761" y="448"/>
                    <a:pt x="709" y="357"/>
                  </a:cubicBezTo>
                  <a:cubicBezTo>
                    <a:pt x="647" y="253"/>
                    <a:pt x="537" y="158"/>
                    <a:pt x="449" y="66"/>
                  </a:cubicBezTo>
                  <a:cubicBezTo>
                    <a:pt x="451" y="35"/>
                    <a:pt x="426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7"/>
            <p:cNvSpPr/>
            <p:nvPr/>
          </p:nvSpPr>
          <p:spPr>
            <a:xfrm>
              <a:off x="449538" y="4267295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2"/>
                  </a:moveTo>
                  <a:lnTo>
                    <a:pt x="2799" y="192"/>
                  </a:lnTo>
                  <a:cubicBezTo>
                    <a:pt x="2780" y="253"/>
                    <a:pt x="2767" y="313"/>
                    <a:pt x="2760" y="376"/>
                  </a:cubicBezTo>
                  <a:cubicBezTo>
                    <a:pt x="2752" y="330"/>
                    <a:pt x="2743" y="285"/>
                    <a:pt x="2733" y="238"/>
                  </a:cubicBezTo>
                  <a:cubicBezTo>
                    <a:pt x="2754" y="221"/>
                    <a:pt x="2776" y="206"/>
                    <a:pt x="2799" y="192"/>
                  </a:cubicBezTo>
                  <a:close/>
                  <a:moveTo>
                    <a:pt x="133" y="378"/>
                  </a:moveTo>
                  <a:lnTo>
                    <a:pt x="133" y="378"/>
                  </a:lnTo>
                  <a:cubicBezTo>
                    <a:pt x="166" y="387"/>
                    <a:pt x="202" y="406"/>
                    <a:pt x="235" y="423"/>
                  </a:cubicBezTo>
                  <a:cubicBezTo>
                    <a:pt x="203" y="426"/>
                    <a:pt x="170" y="430"/>
                    <a:pt x="138" y="438"/>
                  </a:cubicBezTo>
                  <a:cubicBezTo>
                    <a:pt x="136" y="419"/>
                    <a:pt x="134" y="399"/>
                    <a:pt x="133" y="378"/>
                  </a:cubicBezTo>
                  <a:close/>
                  <a:moveTo>
                    <a:pt x="2625" y="326"/>
                  </a:moveTo>
                  <a:cubicBezTo>
                    <a:pt x="2635" y="374"/>
                    <a:pt x="2644" y="425"/>
                    <a:pt x="2655" y="473"/>
                  </a:cubicBezTo>
                  <a:cubicBezTo>
                    <a:pt x="2635" y="434"/>
                    <a:pt x="2614" y="395"/>
                    <a:pt x="2594" y="354"/>
                  </a:cubicBezTo>
                  <a:cubicBezTo>
                    <a:pt x="2605" y="344"/>
                    <a:pt x="2616" y="335"/>
                    <a:pt x="2625" y="326"/>
                  </a:cubicBezTo>
                  <a:close/>
                  <a:moveTo>
                    <a:pt x="2493" y="453"/>
                  </a:moveTo>
                  <a:cubicBezTo>
                    <a:pt x="2499" y="469"/>
                    <a:pt x="2506" y="486"/>
                    <a:pt x="2513" y="503"/>
                  </a:cubicBezTo>
                  <a:cubicBezTo>
                    <a:pt x="2508" y="499"/>
                    <a:pt x="2502" y="495"/>
                    <a:pt x="2499" y="492"/>
                  </a:cubicBezTo>
                  <a:cubicBezTo>
                    <a:pt x="2487" y="482"/>
                    <a:pt x="2476" y="481"/>
                    <a:pt x="2465" y="481"/>
                  </a:cubicBezTo>
                  <a:cubicBezTo>
                    <a:pt x="2474" y="471"/>
                    <a:pt x="2484" y="462"/>
                    <a:pt x="2493" y="453"/>
                  </a:cubicBezTo>
                  <a:close/>
                  <a:moveTo>
                    <a:pt x="414" y="514"/>
                  </a:moveTo>
                  <a:cubicBezTo>
                    <a:pt x="425" y="520"/>
                    <a:pt x="437" y="527"/>
                    <a:pt x="448" y="533"/>
                  </a:cubicBezTo>
                  <a:cubicBezTo>
                    <a:pt x="405" y="553"/>
                    <a:pt x="360" y="576"/>
                    <a:pt x="317" y="598"/>
                  </a:cubicBezTo>
                  <a:cubicBezTo>
                    <a:pt x="340" y="576"/>
                    <a:pt x="366" y="553"/>
                    <a:pt x="394" y="535"/>
                  </a:cubicBezTo>
                  <a:cubicBezTo>
                    <a:pt x="403" y="529"/>
                    <a:pt x="409" y="522"/>
                    <a:pt x="414" y="514"/>
                  </a:cubicBezTo>
                  <a:close/>
                  <a:moveTo>
                    <a:pt x="2879" y="389"/>
                  </a:moveTo>
                  <a:cubicBezTo>
                    <a:pt x="2883" y="482"/>
                    <a:pt x="2888" y="574"/>
                    <a:pt x="2894" y="665"/>
                  </a:cubicBezTo>
                  <a:cubicBezTo>
                    <a:pt x="2871" y="576"/>
                    <a:pt x="2868" y="482"/>
                    <a:pt x="2879" y="389"/>
                  </a:cubicBezTo>
                  <a:close/>
                  <a:moveTo>
                    <a:pt x="466" y="704"/>
                  </a:moveTo>
                  <a:cubicBezTo>
                    <a:pt x="468" y="704"/>
                    <a:pt x="468" y="706"/>
                    <a:pt x="468" y="708"/>
                  </a:cubicBezTo>
                  <a:cubicBezTo>
                    <a:pt x="466" y="708"/>
                    <a:pt x="464" y="710"/>
                    <a:pt x="461" y="710"/>
                  </a:cubicBezTo>
                  <a:cubicBezTo>
                    <a:pt x="463" y="708"/>
                    <a:pt x="464" y="706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1"/>
                    <a:pt x="2359" y="682"/>
                    <a:pt x="2383" y="702"/>
                  </a:cubicBezTo>
                  <a:cubicBezTo>
                    <a:pt x="2387" y="712"/>
                    <a:pt x="2390" y="721"/>
                    <a:pt x="2398" y="730"/>
                  </a:cubicBezTo>
                  <a:cubicBezTo>
                    <a:pt x="2415" y="749"/>
                    <a:pt x="2433" y="758"/>
                    <a:pt x="2454" y="764"/>
                  </a:cubicBezTo>
                  <a:cubicBezTo>
                    <a:pt x="2486" y="792"/>
                    <a:pt x="2515" y="822"/>
                    <a:pt x="2547" y="852"/>
                  </a:cubicBezTo>
                  <a:cubicBezTo>
                    <a:pt x="2463" y="786"/>
                    <a:pt x="2379" y="721"/>
                    <a:pt x="2297" y="654"/>
                  </a:cubicBezTo>
                  <a:cubicBezTo>
                    <a:pt x="2301" y="650"/>
                    <a:pt x="2305" y="646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0"/>
                    <a:pt x="547" y="876"/>
                    <a:pt x="494" y="913"/>
                  </a:cubicBezTo>
                  <a:cubicBezTo>
                    <a:pt x="545" y="872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4"/>
                    <a:pt x="230" y="1045"/>
                  </a:cubicBezTo>
                  <a:cubicBezTo>
                    <a:pt x="230" y="1045"/>
                    <a:pt x="228" y="1047"/>
                    <a:pt x="226" y="1049"/>
                  </a:cubicBezTo>
                  <a:lnTo>
                    <a:pt x="226" y="1044"/>
                  </a:lnTo>
                  <a:close/>
                  <a:moveTo>
                    <a:pt x="2894" y="1098"/>
                  </a:moveTo>
                  <a:cubicBezTo>
                    <a:pt x="2903" y="1109"/>
                    <a:pt x="2912" y="1122"/>
                    <a:pt x="2920" y="1135"/>
                  </a:cubicBezTo>
                  <a:cubicBezTo>
                    <a:pt x="2909" y="1129"/>
                    <a:pt x="2898" y="1122"/>
                    <a:pt x="2884" y="1116"/>
                  </a:cubicBezTo>
                  <a:cubicBezTo>
                    <a:pt x="2888" y="1109"/>
                    <a:pt x="2892" y="1103"/>
                    <a:pt x="2894" y="1098"/>
                  </a:cubicBezTo>
                  <a:close/>
                  <a:moveTo>
                    <a:pt x="2915" y="0"/>
                  </a:moveTo>
                  <a:cubicBezTo>
                    <a:pt x="2905" y="0"/>
                    <a:pt x="2895" y="2"/>
                    <a:pt x="2884" y="7"/>
                  </a:cubicBezTo>
                  <a:cubicBezTo>
                    <a:pt x="2743" y="68"/>
                    <a:pt x="2620" y="165"/>
                    <a:pt x="2502" y="274"/>
                  </a:cubicBezTo>
                  <a:cubicBezTo>
                    <a:pt x="2482" y="279"/>
                    <a:pt x="2461" y="296"/>
                    <a:pt x="2456" y="318"/>
                  </a:cubicBezTo>
                  <a:cubicBezTo>
                    <a:pt x="2400" y="372"/>
                    <a:pt x="2348" y="428"/>
                    <a:pt x="2295" y="482"/>
                  </a:cubicBezTo>
                  <a:lnTo>
                    <a:pt x="2292" y="482"/>
                  </a:lnTo>
                  <a:cubicBezTo>
                    <a:pt x="2284" y="480"/>
                    <a:pt x="2277" y="479"/>
                    <a:pt x="2271" y="479"/>
                  </a:cubicBezTo>
                  <a:cubicBezTo>
                    <a:pt x="2231" y="479"/>
                    <a:pt x="2211" y="522"/>
                    <a:pt x="2221" y="559"/>
                  </a:cubicBezTo>
                  <a:cubicBezTo>
                    <a:pt x="2202" y="577"/>
                    <a:pt x="2182" y="598"/>
                    <a:pt x="2163" y="617"/>
                  </a:cubicBezTo>
                  <a:cubicBezTo>
                    <a:pt x="2141" y="637"/>
                    <a:pt x="2137" y="682"/>
                    <a:pt x="2163" y="702"/>
                  </a:cubicBezTo>
                  <a:cubicBezTo>
                    <a:pt x="2314" y="822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4"/>
                  </a:cubicBezTo>
                  <a:cubicBezTo>
                    <a:pt x="2983" y="1285"/>
                    <a:pt x="2988" y="1286"/>
                    <a:pt x="2993" y="1286"/>
                  </a:cubicBezTo>
                  <a:cubicBezTo>
                    <a:pt x="3026" y="1286"/>
                    <a:pt x="3057" y="1262"/>
                    <a:pt x="3054" y="1226"/>
                  </a:cubicBezTo>
                  <a:cubicBezTo>
                    <a:pt x="3026" y="850"/>
                    <a:pt x="2998" y="471"/>
                    <a:pt x="2987" y="93"/>
                  </a:cubicBezTo>
                  <a:cubicBezTo>
                    <a:pt x="2987" y="78"/>
                    <a:pt x="2983" y="67"/>
                    <a:pt x="2974" y="57"/>
                  </a:cubicBezTo>
                  <a:cubicBezTo>
                    <a:pt x="2974" y="24"/>
                    <a:pt x="2947" y="0"/>
                    <a:pt x="2915" y="0"/>
                  </a:cubicBezTo>
                  <a:close/>
                  <a:moveTo>
                    <a:pt x="88" y="248"/>
                  </a:moveTo>
                  <a:cubicBezTo>
                    <a:pt x="80" y="248"/>
                    <a:pt x="72" y="248"/>
                    <a:pt x="64" y="249"/>
                  </a:cubicBezTo>
                  <a:cubicBezTo>
                    <a:pt x="34" y="253"/>
                    <a:pt x="0" y="275"/>
                    <a:pt x="4" y="311"/>
                  </a:cubicBezTo>
                  <a:cubicBezTo>
                    <a:pt x="6" y="328"/>
                    <a:pt x="8" y="344"/>
                    <a:pt x="10" y="361"/>
                  </a:cubicBezTo>
                  <a:cubicBezTo>
                    <a:pt x="8" y="369"/>
                    <a:pt x="8" y="376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1"/>
                    <a:pt x="45" y="1265"/>
                  </a:cubicBezTo>
                  <a:cubicBezTo>
                    <a:pt x="44" y="1301"/>
                    <a:pt x="74" y="1326"/>
                    <a:pt x="106" y="1326"/>
                  </a:cubicBezTo>
                  <a:cubicBezTo>
                    <a:pt x="116" y="1326"/>
                    <a:pt x="127" y="1324"/>
                    <a:pt x="136" y="1318"/>
                  </a:cubicBezTo>
                  <a:cubicBezTo>
                    <a:pt x="155" y="1306"/>
                    <a:pt x="170" y="1295"/>
                    <a:pt x="187" y="1282"/>
                  </a:cubicBezTo>
                  <a:cubicBezTo>
                    <a:pt x="203" y="1282"/>
                    <a:pt x="222" y="1277"/>
                    <a:pt x="233" y="1265"/>
                  </a:cubicBezTo>
                  <a:cubicBezTo>
                    <a:pt x="453" y="1079"/>
                    <a:pt x="688" y="919"/>
                    <a:pt x="940" y="779"/>
                  </a:cubicBezTo>
                  <a:cubicBezTo>
                    <a:pt x="981" y="756"/>
                    <a:pt x="977" y="699"/>
                    <a:pt x="940" y="674"/>
                  </a:cubicBezTo>
                  <a:cubicBezTo>
                    <a:pt x="789" y="581"/>
                    <a:pt x="636" y="494"/>
                    <a:pt x="479" y="412"/>
                  </a:cubicBezTo>
                  <a:cubicBezTo>
                    <a:pt x="371" y="355"/>
                    <a:pt x="221" y="248"/>
                    <a:pt x="88" y="2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7"/>
            <p:cNvSpPr/>
            <p:nvPr/>
          </p:nvSpPr>
          <p:spPr>
            <a:xfrm>
              <a:off x="450989" y="4020023"/>
              <a:ext cx="491161" cy="259524"/>
            </a:xfrm>
            <a:custGeom>
              <a:avLst/>
              <a:gdLst/>
              <a:ahLst/>
              <a:cxnLst/>
              <a:rect l="l" t="t" r="r" b="b"/>
              <a:pathLst>
                <a:path w="3047" h="1610" extrusionOk="0">
                  <a:moveTo>
                    <a:pt x="2868" y="0"/>
                  </a:moveTo>
                  <a:cubicBezTo>
                    <a:pt x="2841" y="0"/>
                    <a:pt x="2813" y="10"/>
                    <a:pt x="2788" y="34"/>
                  </a:cubicBezTo>
                  <a:cubicBezTo>
                    <a:pt x="2348" y="465"/>
                    <a:pt x="1912" y="900"/>
                    <a:pt x="1479" y="1336"/>
                  </a:cubicBezTo>
                  <a:cubicBezTo>
                    <a:pt x="1397" y="1271"/>
                    <a:pt x="1330" y="1190"/>
                    <a:pt x="1259" y="1112"/>
                  </a:cubicBezTo>
                  <a:cubicBezTo>
                    <a:pt x="1158" y="1002"/>
                    <a:pt x="1039" y="909"/>
                    <a:pt x="920" y="816"/>
                  </a:cubicBezTo>
                  <a:cubicBezTo>
                    <a:pt x="677" y="627"/>
                    <a:pt x="461" y="420"/>
                    <a:pt x="252" y="193"/>
                  </a:cubicBezTo>
                  <a:cubicBezTo>
                    <a:pt x="228" y="166"/>
                    <a:pt x="199" y="155"/>
                    <a:pt x="172" y="155"/>
                  </a:cubicBezTo>
                  <a:cubicBezTo>
                    <a:pt x="82" y="155"/>
                    <a:pt x="1" y="277"/>
                    <a:pt x="81" y="365"/>
                  </a:cubicBezTo>
                  <a:cubicBezTo>
                    <a:pt x="301" y="601"/>
                    <a:pt x="526" y="816"/>
                    <a:pt x="782" y="1013"/>
                  </a:cubicBezTo>
                  <a:cubicBezTo>
                    <a:pt x="899" y="1105"/>
                    <a:pt x="1013" y="1202"/>
                    <a:pt x="1114" y="1314"/>
                  </a:cubicBezTo>
                  <a:cubicBezTo>
                    <a:pt x="1209" y="1416"/>
                    <a:pt x="1300" y="1517"/>
                    <a:pt x="1421" y="1591"/>
                  </a:cubicBezTo>
                  <a:cubicBezTo>
                    <a:pt x="1443" y="1604"/>
                    <a:pt x="1463" y="1609"/>
                    <a:pt x="1483" y="1609"/>
                  </a:cubicBezTo>
                  <a:cubicBezTo>
                    <a:pt x="1495" y="1609"/>
                    <a:pt x="1507" y="1607"/>
                    <a:pt x="1518" y="1602"/>
                  </a:cubicBezTo>
                  <a:cubicBezTo>
                    <a:pt x="1542" y="1601"/>
                    <a:pt x="1567" y="1589"/>
                    <a:pt x="1589" y="1569"/>
                  </a:cubicBezTo>
                  <a:cubicBezTo>
                    <a:pt x="2042" y="1112"/>
                    <a:pt x="2499" y="657"/>
                    <a:pt x="2959" y="206"/>
                  </a:cubicBezTo>
                  <a:cubicBezTo>
                    <a:pt x="3046" y="122"/>
                    <a:pt x="296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7"/>
            <p:cNvSpPr/>
            <p:nvPr/>
          </p:nvSpPr>
          <p:spPr>
            <a:xfrm>
              <a:off x="437932" y="4119157"/>
              <a:ext cx="513245" cy="269518"/>
            </a:xfrm>
            <a:custGeom>
              <a:avLst/>
              <a:gdLst/>
              <a:ahLst/>
              <a:cxnLst/>
              <a:rect l="l" t="t" r="r" b="b"/>
              <a:pathLst>
                <a:path w="3184" h="1672" extrusionOk="0">
                  <a:moveTo>
                    <a:pt x="3018" y="0"/>
                  </a:moveTo>
                  <a:cubicBezTo>
                    <a:pt x="2991" y="0"/>
                    <a:pt x="2963" y="12"/>
                    <a:pt x="2940" y="42"/>
                  </a:cubicBezTo>
                  <a:cubicBezTo>
                    <a:pt x="2736" y="301"/>
                    <a:pt x="2515" y="544"/>
                    <a:pt x="2278" y="773"/>
                  </a:cubicBezTo>
                  <a:cubicBezTo>
                    <a:pt x="2155" y="892"/>
                    <a:pt x="2024" y="1006"/>
                    <a:pt x="1894" y="1116"/>
                  </a:cubicBezTo>
                  <a:cubicBezTo>
                    <a:pt x="1797" y="1194"/>
                    <a:pt x="1678" y="1265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4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7"/>
                  </a:cubicBezTo>
                  <a:cubicBezTo>
                    <a:pt x="611" y="915"/>
                    <a:pt x="1092" y="1284"/>
                    <a:pt x="1575" y="1648"/>
                  </a:cubicBezTo>
                  <a:cubicBezTo>
                    <a:pt x="1597" y="1664"/>
                    <a:pt x="1620" y="1672"/>
                    <a:pt x="1640" y="1672"/>
                  </a:cubicBezTo>
                  <a:cubicBezTo>
                    <a:pt x="1681" y="1672"/>
                    <a:pt x="1715" y="1643"/>
                    <a:pt x="1733" y="1605"/>
                  </a:cubicBezTo>
                  <a:cubicBezTo>
                    <a:pt x="1748" y="1595"/>
                    <a:pt x="1763" y="1580"/>
                    <a:pt x="1773" y="1558"/>
                  </a:cubicBezTo>
                  <a:cubicBezTo>
                    <a:pt x="1829" y="1431"/>
                    <a:pt x="1993" y="1345"/>
                    <a:pt x="2097" y="1260"/>
                  </a:cubicBezTo>
                  <a:cubicBezTo>
                    <a:pt x="2218" y="1159"/>
                    <a:pt x="2336" y="1053"/>
                    <a:pt x="2449" y="945"/>
                  </a:cubicBezTo>
                  <a:cubicBezTo>
                    <a:pt x="2688" y="717"/>
                    <a:pt x="2908" y="471"/>
                    <a:pt x="3111" y="214"/>
                  </a:cubicBezTo>
                  <a:cubicBezTo>
                    <a:pt x="3183" y="122"/>
                    <a:pt x="3103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7"/>
            <p:cNvSpPr/>
            <p:nvPr/>
          </p:nvSpPr>
          <p:spPr>
            <a:xfrm>
              <a:off x="434386" y="3583024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5" y="0"/>
                  </a:moveTo>
                  <a:cubicBezTo>
                    <a:pt x="1588" y="0"/>
                    <a:pt x="1561" y="10"/>
                    <a:pt x="1535" y="33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6"/>
                    <a:pt x="163" y="1426"/>
                  </a:cubicBezTo>
                  <a:cubicBezTo>
                    <a:pt x="183" y="1426"/>
                    <a:pt x="205" y="1419"/>
                    <a:pt x="227" y="1403"/>
                  </a:cubicBezTo>
                  <a:cubicBezTo>
                    <a:pt x="715" y="1056"/>
                    <a:pt x="1183" y="682"/>
                    <a:pt x="1627" y="279"/>
                  </a:cubicBezTo>
                  <a:cubicBezTo>
                    <a:pt x="1834" y="482"/>
                    <a:pt x="2041" y="687"/>
                    <a:pt x="2250" y="892"/>
                  </a:cubicBezTo>
                  <a:cubicBezTo>
                    <a:pt x="2466" y="1105"/>
                    <a:pt x="2673" y="1343"/>
                    <a:pt x="2930" y="1507"/>
                  </a:cubicBezTo>
                  <a:cubicBezTo>
                    <a:pt x="2951" y="1521"/>
                    <a:pt x="2972" y="1527"/>
                    <a:pt x="2992" y="1527"/>
                  </a:cubicBezTo>
                  <a:cubicBezTo>
                    <a:pt x="3095" y="1527"/>
                    <a:pt x="3163" y="1367"/>
                    <a:pt x="3053" y="1297"/>
                  </a:cubicBezTo>
                  <a:cubicBezTo>
                    <a:pt x="2814" y="1146"/>
                    <a:pt x="2621" y="916"/>
                    <a:pt x="2421" y="721"/>
                  </a:cubicBezTo>
                  <a:cubicBezTo>
                    <a:pt x="2194" y="497"/>
                    <a:pt x="1966" y="273"/>
                    <a:pt x="1741" y="49"/>
                  </a:cubicBezTo>
                  <a:cubicBezTo>
                    <a:pt x="1720" y="31"/>
                    <a:pt x="1698" y="20"/>
                    <a:pt x="1675" y="16"/>
                  </a:cubicBezTo>
                  <a:cubicBezTo>
                    <a:pt x="1657" y="6"/>
                    <a:pt x="1637" y="0"/>
                    <a:pt x="1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7"/>
            <p:cNvSpPr/>
            <p:nvPr/>
          </p:nvSpPr>
          <p:spPr>
            <a:xfrm>
              <a:off x="452118" y="3468093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0"/>
                  </a:moveTo>
                  <a:cubicBezTo>
                    <a:pt x="1482" y="0"/>
                    <a:pt x="1454" y="12"/>
                    <a:pt x="1431" y="41"/>
                  </a:cubicBezTo>
                  <a:cubicBezTo>
                    <a:pt x="1060" y="496"/>
                    <a:pt x="555" y="835"/>
                    <a:pt x="96" y="1195"/>
                  </a:cubicBezTo>
                  <a:cubicBezTo>
                    <a:pt x="0" y="1272"/>
                    <a:pt x="88" y="1395"/>
                    <a:pt x="188" y="1395"/>
                  </a:cubicBezTo>
                  <a:cubicBezTo>
                    <a:pt x="215" y="1395"/>
                    <a:pt x="242" y="1387"/>
                    <a:pt x="268" y="1367"/>
                  </a:cubicBezTo>
                  <a:cubicBezTo>
                    <a:pt x="708" y="1022"/>
                    <a:pt x="1191" y="694"/>
                    <a:pt x="1558" y="265"/>
                  </a:cubicBezTo>
                  <a:cubicBezTo>
                    <a:pt x="1990" y="651"/>
                    <a:pt x="2414" y="1048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5"/>
                  </a:cubicBezTo>
                  <a:cubicBezTo>
                    <a:pt x="2572" y="863"/>
                    <a:pt x="2136" y="455"/>
                    <a:pt x="1688" y="56"/>
                  </a:cubicBezTo>
                  <a:cubicBezTo>
                    <a:pt x="1663" y="34"/>
                    <a:pt x="1635" y="25"/>
                    <a:pt x="1608" y="25"/>
                  </a:cubicBezTo>
                  <a:cubicBezTo>
                    <a:pt x="1599" y="25"/>
                    <a:pt x="1589" y="26"/>
                    <a:pt x="1580" y="28"/>
                  </a:cubicBezTo>
                  <a:cubicBezTo>
                    <a:pt x="1559" y="11"/>
                    <a:pt x="1534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7"/>
            <p:cNvSpPr/>
            <p:nvPr/>
          </p:nvSpPr>
          <p:spPr>
            <a:xfrm>
              <a:off x="473234" y="370263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7"/>
                  </a:cubicBezTo>
                  <a:cubicBezTo>
                    <a:pt x="1360" y="363"/>
                    <a:pt x="1354" y="394"/>
                    <a:pt x="1365" y="432"/>
                  </a:cubicBezTo>
                  <a:cubicBezTo>
                    <a:pt x="1382" y="490"/>
                    <a:pt x="1401" y="547"/>
                    <a:pt x="1417" y="607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8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9"/>
                  </a:moveTo>
                  <a:cubicBezTo>
                    <a:pt x="496" y="1189"/>
                    <a:pt x="496" y="1196"/>
                    <a:pt x="496" y="1206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9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3"/>
                    <a:pt x="372" y="1439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80"/>
                  </a:move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5"/>
                    <a:pt x="2042" y="1821"/>
                    <a:pt x="2035" y="1828"/>
                  </a:cubicBezTo>
                  <a:cubicBezTo>
                    <a:pt x="2001" y="1713"/>
                    <a:pt x="1966" y="1595"/>
                    <a:pt x="1932" y="1480"/>
                  </a:cubicBezTo>
                  <a:close/>
                  <a:moveTo>
                    <a:pt x="733" y="1798"/>
                  </a:moveTo>
                  <a:cubicBezTo>
                    <a:pt x="746" y="1823"/>
                    <a:pt x="757" y="1849"/>
                    <a:pt x="771" y="1873"/>
                  </a:cubicBezTo>
                  <a:cubicBezTo>
                    <a:pt x="750" y="1851"/>
                    <a:pt x="730" y="1828"/>
                    <a:pt x="709" y="1808"/>
                  </a:cubicBezTo>
                  <a:cubicBezTo>
                    <a:pt x="718" y="1806"/>
                    <a:pt x="726" y="1802"/>
                    <a:pt x="733" y="1798"/>
                  </a:cubicBezTo>
                  <a:close/>
                  <a:moveTo>
                    <a:pt x="1302" y="2375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6"/>
                    <a:pt x="1326" y="2492"/>
                  </a:cubicBezTo>
                  <a:cubicBezTo>
                    <a:pt x="1306" y="2468"/>
                    <a:pt x="1283" y="2444"/>
                    <a:pt x="1263" y="2421"/>
                  </a:cubicBezTo>
                  <a:cubicBezTo>
                    <a:pt x="1278" y="2408"/>
                    <a:pt x="1291" y="2393"/>
                    <a:pt x="1302" y="2375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1"/>
                    <a:pt x="946" y="365"/>
                    <a:pt x="785" y="531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0"/>
                    <a:pt x="267" y="1068"/>
                    <a:pt x="47" y="1295"/>
                  </a:cubicBezTo>
                  <a:cubicBezTo>
                    <a:pt x="2" y="1343"/>
                    <a:pt x="1" y="1418"/>
                    <a:pt x="47" y="1467"/>
                  </a:cubicBezTo>
                  <a:cubicBezTo>
                    <a:pt x="457" y="1882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4"/>
                    <a:pt x="1403" y="2751"/>
                  </a:cubicBezTo>
                  <a:cubicBezTo>
                    <a:pt x="1837" y="2341"/>
                    <a:pt x="2275" y="1933"/>
                    <a:pt x="2715" y="1530"/>
                  </a:cubicBezTo>
                  <a:cubicBezTo>
                    <a:pt x="2732" y="1513"/>
                    <a:pt x="2743" y="1496"/>
                    <a:pt x="2749" y="1478"/>
                  </a:cubicBezTo>
                  <a:cubicBezTo>
                    <a:pt x="2786" y="1435"/>
                    <a:pt x="2793" y="1373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7"/>
            <p:cNvSpPr/>
            <p:nvPr/>
          </p:nvSpPr>
          <p:spPr>
            <a:xfrm>
              <a:off x="554960" y="3784356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3"/>
                    <a:pt x="806" y="162"/>
                    <a:pt x="799" y="162"/>
                  </a:cubicBezTo>
                  <a:cubicBezTo>
                    <a:pt x="802" y="158"/>
                    <a:pt x="806" y="154"/>
                    <a:pt x="810" y="152"/>
                  </a:cubicBezTo>
                  <a:close/>
                  <a:moveTo>
                    <a:pt x="232" y="723"/>
                  </a:moveTo>
                  <a:cubicBezTo>
                    <a:pt x="236" y="725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5"/>
                    <a:pt x="232" y="723"/>
                  </a:cubicBezTo>
                  <a:close/>
                  <a:moveTo>
                    <a:pt x="159" y="887"/>
                  </a:moveTo>
                  <a:lnTo>
                    <a:pt x="159" y="887"/>
                  </a:lnTo>
                  <a:cubicBezTo>
                    <a:pt x="209" y="932"/>
                    <a:pt x="258" y="978"/>
                    <a:pt x="308" y="1023"/>
                  </a:cubicBezTo>
                  <a:cubicBezTo>
                    <a:pt x="323" y="1042"/>
                    <a:pt x="340" y="1060"/>
                    <a:pt x="355" y="1077"/>
                  </a:cubicBezTo>
                  <a:cubicBezTo>
                    <a:pt x="280" y="1014"/>
                    <a:pt x="196" y="939"/>
                    <a:pt x="159" y="887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5"/>
                  </a:cubicBezTo>
                  <a:cubicBezTo>
                    <a:pt x="886" y="596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7"/>
                    <a:pt x="754" y="1092"/>
                  </a:cubicBezTo>
                  <a:cubicBezTo>
                    <a:pt x="664" y="1014"/>
                    <a:pt x="580" y="928"/>
                    <a:pt x="502" y="836"/>
                  </a:cubicBezTo>
                  <a:cubicBezTo>
                    <a:pt x="597" y="730"/>
                    <a:pt x="690" y="622"/>
                    <a:pt x="786" y="516"/>
                  </a:cubicBezTo>
                  <a:cubicBezTo>
                    <a:pt x="791" y="510"/>
                    <a:pt x="797" y="503"/>
                    <a:pt x="800" y="495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8"/>
                    <a:pt x="806" y="1325"/>
                    <a:pt x="800" y="1334"/>
                  </a:cubicBezTo>
                  <a:cubicBezTo>
                    <a:pt x="795" y="1329"/>
                    <a:pt x="789" y="1325"/>
                    <a:pt x="784" y="1319"/>
                  </a:cubicBezTo>
                  <a:cubicBezTo>
                    <a:pt x="791" y="1316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2"/>
                    <a:pt x="746" y="48"/>
                  </a:cubicBezTo>
                  <a:cubicBezTo>
                    <a:pt x="743" y="50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5"/>
                  </a:cubicBezTo>
                  <a:cubicBezTo>
                    <a:pt x="241" y="540"/>
                    <a:pt x="180" y="609"/>
                    <a:pt x="116" y="676"/>
                  </a:cubicBezTo>
                  <a:cubicBezTo>
                    <a:pt x="79" y="719"/>
                    <a:pt x="4" y="779"/>
                    <a:pt x="3" y="842"/>
                  </a:cubicBezTo>
                  <a:cubicBezTo>
                    <a:pt x="1" y="896"/>
                    <a:pt x="16" y="926"/>
                    <a:pt x="53" y="961"/>
                  </a:cubicBezTo>
                  <a:cubicBezTo>
                    <a:pt x="133" y="1042"/>
                    <a:pt x="223" y="1112"/>
                    <a:pt x="306" y="1187"/>
                  </a:cubicBezTo>
                  <a:cubicBezTo>
                    <a:pt x="463" y="1327"/>
                    <a:pt x="620" y="1465"/>
                    <a:pt x="776" y="1605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5"/>
                  </a:cubicBezTo>
                  <a:cubicBezTo>
                    <a:pt x="1099" y="1385"/>
                    <a:pt x="1337" y="1165"/>
                    <a:pt x="1576" y="945"/>
                  </a:cubicBezTo>
                  <a:cubicBezTo>
                    <a:pt x="1589" y="941"/>
                    <a:pt x="1600" y="932"/>
                    <a:pt x="1606" y="917"/>
                  </a:cubicBezTo>
                  <a:cubicBezTo>
                    <a:pt x="1608" y="917"/>
                    <a:pt x="1608" y="917"/>
                    <a:pt x="1610" y="915"/>
                  </a:cubicBezTo>
                  <a:cubicBezTo>
                    <a:pt x="1632" y="894"/>
                    <a:pt x="1632" y="868"/>
                    <a:pt x="1621" y="848"/>
                  </a:cubicBezTo>
                  <a:cubicBezTo>
                    <a:pt x="1615" y="713"/>
                    <a:pt x="1427" y="589"/>
                    <a:pt x="1347" y="508"/>
                  </a:cubicBezTo>
                  <a:cubicBezTo>
                    <a:pt x="1179" y="344"/>
                    <a:pt x="1013" y="182"/>
                    <a:pt x="847" y="18"/>
                  </a:cubicBezTo>
                  <a:cubicBezTo>
                    <a:pt x="835" y="6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7"/>
            <p:cNvSpPr/>
            <p:nvPr/>
          </p:nvSpPr>
          <p:spPr>
            <a:xfrm>
              <a:off x="622661" y="3857861"/>
              <a:ext cx="122669" cy="116383"/>
            </a:xfrm>
            <a:custGeom>
              <a:avLst/>
              <a:gdLst/>
              <a:ahLst/>
              <a:cxnLst/>
              <a:rect l="l" t="t" r="r" b="b"/>
              <a:pathLst>
                <a:path w="761" h="722" extrusionOk="0">
                  <a:moveTo>
                    <a:pt x="392" y="185"/>
                  </a:moveTo>
                  <a:cubicBezTo>
                    <a:pt x="397" y="190"/>
                    <a:pt x="403" y="196"/>
                    <a:pt x="408" y="203"/>
                  </a:cubicBezTo>
                  <a:cubicBezTo>
                    <a:pt x="397" y="207"/>
                    <a:pt x="386" y="211"/>
                    <a:pt x="375" y="215"/>
                  </a:cubicBezTo>
                  <a:cubicBezTo>
                    <a:pt x="380" y="205"/>
                    <a:pt x="386" y="194"/>
                    <a:pt x="392" y="185"/>
                  </a:cubicBezTo>
                  <a:close/>
                  <a:moveTo>
                    <a:pt x="492" y="297"/>
                  </a:moveTo>
                  <a:cubicBezTo>
                    <a:pt x="494" y="298"/>
                    <a:pt x="496" y="300"/>
                    <a:pt x="498" y="302"/>
                  </a:cubicBezTo>
                  <a:cubicBezTo>
                    <a:pt x="492" y="304"/>
                    <a:pt x="489" y="306"/>
                    <a:pt x="483" y="306"/>
                  </a:cubicBezTo>
                  <a:cubicBezTo>
                    <a:pt x="487" y="304"/>
                    <a:pt x="489" y="300"/>
                    <a:pt x="492" y="297"/>
                  </a:cubicBezTo>
                  <a:close/>
                  <a:moveTo>
                    <a:pt x="591" y="405"/>
                  </a:moveTo>
                  <a:lnTo>
                    <a:pt x="600" y="414"/>
                  </a:lnTo>
                  <a:cubicBezTo>
                    <a:pt x="599" y="413"/>
                    <a:pt x="597" y="412"/>
                    <a:pt x="594" y="412"/>
                  </a:cubicBezTo>
                  <a:cubicBezTo>
                    <a:pt x="590" y="412"/>
                    <a:pt x="584" y="415"/>
                    <a:pt x="578" y="420"/>
                  </a:cubicBezTo>
                  <a:cubicBezTo>
                    <a:pt x="582" y="414"/>
                    <a:pt x="587" y="410"/>
                    <a:pt x="591" y="405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4"/>
                    <a:pt x="360" y="483"/>
                  </a:cubicBezTo>
                  <a:cubicBezTo>
                    <a:pt x="356" y="477"/>
                    <a:pt x="353" y="472"/>
                    <a:pt x="349" y="466"/>
                  </a:cubicBezTo>
                  <a:cubicBezTo>
                    <a:pt x="358" y="463"/>
                    <a:pt x="369" y="461"/>
                    <a:pt x="380" y="459"/>
                  </a:cubicBezTo>
                  <a:close/>
                  <a:moveTo>
                    <a:pt x="392" y="1"/>
                  </a:moveTo>
                  <a:cubicBezTo>
                    <a:pt x="386" y="1"/>
                    <a:pt x="379" y="2"/>
                    <a:pt x="373" y="4"/>
                  </a:cubicBezTo>
                  <a:cubicBezTo>
                    <a:pt x="220" y="60"/>
                    <a:pt x="181" y="235"/>
                    <a:pt x="37" y="298"/>
                  </a:cubicBezTo>
                  <a:cubicBezTo>
                    <a:pt x="0" y="315"/>
                    <a:pt x="2" y="367"/>
                    <a:pt x="26" y="394"/>
                  </a:cubicBezTo>
                  <a:cubicBezTo>
                    <a:pt x="78" y="451"/>
                    <a:pt x="131" y="511"/>
                    <a:pt x="183" y="569"/>
                  </a:cubicBezTo>
                  <a:cubicBezTo>
                    <a:pt x="222" y="614"/>
                    <a:pt x="274" y="699"/>
                    <a:pt x="332" y="716"/>
                  </a:cubicBezTo>
                  <a:cubicBezTo>
                    <a:pt x="346" y="720"/>
                    <a:pt x="360" y="722"/>
                    <a:pt x="373" y="722"/>
                  </a:cubicBezTo>
                  <a:cubicBezTo>
                    <a:pt x="463" y="722"/>
                    <a:pt x="526" y="636"/>
                    <a:pt x="591" y="576"/>
                  </a:cubicBezTo>
                  <a:cubicBezTo>
                    <a:pt x="647" y="524"/>
                    <a:pt x="761" y="448"/>
                    <a:pt x="709" y="358"/>
                  </a:cubicBezTo>
                  <a:cubicBezTo>
                    <a:pt x="647" y="252"/>
                    <a:pt x="537" y="157"/>
                    <a:pt x="449" y="67"/>
                  </a:cubicBezTo>
                  <a:cubicBezTo>
                    <a:pt x="451" y="34"/>
                    <a:pt x="426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17"/>
          <p:cNvGrpSpPr/>
          <p:nvPr/>
        </p:nvGrpSpPr>
        <p:grpSpPr>
          <a:xfrm rot="5400000">
            <a:off x="4360101" y="3352187"/>
            <a:ext cx="423798" cy="3158837"/>
            <a:chOff x="434225" y="628490"/>
            <a:chExt cx="516952" cy="3852710"/>
          </a:xfrm>
        </p:grpSpPr>
        <p:sp>
          <p:nvSpPr>
            <p:cNvPr id="1991" name="Google Shape;1991;p17"/>
            <p:cNvSpPr/>
            <p:nvPr/>
          </p:nvSpPr>
          <p:spPr>
            <a:xfrm>
              <a:off x="449538" y="1427693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4"/>
                  </a:moveTo>
                  <a:cubicBezTo>
                    <a:pt x="2780" y="254"/>
                    <a:pt x="2767" y="315"/>
                    <a:pt x="2760" y="377"/>
                  </a:cubicBezTo>
                  <a:cubicBezTo>
                    <a:pt x="2752" y="332"/>
                    <a:pt x="2743" y="285"/>
                    <a:pt x="2733" y="239"/>
                  </a:cubicBezTo>
                  <a:cubicBezTo>
                    <a:pt x="2754" y="224"/>
                    <a:pt x="2776" y="207"/>
                    <a:pt x="2799" y="194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90"/>
                    <a:pt x="202" y="407"/>
                    <a:pt x="235" y="425"/>
                  </a:cubicBezTo>
                  <a:cubicBezTo>
                    <a:pt x="203" y="427"/>
                    <a:pt x="170" y="433"/>
                    <a:pt x="138" y="440"/>
                  </a:cubicBezTo>
                  <a:cubicBezTo>
                    <a:pt x="136" y="420"/>
                    <a:pt x="134" y="399"/>
                    <a:pt x="133" y="379"/>
                  </a:cubicBezTo>
                  <a:close/>
                  <a:moveTo>
                    <a:pt x="2625" y="326"/>
                  </a:moveTo>
                  <a:cubicBezTo>
                    <a:pt x="2635" y="377"/>
                    <a:pt x="2644" y="425"/>
                    <a:pt x="2655" y="474"/>
                  </a:cubicBezTo>
                  <a:cubicBezTo>
                    <a:pt x="2635" y="435"/>
                    <a:pt x="2614" y="395"/>
                    <a:pt x="2594" y="356"/>
                  </a:cubicBezTo>
                  <a:cubicBezTo>
                    <a:pt x="2605" y="347"/>
                    <a:pt x="2616" y="338"/>
                    <a:pt x="2625" y="326"/>
                  </a:cubicBezTo>
                  <a:close/>
                  <a:moveTo>
                    <a:pt x="2493" y="455"/>
                  </a:moveTo>
                  <a:cubicBezTo>
                    <a:pt x="2499" y="472"/>
                    <a:pt x="2506" y="489"/>
                    <a:pt x="2513" y="505"/>
                  </a:cubicBezTo>
                  <a:cubicBezTo>
                    <a:pt x="2508" y="500"/>
                    <a:pt x="2502" y="496"/>
                    <a:pt x="2499" y="492"/>
                  </a:cubicBezTo>
                  <a:cubicBezTo>
                    <a:pt x="2489" y="486"/>
                    <a:pt x="2480" y="483"/>
                    <a:pt x="2471" y="483"/>
                  </a:cubicBezTo>
                  <a:cubicBezTo>
                    <a:pt x="2469" y="483"/>
                    <a:pt x="2467" y="483"/>
                    <a:pt x="2465" y="483"/>
                  </a:cubicBezTo>
                  <a:cubicBezTo>
                    <a:pt x="2474" y="474"/>
                    <a:pt x="2484" y="464"/>
                    <a:pt x="2493" y="455"/>
                  </a:cubicBezTo>
                  <a:close/>
                  <a:moveTo>
                    <a:pt x="414" y="517"/>
                  </a:moveTo>
                  <a:cubicBezTo>
                    <a:pt x="425" y="522"/>
                    <a:pt x="437" y="528"/>
                    <a:pt x="448" y="533"/>
                  </a:cubicBezTo>
                  <a:cubicBezTo>
                    <a:pt x="405" y="556"/>
                    <a:pt x="360" y="578"/>
                    <a:pt x="317" y="599"/>
                  </a:cubicBezTo>
                  <a:cubicBezTo>
                    <a:pt x="340" y="576"/>
                    <a:pt x="366" y="556"/>
                    <a:pt x="394" y="537"/>
                  </a:cubicBezTo>
                  <a:cubicBezTo>
                    <a:pt x="403" y="531"/>
                    <a:pt x="409" y="524"/>
                    <a:pt x="414" y="517"/>
                  </a:cubicBezTo>
                  <a:close/>
                  <a:moveTo>
                    <a:pt x="2879" y="392"/>
                  </a:moveTo>
                  <a:cubicBezTo>
                    <a:pt x="2883" y="483"/>
                    <a:pt x="2888" y="574"/>
                    <a:pt x="2894" y="666"/>
                  </a:cubicBezTo>
                  <a:cubicBezTo>
                    <a:pt x="2871" y="576"/>
                    <a:pt x="2868" y="483"/>
                    <a:pt x="2879" y="392"/>
                  </a:cubicBezTo>
                  <a:close/>
                  <a:moveTo>
                    <a:pt x="466" y="705"/>
                  </a:moveTo>
                  <a:cubicBezTo>
                    <a:pt x="468" y="707"/>
                    <a:pt x="468" y="707"/>
                    <a:pt x="468" y="709"/>
                  </a:cubicBezTo>
                  <a:cubicBezTo>
                    <a:pt x="466" y="709"/>
                    <a:pt x="464" y="710"/>
                    <a:pt x="461" y="712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3"/>
                  </a:moveTo>
                  <a:cubicBezTo>
                    <a:pt x="2334" y="664"/>
                    <a:pt x="2359" y="684"/>
                    <a:pt x="2383" y="705"/>
                  </a:cubicBezTo>
                  <a:cubicBezTo>
                    <a:pt x="2387" y="714"/>
                    <a:pt x="2390" y="724"/>
                    <a:pt x="2398" y="731"/>
                  </a:cubicBezTo>
                  <a:cubicBezTo>
                    <a:pt x="2415" y="750"/>
                    <a:pt x="2433" y="761"/>
                    <a:pt x="2454" y="765"/>
                  </a:cubicBezTo>
                  <a:cubicBezTo>
                    <a:pt x="2486" y="794"/>
                    <a:pt x="2515" y="822"/>
                    <a:pt x="2547" y="852"/>
                  </a:cubicBezTo>
                  <a:cubicBezTo>
                    <a:pt x="2463" y="787"/>
                    <a:pt x="2379" y="722"/>
                    <a:pt x="2297" y="656"/>
                  </a:cubicBezTo>
                  <a:cubicBezTo>
                    <a:pt x="2301" y="651"/>
                    <a:pt x="2305" y="647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3"/>
                    <a:pt x="547" y="878"/>
                    <a:pt x="494" y="914"/>
                  </a:cubicBezTo>
                  <a:cubicBezTo>
                    <a:pt x="545" y="875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6"/>
                    <a:pt x="230" y="1046"/>
                  </a:cubicBezTo>
                  <a:cubicBezTo>
                    <a:pt x="230" y="1048"/>
                    <a:pt x="228" y="1050"/>
                    <a:pt x="226" y="1052"/>
                  </a:cubicBezTo>
                  <a:cubicBezTo>
                    <a:pt x="226" y="1050"/>
                    <a:pt x="226" y="1046"/>
                    <a:pt x="226" y="1044"/>
                  </a:cubicBezTo>
                  <a:close/>
                  <a:moveTo>
                    <a:pt x="2894" y="1098"/>
                  </a:moveTo>
                  <a:cubicBezTo>
                    <a:pt x="2903" y="1111"/>
                    <a:pt x="2912" y="1124"/>
                    <a:pt x="2920" y="1136"/>
                  </a:cubicBezTo>
                  <a:cubicBezTo>
                    <a:pt x="2909" y="1130"/>
                    <a:pt x="2898" y="1124"/>
                    <a:pt x="2884" y="1117"/>
                  </a:cubicBezTo>
                  <a:cubicBezTo>
                    <a:pt x="2888" y="1111"/>
                    <a:pt x="2892" y="1104"/>
                    <a:pt x="2894" y="1098"/>
                  </a:cubicBezTo>
                  <a:close/>
                  <a:moveTo>
                    <a:pt x="2914" y="1"/>
                  </a:moveTo>
                  <a:cubicBezTo>
                    <a:pt x="2904" y="1"/>
                    <a:pt x="2894" y="3"/>
                    <a:pt x="2884" y="8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21"/>
                  </a:cubicBezTo>
                  <a:cubicBezTo>
                    <a:pt x="2400" y="373"/>
                    <a:pt x="2348" y="429"/>
                    <a:pt x="2295" y="485"/>
                  </a:cubicBezTo>
                  <a:cubicBezTo>
                    <a:pt x="2293" y="483"/>
                    <a:pt x="2293" y="483"/>
                    <a:pt x="2292" y="483"/>
                  </a:cubicBez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9"/>
                  </a:cubicBezTo>
                  <a:cubicBezTo>
                    <a:pt x="2202" y="580"/>
                    <a:pt x="2182" y="599"/>
                    <a:pt x="2163" y="619"/>
                  </a:cubicBezTo>
                  <a:cubicBezTo>
                    <a:pt x="2141" y="640"/>
                    <a:pt x="2137" y="684"/>
                    <a:pt x="2163" y="705"/>
                  </a:cubicBezTo>
                  <a:cubicBezTo>
                    <a:pt x="2314" y="822"/>
                    <a:pt x="2465" y="942"/>
                    <a:pt x="2616" y="1061"/>
                  </a:cubicBezTo>
                  <a:cubicBezTo>
                    <a:pt x="2728" y="1149"/>
                    <a:pt x="2836" y="1253"/>
                    <a:pt x="2978" y="1287"/>
                  </a:cubicBezTo>
                  <a:cubicBezTo>
                    <a:pt x="2982" y="1287"/>
                    <a:pt x="2986" y="1288"/>
                    <a:pt x="2991" y="1288"/>
                  </a:cubicBezTo>
                  <a:cubicBezTo>
                    <a:pt x="3024" y="1288"/>
                    <a:pt x="3057" y="1263"/>
                    <a:pt x="3054" y="1227"/>
                  </a:cubicBezTo>
                  <a:cubicBezTo>
                    <a:pt x="3026" y="850"/>
                    <a:pt x="2998" y="474"/>
                    <a:pt x="2987" y="95"/>
                  </a:cubicBezTo>
                  <a:cubicBezTo>
                    <a:pt x="2987" y="78"/>
                    <a:pt x="2983" y="67"/>
                    <a:pt x="2974" y="58"/>
                  </a:cubicBezTo>
                  <a:cubicBezTo>
                    <a:pt x="2974" y="26"/>
                    <a:pt x="2947" y="1"/>
                    <a:pt x="2914" y="1"/>
                  </a:cubicBezTo>
                  <a:close/>
                  <a:moveTo>
                    <a:pt x="89" y="251"/>
                  </a:moveTo>
                  <a:cubicBezTo>
                    <a:pt x="80" y="251"/>
                    <a:pt x="72" y="251"/>
                    <a:pt x="64" y="252"/>
                  </a:cubicBezTo>
                  <a:cubicBezTo>
                    <a:pt x="34" y="254"/>
                    <a:pt x="0" y="276"/>
                    <a:pt x="4" y="311"/>
                  </a:cubicBezTo>
                  <a:cubicBezTo>
                    <a:pt x="6" y="328"/>
                    <a:pt x="8" y="347"/>
                    <a:pt x="10" y="364"/>
                  </a:cubicBezTo>
                  <a:cubicBezTo>
                    <a:pt x="8" y="371"/>
                    <a:pt x="8" y="379"/>
                    <a:pt x="8" y="386"/>
                  </a:cubicBezTo>
                  <a:cubicBezTo>
                    <a:pt x="11" y="407"/>
                    <a:pt x="15" y="427"/>
                    <a:pt x="17" y="448"/>
                  </a:cubicBezTo>
                  <a:cubicBezTo>
                    <a:pt x="41" y="720"/>
                    <a:pt x="51" y="994"/>
                    <a:pt x="45" y="1268"/>
                  </a:cubicBezTo>
                  <a:cubicBezTo>
                    <a:pt x="44" y="1302"/>
                    <a:pt x="75" y="1328"/>
                    <a:pt x="107" y="1328"/>
                  </a:cubicBezTo>
                  <a:cubicBezTo>
                    <a:pt x="117" y="1328"/>
                    <a:pt x="127" y="1325"/>
                    <a:pt x="136" y="1320"/>
                  </a:cubicBezTo>
                  <a:cubicBezTo>
                    <a:pt x="155" y="1309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8"/>
                  </a:cubicBezTo>
                  <a:cubicBezTo>
                    <a:pt x="453" y="1082"/>
                    <a:pt x="688" y="919"/>
                    <a:pt x="940" y="781"/>
                  </a:cubicBezTo>
                  <a:cubicBezTo>
                    <a:pt x="981" y="757"/>
                    <a:pt x="977" y="699"/>
                    <a:pt x="940" y="675"/>
                  </a:cubicBezTo>
                  <a:cubicBezTo>
                    <a:pt x="789" y="582"/>
                    <a:pt x="636" y="494"/>
                    <a:pt x="479" y="414"/>
                  </a:cubicBezTo>
                  <a:cubicBezTo>
                    <a:pt x="371" y="356"/>
                    <a:pt x="221" y="251"/>
                    <a:pt x="89" y="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7"/>
            <p:cNvSpPr/>
            <p:nvPr/>
          </p:nvSpPr>
          <p:spPr>
            <a:xfrm>
              <a:off x="450989" y="1180581"/>
              <a:ext cx="491000" cy="259524"/>
            </a:xfrm>
            <a:custGeom>
              <a:avLst/>
              <a:gdLst/>
              <a:ahLst/>
              <a:cxnLst/>
              <a:rect l="l" t="t" r="r" b="b"/>
              <a:pathLst>
                <a:path w="3046" h="1610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5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4"/>
                  </a:cubicBezTo>
                  <a:cubicBezTo>
                    <a:pt x="227" y="167"/>
                    <a:pt x="199" y="156"/>
                    <a:pt x="171" y="156"/>
                  </a:cubicBezTo>
                  <a:cubicBezTo>
                    <a:pt x="82" y="156"/>
                    <a:pt x="1" y="277"/>
                    <a:pt x="81" y="364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1"/>
                    <a:pt x="1114" y="1313"/>
                  </a:cubicBezTo>
                  <a:cubicBezTo>
                    <a:pt x="1209" y="1416"/>
                    <a:pt x="1300" y="1518"/>
                    <a:pt x="1421" y="1591"/>
                  </a:cubicBezTo>
                  <a:cubicBezTo>
                    <a:pt x="1443" y="1605"/>
                    <a:pt x="1464" y="1610"/>
                    <a:pt x="1483" y="1610"/>
                  </a:cubicBezTo>
                  <a:cubicBezTo>
                    <a:pt x="1495" y="1610"/>
                    <a:pt x="1507" y="1608"/>
                    <a:pt x="1518" y="1604"/>
                  </a:cubicBezTo>
                  <a:cubicBezTo>
                    <a:pt x="1542" y="1600"/>
                    <a:pt x="1567" y="1591"/>
                    <a:pt x="1589" y="1569"/>
                  </a:cubicBezTo>
                  <a:cubicBezTo>
                    <a:pt x="2042" y="1112"/>
                    <a:pt x="2499" y="657"/>
                    <a:pt x="2959" y="208"/>
                  </a:cubicBezTo>
                  <a:cubicBezTo>
                    <a:pt x="3046" y="122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7"/>
            <p:cNvSpPr/>
            <p:nvPr/>
          </p:nvSpPr>
          <p:spPr>
            <a:xfrm>
              <a:off x="437932" y="1279555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2"/>
                    <a:pt x="2515" y="546"/>
                    <a:pt x="2278" y="774"/>
                  </a:cubicBezTo>
                  <a:cubicBezTo>
                    <a:pt x="2155" y="893"/>
                    <a:pt x="2024" y="1007"/>
                    <a:pt x="1894" y="1117"/>
                  </a:cubicBezTo>
                  <a:cubicBezTo>
                    <a:pt x="1797" y="1195"/>
                    <a:pt x="1678" y="1266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8"/>
                  </a:cubicBezTo>
                  <a:cubicBezTo>
                    <a:pt x="611" y="915"/>
                    <a:pt x="1092" y="1285"/>
                    <a:pt x="1575" y="1650"/>
                  </a:cubicBezTo>
                  <a:cubicBezTo>
                    <a:pt x="1597" y="1666"/>
                    <a:pt x="1619" y="1673"/>
                    <a:pt x="1639" y="1673"/>
                  </a:cubicBezTo>
                  <a:cubicBezTo>
                    <a:pt x="1680" y="1673"/>
                    <a:pt x="1715" y="1645"/>
                    <a:pt x="1733" y="1607"/>
                  </a:cubicBezTo>
                  <a:cubicBezTo>
                    <a:pt x="1748" y="1596"/>
                    <a:pt x="1763" y="1581"/>
                    <a:pt x="1773" y="1561"/>
                  </a:cubicBezTo>
                  <a:cubicBezTo>
                    <a:pt x="1829" y="1434"/>
                    <a:pt x="1993" y="1348"/>
                    <a:pt x="2097" y="1260"/>
                  </a:cubicBezTo>
                  <a:cubicBezTo>
                    <a:pt x="2218" y="1160"/>
                    <a:pt x="2336" y="1055"/>
                    <a:pt x="2449" y="945"/>
                  </a:cubicBezTo>
                  <a:cubicBezTo>
                    <a:pt x="2688" y="720"/>
                    <a:pt x="2908" y="474"/>
                    <a:pt x="3111" y="214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7"/>
            <p:cNvSpPr/>
            <p:nvPr/>
          </p:nvSpPr>
          <p:spPr>
            <a:xfrm>
              <a:off x="434386" y="743583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8" y="1"/>
                  </a:moveTo>
                  <a:cubicBezTo>
                    <a:pt x="1590" y="1"/>
                    <a:pt x="1561" y="11"/>
                    <a:pt x="1535" y="34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5"/>
                    <a:pt x="163" y="1425"/>
                  </a:cubicBezTo>
                  <a:cubicBezTo>
                    <a:pt x="183" y="1425"/>
                    <a:pt x="205" y="1418"/>
                    <a:pt x="227" y="1403"/>
                  </a:cubicBezTo>
                  <a:cubicBezTo>
                    <a:pt x="715" y="1056"/>
                    <a:pt x="1183" y="681"/>
                    <a:pt x="1627" y="278"/>
                  </a:cubicBezTo>
                  <a:cubicBezTo>
                    <a:pt x="1834" y="484"/>
                    <a:pt x="2041" y="687"/>
                    <a:pt x="2250" y="892"/>
                  </a:cubicBezTo>
                  <a:cubicBezTo>
                    <a:pt x="2466" y="1104"/>
                    <a:pt x="2673" y="1343"/>
                    <a:pt x="2930" y="1507"/>
                  </a:cubicBezTo>
                  <a:cubicBezTo>
                    <a:pt x="2951" y="1521"/>
                    <a:pt x="2973" y="1527"/>
                    <a:pt x="2992" y="1527"/>
                  </a:cubicBezTo>
                  <a:cubicBezTo>
                    <a:pt x="3095" y="1527"/>
                    <a:pt x="3162" y="1369"/>
                    <a:pt x="3053" y="1298"/>
                  </a:cubicBezTo>
                  <a:cubicBezTo>
                    <a:pt x="2814" y="1145"/>
                    <a:pt x="2621" y="918"/>
                    <a:pt x="2421" y="720"/>
                  </a:cubicBezTo>
                  <a:cubicBezTo>
                    <a:pt x="2194" y="497"/>
                    <a:pt x="1966" y="273"/>
                    <a:pt x="1741" y="51"/>
                  </a:cubicBezTo>
                  <a:cubicBezTo>
                    <a:pt x="1720" y="30"/>
                    <a:pt x="1698" y="19"/>
                    <a:pt x="1675" y="16"/>
                  </a:cubicBezTo>
                  <a:cubicBezTo>
                    <a:pt x="1658" y="6"/>
                    <a:pt x="1638" y="1"/>
                    <a:pt x="1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7"/>
            <p:cNvSpPr/>
            <p:nvPr/>
          </p:nvSpPr>
          <p:spPr>
            <a:xfrm>
              <a:off x="451956" y="628490"/>
              <a:ext cx="497448" cy="240664"/>
            </a:xfrm>
            <a:custGeom>
              <a:avLst/>
              <a:gdLst/>
              <a:ahLst/>
              <a:cxnLst/>
              <a:rect l="l" t="t" r="r" b="b"/>
              <a:pathLst>
                <a:path w="3086" h="1493" extrusionOk="0">
                  <a:moveTo>
                    <a:pt x="1510" y="1"/>
                  </a:moveTo>
                  <a:cubicBezTo>
                    <a:pt x="1483" y="1"/>
                    <a:pt x="1455" y="13"/>
                    <a:pt x="1432" y="42"/>
                  </a:cubicBezTo>
                  <a:cubicBezTo>
                    <a:pt x="1061" y="496"/>
                    <a:pt x="556" y="836"/>
                    <a:pt x="97" y="1198"/>
                  </a:cubicBezTo>
                  <a:cubicBezTo>
                    <a:pt x="1" y="1274"/>
                    <a:pt x="89" y="1397"/>
                    <a:pt x="190" y="1397"/>
                  </a:cubicBezTo>
                  <a:cubicBezTo>
                    <a:pt x="216" y="1397"/>
                    <a:pt x="244" y="1389"/>
                    <a:pt x="269" y="1369"/>
                  </a:cubicBezTo>
                  <a:cubicBezTo>
                    <a:pt x="709" y="1022"/>
                    <a:pt x="1192" y="694"/>
                    <a:pt x="1559" y="265"/>
                  </a:cubicBezTo>
                  <a:cubicBezTo>
                    <a:pt x="1991" y="653"/>
                    <a:pt x="2415" y="1050"/>
                    <a:pt x="2828" y="1457"/>
                  </a:cubicBezTo>
                  <a:cubicBezTo>
                    <a:pt x="2853" y="1482"/>
                    <a:pt x="2882" y="1492"/>
                    <a:pt x="2909" y="1492"/>
                  </a:cubicBezTo>
                  <a:cubicBezTo>
                    <a:pt x="3002" y="1492"/>
                    <a:pt x="3085" y="1370"/>
                    <a:pt x="3000" y="1285"/>
                  </a:cubicBezTo>
                  <a:cubicBezTo>
                    <a:pt x="2573" y="866"/>
                    <a:pt x="2137" y="455"/>
                    <a:pt x="1689" y="58"/>
                  </a:cubicBezTo>
                  <a:cubicBezTo>
                    <a:pt x="1664" y="35"/>
                    <a:pt x="1636" y="26"/>
                    <a:pt x="1609" y="26"/>
                  </a:cubicBezTo>
                  <a:cubicBezTo>
                    <a:pt x="1599" y="26"/>
                    <a:pt x="1590" y="27"/>
                    <a:pt x="1581" y="29"/>
                  </a:cubicBezTo>
                  <a:cubicBezTo>
                    <a:pt x="1560" y="11"/>
                    <a:pt x="1535" y="1"/>
                    <a:pt x="1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7"/>
            <p:cNvSpPr/>
            <p:nvPr/>
          </p:nvSpPr>
          <p:spPr>
            <a:xfrm>
              <a:off x="473234" y="86335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1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6"/>
                    <a:pt x="1294" y="352"/>
                  </a:cubicBezTo>
                  <a:cubicBezTo>
                    <a:pt x="1311" y="335"/>
                    <a:pt x="1328" y="317"/>
                    <a:pt x="1345" y="300"/>
                  </a:cubicBezTo>
                  <a:close/>
                  <a:moveTo>
                    <a:pt x="1086" y="568"/>
                  </a:moveTo>
                  <a:cubicBezTo>
                    <a:pt x="1134" y="772"/>
                    <a:pt x="1188" y="975"/>
                    <a:pt x="1244" y="1176"/>
                  </a:cubicBezTo>
                  <a:cubicBezTo>
                    <a:pt x="1170" y="1001"/>
                    <a:pt x="1089" y="829"/>
                    <a:pt x="991" y="667"/>
                  </a:cubicBezTo>
                  <a:cubicBezTo>
                    <a:pt x="1022" y="634"/>
                    <a:pt x="1054" y="602"/>
                    <a:pt x="1086" y="568"/>
                  </a:cubicBezTo>
                  <a:close/>
                  <a:moveTo>
                    <a:pt x="496" y="1178"/>
                  </a:moveTo>
                  <a:cubicBezTo>
                    <a:pt x="496" y="1187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1"/>
                    <a:pt x="323" y="1363"/>
                    <a:pt x="323" y="1364"/>
                  </a:cubicBezTo>
                  <a:cubicBezTo>
                    <a:pt x="347" y="1402"/>
                    <a:pt x="372" y="1439"/>
                    <a:pt x="394" y="1474"/>
                  </a:cubicBezTo>
                  <a:cubicBezTo>
                    <a:pt x="364" y="1443"/>
                    <a:pt x="332" y="1411"/>
                    <a:pt x="303" y="1379"/>
                  </a:cubicBezTo>
                  <a:cubicBezTo>
                    <a:pt x="308" y="1374"/>
                    <a:pt x="316" y="1366"/>
                    <a:pt x="321" y="1361"/>
                  </a:cubicBezTo>
                  <a:close/>
                  <a:moveTo>
                    <a:pt x="1932" y="1480"/>
                  </a:moveTo>
                  <a:cubicBezTo>
                    <a:pt x="1977" y="1586"/>
                    <a:pt x="2018" y="1696"/>
                    <a:pt x="2057" y="1806"/>
                  </a:cubicBezTo>
                  <a:cubicBezTo>
                    <a:pt x="2050" y="1814"/>
                    <a:pt x="2042" y="1819"/>
                    <a:pt x="2035" y="1827"/>
                  </a:cubicBezTo>
                  <a:cubicBezTo>
                    <a:pt x="2001" y="1711"/>
                    <a:pt x="1966" y="1596"/>
                    <a:pt x="1932" y="1480"/>
                  </a:cubicBezTo>
                  <a:close/>
                  <a:moveTo>
                    <a:pt x="733" y="1797"/>
                  </a:moveTo>
                  <a:cubicBezTo>
                    <a:pt x="746" y="1821"/>
                    <a:pt x="757" y="1847"/>
                    <a:pt x="771" y="1872"/>
                  </a:cubicBezTo>
                  <a:cubicBezTo>
                    <a:pt x="750" y="1849"/>
                    <a:pt x="730" y="1829"/>
                    <a:pt x="709" y="1806"/>
                  </a:cubicBezTo>
                  <a:cubicBezTo>
                    <a:pt x="718" y="1804"/>
                    <a:pt x="726" y="1801"/>
                    <a:pt x="733" y="1797"/>
                  </a:cubicBezTo>
                  <a:close/>
                  <a:moveTo>
                    <a:pt x="1302" y="2373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79"/>
                    <a:pt x="1332" y="2485"/>
                    <a:pt x="1326" y="2491"/>
                  </a:cubicBezTo>
                  <a:cubicBezTo>
                    <a:pt x="1306" y="2466"/>
                    <a:pt x="1283" y="2444"/>
                    <a:pt x="1263" y="2420"/>
                  </a:cubicBezTo>
                  <a:cubicBezTo>
                    <a:pt x="1278" y="2407"/>
                    <a:pt x="1291" y="2392"/>
                    <a:pt x="1302" y="2373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6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0"/>
                    <a:pt x="2275" y="1933"/>
                    <a:pt x="2715" y="1529"/>
                  </a:cubicBezTo>
                  <a:cubicBezTo>
                    <a:pt x="2732" y="1512"/>
                    <a:pt x="2743" y="1495"/>
                    <a:pt x="2749" y="1476"/>
                  </a:cubicBezTo>
                  <a:cubicBezTo>
                    <a:pt x="2786" y="1433"/>
                    <a:pt x="2793" y="1372"/>
                    <a:pt x="2737" y="1323"/>
                  </a:cubicBezTo>
                  <a:cubicBezTo>
                    <a:pt x="2268" y="930"/>
                    <a:pt x="1833" y="499"/>
                    <a:pt x="1434" y="35"/>
                  </a:cubicBezTo>
                  <a:cubicBezTo>
                    <a:pt x="1413" y="11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7"/>
            <p:cNvSpPr/>
            <p:nvPr/>
          </p:nvSpPr>
          <p:spPr>
            <a:xfrm>
              <a:off x="554960" y="944915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59"/>
                    <a:pt x="823" y="165"/>
                  </a:cubicBezTo>
                  <a:cubicBezTo>
                    <a:pt x="815" y="163"/>
                    <a:pt x="806" y="163"/>
                    <a:pt x="799" y="163"/>
                  </a:cubicBezTo>
                  <a:cubicBezTo>
                    <a:pt x="802" y="159"/>
                    <a:pt x="806" y="156"/>
                    <a:pt x="810" y="152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30"/>
                  </a:cubicBezTo>
                  <a:cubicBezTo>
                    <a:pt x="239" y="728"/>
                    <a:pt x="232" y="728"/>
                    <a:pt x="226" y="728"/>
                  </a:cubicBez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6"/>
                  </a:moveTo>
                  <a:lnTo>
                    <a:pt x="159" y="886"/>
                  </a:lnTo>
                  <a:cubicBezTo>
                    <a:pt x="209" y="933"/>
                    <a:pt x="258" y="978"/>
                    <a:pt x="308" y="1024"/>
                  </a:cubicBezTo>
                  <a:cubicBezTo>
                    <a:pt x="323" y="1043"/>
                    <a:pt x="340" y="1060"/>
                    <a:pt x="355" y="1078"/>
                  </a:cubicBezTo>
                  <a:cubicBezTo>
                    <a:pt x="280" y="1013"/>
                    <a:pt x="196" y="939"/>
                    <a:pt x="159" y="886"/>
                  </a:cubicBezTo>
                  <a:close/>
                  <a:moveTo>
                    <a:pt x="800" y="497"/>
                  </a:moveTo>
                  <a:cubicBezTo>
                    <a:pt x="819" y="508"/>
                    <a:pt x="838" y="528"/>
                    <a:pt x="856" y="555"/>
                  </a:cubicBezTo>
                  <a:cubicBezTo>
                    <a:pt x="886" y="596"/>
                    <a:pt x="918" y="635"/>
                    <a:pt x="950" y="674"/>
                  </a:cubicBezTo>
                  <a:cubicBezTo>
                    <a:pt x="985" y="717"/>
                    <a:pt x="1030" y="773"/>
                    <a:pt x="1082" y="804"/>
                  </a:cubicBezTo>
                  <a:cubicBezTo>
                    <a:pt x="974" y="899"/>
                    <a:pt x="864" y="996"/>
                    <a:pt x="754" y="1093"/>
                  </a:cubicBezTo>
                  <a:cubicBezTo>
                    <a:pt x="664" y="1013"/>
                    <a:pt x="580" y="927"/>
                    <a:pt x="502" y="836"/>
                  </a:cubicBezTo>
                  <a:cubicBezTo>
                    <a:pt x="597" y="730"/>
                    <a:pt x="690" y="622"/>
                    <a:pt x="786" y="515"/>
                  </a:cubicBezTo>
                  <a:cubicBezTo>
                    <a:pt x="791" y="510"/>
                    <a:pt x="797" y="502"/>
                    <a:pt x="800" y="497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7"/>
                    <a:pt x="806" y="1326"/>
                    <a:pt x="800" y="1334"/>
                  </a:cubicBezTo>
                  <a:cubicBezTo>
                    <a:pt x="795" y="1330"/>
                    <a:pt x="789" y="1325"/>
                    <a:pt x="784" y="1319"/>
                  </a:cubicBezTo>
                  <a:cubicBezTo>
                    <a:pt x="791" y="1315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51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4"/>
                  </a:cubicBezTo>
                  <a:cubicBezTo>
                    <a:pt x="241" y="542"/>
                    <a:pt x="180" y="609"/>
                    <a:pt x="116" y="676"/>
                  </a:cubicBezTo>
                  <a:cubicBezTo>
                    <a:pt x="79" y="719"/>
                    <a:pt x="4" y="780"/>
                    <a:pt x="3" y="844"/>
                  </a:cubicBezTo>
                  <a:cubicBezTo>
                    <a:pt x="1" y="896"/>
                    <a:pt x="16" y="926"/>
                    <a:pt x="53" y="963"/>
                  </a:cubicBezTo>
                  <a:cubicBezTo>
                    <a:pt x="133" y="1041"/>
                    <a:pt x="223" y="1112"/>
                    <a:pt x="306" y="1187"/>
                  </a:cubicBezTo>
                  <a:cubicBezTo>
                    <a:pt x="463" y="1326"/>
                    <a:pt x="620" y="1466"/>
                    <a:pt x="776" y="1604"/>
                  </a:cubicBezTo>
                  <a:cubicBezTo>
                    <a:pt x="789" y="1616"/>
                    <a:pt x="804" y="1622"/>
                    <a:pt x="819" y="1622"/>
                  </a:cubicBezTo>
                  <a:cubicBezTo>
                    <a:pt x="834" y="1622"/>
                    <a:pt x="849" y="1616"/>
                    <a:pt x="862" y="1604"/>
                  </a:cubicBezTo>
                  <a:cubicBezTo>
                    <a:pt x="1099" y="1384"/>
                    <a:pt x="1337" y="1166"/>
                    <a:pt x="1576" y="946"/>
                  </a:cubicBezTo>
                  <a:cubicBezTo>
                    <a:pt x="1589" y="940"/>
                    <a:pt x="1600" y="931"/>
                    <a:pt x="1606" y="918"/>
                  </a:cubicBezTo>
                  <a:cubicBezTo>
                    <a:pt x="1608" y="916"/>
                    <a:pt x="1608" y="916"/>
                    <a:pt x="1610" y="914"/>
                  </a:cubicBezTo>
                  <a:cubicBezTo>
                    <a:pt x="1632" y="894"/>
                    <a:pt x="1632" y="870"/>
                    <a:pt x="1621" y="849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6"/>
                    <a:pt x="1013" y="182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7"/>
            <p:cNvSpPr/>
            <p:nvPr/>
          </p:nvSpPr>
          <p:spPr>
            <a:xfrm>
              <a:off x="622661" y="1018420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0"/>
                    <a:pt x="403" y="197"/>
                    <a:pt x="408" y="203"/>
                  </a:cubicBezTo>
                  <a:cubicBezTo>
                    <a:pt x="397" y="207"/>
                    <a:pt x="386" y="210"/>
                    <a:pt x="375" y="214"/>
                  </a:cubicBezTo>
                  <a:cubicBezTo>
                    <a:pt x="380" y="205"/>
                    <a:pt x="386" y="194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0"/>
                    <a:pt x="498" y="304"/>
                  </a:cubicBezTo>
                  <a:cubicBezTo>
                    <a:pt x="492" y="304"/>
                    <a:pt x="489" y="306"/>
                    <a:pt x="483" y="307"/>
                  </a:cubicBezTo>
                  <a:cubicBezTo>
                    <a:pt x="487" y="304"/>
                    <a:pt x="489" y="300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8"/>
                  </a:moveTo>
                  <a:cubicBezTo>
                    <a:pt x="373" y="466"/>
                    <a:pt x="367" y="473"/>
                    <a:pt x="360" y="483"/>
                  </a:cubicBezTo>
                  <a:cubicBezTo>
                    <a:pt x="356" y="477"/>
                    <a:pt x="353" y="471"/>
                    <a:pt x="349" y="466"/>
                  </a:cubicBezTo>
                  <a:cubicBezTo>
                    <a:pt x="358" y="464"/>
                    <a:pt x="369" y="460"/>
                    <a:pt x="380" y="458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3"/>
                  </a:cubicBezTo>
                  <a:cubicBezTo>
                    <a:pt x="220" y="59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699"/>
                    <a:pt x="332" y="718"/>
                  </a:cubicBezTo>
                  <a:cubicBezTo>
                    <a:pt x="346" y="722"/>
                    <a:pt x="360" y="723"/>
                    <a:pt x="373" y="723"/>
                  </a:cubicBezTo>
                  <a:cubicBezTo>
                    <a:pt x="462" y="723"/>
                    <a:pt x="526" y="636"/>
                    <a:pt x="591" y="576"/>
                  </a:cubicBezTo>
                  <a:cubicBezTo>
                    <a:pt x="647" y="524"/>
                    <a:pt x="761" y="447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7"/>
            <p:cNvSpPr/>
            <p:nvPr/>
          </p:nvSpPr>
          <p:spPr>
            <a:xfrm>
              <a:off x="449538" y="2374227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3"/>
                  </a:moveTo>
                  <a:cubicBezTo>
                    <a:pt x="2780" y="253"/>
                    <a:pt x="2767" y="314"/>
                    <a:pt x="2760" y="376"/>
                  </a:cubicBezTo>
                  <a:cubicBezTo>
                    <a:pt x="2752" y="331"/>
                    <a:pt x="2743" y="285"/>
                    <a:pt x="2733" y="240"/>
                  </a:cubicBezTo>
                  <a:cubicBezTo>
                    <a:pt x="2754" y="223"/>
                    <a:pt x="2776" y="208"/>
                    <a:pt x="2799" y="193"/>
                  </a:cubicBezTo>
                  <a:close/>
                  <a:moveTo>
                    <a:pt x="133" y="380"/>
                  </a:moveTo>
                  <a:cubicBezTo>
                    <a:pt x="166" y="389"/>
                    <a:pt x="202" y="406"/>
                    <a:pt x="235" y="424"/>
                  </a:cubicBezTo>
                  <a:cubicBezTo>
                    <a:pt x="203" y="426"/>
                    <a:pt x="170" y="432"/>
                    <a:pt x="138" y="439"/>
                  </a:cubicBezTo>
                  <a:cubicBezTo>
                    <a:pt x="136" y="419"/>
                    <a:pt x="134" y="398"/>
                    <a:pt x="133" y="380"/>
                  </a:cubicBezTo>
                  <a:close/>
                  <a:moveTo>
                    <a:pt x="2625" y="327"/>
                  </a:moveTo>
                  <a:cubicBezTo>
                    <a:pt x="2635" y="376"/>
                    <a:pt x="2644" y="424"/>
                    <a:pt x="2655" y="475"/>
                  </a:cubicBezTo>
                  <a:cubicBezTo>
                    <a:pt x="2635" y="434"/>
                    <a:pt x="2614" y="395"/>
                    <a:pt x="2594" y="355"/>
                  </a:cubicBezTo>
                  <a:cubicBezTo>
                    <a:pt x="2605" y="346"/>
                    <a:pt x="2616" y="337"/>
                    <a:pt x="2625" y="327"/>
                  </a:cubicBezTo>
                  <a:close/>
                  <a:moveTo>
                    <a:pt x="2493" y="454"/>
                  </a:moveTo>
                  <a:cubicBezTo>
                    <a:pt x="2499" y="471"/>
                    <a:pt x="2506" y="488"/>
                    <a:pt x="2513" y="505"/>
                  </a:cubicBezTo>
                  <a:cubicBezTo>
                    <a:pt x="2508" y="501"/>
                    <a:pt x="2502" y="495"/>
                    <a:pt x="2499" y="492"/>
                  </a:cubicBezTo>
                  <a:cubicBezTo>
                    <a:pt x="2489" y="485"/>
                    <a:pt x="2480" y="482"/>
                    <a:pt x="2471" y="482"/>
                  </a:cubicBezTo>
                  <a:cubicBezTo>
                    <a:pt x="2469" y="482"/>
                    <a:pt x="2467" y="482"/>
                    <a:pt x="2465" y="482"/>
                  </a:cubicBezTo>
                  <a:cubicBezTo>
                    <a:pt x="2474" y="473"/>
                    <a:pt x="2484" y="464"/>
                    <a:pt x="2493" y="454"/>
                  </a:cubicBezTo>
                  <a:close/>
                  <a:moveTo>
                    <a:pt x="414" y="516"/>
                  </a:moveTo>
                  <a:cubicBezTo>
                    <a:pt x="425" y="521"/>
                    <a:pt x="437" y="527"/>
                    <a:pt x="448" y="533"/>
                  </a:cubicBezTo>
                  <a:cubicBezTo>
                    <a:pt x="405" y="555"/>
                    <a:pt x="360" y="577"/>
                    <a:pt x="317" y="600"/>
                  </a:cubicBezTo>
                  <a:cubicBezTo>
                    <a:pt x="340" y="575"/>
                    <a:pt x="366" y="555"/>
                    <a:pt x="394" y="536"/>
                  </a:cubicBezTo>
                  <a:cubicBezTo>
                    <a:pt x="403" y="531"/>
                    <a:pt x="409" y="523"/>
                    <a:pt x="414" y="516"/>
                  </a:cubicBezTo>
                  <a:close/>
                  <a:moveTo>
                    <a:pt x="2879" y="391"/>
                  </a:moveTo>
                  <a:cubicBezTo>
                    <a:pt x="2883" y="482"/>
                    <a:pt x="2888" y="574"/>
                    <a:pt x="2894" y="667"/>
                  </a:cubicBezTo>
                  <a:cubicBezTo>
                    <a:pt x="2871" y="575"/>
                    <a:pt x="2868" y="482"/>
                    <a:pt x="2879" y="391"/>
                  </a:cubicBezTo>
                  <a:close/>
                  <a:moveTo>
                    <a:pt x="466" y="704"/>
                  </a:moveTo>
                  <a:cubicBezTo>
                    <a:pt x="468" y="706"/>
                    <a:pt x="468" y="708"/>
                    <a:pt x="468" y="708"/>
                  </a:cubicBezTo>
                  <a:cubicBezTo>
                    <a:pt x="466" y="710"/>
                    <a:pt x="464" y="710"/>
                    <a:pt x="461" y="712"/>
                  </a:cubicBezTo>
                  <a:cubicBezTo>
                    <a:pt x="463" y="710"/>
                    <a:pt x="464" y="708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3"/>
                    <a:pt x="2359" y="684"/>
                    <a:pt x="2383" y="704"/>
                  </a:cubicBezTo>
                  <a:cubicBezTo>
                    <a:pt x="2387" y="713"/>
                    <a:pt x="2390" y="723"/>
                    <a:pt x="2398" y="730"/>
                  </a:cubicBezTo>
                  <a:cubicBezTo>
                    <a:pt x="2415" y="749"/>
                    <a:pt x="2433" y="760"/>
                    <a:pt x="2454" y="766"/>
                  </a:cubicBezTo>
                  <a:cubicBezTo>
                    <a:pt x="2486" y="794"/>
                    <a:pt x="2515" y="823"/>
                    <a:pt x="2547" y="853"/>
                  </a:cubicBezTo>
                  <a:cubicBezTo>
                    <a:pt x="2463" y="786"/>
                    <a:pt x="2379" y="721"/>
                    <a:pt x="2297" y="656"/>
                  </a:cubicBezTo>
                  <a:cubicBezTo>
                    <a:pt x="2301" y="652"/>
                    <a:pt x="2305" y="646"/>
                    <a:pt x="2308" y="643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2"/>
                    <a:pt x="547" y="877"/>
                    <a:pt x="494" y="915"/>
                  </a:cubicBezTo>
                  <a:cubicBezTo>
                    <a:pt x="545" y="874"/>
                    <a:pt x="599" y="838"/>
                    <a:pt x="655" y="808"/>
                  </a:cubicBezTo>
                  <a:close/>
                  <a:moveTo>
                    <a:pt x="226" y="1043"/>
                  </a:moveTo>
                  <a:cubicBezTo>
                    <a:pt x="228" y="1045"/>
                    <a:pt x="228" y="1045"/>
                    <a:pt x="230" y="1045"/>
                  </a:cubicBezTo>
                  <a:cubicBezTo>
                    <a:pt x="230" y="1047"/>
                    <a:pt x="228" y="1049"/>
                    <a:pt x="226" y="1051"/>
                  </a:cubicBezTo>
                  <a:lnTo>
                    <a:pt x="226" y="1043"/>
                  </a:lnTo>
                  <a:close/>
                  <a:moveTo>
                    <a:pt x="2894" y="1097"/>
                  </a:moveTo>
                  <a:cubicBezTo>
                    <a:pt x="2903" y="1111"/>
                    <a:pt x="2912" y="1124"/>
                    <a:pt x="2920" y="1135"/>
                  </a:cubicBezTo>
                  <a:cubicBezTo>
                    <a:pt x="2909" y="1129"/>
                    <a:pt x="2898" y="1124"/>
                    <a:pt x="2884" y="1116"/>
                  </a:cubicBezTo>
                  <a:cubicBezTo>
                    <a:pt x="2888" y="1111"/>
                    <a:pt x="2892" y="1105"/>
                    <a:pt x="2894" y="1097"/>
                  </a:cubicBezTo>
                  <a:close/>
                  <a:moveTo>
                    <a:pt x="2913" y="1"/>
                  </a:moveTo>
                  <a:cubicBezTo>
                    <a:pt x="2904" y="1"/>
                    <a:pt x="2894" y="3"/>
                    <a:pt x="2884" y="7"/>
                  </a:cubicBezTo>
                  <a:cubicBezTo>
                    <a:pt x="2743" y="68"/>
                    <a:pt x="2620" y="167"/>
                    <a:pt x="2502" y="275"/>
                  </a:cubicBezTo>
                  <a:cubicBezTo>
                    <a:pt x="2482" y="281"/>
                    <a:pt x="2461" y="298"/>
                    <a:pt x="2456" y="320"/>
                  </a:cubicBezTo>
                  <a:cubicBezTo>
                    <a:pt x="2400" y="374"/>
                    <a:pt x="2348" y="428"/>
                    <a:pt x="2295" y="484"/>
                  </a:cubicBezTo>
                  <a:cubicBezTo>
                    <a:pt x="2293" y="484"/>
                    <a:pt x="2293" y="482"/>
                    <a:pt x="2292" y="482"/>
                  </a:cubicBezTo>
                  <a:cubicBezTo>
                    <a:pt x="2284" y="480"/>
                    <a:pt x="2278" y="479"/>
                    <a:pt x="2272" y="479"/>
                  </a:cubicBezTo>
                  <a:cubicBezTo>
                    <a:pt x="2231" y="479"/>
                    <a:pt x="2211" y="523"/>
                    <a:pt x="2221" y="559"/>
                  </a:cubicBezTo>
                  <a:cubicBezTo>
                    <a:pt x="2202" y="579"/>
                    <a:pt x="2182" y="598"/>
                    <a:pt x="2163" y="618"/>
                  </a:cubicBezTo>
                  <a:cubicBezTo>
                    <a:pt x="2141" y="639"/>
                    <a:pt x="2137" y="684"/>
                    <a:pt x="2163" y="704"/>
                  </a:cubicBezTo>
                  <a:cubicBezTo>
                    <a:pt x="2314" y="823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6"/>
                  </a:cubicBezTo>
                  <a:cubicBezTo>
                    <a:pt x="2982" y="1287"/>
                    <a:pt x="2987" y="1287"/>
                    <a:pt x="2991" y="1287"/>
                  </a:cubicBezTo>
                  <a:cubicBezTo>
                    <a:pt x="3025" y="1287"/>
                    <a:pt x="3057" y="1264"/>
                    <a:pt x="3054" y="1228"/>
                  </a:cubicBezTo>
                  <a:cubicBezTo>
                    <a:pt x="3026" y="849"/>
                    <a:pt x="2998" y="473"/>
                    <a:pt x="2987" y="94"/>
                  </a:cubicBezTo>
                  <a:cubicBezTo>
                    <a:pt x="2987" y="79"/>
                    <a:pt x="2983" y="66"/>
                    <a:pt x="2974" y="57"/>
                  </a:cubicBezTo>
                  <a:cubicBezTo>
                    <a:pt x="2974" y="25"/>
                    <a:pt x="2947" y="1"/>
                    <a:pt x="2913" y="1"/>
                  </a:cubicBezTo>
                  <a:close/>
                  <a:moveTo>
                    <a:pt x="89" y="250"/>
                  </a:moveTo>
                  <a:cubicBezTo>
                    <a:pt x="80" y="250"/>
                    <a:pt x="72" y="250"/>
                    <a:pt x="64" y="251"/>
                  </a:cubicBezTo>
                  <a:cubicBezTo>
                    <a:pt x="34" y="255"/>
                    <a:pt x="0" y="275"/>
                    <a:pt x="4" y="311"/>
                  </a:cubicBezTo>
                  <a:cubicBezTo>
                    <a:pt x="6" y="329"/>
                    <a:pt x="8" y="346"/>
                    <a:pt x="10" y="363"/>
                  </a:cubicBezTo>
                  <a:cubicBezTo>
                    <a:pt x="8" y="370"/>
                    <a:pt x="8" y="378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3"/>
                    <a:pt x="45" y="1267"/>
                  </a:cubicBezTo>
                  <a:cubicBezTo>
                    <a:pt x="44" y="1301"/>
                    <a:pt x="75" y="1327"/>
                    <a:pt x="107" y="1327"/>
                  </a:cubicBezTo>
                  <a:cubicBezTo>
                    <a:pt x="117" y="1327"/>
                    <a:pt x="127" y="1325"/>
                    <a:pt x="136" y="1319"/>
                  </a:cubicBezTo>
                  <a:cubicBezTo>
                    <a:pt x="155" y="1308"/>
                    <a:pt x="170" y="1295"/>
                    <a:pt x="187" y="1282"/>
                  </a:cubicBezTo>
                  <a:cubicBezTo>
                    <a:pt x="203" y="1282"/>
                    <a:pt x="222" y="1278"/>
                    <a:pt x="233" y="1267"/>
                  </a:cubicBezTo>
                  <a:cubicBezTo>
                    <a:pt x="453" y="1081"/>
                    <a:pt x="688" y="918"/>
                    <a:pt x="940" y="781"/>
                  </a:cubicBezTo>
                  <a:cubicBezTo>
                    <a:pt x="981" y="758"/>
                    <a:pt x="977" y="698"/>
                    <a:pt x="940" y="676"/>
                  </a:cubicBezTo>
                  <a:cubicBezTo>
                    <a:pt x="789" y="583"/>
                    <a:pt x="636" y="495"/>
                    <a:pt x="479" y="413"/>
                  </a:cubicBezTo>
                  <a:cubicBezTo>
                    <a:pt x="371" y="355"/>
                    <a:pt x="221" y="250"/>
                    <a:pt x="89" y="2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7"/>
            <p:cNvSpPr/>
            <p:nvPr/>
          </p:nvSpPr>
          <p:spPr>
            <a:xfrm>
              <a:off x="450989" y="2126954"/>
              <a:ext cx="491000" cy="259685"/>
            </a:xfrm>
            <a:custGeom>
              <a:avLst/>
              <a:gdLst/>
              <a:ahLst/>
              <a:cxnLst/>
              <a:rect l="l" t="t" r="r" b="b"/>
              <a:pathLst>
                <a:path w="3046" h="1611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6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3"/>
                    <a:pt x="1114" y="1313"/>
                  </a:cubicBezTo>
                  <a:cubicBezTo>
                    <a:pt x="1209" y="1418"/>
                    <a:pt x="1300" y="1518"/>
                    <a:pt x="1421" y="1593"/>
                  </a:cubicBezTo>
                  <a:cubicBezTo>
                    <a:pt x="1443" y="1605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7"/>
            <p:cNvSpPr/>
            <p:nvPr/>
          </p:nvSpPr>
          <p:spPr>
            <a:xfrm>
              <a:off x="437932" y="2226089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2"/>
                  </a:cubicBezTo>
                  <a:cubicBezTo>
                    <a:pt x="2736" y="301"/>
                    <a:pt x="2515" y="545"/>
                    <a:pt x="2278" y="775"/>
                  </a:cubicBezTo>
                  <a:cubicBezTo>
                    <a:pt x="2155" y="894"/>
                    <a:pt x="2024" y="1006"/>
                    <a:pt x="1894" y="1116"/>
                  </a:cubicBezTo>
                  <a:cubicBezTo>
                    <a:pt x="1797" y="1196"/>
                    <a:pt x="1678" y="1267"/>
                    <a:pt x="1603" y="1368"/>
                  </a:cubicBezTo>
                  <a:cubicBezTo>
                    <a:pt x="1152" y="1028"/>
                    <a:pt x="701" y="683"/>
                    <a:pt x="231" y="368"/>
                  </a:cubicBezTo>
                  <a:cubicBezTo>
                    <a:pt x="209" y="354"/>
                    <a:pt x="188" y="347"/>
                    <a:pt x="167" y="347"/>
                  </a:cubicBezTo>
                  <a:cubicBezTo>
                    <a:pt x="67" y="347"/>
                    <a:pt x="0" y="506"/>
                    <a:pt x="108" y="579"/>
                  </a:cubicBezTo>
                  <a:cubicBezTo>
                    <a:pt x="611" y="916"/>
                    <a:pt x="1092" y="1286"/>
                    <a:pt x="1575" y="1649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5"/>
                    <a:pt x="1733" y="1606"/>
                  </a:cubicBezTo>
                  <a:cubicBezTo>
                    <a:pt x="1748" y="1595"/>
                    <a:pt x="1763" y="1580"/>
                    <a:pt x="1773" y="1560"/>
                  </a:cubicBezTo>
                  <a:cubicBezTo>
                    <a:pt x="1829" y="1433"/>
                    <a:pt x="1993" y="1347"/>
                    <a:pt x="2097" y="1259"/>
                  </a:cubicBezTo>
                  <a:cubicBezTo>
                    <a:pt x="2218" y="1159"/>
                    <a:pt x="2336" y="1054"/>
                    <a:pt x="2449" y="946"/>
                  </a:cubicBezTo>
                  <a:cubicBezTo>
                    <a:pt x="2688" y="719"/>
                    <a:pt x="2908" y="473"/>
                    <a:pt x="3111" y="214"/>
                  </a:cubicBezTo>
                  <a:cubicBezTo>
                    <a:pt x="3183" y="122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7"/>
            <p:cNvSpPr/>
            <p:nvPr/>
          </p:nvSpPr>
          <p:spPr>
            <a:xfrm>
              <a:off x="434225" y="1690117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1"/>
                  </a:moveTo>
                  <a:cubicBezTo>
                    <a:pt x="1589" y="1"/>
                    <a:pt x="1562" y="10"/>
                    <a:pt x="1536" y="33"/>
                  </a:cubicBezTo>
                  <a:cubicBezTo>
                    <a:pt x="1085" y="449"/>
                    <a:pt x="606" y="837"/>
                    <a:pt x="105" y="1193"/>
                  </a:cubicBezTo>
                  <a:cubicBezTo>
                    <a:pt x="1" y="1267"/>
                    <a:pt x="67" y="1425"/>
                    <a:pt x="165" y="1425"/>
                  </a:cubicBezTo>
                  <a:cubicBezTo>
                    <a:pt x="185" y="1425"/>
                    <a:pt x="206" y="1419"/>
                    <a:pt x="228" y="1404"/>
                  </a:cubicBezTo>
                  <a:cubicBezTo>
                    <a:pt x="716" y="1057"/>
                    <a:pt x="1184" y="680"/>
                    <a:pt x="1628" y="278"/>
                  </a:cubicBezTo>
                  <a:cubicBezTo>
                    <a:pt x="1835" y="483"/>
                    <a:pt x="2042" y="688"/>
                    <a:pt x="2251" y="891"/>
                  </a:cubicBezTo>
                  <a:cubicBezTo>
                    <a:pt x="2467" y="1104"/>
                    <a:pt x="2674" y="1342"/>
                    <a:pt x="2931" y="1506"/>
                  </a:cubicBezTo>
                  <a:cubicBezTo>
                    <a:pt x="2953" y="1520"/>
                    <a:pt x="2974" y="1526"/>
                    <a:pt x="2994" y="1526"/>
                  </a:cubicBezTo>
                  <a:cubicBezTo>
                    <a:pt x="3096" y="1526"/>
                    <a:pt x="3163" y="1368"/>
                    <a:pt x="3054" y="1297"/>
                  </a:cubicBezTo>
                  <a:cubicBezTo>
                    <a:pt x="2815" y="1145"/>
                    <a:pt x="2622" y="917"/>
                    <a:pt x="2422" y="719"/>
                  </a:cubicBezTo>
                  <a:cubicBezTo>
                    <a:pt x="2195" y="496"/>
                    <a:pt x="1967" y="274"/>
                    <a:pt x="1742" y="50"/>
                  </a:cubicBezTo>
                  <a:cubicBezTo>
                    <a:pt x="1721" y="30"/>
                    <a:pt x="1699" y="20"/>
                    <a:pt x="1676" y="17"/>
                  </a:cubicBezTo>
                  <a:cubicBezTo>
                    <a:pt x="1658" y="7"/>
                    <a:pt x="1638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7"/>
            <p:cNvSpPr/>
            <p:nvPr/>
          </p:nvSpPr>
          <p:spPr>
            <a:xfrm>
              <a:off x="451956" y="1575024"/>
              <a:ext cx="497448" cy="240503"/>
            </a:xfrm>
            <a:custGeom>
              <a:avLst/>
              <a:gdLst/>
              <a:ahLst/>
              <a:cxnLst/>
              <a:rect l="l" t="t" r="r" b="b"/>
              <a:pathLst>
                <a:path w="3086" h="1492" extrusionOk="0">
                  <a:moveTo>
                    <a:pt x="1509" y="0"/>
                  </a:moveTo>
                  <a:cubicBezTo>
                    <a:pt x="1482" y="0"/>
                    <a:pt x="1455" y="12"/>
                    <a:pt x="1432" y="41"/>
                  </a:cubicBezTo>
                  <a:cubicBezTo>
                    <a:pt x="1061" y="496"/>
                    <a:pt x="556" y="837"/>
                    <a:pt x="97" y="1197"/>
                  </a:cubicBezTo>
                  <a:cubicBezTo>
                    <a:pt x="1" y="1274"/>
                    <a:pt x="89" y="1396"/>
                    <a:pt x="190" y="1396"/>
                  </a:cubicBezTo>
                  <a:cubicBezTo>
                    <a:pt x="216" y="1396"/>
                    <a:pt x="244" y="1388"/>
                    <a:pt x="269" y="1368"/>
                  </a:cubicBezTo>
                  <a:cubicBezTo>
                    <a:pt x="709" y="1021"/>
                    <a:pt x="1192" y="693"/>
                    <a:pt x="1559" y="266"/>
                  </a:cubicBezTo>
                  <a:cubicBezTo>
                    <a:pt x="1991" y="652"/>
                    <a:pt x="2415" y="1049"/>
                    <a:pt x="2828" y="1456"/>
                  </a:cubicBezTo>
                  <a:cubicBezTo>
                    <a:pt x="2853" y="1481"/>
                    <a:pt x="2882" y="1491"/>
                    <a:pt x="2909" y="1491"/>
                  </a:cubicBezTo>
                  <a:cubicBezTo>
                    <a:pt x="3002" y="1491"/>
                    <a:pt x="3085" y="1369"/>
                    <a:pt x="3000" y="1284"/>
                  </a:cubicBezTo>
                  <a:cubicBezTo>
                    <a:pt x="2573" y="865"/>
                    <a:pt x="2137" y="457"/>
                    <a:pt x="1689" y="58"/>
                  </a:cubicBezTo>
                  <a:cubicBezTo>
                    <a:pt x="1665" y="36"/>
                    <a:pt x="1637" y="26"/>
                    <a:pt x="1610" y="26"/>
                  </a:cubicBezTo>
                  <a:cubicBezTo>
                    <a:pt x="1600" y="26"/>
                    <a:pt x="1591" y="27"/>
                    <a:pt x="1581" y="30"/>
                  </a:cubicBezTo>
                  <a:cubicBezTo>
                    <a:pt x="1560" y="11"/>
                    <a:pt x="153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7"/>
            <p:cNvSpPr/>
            <p:nvPr/>
          </p:nvSpPr>
          <p:spPr>
            <a:xfrm>
              <a:off x="473234" y="1809724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2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8"/>
                    <a:pt x="1294" y="352"/>
                  </a:cubicBezTo>
                  <a:cubicBezTo>
                    <a:pt x="1311" y="335"/>
                    <a:pt x="1328" y="319"/>
                    <a:pt x="1345" y="300"/>
                  </a:cubicBezTo>
                  <a:close/>
                  <a:moveTo>
                    <a:pt x="1086" y="569"/>
                  </a:moveTo>
                  <a:cubicBezTo>
                    <a:pt x="1134" y="774"/>
                    <a:pt x="1188" y="975"/>
                    <a:pt x="1244" y="1178"/>
                  </a:cubicBezTo>
                  <a:cubicBezTo>
                    <a:pt x="1170" y="1003"/>
                    <a:pt x="1089" y="830"/>
                    <a:pt x="991" y="667"/>
                  </a:cubicBezTo>
                  <a:cubicBezTo>
                    <a:pt x="1022" y="634"/>
                    <a:pt x="1054" y="602"/>
                    <a:pt x="1086" y="569"/>
                  </a:cubicBezTo>
                  <a:close/>
                  <a:moveTo>
                    <a:pt x="496" y="1178"/>
                  </a:moveTo>
                  <a:cubicBezTo>
                    <a:pt x="496" y="1188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3"/>
                    <a:pt x="323" y="1365"/>
                    <a:pt x="323" y="1365"/>
                  </a:cubicBezTo>
                  <a:cubicBezTo>
                    <a:pt x="347" y="1402"/>
                    <a:pt x="372" y="1439"/>
                    <a:pt x="394" y="1477"/>
                  </a:cubicBezTo>
                  <a:cubicBezTo>
                    <a:pt x="364" y="1445"/>
                    <a:pt x="332" y="1411"/>
                    <a:pt x="303" y="1380"/>
                  </a:cubicBezTo>
                  <a:cubicBezTo>
                    <a:pt x="308" y="1374"/>
                    <a:pt x="316" y="1367"/>
                    <a:pt x="321" y="1361"/>
                  </a:cubicBezTo>
                  <a:close/>
                  <a:moveTo>
                    <a:pt x="1932" y="1480"/>
                  </a:moveTo>
                  <a:lnTo>
                    <a:pt x="1932" y="1480"/>
                  </a:lnTo>
                  <a:cubicBezTo>
                    <a:pt x="1977" y="1588"/>
                    <a:pt x="2018" y="1697"/>
                    <a:pt x="2057" y="1808"/>
                  </a:cubicBezTo>
                  <a:cubicBezTo>
                    <a:pt x="2050" y="1814"/>
                    <a:pt x="2042" y="1821"/>
                    <a:pt x="2035" y="1827"/>
                  </a:cubicBezTo>
                  <a:lnTo>
                    <a:pt x="1932" y="1480"/>
                  </a:lnTo>
                  <a:close/>
                  <a:moveTo>
                    <a:pt x="733" y="1797"/>
                  </a:moveTo>
                  <a:cubicBezTo>
                    <a:pt x="746" y="1823"/>
                    <a:pt x="757" y="1848"/>
                    <a:pt x="771" y="1872"/>
                  </a:cubicBezTo>
                  <a:cubicBezTo>
                    <a:pt x="750" y="1851"/>
                    <a:pt x="730" y="1829"/>
                    <a:pt x="709" y="1807"/>
                  </a:cubicBezTo>
                  <a:cubicBezTo>
                    <a:pt x="718" y="1805"/>
                    <a:pt x="726" y="1801"/>
                    <a:pt x="733" y="1797"/>
                  </a:cubicBezTo>
                  <a:close/>
                  <a:moveTo>
                    <a:pt x="1302" y="2375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80"/>
                    <a:pt x="1332" y="2485"/>
                    <a:pt x="1326" y="2493"/>
                  </a:cubicBezTo>
                  <a:cubicBezTo>
                    <a:pt x="1306" y="2468"/>
                    <a:pt x="1283" y="2444"/>
                    <a:pt x="1263" y="2420"/>
                  </a:cubicBezTo>
                  <a:cubicBezTo>
                    <a:pt x="1278" y="2409"/>
                    <a:pt x="1291" y="2392"/>
                    <a:pt x="1302" y="2375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8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2"/>
                    <a:pt x="2275" y="1933"/>
                    <a:pt x="2715" y="1529"/>
                  </a:cubicBezTo>
                  <a:cubicBezTo>
                    <a:pt x="2732" y="1514"/>
                    <a:pt x="2743" y="1495"/>
                    <a:pt x="2749" y="1478"/>
                  </a:cubicBezTo>
                  <a:cubicBezTo>
                    <a:pt x="2786" y="1435"/>
                    <a:pt x="2793" y="1372"/>
                    <a:pt x="2737" y="1325"/>
                  </a:cubicBezTo>
                  <a:cubicBezTo>
                    <a:pt x="2268" y="932"/>
                    <a:pt x="1833" y="501"/>
                    <a:pt x="1434" y="35"/>
                  </a:cubicBezTo>
                  <a:cubicBezTo>
                    <a:pt x="1413" y="12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7"/>
            <p:cNvSpPr/>
            <p:nvPr/>
          </p:nvSpPr>
          <p:spPr>
            <a:xfrm>
              <a:off x="554960" y="1891610"/>
              <a:ext cx="263231" cy="261297"/>
            </a:xfrm>
            <a:custGeom>
              <a:avLst/>
              <a:gdLst/>
              <a:ahLst/>
              <a:cxnLst/>
              <a:rect l="l" t="t" r="r" b="b"/>
              <a:pathLst>
                <a:path w="1633" h="1621" extrusionOk="0">
                  <a:moveTo>
                    <a:pt x="810" y="150"/>
                  </a:moveTo>
                  <a:cubicBezTo>
                    <a:pt x="814" y="154"/>
                    <a:pt x="819" y="159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7"/>
                    <a:pt x="806" y="154"/>
                    <a:pt x="810" y="150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4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6"/>
                    <a:pt x="308" y="1023"/>
                  </a:cubicBezTo>
                  <a:cubicBezTo>
                    <a:pt x="323" y="1041"/>
                    <a:pt x="340" y="1058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6"/>
                    <a:pt x="838" y="528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5"/>
                    <a:pt x="1030" y="771"/>
                    <a:pt x="1082" y="803"/>
                  </a:cubicBezTo>
                  <a:cubicBezTo>
                    <a:pt x="974" y="898"/>
                    <a:pt x="864" y="995"/>
                    <a:pt x="754" y="1092"/>
                  </a:cubicBezTo>
                  <a:cubicBezTo>
                    <a:pt x="664" y="1011"/>
                    <a:pt x="580" y="927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2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2"/>
                  </a:cubicBezTo>
                  <a:cubicBezTo>
                    <a:pt x="795" y="1328"/>
                    <a:pt x="789" y="1323"/>
                    <a:pt x="784" y="1319"/>
                  </a:cubicBezTo>
                  <a:cubicBezTo>
                    <a:pt x="791" y="1313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49"/>
                    <a:pt x="739" y="51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8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39"/>
                    <a:pt x="223" y="1112"/>
                    <a:pt x="306" y="1187"/>
                  </a:cubicBezTo>
                  <a:cubicBezTo>
                    <a:pt x="463" y="1325"/>
                    <a:pt x="620" y="1464"/>
                    <a:pt x="776" y="1602"/>
                  </a:cubicBezTo>
                  <a:cubicBezTo>
                    <a:pt x="788" y="1615"/>
                    <a:pt x="803" y="1621"/>
                    <a:pt x="818" y="1621"/>
                  </a:cubicBezTo>
                  <a:cubicBezTo>
                    <a:pt x="834" y="1621"/>
                    <a:pt x="849" y="1615"/>
                    <a:pt x="862" y="1602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29"/>
                    <a:pt x="1606" y="916"/>
                  </a:cubicBezTo>
                  <a:cubicBezTo>
                    <a:pt x="1608" y="914"/>
                    <a:pt x="1608" y="914"/>
                    <a:pt x="1610" y="914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1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7"/>
            <p:cNvSpPr/>
            <p:nvPr/>
          </p:nvSpPr>
          <p:spPr>
            <a:xfrm>
              <a:off x="622661" y="1964793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2"/>
                    <a:pt x="403" y="198"/>
                    <a:pt x="408" y="203"/>
                  </a:cubicBezTo>
                  <a:cubicBezTo>
                    <a:pt x="397" y="207"/>
                    <a:pt x="386" y="211"/>
                    <a:pt x="375" y="216"/>
                  </a:cubicBezTo>
                  <a:cubicBezTo>
                    <a:pt x="380" y="205"/>
                    <a:pt x="386" y="196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2"/>
                    <a:pt x="498" y="304"/>
                  </a:cubicBezTo>
                  <a:cubicBezTo>
                    <a:pt x="492" y="306"/>
                    <a:pt x="489" y="306"/>
                    <a:pt x="483" y="308"/>
                  </a:cubicBezTo>
                  <a:cubicBezTo>
                    <a:pt x="487" y="304"/>
                    <a:pt x="489" y="300"/>
                    <a:pt x="492" y="298"/>
                  </a:cubicBezTo>
                  <a:cubicBezTo>
                    <a:pt x="492" y="296"/>
                    <a:pt x="492" y="296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5"/>
                    <a:pt x="360" y="483"/>
                  </a:cubicBezTo>
                  <a:cubicBezTo>
                    <a:pt x="356" y="477"/>
                    <a:pt x="353" y="472"/>
                    <a:pt x="349" y="468"/>
                  </a:cubicBezTo>
                  <a:cubicBezTo>
                    <a:pt x="358" y="464"/>
                    <a:pt x="369" y="462"/>
                    <a:pt x="380" y="459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4"/>
                  </a:cubicBezTo>
                  <a:cubicBezTo>
                    <a:pt x="220" y="60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701"/>
                    <a:pt x="332" y="718"/>
                  </a:cubicBezTo>
                  <a:cubicBezTo>
                    <a:pt x="346" y="722"/>
                    <a:pt x="360" y="724"/>
                    <a:pt x="373" y="724"/>
                  </a:cubicBezTo>
                  <a:cubicBezTo>
                    <a:pt x="462" y="724"/>
                    <a:pt x="526" y="636"/>
                    <a:pt x="591" y="576"/>
                  </a:cubicBezTo>
                  <a:cubicBezTo>
                    <a:pt x="647" y="526"/>
                    <a:pt x="761" y="449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7"/>
            <p:cNvSpPr/>
            <p:nvPr/>
          </p:nvSpPr>
          <p:spPr>
            <a:xfrm>
              <a:off x="449538" y="3320761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2"/>
                  </a:moveTo>
                  <a:cubicBezTo>
                    <a:pt x="2780" y="252"/>
                    <a:pt x="2767" y="314"/>
                    <a:pt x="2760" y="377"/>
                  </a:cubicBezTo>
                  <a:cubicBezTo>
                    <a:pt x="2752" y="330"/>
                    <a:pt x="2743" y="284"/>
                    <a:pt x="2733" y="239"/>
                  </a:cubicBezTo>
                  <a:cubicBezTo>
                    <a:pt x="2754" y="222"/>
                    <a:pt x="2776" y="207"/>
                    <a:pt x="2799" y="192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88"/>
                    <a:pt x="202" y="405"/>
                    <a:pt x="235" y="424"/>
                  </a:cubicBezTo>
                  <a:cubicBezTo>
                    <a:pt x="203" y="427"/>
                    <a:pt x="170" y="431"/>
                    <a:pt x="138" y="438"/>
                  </a:cubicBezTo>
                  <a:cubicBezTo>
                    <a:pt x="136" y="418"/>
                    <a:pt x="134" y="399"/>
                    <a:pt x="133" y="379"/>
                  </a:cubicBezTo>
                  <a:close/>
                  <a:moveTo>
                    <a:pt x="2625" y="327"/>
                  </a:moveTo>
                  <a:cubicBezTo>
                    <a:pt x="2635" y="375"/>
                    <a:pt x="2644" y="425"/>
                    <a:pt x="2655" y="474"/>
                  </a:cubicBezTo>
                  <a:cubicBezTo>
                    <a:pt x="2635" y="435"/>
                    <a:pt x="2614" y="394"/>
                    <a:pt x="2594" y="355"/>
                  </a:cubicBezTo>
                  <a:cubicBezTo>
                    <a:pt x="2605" y="345"/>
                    <a:pt x="2616" y="336"/>
                    <a:pt x="2625" y="327"/>
                  </a:cubicBezTo>
                  <a:close/>
                  <a:moveTo>
                    <a:pt x="2493" y="453"/>
                  </a:moveTo>
                  <a:cubicBezTo>
                    <a:pt x="2499" y="470"/>
                    <a:pt x="2506" y="487"/>
                    <a:pt x="2513" y="504"/>
                  </a:cubicBezTo>
                  <a:cubicBezTo>
                    <a:pt x="2508" y="500"/>
                    <a:pt x="2502" y="496"/>
                    <a:pt x="2499" y="493"/>
                  </a:cubicBezTo>
                  <a:cubicBezTo>
                    <a:pt x="2487" y="483"/>
                    <a:pt x="2476" y="481"/>
                    <a:pt x="2465" y="481"/>
                  </a:cubicBezTo>
                  <a:cubicBezTo>
                    <a:pt x="2474" y="472"/>
                    <a:pt x="2484" y="463"/>
                    <a:pt x="2493" y="453"/>
                  </a:cubicBezTo>
                  <a:close/>
                  <a:moveTo>
                    <a:pt x="414" y="515"/>
                  </a:moveTo>
                  <a:cubicBezTo>
                    <a:pt x="425" y="521"/>
                    <a:pt x="437" y="526"/>
                    <a:pt x="448" y="534"/>
                  </a:cubicBezTo>
                  <a:cubicBezTo>
                    <a:pt x="405" y="554"/>
                    <a:pt x="360" y="576"/>
                    <a:pt x="317" y="599"/>
                  </a:cubicBezTo>
                  <a:cubicBezTo>
                    <a:pt x="340" y="575"/>
                    <a:pt x="366" y="554"/>
                    <a:pt x="394" y="535"/>
                  </a:cubicBezTo>
                  <a:cubicBezTo>
                    <a:pt x="403" y="530"/>
                    <a:pt x="409" y="522"/>
                    <a:pt x="414" y="515"/>
                  </a:cubicBezTo>
                  <a:close/>
                  <a:moveTo>
                    <a:pt x="2879" y="390"/>
                  </a:moveTo>
                  <a:lnTo>
                    <a:pt x="2879" y="390"/>
                  </a:lnTo>
                  <a:cubicBezTo>
                    <a:pt x="2883" y="481"/>
                    <a:pt x="2888" y="575"/>
                    <a:pt x="2894" y="666"/>
                  </a:cubicBezTo>
                  <a:cubicBezTo>
                    <a:pt x="2871" y="576"/>
                    <a:pt x="2868" y="483"/>
                    <a:pt x="2879" y="390"/>
                  </a:cubicBezTo>
                  <a:close/>
                  <a:moveTo>
                    <a:pt x="466" y="705"/>
                  </a:moveTo>
                  <a:cubicBezTo>
                    <a:pt x="468" y="705"/>
                    <a:pt x="468" y="707"/>
                    <a:pt x="468" y="707"/>
                  </a:cubicBezTo>
                  <a:cubicBezTo>
                    <a:pt x="466" y="709"/>
                    <a:pt x="464" y="709"/>
                    <a:pt x="461" y="711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2"/>
                  </a:moveTo>
                  <a:cubicBezTo>
                    <a:pt x="2334" y="662"/>
                    <a:pt x="2359" y="683"/>
                    <a:pt x="2383" y="703"/>
                  </a:cubicBezTo>
                  <a:cubicBezTo>
                    <a:pt x="2387" y="713"/>
                    <a:pt x="2390" y="722"/>
                    <a:pt x="2398" y="731"/>
                  </a:cubicBezTo>
                  <a:cubicBezTo>
                    <a:pt x="2415" y="750"/>
                    <a:pt x="2433" y="759"/>
                    <a:pt x="2454" y="765"/>
                  </a:cubicBezTo>
                  <a:cubicBezTo>
                    <a:pt x="2486" y="793"/>
                    <a:pt x="2515" y="823"/>
                    <a:pt x="2547" y="852"/>
                  </a:cubicBezTo>
                  <a:cubicBezTo>
                    <a:pt x="2463" y="787"/>
                    <a:pt x="2379" y="720"/>
                    <a:pt x="2297" y="655"/>
                  </a:cubicBezTo>
                  <a:cubicBezTo>
                    <a:pt x="2301" y="651"/>
                    <a:pt x="2305" y="647"/>
                    <a:pt x="2308" y="642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1"/>
                    <a:pt x="547" y="877"/>
                    <a:pt x="494" y="914"/>
                  </a:cubicBezTo>
                  <a:cubicBezTo>
                    <a:pt x="545" y="873"/>
                    <a:pt x="599" y="839"/>
                    <a:pt x="655" y="808"/>
                  </a:cubicBezTo>
                  <a:close/>
                  <a:moveTo>
                    <a:pt x="230" y="1044"/>
                  </a:moveTo>
                  <a:cubicBezTo>
                    <a:pt x="230" y="1046"/>
                    <a:pt x="228" y="1048"/>
                    <a:pt x="226" y="1050"/>
                  </a:cubicBezTo>
                  <a:lnTo>
                    <a:pt x="226" y="1044"/>
                  </a:lnTo>
                  <a:close/>
                  <a:moveTo>
                    <a:pt x="2894" y="1097"/>
                  </a:moveTo>
                  <a:cubicBezTo>
                    <a:pt x="2903" y="1110"/>
                    <a:pt x="2912" y="1123"/>
                    <a:pt x="2920" y="1136"/>
                  </a:cubicBezTo>
                  <a:cubicBezTo>
                    <a:pt x="2909" y="1128"/>
                    <a:pt x="2898" y="1123"/>
                    <a:pt x="2884" y="1115"/>
                  </a:cubicBezTo>
                  <a:cubicBezTo>
                    <a:pt x="2888" y="1110"/>
                    <a:pt x="2892" y="1104"/>
                    <a:pt x="2894" y="1097"/>
                  </a:cubicBezTo>
                  <a:close/>
                  <a:moveTo>
                    <a:pt x="2913" y="0"/>
                  </a:moveTo>
                  <a:cubicBezTo>
                    <a:pt x="2904" y="0"/>
                    <a:pt x="2894" y="2"/>
                    <a:pt x="2884" y="6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19"/>
                  </a:cubicBezTo>
                  <a:cubicBezTo>
                    <a:pt x="2400" y="373"/>
                    <a:pt x="2348" y="429"/>
                    <a:pt x="2295" y="483"/>
                  </a:cubicBezTo>
                  <a:lnTo>
                    <a:pt x="2292" y="483"/>
                  </a:ln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8"/>
                  </a:cubicBezTo>
                  <a:cubicBezTo>
                    <a:pt x="2202" y="578"/>
                    <a:pt x="2182" y="599"/>
                    <a:pt x="2163" y="617"/>
                  </a:cubicBezTo>
                  <a:cubicBezTo>
                    <a:pt x="2141" y="638"/>
                    <a:pt x="2137" y="683"/>
                    <a:pt x="2163" y="703"/>
                  </a:cubicBezTo>
                  <a:cubicBezTo>
                    <a:pt x="2314" y="823"/>
                    <a:pt x="2465" y="942"/>
                    <a:pt x="2616" y="1059"/>
                  </a:cubicBezTo>
                  <a:cubicBezTo>
                    <a:pt x="2728" y="1147"/>
                    <a:pt x="2836" y="1251"/>
                    <a:pt x="2978" y="1285"/>
                  </a:cubicBezTo>
                  <a:cubicBezTo>
                    <a:pt x="2983" y="1286"/>
                    <a:pt x="2988" y="1287"/>
                    <a:pt x="2993" y="1287"/>
                  </a:cubicBezTo>
                  <a:cubicBezTo>
                    <a:pt x="3026" y="1287"/>
                    <a:pt x="3057" y="1263"/>
                    <a:pt x="3054" y="1227"/>
                  </a:cubicBezTo>
                  <a:cubicBezTo>
                    <a:pt x="3026" y="849"/>
                    <a:pt x="2998" y="472"/>
                    <a:pt x="2987" y="94"/>
                  </a:cubicBezTo>
                  <a:cubicBezTo>
                    <a:pt x="2987" y="79"/>
                    <a:pt x="2983" y="66"/>
                    <a:pt x="2974" y="56"/>
                  </a:cubicBezTo>
                  <a:cubicBezTo>
                    <a:pt x="2974" y="24"/>
                    <a:pt x="2947" y="0"/>
                    <a:pt x="2913" y="0"/>
                  </a:cubicBezTo>
                  <a:close/>
                  <a:moveTo>
                    <a:pt x="88" y="249"/>
                  </a:moveTo>
                  <a:cubicBezTo>
                    <a:pt x="80" y="249"/>
                    <a:pt x="72" y="249"/>
                    <a:pt x="64" y="250"/>
                  </a:cubicBezTo>
                  <a:cubicBezTo>
                    <a:pt x="34" y="254"/>
                    <a:pt x="0" y="276"/>
                    <a:pt x="4" y="312"/>
                  </a:cubicBezTo>
                  <a:cubicBezTo>
                    <a:pt x="6" y="328"/>
                    <a:pt x="8" y="345"/>
                    <a:pt x="10" y="362"/>
                  </a:cubicBezTo>
                  <a:cubicBezTo>
                    <a:pt x="8" y="370"/>
                    <a:pt x="8" y="377"/>
                    <a:pt x="8" y="384"/>
                  </a:cubicBezTo>
                  <a:cubicBezTo>
                    <a:pt x="11" y="405"/>
                    <a:pt x="15" y="425"/>
                    <a:pt x="17" y="446"/>
                  </a:cubicBezTo>
                  <a:cubicBezTo>
                    <a:pt x="41" y="720"/>
                    <a:pt x="51" y="992"/>
                    <a:pt x="45" y="1266"/>
                  </a:cubicBezTo>
                  <a:cubicBezTo>
                    <a:pt x="44" y="1302"/>
                    <a:pt x="74" y="1327"/>
                    <a:pt x="106" y="1327"/>
                  </a:cubicBezTo>
                  <a:cubicBezTo>
                    <a:pt x="116" y="1327"/>
                    <a:pt x="127" y="1324"/>
                    <a:pt x="136" y="1319"/>
                  </a:cubicBezTo>
                  <a:cubicBezTo>
                    <a:pt x="155" y="1307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6"/>
                  </a:cubicBezTo>
                  <a:cubicBezTo>
                    <a:pt x="453" y="1080"/>
                    <a:pt x="688" y="918"/>
                    <a:pt x="940" y="780"/>
                  </a:cubicBezTo>
                  <a:cubicBezTo>
                    <a:pt x="981" y="757"/>
                    <a:pt x="977" y="698"/>
                    <a:pt x="940" y="675"/>
                  </a:cubicBezTo>
                  <a:cubicBezTo>
                    <a:pt x="789" y="582"/>
                    <a:pt x="636" y="494"/>
                    <a:pt x="479" y="412"/>
                  </a:cubicBezTo>
                  <a:cubicBezTo>
                    <a:pt x="371" y="356"/>
                    <a:pt x="221" y="249"/>
                    <a:pt x="8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7"/>
            <p:cNvSpPr/>
            <p:nvPr/>
          </p:nvSpPr>
          <p:spPr>
            <a:xfrm>
              <a:off x="450989" y="3073327"/>
              <a:ext cx="491000" cy="259846"/>
            </a:xfrm>
            <a:custGeom>
              <a:avLst/>
              <a:gdLst/>
              <a:ahLst/>
              <a:cxnLst/>
              <a:rect l="l" t="t" r="r" b="b"/>
              <a:pathLst>
                <a:path w="3046" h="1612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901"/>
                    <a:pt x="1479" y="1336"/>
                  </a:cubicBezTo>
                  <a:cubicBezTo>
                    <a:pt x="1397" y="1272"/>
                    <a:pt x="1330" y="1190"/>
                    <a:pt x="1259" y="1114"/>
                  </a:cubicBezTo>
                  <a:cubicBezTo>
                    <a:pt x="1158" y="1004"/>
                    <a:pt x="1039" y="909"/>
                    <a:pt x="920" y="818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6"/>
                    <a:pt x="782" y="1015"/>
                  </a:cubicBezTo>
                  <a:cubicBezTo>
                    <a:pt x="899" y="1107"/>
                    <a:pt x="1013" y="1203"/>
                    <a:pt x="1114" y="1313"/>
                  </a:cubicBezTo>
                  <a:cubicBezTo>
                    <a:pt x="1209" y="1418"/>
                    <a:pt x="1300" y="1519"/>
                    <a:pt x="1421" y="1593"/>
                  </a:cubicBezTo>
                  <a:cubicBezTo>
                    <a:pt x="1443" y="1606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7"/>
            <p:cNvSpPr/>
            <p:nvPr/>
          </p:nvSpPr>
          <p:spPr>
            <a:xfrm>
              <a:off x="437932" y="3172623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0"/>
                    <a:pt x="2515" y="545"/>
                    <a:pt x="2278" y="774"/>
                  </a:cubicBezTo>
                  <a:cubicBezTo>
                    <a:pt x="2155" y="893"/>
                    <a:pt x="2024" y="1007"/>
                    <a:pt x="1894" y="1115"/>
                  </a:cubicBezTo>
                  <a:cubicBezTo>
                    <a:pt x="1797" y="1195"/>
                    <a:pt x="1678" y="1266"/>
                    <a:pt x="1603" y="1369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7" y="348"/>
                    <a:pt x="167" y="348"/>
                  </a:cubicBezTo>
                  <a:cubicBezTo>
                    <a:pt x="67" y="348"/>
                    <a:pt x="1" y="505"/>
                    <a:pt x="108" y="578"/>
                  </a:cubicBezTo>
                  <a:cubicBezTo>
                    <a:pt x="611" y="916"/>
                    <a:pt x="1092" y="1285"/>
                    <a:pt x="1575" y="1648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4"/>
                    <a:pt x="1733" y="1605"/>
                  </a:cubicBezTo>
                  <a:cubicBezTo>
                    <a:pt x="1748" y="1596"/>
                    <a:pt x="1763" y="1581"/>
                    <a:pt x="1773" y="1559"/>
                  </a:cubicBezTo>
                  <a:cubicBezTo>
                    <a:pt x="1829" y="1432"/>
                    <a:pt x="1993" y="1346"/>
                    <a:pt x="2097" y="1261"/>
                  </a:cubicBezTo>
                  <a:cubicBezTo>
                    <a:pt x="2218" y="1160"/>
                    <a:pt x="2336" y="1054"/>
                    <a:pt x="2449" y="945"/>
                  </a:cubicBezTo>
                  <a:cubicBezTo>
                    <a:pt x="2688" y="718"/>
                    <a:pt x="2908" y="472"/>
                    <a:pt x="3111" y="215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7"/>
            <p:cNvSpPr/>
            <p:nvPr/>
          </p:nvSpPr>
          <p:spPr>
            <a:xfrm>
              <a:off x="434225" y="2636651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0"/>
                  </a:moveTo>
                  <a:cubicBezTo>
                    <a:pt x="1589" y="0"/>
                    <a:pt x="1562" y="10"/>
                    <a:pt x="1536" y="33"/>
                  </a:cubicBezTo>
                  <a:cubicBezTo>
                    <a:pt x="1085" y="450"/>
                    <a:pt x="606" y="838"/>
                    <a:pt x="105" y="1192"/>
                  </a:cubicBezTo>
                  <a:cubicBezTo>
                    <a:pt x="1" y="1268"/>
                    <a:pt x="67" y="1425"/>
                    <a:pt x="165" y="1425"/>
                  </a:cubicBezTo>
                  <a:cubicBezTo>
                    <a:pt x="185" y="1425"/>
                    <a:pt x="206" y="1418"/>
                    <a:pt x="228" y="1403"/>
                  </a:cubicBezTo>
                  <a:cubicBezTo>
                    <a:pt x="716" y="1056"/>
                    <a:pt x="1184" y="680"/>
                    <a:pt x="1628" y="279"/>
                  </a:cubicBezTo>
                  <a:cubicBezTo>
                    <a:pt x="1835" y="482"/>
                    <a:pt x="2042" y="687"/>
                    <a:pt x="2251" y="890"/>
                  </a:cubicBezTo>
                  <a:cubicBezTo>
                    <a:pt x="2467" y="1103"/>
                    <a:pt x="2674" y="1343"/>
                    <a:pt x="2931" y="1507"/>
                  </a:cubicBezTo>
                  <a:cubicBezTo>
                    <a:pt x="2952" y="1521"/>
                    <a:pt x="2973" y="1527"/>
                    <a:pt x="2993" y="1527"/>
                  </a:cubicBezTo>
                  <a:cubicBezTo>
                    <a:pt x="3096" y="1527"/>
                    <a:pt x="3164" y="1367"/>
                    <a:pt x="3054" y="1297"/>
                  </a:cubicBezTo>
                  <a:cubicBezTo>
                    <a:pt x="2815" y="1146"/>
                    <a:pt x="2622" y="916"/>
                    <a:pt x="2422" y="719"/>
                  </a:cubicBezTo>
                  <a:cubicBezTo>
                    <a:pt x="2195" y="497"/>
                    <a:pt x="1967" y="273"/>
                    <a:pt x="1742" y="49"/>
                  </a:cubicBezTo>
                  <a:cubicBezTo>
                    <a:pt x="1721" y="29"/>
                    <a:pt x="1699" y="19"/>
                    <a:pt x="1676" y="16"/>
                  </a:cubicBezTo>
                  <a:cubicBezTo>
                    <a:pt x="1658" y="6"/>
                    <a:pt x="1638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7"/>
            <p:cNvSpPr/>
            <p:nvPr/>
          </p:nvSpPr>
          <p:spPr>
            <a:xfrm>
              <a:off x="452118" y="2521397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1"/>
                  </a:moveTo>
                  <a:cubicBezTo>
                    <a:pt x="1482" y="1"/>
                    <a:pt x="1454" y="13"/>
                    <a:pt x="1431" y="43"/>
                  </a:cubicBezTo>
                  <a:cubicBezTo>
                    <a:pt x="1060" y="496"/>
                    <a:pt x="555" y="837"/>
                    <a:pt x="96" y="1197"/>
                  </a:cubicBezTo>
                  <a:cubicBezTo>
                    <a:pt x="0" y="1274"/>
                    <a:pt x="88" y="1397"/>
                    <a:pt x="188" y="1397"/>
                  </a:cubicBezTo>
                  <a:cubicBezTo>
                    <a:pt x="215" y="1397"/>
                    <a:pt x="242" y="1389"/>
                    <a:pt x="268" y="1368"/>
                  </a:cubicBezTo>
                  <a:cubicBezTo>
                    <a:pt x="708" y="1022"/>
                    <a:pt x="1191" y="695"/>
                    <a:pt x="1558" y="267"/>
                  </a:cubicBezTo>
                  <a:cubicBezTo>
                    <a:pt x="1990" y="652"/>
                    <a:pt x="2414" y="1050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4"/>
                  </a:cubicBezTo>
                  <a:cubicBezTo>
                    <a:pt x="2572" y="865"/>
                    <a:pt x="2136" y="457"/>
                    <a:pt x="1688" y="58"/>
                  </a:cubicBezTo>
                  <a:cubicBezTo>
                    <a:pt x="1664" y="36"/>
                    <a:pt x="1636" y="26"/>
                    <a:pt x="1609" y="26"/>
                  </a:cubicBezTo>
                  <a:cubicBezTo>
                    <a:pt x="1599" y="26"/>
                    <a:pt x="1590" y="27"/>
                    <a:pt x="1580" y="30"/>
                  </a:cubicBezTo>
                  <a:cubicBezTo>
                    <a:pt x="1559" y="12"/>
                    <a:pt x="1534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7"/>
            <p:cNvSpPr/>
            <p:nvPr/>
          </p:nvSpPr>
          <p:spPr>
            <a:xfrm>
              <a:off x="473234" y="2756258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6"/>
                  </a:cubicBezTo>
                  <a:cubicBezTo>
                    <a:pt x="1360" y="361"/>
                    <a:pt x="1354" y="394"/>
                    <a:pt x="1365" y="432"/>
                  </a:cubicBezTo>
                  <a:cubicBezTo>
                    <a:pt x="1382" y="489"/>
                    <a:pt x="1401" y="547"/>
                    <a:pt x="1417" y="605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7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7"/>
                  </a:moveTo>
                  <a:cubicBezTo>
                    <a:pt x="496" y="1187"/>
                    <a:pt x="496" y="1196"/>
                    <a:pt x="496" y="1205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7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1"/>
                    <a:pt x="372" y="1438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79"/>
                  </a:moveTo>
                  <a:lnTo>
                    <a:pt x="1932" y="1479"/>
                  </a:ln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3"/>
                    <a:pt x="2042" y="1821"/>
                    <a:pt x="2035" y="1826"/>
                  </a:cubicBezTo>
                  <a:lnTo>
                    <a:pt x="1932" y="1479"/>
                  </a:lnTo>
                  <a:close/>
                  <a:moveTo>
                    <a:pt x="733" y="1796"/>
                  </a:moveTo>
                  <a:cubicBezTo>
                    <a:pt x="746" y="1822"/>
                    <a:pt x="757" y="1847"/>
                    <a:pt x="771" y="1873"/>
                  </a:cubicBezTo>
                  <a:cubicBezTo>
                    <a:pt x="750" y="1850"/>
                    <a:pt x="730" y="1828"/>
                    <a:pt x="709" y="1808"/>
                  </a:cubicBezTo>
                  <a:cubicBezTo>
                    <a:pt x="718" y="1804"/>
                    <a:pt x="726" y="1802"/>
                    <a:pt x="733" y="1796"/>
                  </a:cubicBezTo>
                  <a:close/>
                  <a:moveTo>
                    <a:pt x="1302" y="2374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4"/>
                    <a:pt x="1326" y="2492"/>
                  </a:cubicBezTo>
                  <a:cubicBezTo>
                    <a:pt x="1306" y="2468"/>
                    <a:pt x="1283" y="2443"/>
                    <a:pt x="1263" y="2419"/>
                  </a:cubicBezTo>
                  <a:cubicBezTo>
                    <a:pt x="1278" y="2408"/>
                    <a:pt x="1291" y="2391"/>
                    <a:pt x="1302" y="2374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0"/>
                    <a:pt x="946" y="364"/>
                    <a:pt x="785" y="530"/>
                  </a:cubicBezTo>
                  <a:cubicBezTo>
                    <a:pt x="746" y="542"/>
                    <a:pt x="713" y="571"/>
                    <a:pt x="705" y="612"/>
                  </a:cubicBezTo>
                  <a:cubicBezTo>
                    <a:pt x="487" y="840"/>
                    <a:pt x="267" y="1067"/>
                    <a:pt x="47" y="1295"/>
                  </a:cubicBezTo>
                  <a:cubicBezTo>
                    <a:pt x="2" y="1341"/>
                    <a:pt x="1" y="1418"/>
                    <a:pt x="47" y="1466"/>
                  </a:cubicBezTo>
                  <a:cubicBezTo>
                    <a:pt x="457" y="1880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3"/>
                    <a:pt x="1403" y="2751"/>
                  </a:cubicBezTo>
                  <a:cubicBezTo>
                    <a:pt x="1837" y="2341"/>
                    <a:pt x="2275" y="1932"/>
                    <a:pt x="2715" y="1528"/>
                  </a:cubicBezTo>
                  <a:cubicBezTo>
                    <a:pt x="2732" y="1513"/>
                    <a:pt x="2743" y="1494"/>
                    <a:pt x="2749" y="1478"/>
                  </a:cubicBezTo>
                  <a:cubicBezTo>
                    <a:pt x="2786" y="1435"/>
                    <a:pt x="2793" y="1371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7"/>
            <p:cNvSpPr/>
            <p:nvPr/>
          </p:nvSpPr>
          <p:spPr>
            <a:xfrm>
              <a:off x="554960" y="2837983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0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8"/>
                    <a:pt x="806" y="154"/>
                    <a:pt x="810" y="150"/>
                  </a:cubicBezTo>
                  <a:close/>
                  <a:moveTo>
                    <a:pt x="232" y="723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3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8"/>
                    <a:pt x="308" y="1023"/>
                  </a:cubicBezTo>
                  <a:cubicBezTo>
                    <a:pt x="323" y="1041"/>
                    <a:pt x="340" y="1060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5"/>
                    <a:pt x="754" y="1092"/>
                  </a:cubicBezTo>
                  <a:cubicBezTo>
                    <a:pt x="664" y="1012"/>
                    <a:pt x="580" y="928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3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4"/>
                  </a:cubicBezTo>
                  <a:cubicBezTo>
                    <a:pt x="795" y="1329"/>
                    <a:pt x="789" y="1323"/>
                    <a:pt x="784" y="1319"/>
                  </a:cubicBezTo>
                  <a:cubicBezTo>
                    <a:pt x="791" y="1314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8"/>
                  </a:cubicBezTo>
                  <a:cubicBezTo>
                    <a:pt x="743" y="50"/>
                    <a:pt x="739" y="53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9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40"/>
                    <a:pt x="223" y="1112"/>
                    <a:pt x="306" y="1187"/>
                  </a:cubicBezTo>
                  <a:cubicBezTo>
                    <a:pt x="463" y="1325"/>
                    <a:pt x="620" y="1465"/>
                    <a:pt x="776" y="1604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4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30"/>
                    <a:pt x="1606" y="916"/>
                  </a:cubicBezTo>
                  <a:cubicBezTo>
                    <a:pt x="1608" y="916"/>
                    <a:pt x="1608" y="915"/>
                    <a:pt x="1610" y="915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7"/>
            <p:cNvSpPr/>
            <p:nvPr/>
          </p:nvSpPr>
          <p:spPr>
            <a:xfrm>
              <a:off x="622661" y="2911327"/>
              <a:ext cx="122669" cy="116544"/>
            </a:xfrm>
            <a:custGeom>
              <a:avLst/>
              <a:gdLst/>
              <a:ahLst/>
              <a:cxnLst/>
              <a:rect l="l" t="t" r="r" b="b"/>
              <a:pathLst>
                <a:path w="761" h="723" extrusionOk="0">
                  <a:moveTo>
                    <a:pt x="392" y="184"/>
                  </a:moveTo>
                  <a:cubicBezTo>
                    <a:pt x="397" y="191"/>
                    <a:pt x="403" y="197"/>
                    <a:pt x="408" y="204"/>
                  </a:cubicBezTo>
                  <a:cubicBezTo>
                    <a:pt x="397" y="206"/>
                    <a:pt x="386" y="212"/>
                    <a:pt x="375" y="215"/>
                  </a:cubicBezTo>
                  <a:cubicBezTo>
                    <a:pt x="380" y="204"/>
                    <a:pt x="386" y="195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9"/>
                    <a:pt x="496" y="301"/>
                    <a:pt x="498" y="303"/>
                  </a:cubicBezTo>
                  <a:cubicBezTo>
                    <a:pt x="492" y="305"/>
                    <a:pt x="489" y="305"/>
                    <a:pt x="483" y="307"/>
                  </a:cubicBezTo>
                  <a:cubicBezTo>
                    <a:pt x="487" y="303"/>
                    <a:pt x="489" y="301"/>
                    <a:pt x="492" y="297"/>
                  </a:cubicBezTo>
                  <a:cubicBezTo>
                    <a:pt x="492" y="297"/>
                    <a:pt x="492" y="297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5"/>
                  </a:lnTo>
                  <a:cubicBezTo>
                    <a:pt x="599" y="414"/>
                    <a:pt x="597" y="413"/>
                    <a:pt x="594" y="413"/>
                  </a:cubicBezTo>
                  <a:cubicBezTo>
                    <a:pt x="590" y="413"/>
                    <a:pt x="584" y="415"/>
                    <a:pt x="578" y="420"/>
                  </a:cubicBezTo>
                  <a:cubicBezTo>
                    <a:pt x="582" y="415"/>
                    <a:pt x="587" y="411"/>
                    <a:pt x="591" y="406"/>
                  </a:cubicBezTo>
                  <a:close/>
                  <a:moveTo>
                    <a:pt x="380" y="458"/>
                  </a:moveTo>
                  <a:lnTo>
                    <a:pt x="380" y="458"/>
                  </a:lnTo>
                  <a:cubicBezTo>
                    <a:pt x="373" y="467"/>
                    <a:pt x="367" y="475"/>
                    <a:pt x="360" y="482"/>
                  </a:cubicBezTo>
                  <a:cubicBezTo>
                    <a:pt x="356" y="476"/>
                    <a:pt x="353" y="473"/>
                    <a:pt x="349" y="467"/>
                  </a:cubicBezTo>
                  <a:cubicBezTo>
                    <a:pt x="358" y="463"/>
                    <a:pt x="369" y="461"/>
                    <a:pt x="380" y="458"/>
                  </a:cubicBezTo>
                  <a:close/>
                  <a:moveTo>
                    <a:pt x="393" y="1"/>
                  </a:moveTo>
                  <a:cubicBezTo>
                    <a:pt x="386" y="1"/>
                    <a:pt x="380" y="2"/>
                    <a:pt x="373" y="5"/>
                  </a:cubicBezTo>
                  <a:cubicBezTo>
                    <a:pt x="220" y="59"/>
                    <a:pt x="181" y="236"/>
                    <a:pt x="37" y="297"/>
                  </a:cubicBezTo>
                  <a:cubicBezTo>
                    <a:pt x="0" y="314"/>
                    <a:pt x="2" y="368"/>
                    <a:pt x="26" y="394"/>
                  </a:cubicBezTo>
                  <a:cubicBezTo>
                    <a:pt x="78" y="452"/>
                    <a:pt x="131" y="512"/>
                    <a:pt x="183" y="570"/>
                  </a:cubicBezTo>
                  <a:cubicBezTo>
                    <a:pt x="222" y="614"/>
                    <a:pt x="274" y="700"/>
                    <a:pt x="332" y="717"/>
                  </a:cubicBezTo>
                  <a:cubicBezTo>
                    <a:pt x="346" y="721"/>
                    <a:pt x="360" y="723"/>
                    <a:pt x="373" y="723"/>
                  </a:cubicBezTo>
                  <a:cubicBezTo>
                    <a:pt x="462" y="723"/>
                    <a:pt x="526" y="635"/>
                    <a:pt x="591" y="575"/>
                  </a:cubicBezTo>
                  <a:cubicBezTo>
                    <a:pt x="647" y="525"/>
                    <a:pt x="761" y="448"/>
                    <a:pt x="709" y="357"/>
                  </a:cubicBezTo>
                  <a:cubicBezTo>
                    <a:pt x="647" y="253"/>
                    <a:pt x="537" y="158"/>
                    <a:pt x="449" y="66"/>
                  </a:cubicBezTo>
                  <a:cubicBezTo>
                    <a:pt x="451" y="35"/>
                    <a:pt x="426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7"/>
            <p:cNvSpPr/>
            <p:nvPr/>
          </p:nvSpPr>
          <p:spPr>
            <a:xfrm>
              <a:off x="449538" y="4267295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2"/>
                  </a:moveTo>
                  <a:lnTo>
                    <a:pt x="2799" y="192"/>
                  </a:lnTo>
                  <a:cubicBezTo>
                    <a:pt x="2780" y="253"/>
                    <a:pt x="2767" y="313"/>
                    <a:pt x="2760" y="376"/>
                  </a:cubicBezTo>
                  <a:cubicBezTo>
                    <a:pt x="2752" y="330"/>
                    <a:pt x="2743" y="285"/>
                    <a:pt x="2733" y="238"/>
                  </a:cubicBezTo>
                  <a:cubicBezTo>
                    <a:pt x="2754" y="221"/>
                    <a:pt x="2776" y="206"/>
                    <a:pt x="2799" y="192"/>
                  </a:cubicBezTo>
                  <a:close/>
                  <a:moveTo>
                    <a:pt x="133" y="378"/>
                  </a:moveTo>
                  <a:lnTo>
                    <a:pt x="133" y="378"/>
                  </a:lnTo>
                  <a:cubicBezTo>
                    <a:pt x="166" y="387"/>
                    <a:pt x="202" y="406"/>
                    <a:pt x="235" y="423"/>
                  </a:cubicBezTo>
                  <a:cubicBezTo>
                    <a:pt x="203" y="426"/>
                    <a:pt x="170" y="430"/>
                    <a:pt x="138" y="438"/>
                  </a:cubicBezTo>
                  <a:cubicBezTo>
                    <a:pt x="136" y="419"/>
                    <a:pt x="134" y="399"/>
                    <a:pt x="133" y="378"/>
                  </a:cubicBezTo>
                  <a:close/>
                  <a:moveTo>
                    <a:pt x="2625" y="326"/>
                  </a:moveTo>
                  <a:cubicBezTo>
                    <a:pt x="2635" y="374"/>
                    <a:pt x="2644" y="425"/>
                    <a:pt x="2655" y="473"/>
                  </a:cubicBezTo>
                  <a:cubicBezTo>
                    <a:pt x="2635" y="434"/>
                    <a:pt x="2614" y="395"/>
                    <a:pt x="2594" y="354"/>
                  </a:cubicBezTo>
                  <a:cubicBezTo>
                    <a:pt x="2605" y="344"/>
                    <a:pt x="2616" y="335"/>
                    <a:pt x="2625" y="326"/>
                  </a:cubicBezTo>
                  <a:close/>
                  <a:moveTo>
                    <a:pt x="2493" y="453"/>
                  </a:moveTo>
                  <a:cubicBezTo>
                    <a:pt x="2499" y="469"/>
                    <a:pt x="2506" y="486"/>
                    <a:pt x="2513" y="503"/>
                  </a:cubicBezTo>
                  <a:cubicBezTo>
                    <a:pt x="2508" y="499"/>
                    <a:pt x="2502" y="495"/>
                    <a:pt x="2499" y="492"/>
                  </a:cubicBezTo>
                  <a:cubicBezTo>
                    <a:pt x="2487" y="482"/>
                    <a:pt x="2476" y="481"/>
                    <a:pt x="2465" y="481"/>
                  </a:cubicBezTo>
                  <a:cubicBezTo>
                    <a:pt x="2474" y="471"/>
                    <a:pt x="2484" y="462"/>
                    <a:pt x="2493" y="453"/>
                  </a:cubicBezTo>
                  <a:close/>
                  <a:moveTo>
                    <a:pt x="414" y="514"/>
                  </a:moveTo>
                  <a:cubicBezTo>
                    <a:pt x="425" y="520"/>
                    <a:pt x="437" y="527"/>
                    <a:pt x="448" y="533"/>
                  </a:cubicBezTo>
                  <a:cubicBezTo>
                    <a:pt x="405" y="553"/>
                    <a:pt x="360" y="576"/>
                    <a:pt x="317" y="598"/>
                  </a:cubicBezTo>
                  <a:cubicBezTo>
                    <a:pt x="340" y="576"/>
                    <a:pt x="366" y="553"/>
                    <a:pt x="394" y="535"/>
                  </a:cubicBezTo>
                  <a:cubicBezTo>
                    <a:pt x="403" y="529"/>
                    <a:pt x="409" y="522"/>
                    <a:pt x="414" y="514"/>
                  </a:cubicBezTo>
                  <a:close/>
                  <a:moveTo>
                    <a:pt x="2879" y="389"/>
                  </a:moveTo>
                  <a:cubicBezTo>
                    <a:pt x="2883" y="482"/>
                    <a:pt x="2888" y="574"/>
                    <a:pt x="2894" y="665"/>
                  </a:cubicBezTo>
                  <a:cubicBezTo>
                    <a:pt x="2871" y="576"/>
                    <a:pt x="2868" y="482"/>
                    <a:pt x="2879" y="389"/>
                  </a:cubicBezTo>
                  <a:close/>
                  <a:moveTo>
                    <a:pt x="466" y="704"/>
                  </a:moveTo>
                  <a:cubicBezTo>
                    <a:pt x="468" y="704"/>
                    <a:pt x="468" y="706"/>
                    <a:pt x="468" y="708"/>
                  </a:cubicBezTo>
                  <a:cubicBezTo>
                    <a:pt x="466" y="708"/>
                    <a:pt x="464" y="710"/>
                    <a:pt x="461" y="710"/>
                  </a:cubicBezTo>
                  <a:cubicBezTo>
                    <a:pt x="463" y="708"/>
                    <a:pt x="464" y="706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1"/>
                    <a:pt x="2359" y="682"/>
                    <a:pt x="2383" y="702"/>
                  </a:cubicBezTo>
                  <a:cubicBezTo>
                    <a:pt x="2387" y="712"/>
                    <a:pt x="2390" y="721"/>
                    <a:pt x="2398" y="730"/>
                  </a:cubicBezTo>
                  <a:cubicBezTo>
                    <a:pt x="2415" y="749"/>
                    <a:pt x="2433" y="758"/>
                    <a:pt x="2454" y="764"/>
                  </a:cubicBezTo>
                  <a:cubicBezTo>
                    <a:pt x="2486" y="792"/>
                    <a:pt x="2515" y="822"/>
                    <a:pt x="2547" y="852"/>
                  </a:cubicBezTo>
                  <a:cubicBezTo>
                    <a:pt x="2463" y="786"/>
                    <a:pt x="2379" y="721"/>
                    <a:pt x="2297" y="654"/>
                  </a:cubicBezTo>
                  <a:cubicBezTo>
                    <a:pt x="2301" y="650"/>
                    <a:pt x="2305" y="646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0"/>
                    <a:pt x="547" y="876"/>
                    <a:pt x="494" y="913"/>
                  </a:cubicBezTo>
                  <a:cubicBezTo>
                    <a:pt x="545" y="872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4"/>
                    <a:pt x="230" y="1045"/>
                  </a:cubicBezTo>
                  <a:cubicBezTo>
                    <a:pt x="230" y="1045"/>
                    <a:pt x="228" y="1047"/>
                    <a:pt x="226" y="1049"/>
                  </a:cubicBezTo>
                  <a:lnTo>
                    <a:pt x="226" y="1044"/>
                  </a:lnTo>
                  <a:close/>
                  <a:moveTo>
                    <a:pt x="2894" y="1098"/>
                  </a:moveTo>
                  <a:cubicBezTo>
                    <a:pt x="2903" y="1109"/>
                    <a:pt x="2912" y="1122"/>
                    <a:pt x="2920" y="1135"/>
                  </a:cubicBezTo>
                  <a:cubicBezTo>
                    <a:pt x="2909" y="1129"/>
                    <a:pt x="2898" y="1122"/>
                    <a:pt x="2884" y="1116"/>
                  </a:cubicBezTo>
                  <a:cubicBezTo>
                    <a:pt x="2888" y="1109"/>
                    <a:pt x="2892" y="1103"/>
                    <a:pt x="2894" y="1098"/>
                  </a:cubicBezTo>
                  <a:close/>
                  <a:moveTo>
                    <a:pt x="2915" y="0"/>
                  </a:moveTo>
                  <a:cubicBezTo>
                    <a:pt x="2905" y="0"/>
                    <a:pt x="2895" y="2"/>
                    <a:pt x="2884" y="7"/>
                  </a:cubicBezTo>
                  <a:cubicBezTo>
                    <a:pt x="2743" y="68"/>
                    <a:pt x="2620" y="165"/>
                    <a:pt x="2502" y="274"/>
                  </a:cubicBezTo>
                  <a:cubicBezTo>
                    <a:pt x="2482" y="279"/>
                    <a:pt x="2461" y="296"/>
                    <a:pt x="2456" y="318"/>
                  </a:cubicBezTo>
                  <a:cubicBezTo>
                    <a:pt x="2400" y="372"/>
                    <a:pt x="2348" y="428"/>
                    <a:pt x="2295" y="482"/>
                  </a:cubicBezTo>
                  <a:lnTo>
                    <a:pt x="2292" y="482"/>
                  </a:lnTo>
                  <a:cubicBezTo>
                    <a:pt x="2284" y="480"/>
                    <a:pt x="2277" y="479"/>
                    <a:pt x="2271" y="479"/>
                  </a:cubicBezTo>
                  <a:cubicBezTo>
                    <a:pt x="2231" y="479"/>
                    <a:pt x="2211" y="522"/>
                    <a:pt x="2221" y="559"/>
                  </a:cubicBezTo>
                  <a:cubicBezTo>
                    <a:pt x="2202" y="577"/>
                    <a:pt x="2182" y="598"/>
                    <a:pt x="2163" y="617"/>
                  </a:cubicBezTo>
                  <a:cubicBezTo>
                    <a:pt x="2141" y="637"/>
                    <a:pt x="2137" y="682"/>
                    <a:pt x="2163" y="702"/>
                  </a:cubicBezTo>
                  <a:cubicBezTo>
                    <a:pt x="2314" y="822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4"/>
                  </a:cubicBezTo>
                  <a:cubicBezTo>
                    <a:pt x="2983" y="1285"/>
                    <a:pt x="2988" y="1286"/>
                    <a:pt x="2993" y="1286"/>
                  </a:cubicBezTo>
                  <a:cubicBezTo>
                    <a:pt x="3026" y="1286"/>
                    <a:pt x="3057" y="1262"/>
                    <a:pt x="3054" y="1226"/>
                  </a:cubicBezTo>
                  <a:cubicBezTo>
                    <a:pt x="3026" y="850"/>
                    <a:pt x="2998" y="471"/>
                    <a:pt x="2987" y="93"/>
                  </a:cubicBezTo>
                  <a:cubicBezTo>
                    <a:pt x="2987" y="78"/>
                    <a:pt x="2983" y="67"/>
                    <a:pt x="2974" y="57"/>
                  </a:cubicBezTo>
                  <a:cubicBezTo>
                    <a:pt x="2974" y="24"/>
                    <a:pt x="2947" y="0"/>
                    <a:pt x="2915" y="0"/>
                  </a:cubicBezTo>
                  <a:close/>
                  <a:moveTo>
                    <a:pt x="88" y="248"/>
                  </a:moveTo>
                  <a:cubicBezTo>
                    <a:pt x="80" y="248"/>
                    <a:pt x="72" y="248"/>
                    <a:pt x="64" y="249"/>
                  </a:cubicBezTo>
                  <a:cubicBezTo>
                    <a:pt x="34" y="253"/>
                    <a:pt x="0" y="275"/>
                    <a:pt x="4" y="311"/>
                  </a:cubicBezTo>
                  <a:cubicBezTo>
                    <a:pt x="6" y="328"/>
                    <a:pt x="8" y="344"/>
                    <a:pt x="10" y="361"/>
                  </a:cubicBezTo>
                  <a:cubicBezTo>
                    <a:pt x="8" y="369"/>
                    <a:pt x="8" y="376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1"/>
                    <a:pt x="45" y="1265"/>
                  </a:cubicBezTo>
                  <a:cubicBezTo>
                    <a:pt x="44" y="1301"/>
                    <a:pt x="74" y="1326"/>
                    <a:pt x="106" y="1326"/>
                  </a:cubicBezTo>
                  <a:cubicBezTo>
                    <a:pt x="116" y="1326"/>
                    <a:pt x="127" y="1324"/>
                    <a:pt x="136" y="1318"/>
                  </a:cubicBezTo>
                  <a:cubicBezTo>
                    <a:pt x="155" y="1306"/>
                    <a:pt x="170" y="1295"/>
                    <a:pt x="187" y="1282"/>
                  </a:cubicBezTo>
                  <a:cubicBezTo>
                    <a:pt x="203" y="1282"/>
                    <a:pt x="222" y="1277"/>
                    <a:pt x="233" y="1265"/>
                  </a:cubicBezTo>
                  <a:cubicBezTo>
                    <a:pt x="453" y="1079"/>
                    <a:pt x="688" y="919"/>
                    <a:pt x="940" y="779"/>
                  </a:cubicBezTo>
                  <a:cubicBezTo>
                    <a:pt x="981" y="756"/>
                    <a:pt x="977" y="699"/>
                    <a:pt x="940" y="674"/>
                  </a:cubicBezTo>
                  <a:cubicBezTo>
                    <a:pt x="789" y="581"/>
                    <a:pt x="636" y="494"/>
                    <a:pt x="479" y="412"/>
                  </a:cubicBezTo>
                  <a:cubicBezTo>
                    <a:pt x="371" y="355"/>
                    <a:pt x="221" y="248"/>
                    <a:pt x="88" y="2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7"/>
            <p:cNvSpPr/>
            <p:nvPr/>
          </p:nvSpPr>
          <p:spPr>
            <a:xfrm>
              <a:off x="450989" y="4020023"/>
              <a:ext cx="491161" cy="259524"/>
            </a:xfrm>
            <a:custGeom>
              <a:avLst/>
              <a:gdLst/>
              <a:ahLst/>
              <a:cxnLst/>
              <a:rect l="l" t="t" r="r" b="b"/>
              <a:pathLst>
                <a:path w="3047" h="1610" extrusionOk="0">
                  <a:moveTo>
                    <a:pt x="2868" y="0"/>
                  </a:moveTo>
                  <a:cubicBezTo>
                    <a:pt x="2841" y="0"/>
                    <a:pt x="2813" y="10"/>
                    <a:pt x="2788" y="34"/>
                  </a:cubicBezTo>
                  <a:cubicBezTo>
                    <a:pt x="2348" y="465"/>
                    <a:pt x="1912" y="900"/>
                    <a:pt x="1479" y="1336"/>
                  </a:cubicBezTo>
                  <a:cubicBezTo>
                    <a:pt x="1397" y="1271"/>
                    <a:pt x="1330" y="1190"/>
                    <a:pt x="1259" y="1112"/>
                  </a:cubicBezTo>
                  <a:cubicBezTo>
                    <a:pt x="1158" y="1002"/>
                    <a:pt x="1039" y="909"/>
                    <a:pt x="920" y="816"/>
                  </a:cubicBezTo>
                  <a:cubicBezTo>
                    <a:pt x="677" y="627"/>
                    <a:pt x="461" y="420"/>
                    <a:pt x="252" y="193"/>
                  </a:cubicBezTo>
                  <a:cubicBezTo>
                    <a:pt x="228" y="166"/>
                    <a:pt x="199" y="155"/>
                    <a:pt x="172" y="155"/>
                  </a:cubicBezTo>
                  <a:cubicBezTo>
                    <a:pt x="82" y="155"/>
                    <a:pt x="1" y="277"/>
                    <a:pt x="81" y="365"/>
                  </a:cubicBezTo>
                  <a:cubicBezTo>
                    <a:pt x="301" y="601"/>
                    <a:pt x="526" y="816"/>
                    <a:pt x="782" y="1013"/>
                  </a:cubicBezTo>
                  <a:cubicBezTo>
                    <a:pt x="899" y="1105"/>
                    <a:pt x="1013" y="1202"/>
                    <a:pt x="1114" y="1314"/>
                  </a:cubicBezTo>
                  <a:cubicBezTo>
                    <a:pt x="1209" y="1416"/>
                    <a:pt x="1300" y="1517"/>
                    <a:pt x="1421" y="1591"/>
                  </a:cubicBezTo>
                  <a:cubicBezTo>
                    <a:pt x="1443" y="1604"/>
                    <a:pt x="1463" y="1609"/>
                    <a:pt x="1483" y="1609"/>
                  </a:cubicBezTo>
                  <a:cubicBezTo>
                    <a:pt x="1495" y="1609"/>
                    <a:pt x="1507" y="1607"/>
                    <a:pt x="1518" y="1602"/>
                  </a:cubicBezTo>
                  <a:cubicBezTo>
                    <a:pt x="1542" y="1601"/>
                    <a:pt x="1567" y="1589"/>
                    <a:pt x="1589" y="1569"/>
                  </a:cubicBezTo>
                  <a:cubicBezTo>
                    <a:pt x="2042" y="1112"/>
                    <a:pt x="2499" y="657"/>
                    <a:pt x="2959" y="206"/>
                  </a:cubicBezTo>
                  <a:cubicBezTo>
                    <a:pt x="3046" y="122"/>
                    <a:pt x="296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7"/>
            <p:cNvSpPr/>
            <p:nvPr/>
          </p:nvSpPr>
          <p:spPr>
            <a:xfrm>
              <a:off x="437932" y="4119157"/>
              <a:ext cx="513245" cy="269518"/>
            </a:xfrm>
            <a:custGeom>
              <a:avLst/>
              <a:gdLst/>
              <a:ahLst/>
              <a:cxnLst/>
              <a:rect l="l" t="t" r="r" b="b"/>
              <a:pathLst>
                <a:path w="3184" h="1672" extrusionOk="0">
                  <a:moveTo>
                    <a:pt x="3018" y="0"/>
                  </a:moveTo>
                  <a:cubicBezTo>
                    <a:pt x="2991" y="0"/>
                    <a:pt x="2963" y="12"/>
                    <a:pt x="2940" y="42"/>
                  </a:cubicBezTo>
                  <a:cubicBezTo>
                    <a:pt x="2736" y="301"/>
                    <a:pt x="2515" y="544"/>
                    <a:pt x="2278" y="773"/>
                  </a:cubicBezTo>
                  <a:cubicBezTo>
                    <a:pt x="2155" y="892"/>
                    <a:pt x="2024" y="1006"/>
                    <a:pt x="1894" y="1116"/>
                  </a:cubicBezTo>
                  <a:cubicBezTo>
                    <a:pt x="1797" y="1194"/>
                    <a:pt x="1678" y="1265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4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7"/>
                  </a:cubicBezTo>
                  <a:cubicBezTo>
                    <a:pt x="611" y="915"/>
                    <a:pt x="1092" y="1284"/>
                    <a:pt x="1575" y="1648"/>
                  </a:cubicBezTo>
                  <a:cubicBezTo>
                    <a:pt x="1597" y="1664"/>
                    <a:pt x="1620" y="1672"/>
                    <a:pt x="1640" y="1672"/>
                  </a:cubicBezTo>
                  <a:cubicBezTo>
                    <a:pt x="1681" y="1672"/>
                    <a:pt x="1715" y="1643"/>
                    <a:pt x="1733" y="1605"/>
                  </a:cubicBezTo>
                  <a:cubicBezTo>
                    <a:pt x="1748" y="1595"/>
                    <a:pt x="1763" y="1580"/>
                    <a:pt x="1773" y="1558"/>
                  </a:cubicBezTo>
                  <a:cubicBezTo>
                    <a:pt x="1829" y="1431"/>
                    <a:pt x="1993" y="1345"/>
                    <a:pt x="2097" y="1260"/>
                  </a:cubicBezTo>
                  <a:cubicBezTo>
                    <a:pt x="2218" y="1159"/>
                    <a:pt x="2336" y="1053"/>
                    <a:pt x="2449" y="945"/>
                  </a:cubicBezTo>
                  <a:cubicBezTo>
                    <a:pt x="2688" y="717"/>
                    <a:pt x="2908" y="471"/>
                    <a:pt x="3111" y="214"/>
                  </a:cubicBezTo>
                  <a:cubicBezTo>
                    <a:pt x="3183" y="122"/>
                    <a:pt x="3103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7"/>
            <p:cNvSpPr/>
            <p:nvPr/>
          </p:nvSpPr>
          <p:spPr>
            <a:xfrm>
              <a:off x="434386" y="3583024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5" y="0"/>
                  </a:moveTo>
                  <a:cubicBezTo>
                    <a:pt x="1588" y="0"/>
                    <a:pt x="1561" y="10"/>
                    <a:pt x="1535" y="33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6"/>
                    <a:pt x="163" y="1426"/>
                  </a:cubicBezTo>
                  <a:cubicBezTo>
                    <a:pt x="183" y="1426"/>
                    <a:pt x="205" y="1419"/>
                    <a:pt x="227" y="1403"/>
                  </a:cubicBezTo>
                  <a:cubicBezTo>
                    <a:pt x="715" y="1056"/>
                    <a:pt x="1183" y="682"/>
                    <a:pt x="1627" y="279"/>
                  </a:cubicBezTo>
                  <a:cubicBezTo>
                    <a:pt x="1834" y="482"/>
                    <a:pt x="2041" y="687"/>
                    <a:pt x="2250" y="892"/>
                  </a:cubicBezTo>
                  <a:cubicBezTo>
                    <a:pt x="2466" y="1105"/>
                    <a:pt x="2673" y="1343"/>
                    <a:pt x="2930" y="1507"/>
                  </a:cubicBezTo>
                  <a:cubicBezTo>
                    <a:pt x="2951" y="1521"/>
                    <a:pt x="2972" y="1527"/>
                    <a:pt x="2992" y="1527"/>
                  </a:cubicBezTo>
                  <a:cubicBezTo>
                    <a:pt x="3095" y="1527"/>
                    <a:pt x="3163" y="1367"/>
                    <a:pt x="3053" y="1297"/>
                  </a:cubicBezTo>
                  <a:cubicBezTo>
                    <a:pt x="2814" y="1146"/>
                    <a:pt x="2621" y="916"/>
                    <a:pt x="2421" y="721"/>
                  </a:cubicBezTo>
                  <a:cubicBezTo>
                    <a:pt x="2194" y="497"/>
                    <a:pt x="1966" y="273"/>
                    <a:pt x="1741" y="49"/>
                  </a:cubicBezTo>
                  <a:cubicBezTo>
                    <a:pt x="1720" y="31"/>
                    <a:pt x="1698" y="20"/>
                    <a:pt x="1675" y="16"/>
                  </a:cubicBezTo>
                  <a:cubicBezTo>
                    <a:pt x="1657" y="6"/>
                    <a:pt x="1637" y="0"/>
                    <a:pt x="1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7"/>
            <p:cNvSpPr/>
            <p:nvPr/>
          </p:nvSpPr>
          <p:spPr>
            <a:xfrm>
              <a:off x="452118" y="3468093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0"/>
                  </a:moveTo>
                  <a:cubicBezTo>
                    <a:pt x="1482" y="0"/>
                    <a:pt x="1454" y="12"/>
                    <a:pt x="1431" y="41"/>
                  </a:cubicBezTo>
                  <a:cubicBezTo>
                    <a:pt x="1060" y="496"/>
                    <a:pt x="555" y="835"/>
                    <a:pt x="96" y="1195"/>
                  </a:cubicBezTo>
                  <a:cubicBezTo>
                    <a:pt x="0" y="1272"/>
                    <a:pt x="88" y="1395"/>
                    <a:pt x="188" y="1395"/>
                  </a:cubicBezTo>
                  <a:cubicBezTo>
                    <a:pt x="215" y="1395"/>
                    <a:pt x="242" y="1387"/>
                    <a:pt x="268" y="1367"/>
                  </a:cubicBezTo>
                  <a:cubicBezTo>
                    <a:pt x="708" y="1022"/>
                    <a:pt x="1191" y="694"/>
                    <a:pt x="1558" y="265"/>
                  </a:cubicBezTo>
                  <a:cubicBezTo>
                    <a:pt x="1990" y="651"/>
                    <a:pt x="2414" y="1048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5"/>
                  </a:cubicBezTo>
                  <a:cubicBezTo>
                    <a:pt x="2572" y="863"/>
                    <a:pt x="2136" y="455"/>
                    <a:pt x="1688" y="56"/>
                  </a:cubicBezTo>
                  <a:cubicBezTo>
                    <a:pt x="1663" y="34"/>
                    <a:pt x="1635" y="25"/>
                    <a:pt x="1608" y="25"/>
                  </a:cubicBezTo>
                  <a:cubicBezTo>
                    <a:pt x="1599" y="25"/>
                    <a:pt x="1589" y="26"/>
                    <a:pt x="1580" y="28"/>
                  </a:cubicBezTo>
                  <a:cubicBezTo>
                    <a:pt x="1559" y="11"/>
                    <a:pt x="1534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7"/>
            <p:cNvSpPr/>
            <p:nvPr/>
          </p:nvSpPr>
          <p:spPr>
            <a:xfrm>
              <a:off x="473234" y="370263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7"/>
                  </a:cubicBezTo>
                  <a:cubicBezTo>
                    <a:pt x="1360" y="363"/>
                    <a:pt x="1354" y="394"/>
                    <a:pt x="1365" y="432"/>
                  </a:cubicBezTo>
                  <a:cubicBezTo>
                    <a:pt x="1382" y="490"/>
                    <a:pt x="1401" y="547"/>
                    <a:pt x="1417" y="607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8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9"/>
                  </a:moveTo>
                  <a:cubicBezTo>
                    <a:pt x="496" y="1189"/>
                    <a:pt x="496" y="1196"/>
                    <a:pt x="496" y="1206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9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3"/>
                    <a:pt x="372" y="1439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80"/>
                  </a:move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5"/>
                    <a:pt x="2042" y="1821"/>
                    <a:pt x="2035" y="1828"/>
                  </a:cubicBezTo>
                  <a:cubicBezTo>
                    <a:pt x="2001" y="1713"/>
                    <a:pt x="1966" y="1595"/>
                    <a:pt x="1932" y="1480"/>
                  </a:cubicBezTo>
                  <a:close/>
                  <a:moveTo>
                    <a:pt x="733" y="1798"/>
                  </a:moveTo>
                  <a:cubicBezTo>
                    <a:pt x="746" y="1823"/>
                    <a:pt x="757" y="1849"/>
                    <a:pt x="771" y="1873"/>
                  </a:cubicBezTo>
                  <a:cubicBezTo>
                    <a:pt x="750" y="1851"/>
                    <a:pt x="730" y="1828"/>
                    <a:pt x="709" y="1808"/>
                  </a:cubicBezTo>
                  <a:cubicBezTo>
                    <a:pt x="718" y="1806"/>
                    <a:pt x="726" y="1802"/>
                    <a:pt x="733" y="1798"/>
                  </a:cubicBezTo>
                  <a:close/>
                  <a:moveTo>
                    <a:pt x="1302" y="2375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6"/>
                    <a:pt x="1326" y="2492"/>
                  </a:cubicBezTo>
                  <a:cubicBezTo>
                    <a:pt x="1306" y="2468"/>
                    <a:pt x="1283" y="2444"/>
                    <a:pt x="1263" y="2421"/>
                  </a:cubicBezTo>
                  <a:cubicBezTo>
                    <a:pt x="1278" y="2408"/>
                    <a:pt x="1291" y="2393"/>
                    <a:pt x="1302" y="2375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1"/>
                    <a:pt x="946" y="365"/>
                    <a:pt x="785" y="531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0"/>
                    <a:pt x="267" y="1068"/>
                    <a:pt x="47" y="1295"/>
                  </a:cubicBezTo>
                  <a:cubicBezTo>
                    <a:pt x="2" y="1343"/>
                    <a:pt x="1" y="1418"/>
                    <a:pt x="47" y="1467"/>
                  </a:cubicBezTo>
                  <a:cubicBezTo>
                    <a:pt x="457" y="1882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4"/>
                    <a:pt x="1403" y="2751"/>
                  </a:cubicBezTo>
                  <a:cubicBezTo>
                    <a:pt x="1837" y="2341"/>
                    <a:pt x="2275" y="1933"/>
                    <a:pt x="2715" y="1530"/>
                  </a:cubicBezTo>
                  <a:cubicBezTo>
                    <a:pt x="2732" y="1513"/>
                    <a:pt x="2743" y="1496"/>
                    <a:pt x="2749" y="1478"/>
                  </a:cubicBezTo>
                  <a:cubicBezTo>
                    <a:pt x="2786" y="1435"/>
                    <a:pt x="2793" y="1373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7"/>
            <p:cNvSpPr/>
            <p:nvPr/>
          </p:nvSpPr>
          <p:spPr>
            <a:xfrm>
              <a:off x="554960" y="3784356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3"/>
                    <a:pt x="806" y="162"/>
                    <a:pt x="799" y="162"/>
                  </a:cubicBezTo>
                  <a:cubicBezTo>
                    <a:pt x="802" y="158"/>
                    <a:pt x="806" y="154"/>
                    <a:pt x="810" y="152"/>
                  </a:cubicBezTo>
                  <a:close/>
                  <a:moveTo>
                    <a:pt x="232" y="723"/>
                  </a:moveTo>
                  <a:cubicBezTo>
                    <a:pt x="236" y="725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5"/>
                    <a:pt x="232" y="723"/>
                  </a:cubicBezTo>
                  <a:close/>
                  <a:moveTo>
                    <a:pt x="159" y="887"/>
                  </a:moveTo>
                  <a:lnTo>
                    <a:pt x="159" y="887"/>
                  </a:lnTo>
                  <a:cubicBezTo>
                    <a:pt x="209" y="932"/>
                    <a:pt x="258" y="978"/>
                    <a:pt x="308" y="1023"/>
                  </a:cubicBezTo>
                  <a:cubicBezTo>
                    <a:pt x="323" y="1042"/>
                    <a:pt x="340" y="1060"/>
                    <a:pt x="355" y="1077"/>
                  </a:cubicBezTo>
                  <a:cubicBezTo>
                    <a:pt x="280" y="1014"/>
                    <a:pt x="196" y="939"/>
                    <a:pt x="159" y="887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5"/>
                  </a:cubicBezTo>
                  <a:cubicBezTo>
                    <a:pt x="886" y="596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7"/>
                    <a:pt x="754" y="1092"/>
                  </a:cubicBezTo>
                  <a:cubicBezTo>
                    <a:pt x="664" y="1014"/>
                    <a:pt x="580" y="928"/>
                    <a:pt x="502" y="836"/>
                  </a:cubicBezTo>
                  <a:cubicBezTo>
                    <a:pt x="597" y="730"/>
                    <a:pt x="690" y="622"/>
                    <a:pt x="786" y="516"/>
                  </a:cubicBezTo>
                  <a:cubicBezTo>
                    <a:pt x="791" y="510"/>
                    <a:pt x="797" y="503"/>
                    <a:pt x="800" y="495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8"/>
                    <a:pt x="806" y="1325"/>
                    <a:pt x="800" y="1334"/>
                  </a:cubicBezTo>
                  <a:cubicBezTo>
                    <a:pt x="795" y="1329"/>
                    <a:pt x="789" y="1325"/>
                    <a:pt x="784" y="1319"/>
                  </a:cubicBezTo>
                  <a:cubicBezTo>
                    <a:pt x="791" y="1316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2"/>
                    <a:pt x="746" y="48"/>
                  </a:cubicBezTo>
                  <a:cubicBezTo>
                    <a:pt x="743" y="50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5"/>
                  </a:cubicBezTo>
                  <a:cubicBezTo>
                    <a:pt x="241" y="540"/>
                    <a:pt x="180" y="609"/>
                    <a:pt x="116" y="676"/>
                  </a:cubicBezTo>
                  <a:cubicBezTo>
                    <a:pt x="79" y="719"/>
                    <a:pt x="4" y="779"/>
                    <a:pt x="3" y="842"/>
                  </a:cubicBezTo>
                  <a:cubicBezTo>
                    <a:pt x="1" y="896"/>
                    <a:pt x="16" y="926"/>
                    <a:pt x="53" y="961"/>
                  </a:cubicBezTo>
                  <a:cubicBezTo>
                    <a:pt x="133" y="1042"/>
                    <a:pt x="223" y="1112"/>
                    <a:pt x="306" y="1187"/>
                  </a:cubicBezTo>
                  <a:cubicBezTo>
                    <a:pt x="463" y="1327"/>
                    <a:pt x="620" y="1465"/>
                    <a:pt x="776" y="1605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5"/>
                  </a:cubicBezTo>
                  <a:cubicBezTo>
                    <a:pt x="1099" y="1385"/>
                    <a:pt x="1337" y="1165"/>
                    <a:pt x="1576" y="945"/>
                  </a:cubicBezTo>
                  <a:cubicBezTo>
                    <a:pt x="1589" y="941"/>
                    <a:pt x="1600" y="932"/>
                    <a:pt x="1606" y="917"/>
                  </a:cubicBezTo>
                  <a:cubicBezTo>
                    <a:pt x="1608" y="917"/>
                    <a:pt x="1608" y="917"/>
                    <a:pt x="1610" y="915"/>
                  </a:cubicBezTo>
                  <a:cubicBezTo>
                    <a:pt x="1632" y="894"/>
                    <a:pt x="1632" y="868"/>
                    <a:pt x="1621" y="848"/>
                  </a:cubicBezTo>
                  <a:cubicBezTo>
                    <a:pt x="1615" y="713"/>
                    <a:pt x="1427" y="589"/>
                    <a:pt x="1347" y="508"/>
                  </a:cubicBezTo>
                  <a:cubicBezTo>
                    <a:pt x="1179" y="344"/>
                    <a:pt x="1013" y="182"/>
                    <a:pt x="847" y="18"/>
                  </a:cubicBezTo>
                  <a:cubicBezTo>
                    <a:pt x="835" y="6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7"/>
            <p:cNvSpPr/>
            <p:nvPr/>
          </p:nvSpPr>
          <p:spPr>
            <a:xfrm>
              <a:off x="622661" y="3857861"/>
              <a:ext cx="122669" cy="116383"/>
            </a:xfrm>
            <a:custGeom>
              <a:avLst/>
              <a:gdLst/>
              <a:ahLst/>
              <a:cxnLst/>
              <a:rect l="l" t="t" r="r" b="b"/>
              <a:pathLst>
                <a:path w="761" h="722" extrusionOk="0">
                  <a:moveTo>
                    <a:pt x="392" y="185"/>
                  </a:moveTo>
                  <a:cubicBezTo>
                    <a:pt x="397" y="190"/>
                    <a:pt x="403" y="196"/>
                    <a:pt x="408" y="203"/>
                  </a:cubicBezTo>
                  <a:cubicBezTo>
                    <a:pt x="397" y="207"/>
                    <a:pt x="386" y="211"/>
                    <a:pt x="375" y="215"/>
                  </a:cubicBezTo>
                  <a:cubicBezTo>
                    <a:pt x="380" y="205"/>
                    <a:pt x="386" y="194"/>
                    <a:pt x="392" y="185"/>
                  </a:cubicBezTo>
                  <a:close/>
                  <a:moveTo>
                    <a:pt x="492" y="297"/>
                  </a:moveTo>
                  <a:cubicBezTo>
                    <a:pt x="494" y="298"/>
                    <a:pt x="496" y="300"/>
                    <a:pt x="498" y="302"/>
                  </a:cubicBezTo>
                  <a:cubicBezTo>
                    <a:pt x="492" y="304"/>
                    <a:pt x="489" y="306"/>
                    <a:pt x="483" y="306"/>
                  </a:cubicBezTo>
                  <a:cubicBezTo>
                    <a:pt x="487" y="304"/>
                    <a:pt x="489" y="300"/>
                    <a:pt x="492" y="297"/>
                  </a:cubicBezTo>
                  <a:close/>
                  <a:moveTo>
                    <a:pt x="591" y="405"/>
                  </a:moveTo>
                  <a:lnTo>
                    <a:pt x="600" y="414"/>
                  </a:lnTo>
                  <a:cubicBezTo>
                    <a:pt x="599" y="413"/>
                    <a:pt x="597" y="412"/>
                    <a:pt x="594" y="412"/>
                  </a:cubicBezTo>
                  <a:cubicBezTo>
                    <a:pt x="590" y="412"/>
                    <a:pt x="584" y="415"/>
                    <a:pt x="578" y="420"/>
                  </a:cubicBezTo>
                  <a:cubicBezTo>
                    <a:pt x="582" y="414"/>
                    <a:pt x="587" y="410"/>
                    <a:pt x="591" y="405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4"/>
                    <a:pt x="360" y="483"/>
                  </a:cubicBezTo>
                  <a:cubicBezTo>
                    <a:pt x="356" y="477"/>
                    <a:pt x="353" y="472"/>
                    <a:pt x="349" y="466"/>
                  </a:cubicBezTo>
                  <a:cubicBezTo>
                    <a:pt x="358" y="463"/>
                    <a:pt x="369" y="461"/>
                    <a:pt x="380" y="459"/>
                  </a:cubicBezTo>
                  <a:close/>
                  <a:moveTo>
                    <a:pt x="392" y="1"/>
                  </a:moveTo>
                  <a:cubicBezTo>
                    <a:pt x="386" y="1"/>
                    <a:pt x="379" y="2"/>
                    <a:pt x="373" y="4"/>
                  </a:cubicBezTo>
                  <a:cubicBezTo>
                    <a:pt x="220" y="60"/>
                    <a:pt x="181" y="235"/>
                    <a:pt x="37" y="298"/>
                  </a:cubicBezTo>
                  <a:cubicBezTo>
                    <a:pt x="0" y="315"/>
                    <a:pt x="2" y="367"/>
                    <a:pt x="26" y="394"/>
                  </a:cubicBezTo>
                  <a:cubicBezTo>
                    <a:pt x="78" y="451"/>
                    <a:pt x="131" y="511"/>
                    <a:pt x="183" y="569"/>
                  </a:cubicBezTo>
                  <a:cubicBezTo>
                    <a:pt x="222" y="614"/>
                    <a:pt x="274" y="699"/>
                    <a:pt x="332" y="716"/>
                  </a:cubicBezTo>
                  <a:cubicBezTo>
                    <a:pt x="346" y="720"/>
                    <a:pt x="360" y="722"/>
                    <a:pt x="373" y="722"/>
                  </a:cubicBezTo>
                  <a:cubicBezTo>
                    <a:pt x="463" y="722"/>
                    <a:pt x="526" y="636"/>
                    <a:pt x="591" y="576"/>
                  </a:cubicBezTo>
                  <a:cubicBezTo>
                    <a:pt x="647" y="524"/>
                    <a:pt x="761" y="448"/>
                    <a:pt x="709" y="358"/>
                  </a:cubicBezTo>
                  <a:cubicBezTo>
                    <a:pt x="647" y="252"/>
                    <a:pt x="537" y="157"/>
                    <a:pt x="449" y="67"/>
                  </a:cubicBezTo>
                  <a:cubicBezTo>
                    <a:pt x="451" y="34"/>
                    <a:pt x="426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3" name="Google Shape;2023;p17"/>
          <p:cNvGrpSpPr/>
          <p:nvPr/>
        </p:nvGrpSpPr>
        <p:grpSpPr>
          <a:xfrm rot="5400000">
            <a:off x="7478588" y="3352187"/>
            <a:ext cx="423798" cy="3158837"/>
            <a:chOff x="434225" y="628490"/>
            <a:chExt cx="516952" cy="3852710"/>
          </a:xfrm>
        </p:grpSpPr>
        <p:sp>
          <p:nvSpPr>
            <p:cNvPr id="2024" name="Google Shape;2024;p17"/>
            <p:cNvSpPr/>
            <p:nvPr/>
          </p:nvSpPr>
          <p:spPr>
            <a:xfrm>
              <a:off x="449538" y="1427693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4"/>
                  </a:moveTo>
                  <a:cubicBezTo>
                    <a:pt x="2780" y="254"/>
                    <a:pt x="2767" y="315"/>
                    <a:pt x="2760" y="377"/>
                  </a:cubicBezTo>
                  <a:cubicBezTo>
                    <a:pt x="2752" y="332"/>
                    <a:pt x="2743" y="285"/>
                    <a:pt x="2733" y="239"/>
                  </a:cubicBezTo>
                  <a:cubicBezTo>
                    <a:pt x="2754" y="224"/>
                    <a:pt x="2776" y="207"/>
                    <a:pt x="2799" y="194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90"/>
                    <a:pt x="202" y="407"/>
                    <a:pt x="235" y="425"/>
                  </a:cubicBezTo>
                  <a:cubicBezTo>
                    <a:pt x="203" y="427"/>
                    <a:pt x="170" y="433"/>
                    <a:pt x="138" y="440"/>
                  </a:cubicBezTo>
                  <a:cubicBezTo>
                    <a:pt x="136" y="420"/>
                    <a:pt x="134" y="399"/>
                    <a:pt x="133" y="379"/>
                  </a:cubicBezTo>
                  <a:close/>
                  <a:moveTo>
                    <a:pt x="2625" y="326"/>
                  </a:moveTo>
                  <a:cubicBezTo>
                    <a:pt x="2635" y="377"/>
                    <a:pt x="2644" y="425"/>
                    <a:pt x="2655" y="474"/>
                  </a:cubicBezTo>
                  <a:cubicBezTo>
                    <a:pt x="2635" y="435"/>
                    <a:pt x="2614" y="395"/>
                    <a:pt x="2594" y="356"/>
                  </a:cubicBezTo>
                  <a:cubicBezTo>
                    <a:pt x="2605" y="347"/>
                    <a:pt x="2616" y="338"/>
                    <a:pt x="2625" y="326"/>
                  </a:cubicBezTo>
                  <a:close/>
                  <a:moveTo>
                    <a:pt x="2493" y="455"/>
                  </a:moveTo>
                  <a:cubicBezTo>
                    <a:pt x="2499" y="472"/>
                    <a:pt x="2506" y="489"/>
                    <a:pt x="2513" y="505"/>
                  </a:cubicBezTo>
                  <a:cubicBezTo>
                    <a:pt x="2508" y="500"/>
                    <a:pt x="2502" y="496"/>
                    <a:pt x="2499" y="492"/>
                  </a:cubicBezTo>
                  <a:cubicBezTo>
                    <a:pt x="2489" y="486"/>
                    <a:pt x="2480" y="483"/>
                    <a:pt x="2471" y="483"/>
                  </a:cubicBezTo>
                  <a:cubicBezTo>
                    <a:pt x="2469" y="483"/>
                    <a:pt x="2467" y="483"/>
                    <a:pt x="2465" y="483"/>
                  </a:cubicBezTo>
                  <a:cubicBezTo>
                    <a:pt x="2474" y="474"/>
                    <a:pt x="2484" y="464"/>
                    <a:pt x="2493" y="455"/>
                  </a:cubicBezTo>
                  <a:close/>
                  <a:moveTo>
                    <a:pt x="414" y="517"/>
                  </a:moveTo>
                  <a:cubicBezTo>
                    <a:pt x="425" y="522"/>
                    <a:pt x="437" y="528"/>
                    <a:pt x="448" y="533"/>
                  </a:cubicBezTo>
                  <a:cubicBezTo>
                    <a:pt x="405" y="556"/>
                    <a:pt x="360" y="578"/>
                    <a:pt x="317" y="599"/>
                  </a:cubicBezTo>
                  <a:cubicBezTo>
                    <a:pt x="340" y="576"/>
                    <a:pt x="366" y="556"/>
                    <a:pt x="394" y="537"/>
                  </a:cubicBezTo>
                  <a:cubicBezTo>
                    <a:pt x="403" y="531"/>
                    <a:pt x="409" y="524"/>
                    <a:pt x="414" y="517"/>
                  </a:cubicBezTo>
                  <a:close/>
                  <a:moveTo>
                    <a:pt x="2879" y="392"/>
                  </a:moveTo>
                  <a:cubicBezTo>
                    <a:pt x="2883" y="483"/>
                    <a:pt x="2888" y="574"/>
                    <a:pt x="2894" y="666"/>
                  </a:cubicBezTo>
                  <a:cubicBezTo>
                    <a:pt x="2871" y="576"/>
                    <a:pt x="2868" y="483"/>
                    <a:pt x="2879" y="392"/>
                  </a:cubicBezTo>
                  <a:close/>
                  <a:moveTo>
                    <a:pt x="466" y="705"/>
                  </a:moveTo>
                  <a:cubicBezTo>
                    <a:pt x="468" y="707"/>
                    <a:pt x="468" y="707"/>
                    <a:pt x="468" y="709"/>
                  </a:cubicBezTo>
                  <a:cubicBezTo>
                    <a:pt x="466" y="709"/>
                    <a:pt x="464" y="710"/>
                    <a:pt x="461" y="712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3"/>
                  </a:moveTo>
                  <a:cubicBezTo>
                    <a:pt x="2334" y="664"/>
                    <a:pt x="2359" y="684"/>
                    <a:pt x="2383" y="705"/>
                  </a:cubicBezTo>
                  <a:cubicBezTo>
                    <a:pt x="2387" y="714"/>
                    <a:pt x="2390" y="724"/>
                    <a:pt x="2398" y="731"/>
                  </a:cubicBezTo>
                  <a:cubicBezTo>
                    <a:pt x="2415" y="750"/>
                    <a:pt x="2433" y="761"/>
                    <a:pt x="2454" y="765"/>
                  </a:cubicBezTo>
                  <a:cubicBezTo>
                    <a:pt x="2486" y="794"/>
                    <a:pt x="2515" y="822"/>
                    <a:pt x="2547" y="852"/>
                  </a:cubicBezTo>
                  <a:cubicBezTo>
                    <a:pt x="2463" y="787"/>
                    <a:pt x="2379" y="722"/>
                    <a:pt x="2297" y="656"/>
                  </a:cubicBezTo>
                  <a:cubicBezTo>
                    <a:pt x="2301" y="651"/>
                    <a:pt x="2305" y="647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3"/>
                    <a:pt x="547" y="878"/>
                    <a:pt x="494" y="914"/>
                  </a:cubicBezTo>
                  <a:cubicBezTo>
                    <a:pt x="545" y="875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6"/>
                    <a:pt x="230" y="1046"/>
                  </a:cubicBezTo>
                  <a:cubicBezTo>
                    <a:pt x="230" y="1048"/>
                    <a:pt x="228" y="1050"/>
                    <a:pt x="226" y="1052"/>
                  </a:cubicBezTo>
                  <a:cubicBezTo>
                    <a:pt x="226" y="1050"/>
                    <a:pt x="226" y="1046"/>
                    <a:pt x="226" y="1044"/>
                  </a:cubicBezTo>
                  <a:close/>
                  <a:moveTo>
                    <a:pt x="2894" y="1098"/>
                  </a:moveTo>
                  <a:cubicBezTo>
                    <a:pt x="2903" y="1111"/>
                    <a:pt x="2912" y="1124"/>
                    <a:pt x="2920" y="1136"/>
                  </a:cubicBezTo>
                  <a:cubicBezTo>
                    <a:pt x="2909" y="1130"/>
                    <a:pt x="2898" y="1124"/>
                    <a:pt x="2884" y="1117"/>
                  </a:cubicBezTo>
                  <a:cubicBezTo>
                    <a:pt x="2888" y="1111"/>
                    <a:pt x="2892" y="1104"/>
                    <a:pt x="2894" y="1098"/>
                  </a:cubicBezTo>
                  <a:close/>
                  <a:moveTo>
                    <a:pt x="2914" y="1"/>
                  </a:moveTo>
                  <a:cubicBezTo>
                    <a:pt x="2904" y="1"/>
                    <a:pt x="2894" y="3"/>
                    <a:pt x="2884" y="8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21"/>
                  </a:cubicBezTo>
                  <a:cubicBezTo>
                    <a:pt x="2400" y="373"/>
                    <a:pt x="2348" y="429"/>
                    <a:pt x="2295" y="485"/>
                  </a:cubicBezTo>
                  <a:cubicBezTo>
                    <a:pt x="2293" y="483"/>
                    <a:pt x="2293" y="483"/>
                    <a:pt x="2292" y="483"/>
                  </a:cubicBez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9"/>
                  </a:cubicBezTo>
                  <a:cubicBezTo>
                    <a:pt x="2202" y="580"/>
                    <a:pt x="2182" y="599"/>
                    <a:pt x="2163" y="619"/>
                  </a:cubicBezTo>
                  <a:cubicBezTo>
                    <a:pt x="2141" y="640"/>
                    <a:pt x="2137" y="684"/>
                    <a:pt x="2163" y="705"/>
                  </a:cubicBezTo>
                  <a:cubicBezTo>
                    <a:pt x="2314" y="822"/>
                    <a:pt x="2465" y="942"/>
                    <a:pt x="2616" y="1061"/>
                  </a:cubicBezTo>
                  <a:cubicBezTo>
                    <a:pt x="2728" y="1149"/>
                    <a:pt x="2836" y="1253"/>
                    <a:pt x="2978" y="1287"/>
                  </a:cubicBezTo>
                  <a:cubicBezTo>
                    <a:pt x="2982" y="1287"/>
                    <a:pt x="2986" y="1288"/>
                    <a:pt x="2991" y="1288"/>
                  </a:cubicBezTo>
                  <a:cubicBezTo>
                    <a:pt x="3024" y="1288"/>
                    <a:pt x="3057" y="1263"/>
                    <a:pt x="3054" y="1227"/>
                  </a:cubicBezTo>
                  <a:cubicBezTo>
                    <a:pt x="3026" y="850"/>
                    <a:pt x="2998" y="474"/>
                    <a:pt x="2987" y="95"/>
                  </a:cubicBezTo>
                  <a:cubicBezTo>
                    <a:pt x="2987" y="78"/>
                    <a:pt x="2983" y="67"/>
                    <a:pt x="2974" y="58"/>
                  </a:cubicBezTo>
                  <a:cubicBezTo>
                    <a:pt x="2974" y="26"/>
                    <a:pt x="2947" y="1"/>
                    <a:pt x="2914" y="1"/>
                  </a:cubicBezTo>
                  <a:close/>
                  <a:moveTo>
                    <a:pt x="89" y="251"/>
                  </a:moveTo>
                  <a:cubicBezTo>
                    <a:pt x="80" y="251"/>
                    <a:pt x="72" y="251"/>
                    <a:pt x="64" y="252"/>
                  </a:cubicBezTo>
                  <a:cubicBezTo>
                    <a:pt x="34" y="254"/>
                    <a:pt x="0" y="276"/>
                    <a:pt x="4" y="311"/>
                  </a:cubicBezTo>
                  <a:cubicBezTo>
                    <a:pt x="6" y="328"/>
                    <a:pt x="8" y="347"/>
                    <a:pt x="10" y="364"/>
                  </a:cubicBezTo>
                  <a:cubicBezTo>
                    <a:pt x="8" y="371"/>
                    <a:pt x="8" y="379"/>
                    <a:pt x="8" y="386"/>
                  </a:cubicBezTo>
                  <a:cubicBezTo>
                    <a:pt x="11" y="407"/>
                    <a:pt x="15" y="427"/>
                    <a:pt x="17" y="448"/>
                  </a:cubicBezTo>
                  <a:cubicBezTo>
                    <a:pt x="41" y="720"/>
                    <a:pt x="51" y="994"/>
                    <a:pt x="45" y="1268"/>
                  </a:cubicBezTo>
                  <a:cubicBezTo>
                    <a:pt x="44" y="1302"/>
                    <a:pt x="75" y="1328"/>
                    <a:pt x="107" y="1328"/>
                  </a:cubicBezTo>
                  <a:cubicBezTo>
                    <a:pt x="117" y="1328"/>
                    <a:pt x="127" y="1325"/>
                    <a:pt x="136" y="1320"/>
                  </a:cubicBezTo>
                  <a:cubicBezTo>
                    <a:pt x="155" y="1309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8"/>
                  </a:cubicBezTo>
                  <a:cubicBezTo>
                    <a:pt x="453" y="1082"/>
                    <a:pt x="688" y="919"/>
                    <a:pt x="940" y="781"/>
                  </a:cubicBezTo>
                  <a:cubicBezTo>
                    <a:pt x="981" y="757"/>
                    <a:pt x="977" y="699"/>
                    <a:pt x="940" y="675"/>
                  </a:cubicBezTo>
                  <a:cubicBezTo>
                    <a:pt x="789" y="582"/>
                    <a:pt x="636" y="494"/>
                    <a:pt x="479" y="414"/>
                  </a:cubicBezTo>
                  <a:cubicBezTo>
                    <a:pt x="371" y="356"/>
                    <a:pt x="221" y="251"/>
                    <a:pt x="89" y="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7"/>
            <p:cNvSpPr/>
            <p:nvPr/>
          </p:nvSpPr>
          <p:spPr>
            <a:xfrm>
              <a:off x="450989" y="1180581"/>
              <a:ext cx="491000" cy="259524"/>
            </a:xfrm>
            <a:custGeom>
              <a:avLst/>
              <a:gdLst/>
              <a:ahLst/>
              <a:cxnLst/>
              <a:rect l="l" t="t" r="r" b="b"/>
              <a:pathLst>
                <a:path w="3046" h="1610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5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4"/>
                  </a:cubicBezTo>
                  <a:cubicBezTo>
                    <a:pt x="227" y="167"/>
                    <a:pt x="199" y="156"/>
                    <a:pt x="171" y="156"/>
                  </a:cubicBezTo>
                  <a:cubicBezTo>
                    <a:pt x="82" y="156"/>
                    <a:pt x="1" y="277"/>
                    <a:pt x="81" y="364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1"/>
                    <a:pt x="1114" y="1313"/>
                  </a:cubicBezTo>
                  <a:cubicBezTo>
                    <a:pt x="1209" y="1416"/>
                    <a:pt x="1300" y="1518"/>
                    <a:pt x="1421" y="1591"/>
                  </a:cubicBezTo>
                  <a:cubicBezTo>
                    <a:pt x="1443" y="1605"/>
                    <a:pt x="1464" y="1610"/>
                    <a:pt x="1483" y="1610"/>
                  </a:cubicBezTo>
                  <a:cubicBezTo>
                    <a:pt x="1495" y="1610"/>
                    <a:pt x="1507" y="1608"/>
                    <a:pt x="1518" y="1604"/>
                  </a:cubicBezTo>
                  <a:cubicBezTo>
                    <a:pt x="1542" y="1600"/>
                    <a:pt x="1567" y="1591"/>
                    <a:pt x="1589" y="1569"/>
                  </a:cubicBezTo>
                  <a:cubicBezTo>
                    <a:pt x="2042" y="1112"/>
                    <a:pt x="2499" y="657"/>
                    <a:pt x="2959" y="208"/>
                  </a:cubicBezTo>
                  <a:cubicBezTo>
                    <a:pt x="3046" y="122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7"/>
            <p:cNvSpPr/>
            <p:nvPr/>
          </p:nvSpPr>
          <p:spPr>
            <a:xfrm>
              <a:off x="437932" y="1279555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2"/>
                    <a:pt x="2515" y="546"/>
                    <a:pt x="2278" y="774"/>
                  </a:cubicBezTo>
                  <a:cubicBezTo>
                    <a:pt x="2155" y="893"/>
                    <a:pt x="2024" y="1007"/>
                    <a:pt x="1894" y="1117"/>
                  </a:cubicBezTo>
                  <a:cubicBezTo>
                    <a:pt x="1797" y="1195"/>
                    <a:pt x="1678" y="1266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8"/>
                  </a:cubicBezTo>
                  <a:cubicBezTo>
                    <a:pt x="611" y="915"/>
                    <a:pt x="1092" y="1285"/>
                    <a:pt x="1575" y="1650"/>
                  </a:cubicBezTo>
                  <a:cubicBezTo>
                    <a:pt x="1597" y="1666"/>
                    <a:pt x="1619" y="1673"/>
                    <a:pt x="1639" y="1673"/>
                  </a:cubicBezTo>
                  <a:cubicBezTo>
                    <a:pt x="1680" y="1673"/>
                    <a:pt x="1715" y="1645"/>
                    <a:pt x="1733" y="1607"/>
                  </a:cubicBezTo>
                  <a:cubicBezTo>
                    <a:pt x="1748" y="1596"/>
                    <a:pt x="1763" y="1581"/>
                    <a:pt x="1773" y="1561"/>
                  </a:cubicBezTo>
                  <a:cubicBezTo>
                    <a:pt x="1829" y="1434"/>
                    <a:pt x="1993" y="1348"/>
                    <a:pt x="2097" y="1260"/>
                  </a:cubicBezTo>
                  <a:cubicBezTo>
                    <a:pt x="2218" y="1160"/>
                    <a:pt x="2336" y="1055"/>
                    <a:pt x="2449" y="945"/>
                  </a:cubicBezTo>
                  <a:cubicBezTo>
                    <a:pt x="2688" y="720"/>
                    <a:pt x="2908" y="474"/>
                    <a:pt x="3111" y="214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7"/>
            <p:cNvSpPr/>
            <p:nvPr/>
          </p:nvSpPr>
          <p:spPr>
            <a:xfrm>
              <a:off x="434386" y="743583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8" y="1"/>
                  </a:moveTo>
                  <a:cubicBezTo>
                    <a:pt x="1590" y="1"/>
                    <a:pt x="1561" y="11"/>
                    <a:pt x="1535" y="34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5"/>
                    <a:pt x="163" y="1425"/>
                  </a:cubicBezTo>
                  <a:cubicBezTo>
                    <a:pt x="183" y="1425"/>
                    <a:pt x="205" y="1418"/>
                    <a:pt x="227" y="1403"/>
                  </a:cubicBezTo>
                  <a:cubicBezTo>
                    <a:pt x="715" y="1056"/>
                    <a:pt x="1183" y="681"/>
                    <a:pt x="1627" y="278"/>
                  </a:cubicBezTo>
                  <a:cubicBezTo>
                    <a:pt x="1834" y="484"/>
                    <a:pt x="2041" y="687"/>
                    <a:pt x="2250" y="892"/>
                  </a:cubicBezTo>
                  <a:cubicBezTo>
                    <a:pt x="2466" y="1104"/>
                    <a:pt x="2673" y="1343"/>
                    <a:pt x="2930" y="1507"/>
                  </a:cubicBezTo>
                  <a:cubicBezTo>
                    <a:pt x="2951" y="1521"/>
                    <a:pt x="2973" y="1527"/>
                    <a:pt x="2992" y="1527"/>
                  </a:cubicBezTo>
                  <a:cubicBezTo>
                    <a:pt x="3095" y="1527"/>
                    <a:pt x="3162" y="1369"/>
                    <a:pt x="3053" y="1298"/>
                  </a:cubicBezTo>
                  <a:cubicBezTo>
                    <a:pt x="2814" y="1145"/>
                    <a:pt x="2621" y="918"/>
                    <a:pt x="2421" y="720"/>
                  </a:cubicBezTo>
                  <a:cubicBezTo>
                    <a:pt x="2194" y="497"/>
                    <a:pt x="1966" y="273"/>
                    <a:pt x="1741" y="51"/>
                  </a:cubicBezTo>
                  <a:cubicBezTo>
                    <a:pt x="1720" y="30"/>
                    <a:pt x="1698" y="19"/>
                    <a:pt x="1675" y="16"/>
                  </a:cubicBezTo>
                  <a:cubicBezTo>
                    <a:pt x="1658" y="6"/>
                    <a:pt x="1638" y="1"/>
                    <a:pt x="1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7"/>
            <p:cNvSpPr/>
            <p:nvPr/>
          </p:nvSpPr>
          <p:spPr>
            <a:xfrm>
              <a:off x="451956" y="628490"/>
              <a:ext cx="497448" cy="240664"/>
            </a:xfrm>
            <a:custGeom>
              <a:avLst/>
              <a:gdLst/>
              <a:ahLst/>
              <a:cxnLst/>
              <a:rect l="l" t="t" r="r" b="b"/>
              <a:pathLst>
                <a:path w="3086" h="1493" extrusionOk="0">
                  <a:moveTo>
                    <a:pt x="1510" y="1"/>
                  </a:moveTo>
                  <a:cubicBezTo>
                    <a:pt x="1483" y="1"/>
                    <a:pt x="1455" y="13"/>
                    <a:pt x="1432" y="42"/>
                  </a:cubicBezTo>
                  <a:cubicBezTo>
                    <a:pt x="1061" y="496"/>
                    <a:pt x="556" y="836"/>
                    <a:pt x="97" y="1198"/>
                  </a:cubicBezTo>
                  <a:cubicBezTo>
                    <a:pt x="1" y="1274"/>
                    <a:pt x="89" y="1397"/>
                    <a:pt x="190" y="1397"/>
                  </a:cubicBezTo>
                  <a:cubicBezTo>
                    <a:pt x="216" y="1397"/>
                    <a:pt x="244" y="1389"/>
                    <a:pt x="269" y="1369"/>
                  </a:cubicBezTo>
                  <a:cubicBezTo>
                    <a:pt x="709" y="1022"/>
                    <a:pt x="1192" y="694"/>
                    <a:pt x="1559" y="265"/>
                  </a:cubicBezTo>
                  <a:cubicBezTo>
                    <a:pt x="1991" y="653"/>
                    <a:pt x="2415" y="1050"/>
                    <a:pt x="2828" y="1457"/>
                  </a:cubicBezTo>
                  <a:cubicBezTo>
                    <a:pt x="2853" y="1482"/>
                    <a:pt x="2882" y="1492"/>
                    <a:pt x="2909" y="1492"/>
                  </a:cubicBezTo>
                  <a:cubicBezTo>
                    <a:pt x="3002" y="1492"/>
                    <a:pt x="3085" y="1370"/>
                    <a:pt x="3000" y="1285"/>
                  </a:cubicBezTo>
                  <a:cubicBezTo>
                    <a:pt x="2573" y="866"/>
                    <a:pt x="2137" y="455"/>
                    <a:pt x="1689" y="58"/>
                  </a:cubicBezTo>
                  <a:cubicBezTo>
                    <a:pt x="1664" y="35"/>
                    <a:pt x="1636" y="26"/>
                    <a:pt x="1609" y="26"/>
                  </a:cubicBezTo>
                  <a:cubicBezTo>
                    <a:pt x="1599" y="26"/>
                    <a:pt x="1590" y="27"/>
                    <a:pt x="1581" y="29"/>
                  </a:cubicBezTo>
                  <a:cubicBezTo>
                    <a:pt x="1560" y="11"/>
                    <a:pt x="1535" y="1"/>
                    <a:pt x="1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7"/>
            <p:cNvSpPr/>
            <p:nvPr/>
          </p:nvSpPr>
          <p:spPr>
            <a:xfrm>
              <a:off x="473234" y="86335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1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6"/>
                    <a:pt x="1294" y="352"/>
                  </a:cubicBezTo>
                  <a:cubicBezTo>
                    <a:pt x="1311" y="335"/>
                    <a:pt x="1328" y="317"/>
                    <a:pt x="1345" y="300"/>
                  </a:cubicBezTo>
                  <a:close/>
                  <a:moveTo>
                    <a:pt x="1086" y="568"/>
                  </a:moveTo>
                  <a:cubicBezTo>
                    <a:pt x="1134" y="772"/>
                    <a:pt x="1188" y="975"/>
                    <a:pt x="1244" y="1176"/>
                  </a:cubicBezTo>
                  <a:cubicBezTo>
                    <a:pt x="1170" y="1001"/>
                    <a:pt x="1089" y="829"/>
                    <a:pt x="991" y="667"/>
                  </a:cubicBezTo>
                  <a:cubicBezTo>
                    <a:pt x="1022" y="634"/>
                    <a:pt x="1054" y="602"/>
                    <a:pt x="1086" y="568"/>
                  </a:cubicBezTo>
                  <a:close/>
                  <a:moveTo>
                    <a:pt x="496" y="1178"/>
                  </a:moveTo>
                  <a:cubicBezTo>
                    <a:pt x="496" y="1187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1"/>
                    <a:pt x="323" y="1363"/>
                    <a:pt x="323" y="1364"/>
                  </a:cubicBezTo>
                  <a:cubicBezTo>
                    <a:pt x="347" y="1402"/>
                    <a:pt x="372" y="1439"/>
                    <a:pt x="394" y="1474"/>
                  </a:cubicBezTo>
                  <a:cubicBezTo>
                    <a:pt x="364" y="1443"/>
                    <a:pt x="332" y="1411"/>
                    <a:pt x="303" y="1379"/>
                  </a:cubicBezTo>
                  <a:cubicBezTo>
                    <a:pt x="308" y="1374"/>
                    <a:pt x="316" y="1366"/>
                    <a:pt x="321" y="1361"/>
                  </a:cubicBezTo>
                  <a:close/>
                  <a:moveTo>
                    <a:pt x="1932" y="1480"/>
                  </a:moveTo>
                  <a:cubicBezTo>
                    <a:pt x="1977" y="1586"/>
                    <a:pt x="2018" y="1696"/>
                    <a:pt x="2057" y="1806"/>
                  </a:cubicBezTo>
                  <a:cubicBezTo>
                    <a:pt x="2050" y="1814"/>
                    <a:pt x="2042" y="1819"/>
                    <a:pt x="2035" y="1827"/>
                  </a:cubicBezTo>
                  <a:cubicBezTo>
                    <a:pt x="2001" y="1711"/>
                    <a:pt x="1966" y="1596"/>
                    <a:pt x="1932" y="1480"/>
                  </a:cubicBezTo>
                  <a:close/>
                  <a:moveTo>
                    <a:pt x="733" y="1797"/>
                  </a:moveTo>
                  <a:cubicBezTo>
                    <a:pt x="746" y="1821"/>
                    <a:pt x="757" y="1847"/>
                    <a:pt x="771" y="1872"/>
                  </a:cubicBezTo>
                  <a:cubicBezTo>
                    <a:pt x="750" y="1849"/>
                    <a:pt x="730" y="1829"/>
                    <a:pt x="709" y="1806"/>
                  </a:cubicBezTo>
                  <a:cubicBezTo>
                    <a:pt x="718" y="1804"/>
                    <a:pt x="726" y="1801"/>
                    <a:pt x="733" y="1797"/>
                  </a:cubicBezTo>
                  <a:close/>
                  <a:moveTo>
                    <a:pt x="1302" y="2373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79"/>
                    <a:pt x="1332" y="2485"/>
                    <a:pt x="1326" y="2491"/>
                  </a:cubicBezTo>
                  <a:cubicBezTo>
                    <a:pt x="1306" y="2466"/>
                    <a:pt x="1283" y="2444"/>
                    <a:pt x="1263" y="2420"/>
                  </a:cubicBezTo>
                  <a:cubicBezTo>
                    <a:pt x="1278" y="2407"/>
                    <a:pt x="1291" y="2392"/>
                    <a:pt x="1302" y="2373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6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0"/>
                    <a:pt x="2275" y="1933"/>
                    <a:pt x="2715" y="1529"/>
                  </a:cubicBezTo>
                  <a:cubicBezTo>
                    <a:pt x="2732" y="1512"/>
                    <a:pt x="2743" y="1495"/>
                    <a:pt x="2749" y="1476"/>
                  </a:cubicBezTo>
                  <a:cubicBezTo>
                    <a:pt x="2786" y="1433"/>
                    <a:pt x="2793" y="1372"/>
                    <a:pt x="2737" y="1323"/>
                  </a:cubicBezTo>
                  <a:cubicBezTo>
                    <a:pt x="2268" y="930"/>
                    <a:pt x="1833" y="499"/>
                    <a:pt x="1434" y="35"/>
                  </a:cubicBezTo>
                  <a:cubicBezTo>
                    <a:pt x="1413" y="11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7"/>
            <p:cNvSpPr/>
            <p:nvPr/>
          </p:nvSpPr>
          <p:spPr>
            <a:xfrm>
              <a:off x="554960" y="944915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59"/>
                    <a:pt x="823" y="165"/>
                  </a:cubicBezTo>
                  <a:cubicBezTo>
                    <a:pt x="815" y="163"/>
                    <a:pt x="806" y="163"/>
                    <a:pt x="799" y="163"/>
                  </a:cubicBezTo>
                  <a:cubicBezTo>
                    <a:pt x="802" y="159"/>
                    <a:pt x="806" y="156"/>
                    <a:pt x="810" y="152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30"/>
                  </a:cubicBezTo>
                  <a:cubicBezTo>
                    <a:pt x="239" y="728"/>
                    <a:pt x="232" y="728"/>
                    <a:pt x="226" y="728"/>
                  </a:cubicBez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6"/>
                  </a:moveTo>
                  <a:lnTo>
                    <a:pt x="159" y="886"/>
                  </a:lnTo>
                  <a:cubicBezTo>
                    <a:pt x="209" y="933"/>
                    <a:pt x="258" y="978"/>
                    <a:pt x="308" y="1024"/>
                  </a:cubicBezTo>
                  <a:cubicBezTo>
                    <a:pt x="323" y="1043"/>
                    <a:pt x="340" y="1060"/>
                    <a:pt x="355" y="1078"/>
                  </a:cubicBezTo>
                  <a:cubicBezTo>
                    <a:pt x="280" y="1013"/>
                    <a:pt x="196" y="939"/>
                    <a:pt x="159" y="886"/>
                  </a:cubicBezTo>
                  <a:close/>
                  <a:moveTo>
                    <a:pt x="800" y="497"/>
                  </a:moveTo>
                  <a:cubicBezTo>
                    <a:pt x="819" y="508"/>
                    <a:pt x="838" y="528"/>
                    <a:pt x="856" y="555"/>
                  </a:cubicBezTo>
                  <a:cubicBezTo>
                    <a:pt x="886" y="596"/>
                    <a:pt x="918" y="635"/>
                    <a:pt x="950" y="674"/>
                  </a:cubicBezTo>
                  <a:cubicBezTo>
                    <a:pt x="985" y="717"/>
                    <a:pt x="1030" y="773"/>
                    <a:pt x="1082" y="804"/>
                  </a:cubicBezTo>
                  <a:cubicBezTo>
                    <a:pt x="974" y="899"/>
                    <a:pt x="864" y="996"/>
                    <a:pt x="754" y="1093"/>
                  </a:cubicBezTo>
                  <a:cubicBezTo>
                    <a:pt x="664" y="1013"/>
                    <a:pt x="580" y="927"/>
                    <a:pt x="502" y="836"/>
                  </a:cubicBezTo>
                  <a:cubicBezTo>
                    <a:pt x="597" y="730"/>
                    <a:pt x="690" y="622"/>
                    <a:pt x="786" y="515"/>
                  </a:cubicBezTo>
                  <a:cubicBezTo>
                    <a:pt x="791" y="510"/>
                    <a:pt x="797" y="502"/>
                    <a:pt x="800" y="497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7"/>
                    <a:pt x="806" y="1326"/>
                    <a:pt x="800" y="1334"/>
                  </a:cubicBezTo>
                  <a:cubicBezTo>
                    <a:pt x="795" y="1330"/>
                    <a:pt x="789" y="1325"/>
                    <a:pt x="784" y="1319"/>
                  </a:cubicBezTo>
                  <a:cubicBezTo>
                    <a:pt x="791" y="1315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51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4"/>
                  </a:cubicBezTo>
                  <a:cubicBezTo>
                    <a:pt x="241" y="542"/>
                    <a:pt x="180" y="609"/>
                    <a:pt x="116" y="676"/>
                  </a:cubicBezTo>
                  <a:cubicBezTo>
                    <a:pt x="79" y="719"/>
                    <a:pt x="4" y="780"/>
                    <a:pt x="3" y="844"/>
                  </a:cubicBezTo>
                  <a:cubicBezTo>
                    <a:pt x="1" y="896"/>
                    <a:pt x="16" y="926"/>
                    <a:pt x="53" y="963"/>
                  </a:cubicBezTo>
                  <a:cubicBezTo>
                    <a:pt x="133" y="1041"/>
                    <a:pt x="223" y="1112"/>
                    <a:pt x="306" y="1187"/>
                  </a:cubicBezTo>
                  <a:cubicBezTo>
                    <a:pt x="463" y="1326"/>
                    <a:pt x="620" y="1466"/>
                    <a:pt x="776" y="1604"/>
                  </a:cubicBezTo>
                  <a:cubicBezTo>
                    <a:pt x="789" y="1616"/>
                    <a:pt x="804" y="1622"/>
                    <a:pt x="819" y="1622"/>
                  </a:cubicBezTo>
                  <a:cubicBezTo>
                    <a:pt x="834" y="1622"/>
                    <a:pt x="849" y="1616"/>
                    <a:pt x="862" y="1604"/>
                  </a:cubicBezTo>
                  <a:cubicBezTo>
                    <a:pt x="1099" y="1384"/>
                    <a:pt x="1337" y="1166"/>
                    <a:pt x="1576" y="946"/>
                  </a:cubicBezTo>
                  <a:cubicBezTo>
                    <a:pt x="1589" y="940"/>
                    <a:pt x="1600" y="931"/>
                    <a:pt x="1606" y="918"/>
                  </a:cubicBezTo>
                  <a:cubicBezTo>
                    <a:pt x="1608" y="916"/>
                    <a:pt x="1608" y="916"/>
                    <a:pt x="1610" y="914"/>
                  </a:cubicBezTo>
                  <a:cubicBezTo>
                    <a:pt x="1632" y="894"/>
                    <a:pt x="1632" y="870"/>
                    <a:pt x="1621" y="849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6"/>
                    <a:pt x="1013" y="182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7"/>
            <p:cNvSpPr/>
            <p:nvPr/>
          </p:nvSpPr>
          <p:spPr>
            <a:xfrm>
              <a:off x="622661" y="1018420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0"/>
                    <a:pt x="403" y="197"/>
                    <a:pt x="408" y="203"/>
                  </a:cubicBezTo>
                  <a:cubicBezTo>
                    <a:pt x="397" y="207"/>
                    <a:pt x="386" y="210"/>
                    <a:pt x="375" y="214"/>
                  </a:cubicBezTo>
                  <a:cubicBezTo>
                    <a:pt x="380" y="205"/>
                    <a:pt x="386" y="194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0"/>
                    <a:pt x="498" y="304"/>
                  </a:cubicBezTo>
                  <a:cubicBezTo>
                    <a:pt x="492" y="304"/>
                    <a:pt x="489" y="306"/>
                    <a:pt x="483" y="307"/>
                  </a:cubicBezTo>
                  <a:cubicBezTo>
                    <a:pt x="487" y="304"/>
                    <a:pt x="489" y="300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8"/>
                  </a:moveTo>
                  <a:cubicBezTo>
                    <a:pt x="373" y="466"/>
                    <a:pt x="367" y="473"/>
                    <a:pt x="360" y="483"/>
                  </a:cubicBezTo>
                  <a:cubicBezTo>
                    <a:pt x="356" y="477"/>
                    <a:pt x="353" y="471"/>
                    <a:pt x="349" y="466"/>
                  </a:cubicBezTo>
                  <a:cubicBezTo>
                    <a:pt x="358" y="464"/>
                    <a:pt x="369" y="460"/>
                    <a:pt x="380" y="458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3"/>
                  </a:cubicBezTo>
                  <a:cubicBezTo>
                    <a:pt x="220" y="59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699"/>
                    <a:pt x="332" y="718"/>
                  </a:cubicBezTo>
                  <a:cubicBezTo>
                    <a:pt x="346" y="722"/>
                    <a:pt x="360" y="723"/>
                    <a:pt x="373" y="723"/>
                  </a:cubicBezTo>
                  <a:cubicBezTo>
                    <a:pt x="462" y="723"/>
                    <a:pt x="526" y="636"/>
                    <a:pt x="591" y="576"/>
                  </a:cubicBezTo>
                  <a:cubicBezTo>
                    <a:pt x="647" y="524"/>
                    <a:pt x="761" y="447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7"/>
            <p:cNvSpPr/>
            <p:nvPr/>
          </p:nvSpPr>
          <p:spPr>
            <a:xfrm>
              <a:off x="449538" y="2374227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3"/>
                  </a:moveTo>
                  <a:cubicBezTo>
                    <a:pt x="2780" y="253"/>
                    <a:pt x="2767" y="314"/>
                    <a:pt x="2760" y="376"/>
                  </a:cubicBezTo>
                  <a:cubicBezTo>
                    <a:pt x="2752" y="331"/>
                    <a:pt x="2743" y="285"/>
                    <a:pt x="2733" y="240"/>
                  </a:cubicBezTo>
                  <a:cubicBezTo>
                    <a:pt x="2754" y="223"/>
                    <a:pt x="2776" y="208"/>
                    <a:pt x="2799" y="193"/>
                  </a:cubicBezTo>
                  <a:close/>
                  <a:moveTo>
                    <a:pt x="133" y="380"/>
                  </a:moveTo>
                  <a:cubicBezTo>
                    <a:pt x="166" y="389"/>
                    <a:pt x="202" y="406"/>
                    <a:pt x="235" y="424"/>
                  </a:cubicBezTo>
                  <a:cubicBezTo>
                    <a:pt x="203" y="426"/>
                    <a:pt x="170" y="432"/>
                    <a:pt x="138" y="439"/>
                  </a:cubicBezTo>
                  <a:cubicBezTo>
                    <a:pt x="136" y="419"/>
                    <a:pt x="134" y="398"/>
                    <a:pt x="133" y="380"/>
                  </a:cubicBezTo>
                  <a:close/>
                  <a:moveTo>
                    <a:pt x="2625" y="327"/>
                  </a:moveTo>
                  <a:cubicBezTo>
                    <a:pt x="2635" y="376"/>
                    <a:pt x="2644" y="424"/>
                    <a:pt x="2655" y="475"/>
                  </a:cubicBezTo>
                  <a:cubicBezTo>
                    <a:pt x="2635" y="434"/>
                    <a:pt x="2614" y="395"/>
                    <a:pt x="2594" y="355"/>
                  </a:cubicBezTo>
                  <a:cubicBezTo>
                    <a:pt x="2605" y="346"/>
                    <a:pt x="2616" y="337"/>
                    <a:pt x="2625" y="327"/>
                  </a:cubicBezTo>
                  <a:close/>
                  <a:moveTo>
                    <a:pt x="2493" y="454"/>
                  </a:moveTo>
                  <a:cubicBezTo>
                    <a:pt x="2499" y="471"/>
                    <a:pt x="2506" y="488"/>
                    <a:pt x="2513" y="505"/>
                  </a:cubicBezTo>
                  <a:cubicBezTo>
                    <a:pt x="2508" y="501"/>
                    <a:pt x="2502" y="495"/>
                    <a:pt x="2499" y="492"/>
                  </a:cubicBezTo>
                  <a:cubicBezTo>
                    <a:pt x="2489" y="485"/>
                    <a:pt x="2480" y="482"/>
                    <a:pt x="2471" y="482"/>
                  </a:cubicBezTo>
                  <a:cubicBezTo>
                    <a:pt x="2469" y="482"/>
                    <a:pt x="2467" y="482"/>
                    <a:pt x="2465" y="482"/>
                  </a:cubicBezTo>
                  <a:cubicBezTo>
                    <a:pt x="2474" y="473"/>
                    <a:pt x="2484" y="464"/>
                    <a:pt x="2493" y="454"/>
                  </a:cubicBezTo>
                  <a:close/>
                  <a:moveTo>
                    <a:pt x="414" y="516"/>
                  </a:moveTo>
                  <a:cubicBezTo>
                    <a:pt x="425" y="521"/>
                    <a:pt x="437" y="527"/>
                    <a:pt x="448" y="533"/>
                  </a:cubicBezTo>
                  <a:cubicBezTo>
                    <a:pt x="405" y="555"/>
                    <a:pt x="360" y="577"/>
                    <a:pt x="317" y="600"/>
                  </a:cubicBezTo>
                  <a:cubicBezTo>
                    <a:pt x="340" y="575"/>
                    <a:pt x="366" y="555"/>
                    <a:pt x="394" y="536"/>
                  </a:cubicBezTo>
                  <a:cubicBezTo>
                    <a:pt x="403" y="531"/>
                    <a:pt x="409" y="523"/>
                    <a:pt x="414" y="516"/>
                  </a:cubicBezTo>
                  <a:close/>
                  <a:moveTo>
                    <a:pt x="2879" y="391"/>
                  </a:moveTo>
                  <a:cubicBezTo>
                    <a:pt x="2883" y="482"/>
                    <a:pt x="2888" y="574"/>
                    <a:pt x="2894" y="667"/>
                  </a:cubicBezTo>
                  <a:cubicBezTo>
                    <a:pt x="2871" y="575"/>
                    <a:pt x="2868" y="482"/>
                    <a:pt x="2879" y="391"/>
                  </a:cubicBezTo>
                  <a:close/>
                  <a:moveTo>
                    <a:pt x="466" y="704"/>
                  </a:moveTo>
                  <a:cubicBezTo>
                    <a:pt x="468" y="706"/>
                    <a:pt x="468" y="708"/>
                    <a:pt x="468" y="708"/>
                  </a:cubicBezTo>
                  <a:cubicBezTo>
                    <a:pt x="466" y="710"/>
                    <a:pt x="464" y="710"/>
                    <a:pt x="461" y="712"/>
                  </a:cubicBezTo>
                  <a:cubicBezTo>
                    <a:pt x="463" y="710"/>
                    <a:pt x="464" y="708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3"/>
                    <a:pt x="2359" y="684"/>
                    <a:pt x="2383" y="704"/>
                  </a:cubicBezTo>
                  <a:cubicBezTo>
                    <a:pt x="2387" y="713"/>
                    <a:pt x="2390" y="723"/>
                    <a:pt x="2398" y="730"/>
                  </a:cubicBezTo>
                  <a:cubicBezTo>
                    <a:pt x="2415" y="749"/>
                    <a:pt x="2433" y="760"/>
                    <a:pt x="2454" y="766"/>
                  </a:cubicBezTo>
                  <a:cubicBezTo>
                    <a:pt x="2486" y="794"/>
                    <a:pt x="2515" y="823"/>
                    <a:pt x="2547" y="853"/>
                  </a:cubicBezTo>
                  <a:cubicBezTo>
                    <a:pt x="2463" y="786"/>
                    <a:pt x="2379" y="721"/>
                    <a:pt x="2297" y="656"/>
                  </a:cubicBezTo>
                  <a:cubicBezTo>
                    <a:pt x="2301" y="652"/>
                    <a:pt x="2305" y="646"/>
                    <a:pt x="2308" y="643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2"/>
                    <a:pt x="547" y="877"/>
                    <a:pt x="494" y="915"/>
                  </a:cubicBezTo>
                  <a:cubicBezTo>
                    <a:pt x="545" y="874"/>
                    <a:pt x="599" y="838"/>
                    <a:pt x="655" y="808"/>
                  </a:cubicBezTo>
                  <a:close/>
                  <a:moveTo>
                    <a:pt x="226" y="1043"/>
                  </a:moveTo>
                  <a:cubicBezTo>
                    <a:pt x="228" y="1045"/>
                    <a:pt x="228" y="1045"/>
                    <a:pt x="230" y="1045"/>
                  </a:cubicBezTo>
                  <a:cubicBezTo>
                    <a:pt x="230" y="1047"/>
                    <a:pt x="228" y="1049"/>
                    <a:pt x="226" y="1051"/>
                  </a:cubicBezTo>
                  <a:lnTo>
                    <a:pt x="226" y="1043"/>
                  </a:lnTo>
                  <a:close/>
                  <a:moveTo>
                    <a:pt x="2894" y="1097"/>
                  </a:moveTo>
                  <a:cubicBezTo>
                    <a:pt x="2903" y="1111"/>
                    <a:pt x="2912" y="1124"/>
                    <a:pt x="2920" y="1135"/>
                  </a:cubicBezTo>
                  <a:cubicBezTo>
                    <a:pt x="2909" y="1129"/>
                    <a:pt x="2898" y="1124"/>
                    <a:pt x="2884" y="1116"/>
                  </a:cubicBezTo>
                  <a:cubicBezTo>
                    <a:pt x="2888" y="1111"/>
                    <a:pt x="2892" y="1105"/>
                    <a:pt x="2894" y="1097"/>
                  </a:cubicBezTo>
                  <a:close/>
                  <a:moveTo>
                    <a:pt x="2913" y="1"/>
                  </a:moveTo>
                  <a:cubicBezTo>
                    <a:pt x="2904" y="1"/>
                    <a:pt x="2894" y="3"/>
                    <a:pt x="2884" y="7"/>
                  </a:cubicBezTo>
                  <a:cubicBezTo>
                    <a:pt x="2743" y="68"/>
                    <a:pt x="2620" y="167"/>
                    <a:pt x="2502" y="275"/>
                  </a:cubicBezTo>
                  <a:cubicBezTo>
                    <a:pt x="2482" y="281"/>
                    <a:pt x="2461" y="298"/>
                    <a:pt x="2456" y="320"/>
                  </a:cubicBezTo>
                  <a:cubicBezTo>
                    <a:pt x="2400" y="374"/>
                    <a:pt x="2348" y="428"/>
                    <a:pt x="2295" y="484"/>
                  </a:cubicBezTo>
                  <a:cubicBezTo>
                    <a:pt x="2293" y="484"/>
                    <a:pt x="2293" y="482"/>
                    <a:pt x="2292" y="482"/>
                  </a:cubicBezTo>
                  <a:cubicBezTo>
                    <a:pt x="2284" y="480"/>
                    <a:pt x="2278" y="479"/>
                    <a:pt x="2272" y="479"/>
                  </a:cubicBezTo>
                  <a:cubicBezTo>
                    <a:pt x="2231" y="479"/>
                    <a:pt x="2211" y="523"/>
                    <a:pt x="2221" y="559"/>
                  </a:cubicBezTo>
                  <a:cubicBezTo>
                    <a:pt x="2202" y="579"/>
                    <a:pt x="2182" y="598"/>
                    <a:pt x="2163" y="618"/>
                  </a:cubicBezTo>
                  <a:cubicBezTo>
                    <a:pt x="2141" y="639"/>
                    <a:pt x="2137" y="684"/>
                    <a:pt x="2163" y="704"/>
                  </a:cubicBezTo>
                  <a:cubicBezTo>
                    <a:pt x="2314" y="823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6"/>
                  </a:cubicBezTo>
                  <a:cubicBezTo>
                    <a:pt x="2982" y="1287"/>
                    <a:pt x="2987" y="1287"/>
                    <a:pt x="2991" y="1287"/>
                  </a:cubicBezTo>
                  <a:cubicBezTo>
                    <a:pt x="3025" y="1287"/>
                    <a:pt x="3057" y="1264"/>
                    <a:pt x="3054" y="1228"/>
                  </a:cubicBezTo>
                  <a:cubicBezTo>
                    <a:pt x="3026" y="849"/>
                    <a:pt x="2998" y="473"/>
                    <a:pt x="2987" y="94"/>
                  </a:cubicBezTo>
                  <a:cubicBezTo>
                    <a:pt x="2987" y="79"/>
                    <a:pt x="2983" y="66"/>
                    <a:pt x="2974" y="57"/>
                  </a:cubicBezTo>
                  <a:cubicBezTo>
                    <a:pt x="2974" y="25"/>
                    <a:pt x="2947" y="1"/>
                    <a:pt x="2913" y="1"/>
                  </a:cubicBezTo>
                  <a:close/>
                  <a:moveTo>
                    <a:pt x="89" y="250"/>
                  </a:moveTo>
                  <a:cubicBezTo>
                    <a:pt x="80" y="250"/>
                    <a:pt x="72" y="250"/>
                    <a:pt x="64" y="251"/>
                  </a:cubicBezTo>
                  <a:cubicBezTo>
                    <a:pt x="34" y="255"/>
                    <a:pt x="0" y="275"/>
                    <a:pt x="4" y="311"/>
                  </a:cubicBezTo>
                  <a:cubicBezTo>
                    <a:pt x="6" y="329"/>
                    <a:pt x="8" y="346"/>
                    <a:pt x="10" y="363"/>
                  </a:cubicBezTo>
                  <a:cubicBezTo>
                    <a:pt x="8" y="370"/>
                    <a:pt x="8" y="378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3"/>
                    <a:pt x="45" y="1267"/>
                  </a:cubicBezTo>
                  <a:cubicBezTo>
                    <a:pt x="44" y="1301"/>
                    <a:pt x="75" y="1327"/>
                    <a:pt x="107" y="1327"/>
                  </a:cubicBezTo>
                  <a:cubicBezTo>
                    <a:pt x="117" y="1327"/>
                    <a:pt x="127" y="1325"/>
                    <a:pt x="136" y="1319"/>
                  </a:cubicBezTo>
                  <a:cubicBezTo>
                    <a:pt x="155" y="1308"/>
                    <a:pt x="170" y="1295"/>
                    <a:pt x="187" y="1282"/>
                  </a:cubicBezTo>
                  <a:cubicBezTo>
                    <a:pt x="203" y="1282"/>
                    <a:pt x="222" y="1278"/>
                    <a:pt x="233" y="1267"/>
                  </a:cubicBezTo>
                  <a:cubicBezTo>
                    <a:pt x="453" y="1081"/>
                    <a:pt x="688" y="918"/>
                    <a:pt x="940" y="781"/>
                  </a:cubicBezTo>
                  <a:cubicBezTo>
                    <a:pt x="981" y="758"/>
                    <a:pt x="977" y="698"/>
                    <a:pt x="940" y="676"/>
                  </a:cubicBezTo>
                  <a:cubicBezTo>
                    <a:pt x="789" y="583"/>
                    <a:pt x="636" y="495"/>
                    <a:pt x="479" y="413"/>
                  </a:cubicBezTo>
                  <a:cubicBezTo>
                    <a:pt x="371" y="355"/>
                    <a:pt x="221" y="250"/>
                    <a:pt x="89" y="2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7"/>
            <p:cNvSpPr/>
            <p:nvPr/>
          </p:nvSpPr>
          <p:spPr>
            <a:xfrm>
              <a:off x="450989" y="2126954"/>
              <a:ext cx="491000" cy="259685"/>
            </a:xfrm>
            <a:custGeom>
              <a:avLst/>
              <a:gdLst/>
              <a:ahLst/>
              <a:cxnLst/>
              <a:rect l="l" t="t" r="r" b="b"/>
              <a:pathLst>
                <a:path w="3046" h="1611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6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3"/>
                    <a:pt x="1114" y="1313"/>
                  </a:cubicBezTo>
                  <a:cubicBezTo>
                    <a:pt x="1209" y="1418"/>
                    <a:pt x="1300" y="1518"/>
                    <a:pt x="1421" y="1593"/>
                  </a:cubicBezTo>
                  <a:cubicBezTo>
                    <a:pt x="1443" y="1605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7"/>
            <p:cNvSpPr/>
            <p:nvPr/>
          </p:nvSpPr>
          <p:spPr>
            <a:xfrm>
              <a:off x="437932" y="2226089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2"/>
                  </a:cubicBezTo>
                  <a:cubicBezTo>
                    <a:pt x="2736" y="301"/>
                    <a:pt x="2515" y="545"/>
                    <a:pt x="2278" y="775"/>
                  </a:cubicBezTo>
                  <a:cubicBezTo>
                    <a:pt x="2155" y="894"/>
                    <a:pt x="2024" y="1006"/>
                    <a:pt x="1894" y="1116"/>
                  </a:cubicBezTo>
                  <a:cubicBezTo>
                    <a:pt x="1797" y="1196"/>
                    <a:pt x="1678" y="1267"/>
                    <a:pt x="1603" y="1368"/>
                  </a:cubicBezTo>
                  <a:cubicBezTo>
                    <a:pt x="1152" y="1028"/>
                    <a:pt x="701" y="683"/>
                    <a:pt x="231" y="368"/>
                  </a:cubicBezTo>
                  <a:cubicBezTo>
                    <a:pt x="209" y="354"/>
                    <a:pt x="188" y="347"/>
                    <a:pt x="167" y="347"/>
                  </a:cubicBezTo>
                  <a:cubicBezTo>
                    <a:pt x="67" y="347"/>
                    <a:pt x="0" y="506"/>
                    <a:pt x="108" y="579"/>
                  </a:cubicBezTo>
                  <a:cubicBezTo>
                    <a:pt x="611" y="916"/>
                    <a:pt x="1092" y="1286"/>
                    <a:pt x="1575" y="1649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5"/>
                    <a:pt x="1733" y="1606"/>
                  </a:cubicBezTo>
                  <a:cubicBezTo>
                    <a:pt x="1748" y="1595"/>
                    <a:pt x="1763" y="1580"/>
                    <a:pt x="1773" y="1560"/>
                  </a:cubicBezTo>
                  <a:cubicBezTo>
                    <a:pt x="1829" y="1433"/>
                    <a:pt x="1993" y="1347"/>
                    <a:pt x="2097" y="1259"/>
                  </a:cubicBezTo>
                  <a:cubicBezTo>
                    <a:pt x="2218" y="1159"/>
                    <a:pt x="2336" y="1054"/>
                    <a:pt x="2449" y="946"/>
                  </a:cubicBezTo>
                  <a:cubicBezTo>
                    <a:pt x="2688" y="719"/>
                    <a:pt x="2908" y="473"/>
                    <a:pt x="3111" y="214"/>
                  </a:cubicBezTo>
                  <a:cubicBezTo>
                    <a:pt x="3183" y="122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7"/>
            <p:cNvSpPr/>
            <p:nvPr/>
          </p:nvSpPr>
          <p:spPr>
            <a:xfrm>
              <a:off x="434225" y="1690117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1"/>
                  </a:moveTo>
                  <a:cubicBezTo>
                    <a:pt x="1589" y="1"/>
                    <a:pt x="1562" y="10"/>
                    <a:pt x="1536" y="33"/>
                  </a:cubicBezTo>
                  <a:cubicBezTo>
                    <a:pt x="1085" y="449"/>
                    <a:pt x="606" y="837"/>
                    <a:pt x="105" y="1193"/>
                  </a:cubicBezTo>
                  <a:cubicBezTo>
                    <a:pt x="1" y="1267"/>
                    <a:pt x="67" y="1425"/>
                    <a:pt x="165" y="1425"/>
                  </a:cubicBezTo>
                  <a:cubicBezTo>
                    <a:pt x="185" y="1425"/>
                    <a:pt x="206" y="1419"/>
                    <a:pt x="228" y="1404"/>
                  </a:cubicBezTo>
                  <a:cubicBezTo>
                    <a:pt x="716" y="1057"/>
                    <a:pt x="1184" y="680"/>
                    <a:pt x="1628" y="278"/>
                  </a:cubicBezTo>
                  <a:cubicBezTo>
                    <a:pt x="1835" y="483"/>
                    <a:pt x="2042" y="688"/>
                    <a:pt x="2251" y="891"/>
                  </a:cubicBezTo>
                  <a:cubicBezTo>
                    <a:pt x="2467" y="1104"/>
                    <a:pt x="2674" y="1342"/>
                    <a:pt x="2931" y="1506"/>
                  </a:cubicBezTo>
                  <a:cubicBezTo>
                    <a:pt x="2953" y="1520"/>
                    <a:pt x="2974" y="1526"/>
                    <a:pt x="2994" y="1526"/>
                  </a:cubicBezTo>
                  <a:cubicBezTo>
                    <a:pt x="3096" y="1526"/>
                    <a:pt x="3163" y="1368"/>
                    <a:pt x="3054" y="1297"/>
                  </a:cubicBezTo>
                  <a:cubicBezTo>
                    <a:pt x="2815" y="1145"/>
                    <a:pt x="2622" y="917"/>
                    <a:pt x="2422" y="719"/>
                  </a:cubicBezTo>
                  <a:cubicBezTo>
                    <a:pt x="2195" y="496"/>
                    <a:pt x="1967" y="274"/>
                    <a:pt x="1742" y="50"/>
                  </a:cubicBezTo>
                  <a:cubicBezTo>
                    <a:pt x="1721" y="30"/>
                    <a:pt x="1699" y="20"/>
                    <a:pt x="1676" y="17"/>
                  </a:cubicBezTo>
                  <a:cubicBezTo>
                    <a:pt x="1658" y="7"/>
                    <a:pt x="1638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7"/>
            <p:cNvSpPr/>
            <p:nvPr/>
          </p:nvSpPr>
          <p:spPr>
            <a:xfrm>
              <a:off x="451956" y="1575024"/>
              <a:ext cx="497448" cy="240503"/>
            </a:xfrm>
            <a:custGeom>
              <a:avLst/>
              <a:gdLst/>
              <a:ahLst/>
              <a:cxnLst/>
              <a:rect l="l" t="t" r="r" b="b"/>
              <a:pathLst>
                <a:path w="3086" h="1492" extrusionOk="0">
                  <a:moveTo>
                    <a:pt x="1509" y="0"/>
                  </a:moveTo>
                  <a:cubicBezTo>
                    <a:pt x="1482" y="0"/>
                    <a:pt x="1455" y="12"/>
                    <a:pt x="1432" y="41"/>
                  </a:cubicBezTo>
                  <a:cubicBezTo>
                    <a:pt x="1061" y="496"/>
                    <a:pt x="556" y="837"/>
                    <a:pt x="97" y="1197"/>
                  </a:cubicBezTo>
                  <a:cubicBezTo>
                    <a:pt x="1" y="1274"/>
                    <a:pt x="89" y="1396"/>
                    <a:pt x="190" y="1396"/>
                  </a:cubicBezTo>
                  <a:cubicBezTo>
                    <a:pt x="216" y="1396"/>
                    <a:pt x="244" y="1388"/>
                    <a:pt x="269" y="1368"/>
                  </a:cubicBezTo>
                  <a:cubicBezTo>
                    <a:pt x="709" y="1021"/>
                    <a:pt x="1192" y="693"/>
                    <a:pt x="1559" y="266"/>
                  </a:cubicBezTo>
                  <a:cubicBezTo>
                    <a:pt x="1991" y="652"/>
                    <a:pt x="2415" y="1049"/>
                    <a:pt x="2828" y="1456"/>
                  </a:cubicBezTo>
                  <a:cubicBezTo>
                    <a:pt x="2853" y="1481"/>
                    <a:pt x="2882" y="1491"/>
                    <a:pt x="2909" y="1491"/>
                  </a:cubicBezTo>
                  <a:cubicBezTo>
                    <a:pt x="3002" y="1491"/>
                    <a:pt x="3085" y="1369"/>
                    <a:pt x="3000" y="1284"/>
                  </a:cubicBezTo>
                  <a:cubicBezTo>
                    <a:pt x="2573" y="865"/>
                    <a:pt x="2137" y="457"/>
                    <a:pt x="1689" y="58"/>
                  </a:cubicBezTo>
                  <a:cubicBezTo>
                    <a:pt x="1665" y="36"/>
                    <a:pt x="1637" y="26"/>
                    <a:pt x="1610" y="26"/>
                  </a:cubicBezTo>
                  <a:cubicBezTo>
                    <a:pt x="1600" y="26"/>
                    <a:pt x="1591" y="27"/>
                    <a:pt x="1581" y="30"/>
                  </a:cubicBezTo>
                  <a:cubicBezTo>
                    <a:pt x="1560" y="11"/>
                    <a:pt x="153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7"/>
            <p:cNvSpPr/>
            <p:nvPr/>
          </p:nvSpPr>
          <p:spPr>
            <a:xfrm>
              <a:off x="473234" y="1809724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2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8"/>
                    <a:pt x="1294" y="352"/>
                  </a:cubicBezTo>
                  <a:cubicBezTo>
                    <a:pt x="1311" y="335"/>
                    <a:pt x="1328" y="319"/>
                    <a:pt x="1345" y="300"/>
                  </a:cubicBezTo>
                  <a:close/>
                  <a:moveTo>
                    <a:pt x="1086" y="569"/>
                  </a:moveTo>
                  <a:cubicBezTo>
                    <a:pt x="1134" y="774"/>
                    <a:pt x="1188" y="975"/>
                    <a:pt x="1244" y="1178"/>
                  </a:cubicBezTo>
                  <a:cubicBezTo>
                    <a:pt x="1170" y="1003"/>
                    <a:pt x="1089" y="830"/>
                    <a:pt x="991" y="667"/>
                  </a:cubicBezTo>
                  <a:cubicBezTo>
                    <a:pt x="1022" y="634"/>
                    <a:pt x="1054" y="602"/>
                    <a:pt x="1086" y="569"/>
                  </a:cubicBezTo>
                  <a:close/>
                  <a:moveTo>
                    <a:pt x="496" y="1178"/>
                  </a:moveTo>
                  <a:cubicBezTo>
                    <a:pt x="496" y="1188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3"/>
                    <a:pt x="323" y="1365"/>
                    <a:pt x="323" y="1365"/>
                  </a:cubicBezTo>
                  <a:cubicBezTo>
                    <a:pt x="347" y="1402"/>
                    <a:pt x="372" y="1439"/>
                    <a:pt x="394" y="1477"/>
                  </a:cubicBezTo>
                  <a:cubicBezTo>
                    <a:pt x="364" y="1445"/>
                    <a:pt x="332" y="1411"/>
                    <a:pt x="303" y="1380"/>
                  </a:cubicBezTo>
                  <a:cubicBezTo>
                    <a:pt x="308" y="1374"/>
                    <a:pt x="316" y="1367"/>
                    <a:pt x="321" y="1361"/>
                  </a:cubicBezTo>
                  <a:close/>
                  <a:moveTo>
                    <a:pt x="1932" y="1480"/>
                  </a:moveTo>
                  <a:lnTo>
                    <a:pt x="1932" y="1480"/>
                  </a:lnTo>
                  <a:cubicBezTo>
                    <a:pt x="1977" y="1588"/>
                    <a:pt x="2018" y="1697"/>
                    <a:pt x="2057" y="1808"/>
                  </a:cubicBezTo>
                  <a:cubicBezTo>
                    <a:pt x="2050" y="1814"/>
                    <a:pt x="2042" y="1821"/>
                    <a:pt x="2035" y="1827"/>
                  </a:cubicBezTo>
                  <a:lnTo>
                    <a:pt x="1932" y="1480"/>
                  </a:lnTo>
                  <a:close/>
                  <a:moveTo>
                    <a:pt x="733" y="1797"/>
                  </a:moveTo>
                  <a:cubicBezTo>
                    <a:pt x="746" y="1823"/>
                    <a:pt x="757" y="1848"/>
                    <a:pt x="771" y="1872"/>
                  </a:cubicBezTo>
                  <a:cubicBezTo>
                    <a:pt x="750" y="1851"/>
                    <a:pt x="730" y="1829"/>
                    <a:pt x="709" y="1807"/>
                  </a:cubicBezTo>
                  <a:cubicBezTo>
                    <a:pt x="718" y="1805"/>
                    <a:pt x="726" y="1801"/>
                    <a:pt x="733" y="1797"/>
                  </a:cubicBezTo>
                  <a:close/>
                  <a:moveTo>
                    <a:pt x="1302" y="2375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80"/>
                    <a:pt x="1332" y="2485"/>
                    <a:pt x="1326" y="2493"/>
                  </a:cubicBezTo>
                  <a:cubicBezTo>
                    <a:pt x="1306" y="2468"/>
                    <a:pt x="1283" y="2444"/>
                    <a:pt x="1263" y="2420"/>
                  </a:cubicBezTo>
                  <a:cubicBezTo>
                    <a:pt x="1278" y="2409"/>
                    <a:pt x="1291" y="2392"/>
                    <a:pt x="1302" y="2375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8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2"/>
                    <a:pt x="2275" y="1933"/>
                    <a:pt x="2715" y="1529"/>
                  </a:cubicBezTo>
                  <a:cubicBezTo>
                    <a:pt x="2732" y="1514"/>
                    <a:pt x="2743" y="1495"/>
                    <a:pt x="2749" y="1478"/>
                  </a:cubicBezTo>
                  <a:cubicBezTo>
                    <a:pt x="2786" y="1435"/>
                    <a:pt x="2793" y="1372"/>
                    <a:pt x="2737" y="1325"/>
                  </a:cubicBezTo>
                  <a:cubicBezTo>
                    <a:pt x="2268" y="932"/>
                    <a:pt x="1833" y="501"/>
                    <a:pt x="1434" y="35"/>
                  </a:cubicBezTo>
                  <a:cubicBezTo>
                    <a:pt x="1413" y="12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7"/>
            <p:cNvSpPr/>
            <p:nvPr/>
          </p:nvSpPr>
          <p:spPr>
            <a:xfrm>
              <a:off x="554960" y="1891610"/>
              <a:ext cx="263231" cy="261297"/>
            </a:xfrm>
            <a:custGeom>
              <a:avLst/>
              <a:gdLst/>
              <a:ahLst/>
              <a:cxnLst/>
              <a:rect l="l" t="t" r="r" b="b"/>
              <a:pathLst>
                <a:path w="1633" h="1621" extrusionOk="0">
                  <a:moveTo>
                    <a:pt x="810" y="150"/>
                  </a:moveTo>
                  <a:cubicBezTo>
                    <a:pt x="814" y="154"/>
                    <a:pt x="819" y="159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7"/>
                    <a:pt x="806" y="154"/>
                    <a:pt x="810" y="150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4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6"/>
                    <a:pt x="308" y="1023"/>
                  </a:cubicBezTo>
                  <a:cubicBezTo>
                    <a:pt x="323" y="1041"/>
                    <a:pt x="340" y="1058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6"/>
                    <a:pt x="838" y="528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5"/>
                    <a:pt x="1030" y="771"/>
                    <a:pt x="1082" y="803"/>
                  </a:cubicBezTo>
                  <a:cubicBezTo>
                    <a:pt x="974" y="898"/>
                    <a:pt x="864" y="995"/>
                    <a:pt x="754" y="1092"/>
                  </a:cubicBezTo>
                  <a:cubicBezTo>
                    <a:pt x="664" y="1011"/>
                    <a:pt x="580" y="927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2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2"/>
                  </a:cubicBezTo>
                  <a:cubicBezTo>
                    <a:pt x="795" y="1328"/>
                    <a:pt x="789" y="1323"/>
                    <a:pt x="784" y="1319"/>
                  </a:cubicBezTo>
                  <a:cubicBezTo>
                    <a:pt x="791" y="1313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49"/>
                    <a:pt x="739" y="51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8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39"/>
                    <a:pt x="223" y="1112"/>
                    <a:pt x="306" y="1187"/>
                  </a:cubicBezTo>
                  <a:cubicBezTo>
                    <a:pt x="463" y="1325"/>
                    <a:pt x="620" y="1464"/>
                    <a:pt x="776" y="1602"/>
                  </a:cubicBezTo>
                  <a:cubicBezTo>
                    <a:pt x="788" y="1615"/>
                    <a:pt x="803" y="1621"/>
                    <a:pt x="818" y="1621"/>
                  </a:cubicBezTo>
                  <a:cubicBezTo>
                    <a:pt x="834" y="1621"/>
                    <a:pt x="849" y="1615"/>
                    <a:pt x="862" y="1602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29"/>
                    <a:pt x="1606" y="916"/>
                  </a:cubicBezTo>
                  <a:cubicBezTo>
                    <a:pt x="1608" y="914"/>
                    <a:pt x="1608" y="914"/>
                    <a:pt x="1610" y="914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1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7"/>
            <p:cNvSpPr/>
            <p:nvPr/>
          </p:nvSpPr>
          <p:spPr>
            <a:xfrm>
              <a:off x="622661" y="1964793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2"/>
                    <a:pt x="403" y="198"/>
                    <a:pt x="408" y="203"/>
                  </a:cubicBezTo>
                  <a:cubicBezTo>
                    <a:pt x="397" y="207"/>
                    <a:pt x="386" y="211"/>
                    <a:pt x="375" y="216"/>
                  </a:cubicBezTo>
                  <a:cubicBezTo>
                    <a:pt x="380" y="205"/>
                    <a:pt x="386" y="196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2"/>
                    <a:pt x="498" y="304"/>
                  </a:cubicBezTo>
                  <a:cubicBezTo>
                    <a:pt x="492" y="306"/>
                    <a:pt x="489" y="306"/>
                    <a:pt x="483" y="308"/>
                  </a:cubicBezTo>
                  <a:cubicBezTo>
                    <a:pt x="487" y="304"/>
                    <a:pt x="489" y="300"/>
                    <a:pt x="492" y="298"/>
                  </a:cubicBezTo>
                  <a:cubicBezTo>
                    <a:pt x="492" y="296"/>
                    <a:pt x="492" y="296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5"/>
                    <a:pt x="360" y="483"/>
                  </a:cubicBezTo>
                  <a:cubicBezTo>
                    <a:pt x="356" y="477"/>
                    <a:pt x="353" y="472"/>
                    <a:pt x="349" y="468"/>
                  </a:cubicBezTo>
                  <a:cubicBezTo>
                    <a:pt x="358" y="464"/>
                    <a:pt x="369" y="462"/>
                    <a:pt x="380" y="459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4"/>
                  </a:cubicBezTo>
                  <a:cubicBezTo>
                    <a:pt x="220" y="60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701"/>
                    <a:pt x="332" y="718"/>
                  </a:cubicBezTo>
                  <a:cubicBezTo>
                    <a:pt x="346" y="722"/>
                    <a:pt x="360" y="724"/>
                    <a:pt x="373" y="724"/>
                  </a:cubicBezTo>
                  <a:cubicBezTo>
                    <a:pt x="462" y="724"/>
                    <a:pt x="526" y="636"/>
                    <a:pt x="591" y="576"/>
                  </a:cubicBezTo>
                  <a:cubicBezTo>
                    <a:pt x="647" y="526"/>
                    <a:pt x="761" y="449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7"/>
            <p:cNvSpPr/>
            <p:nvPr/>
          </p:nvSpPr>
          <p:spPr>
            <a:xfrm>
              <a:off x="449538" y="3320761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2"/>
                  </a:moveTo>
                  <a:cubicBezTo>
                    <a:pt x="2780" y="252"/>
                    <a:pt x="2767" y="314"/>
                    <a:pt x="2760" y="377"/>
                  </a:cubicBezTo>
                  <a:cubicBezTo>
                    <a:pt x="2752" y="330"/>
                    <a:pt x="2743" y="284"/>
                    <a:pt x="2733" y="239"/>
                  </a:cubicBezTo>
                  <a:cubicBezTo>
                    <a:pt x="2754" y="222"/>
                    <a:pt x="2776" y="207"/>
                    <a:pt x="2799" y="192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88"/>
                    <a:pt x="202" y="405"/>
                    <a:pt x="235" y="424"/>
                  </a:cubicBezTo>
                  <a:cubicBezTo>
                    <a:pt x="203" y="427"/>
                    <a:pt x="170" y="431"/>
                    <a:pt x="138" y="438"/>
                  </a:cubicBezTo>
                  <a:cubicBezTo>
                    <a:pt x="136" y="418"/>
                    <a:pt x="134" y="399"/>
                    <a:pt x="133" y="379"/>
                  </a:cubicBezTo>
                  <a:close/>
                  <a:moveTo>
                    <a:pt x="2625" y="327"/>
                  </a:moveTo>
                  <a:cubicBezTo>
                    <a:pt x="2635" y="375"/>
                    <a:pt x="2644" y="425"/>
                    <a:pt x="2655" y="474"/>
                  </a:cubicBezTo>
                  <a:cubicBezTo>
                    <a:pt x="2635" y="435"/>
                    <a:pt x="2614" y="394"/>
                    <a:pt x="2594" y="355"/>
                  </a:cubicBezTo>
                  <a:cubicBezTo>
                    <a:pt x="2605" y="345"/>
                    <a:pt x="2616" y="336"/>
                    <a:pt x="2625" y="327"/>
                  </a:cubicBezTo>
                  <a:close/>
                  <a:moveTo>
                    <a:pt x="2493" y="453"/>
                  </a:moveTo>
                  <a:cubicBezTo>
                    <a:pt x="2499" y="470"/>
                    <a:pt x="2506" y="487"/>
                    <a:pt x="2513" y="504"/>
                  </a:cubicBezTo>
                  <a:cubicBezTo>
                    <a:pt x="2508" y="500"/>
                    <a:pt x="2502" y="496"/>
                    <a:pt x="2499" y="493"/>
                  </a:cubicBezTo>
                  <a:cubicBezTo>
                    <a:pt x="2487" y="483"/>
                    <a:pt x="2476" y="481"/>
                    <a:pt x="2465" y="481"/>
                  </a:cubicBezTo>
                  <a:cubicBezTo>
                    <a:pt x="2474" y="472"/>
                    <a:pt x="2484" y="463"/>
                    <a:pt x="2493" y="453"/>
                  </a:cubicBezTo>
                  <a:close/>
                  <a:moveTo>
                    <a:pt x="414" y="515"/>
                  </a:moveTo>
                  <a:cubicBezTo>
                    <a:pt x="425" y="521"/>
                    <a:pt x="437" y="526"/>
                    <a:pt x="448" y="534"/>
                  </a:cubicBezTo>
                  <a:cubicBezTo>
                    <a:pt x="405" y="554"/>
                    <a:pt x="360" y="576"/>
                    <a:pt x="317" y="599"/>
                  </a:cubicBezTo>
                  <a:cubicBezTo>
                    <a:pt x="340" y="575"/>
                    <a:pt x="366" y="554"/>
                    <a:pt x="394" y="535"/>
                  </a:cubicBezTo>
                  <a:cubicBezTo>
                    <a:pt x="403" y="530"/>
                    <a:pt x="409" y="522"/>
                    <a:pt x="414" y="515"/>
                  </a:cubicBezTo>
                  <a:close/>
                  <a:moveTo>
                    <a:pt x="2879" y="390"/>
                  </a:moveTo>
                  <a:lnTo>
                    <a:pt x="2879" y="390"/>
                  </a:lnTo>
                  <a:cubicBezTo>
                    <a:pt x="2883" y="481"/>
                    <a:pt x="2888" y="575"/>
                    <a:pt x="2894" y="666"/>
                  </a:cubicBezTo>
                  <a:cubicBezTo>
                    <a:pt x="2871" y="576"/>
                    <a:pt x="2868" y="483"/>
                    <a:pt x="2879" y="390"/>
                  </a:cubicBezTo>
                  <a:close/>
                  <a:moveTo>
                    <a:pt x="466" y="705"/>
                  </a:moveTo>
                  <a:cubicBezTo>
                    <a:pt x="468" y="705"/>
                    <a:pt x="468" y="707"/>
                    <a:pt x="468" y="707"/>
                  </a:cubicBezTo>
                  <a:cubicBezTo>
                    <a:pt x="466" y="709"/>
                    <a:pt x="464" y="709"/>
                    <a:pt x="461" y="711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2"/>
                  </a:moveTo>
                  <a:cubicBezTo>
                    <a:pt x="2334" y="662"/>
                    <a:pt x="2359" y="683"/>
                    <a:pt x="2383" y="703"/>
                  </a:cubicBezTo>
                  <a:cubicBezTo>
                    <a:pt x="2387" y="713"/>
                    <a:pt x="2390" y="722"/>
                    <a:pt x="2398" y="731"/>
                  </a:cubicBezTo>
                  <a:cubicBezTo>
                    <a:pt x="2415" y="750"/>
                    <a:pt x="2433" y="759"/>
                    <a:pt x="2454" y="765"/>
                  </a:cubicBezTo>
                  <a:cubicBezTo>
                    <a:pt x="2486" y="793"/>
                    <a:pt x="2515" y="823"/>
                    <a:pt x="2547" y="852"/>
                  </a:cubicBezTo>
                  <a:cubicBezTo>
                    <a:pt x="2463" y="787"/>
                    <a:pt x="2379" y="720"/>
                    <a:pt x="2297" y="655"/>
                  </a:cubicBezTo>
                  <a:cubicBezTo>
                    <a:pt x="2301" y="651"/>
                    <a:pt x="2305" y="647"/>
                    <a:pt x="2308" y="642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1"/>
                    <a:pt x="547" y="877"/>
                    <a:pt x="494" y="914"/>
                  </a:cubicBezTo>
                  <a:cubicBezTo>
                    <a:pt x="545" y="873"/>
                    <a:pt x="599" y="839"/>
                    <a:pt x="655" y="808"/>
                  </a:cubicBezTo>
                  <a:close/>
                  <a:moveTo>
                    <a:pt x="230" y="1044"/>
                  </a:moveTo>
                  <a:cubicBezTo>
                    <a:pt x="230" y="1046"/>
                    <a:pt x="228" y="1048"/>
                    <a:pt x="226" y="1050"/>
                  </a:cubicBezTo>
                  <a:lnTo>
                    <a:pt x="226" y="1044"/>
                  </a:lnTo>
                  <a:close/>
                  <a:moveTo>
                    <a:pt x="2894" y="1097"/>
                  </a:moveTo>
                  <a:cubicBezTo>
                    <a:pt x="2903" y="1110"/>
                    <a:pt x="2912" y="1123"/>
                    <a:pt x="2920" y="1136"/>
                  </a:cubicBezTo>
                  <a:cubicBezTo>
                    <a:pt x="2909" y="1128"/>
                    <a:pt x="2898" y="1123"/>
                    <a:pt x="2884" y="1115"/>
                  </a:cubicBezTo>
                  <a:cubicBezTo>
                    <a:pt x="2888" y="1110"/>
                    <a:pt x="2892" y="1104"/>
                    <a:pt x="2894" y="1097"/>
                  </a:cubicBezTo>
                  <a:close/>
                  <a:moveTo>
                    <a:pt x="2913" y="0"/>
                  </a:moveTo>
                  <a:cubicBezTo>
                    <a:pt x="2904" y="0"/>
                    <a:pt x="2894" y="2"/>
                    <a:pt x="2884" y="6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19"/>
                  </a:cubicBezTo>
                  <a:cubicBezTo>
                    <a:pt x="2400" y="373"/>
                    <a:pt x="2348" y="429"/>
                    <a:pt x="2295" y="483"/>
                  </a:cubicBezTo>
                  <a:lnTo>
                    <a:pt x="2292" y="483"/>
                  </a:ln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8"/>
                  </a:cubicBezTo>
                  <a:cubicBezTo>
                    <a:pt x="2202" y="578"/>
                    <a:pt x="2182" y="599"/>
                    <a:pt x="2163" y="617"/>
                  </a:cubicBezTo>
                  <a:cubicBezTo>
                    <a:pt x="2141" y="638"/>
                    <a:pt x="2137" y="683"/>
                    <a:pt x="2163" y="703"/>
                  </a:cubicBezTo>
                  <a:cubicBezTo>
                    <a:pt x="2314" y="823"/>
                    <a:pt x="2465" y="942"/>
                    <a:pt x="2616" y="1059"/>
                  </a:cubicBezTo>
                  <a:cubicBezTo>
                    <a:pt x="2728" y="1147"/>
                    <a:pt x="2836" y="1251"/>
                    <a:pt x="2978" y="1285"/>
                  </a:cubicBezTo>
                  <a:cubicBezTo>
                    <a:pt x="2983" y="1286"/>
                    <a:pt x="2988" y="1287"/>
                    <a:pt x="2993" y="1287"/>
                  </a:cubicBezTo>
                  <a:cubicBezTo>
                    <a:pt x="3026" y="1287"/>
                    <a:pt x="3057" y="1263"/>
                    <a:pt x="3054" y="1227"/>
                  </a:cubicBezTo>
                  <a:cubicBezTo>
                    <a:pt x="3026" y="849"/>
                    <a:pt x="2998" y="472"/>
                    <a:pt x="2987" y="94"/>
                  </a:cubicBezTo>
                  <a:cubicBezTo>
                    <a:pt x="2987" y="79"/>
                    <a:pt x="2983" y="66"/>
                    <a:pt x="2974" y="56"/>
                  </a:cubicBezTo>
                  <a:cubicBezTo>
                    <a:pt x="2974" y="24"/>
                    <a:pt x="2947" y="0"/>
                    <a:pt x="2913" y="0"/>
                  </a:cubicBezTo>
                  <a:close/>
                  <a:moveTo>
                    <a:pt x="88" y="249"/>
                  </a:moveTo>
                  <a:cubicBezTo>
                    <a:pt x="80" y="249"/>
                    <a:pt x="72" y="249"/>
                    <a:pt x="64" y="250"/>
                  </a:cubicBezTo>
                  <a:cubicBezTo>
                    <a:pt x="34" y="254"/>
                    <a:pt x="0" y="276"/>
                    <a:pt x="4" y="312"/>
                  </a:cubicBezTo>
                  <a:cubicBezTo>
                    <a:pt x="6" y="328"/>
                    <a:pt x="8" y="345"/>
                    <a:pt x="10" y="362"/>
                  </a:cubicBezTo>
                  <a:cubicBezTo>
                    <a:pt x="8" y="370"/>
                    <a:pt x="8" y="377"/>
                    <a:pt x="8" y="384"/>
                  </a:cubicBezTo>
                  <a:cubicBezTo>
                    <a:pt x="11" y="405"/>
                    <a:pt x="15" y="425"/>
                    <a:pt x="17" y="446"/>
                  </a:cubicBezTo>
                  <a:cubicBezTo>
                    <a:pt x="41" y="720"/>
                    <a:pt x="51" y="992"/>
                    <a:pt x="45" y="1266"/>
                  </a:cubicBezTo>
                  <a:cubicBezTo>
                    <a:pt x="44" y="1302"/>
                    <a:pt x="74" y="1327"/>
                    <a:pt x="106" y="1327"/>
                  </a:cubicBezTo>
                  <a:cubicBezTo>
                    <a:pt x="116" y="1327"/>
                    <a:pt x="127" y="1324"/>
                    <a:pt x="136" y="1319"/>
                  </a:cubicBezTo>
                  <a:cubicBezTo>
                    <a:pt x="155" y="1307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6"/>
                  </a:cubicBezTo>
                  <a:cubicBezTo>
                    <a:pt x="453" y="1080"/>
                    <a:pt x="688" y="918"/>
                    <a:pt x="940" y="780"/>
                  </a:cubicBezTo>
                  <a:cubicBezTo>
                    <a:pt x="981" y="757"/>
                    <a:pt x="977" y="698"/>
                    <a:pt x="940" y="675"/>
                  </a:cubicBezTo>
                  <a:cubicBezTo>
                    <a:pt x="789" y="582"/>
                    <a:pt x="636" y="494"/>
                    <a:pt x="479" y="412"/>
                  </a:cubicBezTo>
                  <a:cubicBezTo>
                    <a:pt x="371" y="356"/>
                    <a:pt x="221" y="249"/>
                    <a:pt x="8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7"/>
            <p:cNvSpPr/>
            <p:nvPr/>
          </p:nvSpPr>
          <p:spPr>
            <a:xfrm>
              <a:off x="450989" y="3073327"/>
              <a:ext cx="491000" cy="259846"/>
            </a:xfrm>
            <a:custGeom>
              <a:avLst/>
              <a:gdLst/>
              <a:ahLst/>
              <a:cxnLst/>
              <a:rect l="l" t="t" r="r" b="b"/>
              <a:pathLst>
                <a:path w="3046" h="1612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901"/>
                    <a:pt x="1479" y="1336"/>
                  </a:cubicBezTo>
                  <a:cubicBezTo>
                    <a:pt x="1397" y="1272"/>
                    <a:pt x="1330" y="1190"/>
                    <a:pt x="1259" y="1114"/>
                  </a:cubicBezTo>
                  <a:cubicBezTo>
                    <a:pt x="1158" y="1004"/>
                    <a:pt x="1039" y="909"/>
                    <a:pt x="920" y="818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6"/>
                    <a:pt x="782" y="1015"/>
                  </a:cubicBezTo>
                  <a:cubicBezTo>
                    <a:pt x="899" y="1107"/>
                    <a:pt x="1013" y="1203"/>
                    <a:pt x="1114" y="1313"/>
                  </a:cubicBezTo>
                  <a:cubicBezTo>
                    <a:pt x="1209" y="1418"/>
                    <a:pt x="1300" y="1519"/>
                    <a:pt x="1421" y="1593"/>
                  </a:cubicBezTo>
                  <a:cubicBezTo>
                    <a:pt x="1443" y="1606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7"/>
            <p:cNvSpPr/>
            <p:nvPr/>
          </p:nvSpPr>
          <p:spPr>
            <a:xfrm>
              <a:off x="437932" y="3172623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0"/>
                    <a:pt x="2515" y="545"/>
                    <a:pt x="2278" y="774"/>
                  </a:cubicBezTo>
                  <a:cubicBezTo>
                    <a:pt x="2155" y="893"/>
                    <a:pt x="2024" y="1007"/>
                    <a:pt x="1894" y="1115"/>
                  </a:cubicBezTo>
                  <a:cubicBezTo>
                    <a:pt x="1797" y="1195"/>
                    <a:pt x="1678" y="1266"/>
                    <a:pt x="1603" y="1369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7" y="348"/>
                    <a:pt x="167" y="348"/>
                  </a:cubicBezTo>
                  <a:cubicBezTo>
                    <a:pt x="67" y="348"/>
                    <a:pt x="1" y="505"/>
                    <a:pt x="108" y="578"/>
                  </a:cubicBezTo>
                  <a:cubicBezTo>
                    <a:pt x="611" y="916"/>
                    <a:pt x="1092" y="1285"/>
                    <a:pt x="1575" y="1648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4"/>
                    <a:pt x="1733" y="1605"/>
                  </a:cubicBezTo>
                  <a:cubicBezTo>
                    <a:pt x="1748" y="1596"/>
                    <a:pt x="1763" y="1581"/>
                    <a:pt x="1773" y="1559"/>
                  </a:cubicBezTo>
                  <a:cubicBezTo>
                    <a:pt x="1829" y="1432"/>
                    <a:pt x="1993" y="1346"/>
                    <a:pt x="2097" y="1261"/>
                  </a:cubicBezTo>
                  <a:cubicBezTo>
                    <a:pt x="2218" y="1160"/>
                    <a:pt x="2336" y="1054"/>
                    <a:pt x="2449" y="945"/>
                  </a:cubicBezTo>
                  <a:cubicBezTo>
                    <a:pt x="2688" y="718"/>
                    <a:pt x="2908" y="472"/>
                    <a:pt x="3111" y="215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7"/>
            <p:cNvSpPr/>
            <p:nvPr/>
          </p:nvSpPr>
          <p:spPr>
            <a:xfrm>
              <a:off x="434225" y="2636651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0"/>
                  </a:moveTo>
                  <a:cubicBezTo>
                    <a:pt x="1589" y="0"/>
                    <a:pt x="1562" y="10"/>
                    <a:pt x="1536" y="33"/>
                  </a:cubicBezTo>
                  <a:cubicBezTo>
                    <a:pt x="1085" y="450"/>
                    <a:pt x="606" y="838"/>
                    <a:pt x="105" y="1192"/>
                  </a:cubicBezTo>
                  <a:cubicBezTo>
                    <a:pt x="1" y="1268"/>
                    <a:pt x="67" y="1425"/>
                    <a:pt x="165" y="1425"/>
                  </a:cubicBezTo>
                  <a:cubicBezTo>
                    <a:pt x="185" y="1425"/>
                    <a:pt x="206" y="1418"/>
                    <a:pt x="228" y="1403"/>
                  </a:cubicBezTo>
                  <a:cubicBezTo>
                    <a:pt x="716" y="1056"/>
                    <a:pt x="1184" y="680"/>
                    <a:pt x="1628" y="279"/>
                  </a:cubicBezTo>
                  <a:cubicBezTo>
                    <a:pt x="1835" y="482"/>
                    <a:pt x="2042" y="687"/>
                    <a:pt x="2251" y="890"/>
                  </a:cubicBezTo>
                  <a:cubicBezTo>
                    <a:pt x="2467" y="1103"/>
                    <a:pt x="2674" y="1343"/>
                    <a:pt x="2931" y="1507"/>
                  </a:cubicBezTo>
                  <a:cubicBezTo>
                    <a:pt x="2952" y="1521"/>
                    <a:pt x="2973" y="1527"/>
                    <a:pt x="2993" y="1527"/>
                  </a:cubicBezTo>
                  <a:cubicBezTo>
                    <a:pt x="3096" y="1527"/>
                    <a:pt x="3164" y="1367"/>
                    <a:pt x="3054" y="1297"/>
                  </a:cubicBezTo>
                  <a:cubicBezTo>
                    <a:pt x="2815" y="1146"/>
                    <a:pt x="2622" y="916"/>
                    <a:pt x="2422" y="719"/>
                  </a:cubicBezTo>
                  <a:cubicBezTo>
                    <a:pt x="2195" y="497"/>
                    <a:pt x="1967" y="273"/>
                    <a:pt x="1742" y="49"/>
                  </a:cubicBezTo>
                  <a:cubicBezTo>
                    <a:pt x="1721" y="29"/>
                    <a:pt x="1699" y="19"/>
                    <a:pt x="1676" y="16"/>
                  </a:cubicBezTo>
                  <a:cubicBezTo>
                    <a:pt x="1658" y="6"/>
                    <a:pt x="1638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7"/>
            <p:cNvSpPr/>
            <p:nvPr/>
          </p:nvSpPr>
          <p:spPr>
            <a:xfrm>
              <a:off x="452118" y="2521397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1"/>
                  </a:moveTo>
                  <a:cubicBezTo>
                    <a:pt x="1482" y="1"/>
                    <a:pt x="1454" y="13"/>
                    <a:pt x="1431" y="43"/>
                  </a:cubicBezTo>
                  <a:cubicBezTo>
                    <a:pt x="1060" y="496"/>
                    <a:pt x="555" y="837"/>
                    <a:pt x="96" y="1197"/>
                  </a:cubicBezTo>
                  <a:cubicBezTo>
                    <a:pt x="0" y="1274"/>
                    <a:pt x="88" y="1397"/>
                    <a:pt x="188" y="1397"/>
                  </a:cubicBezTo>
                  <a:cubicBezTo>
                    <a:pt x="215" y="1397"/>
                    <a:pt x="242" y="1389"/>
                    <a:pt x="268" y="1368"/>
                  </a:cubicBezTo>
                  <a:cubicBezTo>
                    <a:pt x="708" y="1022"/>
                    <a:pt x="1191" y="695"/>
                    <a:pt x="1558" y="267"/>
                  </a:cubicBezTo>
                  <a:cubicBezTo>
                    <a:pt x="1990" y="652"/>
                    <a:pt x="2414" y="1050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4"/>
                  </a:cubicBezTo>
                  <a:cubicBezTo>
                    <a:pt x="2572" y="865"/>
                    <a:pt x="2136" y="457"/>
                    <a:pt x="1688" y="58"/>
                  </a:cubicBezTo>
                  <a:cubicBezTo>
                    <a:pt x="1664" y="36"/>
                    <a:pt x="1636" y="26"/>
                    <a:pt x="1609" y="26"/>
                  </a:cubicBezTo>
                  <a:cubicBezTo>
                    <a:pt x="1599" y="26"/>
                    <a:pt x="1590" y="27"/>
                    <a:pt x="1580" y="30"/>
                  </a:cubicBezTo>
                  <a:cubicBezTo>
                    <a:pt x="1559" y="12"/>
                    <a:pt x="1534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7"/>
            <p:cNvSpPr/>
            <p:nvPr/>
          </p:nvSpPr>
          <p:spPr>
            <a:xfrm>
              <a:off x="473234" y="2756258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6"/>
                  </a:cubicBezTo>
                  <a:cubicBezTo>
                    <a:pt x="1360" y="361"/>
                    <a:pt x="1354" y="394"/>
                    <a:pt x="1365" y="432"/>
                  </a:cubicBezTo>
                  <a:cubicBezTo>
                    <a:pt x="1382" y="489"/>
                    <a:pt x="1401" y="547"/>
                    <a:pt x="1417" y="605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7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7"/>
                  </a:moveTo>
                  <a:cubicBezTo>
                    <a:pt x="496" y="1187"/>
                    <a:pt x="496" y="1196"/>
                    <a:pt x="496" y="1205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7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1"/>
                    <a:pt x="372" y="1438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79"/>
                  </a:moveTo>
                  <a:lnTo>
                    <a:pt x="1932" y="1479"/>
                  </a:ln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3"/>
                    <a:pt x="2042" y="1821"/>
                    <a:pt x="2035" y="1826"/>
                  </a:cubicBezTo>
                  <a:lnTo>
                    <a:pt x="1932" y="1479"/>
                  </a:lnTo>
                  <a:close/>
                  <a:moveTo>
                    <a:pt x="733" y="1796"/>
                  </a:moveTo>
                  <a:cubicBezTo>
                    <a:pt x="746" y="1822"/>
                    <a:pt x="757" y="1847"/>
                    <a:pt x="771" y="1873"/>
                  </a:cubicBezTo>
                  <a:cubicBezTo>
                    <a:pt x="750" y="1850"/>
                    <a:pt x="730" y="1828"/>
                    <a:pt x="709" y="1808"/>
                  </a:cubicBezTo>
                  <a:cubicBezTo>
                    <a:pt x="718" y="1804"/>
                    <a:pt x="726" y="1802"/>
                    <a:pt x="733" y="1796"/>
                  </a:cubicBezTo>
                  <a:close/>
                  <a:moveTo>
                    <a:pt x="1302" y="2374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4"/>
                    <a:pt x="1326" y="2492"/>
                  </a:cubicBezTo>
                  <a:cubicBezTo>
                    <a:pt x="1306" y="2468"/>
                    <a:pt x="1283" y="2443"/>
                    <a:pt x="1263" y="2419"/>
                  </a:cubicBezTo>
                  <a:cubicBezTo>
                    <a:pt x="1278" y="2408"/>
                    <a:pt x="1291" y="2391"/>
                    <a:pt x="1302" y="2374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0"/>
                    <a:pt x="946" y="364"/>
                    <a:pt x="785" y="530"/>
                  </a:cubicBezTo>
                  <a:cubicBezTo>
                    <a:pt x="746" y="542"/>
                    <a:pt x="713" y="571"/>
                    <a:pt x="705" y="612"/>
                  </a:cubicBezTo>
                  <a:cubicBezTo>
                    <a:pt x="487" y="840"/>
                    <a:pt x="267" y="1067"/>
                    <a:pt x="47" y="1295"/>
                  </a:cubicBezTo>
                  <a:cubicBezTo>
                    <a:pt x="2" y="1341"/>
                    <a:pt x="1" y="1418"/>
                    <a:pt x="47" y="1466"/>
                  </a:cubicBezTo>
                  <a:cubicBezTo>
                    <a:pt x="457" y="1880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3"/>
                    <a:pt x="1403" y="2751"/>
                  </a:cubicBezTo>
                  <a:cubicBezTo>
                    <a:pt x="1837" y="2341"/>
                    <a:pt x="2275" y="1932"/>
                    <a:pt x="2715" y="1528"/>
                  </a:cubicBezTo>
                  <a:cubicBezTo>
                    <a:pt x="2732" y="1513"/>
                    <a:pt x="2743" y="1494"/>
                    <a:pt x="2749" y="1478"/>
                  </a:cubicBezTo>
                  <a:cubicBezTo>
                    <a:pt x="2786" y="1435"/>
                    <a:pt x="2793" y="1371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7"/>
            <p:cNvSpPr/>
            <p:nvPr/>
          </p:nvSpPr>
          <p:spPr>
            <a:xfrm>
              <a:off x="554960" y="2837983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0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8"/>
                    <a:pt x="806" y="154"/>
                    <a:pt x="810" y="150"/>
                  </a:cubicBezTo>
                  <a:close/>
                  <a:moveTo>
                    <a:pt x="232" y="723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3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8"/>
                    <a:pt x="308" y="1023"/>
                  </a:cubicBezTo>
                  <a:cubicBezTo>
                    <a:pt x="323" y="1041"/>
                    <a:pt x="340" y="1060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5"/>
                    <a:pt x="754" y="1092"/>
                  </a:cubicBezTo>
                  <a:cubicBezTo>
                    <a:pt x="664" y="1012"/>
                    <a:pt x="580" y="928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3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4"/>
                  </a:cubicBezTo>
                  <a:cubicBezTo>
                    <a:pt x="795" y="1329"/>
                    <a:pt x="789" y="1323"/>
                    <a:pt x="784" y="1319"/>
                  </a:cubicBezTo>
                  <a:cubicBezTo>
                    <a:pt x="791" y="1314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8"/>
                  </a:cubicBezTo>
                  <a:cubicBezTo>
                    <a:pt x="743" y="50"/>
                    <a:pt x="739" y="53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9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40"/>
                    <a:pt x="223" y="1112"/>
                    <a:pt x="306" y="1187"/>
                  </a:cubicBezTo>
                  <a:cubicBezTo>
                    <a:pt x="463" y="1325"/>
                    <a:pt x="620" y="1465"/>
                    <a:pt x="776" y="1604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4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30"/>
                    <a:pt x="1606" y="916"/>
                  </a:cubicBezTo>
                  <a:cubicBezTo>
                    <a:pt x="1608" y="916"/>
                    <a:pt x="1608" y="915"/>
                    <a:pt x="1610" y="915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7"/>
            <p:cNvSpPr/>
            <p:nvPr/>
          </p:nvSpPr>
          <p:spPr>
            <a:xfrm>
              <a:off x="622661" y="2911327"/>
              <a:ext cx="122669" cy="116544"/>
            </a:xfrm>
            <a:custGeom>
              <a:avLst/>
              <a:gdLst/>
              <a:ahLst/>
              <a:cxnLst/>
              <a:rect l="l" t="t" r="r" b="b"/>
              <a:pathLst>
                <a:path w="761" h="723" extrusionOk="0">
                  <a:moveTo>
                    <a:pt x="392" y="184"/>
                  </a:moveTo>
                  <a:cubicBezTo>
                    <a:pt x="397" y="191"/>
                    <a:pt x="403" y="197"/>
                    <a:pt x="408" y="204"/>
                  </a:cubicBezTo>
                  <a:cubicBezTo>
                    <a:pt x="397" y="206"/>
                    <a:pt x="386" y="212"/>
                    <a:pt x="375" y="215"/>
                  </a:cubicBezTo>
                  <a:cubicBezTo>
                    <a:pt x="380" y="204"/>
                    <a:pt x="386" y="195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9"/>
                    <a:pt x="496" y="301"/>
                    <a:pt x="498" y="303"/>
                  </a:cubicBezTo>
                  <a:cubicBezTo>
                    <a:pt x="492" y="305"/>
                    <a:pt x="489" y="305"/>
                    <a:pt x="483" y="307"/>
                  </a:cubicBezTo>
                  <a:cubicBezTo>
                    <a:pt x="487" y="303"/>
                    <a:pt x="489" y="301"/>
                    <a:pt x="492" y="297"/>
                  </a:cubicBezTo>
                  <a:cubicBezTo>
                    <a:pt x="492" y="297"/>
                    <a:pt x="492" y="297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5"/>
                  </a:lnTo>
                  <a:cubicBezTo>
                    <a:pt x="599" y="414"/>
                    <a:pt x="597" y="413"/>
                    <a:pt x="594" y="413"/>
                  </a:cubicBezTo>
                  <a:cubicBezTo>
                    <a:pt x="590" y="413"/>
                    <a:pt x="584" y="415"/>
                    <a:pt x="578" y="420"/>
                  </a:cubicBezTo>
                  <a:cubicBezTo>
                    <a:pt x="582" y="415"/>
                    <a:pt x="587" y="411"/>
                    <a:pt x="591" y="406"/>
                  </a:cubicBezTo>
                  <a:close/>
                  <a:moveTo>
                    <a:pt x="380" y="458"/>
                  </a:moveTo>
                  <a:lnTo>
                    <a:pt x="380" y="458"/>
                  </a:lnTo>
                  <a:cubicBezTo>
                    <a:pt x="373" y="467"/>
                    <a:pt x="367" y="475"/>
                    <a:pt x="360" y="482"/>
                  </a:cubicBezTo>
                  <a:cubicBezTo>
                    <a:pt x="356" y="476"/>
                    <a:pt x="353" y="473"/>
                    <a:pt x="349" y="467"/>
                  </a:cubicBezTo>
                  <a:cubicBezTo>
                    <a:pt x="358" y="463"/>
                    <a:pt x="369" y="461"/>
                    <a:pt x="380" y="458"/>
                  </a:cubicBezTo>
                  <a:close/>
                  <a:moveTo>
                    <a:pt x="393" y="1"/>
                  </a:moveTo>
                  <a:cubicBezTo>
                    <a:pt x="386" y="1"/>
                    <a:pt x="380" y="2"/>
                    <a:pt x="373" y="5"/>
                  </a:cubicBezTo>
                  <a:cubicBezTo>
                    <a:pt x="220" y="59"/>
                    <a:pt x="181" y="236"/>
                    <a:pt x="37" y="297"/>
                  </a:cubicBezTo>
                  <a:cubicBezTo>
                    <a:pt x="0" y="314"/>
                    <a:pt x="2" y="368"/>
                    <a:pt x="26" y="394"/>
                  </a:cubicBezTo>
                  <a:cubicBezTo>
                    <a:pt x="78" y="452"/>
                    <a:pt x="131" y="512"/>
                    <a:pt x="183" y="570"/>
                  </a:cubicBezTo>
                  <a:cubicBezTo>
                    <a:pt x="222" y="614"/>
                    <a:pt x="274" y="700"/>
                    <a:pt x="332" y="717"/>
                  </a:cubicBezTo>
                  <a:cubicBezTo>
                    <a:pt x="346" y="721"/>
                    <a:pt x="360" y="723"/>
                    <a:pt x="373" y="723"/>
                  </a:cubicBezTo>
                  <a:cubicBezTo>
                    <a:pt x="462" y="723"/>
                    <a:pt x="526" y="635"/>
                    <a:pt x="591" y="575"/>
                  </a:cubicBezTo>
                  <a:cubicBezTo>
                    <a:pt x="647" y="525"/>
                    <a:pt x="761" y="448"/>
                    <a:pt x="709" y="357"/>
                  </a:cubicBezTo>
                  <a:cubicBezTo>
                    <a:pt x="647" y="253"/>
                    <a:pt x="537" y="158"/>
                    <a:pt x="449" y="66"/>
                  </a:cubicBezTo>
                  <a:cubicBezTo>
                    <a:pt x="451" y="35"/>
                    <a:pt x="426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7"/>
            <p:cNvSpPr/>
            <p:nvPr/>
          </p:nvSpPr>
          <p:spPr>
            <a:xfrm>
              <a:off x="449538" y="4267295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2"/>
                  </a:moveTo>
                  <a:lnTo>
                    <a:pt x="2799" y="192"/>
                  </a:lnTo>
                  <a:cubicBezTo>
                    <a:pt x="2780" y="253"/>
                    <a:pt x="2767" y="313"/>
                    <a:pt x="2760" y="376"/>
                  </a:cubicBezTo>
                  <a:cubicBezTo>
                    <a:pt x="2752" y="330"/>
                    <a:pt x="2743" y="285"/>
                    <a:pt x="2733" y="238"/>
                  </a:cubicBezTo>
                  <a:cubicBezTo>
                    <a:pt x="2754" y="221"/>
                    <a:pt x="2776" y="206"/>
                    <a:pt x="2799" y="192"/>
                  </a:cubicBezTo>
                  <a:close/>
                  <a:moveTo>
                    <a:pt x="133" y="378"/>
                  </a:moveTo>
                  <a:lnTo>
                    <a:pt x="133" y="378"/>
                  </a:lnTo>
                  <a:cubicBezTo>
                    <a:pt x="166" y="387"/>
                    <a:pt x="202" y="406"/>
                    <a:pt x="235" y="423"/>
                  </a:cubicBezTo>
                  <a:cubicBezTo>
                    <a:pt x="203" y="426"/>
                    <a:pt x="170" y="430"/>
                    <a:pt x="138" y="438"/>
                  </a:cubicBezTo>
                  <a:cubicBezTo>
                    <a:pt x="136" y="419"/>
                    <a:pt x="134" y="399"/>
                    <a:pt x="133" y="378"/>
                  </a:cubicBezTo>
                  <a:close/>
                  <a:moveTo>
                    <a:pt x="2625" y="326"/>
                  </a:moveTo>
                  <a:cubicBezTo>
                    <a:pt x="2635" y="374"/>
                    <a:pt x="2644" y="425"/>
                    <a:pt x="2655" y="473"/>
                  </a:cubicBezTo>
                  <a:cubicBezTo>
                    <a:pt x="2635" y="434"/>
                    <a:pt x="2614" y="395"/>
                    <a:pt x="2594" y="354"/>
                  </a:cubicBezTo>
                  <a:cubicBezTo>
                    <a:pt x="2605" y="344"/>
                    <a:pt x="2616" y="335"/>
                    <a:pt x="2625" y="326"/>
                  </a:cubicBezTo>
                  <a:close/>
                  <a:moveTo>
                    <a:pt x="2493" y="453"/>
                  </a:moveTo>
                  <a:cubicBezTo>
                    <a:pt x="2499" y="469"/>
                    <a:pt x="2506" y="486"/>
                    <a:pt x="2513" y="503"/>
                  </a:cubicBezTo>
                  <a:cubicBezTo>
                    <a:pt x="2508" y="499"/>
                    <a:pt x="2502" y="495"/>
                    <a:pt x="2499" y="492"/>
                  </a:cubicBezTo>
                  <a:cubicBezTo>
                    <a:pt x="2487" y="482"/>
                    <a:pt x="2476" y="481"/>
                    <a:pt x="2465" y="481"/>
                  </a:cubicBezTo>
                  <a:cubicBezTo>
                    <a:pt x="2474" y="471"/>
                    <a:pt x="2484" y="462"/>
                    <a:pt x="2493" y="453"/>
                  </a:cubicBezTo>
                  <a:close/>
                  <a:moveTo>
                    <a:pt x="414" y="514"/>
                  </a:moveTo>
                  <a:cubicBezTo>
                    <a:pt x="425" y="520"/>
                    <a:pt x="437" y="527"/>
                    <a:pt x="448" y="533"/>
                  </a:cubicBezTo>
                  <a:cubicBezTo>
                    <a:pt x="405" y="553"/>
                    <a:pt x="360" y="576"/>
                    <a:pt x="317" y="598"/>
                  </a:cubicBezTo>
                  <a:cubicBezTo>
                    <a:pt x="340" y="576"/>
                    <a:pt x="366" y="553"/>
                    <a:pt x="394" y="535"/>
                  </a:cubicBezTo>
                  <a:cubicBezTo>
                    <a:pt x="403" y="529"/>
                    <a:pt x="409" y="522"/>
                    <a:pt x="414" y="514"/>
                  </a:cubicBezTo>
                  <a:close/>
                  <a:moveTo>
                    <a:pt x="2879" y="389"/>
                  </a:moveTo>
                  <a:cubicBezTo>
                    <a:pt x="2883" y="482"/>
                    <a:pt x="2888" y="574"/>
                    <a:pt x="2894" y="665"/>
                  </a:cubicBezTo>
                  <a:cubicBezTo>
                    <a:pt x="2871" y="576"/>
                    <a:pt x="2868" y="482"/>
                    <a:pt x="2879" y="389"/>
                  </a:cubicBezTo>
                  <a:close/>
                  <a:moveTo>
                    <a:pt x="466" y="704"/>
                  </a:moveTo>
                  <a:cubicBezTo>
                    <a:pt x="468" y="704"/>
                    <a:pt x="468" y="706"/>
                    <a:pt x="468" y="708"/>
                  </a:cubicBezTo>
                  <a:cubicBezTo>
                    <a:pt x="466" y="708"/>
                    <a:pt x="464" y="710"/>
                    <a:pt x="461" y="710"/>
                  </a:cubicBezTo>
                  <a:cubicBezTo>
                    <a:pt x="463" y="708"/>
                    <a:pt x="464" y="706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1"/>
                    <a:pt x="2359" y="682"/>
                    <a:pt x="2383" y="702"/>
                  </a:cubicBezTo>
                  <a:cubicBezTo>
                    <a:pt x="2387" y="712"/>
                    <a:pt x="2390" y="721"/>
                    <a:pt x="2398" y="730"/>
                  </a:cubicBezTo>
                  <a:cubicBezTo>
                    <a:pt x="2415" y="749"/>
                    <a:pt x="2433" y="758"/>
                    <a:pt x="2454" y="764"/>
                  </a:cubicBezTo>
                  <a:cubicBezTo>
                    <a:pt x="2486" y="792"/>
                    <a:pt x="2515" y="822"/>
                    <a:pt x="2547" y="852"/>
                  </a:cubicBezTo>
                  <a:cubicBezTo>
                    <a:pt x="2463" y="786"/>
                    <a:pt x="2379" y="721"/>
                    <a:pt x="2297" y="654"/>
                  </a:cubicBezTo>
                  <a:cubicBezTo>
                    <a:pt x="2301" y="650"/>
                    <a:pt x="2305" y="646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0"/>
                    <a:pt x="547" y="876"/>
                    <a:pt x="494" y="913"/>
                  </a:cubicBezTo>
                  <a:cubicBezTo>
                    <a:pt x="545" y="872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4"/>
                    <a:pt x="230" y="1045"/>
                  </a:cubicBezTo>
                  <a:cubicBezTo>
                    <a:pt x="230" y="1045"/>
                    <a:pt x="228" y="1047"/>
                    <a:pt x="226" y="1049"/>
                  </a:cubicBezTo>
                  <a:lnTo>
                    <a:pt x="226" y="1044"/>
                  </a:lnTo>
                  <a:close/>
                  <a:moveTo>
                    <a:pt x="2894" y="1098"/>
                  </a:moveTo>
                  <a:cubicBezTo>
                    <a:pt x="2903" y="1109"/>
                    <a:pt x="2912" y="1122"/>
                    <a:pt x="2920" y="1135"/>
                  </a:cubicBezTo>
                  <a:cubicBezTo>
                    <a:pt x="2909" y="1129"/>
                    <a:pt x="2898" y="1122"/>
                    <a:pt x="2884" y="1116"/>
                  </a:cubicBezTo>
                  <a:cubicBezTo>
                    <a:pt x="2888" y="1109"/>
                    <a:pt x="2892" y="1103"/>
                    <a:pt x="2894" y="1098"/>
                  </a:cubicBezTo>
                  <a:close/>
                  <a:moveTo>
                    <a:pt x="2915" y="0"/>
                  </a:moveTo>
                  <a:cubicBezTo>
                    <a:pt x="2905" y="0"/>
                    <a:pt x="2895" y="2"/>
                    <a:pt x="2884" y="7"/>
                  </a:cubicBezTo>
                  <a:cubicBezTo>
                    <a:pt x="2743" y="68"/>
                    <a:pt x="2620" y="165"/>
                    <a:pt x="2502" y="274"/>
                  </a:cubicBezTo>
                  <a:cubicBezTo>
                    <a:pt x="2482" y="279"/>
                    <a:pt x="2461" y="296"/>
                    <a:pt x="2456" y="318"/>
                  </a:cubicBezTo>
                  <a:cubicBezTo>
                    <a:pt x="2400" y="372"/>
                    <a:pt x="2348" y="428"/>
                    <a:pt x="2295" y="482"/>
                  </a:cubicBezTo>
                  <a:lnTo>
                    <a:pt x="2292" y="482"/>
                  </a:lnTo>
                  <a:cubicBezTo>
                    <a:pt x="2284" y="480"/>
                    <a:pt x="2277" y="479"/>
                    <a:pt x="2271" y="479"/>
                  </a:cubicBezTo>
                  <a:cubicBezTo>
                    <a:pt x="2231" y="479"/>
                    <a:pt x="2211" y="522"/>
                    <a:pt x="2221" y="559"/>
                  </a:cubicBezTo>
                  <a:cubicBezTo>
                    <a:pt x="2202" y="577"/>
                    <a:pt x="2182" y="598"/>
                    <a:pt x="2163" y="617"/>
                  </a:cubicBezTo>
                  <a:cubicBezTo>
                    <a:pt x="2141" y="637"/>
                    <a:pt x="2137" y="682"/>
                    <a:pt x="2163" y="702"/>
                  </a:cubicBezTo>
                  <a:cubicBezTo>
                    <a:pt x="2314" y="822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4"/>
                  </a:cubicBezTo>
                  <a:cubicBezTo>
                    <a:pt x="2983" y="1285"/>
                    <a:pt x="2988" y="1286"/>
                    <a:pt x="2993" y="1286"/>
                  </a:cubicBezTo>
                  <a:cubicBezTo>
                    <a:pt x="3026" y="1286"/>
                    <a:pt x="3057" y="1262"/>
                    <a:pt x="3054" y="1226"/>
                  </a:cubicBezTo>
                  <a:cubicBezTo>
                    <a:pt x="3026" y="850"/>
                    <a:pt x="2998" y="471"/>
                    <a:pt x="2987" y="93"/>
                  </a:cubicBezTo>
                  <a:cubicBezTo>
                    <a:pt x="2987" y="78"/>
                    <a:pt x="2983" y="67"/>
                    <a:pt x="2974" y="57"/>
                  </a:cubicBezTo>
                  <a:cubicBezTo>
                    <a:pt x="2974" y="24"/>
                    <a:pt x="2947" y="0"/>
                    <a:pt x="2915" y="0"/>
                  </a:cubicBezTo>
                  <a:close/>
                  <a:moveTo>
                    <a:pt x="88" y="248"/>
                  </a:moveTo>
                  <a:cubicBezTo>
                    <a:pt x="80" y="248"/>
                    <a:pt x="72" y="248"/>
                    <a:pt x="64" y="249"/>
                  </a:cubicBezTo>
                  <a:cubicBezTo>
                    <a:pt x="34" y="253"/>
                    <a:pt x="0" y="275"/>
                    <a:pt x="4" y="311"/>
                  </a:cubicBezTo>
                  <a:cubicBezTo>
                    <a:pt x="6" y="328"/>
                    <a:pt x="8" y="344"/>
                    <a:pt x="10" y="361"/>
                  </a:cubicBezTo>
                  <a:cubicBezTo>
                    <a:pt x="8" y="369"/>
                    <a:pt x="8" y="376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1"/>
                    <a:pt x="45" y="1265"/>
                  </a:cubicBezTo>
                  <a:cubicBezTo>
                    <a:pt x="44" y="1301"/>
                    <a:pt x="74" y="1326"/>
                    <a:pt x="106" y="1326"/>
                  </a:cubicBezTo>
                  <a:cubicBezTo>
                    <a:pt x="116" y="1326"/>
                    <a:pt x="127" y="1324"/>
                    <a:pt x="136" y="1318"/>
                  </a:cubicBezTo>
                  <a:cubicBezTo>
                    <a:pt x="155" y="1306"/>
                    <a:pt x="170" y="1295"/>
                    <a:pt x="187" y="1282"/>
                  </a:cubicBezTo>
                  <a:cubicBezTo>
                    <a:pt x="203" y="1282"/>
                    <a:pt x="222" y="1277"/>
                    <a:pt x="233" y="1265"/>
                  </a:cubicBezTo>
                  <a:cubicBezTo>
                    <a:pt x="453" y="1079"/>
                    <a:pt x="688" y="919"/>
                    <a:pt x="940" y="779"/>
                  </a:cubicBezTo>
                  <a:cubicBezTo>
                    <a:pt x="981" y="756"/>
                    <a:pt x="977" y="699"/>
                    <a:pt x="940" y="674"/>
                  </a:cubicBezTo>
                  <a:cubicBezTo>
                    <a:pt x="789" y="581"/>
                    <a:pt x="636" y="494"/>
                    <a:pt x="479" y="412"/>
                  </a:cubicBezTo>
                  <a:cubicBezTo>
                    <a:pt x="371" y="355"/>
                    <a:pt x="221" y="248"/>
                    <a:pt x="88" y="2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7"/>
            <p:cNvSpPr/>
            <p:nvPr/>
          </p:nvSpPr>
          <p:spPr>
            <a:xfrm>
              <a:off x="450989" y="4020023"/>
              <a:ext cx="491161" cy="259524"/>
            </a:xfrm>
            <a:custGeom>
              <a:avLst/>
              <a:gdLst/>
              <a:ahLst/>
              <a:cxnLst/>
              <a:rect l="l" t="t" r="r" b="b"/>
              <a:pathLst>
                <a:path w="3047" h="1610" extrusionOk="0">
                  <a:moveTo>
                    <a:pt x="2868" y="0"/>
                  </a:moveTo>
                  <a:cubicBezTo>
                    <a:pt x="2841" y="0"/>
                    <a:pt x="2813" y="10"/>
                    <a:pt x="2788" y="34"/>
                  </a:cubicBezTo>
                  <a:cubicBezTo>
                    <a:pt x="2348" y="465"/>
                    <a:pt x="1912" y="900"/>
                    <a:pt x="1479" y="1336"/>
                  </a:cubicBezTo>
                  <a:cubicBezTo>
                    <a:pt x="1397" y="1271"/>
                    <a:pt x="1330" y="1190"/>
                    <a:pt x="1259" y="1112"/>
                  </a:cubicBezTo>
                  <a:cubicBezTo>
                    <a:pt x="1158" y="1002"/>
                    <a:pt x="1039" y="909"/>
                    <a:pt x="920" y="816"/>
                  </a:cubicBezTo>
                  <a:cubicBezTo>
                    <a:pt x="677" y="627"/>
                    <a:pt x="461" y="420"/>
                    <a:pt x="252" y="193"/>
                  </a:cubicBezTo>
                  <a:cubicBezTo>
                    <a:pt x="228" y="166"/>
                    <a:pt x="199" y="155"/>
                    <a:pt x="172" y="155"/>
                  </a:cubicBezTo>
                  <a:cubicBezTo>
                    <a:pt x="82" y="155"/>
                    <a:pt x="1" y="277"/>
                    <a:pt x="81" y="365"/>
                  </a:cubicBezTo>
                  <a:cubicBezTo>
                    <a:pt x="301" y="601"/>
                    <a:pt x="526" y="816"/>
                    <a:pt x="782" y="1013"/>
                  </a:cubicBezTo>
                  <a:cubicBezTo>
                    <a:pt x="899" y="1105"/>
                    <a:pt x="1013" y="1202"/>
                    <a:pt x="1114" y="1314"/>
                  </a:cubicBezTo>
                  <a:cubicBezTo>
                    <a:pt x="1209" y="1416"/>
                    <a:pt x="1300" y="1517"/>
                    <a:pt x="1421" y="1591"/>
                  </a:cubicBezTo>
                  <a:cubicBezTo>
                    <a:pt x="1443" y="1604"/>
                    <a:pt x="1463" y="1609"/>
                    <a:pt x="1483" y="1609"/>
                  </a:cubicBezTo>
                  <a:cubicBezTo>
                    <a:pt x="1495" y="1609"/>
                    <a:pt x="1507" y="1607"/>
                    <a:pt x="1518" y="1602"/>
                  </a:cubicBezTo>
                  <a:cubicBezTo>
                    <a:pt x="1542" y="1601"/>
                    <a:pt x="1567" y="1589"/>
                    <a:pt x="1589" y="1569"/>
                  </a:cubicBezTo>
                  <a:cubicBezTo>
                    <a:pt x="2042" y="1112"/>
                    <a:pt x="2499" y="657"/>
                    <a:pt x="2959" y="206"/>
                  </a:cubicBezTo>
                  <a:cubicBezTo>
                    <a:pt x="3046" y="122"/>
                    <a:pt x="296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7"/>
            <p:cNvSpPr/>
            <p:nvPr/>
          </p:nvSpPr>
          <p:spPr>
            <a:xfrm>
              <a:off x="437932" y="4119157"/>
              <a:ext cx="513245" cy="269518"/>
            </a:xfrm>
            <a:custGeom>
              <a:avLst/>
              <a:gdLst/>
              <a:ahLst/>
              <a:cxnLst/>
              <a:rect l="l" t="t" r="r" b="b"/>
              <a:pathLst>
                <a:path w="3184" h="1672" extrusionOk="0">
                  <a:moveTo>
                    <a:pt x="3018" y="0"/>
                  </a:moveTo>
                  <a:cubicBezTo>
                    <a:pt x="2991" y="0"/>
                    <a:pt x="2963" y="12"/>
                    <a:pt x="2940" y="42"/>
                  </a:cubicBezTo>
                  <a:cubicBezTo>
                    <a:pt x="2736" y="301"/>
                    <a:pt x="2515" y="544"/>
                    <a:pt x="2278" y="773"/>
                  </a:cubicBezTo>
                  <a:cubicBezTo>
                    <a:pt x="2155" y="892"/>
                    <a:pt x="2024" y="1006"/>
                    <a:pt x="1894" y="1116"/>
                  </a:cubicBezTo>
                  <a:cubicBezTo>
                    <a:pt x="1797" y="1194"/>
                    <a:pt x="1678" y="1265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4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7"/>
                  </a:cubicBezTo>
                  <a:cubicBezTo>
                    <a:pt x="611" y="915"/>
                    <a:pt x="1092" y="1284"/>
                    <a:pt x="1575" y="1648"/>
                  </a:cubicBezTo>
                  <a:cubicBezTo>
                    <a:pt x="1597" y="1664"/>
                    <a:pt x="1620" y="1672"/>
                    <a:pt x="1640" y="1672"/>
                  </a:cubicBezTo>
                  <a:cubicBezTo>
                    <a:pt x="1681" y="1672"/>
                    <a:pt x="1715" y="1643"/>
                    <a:pt x="1733" y="1605"/>
                  </a:cubicBezTo>
                  <a:cubicBezTo>
                    <a:pt x="1748" y="1595"/>
                    <a:pt x="1763" y="1580"/>
                    <a:pt x="1773" y="1558"/>
                  </a:cubicBezTo>
                  <a:cubicBezTo>
                    <a:pt x="1829" y="1431"/>
                    <a:pt x="1993" y="1345"/>
                    <a:pt x="2097" y="1260"/>
                  </a:cubicBezTo>
                  <a:cubicBezTo>
                    <a:pt x="2218" y="1159"/>
                    <a:pt x="2336" y="1053"/>
                    <a:pt x="2449" y="945"/>
                  </a:cubicBezTo>
                  <a:cubicBezTo>
                    <a:pt x="2688" y="717"/>
                    <a:pt x="2908" y="471"/>
                    <a:pt x="3111" y="214"/>
                  </a:cubicBezTo>
                  <a:cubicBezTo>
                    <a:pt x="3183" y="122"/>
                    <a:pt x="3103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7"/>
            <p:cNvSpPr/>
            <p:nvPr/>
          </p:nvSpPr>
          <p:spPr>
            <a:xfrm>
              <a:off x="434386" y="3583024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5" y="0"/>
                  </a:moveTo>
                  <a:cubicBezTo>
                    <a:pt x="1588" y="0"/>
                    <a:pt x="1561" y="10"/>
                    <a:pt x="1535" y="33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6"/>
                    <a:pt x="163" y="1426"/>
                  </a:cubicBezTo>
                  <a:cubicBezTo>
                    <a:pt x="183" y="1426"/>
                    <a:pt x="205" y="1419"/>
                    <a:pt x="227" y="1403"/>
                  </a:cubicBezTo>
                  <a:cubicBezTo>
                    <a:pt x="715" y="1056"/>
                    <a:pt x="1183" y="682"/>
                    <a:pt x="1627" y="279"/>
                  </a:cubicBezTo>
                  <a:cubicBezTo>
                    <a:pt x="1834" y="482"/>
                    <a:pt x="2041" y="687"/>
                    <a:pt x="2250" y="892"/>
                  </a:cubicBezTo>
                  <a:cubicBezTo>
                    <a:pt x="2466" y="1105"/>
                    <a:pt x="2673" y="1343"/>
                    <a:pt x="2930" y="1507"/>
                  </a:cubicBezTo>
                  <a:cubicBezTo>
                    <a:pt x="2951" y="1521"/>
                    <a:pt x="2972" y="1527"/>
                    <a:pt x="2992" y="1527"/>
                  </a:cubicBezTo>
                  <a:cubicBezTo>
                    <a:pt x="3095" y="1527"/>
                    <a:pt x="3163" y="1367"/>
                    <a:pt x="3053" y="1297"/>
                  </a:cubicBezTo>
                  <a:cubicBezTo>
                    <a:pt x="2814" y="1146"/>
                    <a:pt x="2621" y="916"/>
                    <a:pt x="2421" y="721"/>
                  </a:cubicBezTo>
                  <a:cubicBezTo>
                    <a:pt x="2194" y="497"/>
                    <a:pt x="1966" y="273"/>
                    <a:pt x="1741" y="49"/>
                  </a:cubicBezTo>
                  <a:cubicBezTo>
                    <a:pt x="1720" y="31"/>
                    <a:pt x="1698" y="20"/>
                    <a:pt x="1675" y="16"/>
                  </a:cubicBezTo>
                  <a:cubicBezTo>
                    <a:pt x="1657" y="6"/>
                    <a:pt x="1637" y="0"/>
                    <a:pt x="1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7"/>
            <p:cNvSpPr/>
            <p:nvPr/>
          </p:nvSpPr>
          <p:spPr>
            <a:xfrm>
              <a:off x="452118" y="3468093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0"/>
                  </a:moveTo>
                  <a:cubicBezTo>
                    <a:pt x="1482" y="0"/>
                    <a:pt x="1454" y="12"/>
                    <a:pt x="1431" y="41"/>
                  </a:cubicBezTo>
                  <a:cubicBezTo>
                    <a:pt x="1060" y="496"/>
                    <a:pt x="555" y="835"/>
                    <a:pt x="96" y="1195"/>
                  </a:cubicBezTo>
                  <a:cubicBezTo>
                    <a:pt x="0" y="1272"/>
                    <a:pt x="88" y="1395"/>
                    <a:pt x="188" y="1395"/>
                  </a:cubicBezTo>
                  <a:cubicBezTo>
                    <a:pt x="215" y="1395"/>
                    <a:pt x="242" y="1387"/>
                    <a:pt x="268" y="1367"/>
                  </a:cubicBezTo>
                  <a:cubicBezTo>
                    <a:pt x="708" y="1022"/>
                    <a:pt x="1191" y="694"/>
                    <a:pt x="1558" y="265"/>
                  </a:cubicBezTo>
                  <a:cubicBezTo>
                    <a:pt x="1990" y="651"/>
                    <a:pt x="2414" y="1048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5"/>
                  </a:cubicBezTo>
                  <a:cubicBezTo>
                    <a:pt x="2572" y="863"/>
                    <a:pt x="2136" y="455"/>
                    <a:pt x="1688" y="56"/>
                  </a:cubicBezTo>
                  <a:cubicBezTo>
                    <a:pt x="1663" y="34"/>
                    <a:pt x="1635" y="25"/>
                    <a:pt x="1608" y="25"/>
                  </a:cubicBezTo>
                  <a:cubicBezTo>
                    <a:pt x="1599" y="25"/>
                    <a:pt x="1589" y="26"/>
                    <a:pt x="1580" y="28"/>
                  </a:cubicBezTo>
                  <a:cubicBezTo>
                    <a:pt x="1559" y="11"/>
                    <a:pt x="1534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7"/>
            <p:cNvSpPr/>
            <p:nvPr/>
          </p:nvSpPr>
          <p:spPr>
            <a:xfrm>
              <a:off x="473234" y="370263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7"/>
                  </a:cubicBezTo>
                  <a:cubicBezTo>
                    <a:pt x="1360" y="363"/>
                    <a:pt x="1354" y="394"/>
                    <a:pt x="1365" y="432"/>
                  </a:cubicBezTo>
                  <a:cubicBezTo>
                    <a:pt x="1382" y="490"/>
                    <a:pt x="1401" y="547"/>
                    <a:pt x="1417" y="607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8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9"/>
                  </a:moveTo>
                  <a:cubicBezTo>
                    <a:pt x="496" y="1189"/>
                    <a:pt x="496" y="1196"/>
                    <a:pt x="496" y="1206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9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3"/>
                    <a:pt x="372" y="1439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80"/>
                  </a:move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5"/>
                    <a:pt x="2042" y="1821"/>
                    <a:pt x="2035" y="1828"/>
                  </a:cubicBezTo>
                  <a:cubicBezTo>
                    <a:pt x="2001" y="1713"/>
                    <a:pt x="1966" y="1595"/>
                    <a:pt x="1932" y="1480"/>
                  </a:cubicBezTo>
                  <a:close/>
                  <a:moveTo>
                    <a:pt x="733" y="1798"/>
                  </a:moveTo>
                  <a:cubicBezTo>
                    <a:pt x="746" y="1823"/>
                    <a:pt x="757" y="1849"/>
                    <a:pt x="771" y="1873"/>
                  </a:cubicBezTo>
                  <a:cubicBezTo>
                    <a:pt x="750" y="1851"/>
                    <a:pt x="730" y="1828"/>
                    <a:pt x="709" y="1808"/>
                  </a:cubicBezTo>
                  <a:cubicBezTo>
                    <a:pt x="718" y="1806"/>
                    <a:pt x="726" y="1802"/>
                    <a:pt x="733" y="1798"/>
                  </a:cubicBezTo>
                  <a:close/>
                  <a:moveTo>
                    <a:pt x="1302" y="2375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6"/>
                    <a:pt x="1326" y="2492"/>
                  </a:cubicBezTo>
                  <a:cubicBezTo>
                    <a:pt x="1306" y="2468"/>
                    <a:pt x="1283" y="2444"/>
                    <a:pt x="1263" y="2421"/>
                  </a:cubicBezTo>
                  <a:cubicBezTo>
                    <a:pt x="1278" y="2408"/>
                    <a:pt x="1291" y="2393"/>
                    <a:pt x="1302" y="2375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1"/>
                    <a:pt x="946" y="365"/>
                    <a:pt x="785" y="531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0"/>
                    <a:pt x="267" y="1068"/>
                    <a:pt x="47" y="1295"/>
                  </a:cubicBezTo>
                  <a:cubicBezTo>
                    <a:pt x="2" y="1343"/>
                    <a:pt x="1" y="1418"/>
                    <a:pt x="47" y="1467"/>
                  </a:cubicBezTo>
                  <a:cubicBezTo>
                    <a:pt x="457" y="1882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4"/>
                    <a:pt x="1403" y="2751"/>
                  </a:cubicBezTo>
                  <a:cubicBezTo>
                    <a:pt x="1837" y="2341"/>
                    <a:pt x="2275" y="1933"/>
                    <a:pt x="2715" y="1530"/>
                  </a:cubicBezTo>
                  <a:cubicBezTo>
                    <a:pt x="2732" y="1513"/>
                    <a:pt x="2743" y="1496"/>
                    <a:pt x="2749" y="1478"/>
                  </a:cubicBezTo>
                  <a:cubicBezTo>
                    <a:pt x="2786" y="1435"/>
                    <a:pt x="2793" y="1373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7"/>
            <p:cNvSpPr/>
            <p:nvPr/>
          </p:nvSpPr>
          <p:spPr>
            <a:xfrm>
              <a:off x="554960" y="3784356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3"/>
                    <a:pt x="806" y="162"/>
                    <a:pt x="799" y="162"/>
                  </a:cubicBezTo>
                  <a:cubicBezTo>
                    <a:pt x="802" y="158"/>
                    <a:pt x="806" y="154"/>
                    <a:pt x="810" y="152"/>
                  </a:cubicBezTo>
                  <a:close/>
                  <a:moveTo>
                    <a:pt x="232" y="723"/>
                  </a:moveTo>
                  <a:cubicBezTo>
                    <a:pt x="236" y="725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5"/>
                    <a:pt x="232" y="723"/>
                  </a:cubicBezTo>
                  <a:close/>
                  <a:moveTo>
                    <a:pt x="159" y="887"/>
                  </a:moveTo>
                  <a:lnTo>
                    <a:pt x="159" y="887"/>
                  </a:lnTo>
                  <a:cubicBezTo>
                    <a:pt x="209" y="932"/>
                    <a:pt x="258" y="978"/>
                    <a:pt x="308" y="1023"/>
                  </a:cubicBezTo>
                  <a:cubicBezTo>
                    <a:pt x="323" y="1042"/>
                    <a:pt x="340" y="1060"/>
                    <a:pt x="355" y="1077"/>
                  </a:cubicBezTo>
                  <a:cubicBezTo>
                    <a:pt x="280" y="1014"/>
                    <a:pt x="196" y="939"/>
                    <a:pt x="159" y="887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5"/>
                  </a:cubicBezTo>
                  <a:cubicBezTo>
                    <a:pt x="886" y="596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7"/>
                    <a:pt x="754" y="1092"/>
                  </a:cubicBezTo>
                  <a:cubicBezTo>
                    <a:pt x="664" y="1014"/>
                    <a:pt x="580" y="928"/>
                    <a:pt x="502" y="836"/>
                  </a:cubicBezTo>
                  <a:cubicBezTo>
                    <a:pt x="597" y="730"/>
                    <a:pt x="690" y="622"/>
                    <a:pt x="786" y="516"/>
                  </a:cubicBezTo>
                  <a:cubicBezTo>
                    <a:pt x="791" y="510"/>
                    <a:pt x="797" y="503"/>
                    <a:pt x="800" y="495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8"/>
                    <a:pt x="806" y="1325"/>
                    <a:pt x="800" y="1334"/>
                  </a:cubicBezTo>
                  <a:cubicBezTo>
                    <a:pt x="795" y="1329"/>
                    <a:pt x="789" y="1325"/>
                    <a:pt x="784" y="1319"/>
                  </a:cubicBezTo>
                  <a:cubicBezTo>
                    <a:pt x="791" y="1316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2"/>
                    <a:pt x="746" y="48"/>
                  </a:cubicBezTo>
                  <a:cubicBezTo>
                    <a:pt x="743" y="50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5"/>
                  </a:cubicBezTo>
                  <a:cubicBezTo>
                    <a:pt x="241" y="540"/>
                    <a:pt x="180" y="609"/>
                    <a:pt x="116" y="676"/>
                  </a:cubicBezTo>
                  <a:cubicBezTo>
                    <a:pt x="79" y="719"/>
                    <a:pt x="4" y="779"/>
                    <a:pt x="3" y="842"/>
                  </a:cubicBezTo>
                  <a:cubicBezTo>
                    <a:pt x="1" y="896"/>
                    <a:pt x="16" y="926"/>
                    <a:pt x="53" y="961"/>
                  </a:cubicBezTo>
                  <a:cubicBezTo>
                    <a:pt x="133" y="1042"/>
                    <a:pt x="223" y="1112"/>
                    <a:pt x="306" y="1187"/>
                  </a:cubicBezTo>
                  <a:cubicBezTo>
                    <a:pt x="463" y="1327"/>
                    <a:pt x="620" y="1465"/>
                    <a:pt x="776" y="1605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5"/>
                  </a:cubicBezTo>
                  <a:cubicBezTo>
                    <a:pt x="1099" y="1385"/>
                    <a:pt x="1337" y="1165"/>
                    <a:pt x="1576" y="945"/>
                  </a:cubicBezTo>
                  <a:cubicBezTo>
                    <a:pt x="1589" y="941"/>
                    <a:pt x="1600" y="932"/>
                    <a:pt x="1606" y="917"/>
                  </a:cubicBezTo>
                  <a:cubicBezTo>
                    <a:pt x="1608" y="917"/>
                    <a:pt x="1608" y="917"/>
                    <a:pt x="1610" y="915"/>
                  </a:cubicBezTo>
                  <a:cubicBezTo>
                    <a:pt x="1632" y="894"/>
                    <a:pt x="1632" y="868"/>
                    <a:pt x="1621" y="848"/>
                  </a:cubicBezTo>
                  <a:cubicBezTo>
                    <a:pt x="1615" y="713"/>
                    <a:pt x="1427" y="589"/>
                    <a:pt x="1347" y="508"/>
                  </a:cubicBezTo>
                  <a:cubicBezTo>
                    <a:pt x="1179" y="344"/>
                    <a:pt x="1013" y="182"/>
                    <a:pt x="847" y="18"/>
                  </a:cubicBezTo>
                  <a:cubicBezTo>
                    <a:pt x="835" y="6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7"/>
            <p:cNvSpPr/>
            <p:nvPr/>
          </p:nvSpPr>
          <p:spPr>
            <a:xfrm>
              <a:off x="622661" y="3857861"/>
              <a:ext cx="122669" cy="116383"/>
            </a:xfrm>
            <a:custGeom>
              <a:avLst/>
              <a:gdLst/>
              <a:ahLst/>
              <a:cxnLst/>
              <a:rect l="l" t="t" r="r" b="b"/>
              <a:pathLst>
                <a:path w="761" h="722" extrusionOk="0">
                  <a:moveTo>
                    <a:pt x="392" y="185"/>
                  </a:moveTo>
                  <a:cubicBezTo>
                    <a:pt x="397" y="190"/>
                    <a:pt x="403" y="196"/>
                    <a:pt x="408" y="203"/>
                  </a:cubicBezTo>
                  <a:cubicBezTo>
                    <a:pt x="397" y="207"/>
                    <a:pt x="386" y="211"/>
                    <a:pt x="375" y="215"/>
                  </a:cubicBezTo>
                  <a:cubicBezTo>
                    <a:pt x="380" y="205"/>
                    <a:pt x="386" y="194"/>
                    <a:pt x="392" y="185"/>
                  </a:cubicBezTo>
                  <a:close/>
                  <a:moveTo>
                    <a:pt x="492" y="297"/>
                  </a:moveTo>
                  <a:cubicBezTo>
                    <a:pt x="494" y="298"/>
                    <a:pt x="496" y="300"/>
                    <a:pt x="498" y="302"/>
                  </a:cubicBezTo>
                  <a:cubicBezTo>
                    <a:pt x="492" y="304"/>
                    <a:pt x="489" y="306"/>
                    <a:pt x="483" y="306"/>
                  </a:cubicBezTo>
                  <a:cubicBezTo>
                    <a:pt x="487" y="304"/>
                    <a:pt x="489" y="300"/>
                    <a:pt x="492" y="297"/>
                  </a:cubicBezTo>
                  <a:close/>
                  <a:moveTo>
                    <a:pt x="591" y="405"/>
                  </a:moveTo>
                  <a:lnTo>
                    <a:pt x="600" y="414"/>
                  </a:lnTo>
                  <a:cubicBezTo>
                    <a:pt x="599" y="413"/>
                    <a:pt x="597" y="412"/>
                    <a:pt x="594" y="412"/>
                  </a:cubicBezTo>
                  <a:cubicBezTo>
                    <a:pt x="590" y="412"/>
                    <a:pt x="584" y="415"/>
                    <a:pt x="578" y="420"/>
                  </a:cubicBezTo>
                  <a:cubicBezTo>
                    <a:pt x="582" y="414"/>
                    <a:pt x="587" y="410"/>
                    <a:pt x="591" y="405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4"/>
                    <a:pt x="360" y="483"/>
                  </a:cubicBezTo>
                  <a:cubicBezTo>
                    <a:pt x="356" y="477"/>
                    <a:pt x="353" y="472"/>
                    <a:pt x="349" y="466"/>
                  </a:cubicBezTo>
                  <a:cubicBezTo>
                    <a:pt x="358" y="463"/>
                    <a:pt x="369" y="461"/>
                    <a:pt x="380" y="459"/>
                  </a:cubicBezTo>
                  <a:close/>
                  <a:moveTo>
                    <a:pt x="392" y="1"/>
                  </a:moveTo>
                  <a:cubicBezTo>
                    <a:pt x="386" y="1"/>
                    <a:pt x="379" y="2"/>
                    <a:pt x="373" y="4"/>
                  </a:cubicBezTo>
                  <a:cubicBezTo>
                    <a:pt x="220" y="60"/>
                    <a:pt x="181" y="235"/>
                    <a:pt x="37" y="298"/>
                  </a:cubicBezTo>
                  <a:cubicBezTo>
                    <a:pt x="0" y="315"/>
                    <a:pt x="2" y="367"/>
                    <a:pt x="26" y="394"/>
                  </a:cubicBezTo>
                  <a:cubicBezTo>
                    <a:pt x="78" y="451"/>
                    <a:pt x="131" y="511"/>
                    <a:pt x="183" y="569"/>
                  </a:cubicBezTo>
                  <a:cubicBezTo>
                    <a:pt x="222" y="614"/>
                    <a:pt x="274" y="699"/>
                    <a:pt x="332" y="716"/>
                  </a:cubicBezTo>
                  <a:cubicBezTo>
                    <a:pt x="346" y="720"/>
                    <a:pt x="360" y="722"/>
                    <a:pt x="373" y="722"/>
                  </a:cubicBezTo>
                  <a:cubicBezTo>
                    <a:pt x="463" y="722"/>
                    <a:pt x="526" y="636"/>
                    <a:pt x="591" y="576"/>
                  </a:cubicBezTo>
                  <a:cubicBezTo>
                    <a:pt x="647" y="524"/>
                    <a:pt x="761" y="448"/>
                    <a:pt x="709" y="358"/>
                  </a:cubicBezTo>
                  <a:cubicBezTo>
                    <a:pt x="647" y="252"/>
                    <a:pt x="537" y="157"/>
                    <a:pt x="449" y="67"/>
                  </a:cubicBezTo>
                  <a:cubicBezTo>
                    <a:pt x="451" y="34"/>
                    <a:pt x="426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6" name="Google Shape;2056;p17"/>
          <p:cNvGrpSpPr/>
          <p:nvPr/>
        </p:nvGrpSpPr>
        <p:grpSpPr>
          <a:xfrm rot="10800000">
            <a:off x="8720213" y="-1776425"/>
            <a:ext cx="423798" cy="3158837"/>
            <a:chOff x="434225" y="628490"/>
            <a:chExt cx="516952" cy="3852710"/>
          </a:xfrm>
        </p:grpSpPr>
        <p:sp>
          <p:nvSpPr>
            <p:cNvPr id="2057" name="Google Shape;2057;p17"/>
            <p:cNvSpPr/>
            <p:nvPr/>
          </p:nvSpPr>
          <p:spPr>
            <a:xfrm>
              <a:off x="449538" y="1427693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4"/>
                  </a:moveTo>
                  <a:cubicBezTo>
                    <a:pt x="2780" y="254"/>
                    <a:pt x="2767" y="315"/>
                    <a:pt x="2760" y="377"/>
                  </a:cubicBezTo>
                  <a:cubicBezTo>
                    <a:pt x="2752" y="332"/>
                    <a:pt x="2743" y="285"/>
                    <a:pt x="2733" y="239"/>
                  </a:cubicBezTo>
                  <a:cubicBezTo>
                    <a:pt x="2754" y="224"/>
                    <a:pt x="2776" y="207"/>
                    <a:pt x="2799" y="194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90"/>
                    <a:pt x="202" y="407"/>
                    <a:pt x="235" y="425"/>
                  </a:cubicBezTo>
                  <a:cubicBezTo>
                    <a:pt x="203" y="427"/>
                    <a:pt x="170" y="433"/>
                    <a:pt x="138" y="440"/>
                  </a:cubicBezTo>
                  <a:cubicBezTo>
                    <a:pt x="136" y="420"/>
                    <a:pt x="134" y="399"/>
                    <a:pt x="133" y="379"/>
                  </a:cubicBezTo>
                  <a:close/>
                  <a:moveTo>
                    <a:pt x="2625" y="326"/>
                  </a:moveTo>
                  <a:cubicBezTo>
                    <a:pt x="2635" y="377"/>
                    <a:pt x="2644" y="425"/>
                    <a:pt x="2655" y="474"/>
                  </a:cubicBezTo>
                  <a:cubicBezTo>
                    <a:pt x="2635" y="435"/>
                    <a:pt x="2614" y="395"/>
                    <a:pt x="2594" y="356"/>
                  </a:cubicBezTo>
                  <a:cubicBezTo>
                    <a:pt x="2605" y="347"/>
                    <a:pt x="2616" y="338"/>
                    <a:pt x="2625" y="326"/>
                  </a:cubicBezTo>
                  <a:close/>
                  <a:moveTo>
                    <a:pt x="2493" y="455"/>
                  </a:moveTo>
                  <a:cubicBezTo>
                    <a:pt x="2499" y="472"/>
                    <a:pt x="2506" y="489"/>
                    <a:pt x="2513" y="505"/>
                  </a:cubicBezTo>
                  <a:cubicBezTo>
                    <a:pt x="2508" y="500"/>
                    <a:pt x="2502" y="496"/>
                    <a:pt x="2499" y="492"/>
                  </a:cubicBezTo>
                  <a:cubicBezTo>
                    <a:pt x="2489" y="486"/>
                    <a:pt x="2480" y="483"/>
                    <a:pt x="2471" y="483"/>
                  </a:cubicBezTo>
                  <a:cubicBezTo>
                    <a:pt x="2469" y="483"/>
                    <a:pt x="2467" y="483"/>
                    <a:pt x="2465" y="483"/>
                  </a:cubicBezTo>
                  <a:cubicBezTo>
                    <a:pt x="2474" y="474"/>
                    <a:pt x="2484" y="464"/>
                    <a:pt x="2493" y="455"/>
                  </a:cubicBezTo>
                  <a:close/>
                  <a:moveTo>
                    <a:pt x="414" y="517"/>
                  </a:moveTo>
                  <a:cubicBezTo>
                    <a:pt x="425" y="522"/>
                    <a:pt x="437" y="528"/>
                    <a:pt x="448" y="533"/>
                  </a:cubicBezTo>
                  <a:cubicBezTo>
                    <a:pt x="405" y="556"/>
                    <a:pt x="360" y="578"/>
                    <a:pt x="317" y="599"/>
                  </a:cubicBezTo>
                  <a:cubicBezTo>
                    <a:pt x="340" y="576"/>
                    <a:pt x="366" y="556"/>
                    <a:pt x="394" y="537"/>
                  </a:cubicBezTo>
                  <a:cubicBezTo>
                    <a:pt x="403" y="531"/>
                    <a:pt x="409" y="524"/>
                    <a:pt x="414" y="517"/>
                  </a:cubicBezTo>
                  <a:close/>
                  <a:moveTo>
                    <a:pt x="2879" y="392"/>
                  </a:moveTo>
                  <a:cubicBezTo>
                    <a:pt x="2883" y="483"/>
                    <a:pt x="2888" y="574"/>
                    <a:pt x="2894" y="666"/>
                  </a:cubicBezTo>
                  <a:cubicBezTo>
                    <a:pt x="2871" y="576"/>
                    <a:pt x="2868" y="483"/>
                    <a:pt x="2879" y="392"/>
                  </a:cubicBezTo>
                  <a:close/>
                  <a:moveTo>
                    <a:pt x="466" y="705"/>
                  </a:moveTo>
                  <a:cubicBezTo>
                    <a:pt x="468" y="707"/>
                    <a:pt x="468" y="707"/>
                    <a:pt x="468" y="709"/>
                  </a:cubicBezTo>
                  <a:cubicBezTo>
                    <a:pt x="466" y="709"/>
                    <a:pt x="464" y="710"/>
                    <a:pt x="461" y="712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3"/>
                  </a:moveTo>
                  <a:cubicBezTo>
                    <a:pt x="2334" y="664"/>
                    <a:pt x="2359" y="684"/>
                    <a:pt x="2383" y="705"/>
                  </a:cubicBezTo>
                  <a:cubicBezTo>
                    <a:pt x="2387" y="714"/>
                    <a:pt x="2390" y="724"/>
                    <a:pt x="2398" y="731"/>
                  </a:cubicBezTo>
                  <a:cubicBezTo>
                    <a:pt x="2415" y="750"/>
                    <a:pt x="2433" y="761"/>
                    <a:pt x="2454" y="765"/>
                  </a:cubicBezTo>
                  <a:cubicBezTo>
                    <a:pt x="2486" y="794"/>
                    <a:pt x="2515" y="822"/>
                    <a:pt x="2547" y="852"/>
                  </a:cubicBezTo>
                  <a:cubicBezTo>
                    <a:pt x="2463" y="787"/>
                    <a:pt x="2379" y="722"/>
                    <a:pt x="2297" y="656"/>
                  </a:cubicBezTo>
                  <a:cubicBezTo>
                    <a:pt x="2301" y="651"/>
                    <a:pt x="2305" y="647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3"/>
                    <a:pt x="547" y="878"/>
                    <a:pt x="494" y="914"/>
                  </a:cubicBezTo>
                  <a:cubicBezTo>
                    <a:pt x="545" y="875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6"/>
                    <a:pt x="230" y="1046"/>
                  </a:cubicBezTo>
                  <a:cubicBezTo>
                    <a:pt x="230" y="1048"/>
                    <a:pt x="228" y="1050"/>
                    <a:pt x="226" y="1052"/>
                  </a:cubicBezTo>
                  <a:cubicBezTo>
                    <a:pt x="226" y="1050"/>
                    <a:pt x="226" y="1046"/>
                    <a:pt x="226" y="1044"/>
                  </a:cubicBezTo>
                  <a:close/>
                  <a:moveTo>
                    <a:pt x="2894" y="1098"/>
                  </a:moveTo>
                  <a:cubicBezTo>
                    <a:pt x="2903" y="1111"/>
                    <a:pt x="2912" y="1124"/>
                    <a:pt x="2920" y="1136"/>
                  </a:cubicBezTo>
                  <a:cubicBezTo>
                    <a:pt x="2909" y="1130"/>
                    <a:pt x="2898" y="1124"/>
                    <a:pt x="2884" y="1117"/>
                  </a:cubicBezTo>
                  <a:cubicBezTo>
                    <a:pt x="2888" y="1111"/>
                    <a:pt x="2892" y="1104"/>
                    <a:pt x="2894" y="1098"/>
                  </a:cubicBezTo>
                  <a:close/>
                  <a:moveTo>
                    <a:pt x="2914" y="1"/>
                  </a:moveTo>
                  <a:cubicBezTo>
                    <a:pt x="2904" y="1"/>
                    <a:pt x="2894" y="3"/>
                    <a:pt x="2884" y="8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21"/>
                  </a:cubicBezTo>
                  <a:cubicBezTo>
                    <a:pt x="2400" y="373"/>
                    <a:pt x="2348" y="429"/>
                    <a:pt x="2295" y="485"/>
                  </a:cubicBezTo>
                  <a:cubicBezTo>
                    <a:pt x="2293" y="483"/>
                    <a:pt x="2293" y="483"/>
                    <a:pt x="2292" y="483"/>
                  </a:cubicBez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9"/>
                  </a:cubicBezTo>
                  <a:cubicBezTo>
                    <a:pt x="2202" y="580"/>
                    <a:pt x="2182" y="599"/>
                    <a:pt x="2163" y="619"/>
                  </a:cubicBezTo>
                  <a:cubicBezTo>
                    <a:pt x="2141" y="640"/>
                    <a:pt x="2137" y="684"/>
                    <a:pt x="2163" y="705"/>
                  </a:cubicBezTo>
                  <a:cubicBezTo>
                    <a:pt x="2314" y="822"/>
                    <a:pt x="2465" y="942"/>
                    <a:pt x="2616" y="1061"/>
                  </a:cubicBezTo>
                  <a:cubicBezTo>
                    <a:pt x="2728" y="1149"/>
                    <a:pt x="2836" y="1253"/>
                    <a:pt x="2978" y="1287"/>
                  </a:cubicBezTo>
                  <a:cubicBezTo>
                    <a:pt x="2982" y="1287"/>
                    <a:pt x="2986" y="1288"/>
                    <a:pt x="2991" y="1288"/>
                  </a:cubicBezTo>
                  <a:cubicBezTo>
                    <a:pt x="3024" y="1288"/>
                    <a:pt x="3057" y="1263"/>
                    <a:pt x="3054" y="1227"/>
                  </a:cubicBezTo>
                  <a:cubicBezTo>
                    <a:pt x="3026" y="850"/>
                    <a:pt x="2998" y="474"/>
                    <a:pt x="2987" y="95"/>
                  </a:cubicBezTo>
                  <a:cubicBezTo>
                    <a:pt x="2987" y="78"/>
                    <a:pt x="2983" y="67"/>
                    <a:pt x="2974" y="58"/>
                  </a:cubicBezTo>
                  <a:cubicBezTo>
                    <a:pt x="2974" y="26"/>
                    <a:pt x="2947" y="1"/>
                    <a:pt x="2914" y="1"/>
                  </a:cubicBezTo>
                  <a:close/>
                  <a:moveTo>
                    <a:pt x="89" y="251"/>
                  </a:moveTo>
                  <a:cubicBezTo>
                    <a:pt x="80" y="251"/>
                    <a:pt x="72" y="251"/>
                    <a:pt x="64" y="252"/>
                  </a:cubicBezTo>
                  <a:cubicBezTo>
                    <a:pt x="34" y="254"/>
                    <a:pt x="0" y="276"/>
                    <a:pt x="4" y="311"/>
                  </a:cubicBezTo>
                  <a:cubicBezTo>
                    <a:pt x="6" y="328"/>
                    <a:pt x="8" y="347"/>
                    <a:pt x="10" y="364"/>
                  </a:cubicBezTo>
                  <a:cubicBezTo>
                    <a:pt x="8" y="371"/>
                    <a:pt x="8" y="379"/>
                    <a:pt x="8" y="386"/>
                  </a:cubicBezTo>
                  <a:cubicBezTo>
                    <a:pt x="11" y="407"/>
                    <a:pt x="15" y="427"/>
                    <a:pt x="17" y="448"/>
                  </a:cubicBezTo>
                  <a:cubicBezTo>
                    <a:pt x="41" y="720"/>
                    <a:pt x="51" y="994"/>
                    <a:pt x="45" y="1268"/>
                  </a:cubicBezTo>
                  <a:cubicBezTo>
                    <a:pt x="44" y="1302"/>
                    <a:pt x="75" y="1328"/>
                    <a:pt x="107" y="1328"/>
                  </a:cubicBezTo>
                  <a:cubicBezTo>
                    <a:pt x="117" y="1328"/>
                    <a:pt x="127" y="1325"/>
                    <a:pt x="136" y="1320"/>
                  </a:cubicBezTo>
                  <a:cubicBezTo>
                    <a:pt x="155" y="1309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8"/>
                  </a:cubicBezTo>
                  <a:cubicBezTo>
                    <a:pt x="453" y="1082"/>
                    <a:pt x="688" y="919"/>
                    <a:pt x="940" y="781"/>
                  </a:cubicBezTo>
                  <a:cubicBezTo>
                    <a:pt x="981" y="757"/>
                    <a:pt x="977" y="699"/>
                    <a:pt x="940" y="675"/>
                  </a:cubicBezTo>
                  <a:cubicBezTo>
                    <a:pt x="789" y="582"/>
                    <a:pt x="636" y="494"/>
                    <a:pt x="479" y="414"/>
                  </a:cubicBezTo>
                  <a:cubicBezTo>
                    <a:pt x="371" y="356"/>
                    <a:pt x="221" y="251"/>
                    <a:pt x="89" y="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7"/>
            <p:cNvSpPr/>
            <p:nvPr/>
          </p:nvSpPr>
          <p:spPr>
            <a:xfrm>
              <a:off x="450989" y="1180581"/>
              <a:ext cx="491000" cy="259524"/>
            </a:xfrm>
            <a:custGeom>
              <a:avLst/>
              <a:gdLst/>
              <a:ahLst/>
              <a:cxnLst/>
              <a:rect l="l" t="t" r="r" b="b"/>
              <a:pathLst>
                <a:path w="3046" h="1610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5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4"/>
                  </a:cubicBezTo>
                  <a:cubicBezTo>
                    <a:pt x="227" y="167"/>
                    <a:pt x="199" y="156"/>
                    <a:pt x="171" y="156"/>
                  </a:cubicBezTo>
                  <a:cubicBezTo>
                    <a:pt x="82" y="156"/>
                    <a:pt x="1" y="277"/>
                    <a:pt x="81" y="364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1"/>
                    <a:pt x="1114" y="1313"/>
                  </a:cubicBezTo>
                  <a:cubicBezTo>
                    <a:pt x="1209" y="1416"/>
                    <a:pt x="1300" y="1518"/>
                    <a:pt x="1421" y="1591"/>
                  </a:cubicBezTo>
                  <a:cubicBezTo>
                    <a:pt x="1443" y="1605"/>
                    <a:pt x="1464" y="1610"/>
                    <a:pt x="1483" y="1610"/>
                  </a:cubicBezTo>
                  <a:cubicBezTo>
                    <a:pt x="1495" y="1610"/>
                    <a:pt x="1507" y="1608"/>
                    <a:pt x="1518" y="1604"/>
                  </a:cubicBezTo>
                  <a:cubicBezTo>
                    <a:pt x="1542" y="1600"/>
                    <a:pt x="1567" y="1591"/>
                    <a:pt x="1589" y="1569"/>
                  </a:cubicBezTo>
                  <a:cubicBezTo>
                    <a:pt x="2042" y="1112"/>
                    <a:pt x="2499" y="657"/>
                    <a:pt x="2959" y="208"/>
                  </a:cubicBezTo>
                  <a:cubicBezTo>
                    <a:pt x="3046" y="122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7"/>
            <p:cNvSpPr/>
            <p:nvPr/>
          </p:nvSpPr>
          <p:spPr>
            <a:xfrm>
              <a:off x="437932" y="1279555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2"/>
                    <a:pt x="2515" y="546"/>
                    <a:pt x="2278" y="774"/>
                  </a:cubicBezTo>
                  <a:cubicBezTo>
                    <a:pt x="2155" y="893"/>
                    <a:pt x="2024" y="1007"/>
                    <a:pt x="1894" y="1117"/>
                  </a:cubicBezTo>
                  <a:cubicBezTo>
                    <a:pt x="1797" y="1195"/>
                    <a:pt x="1678" y="1266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8"/>
                  </a:cubicBezTo>
                  <a:cubicBezTo>
                    <a:pt x="611" y="915"/>
                    <a:pt x="1092" y="1285"/>
                    <a:pt x="1575" y="1650"/>
                  </a:cubicBezTo>
                  <a:cubicBezTo>
                    <a:pt x="1597" y="1666"/>
                    <a:pt x="1619" y="1673"/>
                    <a:pt x="1639" y="1673"/>
                  </a:cubicBezTo>
                  <a:cubicBezTo>
                    <a:pt x="1680" y="1673"/>
                    <a:pt x="1715" y="1645"/>
                    <a:pt x="1733" y="1607"/>
                  </a:cubicBezTo>
                  <a:cubicBezTo>
                    <a:pt x="1748" y="1596"/>
                    <a:pt x="1763" y="1581"/>
                    <a:pt x="1773" y="1561"/>
                  </a:cubicBezTo>
                  <a:cubicBezTo>
                    <a:pt x="1829" y="1434"/>
                    <a:pt x="1993" y="1348"/>
                    <a:pt x="2097" y="1260"/>
                  </a:cubicBezTo>
                  <a:cubicBezTo>
                    <a:pt x="2218" y="1160"/>
                    <a:pt x="2336" y="1055"/>
                    <a:pt x="2449" y="945"/>
                  </a:cubicBezTo>
                  <a:cubicBezTo>
                    <a:pt x="2688" y="720"/>
                    <a:pt x="2908" y="474"/>
                    <a:pt x="3111" y="214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7"/>
            <p:cNvSpPr/>
            <p:nvPr/>
          </p:nvSpPr>
          <p:spPr>
            <a:xfrm>
              <a:off x="434386" y="743583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8" y="1"/>
                  </a:moveTo>
                  <a:cubicBezTo>
                    <a:pt x="1590" y="1"/>
                    <a:pt x="1561" y="11"/>
                    <a:pt x="1535" y="34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5"/>
                    <a:pt x="163" y="1425"/>
                  </a:cubicBezTo>
                  <a:cubicBezTo>
                    <a:pt x="183" y="1425"/>
                    <a:pt x="205" y="1418"/>
                    <a:pt x="227" y="1403"/>
                  </a:cubicBezTo>
                  <a:cubicBezTo>
                    <a:pt x="715" y="1056"/>
                    <a:pt x="1183" y="681"/>
                    <a:pt x="1627" y="278"/>
                  </a:cubicBezTo>
                  <a:cubicBezTo>
                    <a:pt x="1834" y="484"/>
                    <a:pt x="2041" y="687"/>
                    <a:pt x="2250" y="892"/>
                  </a:cubicBezTo>
                  <a:cubicBezTo>
                    <a:pt x="2466" y="1104"/>
                    <a:pt x="2673" y="1343"/>
                    <a:pt x="2930" y="1507"/>
                  </a:cubicBezTo>
                  <a:cubicBezTo>
                    <a:pt x="2951" y="1521"/>
                    <a:pt x="2973" y="1527"/>
                    <a:pt x="2992" y="1527"/>
                  </a:cubicBezTo>
                  <a:cubicBezTo>
                    <a:pt x="3095" y="1527"/>
                    <a:pt x="3162" y="1369"/>
                    <a:pt x="3053" y="1298"/>
                  </a:cubicBezTo>
                  <a:cubicBezTo>
                    <a:pt x="2814" y="1145"/>
                    <a:pt x="2621" y="918"/>
                    <a:pt x="2421" y="720"/>
                  </a:cubicBezTo>
                  <a:cubicBezTo>
                    <a:pt x="2194" y="497"/>
                    <a:pt x="1966" y="273"/>
                    <a:pt x="1741" y="51"/>
                  </a:cubicBezTo>
                  <a:cubicBezTo>
                    <a:pt x="1720" y="30"/>
                    <a:pt x="1698" y="19"/>
                    <a:pt x="1675" y="16"/>
                  </a:cubicBezTo>
                  <a:cubicBezTo>
                    <a:pt x="1658" y="6"/>
                    <a:pt x="1638" y="1"/>
                    <a:pt x="1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7"/>
            <p:cNvSpPr/>
            <p:nvPr/>
          </p:nvSpPr>
          <p:spPr>
            <a:xfrm>
              <a:off x="451956" y="628490"/>
              <a:ext cx="497448" cy="240664"/>
            </a:xfrm>
            <a:custGeom>
              <a:avLst/>
              <a:gdLst/>
              <a:ahLst/>
              <a:cxnLst/>
              <a:rect l="l" t="t" r="r" b="b"/>
              <a:pathLst>
                <a:path w="3086" h="1493" extrusionOk="0">
                  <a:moveTo>
                    <a:pt x="1510" y="1"/>
                  </a:moveTo>
                  <a:cubicBezTo>
                    <a:pt x="1483" y="1"/>
                    <a:pt x="1455" y="13"/>
                    <a:pt x="1432" y="42"/>
                  </a:cubicBezTo>
                  <a:cubicBezTo>
                    <a:pt x="1061" y="496"/>
                    <a:pt x="556" y="836"/>
                    <a:pt x="97" y="1198"/>
                  </a:cubicBezTo>
                  <a:cubicBezTo>
                    <a:pt x="1" y="1274"/>
                    <a:pt x="89" y="1397"/>
                    <a:pt x="190" y="1397"/>
                  </a:cubicBezTo>
                  <a:cubicBezTo>
                    <a:pt x="216" y="1397"/>
                    <a:pt x="244" y="1389"/>
                    <a:pt x="269" y="1369"/>
                  </a:cubicBezTo>
                  <a:cubicBezTo>
                    <a:pt x="709" y="1022"/>
                    <a:pt x="1192" y="694"/>
                    <a:pt x="1559" y="265"/>
                  </a:cubicBezTo>
                  <a:cubicBezTo>
                    <a:pt x="1991" y="653"/>
                    <a:pt x="2415" y="1050"/>
                    <a:pt x="2828" y="1457"/>
                  </a:cubicBezTo>
                  <a:cubicBezTo>
                    <a:pt x="2853" y="1482"/>
                    <a:pt x="2882" y="1492"/>
                    <a:pt x="2909" y="1492"/>
                  </a:cubicBezTo>
                  <a:cubicBezTo>
                    <a:pt x="3002" y="1492"/>
                    <a:pt x="3085" y="1370"/>
                    <a:pt x="3000" y="1285"/>
                  </a:cubicBezTo>
                  <a:cubicBezTo>
                    <a:pt x="2573" y="866"/>
                    <a:pt x="2137" y="455"/>
                    <a:pt x="1689" y="58"/>
                  </a:cubicBezTo>
                  <a:cubicBezTo>
                    <a:pt x="1664" y="35"/>
                    <a:pt x="1636" y="26"/>
                    <a:pt x="1609" y="26"/>
                  </a:cubicBezTo>
                  <a:cubicBezTo>
                    <a:pt x="1599" y="26"/>
                    <a:pt x="1590" y="27"/>
                    <a:pt x="1581" y="29"/>
                  </a:cubicBezTo>
                  <a:cubicBezTo>
                    <a:pt x="1560" y="11"/>
                    <a:pt x="1535" y="1"/>
                    <a:pt x="1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7"/>
            <p:cNvSpPr/>
            <p:nvPr/>
          </p:nvSpPr>
          <p:spPr>
            <a:xfrm>
              <a:off x="473234" y="86335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1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6"/>
                    <a:pt x="1294" y="352"/>
                  </a:cubicBezTo>
                  <a:cubicBezTo>
                    <a:pt x="1311" y="335"/>
                    <a:pt x="1328" y="317"/>
                    <a:pt x="1345" y="300"/>
                  </a:cubicBezTo>
                  <a:close/>
                  <a:moveTo>
                    <a:pt x="1086" y="568"/>
                  </a:moveTo>
                  <a:cubicBezTo>
                    <a:pt x="1134" y="772"/>
                    <a:pt x="1188" y="975"/>
                    <a:pt x="1244" y="1176"/>
                  </a:cubicBezTo>
                  <a:cubicBezTo>
                    <a:pt x="1170" y="1001"/>
                    <a:pt x="1089" y="829"/>
                    <a:pt x="991" y="667"/>
                  </a:cubicBezTo>
                  <a:cubicBezTo>
                    <a:pt x="1022" y="634"/>
                    <a:pt x="1054" y="602"/>
                    <a:pt x="1086" y="568"/>
                  </a:cubicBezTo>
                  <a:close/>
                  <a:moveTo>
                    <a:pt x="496" y="1178"/>
                  </a:moveTo>
                  <a:cubicBezTo>
                    <a:pt x="496" y="1187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1"/>
                    <a:pt x="323" y="1363"/>
                    <a:pt x="323" y="1364"/>
                  </a:cubicBezTo>
                  <a:cubicBezTo>
                    <a:pt x="347" y="1402"/>
                    <a:pt x="372" y="1439"/>
                    <a:pt x="394" y="1474"/>
                  </a:cubicBezTo>
                  <a:cubicBezTo>
                    <a:pt x="364" y="1443"/>
                    <a:pt x="332" y="1411"/>
                    <a:pt x="303" y="1379"/>
                  </a:cubicBezTo>
                  <a:cubicBezTo>
                    <a:pt x="308" y="1374"/>
                    <a:pt x="316" y="1366"/>
                    <a:pt x="321" y="1361"/>
                  </a:cubicBezTo>
                  <a:close/>
                  <a:moveTo>
                    <a:pt x="1932" y="1480"/>
                  </a:moveTo>
                  <a:cubicBezTo>
                    <a:pt x="1977" y="1586"/>
                    <a:pt x="2018" y="1696"/>
                    <a:pt x="2057" y="1806"/>
                  </a:cubicBezTo>
                  <a:cubicBezTo>
                    <a:pt x="2050" y="1814"/>
                    <a:pt x="2042" y="1819"/>
                    <a:pt x="2035" y="1827"/>
                  </a:cubicBezTo>
                  <a:cubicBezTo>
                    <a:pt x="2001" y="1711"/>
                    <a:pt x="1966" y="1596"/>
                    <a:pt x="1932" y="1480"/>
                  </a:cubicBezTo>
                  <a:close/>
                  <a:moveTo>
                    <a:pt x="733" y="1797"/>
                  </a:moveTo>
                  <a:cubicBezTo>
                    <a:pt x="746" y="1821"/>
                    <a:pt x="757" y="1847"/>
                    <a:pt x="771" y="1872"/>
                  </a:cubicBezTo>
                  <a:cubicBezTo>
                    <a:pt x="750" y="1849"/>
                    <a:pt x="730" y="1829"/>
                    <a:pt x="709" y="1806"/>
                  </a:cubicBezTo>
                  <a:cubicBezTo>
                    <a:pt x="718" y="1804"/>
                    <a:pt x="726" y="1801"/>
                    <a:pt x="733" y="1797"/>
                  </a:cubicBezTo>
                  <a:close/>
                  <a:moveTo>
                    <a:pt x="1302" y="2373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79"/>
                    <a:pt x="1332" y="2485"/>
                    <a:pt x="1326" y="2491"/>
                  </a:cubicBezTo>
                  <a:cubicBezTo>
                    <a:pt x="1306" y="2466"/>
                    <a:pt x="1283" y="2444"/>
                    <a:pt x="1263" y="2420"/>
                  </a:cubicBezTo>
                  <a:cubicBezTo>
                    <a:pt x="1278" y="2407"/>
                    <a:pt x="1291" y="2392"/>
                    <a:pt x="1302" y="2373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6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0"/>
                    <a:pt x="2275" y="1933"/>
                    <a:pt x="2715" y="1529"/>
                  </a:cubicBezTo>
                  <a:cubicBezTo>
                    <a:pt x="2732" y="1512"/>
                    <a:pt x="2743" y="1495"/>
                    <a:pt x="2749" y="1476"/>
                  </a:cubicBezTo>
                  <a:cubicBezTo>
                    <a:pt x="2786" y="1433"/>
                    <a:pt x="2793" y="1372"/>
                    <a:pt x="2737" y="1323"/>
                  </a:cubicBezTo>
                  <a:cubicBezTo>
                    <a:pt x="2268" y="930"/>
                    <a:pt x="1833" y="499"/>
                    <a:pt x="1434" y="35"/>
                  </a:cubicBezTo>
                  <a:cubicBezTo>
                    <a:pt x="1413" y="11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7"/>
            <p:cNvSpPr/>
            <p:nvPr/>
          </p:nvSpPr>
          <p:spPr>
            <a:xfrm>
              <a:off x="554960" y="944915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59"/>
                    <a:pt x="823" y="165"/>
                  </a:cubicBezTo>
                  <a:cubicBezTo>
                    <a:pt x="815" y="163"/>
                    <a:pt x="806" y="163"/>
                    <a:pt x="799" y="163"/>
                  </a:cubicBezTo>
                  <a:cubicBezTo>
                    <a:pt x="802" y="159"/>
                    <a:pt x="806" y="156"/>
                    <a:pt x="810" y="152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30"/>
                  </a:cubicBezTo>
                  <a:cubicBezTo>
                    <a:pt x="239" y="728"/>
                    <a:pt x="232" y="728"/>
                    <a:pt x="226" y="728"/>
                  </a:cubicBez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6"/>
                  </a:moveTo>
                  <a:lnTo>
                    <a:pt x="159" y="886"/>
                  </a:lnTo>
                  <a:cubicBezTo>
                    <a:pt x="209" y="933"/>
                    <a:pt x="258" y="978"/>
                    <a:pt x="308" y="1024"/>
                  </a:cubicBezTo>
                  <a:cubicBezTo>
                    <a:pt x="323" y="1043"/>
                    <a:pt x="340" y="1060"/>
                    <a:pt x="355" y="1078"/>
                  </a:cubicBezTo>
                  <a:cubicBezTo>
                    <a:pt x="280" y="1013"/>
                    <a:pt x="196" y="939"/>
                    <a:pt x="159" y="886"/>
                  </a:cubicBezTo>
                  <a:close/>
                  <a:moveTo>
                    <a:pt x="800" y="497"/>
                  </a:moveTo>
                  <a:cubicBezTo>
                    <a:pt x="819" y="508"/>
                    <a:pt x="838" y="528"/>
                    <a:pt x="856" y="555"/>
                  </a:cubicBezTo>
                  <a:cubicBezTo>
                    <a:pt x="886" y="596"/>
                    <a:pt x="918" y="635"/>
                    <a:pt x="950" y="674"/>
                  </a:cubicBezTo>
                  <a:cubicBezTo>
                    <a:pt x="985" y="717"/>
                    <a:pt x="1030" y="773"/>
                    <a:pt x="1082" y="804"/>
                  </a:cubicBezTo>
                  <a:cubicBezTo>
                    <a:pt x="974" y="899"/>
                    <a:pt x="864" y="996"/>
                    <a:pt x="754" y="1093"/>
                  </a:cubicBezTo>
                  <a:cubicBezTo>
                    <a:pt x="664" y="1013"/>
                    <a:pt x="580" y="927"/>
                    <a:pt x="502" y="836"/>
                  </a:cubicBezTo>
                  <a:cubicBezTo>
                    <a:pt x="597" y="730"/>
                    <a:pt x="690" y="622"/>
                    <a:pt x="786" y="515"/>
                  </a:cubicBezTo>
                  <a:cubicBezTo>
                    <a:pt x="791" y="510"/>
                    <a:pt x="797" y="502"/>
                    <a:pt x="800" y="497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7"/>
                    <a:pt x="806" y="1326"/>
                    <a:pt x="800" y="1334"/>
                  </a:cubicBezTo>
                  <a:cubicBezTo>
                    <a:pt x="795" y="1330"/>
                    <a:pt x="789" y="1325"/>
                    <a:pt x="784" y="1319"/>
                  </a:cubicBezTo>
                  <a:cubicBezTo>
                    <a:pt x="791" y="1315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51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4"/>
                  </a:cubicBezTo>
                  <a:cubicBezTo>
                    <a:pt x="241" y="542"/>
                    <a:pt x="180" y="609"/>
                    <a:pt x="116" y="676"/>
                  </a:cubicBezTo>
                  <a:cubicBezTo>
                    <a:pt x="79" y="719"/>
                    <a:pt x="4" y="780"/>
                    <a:pt x="3" y="844"/>
                  </a:cubicBezTo>
                  <a:cubicBezTo>
                    <a:pt x="1" y="896"/>
                    <a:pt x="16" y="926"/>
                    <a:pt x="53" y="963"/>
                  </a:cubicBezTo>
                  <a:cubicBezTo>
                    <a:pt x="133" y="1041"/>
                    <a:pt x="223" y="1112"/>
                    <a:pt x="306" y="1187"/>
                  </a:cubicBezTo>
                  <a:cubicBezTo>
                    <a:pt x="463" y="1326"/>
                    <a:pt x="620" y="1466"/>
                    <a:pt x="776" y="1604"/>
                  </a:cubicBezTo>
                  <a:cubicBezTo>
                    <a:pt x="789" y="1616"/>
                    <a:pt x="804" y="1622"/>
                    <a:pt x="819" y="1622"/>
                  </a:cubicBezTo>
                  <a:cubicBezTo>
                    <a:pt x="834" y="1622"/>
                    <a:pt x="849" y="1616"/>
                    <a:pt x="862" y="1604"/>
                  </a:cubicBezTo>
                  <a:cubicBezTo>
                    <a:pt x="1099" y="1384"/>
                    <a:pt x="1337" y="1166"/>
                    <a:pt x="1576" y="946"/>
                  </a:cubicBezTo>
                  <a:cubicBezTo>
                    <a:pt x="1589" y="940"/>
                    <a:pt x="1600" y="931"/>
                    <a:pt x="1606" y="918"/>
                  </a:cubicBezTo>
                  <a:cubicBezTo>
                    <a:pt x="1608" y="916"/>
                    <a:pt x="1608" y="916"/>
                    <a:pt x="1610" y="914"/>
                  </a:cubicBezTo>
                  <a:cubicBezTo>
                    <a:pt x="1632" y="894"/>
                    <a:pt x="1632" y="870"/>
                    <a:pt x="1621" y="849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6"/>
                    <a:pt x="1013" y="182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7"/>
            <p:cNvSpPr/>
            <p:nvPr/>
          </p:nvSpPr>
          <p:spPr>
            <a:xfrm>
              <a:off x="622661" y="1018420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0"/>
                    <a:pt x="403" y="197"/>
                    <a:pt x="408" y="203"/>
                  </a:cubicBezTo>
                  <a:cubicBezTo>
                    <a:pt x="397" y="207"/>
                    <a:pt x="386" y="210"/>
                    <a:pt x="375" y="214"/>
                  </a:cubicBezTo>
                  <a:cubicBezTo>
                    <a:pt x="380" y="205"/>
                    <a:pt x="386" y="194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0"/>
                    <a:pt x="498" y="304"/>
                  </a:cubicBezTo>
                  <a:cubicBezTo>
                    <a:pt x="492" y="304"/>
                    <a:pt x="489" y="306"/>
                    <a:pt x="483" y="307"/>
                  </a:cubicBezTo>
                  <a:cubicBezTo>
                    <a:pt x="487" y="304"/>
                    <a:pt x="489" y="300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8"/>
                  </a:moveTo>
                  <a:cubicBezTo>
                    <a:pt x="373" y="466"/>
                    <a:pt x="367" y="473"/>
                    <a:pt x="360" y="483"/>
                  </a:cubicBezTo>
                  <a:cubicBezTo>
                    <a:pt x="356" y="477"/>
                    <a:pt x="353" y="471"/>
                    <a:pt x="349" y="466"/>
                  </a:cubicBezTo>
                  <a:cubicBezTo>
                    <a:pt x="358" y="464"/>
                    <a:pt x="369" y="460"/>
                    <a:pt x="380" y="458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3"/>
                  </a:cubicBezTo>
                  <a:cubicBezTo>
                    <a:pt x="220" y="59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699"/>
                    <a:pt x="332" y="718"/>
                  </a:cubicBezTo>
                  <a:cubicBezTo>
                    <a:pt x="346" y="722"/>
                    <a:pt x="360" y="723"/>
                    <a:pt x="373" y="723"/>
                  </a:cubicBezTo>
                  <a:cubicBezTo>
                    <a:pt x="462" y="723"/>
                    <a:pt x="526" y="636"/>
                    <a:pt x="591" y="576"/>
                  </a:cubicBezTo>
                  <a:cubicBezTo>
                    <a:pt x="647" y="524"/>
                    <a:pt x="761" y="447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7"/>
            <p:cNvSpPr/>
            <p:nvPr/>
          </p:nvSpPr>
          <p:spPr>
            <a:xfrm>
              <a:off x="449538" y="2374227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3"/>
                  </a:moveTo>
                  <a:cubicBezTo>
                    <a:pt x="2780" y="253"/>
                    <a:pt x="2767" y="314"/>
                    <a:pt x="2760" y="376"/>
                  </a:cubicBezTo>
                  <a:cubicBezTo>
                    <a:pt x="2752" y="331"/>
                    <a:pt x="2743" y="285"/>
                    <a:pt x="2733" y="240"/>
                  </a:cubicBezTo>
                  <a:cubicBezTo>
                    <a:pt x="2754" y="223"/>
                    <a:pt x="2776" y="208"/>
                    <a:pt x="2799" y="193"/>
                  </a:cubicBezTo>
                  <a:close/>
                  <a:moveTo>
                    <a:pt x="133" y="380"/>
                  </a:moveTo>
                  <a:cubicBezTo>
                    <a:pt x="166" y="389"/>
                    <a:pt x="202" y="406"/>
                    <a:pt x="235" y="424"/>
                  </a:cubicBezTo>
                  <a:cubicBezTo>
                    <a:pt x="203" y="426"/>
                    <a:pt x="170" y="432"/>
                    <a:pt x="138" y="439"/>
                  </a:cubicBezTo>
                  <a:cubicBezTo>
                    <a:pt x="136" y="419"/>
                    <a:pt x="134" y="398"/>
                    <a:pt x="133" y="380"/>
                  </a:cubicBezTo>
                  <a:close/>
                  <a:moveTo>
                    <a:pt x="2625" y="327"/>
                  </a:moveTo>
                  <a:cubicBezTo>
                    <a:pt x="2635" y="376"/>
                    <a:pt x="2644" y="424"/>
                    <a:pt x="2655" y="475"/>
                  </a:cubicBezTo>
                  <a:cubicBezTo>
                    <a:pt x="2635" y="434"/>
                    <a:pt x="2614" y="395"/>
                    <a:pt x="2594" y="355"/>
                  </a:cubicBezTo>
                  <a:cubicBezTo>
                    <a:pt x="2605" y="346"/>
                    <a:pt x="2616" y="337"/>
                    <a:pt x="2625" y="327"/>
                  </a:cubicBezTo>
                  <a:close/>
                  <a:moveTo>
                    <a:pt x="2493" y="454"/>
                  </a:moveTo>
                  <a:cubicBezTo>
                    <a:pt x="2499" y="471"/>
                    <a:pt x="2506" y="488"/>
                    <a:pt x="2513" y="505"/>
                  </a:cubicBezTo>
                  <a:cubicBezTo>
                    <a:pt x="2508" y="501"/>
                    <a:pt x="2502" y="495"/>
                    <a:pt x="2499" y="492"/>
                  </a:cubicBezTo>
                  <a:cubicBezTo>
                    <a:pt x="2489" y="485"/>
                    <a:pt x="2480" y="482"/>
                    <a:pt x="2471" y="482"/>
                  </a:cubicBezTo>
                  <a:cubicBezTo>
                    <a:pt x="2469" y="482"/>
                    <a:pt x="2467" y="482"/>
                    <a:pt x="2465" y="482"/>
                  </a:cubicBezTo>
                  <a:cubicBezTo>
                    <a:pt x="2474" y="473"/>
                    <a:pt x="2484" y="464"/>
                    <a:pt x="2493" y="454"/>
                  </a:cubicBezTo>
                  <a:close/>
                  <a:moveTo>
                    <a:pt x="414" y="516"/>
                  </a:moveTo>
                  <a:cubicBezTo>
                    <a:pt x="425" y="521"/>
                    <a:pt x="437" y="527"/>
                    <a:pt x="448" y="533"/>
                  </a:cubicBezTo>
                  <a:cubicBezTo>
                    <a:pt x="405" y="555"/>
                    <a:pt x="360" y="577"/>
                    <a:pt x="317" y="600"/>
                  </a:cubicBezTo>
                  <a:cubicBezTo>
                    <a:pt x="340" y="575"/>
                    <a:pt x="366" y="555"/>
                    <a:pt x="394" y="536"/>
                  </a:cubicBezTo>
                  <a:cubicBezTo>
                    <a:pt x="403" y="531"/>
                    <a:pt x="409" y="523"/>
                    <a:pt x="414" y="516"/>
                  </a:cubicBezTo>
                  <a:close/>
                  <a:moveTo>
                    <a:pt x="2879" y="391"/>
                  </a:moveTo>
                  <a:cubicBezTo>
                    <a:pt x="2883" y="482"/>
                    <a:pt x="2888" y="574"/>
                    <a:pt x="2894" y="667"/>
                  </a:cubicBezTo>
                  <a:cubicBezTo>
                    <a:pt x="2871" y="575"/>
                    <a:pt x="2868" y="482"/>
                    <a:pt x="2879" y="391"/>
                  </a:cubicBezTo>
                  <a:close/>
                  <a:moveTo>
                    <a:pt x="466" y="704"/>
                  </a:moveTo>
                  <a:cubicBezTo>
                    <a:pt x="468" y="706"/>
                    <a:pt x="468" y="708"/>
                    <a:pt x="468" y="708"/>
                  </a:cubicBezTo>
                  <a:cubicBezTo>
                    <a:pt x="466" y="710"/>
                    <a:pt x="464" y="710"/>
                    <a:pt x="461" y="712"/>
                  </a:cubicBezTo>
                  <a:cubicBezTo>
                    <a:pt x="463" y="710"/>
                    <a:pt x="464" y="708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3"/>
                    <a:pt x="2359" y="684"/>
                    <a:pt x="2383" y="704"/>
                  </a:cubicBezTo>
                  <a:cubicBezTo>
                    <a:pt x="2387" y="713"/>
                    <a:pt x="2390" y="723"/>
                    <a:pt x="2398" y="730"/>
                  </a:cubicBezTo>
                  <a:cubicBezTo>
                    <a:pt x="2415" y="749"/>
                    <a:pt x="2433" y="760"/>
                    <a:pt x="2454" y="766"/>
                  </a:cubicBezTo>
                  <a:cubicBezTo>
                    <a:pt x="2486" y="794"/>
                    <a:pt x="2515" y="823"/>
                    <a:pt x="2547" y="853"/>
                  </a:cubicBezTo>
                  <a:cubicBezTo>
                    <a:pt x="2463" y="786"/>
                    <a:pt x="2379" y="721"/>
                    <a:pt x="2297" y="656"/>
                  </a:cubicBezTo>
                  <a:cubicBezTo>
                    <a:pt x="2301" y="652"/>
                    <a:pt x="2305" y="646"/>
                    <a:pt x="2308" y="643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2"/>
                    <a:pt x="547" y="877"/>
                    <a:pt x="494" y="915"/>
                  </a:cubicBezTo>
                  <a:cubicBezTo>
                    <a:pt x="545" y="874"/>
                    <a:pt x="599" y="838"/>
                    <a:pt x="655" y="808"/>
                  </a:cubicBezTo>
                  <a:close/>
                  <a:moveTo>
                    <a:pt x="226" y="1043"/>
                  </a:moveTo>
                  <a:cubicBezTo>
                    <a:pt x="228" y="1045"/>
                    <a:pt x="228" y="1045"/>
                    <a:pt x="230" y="1045"/>
                  </a:cubicBezTo>
                  <a:cubicBezTo>
                    <a:pt x="230" y="1047"/>
                    <a:pt x="228" y="1049"/>
                    <a:pt x="226" y="1051"/>
                  </a:cubicBezTo>
                  <a:lnTo>
                    <a:pt x="226" y="1043"/>
                  </a:lnTo>
                  <a:close/>
                  <a:moveTo>
                    <a:pt x="2894" y="1097"/>
                  </a:moveTo>
                  <a:cubicBezTo>
                    <a:pt x="2903" y="1111"/>
                    <a:pt x="2912" y="1124"/>
                    <a:pt x="2920" y="1135"/>
                  </a:cubicBezTo>
                  <a:cubicBezTo>
                    <a:pt x="2909" y="1129"/>
                    <a:pt x="2898" y="1124"/>
                    <a:pt x="2884" y="1116"/>
                  </a:cubicBezTo>
                  <a:cubicBezTo>
                    <a:pt x="2888" y="1111"/>
                    <a:pt x="2892" y="1105"/>
                    <a:pt x="2894" y="1097"/>
                  </a:cubicBezTo>
                  <a:close/>
                  <a:moveTo>
                    <a:pt x="2913" y="1"/>
                  </a:moveTo>
                  <a:cubicBezTo>
                    <a:pt x="2904" y="1"/>
                    <a:pt x="2894" y="3"/>
                    <a:pt x="2884" y="7"/>
                  </a:cubicBezTo>
                  <a:cubicBezTo>
                    <a:pt x="2743" y="68"/>
                    <a:pt x="2620" y="167"/>
                    <a:pt x="2502" y="275"/>
                  </a:cubicBezTo>
                  <a:cubicBezTo>
                    <a:pt x="2482" y="281"/>
                    <a:pt x="2461" y="298"/>
                    <a:pt x="2456" y="320"/>
                  </a:cubicBezTo>
                  <a:cubicBezTo>
                    <a:pt x="2400" y="374"/>
                    <a:pt x="2348" y="428"/>
                    <a:pt x="2295" y="484"/>
                  </a:cubicBezTo>
                  <a:cubicBezTo>
                    <a:pt x="2293" y="484"/>
                    <a:pt x="2293" y="482"/>
                    <a:pt x="2292" y="482"/>
                  </a:cubicBezTo>
                  <a:cubicBezTo>
                    <a:pt x="2284" y="480"/>
                    <a:pt x="2278" y="479"/>
                    <a:pt x="2272" y="479"/>
                  </a:cubicBezTo>
                  <a:cubicBezTo>
                    <a:pt x="2231" y="479"/>
                    <a:pt x="2211" y="523"/>
                    <a:pt x="2221" y="559"/>
                  </a:cubicBezTo>
                  <a:cubicBezTo>
                    <a:pt x="2202" y="579"/>
                    <a:pt x="2182" y="598"/>
                    <a:pt x="2163" y="618"/>
                  </a:cubicBezTo>
                  <a:cubicBezTo>
                    <a:pt x="2141" y="639"/>
                    <a:pt x="2137" y="684"/>
                    <a:pt x="2163" y="704"/>
                  </a:cubicBezTo>
                  <a:cubicBezTo>
                    <a:pt x="2314" y="823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6"/>
                  </a:cubicBezTo>
                  <a:cubicBezTo>
                    <a:pt x="2982" y="1287"/>
                    <a:pt x="2987" y="1287"/>
                    <a:pt x="2991" y="1287"/>
                  </a:cubicBezTo>
                  <a:cubicBezTo>
                    <a:pt x="3025" y="1287"/>
                    <a:pt x="3057" y="1264"/>
                    <a:pt x="3054" y="1228"/>
                  </a:cubicBezTo>
                  <a:cubicBezTo>
                    <a:pt x="3026" y="849"/>
                    <a:pt x="2998" y="473"/>
                    <a:pt x="2987" y="94"/>
                  </a:cubicBezTo>
                  <a:cubicBezTo>
                    <a:pt x="2987" y="79"/>
                    <a:pt x="2983" y="66"/>
                    <a:pt x="2974" y="57"/>
                  </a:cubicBezTo>
                  <a:cubicBezTo>
                    <a:pt x="2974" y="25"/>
                    <a:pt x="2947" y="1"/>
                    <a:pt x="2913" y="1"/>
                  </a:cubicBezTo>
                  <a:close/>
                  <a:moveTo>
                    <a:pt x="89" y="250"/>
                  </a:moveTo>
                  <a:cubicBezTo>
                    <a:pt x="80" y="250"/>
                    <a:pt x="72" y="250"/>
                    <a:pt x="64" y="251"/>
                  </a:cubicBezTo>
                  <a:cubicBezTo>
                    <a:pt x="34" y="255"/>
                    <a:pt x="0" y="275"/>
                    <a:pt x="4" y="311"/>
                  </a:cubicBezTo>
                  <a:cubicBezTo>
                    <a:pt x="6" y="329"/>
                    <a:pt x="8" y="346"/>
                    <a:pt x="10" y="363"/>
                  </a:cubicBezTo>
                  <a:cubicBezTo>
                    <a:pt x="8" y="370"/>
                    <a:pt x="8" y="378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3"/>
                    <a:pt x="45" y="1267"/>
                  </a:cubicBezTo>
                  <a:cubicBezTo>
                    <a:pt x="44" y="1301"/>
                    <a:pt x="75" y="1327"/>
                    <a:pt x="107" y="1327"/>
                  </a:cubicBezTo>
                  <a:cubicBezTo>
                    <a:pt x="117" y="1327"/>
                    <a:pt x="127" y="1325"/>
                    <a:pt x="136" y="1319"/>
                  </a:cubicBezTo>
                  <a:cubicBezTo>
                    <a:pt x="155" y="1308"/>
                    <a:pt x="170" y="1295"/>
                    <a:pt x="187" y="1282"/>
                  </a:cubicBezTo>
                  <a:cubicBezTo>
                    <a:pt x="203" y="1282"/>
                    <a:pt x="222" y="1278"/>
                    <a:pt x="233" y="1267"/>
                  </a:cubicBezTo>
                  <a:cubicBezTo>
                    <a:pt x="453" y="1081"/>
                    <a:pt x="688" y="918"/>
                    <a:pt x="940" y="781"/>
                  </a:cubicBezTo>
                  <a:cubicBezTo>
                    <a:pt x="981" y="758"/>
                    <a:pt x="977" y="698"/>
                    <a:pt x="940" y="676"/>
                  </a:cubicBezTo>
                  <a:cubicBezTo>
                    <a:pt x="789" y="583"/>
                    <a:pt x="636" y="495"/>
                    <a:pt x="479" y="413"/>
                  </a:cubicBezTo>
                  <a:cubicBezTo>
                    <a:pt x="371" y="355"/>
                    <a:pt x="221" y="250"/>
                    <a:pt x="89" y="2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7"/>
            <p:cNvSpPr/>
            <p:nvPr/>
          </p:nvSpPr>
          <p:spPr>
            <a:xfrm>
              <a:off x="450989" y="2126954"/>
              <a:ext cx="491000" cy="259685"/>
            </a:xfrm>
            <a:custGeom>
              <a:avLst/>
              <a:gdLst/>
              <a:ahLst/>
              <a:cxnLst/>
              <a:rect l="l" t="t" r="r" b="b"/>
              <a:pathLst>
                <a:path w="3046" h="1611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6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3"/>
                    <a:pt x="1114" y="1313"/>
                  </a:cubicBezTo>
                  <a:cubicBezTo>
                    <a:pt x="1209" y="1418"/>
                    <a:pt x="1300" y="1518"/>
                    <a:pt x="1421" y="1593"/>
                  </a:cubicBezTo>
                  <a:cubicBezTo>
                    <a:pt x="1443" y="1605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7"/>
            <p:cNvSpPr/>
            <p:nvPr/>
          </p:nvSpPr>
          <p:spPr>
            <a:xfrm>
              <a:off x="437932" y="2226089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2"/>
                  </a:cubicBezTo>
                  <a:cubicBezTo>
                    <a:pt x="2736" y="301"/>
                    <a:pt x="2515" y="545"/>
                    <a:pt x="2278" y="775"/>
                  </a:cubicBezTo>
                  <a:cubicBezTo>
                    <a:pt x="2155" y="894"/>
                    <a:pt x="2024" y="1006"/>
                    <a:pt x="1894" y="1116"/>
                  </a:cubicBezTo>
                  <a:cubicBezTo>
                    <a:pt x="1797" y="1196"/>
                    <a:pt x="1678" y="1267"/>
                    <a:pt x="1603" y="1368"/>
                  </a:cubicBezTo>
                  <a:cubicBezTo>
                    <a:pt x="1152" y="1028"/>
                    <a:pt x="701" y="683"/>
                    <a:pt x="231" y="368"/>
                  </a:cubicBezTo>
                  <a:cubicBezTo>
                    <a:pt x="209" y="354"/>
                    <a:pt x="188" y="347"/>
                    <a:pt x="167" y="347"/>
                  </a:cubicBezTo>
                  <a:cubicBezTo>
                    <a:pt x="67" y="347"/>
                    <a:pt x="0" y="506"/>
                    <a:pt x="108" y="579"/>
                  </a:cubicBezTo>
                  <a:cubicBezTo>
                    <a:pt x="611" y="916"/>
                    <a:pt x="1092" y="1286"/>
                    <a:pt x="1575" y="1649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5"/>
                    <a:pt x="1733" y="1606"/>
                  </a:cubicBezTo>
                  <a:cubicBezTo>
                    <a:pt x="1748" y="1595"/>
                    <a:pt x="1763" y="1580"/>
                    <a:pt x="1773" y="1560"/>
                  </a:cubicBezTo>
                  <a:cubicBezTo>
                    <a:pt x="1829" y="1433"/>
                    <a:pt x="1993" y="1347"/>
                    <a:pt x="2097" y="1259"/>
                  </a:cubicBezTo>
                  <a:cubicBezTo>
                    <a:pt x="2218" y="1159"/>
                    <a:pt x="2336" y="1054"/>
                    <a:pt x="2449" y="946"/>
                  </a:cubicBezTo>
                  <a:cubicBezTo>
                    <a:pt x="2688" y="719"/>
                    <a:pt x="2908" y="473"/>
                    <a:pt x="3111" y="214"/>
                  </a:cubicBezTo>
                  <a:cubicBezTo>
                    <a:pt x="3183" y="122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7"/>
            <p:cNvSpPr/>
            <p:nvPr/>
          </p:nvSpPr>
          <p:spPr>
            <a:xfrm>
              <a:off x="434225" y="1690117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1"/>
                  </a:moveTo>
                  <a:cubicBezTo>
                    <a:pt x="1589" y="1"/>
                    <a:pt x="1562" y="10"/>
                    <a:pt x="1536" y="33"/>
                  </a:cubicBezTo>
                  <a:cubicBezTo>
                    <a:pt x="1085" y="449"/>
                    <a:pt x="606" y="837"/>
                    <a:pt x="105" y="1193"/>
                  </a:cubicBezTo>
                  <a:cubicBezTo>
                    <a:pt x="1" y="1267"/>
                    <a:pt x="67" y="1425"/>
                    <a:pt x="165" y="1425"/>
                  </a:cubicBezTo>
                  <a:cubicBezTo>
                    <a:pt x="185" y="1425"/>
                    <a:pt x="206" y="1419"/>
                    <a:pt x="228" y="1404"/>
                  </a:cubicBezTo>
                  <a:cubicBezTo>
                    <a:pt x="716" y="1057"/>
                    <a:pt x="1184" y="680"/>
                    <a:pt x="1628" y="278"/>
                  </a:cubicBezTo>
                  <a:cubicBezTo>
                    <a:pt x="1835" y="483"/>
                    <a:pt x="2042" y="688"/>
                    <a:pt x="2251" y="891"/>
                  </a:cubicBezTo>
                  <a:cubicBezTo>
                    <a:pt x="2467" y="1104"/>
                    <a:pt x="2674" y="1342"/>
                    <a:pt x="2931" y="1506"/>
                  </a:cubicBezTo>
                  <a:cubicBezTo>
                    <a:pt x="2953" y="1520"/>
                    <a:pt x="2974" y="1526"/>
                    <a:pt x="2994" y="1526"/>
                  </a:cubicBezTo>
                  <a:cubicBezTo>
                    <a:pt x="3096" y="1526"/>
                    <a:pt x="3163" y="1368"/>
                    <a:pt x="3054" y="1297"/>
                  </a:cubicBezTo>
                  <a:cubicBezTo>
                    <a:pt x="2815" y="1145"/>
                    <a:pt x="2622" y="917"/>
                    <a:pt x="2422" y="719"/>
                  </a:cubicBezTo>
                  <a:cubicBezTo>
                    <a:pt x="2195" y="496"/>
                    <a:pt x="1967" y="274"/>
                    <a:pt x="1742" y="50"/>
                  </a:cubicBezTo>
                  <a:cubicBezTo>
                    <a:pt x="1721" y="30"/>
                    <a:pt x="1699" y="20"/>
                    <a:pt x="1676" y="17"/>
                  </a:cubicBezTo>
                  <a:cubicBezTo>
                    <a:pt x="1658" y="7"/>
                    <a:pt x="1638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7"/>
            <p:cNvSpPr/>
            <p:nvPr/>
          </p:nvSpPr>
          <p:spPr>
            <a:xfrm>
              <a:off x="451956" y="1575024"/>
              <a:ext cx="497448" cy="240503"/>
            </a:xfrm>
            <a:custGeom>
              <a:avLst/>
              <a:gdLst/>
              <a:ahLst/>
              <a:cxnLst/>
              <a:rect l="l" t="t" r="r" b="b"/>
              <a:pathLst>
                <a:path w="3086" h="1492" extrusionOk="0">
                  <a:moveTo>
                    <a:pt x="1509" y="0"/>
                  </a:moveTo>
                  <a:cubicBezTo>
                    <a:pt x="1482" y="0"/>
                    <a:pt x="1455" y="12"/>
                    <a:pt x="1432" y="41"/>
                  </a:cubicBezTo>
                  <a:cubicBezTo>
                    <a:pt x="1061" y="496"/>
                    <a:pt x="556" y="837"/>
                    <a:pt x="97" y="1197"/>
                  </a:cubicBezTo>
                  <a:cubicBezTo>
                    <a:pt x="1" y="1274"/>
                    <a:pt x="89" y="1396"/>
                    <a:pt x="190" y="1396"/>
                  </a:cubicBezTo>
                  <a:cubicBezTo>
                    <a:pt x="216" y="1396"/>
                    <a:pt x="244" y="1388"/>
                    <a:pt x="269" y="1368"/>
                  </a:cubicBezTo>
                  <a:cubicBezTo>
                    <a:pt x="709" y="1021"/>
                    <a:pt x="1192" y="693"/>
                    <a:pt x="1559" y="266"/>
                  </a:cubicBezTo>
                  <a:cubicBezTo>
                    <a:pt x="1991" y="652"/>
                    <a:pt x="2415" y="1049"/>
                    <a:pt x="2828" y="1456"/>
                  </a:cubicBezTo>
                  <a:cubicBezTo>
                    <a:pt x="2853" y="1481"/>
                    <a:pt x="2882" y="1491"/>
                    <a:pt x="2909" y="1491"/>
                  </a:cubicBezTo>
                  <a:cubicBezTo>
                    <a:pt x="3002" y="1491"/>
                    <a:pt x="3085" y="1369"/>
                    <a:pt x="3000" y="1284"/>
                  </a:cubicBezTo>
                  <a:cubicBezTo>
                    <a:pt x="2573" y="865"/>
                    <a:pt x="2137" y="457"/>
                    <a:pt x="1689" y="58"/>
                  </a:cubicBezTo>
                  <a:cubicBezTo>
                    <a:pt x="1665" y="36"/>
                    <a:pt x="1637" y="26"/>
                    <a:pt x="1610" y="26"/>
                  </a:cubicBezTo>
                  <a:cubicBezTo>
                    <a:pt x="1600" y="26"/>
                    <a:pt x="1591" y="27"/>
                    <a:pt x="1581" y="30"/>
                  </a:cubicBezTo>
                  <a:cubicBezTo>
                    <a:pt x="1560" y="11"/>
                    <a:pt x="153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7"/>
            <p:cNvSpPr/>
            <p:nvPr/>
          </p:nvSpPr>
          <p:spPr>
            <a:xfrm>
              <a:off x="473234" y="1809724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2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8"/>
                    <a:pt x="1294" y="352"/>
                  </a:cubicBezTo>
                  <a:cubicBezTo>
                    <a:pt x="1311" y="335"/>
                    <a:pt x="1328" y="319"/>
                    <a:pt x="1345" y="300"/>
                  </a:cubicBezTo>
                  <a:close/>
                  <a:moveTo>
                    <a:pt x="1086" y="569"/>
                  </a:moveTo>
                  <a:cubicBezTo>
                    <a:pt x="1134" y="774"/>
                    <a:pt x="1188" y="975"/>
                    <a:pt x="1244" y="1178"/>
                  </a:cubicBezTo>
                  <a:cubicBezTo>
                    <a:pt x="1170" y="1003"/>
                    <a:pt x="1089" y="830"/>
                    <a:pt x="991" y="667"/>
                  </a:cubicBezTo>
                  <a:cubicBezTo>
                    <a:pt x="1022" y="634"/>
                    <a:pt x="1054" y="602"/>
                    <a:pt x="1086" y="569"/>
                  </a:cubicBezTo>
                  <a:close/>
                  <a:moveTo>
                    <a:pt x="496" y="1178"/>
                  </a:moveTo>
                  <a:cubicBezTo>
                    <a:pt x="496" y="1188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3"/>
                    <a:pt x="323" y="1365"/>
                    <a:pt x="323" y="1365"/>
                  </a:cubicBezTo>
                  <a:cubicBezTo>
                    <a:pt x="347" y="1402"/>
                    <a:pt x="372" y="1439"/>
                    <a:pt x="394" y="1477"/>
                  </a:cubicBezTo>
                  <a:cubicBezTo>
                    <a:pt x="364" y="1445"/>
                    <a:pt x="332" y="1411"/>
                    <a:pt x="303" y="1380"/>
                  </a:cubicBezTo>
                  <a:cubicBezTo>
                    <a:pt x="308" y="1374"/>
                    <a:pt x="316" y="1367"/>
                    <a:pt x="321" y="1361"/>
                  </a:cubicBezTo>
                  <a:close/>
                  <a:moveTo>
                    <a:pt x="1932" y="1480"/>
                  </a:moveTo>
                  <a:lnTo>
                    <a:pt x="1932" y="1480"/>
                  </a:lnTo>
                  <a:cubicBezTo>
                    <a:pt x="1977" y="1588"/>
                    <a:pt x="2018" y="1697"/>
                    <a:pt x="2057" y="1808"/>
                  </a:cubicBezTo>
                  <a:cubicBezTo>
                    <a:pt x="2050" y="1814"/>
                    <a:pt x="2042" y="1821"/>
                    <a:pt x="2035" y="1827"/>
                  </a:cubicBezTo>
                  <a:lnTo>
                    <a:pt x="1932" y="1480"/>
                  </a:lnTo>
                  <a:close/>
                  <a:moveTo>
                    <a:pt x="733" y="1797"/>
                  </a:moveTo>
                  <a:cubicBezTo>
                    <a:pt x="746" y="1823"/>
                    <a:pt x="757" y="1848"/>
                    <a:pt x="771" y="1872"/>
                  </a:cubicBezTo>
                  <a:cubicBezTo>
                    <a:pt x="750" y="1851"/>
                    <a:pt x="730" y="1829"/>
                    <a:pt x="709" y="1807"/>
                  </a:cubicBezTo>
                  <a:cubicBezTo>
                    <a:pt x="718" y="1805"/>
                    <a:pt x="726" y="1801"/>
                    <a:pt x="733" y="1797"/>
                  </a:cubicBezTo>
                  <a:close/>
                  <a:moveTo>
                    <a:pt x="1302" y="2375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80"/>
                    <a:pt x="1332" y="2485"/>
                    <a:pt x="1326" y="2493"/>
                  </a:cubicBezTo>
                  <a:cubicBezTo>
                    <a:pt x="1306" y="2468"/>
                    <a:pt x="1283" y="2444"/>
                    <a:pt x="1263" y="2420"/>
                  </a:cubicBezTo>
                  <a:cubicBezTo>
                    <a:pt x="1278" y="2409"/>
                    <a:pt x="1291" y="2392"/>
                    <a:pt x="1302" y="2375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8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2"/>
                    <a:pt x="2275" y="1933"/>
                    <a:pt x="2715" y="1529"/>
                  </a:cubicBezTo>
                  <a:cubicBezTo>
                    <a:pt x="2732" y="1514"/>
                    <a:pt x="2743" y="1495"/>
                    <a:pt x="2749" y="1478"/>
                  </a:cubicBezTo>
                  <a:cubicBezTo>
                    <a:pt x="2786" y="1435"/>
                    <a:pt x="2793" y="1372"/>
                    <a:pt x="2737" y="1325"/>
                  </a:cubicBezTo>
                  <a:cubicBezTo>
                    <a:pt x="2268" y="932"/>
                    <a:pt x="1833" y="501"/>
                    <a:pt x="1434" y="35"/>
                  </a:cubicBezTo>
                  <a:cubicBezTo>
                    <a:pt x="1413" y="12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7"/>
            <p:cNvSpPr/>
            <p:nvPr/>
          </p:nvSpPr>
          <p:spPr>
            <a:xfrm>
              <a:off x="554960" y="1891610"/>
              <a:ext cx="263231" cy="261297"/>
            </a:xfrm>
            <a:custGeom>
              <a:avLst/>
              <a:gdLst/>
              <a:ahLst/>
              <a:cxnLst/>
              <a:rect l="l" t="t" r="r" b="b"/>
              <a:pathLst>
                <a:path w="1633" h="1621" extrusionOk="0">
                  <a:moveTo>
                    <a:pt x="810" y="150"/>
                  </a:moveTo>
                  <a:cubicBezTo>
                    <a:pt x="814" y="154"/>
                    <a:pt x="819" y="159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7"/>
                    <a:pt x="806" y="154"/>
                    <a:pt x="810" y="150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4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6"/>
                    <a:pt x="308" y="1023"/>
                  </a:cubicBezTo>
                  <a:cubicBezTo>
                    <a:pt x="323" y="1041"/>
                    <a:pt x="340" y="1058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6"/>
                    <a:pt x="838" y="528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5"/>
                    <a:pt x="1030" y="771"/>
                    <a:pt x="1082" y="803"/>
                  </a:cubicBezTo>
                  <a:cubicBezTo>
                    <a:pt x="974" y="898"/>
                    <a:pt x="864" y="995"/>
                    <a:pt x="754" y="1092"/>
                  </a:cubicBezTo>
                  <a:cubicBezTo>
                    <a:pt x="664" y="1011"/>
                    <a:pt x="580" y="927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2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2"/>
                  </a:cubicBezTo>
                  <a:cubicBezTo>
                    <a:pt x="795" y="1328"/>
                    <a:pt x="789" y="1323"/>
                    <a:pt x="784" y="1319"/>
                  </a:cubicBezTo>
                  <a:cubicBezTo>
                    <a:pt x="791" y="1313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49"/>
                    <a:pt x="739" y="51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8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39"/>
                    <a:pt x="223" y="1112"/>
                    <a:pt x="306" y="1187"/>
                  </a:cubicBezTo>
                  <a:cubicBezTo>
                    <a:pt x="463" y="1325"/>
                    <a:pt x="620" y="1464"/>
                    <a:pt x="776" y="1602"/>
                  </a:cubicBezTo>
                  <a:cubicBezTo>
                    <a:pt x="788" y="1615"/>
                    <a:pt x="803" y="1621"/>
                    <a:pt x="818" y="1621"/>
                  </a:cubicBezTo>
                  <a:cubicBezTo>
                    <a:pt x="834" y="1621"/>
                    <a:pt x="849" y="1615"/>
                    <a:pt x="862" y="1602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29"/>
                    <a:pt x="1606" y="916"/>
                  </a:cubicBezTo>
                  <a:cubicBezTo>
                    <a:pt x="1608" y="914"/>
                    <a:pt x="1608" y="914"/>
                    <a:pt x="1610" y="914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1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7"/>
            <p:cNvSpPr/>
            <p:nvPr/>
          </p:nvSpPr>
          <p:spPr>
            <a:xfrm>
              <a:off x="622661" y="1964793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2"/>
                    <a:pt x="403" y="198"/>
                    <a:pt x="408" y="203"/>
                  </a:cubicBezTo>
                  <a:cubicBezTo>
                    <a:pt x="397" y="207"/>
                    <a:pt x="386" y="211"/>
                    <a:pt x="375" y="216"/>
                  </a:cubicBezTo>
                  <a:cubicBezTo>
                    <a:pt x="380" y="205"/>
                    <a:pt x="386" y="196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2"/>
                    <a:pt x="498" y="304"/>
                  </a:cubicBezTo>
                  <a:cubicBezTo>
                    <a:pt x="492" y="306"/>
                    <a:pt x="489" y="306"/>
                    <a:pt x="483" y="308"/>
                  </a:cubicBezTo>
                  <a:cubicBezTo>
                    <a:pt x="487" y="304"/>
                    <a:pt x="489" y="300"/>
                    <a:pt x="492" y="298"/>
                  </a:cubicBezTo>
                  <a:cubicBezTo>
                    <a:pt x="492" y="296"/>
                    <a:pt x="492" y="296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5"/>
                    <a:pt x="360" y="483"/>
                  </a:cubicBezTo>
                  <a:cubicBezTo>
                    <a:pt x="356" y="477"/>
                    <a:pt x="353" y="472"/>
                    <a:pt x="349" y="468"/>
                  </a:cubicBezTo>
                  <a:cubicBezTo>
                    <a:pt x="358" y="464"/>
                    <a:pt x="369" y="462"/>
                    <a:pt x="380" y="459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4"/>
                  </a:cubicBezTo>
                  <a:cubicBezTo>
                    <a:pt x="220" y="60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701"/>
                    <a:pt x="332" y="718"/>
                  </a:cubicBezTo>
                  <a:cubicBezTo>
                    <a:pt x="346" y="722"/>
                    <a:pt x="360" y="724"/>
                    <a:pt x="373" y="724"/>
                  </a:cubicBezTo>
                  <a:cubicBezTo>
                    <a:pt x="462" y="724"/>
                    <a:pt x="526" y="636"/>
                    <a:pt x="591" y="576"/>
                  </a:cubicBezTo>
                  <a:cubicBezTo>
                    <a:pt x="647" y="526"/>
                    <a:pt x="761" y="449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7"/>
            <p:cNvSpPr/>
            <p:nvPr/>
          </p:nvSpPr>
          <p:spPr>
            <a:xfrm>
              <a:off x="449538" y="3320761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2"/>
                  </a:moveTo>
                  <a:cubicBezTo>
                    <a:pt x="2780" y="252"/>
                    <a:pt x="2767" y="314"/>
                    <a:pt x="2760" y="377"/>
                  </a:cubicBezTo>
                  <a:cubicBezTo>
                    <a:pt x="2752" y="330"/>
                    <a:pt x="2743" y="284"/>
                    <a:pt x="2733" y="239"/>
                  </a:cubicBezTo>
                  <a:cubicBezTo>
                    <a:pt x="2754" y="222"/>
                    <a:pt x="2776" y="207"/>
                    <a:pt x="2799" y="192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88"/>
                    <a:pt x="202" y="405"/>
                    <a:pt x="235" y="424"/>
                  </a:cubicBezTo>
                  <a:cubicBezTo>
                    <a:pt x="203" y="427"/>
                    <a:pt x="170" y="431"/>
                    <a:pt x="138" y="438"/>
                  </a:cubicBezTo>
                  <a:cubicBezTo>
                    <a:pt x="136" y="418"/>
                    <a:pt x="134" y="399"/>
                    <a:pt x="133" y="379"/>
                  </a:cubicBezTo>
                  <a:close/>
                  <a:moveTo>
                    <a:pt x="2625" y="327"/>
                  </a:moveTo>
                  <a:cubicBezTo>
                    <a:pt x="2635" y="375"/>
                    <a:pt x="2644" y="425"/>
                    <a:pt x="2655" y="474"/>
                  </a:cubicBezTo>
                  <a:cubicBezTo>
                    <a:pt x="2635" y="435"/>
                    <a:pt x="2614" y="394"/>
                    <a:pt x="2594" y="355"/>
                  </a:cubicBezTo>
                  <a:cubicBezTo>
                    <a:pt x="2605" y="345"/>
                    <a:pt x="2616" y="336"/>
                    <a:pt x="2625" y="327"/>
                  </a:cubicBezTo>
                  <a:close/>
                  <a:moveTo>
                    <a:pt x="2493" y="453"/>
                  </a:moveTo>
                  <a:cubicBezTo>
                    <a:pt x="2499" y="470"/>
                    <a:pt x="2506" y="487"/>
                    <a:pt x="2513" y="504"/>
                  </a:cubicBezTo>
                  <a:cubicBezTo>
                    <a:pt x="2508" y="500"/>
                    <a:pt x="2502" y="496"/>
                    <a:pt x="2499" y="493"/>
                  </a:cubicBezTo>
                  <a:cubicBezTo>
                    <a:pt x="2487" y="483"/>
                    <a:pt x="2476" y="481"/>
                    <a:pt x="2465" y="481"/>
                  </a:cubicBezTo>
                  <a:cubicBezTo>
                    <a:pt x="2474" y="472"/>
                    <a:pt x="2484" y="463"/>
                    <a:pt x="2493" y="453"/>
                  </a:cubicBezTo>
                  <a:close/>
                  <a:moveTo>
                    <a:pt x="414" y="515"/>
                  </a:moveTo>
                  <a:cubicBezTo>
                    <a:pt x="425" y="521"/>
                    <a:pt x="437" y="526"/>
                    <a:pt x="448" y="534"/>
                  </a:cubicBezTo>
                  <a:cubicBezTo>
                    <a:pt x="405" y="554"/>
                    <a:pt x="360" y="576"/>
                    <a:pt x="317" y="599"/>
                  </a:cubicBezTo>
                  <a:cubicBezTo>
                    <a:pt x="340" y="575"/>
                    <a:pt x="366" y="554"/>
                    <a:pt x="394" y="535"/>
                  </a:cubicBezTo>
                  <a:cubicBezTo>
                    <a:pt x="403" y="530"/>
                    <a:pt x="409" y="522"/>
                    <a:pt x="414" y="515"/>
                  </a:cubicBezTo>
                  <a:close/>
                  <a:moveTo>
                    <a:pt x="2879" y="390"/>
                  </a:moveTo>
                  <a:lnTo>
                    <a:pt x="2879" y="390"/>
                  </a:lnTo>
                  <a:cubicBezTo>
                    <a:pt x="2883" y="481"/>
                    <a:pt x="2888" y="575"/>
                    <a:pt x="2894" y="666"/>
                  </a:cubicBezTo>
                  <a:cubicBezTo>
                    <a:pt x="2871" y="576"/>
                    <a:pt x="2868" y="483"/>
                    <a:pt x="2879" y="390"/>
                  </a:cubicBezTo>
                  <a:close/>
                  <a:moveTo>
                    <a:pt x="466" y="705"/>
                  </a:moveTo>
                  <a:cubicBezTo>
                    <a:pt x="468" y="705"/>
                    <a:pt x="468" y="707"/>
                    <a:pt x="468" y="707"/>
                  </a:cubicBezTo>
                  <a:cubicBezTo>
                    <a:pt x="466" y="709"/>
                    <a:pt x="464" y="709"/>
                    <a:pt x="461" y="711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2"/>
                  </a:moveTo>
                  <a:cubicBezTo>
                    <a:pt x="2334" y="662"/>
                    <a:pt x="2359" y="683"/>
                    <a:pt x="2383" y="703"/>
                  </a:cubicBezTo>
                  <a:cubicBezTo>
                    <a:pt x="2387" y="713"/>
                    <a:pt x="2390" y="722"/>
                    <a:pt x="2398" y="731"/>
                  </a:cubicBezTo>
                  <a:cubicBezTo>
                    <a:pt x="2415" y="750"/>
                    <a:pt x="2433" y="759"/>
                    <a:pt x="2454" y="765"/>
                  </a:cubicBezTo>
                  <a:cubicBezTo>
                    <a:pt x="2486" y="793"/>
                    <a:pt x="2515" y="823"/>
                    <a:pt x="2547" y="852"/>
                  </a:cubicBezTo>
                  <a:cubicBezTo>
                    <a:pt x="2463" y="787"/>
                    <a:pt x="2379" y="720"/>
                    <a:pt x="2297" y="655"/>
                  </a:cubicBezTo>
                  <a:cubicBezTo>
                    <a:pt x="2301" y="651"/>
                    <a:pt x="2305" y="647"/>
                    <a:pt x="2308" y="642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1"/>
                    <a:pt x="547" y="877"/>
                    <a:pt x="494" y="914"/>
                  </a:cubicBezTo>
                  <a:cubicBezTo>
                    <a:pt x="545" y="873"/>
                    <a:pt x="599" y="839"/>
                    <a:pt x="655" y="808"/>
                  </a:cubicBezTo>
                  <a:close/>
                  <a:moveTo>
                    <a:pt x="230" y="1044"/>
                  </a:moveTo>
                  <a:cubicBezTo>
                    <a:pt x="230" y="1046"/>
                    <a:pt x="228" y="1048"/>
                    <a:pt x="226" y="1050"/>
                  </a:cubicBezTo>
                  <a:lnTo>
                    <a:pt x="226" y="1044"/>
                  </a:lnTo>
                  <a:close/>
                  <a:moveTo>
                    <a:pt x="2894" y="1097"/>
                  </a:moveTo>
                  <a:cubicBezTo>
                    <a:pt x="2903" y="1110"/>
                    <a:pt x="2912" y="1123"/>
                    <a:pt x="2920" y="1136"/>
                  </a:cubicBezTo>
                  <a:cubicBezTo>
                    <a:pt x="2909" y="1128"/>
                    <a:pt x="2898" y="1123"/>
                    <a:pt x="2884" y="1115"/>
                  </a:cubicBezTo>
                  <a:cubicBezTo>
                    <a:pt x="2888" y="1110"/>
                    <a:pt x="2892" y="1104"/>
                    <a:pt x="2894" y="1097"/>
                  </a:cubicBezTo>
                  <a:close/>
                  <a:moveTo>
                    <a:pt x="2913" y="0"/>
                  </a:moveTo>
                  <a:cubicBezTo>
                    <a:pt x="2904" y="0"/>
                    <a:pt x="2894" y="2"/>
                    <a:pt x="2884" y="6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19"/>
                  </a:cubicBezTo>
                  <a:cubicBezTo>
                    <a:pt x="2400" y="373"/>
                    <a:pt x="2348" y="429"/>
                    <a:pt x="2295" y="483"/>
                  </a:cubicBezTo>
                  <a:lnTo>
                    <a:pt x="2292" y="483"/>
                  </a:ln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8"/>
                  </a:cubicBezTo>
                  <a:cubicBezTo>
                    <a:pt x="2202" y="578"/>
                    <a:pt x="2182" y="599"/>
                    <a:pt x="2163" y="617"/>
                  </a:cubicBezTo>
                  <a:cubicBezTo>
                    <a:pt x="2141" y="638"/>
                    <a:pt x="2137" y="683"/>
                    <a:pt x="2163" y="703"/>
                  </a:cubicBezTo>
                  <a:cubicBezTo>
                    <a:pt x="2314" y="823"/>
                    <a:pt x="2465" y="942"/>
                    <a:pt x="2616" y="1059"/>
                  </a:cubicBezTo>
                  <a:cubicBezTo>
                    <a:pt x="2728" y="1147"/>
                    <a:pt x="2836" y="1251"/>
                    <a:pt x="2978" y="1285"/>
                  </a:cubicBezTo>
                  <a:cubicBezTo>
                    <a:pt x="2983" y="1286"/>
                    <a:pt x="2988" y="1287"/>
                    <a:pt x="2993" y="1287"/>
                  </a:cubicBezTo>
                  <a:cubicBezTo>
                    <a:pt x="3026" y="1287"/>
                    <a:pt x="3057" y="1263"/>
                    <a:pt x="3054" y="1227"/>
                  </a:cubicBezTo>
                  <a:cubicBezTo>
                    <a:pt x="3026" y="849"/>
                    <a:pt x="2998" y="472"/>
                    <a:pt x="2987" y="94"/>
                  </a:cubicBezTo>
                  <a:cubicBezTo>
                    <a:pt x="2987" y="79"/>
                    <a:pt x="2983" y="66"/>
                    <a:pt x="2974" y="56"/>
                  </a:cubicBezTo>
                  <a:cubicBezTo>
                    <a:pt x="2974" y="24"/>
                    <a:pt x="2947" y="0"/>
                    <a:pt x="2913" y="0"/>
                  </a:cubicBezTo>
                  <a:close/>
                  <a:moveTo>
                    <a:pt x="88" y="249"/>
                  </a:moveTo>
                  <a:cubicBezTo>
                    <a:pt x="80" y="249"/>
                    <a:pt x="72" y="249"/>
                    <a:pt x="64" y="250"/>
                  </a:cubicBezTo>
                  <a:cubicBezTo>
                    <a:pt x="34" y="254"/>
                    <a:pt x="0" y="276"/>
                    <a:pt x="4" y="312"/>
                  </a:cubicBezTo>
                  <a:cubicBezTo>
                    <a:pt x="6" y="328"/>
                    <a:pt x="8" y="345"/>
                    <a:pt x="10" y="362"/>
                  </a:cubicBezTo>
                  <a:cubicBezTo>
                    <a:pt x="8" y="370"/>
                    <a:pt x="8" y="377"/>
                    <a:pt x="8" y="384"/>
                  </a:cubicBezTo>
                  <a:cubicBezTo>
                    <a:pt x="11" y="405"/>
                    <a:pt x="15" y="425"/>
                    <a:pt x="17" y="446"/>
                  </a:cubicBezTo>
                  <a:cubicBezTo>
                    <a:pt x="41" y="720"/>
                    <a:pt x="51" y="992"/>
                    <a:pt x="45" y="1266"/>
                  </a:cubicBezTo>
                  <a:cubicBezTo>
                    <a:pt x="44" y="1302"/>
                    <a:pt x="74" y="1327"/>
                    <a:pt x="106" y="1327"/>
                  </a:cubicBezTo>
                  <a:cubicBezTo>
                    <a:pt x="116" y="1327"/>
                    <a:pt x="127" y="1324"/>
                    <a:pt x="136" y="1319"/>
                  </a:cubicBezTo>
                  <a:cubicBezTo>
                    <a:pt x="155" y="1307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6"/>
                  </a:cubicBezTo>
                  <a:cubicBezTo>
                    <a:pt x="453" y="1080"/>
                    <a:pt x="688" y="918"/>
                    <a:pt x="940" y="780"/>
                  </a:cubicBezTo>
                  <a:cubicBezTo>
                    <a:pt x="981" y="757"/>
                    <a:pt x="977" y="698"/>
                    <a:pt x="940" y="675"/>
                  </a:cubicBezTo>
                  <a:cubicBezTo>
                    <a:pt x="789" y="582"/>
                    <a:pt x="636" y="494"/>
                    <a:pt x="479" y="412"/>
                  </a:cubicBezTo>
                  <a:cubicBezTo>
                    <a:pt x="371" y="356"/>
                    <a:pt x="221" y="249"/>
                    <a:pt x="8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7"/>
            <p:cNvSpPr/>
            <p:nvPr/>
          </p:nvSpPr>
          <p:spPr>
            <a:xfrm>
              <a:off x="450989" y="3073327"/>
              <a:ext cx="491000" cy="259846"/>
            </a:xfrm>
            <a:custGeom>
              <a:avLst/>
              <a:gdLst/>
              <a:ahLst/>
              <a:cxnLst/>
              <a:rect l="l" t="t" r="r" b="b"/>
              <a:pathLst>
                <a:path w="3046" h="1612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901"/>
                    <a:pt x="1479" y="1336"/>
                  </a:cubicBezTo>
                  <a:cubicBezTo>
                    <a:pt x="1397" y="1272"/>
                    <a:pt x="1330" y="1190"/>
                    <a:pt x="1259" y="1114"/>
                  </a:cubicBezTo>
                  <a:cubicBezTo>
                    <a:pt x="1158" y="1004"/>
                    <a:pt x="1039" y="909"/>
                    <a:pt x="920" y="818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6"/>
                    <a:pt x="782" y="1015"/>
                  </a:cubicBezTo>
                  <a:cubicBezTo>
                    <a:pt x="899" y="1107"/>
                    <a:pt x="1013" y="1203"/>
                    <a:pt x="1114" y="1313"/>
                  </a:cubicBezTo>
                  <a:cubicBezTo>
                    <a:pt x="1209" y="1418"/>
                    <a:pt x="1300" y="1519"/>
                    <a:pt x="1421" y="1593"/>
                  </a:cubicBezTo>
                  <a:cubicBezTo>
                    <a:pt x="1443" y="1606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7"/>
            <p:cNvSpPr/>
            <p:nvPr/>
          </p:nvSpPr>
          <p:spPr>
            <a:xfrm>
              <a:off x="437932" y="3172623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0"/>
                    <a:pt x="2515" y="545"/>
                    <a:pt x="2278" y="774"/>
                  </a:cubicBezTo>
                  <a:cubicBezTo>
                    <a:pt x="2155" y="893"/>
                    <a:pt x="2024" y="1007"/>
                    <a:pt x="1894" y="1115"/>
                  </a:cubicBezTo>
                  <a:cubicBezTo>
                    <a:pt x="1797" y="1195"/>
                    <a:pt x="1678" y="1266"/>
                    <a:pt x="1603" y="1369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7" y="348"/>
                    <a:pt x="167" y="348"/>
                  </a:cubicBezTo>
                  <a:cubicBezTo>
                    <a:pt x="67" y="348"/>
                    <a:pt x="1" y="505"/>
                    <a:pt x="108" y="578"/>
                  </a:cubicBezTo>
                  <a:cubicBezTo>
                    <a:pt x="611" y="916"/>
                    <a:pt x="1092" y="1285"/>
                    <a:pt x="1575" y="1648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4"/>
                    <a:pt x="1733" y="1605"/>
                  </a:cubicBezTo>
                  <a:cubicBezTo>
                    <a:pt x="1748" y="1596"/>
                    <a:pt x="1763" y="1581"/>
                    <a:pt x="1773" y="1559"/>
                  </a:cubicBezTo>
                  <a:cubicBezTo>
                    <a:pt x="1829" y="1432"/>
                    <a:pt x="1993" y="1346"/>
                    <a:pt x="2097" y="1261"/>
                  </a:cubicBezTo>
                  <a:cubicBezTo>
                    <a:pt x="2218" y="1160"/>
                    <a:pt x="2336" y="1054"/>
                    <a:pt x="2449" y="945"/>
                  </a:cubicBezTo>
                  <a:cubicBezTo>
                    <a:pt x="2688" y="718"/>
                    <a:pt x="2908" y="472"/>
                    <a:pt x="3111" y="215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7"/>
            <p:cNvSpPr/>
            <p:nvPr/>
          </p:nvSpPr>
          <p:spPr>
            <a:xfrm>
              <a:off x="434225" y="2636651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0"/>
                  </a:moveTo>
                  <a:cubicBezTo>
                    <a:pt x="1589" y="0"/>
                    <a:pt x="1562" y="10"/>
                    <a:pt x="1536" y="33"/>
                  </a:cubicBezTo>
                  <a:cubicBezTo>
                    <a:pt x="1085" y="450"/>
                    <a:pt x="606" y="838"/>
                    <a:pt x="105" y="1192"/>
                  </a:cubicBezTo>
                  <a:cubicBezTo>
                    <a:pt x="1" y="1268"/>
                    <a:pt x="67" y="1425"/>
                    <a:pt x="165" y="1425"/>
                  </a:cubicBezTo>
                  <a:cubicBezTo>
                    <a:pt x="185" y="1425"/>
                    <a:pt x="206" y="1418"/>
                    <a:pt x="228" y="1403"/>
                  </a:cubicBezTo>
                  <a:cubicBezTo>
                    <a:pt x="716" y="1056"/>
                    <a:pt x="1184" y="680"/>
                    <a:pt x="1628" y="279"/>
                  </a:cubicBezTo>
                  <a:cubicBezTo>
                    <a:pt x="1835" y="482"/>
                    <a:pt x="2042" y="687"/>
                    <a:pt x="2251" y="890"/>
                  </a:cubicBezTo>
                  <a:cubicBezTo>
                    <a:pt x="2467" y="1103"/>
                    <a:pt x="2674" y="1343"/>
                    <a:pt x="2931" y="1507"/>
                  </a:cubicBezTo>
                  <a:cubicBezTo>
                    <a:pt x="2952" y="1521"/>
                    <a:pt x="2973" y="1527"/>
                    <a:pt x="2993" y="1527"/>
                  </a:cubicBezTo>
                  <a:cubicBezTo>
                    <a:pt x="3096" y="1527"/>
                    <a:pt x="3164" y="1367"/>
                    <a:pt x="3054" y="1297"/>
                  </a:cubicBezTo>
                  <a:cubicBezTo>
                    <a:pt x="2815" y="1146"/>
                    <a:pt x="2622" y="916"/>
                    <a:pt x="2422" y="719"/>
                  </a:cubicBezTo>
                  <a:cubicBezTo>
                    <a:pt x="2195" y="497"/>
                    <a:pt x="1967" y="273"/>
                    <a:pt x="1742" y="49"/>
                  </a:cubicBezTo>
                  <a:cubicBezTo>
                    <a:pt x="1721" y="29"/>
                    <a:pt x="1699" y="19"/>
                    <a:pt x="1676" y="16"/>
                  </a:cubicBezTo>
                  <a:cubicBezTo>
                    <a:pt x="1658" y="6"/>
                    <a:pt x="1638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7"/>
            <p:cNvSpPr/>
            <p:nvPr/>
          </p:nvSpPr>
          <p:spPr>
            <a:xfrm>
              <a:off x="452118" y="2521397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1"/>
                  </a:moveTo>
                  <a:cubicBezTo>
                    <a:pt x="1482" y="1"/>
                    <a:pt x="1454" y="13"/>
                    <a:pt x="1431" y="43"/>
                  </a:cubicBezTo>
                  <a:cubicBezTo>
                    <a:pt x="1060" y="496"/>
                    <a:pt x="555" y="837"/>
                    <a:pt x="96" y="1197"/>
                  </a:cubicBezTo>
                  <a:cubicBezTo>
                    <a:pt x="0" y="1274"/>
                    <a:pt x="88" y="1397"/>
                    <a:pt x="188" y="1397"/>
                  </a:cubicBezTo>
                  <a:cubicBezTo>
                    <a:pt x="215" y="1397"/>
                    <a:pt x="242" y="1389"/>
                    <a:pt x="268" y="1368"/>
                  </a:cubicBezTo>
                  <a:cubicBezTo>
                    <a:pt x="708" y="1022"/>
                    <a:pt x="1191" y="695"/>
                    <a:pt x="1558" y="267"/>
                  </a:cubicBezTo>
                  <a:cubicBezTo>
                    <a:pt x="1990" y="652"/>
                    <a:pt x="2414" y="1050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4"/>
                  </a:cubicBezTo>
                  <a:cubicBezTo>
                    <a:pt x="2572" y="865"/>
                    <a:pt x="2136" y="457"/>
                    <a:pt x="1688" y="58"/>
                  </a:cubicBezTo>
                  <a:cubicBezTo>
                    <a:pt x="1664" y="36"/>
                    <a:pt x="1636" y="26"/>
                    <a:pt x="1609" y="26"/>
                  </a:cubicBezTo>
                  <a:cubicBezTo>
                    <a:pt x="1599" y="26"/>
                    <a:pt x="1590" y="27"/>
                    <a:pt x="1580" y="30"/>
                  </a:cubicBezTo>
                  <a:cubicBezTo>
                    <a:pt x="1559" y="12"/>
                    <a:pt x="1534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7"/>
            <p:cNvSpPr/>
            <p:nvPr/>
          </p:nvSpPr>
          <p:spPr>
            <a:xfrm>
              <a:off x="473234" y="2756258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6"/>
                  </a:cubicBezTo>
                  <a:cubicBezTo>
                    <a:pt x="1360" y="361"/>
                    <a:pt x="1354" y="394"/>
                    <a:pt x="1365" y="432"/>
                  </a:cubicBezTo>
                  <a:cubicBezTo>
                    <a:pt x="1382" y="489"/>
                    <a:pt x="1401" y="547"/>
                    <a:pt x="1417" y="605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7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7"/>
                  </a:moveTo>
                  <a:cubicBezTo>
                    <a:pt x="496" y="1187"/>
                    <a:pt x="496" y="1196"/>
                    <a:pt x="496" y="1205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7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1"/>
                    <a:pt x="372" y="1438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79"/>
                  </a:moveTo>
                  <a:lnTo>
                    <a:pt x="1932" y="1479"/>
                  </a:ln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3"/>
                    <a:pt x="2042" y="1821"/>
                    <a:pt x="2035" y="1826"/>
                  </a:cubicBezTo>
                  <a:lnTo>
                    <a:pt x="1932" y="1479"/>
                  </a:lnTo>
                  <a:close/>
                  <a:moveTo>
                    <a:pt x="733" y="1796"/>
                  </a:moveTo>
                  <a:cubicBezTo>
                    <a:pt x="746" y="1822"/>
                    <a:pt x="757" y="1847"/>
                    <a:pt x="771" y="1873"/>
                  </a:cubicBezTo>
                  <a:cubicBezTo>
                    <a:pt x="750" y="1850"/>
                    <a:pt x="730" y="1828"/>
                    <a:pt x="709" y="1808"/>
                  </a:cubicBezTo>
                  <a:cubicBezTo>
                    <a:pt x="718" y="1804"/>
                    <a:pt x="726" y="1802"/>
                    <a:pt x="733" y="1796"/>
                  </a:cubicBezTo>
                  <a:close/>
                  <a:moveTo>
                    <a:pt x="1302" y="2374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4"/>
                    <a:pt x="1326" y="2492"/>
                  </a:cubicBezTo>
                  <a:cubicBezTo>
                    <a:pt x="1306" y="2468"/>
                    <a:pt x="1283" y="2443"/>
                    <a:pt x="1263" y="2419"/>
                  </a:cubicBezTo>
                  <a:cubicBezTo>
                    <a:pt x="1278" y="2408"/>
                    <a:pt x="1291" y="2391"/>
                    <a:pt x="1302" y="2374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0"/>
                    <a:pt x="946" y="364"/>
                    <a:pt x="785" y="530"/>
                  </a:cubicBezTo>
                  <a:cubicBezTo>
                    <a:pt x="746" y="542"/>
                    <a:pt x="713" y="571"/>
                    <a:pt x="705" y="612"/>
                  </a:cubicBezTo>
                  <a:cubicBezTo>
                    <a:pt x="487" y="840"/>
                    <a:pt x="267" y="1067"/>
                    <a:pt x="47" y="1295"/>
                  </a:cubicBezTo>
                  <a:cubicBezTo>
                    <a:pt x="2" y="1341"/>
                    <a:pt x="1" y="1418"/>
                    <a:pt x="47" y="1466"/>
                  </a:cubicBezTo>
                  <a:cubicBezTo>
                    <a:pt x="457" y="1880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3"/>
                    <a:pt x="1403" y="2751"/>
                  </a:cubicBezTo>
                  <a:cubicBezTo>
                    <a:pt x="1837" y="2341"/>
                    <a:pt x="2275" y="1932"/>
                    <a:pt x="2715" y="1528"/>
                  </a:cubicBezTo>
                  <a:cubicBezTo>
                    <a:pt x="2732" y="1513"/>
                    <a:pt x="2743" y="1494"/>
                    <a:pt x="2749" y="1478"/>
                  </a:cubicBezTo>
                  <a:cubicBezTo>
                    <a:pt x="2786" y="1435"/>
                    <a:pt x="2793" y="1371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7"/>
            <p:cNvSpPr/>
            <p:nvPr/>
          </p:nvSpPr>
          <p:spPr>
            <a:xfrm>
              <a:off x="554960" y="2837983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0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8"/>
                    <a:pt x="806" y="154"/>
                    <a:pt x="810" y="150"/>
                  </a:cubicBezTo>
                  <a:close/>
                  <a:moveTo>
                    <a:pt x="232" y="723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3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8"/>
                    <a:pt x="308" y="1023"/>
                  </a:cubicBezTo>
                  <a:cubicBezTo>
                    <a:pt x="323" y="1041"/>
                    <a:pt x="340" y="1060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5"/>
                    <a:pt x="754" y="1092"/>
                  </a:cubicBezTo>
                  <a:cubicBezTo>
                    <a:pt x="664" y="1012"/>
                    <a:pt x="580" y="928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3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4"/>
                  </a:cubicBezTo>
                  <a:cubicBezTo>
                    <a:pt x="795" y="1329"/>
                    <a:pt x="789" y="1323"/>
                    <a:pt x="784" y="1319"/>
                  </a:cubicBezTo>
                  <a:cubicBezTo>
                    <a:pt x="791" y="1314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8"/>
                  </a:cubicBezTo>
                  <a:cubicBezTo>
                    <a:pt x="743" y="50"/>
                    <a:pt x="739" y="53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9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40"/>
                    <a:pt x="223" y="1112"/>
                    <a:pt x="306" y="1187"/>
                  </a:cubicBezTo>
                  <a:cubicBezTo>
                    <a:pt x="463" y="1325"/>
                    <a:pt x="620" y="1465"/>
                    <a:pt x="776" y="1604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4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30"/>
                    <a:pt x="1606" y="916"/>
                  </a:cubicBezTo>
                  <a:cubicBezTo>
                    <a:pt x="1608" y="916"/>
                    <a:pt x="1608" y="915"/>
                    <a:pt x="1610" y="915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7"/>
            <p:cNvSpPr/>
            <p:nvPr/>
          </p:nvSpPr>
          <p:spPr>
            <a:xfrm>
              <a:off x="622661" y="2911327"/>
              <a:ext cx="122669" cy="116544"/>
            </a:xfrm>
            <a:custGeom>
              <a:avLst/>
              <a:gdLst/>
              <a:ahLst/>
              <a:cxnLst/>
              <a:rect l="l" t="t" r="r" b="b"/>
              <a:pathLst>
                <a:path w="761" h="723" extrusionOk="0">
                  <a:moveTo>
                    <a:pt x="392" y="184"/>
                  </a:moveTo>
                  <a:cubicBezTo>
                    <a:pt x="397" y="191"/>
                    <a:pt x="403" y="197"/>
                    <a:pt x="408" y="204"/>
                  </a:cubicBezTo>
                  <a:cubicBezTo>
                    <a:pt x="397" y="206"/>
                    <a:pt x="386" y="212"/>
                    <a:pt x="375" y="215"/>
                  </a:cubicBezTo>
                  <a:cubicBezTo>
                    <a:pt x="380" y="204"/>
                    <a:pt x="386" y="195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9"/>
                    <a:pt x="496" y="301"/>
                    <a:pt x="498" y="303"/>
                  </a:cubicBezTo>
                  <a:cubicBezTo>
                    <a:pt x="492" y="305"/>
                    <a:pt x="489" y="305"/>
                    <a:pt x="483" y="307"/>
                  </a:cubicBezTo>
                  <a:cubicBezTo>
                    <a:pt x="487" y="303"/>
                    <a:pt x="489" y="301"/>
                    <a:pt x="492" y="297"/>
                  </a:cubicBezTo>
                  <a:cubicBezTo>
                    <a:pt x="492" y="297"/>
                    <a:pt x="492" y="297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5"/>
                  </a:lnTo>
                  <a:cubicBezTo>
                    <a:pt x="599" y="414"/>
                    <a:pt x="597" y="413"/>
                    <a:pt x="594" y="413"/>
                  </a:cubicBezTo>
                  <a:cubicBezTo>
                    <a:pt x="590" y="413"/>
                    <a:pt x="584" y="415"/>
                    <a:pt x="578" y="420"/>
                  </a:cubicBezTo>
                  <a:cubicBezTo>
                    <a:pt x="582" y="415"/>
                    <a:pt x="587" y="411"/>
                    <a:pt x="591" y="406"/>
                  </a:cubicBezTo>
                  <a:close/>
                  <a:moveTo>
                    <a:pt x="380" y="458"/>
                  </a:moveTo>
                  <a:lnTo>
                    <a:pt x="380" y="458"/>
                  </a:lnTo>
                  <a:cubicBezTo>
                    <a:pt x="373" y="467"/>
                    <a:pt x="367" y="475"/>
                    <a:pt x="360" y="482"/>
                  </a:cubicBezTo>
                  <a:cubicBezTo>
                    <a:pt x="356" y="476"/>
                    <a:pt x="353" y="473"/>
                    <a:pt x="349" y="467"/>
                  </a:cubicBezTo>
                  <a:cubicBezTo>
                    <a:pt x="358" y="463"/>
                    <a:pt x="369" y="461"/>
                    <a:pt x="380" y="458"/>
                  </a:cubicBezTo>
                  <a:close/>
                  <a:moveTo>
                    <a:pt x="393" y="1"/>
                  </a:moveTo>
                  <a:cubicBezTo>
                    <a:pt x="386" y="1"/>
                    <a:pt x="380" y="2"/>
                    <a:pt x="373" y="5"/>
                  </a:cubicBezTo>
                  <a:cubicBezTo>
                    <a:pt x="220" y="59"/>
                    <a:pt x="181" y="236"/>
                    <a:pt x="37" y="297"/>
                  </a:cubicBezTo>
                  <a:cubicBezTo>
                    <a:pt x="0" y="314"/>
                    <a:pt x="2" y="368"/>
                    <a:pt x="26" y="394"/>
                  </a:cubicBezTo>
                  <a:cubicBezTo>
                    <a:pt x="78" y="452"/>
                    <a:pt x="131" y="512"/>
                    <a:pt x="183" y="570"/>
                  </a:cubicBezTo>
                  <a:cubicBezTo>
                    <a:pt x="222" y="614"/>
                    <a:pt x="274" y="700"/>
                    <a:pt x="332" y="717"/>
                  </a:cubicBezTo>
                  <a:cubicBezTo>
                    <a:pt x="346" y="721"/>
                    <a:pt x="360" y="723"/>
                    <a:pt x="373" y="723"/>
                  </a:cubicBezTo>
                  <a:cubicBezTo>
                    <a:pt x="462" y="723"/>
                    <a:pt x="526" y="635"/>
                    <a:pt x="591" y="575"/>
                  </a:cubicBezTo>
                  <a:cubicBezTo>
                    <a:pt x="647" y="525"/>
                    <a:pt x="761" y="448"/>
                    <a:pt x="709" y="357"/>
                  </a:cubicBezTo>
                  <a:cubicBezTo>
                    <a:pt x="647" y="253"/>
                    <a:pt x="537" y="158"/>
                    <a:pt x="449" y="66"/>
                  </a:cubicBezTo>
                  <a:cubicBezTo>
                    <a:pt x="451" y="35"/>
                    <a:pt x="426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7"/>
            <p:cNvSpPr/>
            <p:nvPr/>
          </p:nvSpPr>
          <p:spPr>
            <a:xfrm>
              <a:off x="449538" y="4267295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2"/>
                  </a:moveTo>
                  <a:lnTo>
                    <a:pt x="2799" y="192"/>
                  </a:lnTo>
                  <a:cubicBezTo>
                    <a:pt x="2780" y="253"/>
                    <a:pt x="2767" y="313"/>
                    <a:pt x="2760" y="376"/>
                  </a:cubicBezTo>
                  <a:cubicBezTo>
                    <a:pt x="2752" y="330"/>
                    <a:pt x="2743" y="285"/>
                    <a:pt x="2733" y="238"/>
                  </a:cubicBezTo>
                  <a:cubicBezTo>
                    <a:pt x="2754" y="221"/>
                    <a:pt x="2776" y="206"/>
                    <a:pt x="2799" y="192"/>
                  </a:cubicBezTo>
                  <a:close/>
                  <a:moveTo>
                    <a:pt x="133" y="378"/>
                  </a:moveTo>
                  <a:lnTo>
                    <a:pt x="133" y="378"/>
                  </a:lnTo>
                  <a:cubicBezTo>
                    <a:pt x="166" y="387"/>
                    <a:pt x="202" y="406"/>
                    <a:pt x="235" y="423"/>
                  </a:cubicBezTo>
                  <a:cubicBezTo>
                    <a:pt x="203" y="426"/>
                    <a:pt x="170" y="430"/>
                    <a:pt x="138" y="438"/>
                  </a:cubicBezTo>
                  <a:cubicBezTo>
                    <a:pt x="136" y="419"/>
                    <a:pt x="134" y="399"/>
                    <a:pt x="133" y="378"/>
                  </a:cubicBezTo>
                  <a:close/>
                  <a:moveTo>
                    <a:pt x="2625" y="326"/>
                  </a:moveTo>
                  <a:cubicBezTo>
                    <a:pt x="2635" y="374"/>
                    <a:pt x="2644" y="425"/>
                    <a:pt x="2655" y="473"/>
                  </a:cubicBezTo>
                  <a:cubicBezTo>
                    <a:pt x="2635" y="434"/>
                    <a:pt x="2614" y="395"/>
                    <a:pt x="2594" y="354"/>
                  </a:cubicBezTo>
                  <a:cubicBezTo>
                    <a:pt x="2605" y="344"/>
                    <a:pt x="2616" y="335"/>
                    <a:pt x="2625" y="326"/>
                  </a:cubicBezTo>
                  <a:close/>
                  <a:moveTo>
                    <a:pt x="2493" y="453"/>
                  </a:moveTo>
                  <a:cubicBezTo>
                    <a:pt x="2499" y="469"/>
                    <a:pt x="2506" y="486"/>
                    <a:pt x="2513" y="503"/>
                  </a:cubicBezTo>
                  <a:cubicBezTo>
                    <a:pt x="2508" y="499"/>
                    <a:pt x="2502" y="495"/>
                    <a:pt x="2499" y="492"/>
                  </a:cubicBezTo>
                  <a:cubicBezTo>
                    <a:pt x="2487" y="482"/>
                    <a:pt x="2476" y="481"/>
                    <a:pt x="2465" y="481"/>
                  </a:cubicBezTo>
                  <a:cubicBezTo>
                    <a:pt x="2474" y="471"/>
                    <a:pt x="2484" y="462"/>
                    <a:pt x="2493" y="453"/>
                  </a:cubicBezTo>
                  <a:close/>
                  <a:moveTo>
                    <a:pt x="414" y="514"/>
                  </a:moveTo>
                  <a:cubicBezTo>
                    <a:pt x="425" y="520"/>
                    <a:pt x="437" y="527"/>
                    <a:pt x="448" y="533"/>
                  </a:cubicBezTo>
                  <a:cubicBezTo>
                    <a:pt x="405" y="553"/>
                    <a:pt x="360" y="576"/>
                    <a:pt x="317" y="598"/>
                  </a:cubicBezTo>
                  <a:cubicBezTo>
                    <a:pt x="340" y="576"/>
                    <a:pt x="366" y="553"/>
                    <a:pt x="394" y="535"/>
                  </a:cubicBezTo>
                  <a:cubicBezTo>
                    <a:pt x="403" y="529"/>
                    <a:pt x="409" y="522"/>
                    <a:pt x="414" y="514"/>
                  </a:cubicBezTo>
                  <a:close/>
                  <a:moveTo>
                    <a:pt x="2879" y="389"/>
                  </a:moveTo>
                  <a:cubicBezTo>
                    <a:pt x="2883" y="482"/>
                    <a:pt x="2888" y="574"/>
                    <a:pt x="2894" y="665"/>
                  </a:cubicBezTo>
                  <a:cubicBezTo>
                    <a:pt x="2871" y="576"/>
                    <a:pt x="2868" y="482"/>
                    <a:pt x="2879" y="389"/>
                  </a:cubicBezTo>
                  <a:close/>
                  <a:moveTo>
                    <a:pt x="466" y="704"/>
                  </a:moveTo>
                  <a:cubicBezTo>
                    <a:pt x="468" y="704"/>
                    <a:pt x="468" y="706"/>
                    <a:pt x="468" y="708"/>
                  </a:cubicBezTo>
                  <a:cubicBezTo>
                    <a:pt x="466" y="708"/>
                    <a:pt x="464" y="710"/>
                    <a:pt x="461" y="710"/>
                  </a:cubicBezTo>
                  <a:cubicBezTo>
                    <a:pt x="463" y="708"/>
                    <a:pt x="464" y="706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1"/>
                    <a:pt x="2359" y="682"/>
                    <a:pt x="2383" y="702"/>
                  </a:cubicBezTo>
                  <a:cubicBezTo>
                    <a:pt x="2387" y="712"/>
                    <a:pt x="2390" y="721"/>
                    <a:pt x="2398" y="730"/>
                  </a:cubicBezTo>
                  <a:cubicBezTo>
                    <a:pt x="2415" y="749"/>
                    <a:pt x="2433" y="758"/>
                    <a:pt x="2454" y="764"/>
                  </a:cubicBezTo>
                  <a:cubicBezTo>
                    <a:pt x="2486" y="792"/>
                    <a:pt x="2515" y="822"/>
                    <a:pt x="2547" y="852"/>
                  </a:cubicBezTo>
                  <a:cubicBezTo>
                    <a:pt x="2463" y="786"/>
                    <a:pt x="2379" y="721"/>
                    <a:pt x="2297" y="654"/>
                  </a:cubicBezTo>
                  <a:cubicBezTo>
                    <a:pt x="2301" y="650"/>
                    <a:pt x="2305" y="646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0"/>
                    <a:pt x="547" y="876"/>
                    <a:pt x="494" y="913"/>
                  </a:cubicBezTo>
                  <a:cubicBezTo>
                    <a:pt x="545" y="872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4"/>
                    <a:pt x="230" y="1045"/>
                  </a:cubicBezTo>
                  <a:cubicBezTo>
                    <a:pt x="230" y="1045"/>
                    <a:pt x="228" y="1047"/>
                    <a:pt x="226" y="1049"/>
                  </a:cubicBezTo>
                  <a:lnTo>
                    <a:pt x="226" y="1044"/>
                  </a:lnTo>
                  <a:close/>
                  <a:moveTo>
                    <a:pt x="2894" y="1098"/>
                  </a:moveTo>
                  <a:cubicBezTo>
                    <a:pt x="2903" y="1109"/>
                    <a:pt x="2912" y="1122"/>
                    <a:pt x="2920" y="1135"/>
                  </a:cubicBezTo>
                  <a:cubicBezTo>
                    <a:pt x="2909" y="1129"/>
                    <a:pt x="2898" y="1122"/>
                    <a:pt x="2884" y="1116"/>
                  </a:cubicBezTo>
                  <a:cubicBezTo>
                    <a:pt x="2888" y="1109"/>
                    <a:pt x="2892" y="1103"/>
                    <a:pt x="2894" y="1098"/>
                  </a:cubicBezTo>
                  <a:close/>
                  <a:moveTo>
                    <a:pt x="2915" y="0"/>
                  </a:moveTo>
                  <a:cubicBezTo>
                    <a:pt x="2905" y="0"/>
                    <a:pt x="2895" y="2"/>
                    <a:pt x="2884" y="7"/>
                  </a:cubicBezTo>
                  <a:cubicBezTo>
                    <a:pt x="2743" y="68"/>
                    <a:pt x="2620" y="165"/>
                    <a:pt x="2502" y="274"/>
                  </a:cubicBezTo>
                  <a:cubicBezTo>
                    <a:pt x="2482" y="279"/>
                    <a:pt x="2461" y="296"/>
                    <a:pt x="2456" y="318"/>
                  </a:cubicBezTo>
                  <a:cubicBezTo>
                    <a:pt x="2400" y="372"/>
                    <a:pt x="2348" y="428"/>
                    <a:pt x="2295" y="482"/>
                  </a:cubicBezTo>
                  <a:lnTo>
                    <a:pt x="2292" y="482"/>
                  </a:lnTo>
                  <a:cubicBezTo>
                    <a:pt x="2284" y="480"/>
                    <a:pt x="2277" y="479"/>
                    <a:pt x="2271" y="479"/>
                  </a:cubicBezTo>
                  <a:cubicBezTo>
                    <a:pt x="2231" y="479"/>
                    <a:pt x="2211" y="522"/>
                    <a:pt x="2221" y="559"/>
                  </a:cubicBezTo>
                  <a:cubicBezTo>
                    <a:pt x="2202" y="577"/>
                    <a:pt x="2182" y="598"/>
                    <a:pt x="2163" y="617"/>
                  </a:cubicBezTo>
                  <a:cubicBezTo>
                    <a:pt x="2141" y="637"/>
                    <a:pt x="2137" y="682"/>
                    <a:pt x="2163" y="702"/>
                  </a:cubicBezTo>
                  <a:cubicBezTo>
                    <a:pt x="2314" y="822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4"/>
                  </a:cubicBezTo>
                  <a:cubicBezTo>
                    <a:pt x="2983" y="1285"/>
                    <a:pt x="2988" y="1286"/>
                    <a:pt x="2993" y="1286"/>
                  </a:cubicBezTo>
                  <a:cubicBezTo>
                    <a:pt x="3026" y="1286"/>
                    <a:pt x="3057" y="1262"/>
                    <a:pt x="3054" y="1226"/>
                  </a:cubicBezTo>
                  <a:cubicBezTo>
                    <a:pt x="3026" y="850"/>
                    <a:pt x="2998" y="471"/>
                    <a:pt x="2987" y="93"/>
                  </a:cubicBezTo>
                  <a:cubicBezTo>
                    <a:pt x="2987" y="78"/>
                    <a:pt x="2983" y="67"/>
                    <a:pt x="2974" y="57"/>
                  </a:cubicBezTo>
                  <a:cubicBezTo>
                    <a:pt x="2974" y="24"/>
                    <a:pt x="2947" y="0"/>
                    <a:pt x="2915" y="0"/>
                  </a:cubicBezTo>
                  <a:close/>
                  <a:moveTo>
                    <a:pt x="88" y="248"/>
                  </a:moveTo>
                  <a:cubicBezTo>
                    <a:pt x="80" y="248"/>
                    <a:pt x="72" y="248"/>
                    <a:pt x="64" y="249"/>
                  </a:cubicBezTo>
                  <a:cubicBezTo>
                    <a:pt x="34" y="253"/>
                    <a:pt x="0" y="275"/>
                    <a:pt x="4" y="311"/>
                  </a:cubicBezTo>
                  <a:cubicBezTo>
                    <a:pt x="6" y="328"/>
                    <a:pt x="8" y="344"/>
                    <a:pt x="10" y="361"/>
                  </a:cubicBezTo>
                  <a:cubicBezTo>
                    <a:pt x="8" y="369"/>
                    <a:pt x="8" y="376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1"/>
                    <a:pt x="45" y="1265"/>
                  </a:cubicBezTo>
                  <a:cubicBezTo>
                    <a:pt x="44" y="1301"/>
                    <a:pt x="74" y="1326"/>
                    <a:pt x="106" y="1326"/>
                  </a:cubicBezTo>
                  <a:cubicBezTo>
                    <a:pt x="116" y="1326"/>
                    <a:pt x="127" y="1324"/>
                    <a:pt x="136" y="1318"/>
                  </a:cubicBezTo>
                  <a:cubicBezTo>
                    <a:pt x="155" y="1306"/>
                    <a:pt x="170" y="1295"/>
                    <a:pt x="187" y="1282"/>
                  </a:cubicBezTo>
                  <a:cubicBezTo>
                    <a:pt x="203" y="1282"/>
                    <a:pt x="222" y="1277"/>
                    <a:pt x="233" y="1265"/>
                  </a:cubicBezTo>
                  <a:cubicBezTo>
                    <a:pt x="453" y="1079"/>
                    <a:pt x="688" y="919"/>
                    <a:pt x="940" y="779"/>
                  </a:cubicBezTo>
                  <a:cubicBezTo>
                    <a:pt x="981" y="756"/>
                    <a:pt x="977" y="699"/>
                    <a:pt x="940" y="674"/>
                  </a:cubicBezTo>
                  <a:cubicBezTo>
                    <a:pt x="789" y="581"/>
                    <a:pt x="636" y="494"/>
                    <a:pt x="479" y="412"/>
                  </a:cubicBezTo>
                  <a:cubicBezTo>
                    <a:pt x="371" y="355"/>
                    <a:pt x="221" y="248"/>
                    <a:pt x="88" y="2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7"/>
            <p:cNvSpPr/>
            <p:nvPr/>
          </p:nvSpPr>
          <p:spPr>
            <a:xfrm>
              <a:off x="450989" y="4020023"/>
              <a:ext cx="491161" cy="259524"/>
            </a:xfrm>
            <a:custGeom>
              <a:avLst/>
              <a:gdLst/>
              <a:ahLst/>
              <a:cxnLst/>
              <a:rect l="l" t="t" r="r" b="b"/>
              <a:pathLst>
                <a:path w="3047" h="1610" extrusionOk="0">
                  <a:moveTo>
                    <a:pt x="2868" y="0"/>
                  </a:moveTo>
                  <a:cubicBezTo>
                    <a:pt x="2841" y="0"/>
                    <a:pt x="2813" y="10"/>
                    <a:pt x="2788" y="34"/>
                  </a:cubicBezTo>
                  <a:cubicBezTo>
                    <a:pt x="2348" y="465"/>
                    <a:pt x="1912" y="900"/>
                    <a:pt x="1479" y="1336"/>
                  </a:cubicBezTo>
                  <a:cubicBezTo>
                    <a:pt x="1397" y="1271"/>
                    <a:pt x="1330" y="1190"/>
                    <a:pt x="1259" y="1112"/>
                  </a:cubicBezTo>
                  <a:cubicBezTo>
                    <a:pt x="1158" y="1002"/>
                    <a:pt x="1039" y="909"/>
                    <a:pt x="920" y="816"/>
                  </a:cubicBezTo>
                  <a:cubicBezTo>
                    <a:pt x="677" y="627"/>
                    <a:pt x="461" y="420"/>
                    <a:pt x="252" y="193"/>
                  </a:cubicBezTo>
                  <a:cubicBezTo>
                    <a:pt x="228" y="166"/>
                    <a:pt x="199" y="155"/>
                    <a:pt x="172" y="155"/>
                  </a:cubicBezTo>
                  <a:cubicBezTo>
                    <a:pt x="82" y="155"/>
                    <a:pt x="1" y="277"/>
                    <a:pt x="81" y="365"/>
                  </a:cubicBezTo>
                  <a:cubicBezTo>
                    <a:pt x="301" y="601"/>
                    <a:pt x="526" y="816"/>
                    <a:pt x="782" y="1013"/>
                  </a:cubicBezTo>
                  <a:cubicBezTo>
                    <a:pt x="899" y="1105"/>
                    <a:pt x="1013" y="1202"/>
                    <a:pt x="1114" y="1314"/>
                  </a:cubicBezTo>
                  <a:cubicBezTo>
                    <a:pt x="1209" y="1416"/>
                    <a:pt x="1300" y="1517"/>
                    <a:pt x="1421" y="1591"/>
                  </a:cubicBezTo>
                  <a:cubicBezTo>
                    <a:pt x="1443" y="1604"/>
                    <a:pt x="1463" y="1609"/>
                    <a:pt x="1483" y="1609"/>
                  </a:cubicBezTo>
                  <a:cubicBezTo>
                    <a:pt x="1495" y="1609"/>
                    <a:pt x="1507" y="1607"/>
                    <a:pt x="1518" y="1602"/>
                  </a:cubicBezTo>
                  <a:cubicBezTo>
                    <a:pt x="1542" y="1601"/>
                    <a:pt x="1567" y="1589"/>
                    <a:pt x="1589" y="1569"/>
                  </a:cubicBezTo>
                  <a:cubicBezTo>
                    <a:pt x="2042" y="1112"/>
                    <a:pt x="2499" y="657"/>
                    <a:pt x="2959" y="206"/>
                  </a:cubicBezTo>
                  <a:cubicBezTo>
                    <a:pt x="3046" y="122"/>
                    <a:pt x="296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7"/>
            <p:cNvSpPr/>
            <p:nvPr/>
          </p:nvSpPr>
          <p:spPr>
            <a:xfrm>
              <a:off x="437932" y="4119157"/>
              <a:ext cx="513245" cy="269518"/>
            </a:xfrm>
            <a:custGeom>
              <a:avLst/>
              <a:gdLst/>
              <a:ahLst/>
              <a:cxnLst/>
              <a:rect l="l" t="t" r="r" b="b"/>
              <a:pathLst>
                <a:path w="3184" h="1672" extrusionOk="0">
                  <a:moveTo>
                    <a:pt x="3018" y="0"/>
                  </a:moveTo>
                  <a:cubicBezTo>
                    <a:pt x="2991" y="0"/>
                    <a:pt x="2963" y="12"/>
                    <a:pt x="2940" y="42"/>
                  </a:cubicBezTo>
                  <a:cubicBezTo>
                    <a:pt x="2736" y="301"/>
                    <a:pt x="2515" y="544"/>
                    <a:pt x="2278" y="773"/>
                  </a:cubicBezTo>
                  <a:cubicBezTo>
                    <a:pt x="2155" y="892"/>
                    <a:pt x="2024" y="1006"/>
                    <a:pt x="1894" y="1116"/>
                  </a:cubicBezTo>
                  <a:cubicBezTo>
                    <a:pt x="1797" y="1194"/>
                    <a:pt x="1678" y="1265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4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7"/>
                  </a:cubicBezTo>
                  <a:cubicBezTo>
                    <a:pt x="611" y="915"/>
                    <a:pt x="1092" y="1284"/>
                    <a:pt x="1575" y="1648"/>
                  </a:cubicBezTo>
                  <a:cubicBezTo>
                    <a:pt x="1597" y="1664"/>
                    <a:pt x="1620" y="1672"/>
                    <a:pt x="1640" y="1672"/>
                  </a:cubicBezTo>
                  <a:cubicBezTo>
                    <a:pt x="1681" y="1672"/>
                    <a:pt x="1715" y="1643"/>
                    <a:pt x="1733" y="1605"/>
                  </a:cubicBezTo>
                  <a:cubicBezTo>
                    <a:pt x="1748" y="1595"/>
                    <a:pt x="1763" y="1580"/>
                    <a:pt x="1773" y="1558"/>
                  </a:cubicBezTo>
                  <a:cubicBezTo>
                    <a:pt x="1829" y="1431"/>
                    <a:pt x="1993" y="1345"/>
                    <a:pt x="2097" y="1260"/>
                  </a:cubicBezTo>
                  <a:cubicBezTo>
                    <a:pt x="2218" y="1159"/>
                    <a:pt x="2336" y="1053"/>
                    <a:pt x="2449" y="945"/>
                  </a:cubicBezTo>
                  <a:cubicBezTo>
                    <a:pt x="2688" y="717"/>
                    <a:pt x="2908" y="471"/>
                    <a:pt x="3111" y="214"/>
                  </a:cubicBezTo>
                  <a:cubicBezTo>
                    <a:pt x="3183" y="122"/>
                    <a:pt x="3103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7"/>
            <p:cNvSpPr/>
            <p:nvPr/>
          </p:nvSpPr>
          <p:spPr>
            <a:xfrm>
              <a:off x="434386" y="3583024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5" y="0"/>
                  </a:moveTo>
                  <a:cubicBezTo>
                    <a:pt x="1588" y="0"/>
                    <a:pt x="1561" y="10"/>
                    <a:pt x="1535" y="33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6"/>
                    <a:pt x="163" y="1426"/>
                  </a:cubicBezTo>
                  <a:cubicBezTo>
                    <a:pt x="183" y="1426"/>
                    <a:pt x="205" y="1419"/>
                    <a:pt x="227" y="1403"/>
                  </a:cubicBezTo>
                  <a:cubicBezTo>
                    <a:pt x="715" y="1056"/>
                    <a:pt x="1183" y="682"/>
                    <a:pt x="1627" y="279"/>
                  </a:cubicBezTo>
                  <a:cubicBezTo>
                    <a:pt x="1834" y="482"/>
                    <a:pt x="2041" y="687"/>
                    <a:pt x="2250" y="892"/>
                  </a:cubicBezTo>
                  <a:cubicBezTo>
                    <a:pt x="2466" y="1105"/>
                    <a:pt x="2673" y="1343"/>
                    <a:pt x="2930" y="1507"/>
                  </a:cubicBezTo>
                  <a:cubicBezTo>
                    <a:pt x="2951" y="1521"/>
                    <a:pt x="2972" y="1527"/>
                    <a:pt x="2992" y="1527"/>
                  </a:cubicBezTo>
                  <a:cubicBezTo>
                    <a:pt x="3095" y="1527"/>
                    <a:pt x="3163" y="1367"/>
                    <a:pt x="3053" y="1297"/>
                  </a:cubicBezTo>
                  <a:cubicBezTo>
                    <a:pt x="2814" y="1146"/>
                    <a:pt x="2621" y="916"/>
                    <a:pt x="2421" y="721"/>
                  </a:cubicBezTo>
                  <a:cubicBezTo>
                    <a:pt x="2194" y="497"/>
                    <a:pt x="1966" y="273"/>
                    <a:pt x="1741" y="49"/>
                  </a:cubicBezTo>
                  <a:cubicBezTo>
                    <a:pt x="1720" y="31"/>
                    <a:pt x="1698" y="20"/>
                    <a:pt x="1675" y="16"/>
                  </a:cubicBezTo>
                  <a:cubicBezTo>
                    <a:pt x="1657" y="6"/>
                    <a:pt x="1637" y="0"/>
                    <a:pt x="1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7"/>
            <p:cNvSpPr/>
            <p:nvPr/>
          </p:nvSpPr>
          <p:spPr>
            <a:xfrm>
              <a:off x="452118" y="3468093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0"/>
                  </a:moveTo>
                  <a:cubicBezTo>
                    <a:pt x="1482" y="0"/>
                    <a:pt x="1454" y="12"/>
                    <a:pt x="1431" y="41"/>
                  </a:cubicBezTo>
                  <a:cubicBezTo>
                    <a:pt x="1060" y="496"/>
                    <a:pt x="555" y="835"/>
                    <a:pt x="96" y="1195"/>
                  </a:cubicBezTo>
                  <a:cubicBezTo>
                    <a:pt x="0" y="1272"/>
                    <a:pt x="88" y="1395"/>
                    <a:pt x="188" y="1395"/>
                  </a:cubicBezTo>
                  <a:cubicBezTo>
                    <a:pt x="215" y="1395"/>
                    <a:pt x="242" y="1387"/>
                    <a:pt x="268" y="1367"/>
                  </a:cubicBezTo>
                  <a:cubicBezTo>
                    <a:pt x="708" y="1022"/>
                    <a:pt x="1191" y="694"/>
                    <a:pt x="1558" y="265"/>
                  </a:cubicBezTo>
                  <a:cubicBezTo>
                    <a:pt x="1990" y="651"/>
                    <a:pt x="2414" y="1048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5"/>
                  </a:cubicBezTo>
                  <a:cubicBezTo>
                    <a:pt x="2572" y="863"/>
                    <a:pt x="2136" y="455"/>
                    <a:pt x="1688" y="56"/>
                  </a:cubicBezTo>
                  <a:cubicBezTo>
                    <a:pt x="1663" y="34"/>
                    <a:pt x="1635" y="25"/>
                    <a:pt x="1608" y="25"/>
                  </a:cubicBezTo>
                  <a:cubicBezTo>
                    <a:pt x="1599" y="25"/>
                    <a:pt x="1589" y="26"/>
                    <a:pt x="1580" y="28"/>
                  </a:cubicBezTo>
                  <a:cubicBezTo>
                    <a:pt x="1559" y="11"/>
                    <a:pt x="1534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7"/>
            <p:cNvSpPr/>
            <p:nvPr/>
          </p:nvSpPr>
          <p:spPr>
            <a:xfrm>
              <a:off x="473234" y="370263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7"/>
                  </a:cubicBezTo>
                  <a:cubicBezTo>
                    <a:pt x="1360" y="363"/>
                    <a:pt x="1354" y="394"/>
                    <a:pt x="1365" y="432"/>
                  </a:cubicBezTo>
                  <a:cubicBezTo>
                    <a:pt x="1382" y="490"/>
                    <a:pt x="1401" y="547"/>
                    <a:pt x="1417" y="607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8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9"/>
                  </a:moveTo>
                  <a:cubicBezTo>
                    <a:pt x="496" y="1189"/>
                    <a:pt x="496" y="1196"/>
                    <a:pt x="496" y="1206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9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3"/>
                    <a:pt x="372" y="1439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80"/>
                  </a:move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5"/>
                    <a:pt x="2042" y="1821"/>
                    <a:pt x="2035" y="1828"/>
                  </a:cubicBezTo>
                  <a:cubicBezTo>
                    <a:pt x="2001" y="1713"/>
                    <a:pt x="1966" y="1595"/>
                    <a:pt x="1932" y="1480"/>
                  </a:cubicBezTo>
                  <a:close/>
                  <a:moveTo>
                    <a:pt x="733" y="1798"/>
                  </a:moveTo>
                  <a:cubicBezTo>
                    <a:pt x="746" y="1823"/>
                    <a:pt x="757" y="1849"/>
                    <a:pt x="771" y="1873"/>
                  </a:cubicBezTo>
                  <a:cubicBezTo>
                    <a:pt x="750" y="1851"/>
                    <a:pt x="730" y="1828"/>
                    <a:pt x="709" y="1808"/>
                  </a:cubicBezTo>
                  <a:cubicBezTo>
                    <a:pt x="718" y="1806"/>
                    <a:pt x="726" y="1802"/>
                    <a:pt x="733" y="1798"/>
                  </a:cubicBezTo>
                  <a:close/>
                  <a:moveTo>
                    <a:pt x="1302" y="2375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6"/>
                    <a:pt x="1326" y="2492"/>
                  </a:cubicBezTo>
                  <a:cubicBezTo>
                    <a:pt x="1306" y="2468"/>
                    <a:pt x="1283" y="2444"/>
                    <a:pt x="1263" y="2421"/>
                  </a:cubicBezTo>
                  <a:cubicBezTo>
                    <a:pt x="1278" y="2408"/>
                    <a:pt x="1291" y="2393"/>
                    <a:pt x="1302" y="2375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1"/>
                    <a:pt x="946" y="365"/>
                    <a:pt x="785" y="531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0"/>
                    <a:pt x="267" y="1068"/>
                    <a:pt x="47" y="1295"/>
                  </a:cubicBezTo>
                  <a:cubicBezTo>
                    <a:pt x="2" y="1343"/>
                    <a:pt x="1" y="1418"/>
                    <a:pt x="47" y="1467"/>
                  </a:cubicBezTo>
                  <a:cubicBezTo>
                    <a:pt x="457" y="1882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4"/>
                    <a:pt x="1403" y="2751"/>
                  </a:cubicBezTo>
                  <a:cubicBezTo>
                    <a:pt x="1837" y="2341"/>
                    <a:pt x="2275" y="1933"/>
                    <a:pt x="2715" y="1530"/>
                  </a:cubicBezTo>
                  <a:cubicBezTo>
                    <a:pt x="2732" y="1513"/>
                    <a:pt x="2743" y="1496"/>
                    <a:pt x="2749" y="1478"/>
                  </a:cubicBezTo>
                  <a:cubicBezTo>
                    <a:pt x="2786" y="1435"/>
                    <a:pt x="2793" y="1373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7"/>
            <p:cNvSpPr/>
            <p:nvPr/>
          </p:nvSpPr>
          <p:spPr>
            <a:xfrm>
              <a:off x="554960" y="3784356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3"/>
                    <a:pt x="806" y="162"/>
                    <a:pt x="799" y="162"/>
                  </a:cubicBezTo>
                  <a:cubicBezTo>
                    <a:pt x="802" y="158"/>
                    <a:pt x="806" y="154"/>
                    <a:pt x="810" y="152"/>
                  </a:cubicBezTo>
                  <a:close/>
                  <a:moveTo>
                    <a:pt x="232" y="723"/>
                  </a:moveTo>
                  <a:cubicBezTo>
                    <a:pt x="236" y="725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5"/>
                    <a:pt x="232" y="723"/>
                  </a:cubicBezTo>
                  <a:close/>
                  <a:moveTo>
                    <a:pt x="159" y="887"/>
                  </a:moveTo>
                  <a:lnTo>
                    <a:pt x="159" y="887"/>
                  </a:lnTo>
                  <a:cubicBezTo>
                    <a:pt x="209" y="932"/>
                    <a:pt x="258" y="978"/>
                    <a:pt x="308" y="1023"/>
                  </a:cubicBezTo>
                  <a:cubicBezTo>
                    <a:pt x="323" y="1042"/>
                    <a:pt x="340" y="1060"/>
                    <a:pt x="355" y="1077"/>
                  </a:cubicBezTo>
                  <a:cubicBezTo>
                    <a:pt x="280" y="1014"/>
                    <a:pt x="196" y="939"/>
                    <a:pt x="159" y="887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5"/>
                  </a:cubicBezTo>
                  <a:cubicBezTo>
                    <a:pt x="886" y="596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7"/>
                    <a:pt x="754" y="1092"/>
                  </a:cubicBezTo>
                  <a:cubicBezTo>
                    <a:pt x="664" y="1014"/>
                    <a:pt x="580" y="928"/>
                    <a:pt x="502" y="836"/>
                  </a:cubicBezTo>
                  <a:cubicBezTo>
                    <a:pt x="597" y="730"/>
                    <a:pt x="690" y="622"/>
                    <a:pt x="786" y="516"/>
                  </a:cubicBezTo>
                  <a:cubicBezTo>
                    <a:pt x="791" y="510"/>
                    <a:pt x="797" y="503"/>
                    <a:pt x="800" y="495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8"/>
                    <a:pt x="806" y="1325"/>
                    <a:pt x="800" y="1334"/>
                  </a:cubicBezTo>
                  <a:cubicBezTo>
                    <a:pt x="795" y="1329"/>
                    <a:pt x="789" y="1325"/>
                    <a:pt x="784" y="1319"/>
                  </a:cubicBezTo>
                  <a:cubicBezTo>
                    <a:pt x="791" y="1316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2"/>
                    <a:pt x="746" y="48"/>
                  </a:cubicBezTo>
                  <a:cubicBezTo>
                    <a:pt x="743" y="50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5"/>
                  </a:cubicBezTo>
                  <a:cubicBezTo>
                    <a:pt x="241" y="540"/>
                    <a:pt x="180" y="609"/>
                    <a:pt x="116" y="676"/>
                  </a:cubicBezTo>
                  <a:cubicBezTo>
                    <a:pt x="79" y="719"/>
                    <a:pt x="4" y="779"/>
                    <a:pt x="3" y="842"/>
                  </a:cubicBezTo>
                  <a:cubicBezTo>
                    <a:pt x="1" y="896"/>
                    <a:pt x="16" y="926"/>
                    <a:pt x="53" y="961"/>
                  </a:cubicBezTo>
                  <a:cubicBezTo>
                    <a:pt x="133" y="1042"/>
                    <a:pt x="223" y="1112"/>
                    <a:pt x="306" y="1187"/>
                  </a:cubicBezTo>
                  <a:cubicBezTo>
                    <a:pt x="463" y="1327"/>
                    <a:pt x="620" y="1465"/>
                    <a:pt x="776" y="1605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5"/>
                  </a:cubicBezTo>
                  <a:cubicBezTo>
                    <a:pt x="1099" y="1385"/>
                    <a:pt x="1337" y="1165"/>
                    <a:pt x="1576" y="945"/>
                  </a:cubicBezTo>
                  <a:cubicBezTo>
                    <a:pt x="1589" y="941"/>
                    <a:pt x="1600" y="932"/>
                    <a:pt x="1606" y="917"/>
                  </a:cubicBezTo>
                  <a:cubicBezTo>
                    <a:pt x="1608" y="917"/>
                    <a:pt x="1608" y="917"/>
                    <a:pt x="1610" y="915"/>
                  </a:cubicBezTo>
                  <a:cubicBezTo>
                    <a:pt x="1632" y="894"/>
                    <a:pt x="1632" y="868"/>
                    <a:pt x="1621" y="848"/>
                  </a:cubicBezTo>
                  <a:cubicBezTo>
                    <a:pt x="1615" y="713"/>
                    <a:pt x="1427" y="589"/>
                    <a:pt x="1347" y="508"/>
                  </a:cubicBezTo>
                  <a:cubicBezTo>
                    <a:pt x="1179" y="344"/>
                    <a:pt x="1013" y="182"/>
                    <a:pt x="847" y="18"/>
                  </a:cubicBezTo>
                  <a:cubicBezTo>
                    <a:pt x="835" y="6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7"/>
            <p:cNvSpPr/>
            <p:nvPr/>
          </p:nvSpPr>
          <p:spPr>
            <a:xfrm>
              <a:off x="622661" y="3857861"/>
              <a:ext cx="122669" cy="116383"/>
            </a:xfrm>
            <a:custGeom>
              <a:avLst/>
              <a:gdLst/>
              <a:ahLst/>
              <a:cxnLst/>
              <a:rect l="l" t="t" r="r" b="b"/>
              <a:pathLst>
                <a:path w="761" h="722" extrusionOk="0">
                  <a:moveTo>
                    <a:pt x="392" y="185"/>
                  </a:moveTo>
                  <a:cubicBezTo>
                    <a:pt x="397" y="190"/>
                    <a:pt x="403" y="196"/>
                    <a:pt x="408" y="203"/>
                  </a:cubicBezTo>
                  <a:cubicBezTo>
                    <a:pt x="397" y="207"/>
                    <a:pt x="386" y="211"/>
                    <a:pt x="375" y="215"/>
                  </a:cubicBezTo>
                  <a:cubicBezTo>
                    <a:pt x="380" y="205"/>
                    <a:pt x="386" y="194"/>
                    <a:pt x="392" y="185"/>
                  </a:cubicBezTo>
                  <a:close/>
                  <a:moveTo>
                    <a:pt x="492" y="297"/>
                  </a:moveTo>
                  <a:cubicBezTo>
                    <a:pt x="494" y="298"/>
                    <a:pt x="496" y="300"/>
                    <a:pt x="498" y="302"/>
                  </a:cubicBezTo>
                  <a:cubicBezTo>
                    <a:pt x="492" y="304"/>
                    <a:pt x="489" y="306"/>
                    <a:pt x="483" y="306"/>
                  </a:cubicBezTo>
                  <a:cubicBezTo>
                    <a:pt x="487" y="304"/>
                    <a:pt x="489" y="300"/>
                    <a:pt x="492" y="297"/>
                  </a:cubicBezTo>
                  <a:close/>
                  <a:moveTo>
                    <a:pt x="591" y="405"/>
                  </a:moveTo>
                  <a:lnTo>
                    <a:pt x="600" y="414"/>
                  </a:lnTo>
                  <a:cubicBezTo>
                    <a:pt x="599" y="413"/>
                    <a:pt x="597" y="412"/>
                    <a:pt x="594" y="412"/>
                  </a:cubicBezTo>
                  <a:cubicBezTo>
                    <a:pt x="590" y="412"/>
                    <a:pt x="584" y="415"/>
                    <a:pt x="578" y="420"/>
                  </a:cubicBezTo>
                  <a:cubicBezTo>
                    <a:pt x="582" y="414"/>
                    <a:pt x="587" y="410"/>
                    <a:pt x="591" y="405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4"/>
                    <a:pt x="360" y="483"/>
                  </a:cubicBezTo>
                  <a:cubicBezTo>
                    <a:pt x="356" y="477"/>
                    <a:pt x="353" y="472"/>
                    <a:pt x="349" y="466"/>
                  </a:cubicBezTo>
                  <a:cubicBezTo>
                    <a:pt x="358" y="463"/>
                    <a:pt x="369" y="461"/>
                    <a:pt x="380" y="459"/>
                  </a:cubicBezTo>
                  <a:close/>
                  <a:moveTo>
                    <a:pt x="392" y="1"/>
                  </a:moveTo>
                  <a:cubicBezTo>
                    <a:pt x="386" y="1"/>
                    <a:pt x="379" y="2"/>
                    <a:pt x="373" y="4"/>
                  </a:cubicBezTo>
                  <a:cubicBezTo>
                    <a:pt x="220" y="60"/>
                    <a:pt x="181" y="235"/>
                    <a:pt x="37" y="298"/>
                  </a:cubicBezTo>
                  <a:cubicBezTo>
                    <a:pt x="0" y="315"/>
                    <a:pt x="2" y="367"/>
                    <a:pt x="26" y="394"/>
                  </a:cubicBezTo>
                  <a:cubicBezTo>
                    <a:pt x="78" y="451"/>
                    <a:pt x="131" y="511"/>
                    <a:pt x="183" y="569"/>
                  </a:cubicBezTo>
                  <a:cubicBezTo>
                    <a:pt x="222" y="614"/>
                    <a:pt x="274" y="699"/>
                    <a:pt x="332" y="716"/>
                  </a:cubicBezTo>
                  <a:cubicBezTo>
                    <a:pt x="346" y="720"/>
                    <a:pt x="360" y="722"/>
                    <a:pt x="373" y="722"/>
                  </a:cubicBezTo>
                  <a:cubicBezTo>
                    <a:pt x="463" y="722"/>
                    <a:pt x="526" y="636"/>
                    <a:pt x="591" y="576"/>
                  </a:cubicBezTo>
                  <a:cubicBezTo>
                    <a:pt x="647" y="524"/>
                    <a:pt x="761" y="448"/>
                    <a:pt x="709" y="358"/>
                  </a:cubicBezTo>
                  <a:cubicBezTo>
                    <a:pt x="647" y="252"/>
                    <a:pt x="537" y="157"/>
                    <a:pt x="449" y="67"/>
                  </a:cubicBezTo>
                  <a:cubicBezTo>
                    <a:pt x="451" y="34"/>
                    <a:pt x="426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9" name="Google Shape;2089;p17"/>
          <p:cNvGrpSpPr/>
          <p:nvPr/>
        </p:nvGrpSpPr>
        <p:grpSpPr>
          <a:xfrm rot="10800000">
            <a:off x="-12" y="-1776425"/>
            <a:ext cx="423798" cy="3158837"/>
            <a:chOff x="434225" y="628490"/>
            <a:chExt cx="516952" cy="3852710"/>
          </a:xfrm>
        </p:grpSpPr>
        <p:sp>
          <p:nvSpPr>
            <p:cNvPr id="2090" name="Google Shape;2090;p17"/>
            <p:cNvSpPr/>
            <p:nvPr/>
          </p:nvSpPr>
          <p:spPr>
            <a:xfrm>
              <a:off x="449538" y="1427693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4"/>
                  </a:moveTo>
                  <a:cubicBezTo>
                    <a:pt x="2780" y="254"/>
                    <a:pt x="2767" y="315"/>
                    <a:pt x="2760" y="377"/>
                  </a:cubicBezTo>
                  <a:cubicBezTo>
                    <a:pt x="2752" y="332"/>
                    <a:pt x="2743" y="285"/>
                    <a:pt x="2733" y="239"/>
                  </a:cubicBezTo>
                  <a:cubicBezTo>
                    <a:pt x="2754" y="224"/>
                    <a:pt x="2776" y="207"/>
                    <a:pt x="2799" y="194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90"/>
                    <a:pt x="202" y="407"/>
                    <a:pt x="235" y="425"/>
                  </a:cubicBezTo>
                  <a:cubicBezTo>
                    <a:pt x="203" y="427"/>
                    <a:pt x="170" y="433"/>
                    <a:pt x="138" y="440"/>
                  </a:cubicBezTo>
                  <a:cubicBezTo>
                    <a:pt x="136" y="420"/>
                    <a:pt x="134" y="399"/>
                    <a:pt x="133" y="379"/>
                  </a:cubicBezTo>
                  <a:close/>
                  <a:moveTo>
                    <a:pt x="2625" y="326"/>
                  </a:moveTo>
                  <a:cubicBezTo>
                    <a:pt x="2635" y="377"/>
                    <a:pt x="2644" y="425"/>
                    <a:pt x="2655" y="474"/>
                  </a:cubicBezTo>
                  <a:cubicBezTo>
                    <a:pt x="2635" y="435"/>
                    <a:pt x="2614" y="395"/>
                    <a:pt x="2594" y="356"/>
                  </a:cubicBezTo>
                  <a:cubicBezTo>
                    <a:pt x="2605" y="347"/>
                    <a:pt x="2616" y="338"/>
                    <a:pt x="2625" y="326"/>
                  </a:cubicBezTo>
                  <a:close/>
                  <a:moveTo>
                    <a:pt x="2493" y="455"/>
                  </a:moveTo>
                  <a:cubicBezTo>
                    <a:pt x="2499" y="472"/>
                    <a:pt x="2506" y="489"/>
                    <a:pt x="2513" y="505"/>
                  </a:cubicBezTo>
                  <a:cubicBezTo>
                    <a:pt x="2508" y="500"/>
                    <a:pt x="2502" y="496"/>
                    <a:pt x="2499" y="492"/>
                  </a:cubicBezTo>
                  <a:cubicBezTo>
                    <a:pt x="2489" y="486"/>
                    <a:pt x="2480" y="483"/>
                    <a:pt x="2471" y="483"/>
                  </a:cubicBezTo>
                  <a:cubicBezTo>
                    <a:pt x="2469" y="483"/>
                    <a:pt x="2467" y="483"/>
                    <a:pt x="2465" y="483"/>
                  </a:cubicBezTo>
                  <a:cubicBezTo>
                    <a:pt x="2474" y="474"/>
                    <a:pt x="2484" y="464"/>
                    <a:pt x="2493" y="455"/>
                  </a:cubicBezTo>
                  <a:close/>
                  <a:moveTo>
                    <a:pt x="414" y="517"/>
                  </a:moveTo>
                  <a:cubicBezTo>
                    <a:pt x="425" y="522"/>
                    <a:pt x="437" y="528"/>
                    <a:pt x="448" y="533"/>
                  </a:cubicBezTo>
                  <a:cubicBezTo>
                    <a:pt x="405" y="556"/>
                    <a:pt x="360" y="578"/>
                    <a:pt x="317" y="599"/>
                  </a:cubicBezTo>
                  <a:cubicBezTo>
                    <a:pt x="340" y="576"/>
                    <a:pt x="366" y="556"/>
                    <a:pt x="394" y="537"/>
                  </a:cubicBezTo>
                  <a:cubicBezTo>
                    <a:pt x="403" y="531"/>
                    <a:pt x="409" y="524"/>
                    <a:pt x="414" y="517"/>
                  </a:cubicBezTo>
                  <a:close/>
                  <a:moveTo>
                    <a:pt x="2879" y="392"/>
                  </a:moveTo>
                  <a:cubicBezTo>
                    <a:pt x="2883" y="483"/>
                    <a:pt x="2888" y="574"/>
                    <a:pt x="2894" y="666"/>
                  </a:cubicBezTo>
                  <a:cubicBezTo>
                    <a:pt x="2871" y="576"/>
                    <a:pt x="2868" y="483"/>
                    <a:pt x="2879" y="392"/>
                  </a:cubicBezTo>
                  <a:close/>
                  <a:moveTo>
                    <a:pt x="466" y="705"/>
                  </a:moveTo>
                  <a:cubicBezTo>
                    <a:pt x="468" y="707"/>
                    <a:pt x="468" y="707"/>
                    <a:pt x="468" y="709"/>
                  </a:cubicBezTo>
                  <a:cubicBezTo>
                    <a:pt x="466" y="709"/>
                    <a:pt x="464" y="710"/>
                    <a:pt x="461" y="712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3"/>
                  </a:moveTo>
                  <a:cubicBezTo>
                    <a:pt x="2334" y="664"/>
                    <a:pt x="2359" y="684"/>
                    <a:pt x="2383" y="705"/>
                  </a:cubicBezTo>
                  <a:cubicBezTo>
                    <a:pt x="2387" y="714"/>
                    <a:pt x="2390" y="724"/>
                    <a:pt x="2398" y="731"/>
                  </a:cubicBezTo>
                  <a:cubicBezTo>
                    <a:pt x="2415" y="750"/>
                    <a:pt x="2433" y="761"/>
                    <a:pt x="2454" y="765"/>
                  </a:cubicBezTo>
                  <a:cubicBezTo>
                    <a:pt x="2486" y="794"/>
                    <a:pt x="2515" y="822"/>
                    <a:pt x="2547" y="852"/>
                  </a:cubicBezTo>
                  <a:cubicBezTo>
                    <a:pt x="2463" y="787"/>
                    <a:pt x="2379" y="722"/>
                    <a:pt x="2297" y="656"/>
                  </a:cubicBezTo>
                  <a:cubicBezTo>
                    <a:pt x="2301" y="651"/>
                    <a:pt x="2305" y="647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3"/>
                    <a:pt x="547" y="878"/>
                    <a:pt x="494" y="914"/>
                  </a:cubicBezTo>
                  <a:cubicBezTo>
                    <a:pt x="545" y="875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6"/>
                    <a:pt x="230" y="1046"/>
                  </a:cubicBezTo>
                  <a:cubicBezTo>
                    <a:pt x="230" y="1048"/>
                    <a:pt x="228" y="1050"/>
                    <a:pt x="226" y="1052"/>
                  </a:cubicBezTo>
                  <a:cubicBezTo>
                    <a:pt x="226" y="1050"/>
                    <a:pt x="226" y="1046"/>
                    <a:pt x="226" y="1044"/>
                  </a:cubicBezTo>
                  <a:close/>
                  <a:moveTo>
                    <a:pt x="2894" y="1098"/>
                  </a:moveTo>
                  <a:cubicBezTo>
                    <a:pt x="2903" y="1111"/>
                    <a:pt x="2912" y="1124"/>
                    <a:pt x="2920" y="1136"/>
                  </a:cubicBezTo>
                  <a:cubicBezTo>
                    <a:pt x="2909" y="1130"/>
                    <a:pt x="2898" y="1124"/>
                    <a:pt x="2884" y="1117"/>
                  </a:cubicBezTo>
                  <a:cubicBezTo>
                    <a:pt x="2888" y="1111"/>
                    <a:pt x="2892" y="1104"/>
                    <a:pt x="2894" y="1098"/>
                  </a:cubicBezTo>
                  <a:close/>
                  <a:moveTo>
                    <a:pt x="2914" y="1"/>
                  </a:moveTo>
                  <a:cubicBezTo>
                    <a:pt x="2904" y="1"/>
                    <a:pt x="2894" y="3"/>
                    <a:pt x="2884" y="8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21"/>
                  </a:cubicBezTo>
                  <a:cubicBezTo>
                    <a:pt x="2400" y="373"/>
                    <a:pt x="2348" y="429"/>
                    <a:pt x="2295" y="485"/>
                  </a:cubicBezTo>
                  <a:cubicBezTo>
                    <a:pt x="2293" y="483"/>
                    <a:pt x="2293" y="483"/>
                    <a:pt x="2292" y="483"/>
                  </a:cubicBez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9"/>
                  </a:cubicBezTo>
                  <a:cubicBezTo>
                    <a:pt x="2202" y="580"/>
                    <a:pt x="2182" y="599"/>
                    <a:pt x="2163" y="619"/>
                  </a:cubicBezTo>
                  <a:cubicBezTo>
                    <a:pt x="2141" y="640"/>
                    <a:pt x="2137" y="684"/>
                    <a:pt x="2163" y="705"/>
                  </a:cubicBezTo>
                  <a:cubicBezTo>
                    <a:pt x="2314" y="822"/>
                    <a:pt x="2465" y="942"/>
                    <a:pt x="2616" y="1061"/>
                  </a:cubicBezTo>
                  <a:cubicBezTo>
                    <a:pt x="2728" y="1149"/>
                    <a:pt x="2836" y="1253"/>
                    <a:pt x="2978" y="1287"/>
                  </a:cubicBezTo>
                  <a:cubicBezTo>
                    <a:pt x="2982" y="1287"/>
                    <a:pt x="2986" y="1288"/>
                    <a:pt x="2991" y="1288"/>
                  </a:cubicBezTo>
                  <a:cubicBezTo>
                    <a:pt x="3024" y="1288"/>
                    <a:pt x="3057" y="1263"/>
                    <a:pt x="3054" y="1227"/>
                  </a:cubicBezTo>
                  <a:cubicBezTo>
                    <a:pt x="3026" y="850"/>
                    <a:pt x="2998" y="474"/>
                    <a:pt x="2987" y="95"/>
                  </a:cubicBezTo>
                  <a:cubicBezTo>
                    <a:pt x="2987" y="78"/>
                    <a:pt x="2983" y="67"/>
                    <a:pt x="2974" y="58"/>
                  </a:cubicBezTo>
                  <a:cubicBezTo>
                    <a:pt x="2974" y="26"/>
                    <a:pt x="2947" y="1"/>
                    <a:pt x="2914" y="1"/>
                  </a:cubicBezTo>
                  <a:close/>
                  <a:moveTo>
                    <a:pt x="89" y="251"/>
                  </a:moveTo>
                  <a:cubicBezTo>
                    <a:pt x="80" y="251"/>
                    <a:pt x="72" y="251"/>
                    <a:pt x="64" y="252"/>
                  </a:cubicBezTo>
                  <a:cubicBezTo>
                    <a:pt x="34" y="254"/>
                    <a:pt x="0" y="276"/>
                    <a:pt x="4" y="311"/>
                  </a:cubicBezTo>
                  <a:cubicBezTo>
                    <a:pt x="6" y="328"/>
                    <a:pt x="8" y="347"/>
                    <a:pt x="10" y="364"/>
                  </a:cubicBezTo>
                  <a:cubicBezTo>
                    <a:pt x="8" y="371"/>
                    <a:pt x="8" y="379"/>
                    <a:pt x="8" y="386"/>
                  </a:cubicBezTo>
                  <a:cubicBezTo>
                    <a:pt x="11" y="407"/>
                    <a:pt x="15" y="427"/>
                    <a:pt x="17" y="448"/>
                  </a:cubicBezTo>
                  <a:cubicBezTo>
                    <a:pt x="41" y="720"/>
                    <a:pt x="51" y="994"/>
                    <a:pt x="45" y="1268"/>
                  </a:cubicBezTo>
                  <a:cubicBezTo>
                    <a:pt x="44" y="1302"/>
                    <a:pt x="75" y="1328"/>
                    <a:pt x="107" y="1328"/>
                  </a:cubicBezTo>
                  <a:cubicBezTo>
                    <a:pt x="117" y="1328"/>
                    <a:pt x="127" y="1325"/>
                    <a:pt x="136" y="1320"/>
                  </a:cubicBezTo>
                  <a:cubicBezTo>
                    <a:pt x="155" y="1309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8"/>
                  </a:cubicBezTo>
                  <a:cubicBezTo>
                    <a:pt x="453" y="1082"/>
                    <a:pt x="688" y="919"/>
                    <a:pt x="940" y="781"/>
                  </a:cubicBezTo>
                  <a:cubicBezTo>
                    <a:pt x="981" y="757"/>
                    <a:pt x="977" y="699"/>
                    <a:pt x="940" y="675"/>
                  </a:cubicBezTo>
                  <a:cubicBezTo>
                    <a:pt x="789" y="582"/>
                    <a:pt x="636" y="494"/>
                    <a:pt x="479" y="414"/>
                  </a:cubicBezTo>
                  <a:cubicBezTo>
                    <a:pt x="371" y="356"/>
                    <a:pt x="221" y="251"/>
                    <a:pt x="89" y="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7"/>
            <p:cNvSpPr/>
            <p:nvPr/>
          </p:nvSpPr>
          <p:spPr>
            <a:xfrm>
              <a:off x="450989" y="1180581"/>
              <a:ext cx="491000" cy="259524"/>
            </a:xfrm>
            <a:custGeom>
              <a:avLst/>
              <a:gdLst/>
              <a:ahLst/>
              <a:cxnLst/>
              <a:rect l="l" t="t" r="r" b="b"/>
              <a:pathLst>
                <a:path w="3046" h="1610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5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4"/>
                  </a:cubicBezTo>
                  <a:cubicBezTo>
                    <a:pt x="227" y="167"/>
                    <a:pt x="199" y="156"/>
                    <a:pt x="171" y="156"/>
                  </a:cubicBezTo>
                  <a:cubicBezTo>
                    <a:pt x="82" y="156"/>
                    <a:pt x="1" y="277"/>
                    <a:pt x="81" y="364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1"/>
                    <a:pt x="1114" y="1313"/>
                  </a:cubicBezTo>
                  <a:cubicBezTo>
                    <a:pt x="1209" y="1416"/>
                    <a:pt x="1300" y="1518"/>
                    <a:pt x="1421" y="1591"/>
                  </a:cubicBezTo>
                  <a:cubicBezTo>
                    <a:pt x="1443" y="1605"/>
                    <a:pt x="1464" y="1610"/>
                    <a:pt x="1483" y="1610"/>
                  </a:cubicBezTo>
                  <a:cubicBezTo>
                    <a:pt x="1495" y="1610"/>
                    <a:pt x="1507" y="1608"/>
                    <a:pt x="1518" y="1604"/>
                  </a:cubicBezTo>
                  <a:cubicBezTo>
                    <a:pt x="1542" y="1600"/>
                    <a:pt x="1567" y="1591"/>
                    <a:pt x="1589" y="1569"/>
                  </a:cubicBezTo>
                  <a:cubicBezTo>
                    <a:pt x="2042" y="1112"/>
                    <a:pt x="2499" y="657"/>
                    <a:pt x="2959" y="208"/>
                  </a:cubicBezTo>
                  <a:cubicBezTo>
                    <a:pt x="3046" y="122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7"/>
            <p:cNvSpPr/>
            <p:nvPr/>
          </p:nvSpPr>
          <p:spPr>
            <a:xfrm>
              <a:off x="437932" y="1279555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2"/>
                    <a:pt x="2515" y="546"/>
                    <a:pt x="2278" y="774"/>
                  </a:cubicBezTo>
                  <a:cubicBezTo>
                    <a:pt x="2155" y="893"/>
                    <a:pt x="2024" y="1007"/>
                    <a:pt x="1894" y="1117"/>
                  </a:cubicBezTo>
                  <a:cubicBezTo>
                    <a:pt x="1797" y="1195"/>
                    <a:pt x="1678" y="1266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8"/>
                  </a:cubicBezTo>
                  <a:cubicBezTo>
                    <a:pt x="611" y="915"/>
                    <a:pt x="1092" y="1285"/>
                    <a:pt x="1575" y="1650"/>
                  </a:cubicBezTo>
                  <a:cubicBezTo>
                    <a:pt x="1597" y="1666"/>
                    <a:pt x="1619" y="1673"/>
                    <a:pt x="1639" y="1673"/>
                  </a:cubicBezTo>
                  <a:cubicBezTo>
                    <a:pt x="1680" y="1673"/>
                    <a:pt x="1715" y="1645"/>
                    <a:pt x="1733" y="1607"/>
                  </a:cubicBezTo>
                  <a:cubicBezTo>
                    <a:pt x="1748" y="1596"/>
                    <a:pt x="1763" y="1581"/>
                    <a:pt x="1773" y="1561"/>
                  </a:cubicBezTo>
                  <a:cubicBezTo>
                    <a:pt x="1829" y="1434"/>
                    <a:pt x="1993" y="1348"/>
                    <a:pt x="2097" y="1260"/>
                  </a:cubicBezTo>
                  <a:cubicBezTo>
                    <a:pt x="2218" y="1160"/>
                    <a:pt x="2336" y="1055"/>
                    <a:pt x="2449" y="945"/>
                  </a:cubicBezTo>
                  <a:cubicBezTo>
                    <a:pt x="2688" y="720"/>
                    <a:pt x="2908" y="474"/>
                    <a:pt x="3111" y="214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7"/>
            <p:cNvSpPr/>
            <p:nvPr/>
          </p:nvSpPr>
          <p:spPr>
            <a:xfrm>
              <a:off x="434386" y="743583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8" y="1"/>
                  </a:moveTo>
                  <a:cubicBezTo>
                    <a:pt x="1590" y="1"/>
                    <a:pt x="1561" y="11"/>
                    <a:pt x="1535" y="34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5"/>
                    <a:pt x="163" y="1425"/>
                  </a:cubicBezTo>
                  <a:cubicBezTo>
                    <a:pt x="183" y="1425"/>
                    <a:pt x="205" y="1418"/>
                    <a:pt x="227" y="1403"/>
                  </a:cubicBezTo>
                  <a:cubicBezTo>
                    <a:pt x="715" y="1056"/>
                    <a:pt x="1183" y="681"/>
                    <a:pt x="1627" y="278"/>
                  </a:cubicBezTo>
                  <a:cubicBezTo>
                    <a:pt x="1834" y="484"/>
                    <a:pt x="2041" y="687"/>
                    <a:pt x="2250" y="892"/>
                  </a:cubicBezTo>
                  <a:cubicBezTo>
                    <a:pt x="2466" y="1104"/>
                    <a:pt x="2673" y="1343"/>
                    <a:pt x="2930" y="1507"/>
                  </a:cubicBezTo>
                  <a:cubicBezTo>
                    <a:pt x="2951" y="1521"/>
                    <a:pt x="2973" y="1527"/>
                    <a:pt x="2992" y="1527"/>
                  </a:cubicBezTo>
                  <a:cubicBezTo>
                    <a:pt x="3095" y="1527"/>
                    <a:pt x="3162" y="1369"/>
                    <a:pt x="3053" y="1298"/>
                  </a:cubicBezTo>
                  <a:cubicBezTo>
                    <a:pt x="2814" y="1145"/>
                    <a:pt x="2621" y="918"/>
                    <a:pt x="2421" y="720"/>
                  </a:cubicBezTo>
                  <a:cubicBezTo>
                    <a:pt x="2194" y="497"/>
                    <a:pt x="1966" y="273"/>
                    <a:pt x="1741" y="51"/>
                  </a:cubicBezTo>
                  <a:cubicBezTo>
                    <a:pt x="1720" y="30"/>
                    <a:pt x="1698" y="19"/>
                    <a:pt x="1675" y="16"/>
                  </a:cubicBezTo>
                  <a:cubicBezTo>
                    <a:pt x="1658" y="6"/>
                    <a:pt x="1638" y="1"/>
                    <a:pt x="1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7"/>
            <p:cNvSpPr/>
            <p:nvPr/>
          </p:nvSpPr>
          <p:spPr>
            <a:xfrm>
              <a:off x="451956" y="628490"/>
              <a:ext cx="497448" cy="240664"/>
            </a:xfrm>
            <a:custGeom>
              <a:avLst/>
              <a:gdLst/>
              <a:ahLst/>
              <a:cxnLst/>
              <a:rect l="l" t="t" r="r" b="b"/>
              <a:pathLst>
                <a:path w="3086" h="1493" extrusionOk="0">
                  <a:moveTo>
                    <a:pt x="1510" y="1"/>
                  </a:moveTo>
                  <a:cubicBezTo>
                    <a:pt x="1483" y="1"/>
                    <a:pt x="1455" y="13"/>
                    <a:pt x="1432" y="42"/>
                  </a:cubicBezTo>
                  <a:cubicBezTo>
                    <a:pt x="1061" y="496"/>
                    <a:pt x="556" y="836"/>
                    <a:pt x="97" y="1198"/>
                  </a:cubicBezTo>
                  <a:cubicBezTo>
                    <a:pt x="1" y="1274"/>
                    <a:pt x="89" y="1397"/>
                    <a:pt x="190" y="1397"/>
                  </a:cubicBezTo>
                  <a:cubicBezTo>
                    <a:pt x="216" y="1397"/>
                    <a:pt x="244" y="1389"/>
                    <a:pt x="269" y="1369"/>
                  </a:cubicBezTo>
                  <a:cubicBezTo>
                    <a:pt x="709" y="1022"/>
                    <a:pt x="1192" y="694"/>
                    <a:pt x="1559" y="265"/>
                  </a:cubicBezTo>
                  <a:cubicBezTo>
                    <a:pt x="1991" y="653"/>
                    <a:pt x="2415" y="1050"/>
                    <a:pt x="2828" y="1457"/>
                  </a:cubicBezTo>
                  <a:cubicBezTo>
                    <a:pt x="2853" y="1482"/>
                    <a:pt x="2882" y="1492"/>
                    <a:pt x="2909" y="1492"/>
                  </a:cubicBezTo>
                  <a:cubicBezTo>
                    <a:pt x="3002" y="1492"/>
                    <a:pt x="3085" y="1370"/>
                    <a:pt x="3000" y="1285"/>
                  </a:cubicBezTo>
                  <a:cubicBezTo>
                    <a:pt x="2573" y="866"/>
                    <a:pt x="2137" y="455"/>
                    <a:pt x="1689" y="58"/>
                  </a:cubicBezTo>
                  <a:cubicBezTo>
                    <a:pt x="1664" y="35"/>
                    <a:pt x="1636" y="26"/>
                    <a:pt x="1609" y="26"/>
                  </a:cubicBezTo>
                  <a:cubicBezTo>
                    <a:pt x="1599" y="26"/>
                    <a:pt x="1590" y="27"/>
                    <a:pt x="1581" y="29"/>
                  </a:cubicBezTo>
                  <a:cubicBezTo>
                    <a:pt x="1560" y="11"/>
                    <a:pt x="1535" y="1"/>
                    <a:pt x="1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7"/>
            <p:cNvSpPr/>
            <p:nvPr/>
          </p:nvSpPr>
          <p:spPr>
            <a:xfrm>
              <a:off x="473234" y="86335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1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6"/>
                    <a:pt x="1294" y="352"/>
                  </a:cubicBezTo>
                  <a:cubicBezTo>
                    <a:pt x="1311" y="335"/>
                    <a:pt x="1328" y="317"/>
                    <a:pt x="1345" y="300"/>
                  </a:cubicBezTo>
                  <a:close/>
                  <a:moveTo>
                    <a:pt x="1086" y="568"/>
                  </a:moveTo>
                  <a:cubicBezTo>
                    <a:pt x="1134" y="772"/>
                    <a:pt x="1188" y="975"/>
                    <a:pt x="1244" y="1176"/>
                  </a:cubicBezTo>
                  <a:cubicBezTo>
                    <a:pt x="1170" y="1001"/>
                    <a:pt x="1089" y="829"/>
                    <a:pt x="991" y="667"/>
                  </a:cubicBezTo>
                  <a:cubicBezTo>
                    <a:pt x="1022" y="634"/>
                    <a:pt x="1054" y="602"/>
                    <a:pt x="1086" y="568"/>
                  </a:cubicBezTo>
                  <a:close/>
                  <a:moveTo>
                    <a:pt x="496" y="1178"/>
                  </a:moveTo>
                  <a:cubicBezTo>
                    <a:pt x="496" y="1187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1"/>
                    <a:pt x="323" y="1363"/>
                    <a:pt x="323" y="1364"/>
                  </a:cubicBezTo>
                  <a:cubicBezTo>
                    <a:pt x="347" y="1402"/>
                    <a:pt x="372" y="1439"/>
                    <a:pt x="394" y="1474"/>
                  </a:cubicBezTo>
                  <a:cubicBezTo>
                    <a:pt x="364" y="1443"/>
                    <a:pt x="332" y="1411"/>
                    <a:pt x="303" y="1379"/>
                  </a:cubicBezTo>
                  <a:cubicBezTo>
                    <a:pt x="308" y="1374"/>
                    <a:pt x="316" y="1366"/>
                    <a:pt x="321" y="1361"/>
                  </a:cubicBezTo>
                  <a:close/>
                  <a:moveTo>
                    <a:pt x="1932" y="1480"/>
                  </a:moveTo>
                  <a:cubicBezTo>
                    <a:pt x="1977" y="1586"/>
                    <a:pt x="2018" y="1696"/>
                    <a:pt x="2057" y="1806"/>
                  </a:cubicBezTo>
                  <a:cubicBezTo>
                    <a:pt x="2050" y="1814"/>
                    <a:pt x="2042" y="1819"/>
                    <a:pt x="2035" y="1827"/>
                  </a:cubicBezTo>
                  <a:cubicBezTo>
                    <a:pt x="2001" y="1711"/>
                    <a:pt x="1966" y="1596"/>
                    <a:pt x="1932" y="1480"/>
                  </a:cubicBezTo>
                  <a:close/>
                  <a:moveTo>
                    <a:pt x="733" y="1797"/>
                  </a:moveTo>
                  <a:cubicBezTo>
                    <a:pt x="746" y="1821"/>
                    <a:pt x="757" y="1847"/>
                    <a:pt x="771" y="1872"/>
                  </a:cubicBezTo>
                  <a:cubicBezTo>
                    <a:pt x="750" y="1849"/>
                    <a:pt x="730" y="1829"/>
                    <a:pt x="709" y="1806"/>
                  </a:cubicBezTo>
                  <a:cubicBezTo>
                    <a:pt x="718" y="1804"/>
                    <a:pt x="726" y="1801"/>
                    <a:pt x="733" y="1797"/>
                  </a:cubicBezTo>
                  <a:close/>
                  <a:moveTo>
                    <a:pt x="1302" y="2373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79"/>
                    <a:pt x="1332" y="2485"/>
                    <a:pt x="1326" y="2491"/>
                  </a:cubicBezTo>
                  <a:cubicBezTo>
                    <a:pt x="1306" y="2466"/>
                    <a:pt x="1283" y="2444"/>
                    <a:pt x="1263" y="2420"/>
                  </a:cubicBezTo>
                  <a:cubicBezTo>
                    <a:pt x="1278" y="2407"/>
                    <a:pt x="1291" y="2392"/>
                    <a:pt x="1302" y="2373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6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0"/>
                    <a:pt x="2275" y="1933"/>
                    <a:pt x="2715" y="1529"/>
                  </a:cubicBezTo>
                  <a:cubicBezTo>
                    <a:pt x="2732" y="1512"/>
                    <a:pt x="2743" y="1495"/>
                    <a:pt x="2749" y="1476"/>
                  </a:cubicBezTo>
                  <a:cubicBezTo>
                    <a:pt x="2786" y="1433"/>
                    <a:pt x="2793" y="1372"/>
                    <a:pt x="2737" y="1323"/>
                  </a:cubicBezTo>
                  <a:cubicBezTo>
                    <a:pt x="2268" y="930"/>
                    <a:pt x="1833" y="499"/>
                    <a:pt x="1434" y="35"/>
                  </a:cubicBezTo>
                  <a:cubicBezTo>
                    <a:pt x="1413" y="11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7"/>
            <p:cNvSpPr/>
            <p:nvPr/>
          </p:nvSpPr>
          <p:spPr>
            <a:xfrm>
              <a:off x="554960" y="944915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59"/>
                    <a:pt x="823" y="165"/>
                  </a:cubicBezTo>
                  <a:cubicBezTo>
                    <a:pt x="815" y="163"/>
                    <a:pt x="806" y="163"/>
                    <a:pt x="799" y="163"/>
                  </a:cubicBezTo>
                  <a:cubicBezTo>
                    <a:pt x="802" y="159"/>
                    <a:pt x="806" y="156"/>
                    <a:pt x="810" y="152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30"/>
                  </a:cubicBezTo>
                  <a:cubicBezTo>
                    <a:pt x="239" y="728"/>
                    <a:pt x="232" y="728"/>
                    <a:pt x="226" y="728"/>
                  </a:cubicBez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6"/>
                  </a:moveTo>
                  <a:lnTo>
                    <a:pt x="159" y="886"/>
                  </a:lnTo>
                  <a:cubicBezTo>
                    <a:pt x="209" y="933"/>
                    <a:pt x="258" y="978"/>
                    <a:pt x="308" y="1024"/>
                  </a:cubicBezTo>
                  <a:cubicBezTo>
                    <a:pt x="323" y="1043"/>
                    <a:pt x="340" y="1060"/>
                    <a:pt x="355" y="1078"/>
                  </a:cubicBezTo>
                  <a:cubicBezTo>
                    <a:pt x="280" y="1013"/>
                    <a:pt x="196" y="939"/>
                    <a:pt x="159" y="886"/>
                  </a:cubicBezTo>
                  <a:close/>
                  <a:moveTo>
                    <a:pt x="800" y="497"/>
                  </a:moveTo>
                  <a:cubicBezTo>
                    <a:pt x="819" y="508"/>
                    <a:pt x="838" y="528"/>
                    <a:pt x="856" y="555"/>
                  </a:cubicBezTo>
                  <a:cubicBezTo>
                    <a:pt x="886" y="596"/>
                    <a:pt x="918" y="635"/>
                    <a:pt x="950" y="674"/>
                  </a:cubicBezTo>
                  <a:cubicBezTo>
                    <a:pt x="985" y="717"/>
                    <a:pt x="1030" y="773"/>
                    <a:pt x="1082" y="804"/>
                  </a:cubicBezTo>
                  <a:cubicBezTo>
                    <a:pt x="974" y="899"/>
                    <a:pt x="864" y="996"/>
                    <a:pt x="754" y="1093"/>
                  </a:cubicBezTo>
                  <a:cubicBezTo>
                    <a:pt x="664" y="1013"/>
                    <a:pt x="580" y="927"/>
                    <a:pt x="502" y="836"/>
                  </a:cubicBezTo>
                  <a:cubicBezTo>
                    <a:pt x="597" y="730"/>
                    <a:pt x="690" y="622"/>
                    <a:pt x="786" y="515"/>
                  </a:cubicBezTo>
                  <a:cubicBezTo>
                    <a:pt x="791" y="510"/>
                    <a:pt x="797" y="502"/>
                    <a:pt x="800" y="497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7"/>
                    <a:pt x="806" y="1326"/>
                    <a:pt x="800" y="1334"/>
                  </a:cubicBezTo>
                  <a:cubicBezTo>
                    <a:pt x="795" y="1330"/>
                    <a:pt x="789" y="1325"/>
                    <a:pt x="784" y="1319"/>
                  </a:cubicBezTo>
                  <a:cubicBezTo>
                    <a:pt x="791" y="1315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51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4"/>
                  </a:cubicBezTo>
                  <a:cubicBezTo>
                    <a:pt x="241" y="542"/>
                    <a:pt x="180" y="609"/>
                    <a:pt x="116" y="676"/>
                  </a:cubicBezTo>
                  <a:cubicBezTo>
                    <a:pt x="79" y="719"/>
                    <a:pt x="4" y="780"/>
                    <a:pt x="3" y="844"/>
                  </a:cubicBezTo>
                  <a:cubicBezTo>
                    <a:pt x="1" y="896"/>
                    <a:pt x="16" y="926"/>
                    <a:pt x="53" y="963"/>
                  </a:cubicBezTo>
                  <a:cubicBezTo>
                    <a:pt x="133" y="1041"/>
                    <a:pt x="223" y="1112"/>
                    <a:pt x="306" y="1187"/>
                  </a:cubicBezTo>
                  <a:cubicBezTo>
                    <a:pt x="463" y="1326"/>
                    <a:pt x="620" y="1466"/>
                    <a:pt x="776" y="1604"/>
                  </a:cubicBezTo>
                  <a:cubicBezTo>
                    <a:pt x="789" y="1616"/>
                    <a:pt x="804" y="1622"/>
                    <a:pt x="819" y="1622"/>
                  </a:cubicBezTo>
                  <a:cubicBezTo>
                    <a:pt x="834" y="1622"/>
                    <a:pt x="849" y="1616"/>
                    <a:pt x="862" y="1604"/>
                  </a:cubicBezTo>
                  <a:cubicBezTo>
                    <a:pt x="1099" y="1384"/>
                    <a:pt x="1337" y="1166"/>
                    <a:pt x="1576" y="946"/>
                  </a:cubicBezTo>
                  <a:cubicBezTo>
                    <a:pt x="1589" y="940"/>
                    <a:pt x="1600" y="931"/>
                    <a:pt x="1606" y="918"/>
                  </a:cubicBezTo>
                  <a:cubicBezTo>
                    <a:pt x="1608" y="916"/>
                    <a:pt x="1608" y="916"/>
                    <a:pt x="1610" y="914"/>
                  </a:cubicBezTo>
                  <a:cubicBezTo>
                    <a:pt x="1632" y="894"/>
                    <a:pt x="1632" y="870"/>
                    <a:pt x="1621" y="849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6"/>
                    <a:pt x="1013" y="182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7"/>
            <p:cNvSpPr/>
            <p:nvPr/>
          </p:nvSpPr>
          <p:spPr>
            <a:xfrm>
              <a:off x="622661" y="1018420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0"/>
                    <a:pt x="403" y="197"/>
                    <a:pt x="408" y="203"/>
                  </a:cubicBezTo>
                  <a:cubicBezTo>
                    <a:pt x="397" y="207"/>
                    <a:pt x="386" y="210"/>
                    <a:pt x="375" y="214"/>
                  </a:cubicBezTo>
                  <a:cubicBezTo>
                    <a:pt x="380" y="205"/>
                    <a:pt x="386" y="194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0"/>
                    <a:pt x="498" y="304"/>
                  </a:cubicBezTo>
                  <a:cubicBezTo>
                    <a:pt x="492" y="304"/>
                    <a:pt x="489" y="306"/>
                    <a:pt x="483" y="307"/>
                  </a:cubicBezTo>
                  <a:cubicBezTo>
                    <a:pt x="487" y="304"/>
                    <a:pt x="489" y="300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8"/>
                  </a:moveTo>
                  <a:cubicBezTo>
                    <a:pt x="373" y="466"/>
                    <a:pt x="367" y="473"/>
                    <a:pt x="360" y="483"/>
                  </a:cubicBezTo>
                  <a:cubicBezTo>
                    <a:pt x="356" y="477"/>
                    <a:pt x="353" y="471"/>
                    <a:pt x="349" y="466"/>
                  </a:cubicBezTo>
                  <a:cubicBezTo>
                    <a:pt x="358" y="464"/>
                    <a:pt x="369" y="460"/>
                    <a:pt x="380" y="458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3"/>
                  </a:cubicBezTo>
                  <a:cubicBezTo>
                    <a:pt x="220" y="59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699"/>
                    <a:pt x="332" y="718"/>
                  </a:cubicBezTo>
                  <a:cubicBezTo>
                    <a:pt x="346" y="722"/>
                    <a:pt x="360" y="723"/>
                    <a:pt x="373" y="723"/>
                  </a:cubicBezTo>
                  <a:cubicBezTo>
                    <a:pt x="462" y="723"/>
                    <a:pt x="526" y="636"/>
                    <a:pt x="591" y="576"/>
                  </a:cubicBezTo>
                  <a:cubicBezTo>
                    <a:pt x="647" y="524"/>
                    <a:pt x="761" y="447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7"/>
            <p:cNvSpPr/>
            <p:nvPr/>
          </p:nvSpPr>
          <p:spPr>
            <a:xfrm>
              <a:off x="449538" y="2374227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3"/>
                  </a:moveTo>
                  <a:cubicBezTo>
                    <a:pt x="2780" y="253"/>
                    <a:pt x="2767" y="314"/>
                    <a:pt x="2760" y="376"/>
                  </a:cubicBezTo>
                  <a:cubicBezTo>
                    <a:pt x="2752" y="331"/>
                    <a:pt x="2743" y="285"/>
                    <a:pt x="2733" y="240"/>
                  </a:cubicBezTo>
                  <a:cubicBezTo>
                    <a:pt x="2754" y="223"/>
                    <a:pt x="2776" y="208"/>
                    <a:pt x="2799" y="193"/>
                  </a:cubicBezTo>
                  <a:close/>
                  <a:moveTo>
                    <a:pt x="133" y="380"/>
                  </a:moveTo>
                  <a:cubicBezTo>
                    <a:pt x="166" y="389"/>
                    <a:pt x="202" y="406"/>
                    <a:pt x="235" y="424"/>
                  </a:cubicBezTo>
                  <a:cubicBezTo>
                    <a:pt x="203" y="426"/>
                    <a:pt x="170" y="432"/>
                    <a:pt x="138" y="439"/>
                  </a:cubicBezTo>
                  <a:cubicBezTo>
                    <a:pt x="136" y="419"/>
                    <a:pt x="134" y="398"/>
                    <a:pt x="133" y="380"/>
                  </a:cubicBezTo>
                  <a:close/>
                  <a:moveTo>
                    <a:pt x="2625" y="327"/>
                  </a:moveTo>
                  <a:cubicBezTo>
                    <a:pt x="2635" y="376"/>
                    <a:pt x="2644" y="424"/>
                    <a:pt x="2655" y="475"/>
                  </a:cubicBezTo>
                  <a:cubicBezTo>
                    <a:pt x="2635" y="434"/>
                    <a:pt x="2614" y="395"/>
                    <a:pt x="2594" y="355"/>
                  </a:cubicBezTo>
                  <a:cubicBezTo>
                    <a:pt x="2605" y="346"/>
                    <a:pt x="2616" y="337"/>
                    <a:pt x="2625" y="327"/>
                  </a:cubicBezTo>
                  <a:close/>
                  <a:moveTo>
                    <a:pt x="2493" y="454"/>
                  </a:moveTo>
                  <a:cubicBezTo>
                    <a:pt x="2499" y="471"/>
                    <a:pt x="2506" y="488"/>
                    <a:pt x="2513" y="505"/>
                  </a:cubicBezTo>
                  <a:cubicBezTo>
                    <a:pt x="2508" y="501"/>
                    <a:pt x="2502" y="495"/>
                    <a:pt x="2499" y="492"/>
                  </a:cubicBezTo>
                  <a:cubicBezTo>
                    <a:pt x="2489" y="485"/>
                    <a:pt x="2480" y="482"/>
                    <a:pt x="2471" y="482"/>
                  </a:cubicBezTo>
                  <a:cubicBezTo>
                    <a:pt x="2469" y="482"/>
                    <a:pt x="2467" y="482"/>
                    <a:pt x="2465" y="482"/>
                  </a:cubicBezTo>
                  <a:cubicBezTo>
                    <a:pt x="2474" y="473"/>
                    <a:pt x="2484" y="464"/>
                    <a:pt x="2493" y="454"/>
                  </a:cubicBezTo>
                  <a:close/>
                  <a:moveTo>
                    <a:pt x="414" y="516"/>
                  </a:moveTo>
                  <a:cubicBezTo>
                    <a:pt x="425" y="521"/>
                    <a:pt x="437" y="527"/>
                    <a:pt x="448" y="533"/>
                  </a:cubicBezTo>
                  <a:cubicBezTo>
                    <a:pt x="405" y="555"/>
                    <a:pt x="360" y="577"/>
                    <a:pt x="317" y="600"/>
                  </a:cubicBezTo>
                  <a:cubicBezTo>
                    <a:pt x="340" y="575"/>
                    <a:pt x="366" y="555"/>
                    <a:pt x="394" y="536"/>
                  </a:cubicBezTo>
                  <a:cubicBezTo>
                    <a:pt x="403" y="531"/>
                    <a:pt x="409" y="523"/>
                    <a:pt x="414" y="516"/>
                  </a:cubicBezTo>
                  <a:close/>
                  <a:moveTo>
                    <a:pt x="2879" y="391"/>
                  </a:moveTo>
                  <a:cubicBezTo>
                    <a:pt x="2883" y="482"/>
                    <a:pt x="2888" y="574"/>
                    <a:pt x="2894" y="667"/>
                  </a:cubicBezTo>
                  <a:cubicBezTo>
                    <a:pt x="2871" y="575"/>
                    <a:pt x="2868" y="482"/>
                    <a:pt x="2879" y="391"/>
                  </a:cubicBezTo>
                  <a:close/>
                  <a:moveTo>
                    <a:pt x="466" y="704"/>
                  </a:moveTo>
                  <a:cubicBezTo>
                    <a:pt x="468" y="706"/>
                    <a:pt x="468" y="708"/>
                    <a:pt x="468" y="708"/>
                  </a:cubicBezTo>
                  <a:cubicBezTo>
                    <a:pt x="466" y="710"/>
                    <a:pt x="464" y="710"/>
                    <a:pt x="461" y="712"/>
                  </a:cubicBezTo>
                  <a:cubicBezTo>
                    <a:pt x="463" y="710"/>
                    <a:pt x="464" y="708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3"/>
                    <a:pt x="2359" y="684"/>
                    <a:pt x="2383" y="704"/>
                  </a:cubicBezTo>
                  <a:cubicBezTo>
                    <a:pt x="2387" y="713"/>
                    <a:pt x="2390" y="723"/>
                    <a:pt x="2398" y="730"/>
                  </a:cubicBezTo>
                  <a:cubicBezTo>
                    <a:pt x="2415" y="749"/>
                    <a:pt x="2433" y="760"/>
                    <a:pt x="2454" y="766"/>
                  </a:cubicBezTo>
                  <a:cubicBezTo>
                    <a:pt x="2486" y="794"/>
                    <a:pt x="2515" y="823"/>
                    <a:pt x="2547" y="853"/>
                  </a:cubicBezTo>
                  <a:cubicBezTo>
                    <a:pt x="2463" y="786"/>
                    <a:pt x="2379" y="721"/>
                    <a:pt x="2297" y="656"/>
                  </a:cubicBezTo>
                  <a:cubicBezTo>
                    <a:pt x="2301" y="652"/>
                    <a:pt x="2305" y="646"/>
                    <a:pt x="2308" y="643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2"/>
                    <a:pt x="547" y="877"/>
                    <a:pt x="494" y="915"/>
                  </a:cubicBezTo>
                  <a:cubicBezTo>
                    <a:pt x="545" y="874"/>
                    <a:pt x="599" y="838"/>
                    <a:pt x="655" y="808"/>
                  </a:cubicBezTo>
                  <a:close/>
                  <a:moveTo>
                    <a:pt x="226" y="1043"/>
                  </a:moveTo>
                  <a:cubicBezTo>
                    <a:pt x="228" y="1045"/>
                    <a:pt x="228" y="1045"/>
                    <a:pt x="230" y="1045"/>
                  </a:cubicBezTo>
                  <a:cubicBezTo>
                    <a:pt x="230" y="1047"/>
                    <a:pt x="228" y="1049"/>
                    <a:pt x="226" y="1051"/>
                  </a:cubicBezTo>
                  <a:lnTo>
                    <a:pt x="226" y="1043"/>
                  </a:lnTo>
                  <a:close/>
                  <a:moveTo>
                    <a:pt x="2894" y="1097"/>
                  </a:moveTo>
                  <a:cubicBezTo>
                    <a:pt x="2903" y="1111"/>
                    <a:pt x="2912" y="1124"/>
                    <a:pt x="2920" y="1135"/>
                  </a:cubicBezTo>
                  <a:cubicBezTo>
                    <a:pt x="2909" y="1129"/>
                    <a:pt x="2898" y="1124"/>
                    <a:pt x="2884" y="1116"/>
                  </a:cubicBezTo>
                  <a:cubicBezTo>
                    <a:pt x="2888" y="1111"/>
                    <a:pt x="2892" y="1105"/>
                    <a:pt x="2894" y="1097"/>
                  </a:cubicBezTo>
                  <a:close/>
                  <a:moveTo>
                    <a:pt x="2913" y="1"/>
                  </a:moveTo>
                  <a:cubicBezTo>
                    <a:pt x="2904" y="1"/>
                    <a:pt x="2894" y="3"/>
                    <a:pt x="2884" y="7"/>
                  </a:cubicBezTo>
                  <a:cubicBezTo>
                    <a:pt x="2743" y="68"/>
                    <a:pt x="2620" y="167"/>
                    <a:pt x="2502" y="275"/>
                  </a:cubicBezTo>
                  <a:cubicBezTo>
                    <a:pt x="2482" y="281"/>
                    <a:pt x="2461" y="298"/>
                    <a:pt x="2456" y="320"/>
                  </a:cubicBezTo>
                  <a:cubicBezTo>
                    <a:pt x="2400" y="374"/>
                    <a:pt x="2348" y="428"/>
                    <a:pt x="2295" y="484"/>
                  </a:cubicBezTo>
                  <a:cubicBezTo>
                    <a:pt x="2293" y="484"/>
                    <a:pt x="2293" y="482"/>
                    <a:pt x="2292" y="482"/>
                  </a:cubicBezTo>
                  <a:cubicBezTo>
                    <a:pt x="2284" y="480"/>
                    <a:pt x="2278" y="479"/>
                    <a:pt x="2272" y="479"/>
                  </a:cubicBezTo>
                  <a:cubicBezTo>
                    <a:pt x="2231" y="479"/>
                    <a:pt x="2211" y="523"/>
                    <a:pt x="2221" y="559"/>
                  </a:cubicBezTo>
                  <a:cubicBezTo>
                    <a:pt x="2202" y="579"/>
                    <a:pt x="2182" y="598"/>
                    <a:pt x="2163" y="618"/>
                  </a:cubicBezTo>
                  <a:cubicBezTo>
                    <a:pt x="2141" y="639"/>
                    <a:pt x="2137" y="684"/>
                    <a:pt x="2163" y="704"/>
                  </a:cubicBezTo>
                  <a:cubicBezTo>
                    <a:pt x="2314" y="823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6"/>
                  </a:cubicBezTo>
                  <a:cubicBezTo>
                    <a:pt x="2982" y="1287"/>
                    <a:pt x="2987" y="1287"/>
                    <a:pt x="2991" y="1287"/>
                  </a:cubicBezTo>
                  <a:cubicBezTo>
                    <a:pt x="3025" y="1287"/>
                    <a:pt x="3057" y="1264"/>
                    <a:pt x="3054" y="1228"/>
                  </a:cubicBezTo>
                  <a:cubicBezTo>
                    <a:pt x="3026" y="849"/>
                    <a:pt x="2998" y="473"/>
                    <a:pt x="2987" y="94"/>
                  </a:cubicBezTo>
                  <a:cubicBezTo>
                    <a:pt x="2987" y="79"/>
                    <a:pt x="2983" y="66"/>
                    <a:pt x="2974" y="57"/>
                  </a:cubicBezTo>
                  <a:cubicBezTo>
                    <a:pt x="2974" y="25"/>
                    <a:pt x="2947" y="1"/>
                    <a:pt x="2913" y="1"/>
                  </a:cubicBezTo>
                  <a:close/>
                  <a:moveTo>
                    <a:pt x="89" y="250"/>
                  </a:moveTo>
                  <a:cubicBezTo>
                    <a:pt x="80" y="250"/>
                    <a:pt x="72" y="250"/>
                    <a:pt x="64" y="251"/>
                  </a:cubicBezTo>
                  <a:cubicBezTo>
                    <a:pt x="34" y="255"/>
                    <a:pt x="0" y="275"/>
                    <a:pt x="4" y="311"/>
                  </a:cubicBezTo>
                  <a:cubicBezTo>
                    <a:pt x="6" y="329"/>
                    <a:pt x="8" y="346"/>
                    <a:pt x="10" y="363"/>
                  </a:cubicBezTo>
                  <a:cubicBezTo>
                    <a:pt x="8" y="370"/>
                    <a:pt x="8" y="378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3"/>
                    <a:pt x="45" y="1267"/>
                  </a:cubicBezTo>
                  <a:cubicBezTo>
                    <a:pt x="44" y="1301"/>
                    <a:pt x="75" y="1327"/>
                    <a:pt x="107" y="1327"/>
                  </a:cubicBezTo>
                  <a:cubicBezTo>
                    <a:pt x="117" y="1327"/>
                    <a:pt x="127" y="1325"/>
                    <a:pt x="136" y="1319"/>
                  </a:cubicBezTo>
                  <a:cubicBezTo>
                    <a:pt x="155" y="1308"/>
                    <a:pt x="170" y="1295"/>
                    <a:pt x="187" y="1282"/>
                  </a:cubicBezTo>
                  <a:cubicBezTo>
                    <a:pt x="203" y="1282"/>
                    <a:pt x="222" y="1278"/>
                    <a:pt x="233" y="1267"/>
                  </a:cubicBezTo>
                  <a:cubicBezTo>
                    <a:pt x="453" y="1081"/>
                    <a:pt x="688" y="918"/>
                    <a:pt x="940" y="781"/>
                  </a:cubicBezTo>
                  <a:cubicBezTo>
                    <a:pt x="981" y="758"/>
                    <a:pt x="977" y="698"/>
                    <a:pt x="940" y="676"/>
                  </a:cubicBezTo>
                  <a:cubicBezTo>
                    <a:pt x="789" y="583"/>
                    <a:pt x="636" y="495"/>
                    <a:pt x="479" y="413"/>
                  </a:cubicBezTo>
                  <a:cubicBezTo>
                    <a:pt x="371" y="355"/>
                    <a:pt x="221" y="250"/>
                    <a:pt x="89" y="2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7"/>
            <p:cNvSpPr/>
            <p:nvPr/>
          </p:nvSpPr>
          <p:spPr>
            <a:xfrm>
              <a:off x="450989" y="2126954"/>
              <a:ext cx="491000" cy="259685"/>
            </a:xfrm>
            <a:custGeom>
              <a:avLst/>
              <a:gdLst/>
              <a:ahLst/>
              <a:cxnLst/>
              <a:rect l="l" t="t" r="r" b="b"/>
              <a:pathLst>
                <a:path w="3046" h="1611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6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3"/>
                    <a:pt x="1114" y="1313"/>
                  </a:cubicBezTo>
                  <a:cubicBezTo>
                    <a:pt x="1209" y="1418"/>
                    <a:pt x="1300" y="1518"/>
                    <a:pt x="1421" y="1593"/>
                  </a:cubicBezTo>
                  <a:cubicBezTo>
                    <a:pt x="1443" y="1605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7"/>
            <p:cNvSpPr/>
            <p:nvPr/>
          </p:nvSpPr>
          <p:spPr>
            <a:xfrm>
              <a:off x="437932" y="2226089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2"/>
                  </a:cubicBezTo>
                  <a:cubicBezTo>
                    <a:pt x="2736" y="301"/>
                    <a:pt x="2515" y="545"/>
                    <a:pt x="2278" y="775"/>
                  </a:cubicBezTo>
                  <a:cubicBezTo>
                    <a:pt x="2155" y="894"/>
                    <a:pt x="2024" y="1006"/>
                    <a:pt x="1894" y="1116"/>
                  </a:cubicBezTo>
                  <a:cubicBezTo>
                    <a:pt x="1797" y="1196"/>
                    <a:pt x="1678" y="1267"/>
                    <a:pt x="1603" y="1368"/>
                  </a:cubicBezTo>
                  <a:cubicBezTo>
                    <a:pt x="1152" y="1028"/>
                    <a:pt x="701" y="683"/>
                    <a:pt x="231" y="368"/>
                  </a:cubicBezTo>
                  <a:cubicBezTo>
                    <a:pt x="209" y="354"/>
                    <a:pt x="188" y="347"/>
                    <a:pt x="167" y="347"/>
                  </a:cubicBezTo>
                  <a:cubicBezTo>
                    <a:pt x="67" y="347"/>
                    <a:pt x="0" y="506"/>
                    <a:pt x="108" y="579"/>
                  </a:cubicBezTo>
                  <a:cubicBezTo>
                    <a:pt x="611" y="916"/>
                    <a:pt x="1092" y="1286"/>
                    <a:pt x="1575" y="1649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5"/>
                    <a:pt x="1733" y="1606"/>
                  </a:cubicBezTo>
                  <a:cubicBezTo>
                    <a:pt x="1748" y="1595"/>
                    <a:pt x="1763" y="1580"/>
                    <a:pt x="1773" y="1560"/>
                  </a:cubicBezTo>
                  <a:cubicBezTo>
                    <a:pt x="1829" y="1433"/>
                    <a:pt x="1993" y="1347"/>
                    <a:pt x="2097" y="1259"/>
                  </a:cubicBezTo>
                  <a:cubicBezTo>
                    <a:pt x="2218" y="1159"/>
                    <a:pt x="2336" y="1054"/>
                    <a:pt x="2449" y="946"/>
                  </a:cubicBezTo>
                  <a:cubicBezTo>
                    <a:pt x="2688" y="719"/>
                    <a:pt x="2908" y="473"/>
                    <a:pt x="3111" y="214"/>
                  </a:cubicBezTo>
                  <a:cubicBezTo>
                    <a:pt x="3183" y="122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7"/>
            <p:cNvSpPr/>
            <p:nvPr/>
          </p:nvSpPr>
          <p:spPr>
            <a:xfrm>
              <a:off x="434225" y="1690117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1"/>
                  </a:moveTo>
                  <a:cubicBezTo>
                    <a:pt x="1589" y="1"/>
                    <a:pt x="1562" y="10"/>
                    <a:pt x="1536" y="33"/>
                  </a:cubicBezTo>
                  <a:cubicBezTo>
                    <a:pt x="1085" y="449"/>
                    <a:pt x="606" y="837"/>
                    <a:pt x="105" y="1193"/>
                  </a:cubicBezTo>
                  <a:cubicBezTo>
                    <a:pt x="1" y="1267"/>
                    <a:pt x="67" y="1425"/>
                    <a:pt x="165" y="1425"/>
                  </a:cubicBezTo>
                  <a:cubicBezTo>
                    <a:pt x="185" y="1425"/>
                    <a:pt x="206" y="1419"/>
                    <a:pt x="228" y="1404"/>
                  </a:cubicBezTo>
                  <a:cubicBezTo>
                    <a:pt x="716" y="1057"/>
                    <a:pt x="1184" y="680"/>
                    <a:pt x="1628" y="278"/>
                  </a:cubicBezTo>
                  <a:cubicBezTo>
                    <a:pt x="1835" y="483"/>
                    <a:pt x="2042" y="688"/>
                    <a:pt x="2251" y="891"/>
                  </a:cubicBezTo>
                  <a:cubicBezTo>
                    <a:pt x="2467" y="1104"/>
                    <a:pt x="2674" y="1342"/>
                    <a:pt x="2931" y="1506"/>
                  </a:cubicBezTo>
                  <a:cubicBezTo>
                    <a:pt x="2953" y="1520"/>
                    <a:pt x="2974" y="1526"/>
                    <a:pt x="2994" y="1526"/>
                  </a:cubicBezTo>
                  <a:cubicBezTo>
                    <a:pt x="3096" y="1526"/>
                    <a:pt x="3163" y="1368"/>
                    <a:pt x="3054" y="1297"/>
                  </a:cubicBezTo>
                  <a:cubicBezTo>
                    <a:pt x="2815" y="1145"/>
                    <a:pt x="2622" y="917"/>
                    <a:pt x="2422" y="719"/>
                  </a:cubicBezTo>
                  <a:cubicBezTo>
                    <a:pt x="2195" y="496"/>
                    <a:pt x="1967" y="274"/>
                    <a:pt x="1742" y="50"/>
                  </a:cubicBezTo>
                  <a:cubicBezTo>
                    <a:pt x="1721" y="30"/>
                    <a:pt x="1699" y="20"/>
                    <a:pt x="1676" y="17"/>
                  </a:cubicBezTo>
                  <a:cubicBezTo>
                    <a:pt x="1658" y="7"/>
                    <a:pt x="1638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7"/>
            <p:cNvSpPr/>
            <p:nvPr/>
          </p:nvSpPr>
          <p:spPr>
            <a:xfrm>
              <a:off x="451956" y="1575024"/>
              <a:ext cx="497448" cy="240503"/>
            </a:xfrm>
            <a:custGeom>
              <a:avLst/>
              <a:gdLst/>
              <a:ahLst/>
              <a:cxnLst/>
              <a:rect l="l" t="t" r="r" b="b"/>
              <a:pathLst>
                <a:path w="3086" h="1492" extrusionOk="0">
                  <a:moveTo>
                    <a:pt x="1509" y="0"/>
                  </a:moveTo>
                  <a:cubicBezTo>
                    <a:pt x="1482" y="0"/>
                    <a:pt x="1455" y="12"/>
                    <a:pt x="1432" y="41"/>
                  </a:cubicBezTo>
                  <a:cubicBezTo>
                    <a:pt x="1061" y="496"/>
                    <a:pt x="556" y="837"/>
                    <a:pt x="97" y="1197"/>
                  </a:cubicBezTo>
                  <a:cubicBezTo>
                    <a:pt x="1" y="1274"/>
                    <a:pt x="89" y="1396"/>
                    <a:pt x="190" y="1396"/>
                  </a:cubicBezTo>
                  <a:cubicBezTo>
                    <a:pt x="216" y="1396"/>
                    <a:pt x="244" y="1388"/>
                    <a:pt x="269" y="1368"/>
                  </a:cubicBezTo>
                  <a:cubicBezTo>
                    <a:pt x="709" y="1021"/>
                    <a:pt x="1192" y="693"/>
                    <a:pt x="1559" y="266"/>
                  </a:cubicBezTo>
                  <a:cubicBezTo>
                    <a:pt x="1991" y="652"/>
                    <a:pt x="2415" y="1049"/>
                    <a:pt x="2828" y="1456"/>
                  </a:cubicBezTo>
                  <a:cubicBezTo>
                    <a:pt x="2853" y="1481"/>
                    <a:pt x="2882" y="1491"/>
                    <a:pt x="2909" y="1491"/>
                  </a:cubicBezTo>
                  <a:cubicBezTo>
                    <a:pt x="3002" y="1491"/>
                    <a:pt x="3085" y="1369"/>
                    <a:pt x="3000" y="1284"/>
                  </a:cubicBezTo>
                  <a:cubicBezTo>
                    <a:pt x="2573" y="865"/>
                    <a:pt x="2137" y="457"/>
                    <a:pt x="1689" y="58"/>
                  </a:cubicBezTo>
                  <a:cubicBezTo>
                    <a:pt x="1665" y="36"/>
                    <a:pt x="1637" y="26"/>
                    <a:pt x="1610" y="26"/>
                  </a:cubicBezTo>
                  <a:cubicBezTo>
                    <a:pt x="1600" y="26"/>
                    <a:pt x="1591" y="27"/>
                    <a:pt x="1581" y="30"/>
                  </a:cubicBezTo>
                  <a:cubicBezTo>
                    <a:pt x="1560" y="11"/>
                    <a:pt x="153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7"/>
            <p:cNvSpPr/>
            <p:nvPr/>
          </p:nvSpPr>
          <p:spPr>
            <a:xfrm>
              <a:off x="473234" y="1809724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2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8"/>
                    <a:pt x="1294" y="352"/>
                  </a:cubicBezTo>
                  <a:cubicBezTo>
                    <a:pt x="1311" y="335"/>
                    <a:pt x="1328" y="319"/>
                    <a:pt x="1345" y="300"/>
                  </a:cubicBezTo>
                  <a:close/>
                  <a:moveTo>
                    <a:pt x="1086" y="569"/>
                  </a:moveTo>
                  <a:cubicBezTo>
                    <a:pt x="1134" y="774"/>
                    <a:pt x="1188" y="975"/>
                    <a:pt x="1244" y="1178"/>
                  </a:cubicBezTo>
                  <a:cubicBezTo>
                    <a:pt x="1170" y="1003"/>
                    <a:pt x="1089" y="830"/>
                    <a:pt x="991" y="667"/>
                  </a:cubicBezTo>
                  <a:cubicBezTo>
                    <a:pt x="1022" y="634"/>
                    <a:pt x="1054" y="602"/>
                    <a:pt x="1086" y="569"/>
                  </a:cubicBezTo>
                  <a:close/>
                  <a:moveTo>
                    <a:pt x="496" y="1178"/>
                  </a:moveTo>
                  <a:cubicBezTo>
                    <a:pt x="496" y="1188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3"/>
                    <a:pt x="323" y="1365"/>
                    <a:pt x="323" y="1365"/>
                  </a:cubicBezTo>
                  <a:cubicBezTo>
                    <a:pt x="347" y="1402"/>
                    <a:pt x="372" y="1439"/>
                    <a:pt x="394" y="1477"/>
                  </a:cubicBezTo>
                  <a:cubicBezTo>
                    <a:pt x="364" y="1445"/>
                    <a:pt x="332" y="1411"/>
                    <a:pt x="303" y="1380"/>
                  </a:cubicBezTo>
                  <a:cubicBezTo>
                    <a:pt x="308" y="1374"/>
                    <a:pt x="316" y="1367"/>
                    <a:pt x="321" y="1361"/>
                  </a:cubicBezTo>
                  <a:close/>
                  <a:moveTo>
                    <a:pt x="1932" y="1480"/>
                  </a:moveTo>
                  <a:lnTo>
                    <a:pt x="1932" y="1480"/>
                  </a:lnTo>
                  <a:cubicBezTo>
                    <a:pt x="1977" y="1588"/>
                    <a:pt x="2018" y="1697"/>
                    <a:pt x="2057" y="1808"/>
                  </a:cubicBezTo>
                  <a:cubicBezTo>
                    <a:pt x="2050" y="1814"/>
                    <a:pt x="2042" y="1821"/>
                    <a:pt x="2035" y="1827"/>
                  </a:cubicBezTo>
                  <a:lnTo>
                    <a:pt x="1932" y="1480"/>
                  </a:lnTo>
                  <a:close/>
                  <a:moveTo>
                    <a:pt x="733" y="1797"/>
                  </a:moveTo>
                  <a:cubicBezTo>
                    <a:pt x="746" y="1823"/>
                    <a:pt x="757" y="1848"/>
                    <a:pt x="771" y="1872"/>
                  </a:cubicBezTo>
                  <a:cubicBezTo>
                    <a:pt x="750" y="1851"/>
                    <a:pt x="730" y="1829"/>
                    <a:pt x="709" y="1807"/>
                  </a:cubicBezTo>
                  <a:cubicBezTo>
                    <a:pt x="718" y="1805"/>
                    <a:pt x="726" y="1801"/>
                    <a:pt x="733" y="1797"/>
                  </a:cubicBezTo>
                  <a:close/>
                  <a:moveTo>
                    <a:pt x="1302" y="2375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80"/>
                    <a:pt x="1332" y="2485"/>
                    <a:pt x="1326" y="2493"/>
                  </a:cubicBezTo>
                  <a:cubicBezTo>
                    <a:pt x="1306" y="2468"/>
                    <a:pt x="1283" y="2444"/>
                    <a:pt x="1263" y="2420"/>
                  </a:cubicBezTo>
                  <a:cubicBezTo>
                    <a:pt x="1278" y="2409"/>
                    <a:pt x="1291" y="2392"/>
                    <a:pt x="1302" y="2375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8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2"/>
                    <a:pt x="2275" y="1933"/>
                    <a:pt x="2715" y="1529"/>
                  </a:cubicBezTo>
                  <a:cubicBezTo>
                    <a:pt x="2732" y="1514"/>
                    <a:pt x="2743" y="1495"/>
                    <a:pt x="2749" y="1478"/>
                  </a:cubicBezTo>
                  <a:cubicBezTo>
                    <a:pt x="2786" y="1435"/>
                    <a:pt x="2793" y="1372"/>
                    <a:pt x="2737" y="1325"/>
                  </a:cubicBezTo>
                  <a:cubicBezTo>
                    <a:pt x="2268" y="932"/>
                    <a:pt x="1833" y="501"/>
                    <a:pt x="1434" y="35"/>
                  </a:cubicBezTo>
                  <a:cubicBezTo>
                    <a:pt x="1413" y="12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7"/>
            <p:cNvSpPr/>
            <p:nvPr/>
          </p:nvSpPr>
          <p:spPr>
            <a:xfrm>
              <a:off x="554960" y="1891610"/>
              <a:ext cx="263231" cy="261297"/>
            </a:xfrm>
            <a:custGeom>
              <a:avLst/>
              <a:gdLst/>
              <a:ahLst/>
              <a:cxnLst/>
              <a:rect l="l" t="t" r="r" b="b"/>
              <a:pathLst>
                <a:path w="1633" h="1621" extrusionOk="0">
                  <a:moveTo>
                    <a:pt x="810" y="150"/>
                  </a:moveTo>
                  <a:cubicBezTo>
                    <a:pt x="814" y="154"/>
                    <a:pt x="819" y="159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7"/>
                    <a:pt x="806" y="154"/>
                    <a:pt x="810" y="150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4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6"/>
                    <a:pt x="308" y="1023"/>
                  </a:cubicBezTo>
                  <a:cubicBezTo>
                    <a:pt x="323" y="1041"/>
                    <a:pt x="340" y="1058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6"/>
                    <a:pt x="838" y="528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5"/>
                    <a:pt x="1030" y="771"/>
                    <a:pt x="1082" y="803"/>
                  </a:cubicBezTo>
                  <a:cubicBezTo>
                    <a:pt x="974" y="898"/>
                    <a:pt x="864" y="995"/>
                    <a:pt x="754" y="1092"/>
                  </a:cubicBezTo>
                  <a:cubicBezTo>
                    <a:pt x="664" y="1011"/>
                    <a:pt x="580" y="927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2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2"/>
                  </a:cubicBezTo>
                  <a:cubicBezTo>
                    <a:pt x="795" y="1328"/>
                    <a:pt x="789" y="1323"/>
                    <a:pt x="784" y="1319"/>
                  </a:cubicBezTo>
                  <a:cubicBezTo>
                    <a:pt x="791" y="1313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49"/>
                    <a:pt x="739" y="51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8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39"/>
                    <a:pt x="223" y="1112"/>
                    <a:pt x="306" y="1187"/>
                  </a:cubicBezTo>
                  <a:cubicBezTo>
                    <a:pt x="463" y="1325"/>
                    <a:pt x="620" y="1464"/>
                    <a:pt x="776" y="1602"/>
                  </a:cubicBezTo>
                  <a:cubicBezTo>
                    <a:pt x="788" y="1615"/>
                    <a:pt x="803" y="1621"/>
                    <a:pt x="818" y="1621"/>
                  </a:cubicBezTo>
                  <a:cubicBezTo>
                    <a:pt x="834" y="1621"/>
                    <a:pt x="849" y="1615"/>
                    <a:pt x="862" y="1602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29"/>
                    <a:pt x="1606" y="916"/>
                  </a:cubicBezTo>
                  <a:cubicBezTo>
                    <a:pt x="1608" y="914"/>
                    <a:pt x="1608" y="914"/>
                    <a:pt x="1610" y="914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1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7"/>
            <p:cNvSpPr/>
            <p:nvPr/>
          </p:nvSpPr>
          <p:spPr>
            <a:xfrm>
              <a:off x="622661" y="1964793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2"/>
                    <a:pt x="403" y="198"/>
                    <a:pt x="408" y="203"/>
                  </a:cubicBezTo>
                  <a:cubicBezTo>
                    <a:pt x="397" y="207"/>
                    <a:pt x="386" y="211"/>
                    <a:pt x="375" y="216"/>
                  </a:cubicBezTo>
                  <a:cubicBezTo>
                    <a:pt x="380" y="205"/>
                    <a:pt x="386" y="196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2"/>
                    <a:pt x="498" y="304"/>
                  </a:cubicBezTo>
                  <a:cubicBezTo>
                    <a:pt x="492" y="306"/>
                    <a:pt x="489" y="306"/>
                    <a:pt x="483" y="308"/>
                  </a:cubicBezTo>
                  <a:cubicBezTo>
                    <a:pt x="487" y="304"/>
                    <a:pt x="489" y="300"/>
                    <a:pt x="492" y="298"/>
                  </a:cubicBezTo>
                  <a:cubicBezTo>
                    <a:pt x="492" y="296"/>
                    <a:pt x="492" y="296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5"/>
                    <a:pt x="360" y="483"/>
                  </a:cubicBezTo>
                  <a:cubicBezTo>
                    <a:pt x="356" y="477"/>
                    <a:pt x="353" y="472"/>
                    <a:pt x="349" y="468"/>
                  </a:cubicBezTo>
                  <a:cubicBezTo>
                    <a:pt x="358" y="464"/>
                    <a:pt x="369" y="462"/>
                    <a:pt x="380" y="459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4"/>
                  </a:cubicBezTo>
                  <a:cubicBezTo>
                    <a:pt x="220" y="60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701"/>
                    <a:pt x="332" y="718"/>
                  </a:cubicBezTo>
                  <a:cubicBezTo>
                    <a:pt x="346" y="722"/>
                    <a:pt x="360" y="724"/>
                    <a:pt x="373" y="724"/>
                  </a:cubicBezTo>
                  <a:cubicBezTo>
                    <a:pt x="462" y="724"/>
                    <a:pt x="526" y="636"/>
                    <a:pt x="591" y="576"/>
                  </a:cubicBezTo>
                  <a:cubicBezTo>
                    <a:pt x="647" y="526"/>
                    <a:pt x="761" y="449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7"/>
            <p:cNvSpPr/>
            <p:nvPr/>
          </p:nvSpPr>
          <p:spPr>
            <a:xfrm>
              <a:off x="449538" y="3320761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2"/>
                  </a:moveTo>
                  <a:cubicBezTo>
                    <a:pt x="2780" y="252"/>
                    <a:pt x="2767" y="314"/>
                    <a:pt x="2760" y="377"/>
                  </a:cubicBezTo>
                  <a:cubicBezTo>
                    <a:pt x="2752" y="330"/>
                    <a:pt x="2743" y="284"/>
                    <a:pt x="2733" y="239"/>
                  </a:cubicBezTo>
                  <a:cubicBezTo>
                    <a:pt x="2754" y="222"/>
                    <a:pt x="2776" y="207"/>
                    <a:pt x="2799" y="192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88"/>
                    <a:pt x="202" y="405"/>
                    <a:pt x="235" y="424"/>
                  </a:cubicBezTo>
                  <a:cubicBezTo>
                    <a:pt x="203" y="427"/>
                    <a:pt x="170" y="431"/>
                    <a:pt x="138" y="438"/>
                  </a:cubicBezTo>
                  <a:cubicBezTo>
                    <a:pt x="136" y="418"/>
                    <a:pt x="134" y="399"/>
                    <a:pt x="133" y="379"/>
                  </a:cubicBezTo>
                  <a:close/>
                  <a:moveTo>
                    <a:pt x="2625" y="327"/>
                  </a:moveTo>
                  <a:cubicBezTo>
                    <a:pt x="2635" y="375"/>
                    <a:pt x="2644" y="425"/>
                    <a:pt x="2655" y="474"/>
                  </a:cubicBezTo>
                  <a:cubicBezTo>
                    <a:pt x="2635" y="435"/>
                    <a:pt x="2614" y="394"/>
                    <a:pt x="2594" y="355"/>
                  </a:cubicBezTo>
                  <a:cubicBezTo>
                    <a:pt x="2605" y="345"/>
                    <a:pt x="2616" y="336"/>
                    <a:pt x="2625" y="327"/>
                  </a:cubicBezTo>
                  <a:close/>
                  <a:moveTo>
                    <a:pt x="2493" y="453"/>
                  </a:moveTo>
                  <a:cubicBezTo>
                    <a:pt x="2499" y="470"/>
                    <a:pt x="2506" y="487"/>
                    <a:pt x="2513" y="504"/>
                  </a:cubicBezTo>
                  <a:cubicBezTo>
                    <a:pt x="2508" y="500"/>
                    <a:pt x="2502" y="496"/>
                    <a:pt x="2499" y="493"/>
                  </a:cubicBezTo>
                  <a:cubicBezTo>
                    <a:pt x="2487" y="483"/>
                    <a:pt x="2476" y="481"/>
                    <a:pt x="2465" y="481"/>
                  </a:cubicBezTo>
                  <a:cubicBezTo>
                    <a:pt x="2474" y="472"/>
                    <a:pt x="2484" y="463"/>
                    <a:pt x="2493" y="453"/>
                  </a:cubicBezTo>
                  <a:close/>
                  <a:moveTo>
                    <a:pt x="414" y="515"/>
                  </a:moveTo>
                  <a:cubicBezTo>
                    <a:pt x="425" y="521"/>
                    <a:pt x="437" y="526"/>
                    <a:pt x="448" y="534"/>
                  </a:cubicBezTo>
                  <a:cubicBezTo>
                    <a:pt x="405" y="554"/>
                    <a:pt x="360" y="576"/>
                    <a:pt x="317" y="599"/>
                  </a:cubicBezTo>
                  <a:cubicBezTo>
                    <a:pt x="340" y="575"/>
                    <a:pt x="366" y="554"/>
                    <a:pt x="394" y="535"/>
                  </a:cubicBezTo>
                  <a:cubicBezTo>
                    <a:pt x="403" y="530"/>
                    <a:pt x="409" y="522"/>
                    <a:pt x="414" y="515"/>
                  </a:cubicBezTo>
                  <a:close/>
                  <a:moveTo>
                    <a:pt x="2879" y="390"/>
                  </a:moveTo>
                  <a:lnTo>
                    <a:pt x="2879" y="390"/>
                  </a:lnTo>
                  <a:cubicBezTo>
                    <a:pt x="2883" y="481"/>
                    <a:pt x="2888" y="575"/>
                    <a:pt x="2894" y="666"/>
                  </a:cubicBezTo>
                  <a:cubicBezTo>
                    <a:pt x="2871" y="576"/>
                    <a:pt x="2868" y="483"/>
                    <a:pt x="2879" y="390"/>
                  </a:cubicBezTo>
                  <a:close/>
                  <a:moveTo>
                    <a:pt x="466" y="705"/>
                  </a:moveTo>
                  <a:cubicBezTo>
                    <a:pt x="468" y="705"/>
                    <a:pt x="468" y="707"/>
                    <a:pt x="468" y="707"/>
                  </a:cubicBezTo>
                  <a:cubicBezTo>
                    <a:pt x="466" y="709"/>
                    <a:pt x="464" y="709"/>
                    <a:pt x="461" y="711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2"/>
                  </a:moveTo>
                  <a:cubicBezTo>
                    <a:pt x="2334" y="662"/>
                    <a:pt x="2359" y="683"/>
                    <a:pt x="2383" y="703"/>
                  </a:cubicBezTo>
                  <a:cubicBezTo>
                    <a:pt x="2387" y="713"/>
                    <a:pt x="2390" y="722"/>
                    <a:pt x="2398" y="731"/>
                  </a:cubicBezTo>
                  <a:cubicBezTo>
                    <a:pt x="2415" y="750"/>
                    <a:pt x="2433" y="759"/>
                    <a:pt x="2454" y="765"/>
                  </a:cubicBezTo>
                  <a:cubicBezTo>
                    <a:pt x="2486" y="793"/>
                    <a:pt x="2515" y="823"/>
                    <a:pt x="2547" y="852"/>
                  </a:cubicBezTo>
                  <a:cubicBezTo>
                    <a:pt x="2463" y="787"/>
                    <a:pt x="2379" y="720"/>
                    <a:pt x="2297" y="655"/>
                  </a:cubicBezTo>
                  <a:cubicBezTo>
                    <a:pt x="2301" y="651"/>
                    <a:pt x="2305" y="647"/>
                    <a:pt x="2308" y="642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1"/>
                    <a:pt x="547" y="877"/>
                    <a:pt x="494" y="914"/>
                  </a:cubicBezTo>
                  <a:cubicBezTo>
                    <a:pt x="545" y="873"/>
                    <a:pt x="599" y="839"/>
                    <a:pt x="655" y="808"/>
                  </a:cubicBezTo>
                  <a:close/>
                  <a:moveTo>
                    <a:pt x="230" y="1044"/>
                  </a:moveTo>
                  <a:cubicBezTo>
                    <a:pt x="230" y="1046"/>
                    <a:pt x="228" y="1048"/>
                    <a:pt x="226" y="1050"/>
                  </a:cubicBezTo>
                  <a:lnTo>
                    <a:pt x="226" y="1044"/>
                  </a:lnTo>
                  <a:close/>
                  <a:moveTo>
                    <a:pt x="2894" y="1097"/>
                  </a:moveTo>
                  <a:cubicBezTo>
                    <a:pt x="2903" y="1110"/>
                    <a:pt x="2912" y="1123"/>
                    <a:pt x="2920" y="1136"/>
                  </a:cubicBezTo>
                  <a:cubicBezTo>
                    <a:pt x="2909" y="1128"/>
                    <a:pt x="2898" y="1123"/>
                    <a:pt x="2884" y="1115"/>
                  </a:cubicBezTo>
                  <a:cubicBezTo>
                    <a:pt x="2888" y="1110"/>
                    <a:pt x="2892" y="1104"/>
                    <a:pt x="2894" y="1097"/>
                  </a:cubicBezTo>
                  <a:close/>
                  <a:moveTo>
                    <a:pt x="2913" y="0"/>
                  </a:moveTo>
                  <a:cubicBezTo>
                    <a:pt x="2904" y="0"/>
                    <a:pt x="2894" y="2"/>
                    <a:pt x="2884" y="6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19"/>
                  </a:cubicBezTo>
                  <a:cubicBezTo>
                    <a:pt x="2400" y="373"/>
                    <a:pt x="2348" y="429"/>
                    <a:pt x="2295" y="483"/>
                  </a:cubicBezTo>
                  <a:lnTo>
                    <a:pt x="2292" y="483"/>
                  </a:ln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8"/>
                  </a:cubicBezTo>
                  <a:cubicBezTo>
                    <a:pt x="2202" y="578"/>
                    <a:pt x="2182" y="599"/>
                    <a:pt x="2163" y="617"/>
                  </a:cubicBezTo>
                  <a:cubicBezTo>
                    <a:pt x="2141" y="638"/>
                    <a:pt x="2137" y="683"/>
                    <a:pt x="2163" y="703"/>
                  </a:cubicBezTo>
                  <a:cubicBezTo>
                    <a:pt x="2314" y="823"/>
                    <a:pt x="2465" y="942"/>
                    <a:pt x="2616" y="1059"/>
                  </a:cubicBezTo>
                  <a:cubicBezTo>
                    <a:pt x="2728" y="1147"/>
                    <a:pt x="2836" y="1251"/>
                    <a:pt x="2978" y="1285"/>
                  </a:cubicBezTo>
                  <a:cubicBezTo>
                    <a:pt x="2983" y="1286"/>
                    <a:pt x="2988" y="1287"/>
                    <a:pt x="2993" y="1287"/>
                  </a:cubicBezTo>
                  <a:cubicBezTo>
                    <a:pt x="3026" y="1287"/>
                    <a:pt x="3057" y="1263"/>
                    <a:pt x="3054" y="1227"/>
                  </a:cubicBezTo>
                  <a:cubicBezTo>
                    <a:pt x="3026" y="849"/>
                    <a:pt x="2998" y="472"/>
                    <a:pt x="2987" y="94"/>
                  </a:cubicBezTo>
                  <a:cubicBezTo>
                    <a:pt x="2987" y="79"/>
                    <a:pt x="2983" y="66"/>
                    <a:pt x="2974" y="56"/>
                  </a:cubicBezTo>
                  <a:cubicBezTo>
                    <a:pt x="2974" y="24"/>
                    <a:pt x="2947" y="0"/>
                    <a:pt x="2913" y="0"/>
                  </a:cubicBezTo>
                  <a:close/>
                  <a:moveTo>
                    <a:pt x="88" y="249"/>
                  </a:moveTo>
                  <a:cubicBezTo>
                    <a:pt x="80" y="249"/>
                    <a:pt x="72" y="249"/>
                    <a:pt x="64" y="250"/>
                  </a:cubicBezTo>
                  <a:cubicBezTo>
                    <a:pt x="34" y="254"/>
                    <a:pt x="0" y="276"/>
                    <a:pt x="4" y="312"/>
                  </a:cubicBezTo>
                  <a:cubicBezTo>
                    <a:pt x="6" y="328"/>
                    <a:pt x="8" y="345"/>
                    <a:pt x="10" y="362"/>
                  </a:cubicBezTo>
                  <a:cubicBezTo>
                    <a:pt x="8" y="370"/>
                    <a:pt x="8" y="377"/>
                    <a:pt x="8" y="384"/>
                  </a:cubicBezTo>
                  <a:cubicBezTo>
                    <a:pt x="11" y="405"/>
                    <a:pt x="15" y="425"/>
                    <a:pt x="17" y="446"/>
                  </a:cubicBezTo>
                  <a:cubicBezTo>
                    <a:pt x="41" y="720"/>
                    <a:pt x="51" y="992"/>
                    <a:pt x="45" y="1266"/>
                  </a:cubicBezTo>
                  <a:cubicBezTo>
                    <a:pt x="44" y="1302"/>
                    <a:pt x="74" y="1327"/>
                    <a:pt x="106" y="1327"/>
                  </a:cubicBezTo>
                  <a:cubicBezTo>
                    <a:pt x="116" y="1327"/>
                    <a:pt x="127" y="1324"/>
                    <a:pt x="136" y="1319"/>
                  </a:cubicBezTo>
                  <a:cubicBezTo>
                    <a:pt x="155" y="1307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6"/>
                  </a:cubicBezTo>
                  <a:cubicBezTo>
                    <a:pt x="453" y="1080"/>
                    <a:pt x="688" y="918"/>
                    <a:pt x="940" y="780"/>
                  </a:cubicBezTo>
                  <a:cubicBezTo>
                    <a:pt x="981" y="757"/>
                    <a:pt x="977" y="698"/>
                    <a:pt x="940" y="675"/>
                  </a:cubicBezTo>
                  <a:cubicBezTo>
                    <a:pt x="789" y="582"/>
                    <a:pt x="636" y="494"/>
                    <a:pt x="479" y="412"/>
                  </a:cubicBezTo>
                  <a:cubicBezTo>
                    <a:pt x="371" y="356"/>
                    <a:pt x="221" y="249"/>
                    <a:pt x="8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7"/>
            <p:cNvSpPr/>
            <p:nvPr/>
          </p:nvSpPr>
          <p:spPr>
            <a:xfrm>
              <a:off x="450989" y="3073327"/>
              <a:ext cx="491000" cy="259846"/>
            </a:xfrm>
            <a:custGeom>
              <a:avLst/>
              <a:gdLst/>
              <a:ahLst/>
              <a:cxnLst/>
              <a:rect l="l" t="t" r="r" b="b"/>
              <a:pathLst>
                <a:path w="3046" h="1612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901"/>
                    <a:pt x="1479" y="1336"/>
                  </a:cubicBezTo>
                  <a:cubicBezTo>
                    <a:pt x="1397" y="1272"/>
                    <a:pt x="1330" y="1190"/>
                    <a:pt x="1259" y="1114"/>
                  </a:cubicBezTo>
                  <a:cubicBezTo>
                    <a:pt x="1158" y="1004"/>
                    <a:pt x="1039" y="909"/>
                    <a:pt x="920" y="818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6"/>
                    <a:pt x="782" y="1015"/>
                  </a:cubicBezTo>
                  <a:cubicBezTo>
                    <a:pt x="899" y="1107"/>
                    <a:pt x="1013" y="1203"/>
                    <a:pt x="1114" y="1313"/>
                  </a:cubicBezTo>
                  <a:cubicBezTo>
                    <a:pt x="1209" y="1418"/>
                    <a:pt x="1300" y="1519"/>
                    <a:pt x="1421" y="1593"/>
                  </a:cubicBezTo>
                  <a:cubicBezTo>
                    <a:pt x="1443" y="1606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7"/>
            <p:cNvSpPr/>
            <p:nvPr/>
          </p:nvSpPr>
          <p:spPr>
            <a:xfrm>
              <a:off x="437932" y="3172623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0"/>
                    <a:pt x="2515" y="545"/>
                    <a:pt x="2278" y="774"/>
                  </a:cubicBezTo>
                  <a:cubicBezTo>
                    <a:pt x="2155" y="893"/>
                    <a:pt x="2024" y="1007"/>
                    <a:pt x="1894" y="1115"/>
                  </a:cubicBezTo>
                  <a:cubicBezTo>
                    <a:pt x="1797" y="1195"/>
                    <a:pt x="1678" y="1266"/>
                    <a:pt x="1603" y="1369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7" y="348"/>
                    <a:pt x="167" y="348"/>
                  </a:cubicBezTo>
                  <a:cubicBezTo>
                    <a:pt x="67" y="348"/>
                    <a:pt x="1" y="505"/>
                    <a:pt x="108" y="578"/>
                  </a:cubicBezTo>
                  <a:cubicBezTo>
                    <a:pt x="611" y="916"/>
                    <a:pt x="1092" y="1285"/>
                    <a:pt x="1575" y="1648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4"/>
                    <a:pt x="1733" y="1605"/>
                  </a:cubicBezTo>
                  <a:cubicBezTo>
                    <a:pt x="1748" y="1596"/>
                    <a:pt x="1763" y="1581"/>
                    <a:pt x="1773" y="1559"/>
                  </a:cubicBezTo>
                  <a:cubicBezTo>
                    <a:pt x="1829" y="1432"/>
                    <a:pt x="1993" y="1346"/>
                    <a:pt x="2097" y="1261"/>
                  </a:cubicBezTo>
                  <a:cubicBezTo>
                    <a:pt x="2218" y="1160"/>
                    <a:pt x="2336" y="1054"/>
                    <a:pt x="2449" y="945"/>
                  </a:cubicBezTo>
                  <a:cubicBezTo>
                    <a:pt x="2688" y="718"/>
                    <a:pt x="2908" y="472"/>
                    <a:pt x="3111" y="215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7"/>
            <p:cNvSpPr/>
            <p:nvPr/>
          </p:nvSpPr>
          <p:spPr>
            <a:xfrm>
              <a:off x="434225" y="2636651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0"/>
                  </a:moveTo>
                  <a:cubicBezTo>
                    <a:pt x="1589" y="0"/>
                    <a:pt x="1562" y="10"/>
                    <a:pt x="1536" y="33"/>
                  </a:cubicBezTo>
                  <a:cubicBezTo>
                    <a:pt x="1085" y="450"/>
                    <a:pt x="606" y="838"/>
                    <a:pt x="105" y="1192"/>
                  </a:cubicBezTo>
                  <a:cubicBezTo>
                    <a:pt x="1" y="1268"/>
                    <a:pt x="67" y="1425"/>
                    <a:pt x="165" y="1425"/>
                  </a:cubicBezTo>
                  <a:cubicBezTo>
                    <a:pt x="185" y="1425"/>
                    <a:pt x="206" y="1418"/>
                    <a:pt x="228" y="1403"/>
                  </a:cubicBezTo>
                  <a:cubicBezTo>
                    <a:pt x="716" y="1056"/>
                    <a:pt x="1184" y="680"/>
                    <a:pt x="1628" y="279"/>
                  </a:cubicBezTo>
                  <a:cubicBezTo>
                    <a:pt x="1835" y="482"/>
                    <a:pt x="2042" y="687"/>
                    <a:pt x="2251" y="890"/>
                  </a:cubicBezTo>
                  <a:cubicBezTo>
                    <a:pt x="2467" y="1103"/>
                    <a:pt x="2674" y="1343"/>
                    <a:pt x="2931" y="1507"/>
                  </a:cubicBezTo>
                  <a:cubicBezTo>
                    <a:pt x="2952" y="1521"/>
                    <a:pt x="2973" y="1527"/>
                    <a:pt x="2993" y="1527"/>
                  </a:cubicBezTo>
                  <a:cubicBezTo>
                    <a:pt x="3096" y="1527"/>
                    <a:pt x="3164" y="1367"/>
                    <a:pt x="3054" y="1297"/>
                  </a:cubicBezTo>
                  <a:cubicBezTo>
                    <a:pt x="2815" y="1146"/>
                    <a:pt x="2622" y="916"/>
                    <a:pt x="2422" y="719"/>
                  </a:cubicBezTo>
                  <a:cubicBezTo>
                    <a:pt x="2195" y="497"/>
                    <a:pt x="1967" y="273"/>
                    <a:pt x="1742" y="49"/>
                  </a:cubicBezTo>
                  <a:cubicBezTo>
                    <a:pt x="1721" y="29"/>
                    <a:pt x="1699" y="19"/>
                    <a:pt x="1676" y="16"/>
                  </a:cubicBezTo>
                  <a:cubicBezTo>
                    <a:pt x="1658" y="6"/>
                    <a:pt x="1638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7"/>
            <p:cNvSpPr/>
            <p:nvPr/>
          </p:nvSpPr>
          <p:spPr>
            <a:xfrm>
              <a:off x="452118" y="2521397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1"/>
                  </a:moveTo>
                  <a:cubicBezTo>
                    <a:pt x="1482" y="1"/>
                    <a:pt x="1454" y="13"/>
                    <a:pt x="1431" y="43"/>
                  </a:cubicBezTo>
                  <a:cubicBezTo>
                    <a:pt x="1060" y="496"/>
                    <a:pt x="555" y="837"/>
                    <a:pt x="96" y="1197"/>
                  </a:cubicBezTo>
                  <a:cubicBezTo>
                    <a:pt x="0" y="1274"/>
                    <a:pt x="88" y="1397"/>
                    <a:pt x="188" y="1397"/>
                  </a:cubicBezTo>
                  <a:cubicBezTo>
                    <a:pt x="215" y="1397"/>
                    <a:pt x="242" y="1389"/>
                    <a:pt x="268" y="1368"/>
                  </a:cubicBezTo>
                  <a:cubicBezTo>
                    <a:pt x="708" y="1022"/>
                    <a:pt x="1191" y="695"/>
                    <a:pt x="1558" y="267"/>
                  </a:cubicBezTo>
                  <a:cubicBezTo>
                    <a:pt x="1990" y="652"/>
                    <a:pt x="2414" y="1050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4"/>
                  </a:cubicBezTo>
                  <a:cubicBezTo>
                    <a:pt x="2572" y="865"/>
                    <a:pt x="2136" y="457"/>
                    <a:pt x="1688" y="58"/>
                  </a:cubicBezTo>
                  <a:cubicBezTo>
                    <a:pt x="1664" y="36"/>
                    <a:pt x="1636" y="26"/>
                    <a:pt x="1609" y="26"/>
                  </a:cubicBezTo>
                  <a:cubicBezTo>
                    <a:pt x="1599" y="26"/>
                    <a:pt x="1590" y="27"/>
                    <a:pt x="1580" y="30"/>
                  </a:cubicBezTo>
                  <a:cubicBezTo>
                    <a:pt x="1559" y="12"/>
                    <a:pt x="1534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7"/>
            <p:cNvSpPr/>
            <p:nvPr/>
          </p:nvSpPr>
          <p:spPr>
            <a:xfrm>
              <a:off x="473234" y="2756258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6"/>
                  </a:cubicBezTo>
                  <a:cubicBezTo>
                    <a:pt x="1360" y="361"/>
                    <a:pt x="1354" y="394"/>
                    <a:pt x="1365" y="432"/>
                  </a:cubicBezTo>
                  <a:cubicBezTo>
                    <a:pt x="1382" y="489"/>
                    <a:pt x="1401" y="547"/>
                    <a:pt x="1417" y="605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7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7"/>
                  </a:moveTo>
                  <a:cubicBezTo>
                    <a:pt x="496" y="1187"/>
                    <a:pt x="496" y="1196"/>
                    <a:pt x="496" y="1205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7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1"/>
                    <a:pt x="372" y="1438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79"/>
                  </a:moveTo>
                  <a:lnTo>
                    <a:pt x="1932" y="1479"/>
                  </a:ln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3"/>
                    <a:pt x="2042" y="1821"/>
                    <a:pt x="2035" y="1826"/>
                  </a:cubicBezTo>
                  <a:lnTo>
                    <a:pt x="1932" y="1479"/>
                  </a:lnTo>
                  <a:close/>
                  <a:moveTo>
                    <a:pt x="733" y="1796"/>
                  </a:moveTo>
                  <a:cubicBezTo>
                    <a:pt x="746" y="1822"/>
                    <a:pt x="757" y="1847"/>
                    <a:pt x="771" y="1873"/>
                  </a:cubicBezTo>
                  <a:cubicBezTo>
                    <a:pt x="750" y="1850"/>
                    <a:pt x="730" y="1828"/>
                    <a:pt x="709" y="1808"/>
                  </a:cubicBezTo>
                  <a:cubicBezTo>
                    <a:pt x="718" y="1804"/>
                    <a:pt x="726" y="1802"/>
                    <a:pt x="733" y="1796"/>
                  </a:cubicBezTo>
                  <a:close/>
                  <a:moveTo>
                    <a:pt x="1302" y="2374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4"/>
                    <a:pt x="1326" y="2492"/>
                  </a:cubicBezTo>
                  <a:cubicBezTo>
                    <a:pt x="1306" y="2468"/>
                    <a:pt x="1283" y="2443"/>
                    <a:pt x="1263" y="2419"/>
                  </a:cubicBezTo>
                  <a:cubicBezTo>
                    <a:pt x="1278" y="2408"/>
                    <a:pt x="1291" y="2391"/>
                    <a:pt x="1302" y="2374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0"/>
                    <a:pt x="946" y="364"/>
                    <a:pt x="785" y="530"/>
                  </a:cubicBezTo>
                  <a:cubicBezTo>
                    <a:pt x="746" y="542"/>
                    <a:pt x="713" y="571"/>
                    <a:pt x="705" y="612"/>
                  </a:cubicBezTo>
                  <a:cubicBezTo>
                    <a:pt x="487" y="840"/>
                    <a:pt x="267" y="1067"/>
                    <a:pt x="47" y="1295"/>
                  </a:cubicBezTo>
                  <a:cubicBezTo>
                    <a:pt x="2" y="1341"/>
                    <a:pt x="1" y="1418"/>
                    <a:pt x="47" y="1466"/>
                  </a:cubicBezTo>
                  <a:cubicBezTo>
                    <a:pt x="457" y="1880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3"/>
                    <a:pt x="1403" y="2751"/>
                  </a:cubicBezTo>
                  <a:cubicBezTo>
                    <a:pt x="1837" y="2341"/>
                    <a:pt x="2275" y="1932"/>
                    <a:pt x="2715" y="1528"/>
                  </a:cubicBezTo>
                  <a:cubicBezTo>
                    <a:pt x="2732" y="1513"/>
                    <a:pt x="2743" y="1494"/>
                    <a:pt x="2749" y="1478"/>
                  </a:cubicBezTo>
                  <a:cubicBezTo>
                    <a:pt x="2786" y="1435"/>
                    <a:pt x="2793" y="1371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7"/>
            <p:cNvSpPr/>
            <p:nvPr/>
          </p:nvSpPr>
          <p:spPr>
            <a:xfrm>
              <a:off x="554960" y="2837983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0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8"/>
                    <a:pt x="806" y="154"/>
                    <a:pt x="810" y="150"/>
                  </a:cubicBezTo>
                  <a:close/>
                  <a:moveTo>
                    <a:pt x="232" y="723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3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8"/>
                    <a:pt x="308" y="1023"/>
                  </a:cubicBezTo>
                  <a:cubicBezTo>
                    <a:pt x="323" y="1041"/>
                    <a:pt x="340" y="1060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5"/>
                    <a:pt x="754" y="1092"/>
                  </a:cubicBezTo>
                  <a:cubicBezTo>
                    <a:pt x="664" y="1012"/>
                    <a:pt x="580" y="928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3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4"/>
                  </a:cubicBezTo>
                  <a:cubicBezTo>
                    <a:pt x="795" y="1329"/>
                    <a:pt x="789" y="1323"/>
                    <a:pt x="784" y="1319"/>
                  </a:cubicBezTo>
                  <a:cubicBezTo>
                    <a:pt x="791" y="1314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8"/>
                  </a:cubicBezTo>
                  <a:cubicBezTo>
                    <a:pt x="743" y="50"/>
                    <a:pt x="739" y="53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9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40"/>
                    <a:pt x="223" y="1112"/>
                    <a:pt x="306" y="1187"/>
                  </a:cubicBezTo>
                  <a:cubicBezTo>
                    <a:pt x="463" y="1325"/>
                    <a:pt x="620" y="1465"/>
                    <a:pt x="776" y="1604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4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30"/>
                    <a:pt x="1606" y="916"/>
                  </a:cubicBezTo>
                  <a:cubicBezTo>
                    <a:pt x="1608" y="916"/>
                    <a:pt x="1608" y="915"/>
                    <a:pt x="1610" y="915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7"/>
            <p:cNvSpPr/>
            <p:nvPr/>
          </p:nvSpPr>
          <p:spPr>
            <a:xfrm>
              <a:off x="622661" y="2911327"/>
              <a:ext cx="122669" cy="116544"/>
            </a:xfrm>
            <a:custGeom>
              <a:avLst/>
              <a:gdLst/>
              <a:ahLst/>
              <a:cxnLst/>
              <a:rect l="l" t="t" r="r" b="b"/>
              <a:pathLst>
                <a:path w="761" h="723" extrusionOk="0">
                  <a:moveTo>
                    <a:pt x="392" y="184"/>
                  </a:moveTo>
                  <a:cubicBezTo>
                    <a:pt x="397" y="191"/>
                    <a:pt x="403" y="197"/>
                    <a:pt x="408" y="204"/>
                  </a:cubicBezTo>
                  <a:cubicBezTo>
                    <a:pt x="397" y="206"/>
                    <a:pt x="386" y="212"/>
                    <a:pt x="375" y="215"/>
                  </a:cubicBezTo>
                  <a:cubicBezTo>
                    <a:pt x="380" y="204"/>
                    <a:pt x="386" y="195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9"/>
                    <a:pt x="496" y="301"/>
                    <a:pt x="498" y="303"/>
                  </a:cubicBezTo>
                  <a:cubicBezTo>
                    <a:pt x="492" y="305"/>
                    <a:pt x="489" y="305"/>
                    <a:pt x="483" y="307"/>
                  </a:cubicBezTo>
                  <a:cubicBezTo>
                    <a:pt x="487" y="303"/>
                    <a:pt x="489" y="301"/>
                    <a:pt x="492" y="297"/>
                  </a:cubicBezTo>
                  <a:cubicBezTo>
                    <a:pt x="492" y="297"/>
                    <a:pt x="492" y="297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5"/>
                  </a:lnTo>
                  <a:cubicBezTo>
                    <a:pt x="599" y="414"/>
                    <a:pt x="597" y="413"/>
                    <a:pt x="594" y="413"/>
                  </a:cubicBezTo>
                  <a:cubicBezTo>
                    <a:pt x="590" y="413"/>
                    <a:pt x="584" y="415"/>
                    <a:pt x="578" y="420"/>
                  </a:cubicBezTo>
                  <a:cubicBezTo>
                    <a:pt x="582" y="415"/>
                    <a:pt x="587" y="411"/>
                    <a:pt x="591" y="406"/>
                  </a:cubicBezTo>
                  <a:close/>
                  <a:moveTo>
                    <a:pt x="380" y="458"/>
                  </a:moveTo>
                  <a:lnTo>
                    <a:pt x="380" y="458"/>
                  </a:lnTo>
                  <a:cubicBezTo>
                    <a:pt x="373" y="467"/>
                    <a:pt x="367" y="475"/>
                    <a:pt x="360" y="482"/>
                  </a:cubicBezTo>
                  <a:cubicBezTo>
                    <a:pt x="356" y="476"/>
                    <a:pt x="353" y="473"/>
                    <a:pt x="349" y="467"/>
                  </a:cubicBezTo>
                  <a:cubicBezTo>
                    <a:pt x="358" y="463"/>
                    <a:pt x="369" y="461"/>
                    <a:pt x="380" y="458"/>
                  </a:cubicBezTo>
                  <a:close/>
                  <a:moveTo>
                    <a:pt x="393" y="1"/>
                  </a:moveTo>
                  <a:cubicBezTo>
                    <a:pt x="386" y="1"/>
                    <a:pt x="380" y="2"/>
                    <a:pt x="373" y="5"/>
                  </a:cubicBezTo>
                  <a:cubicBezTo>
                    <a:pt x="220" y="59"/>
                    <a:pt x="181" y="236"/>
                    <a:pt x="37" y="297"/>
                  </a:cubicBezTo>
                  <a:cubicBezTo>
                    <a:pt x="0" y="314"/>
                    <a:pt x="2" y="368"/>
                    <a:pt x="26" y="394"/>
                  </a:cubicBezTo>
                  <a:cubicBezTo>
                    <a:pt x="78" y="452"/>
                    <a:pt x="131" y="512"/>
                    <a:pt x="183" y="570"/>
                  </a:cubicBezTo>
                  <a:cubicBezTo>
                    <a:pt x="222" y="614"/>
                    <a:pt x="274" y="700"/>
                    <a:pt x="332" y="717"/>
                  </a:cubicBezTo>
                  <a:cubicBezTo>
                    <a:pt x="346" y="721"/>
                    <a:pt x="360" y="723"/>
                    <a:pt x="373" y="723"/>
                  </a:cubicBezTo>
                  <a:cubicBezTo>
                    <a:pt x="462" y="723"/>
                    <a:pt x="526" y="635"/>
                    <a:pt x="591" y="575"/>
                  </a:cubicBezTo>
                  <a:cubicBezTo>
                    <a:pt x="647" y="525"/>
                    <a:pt x="761" y="448"/>
                    <a:pt x="709" y="357"/>
                  </a:cubicBezTo>
                  <a:cubicBezTo>
                    <a:pt x="647" y="253"/>
                    <a:pt x="537" y="158"/>
                    <a:pt x="449" y="66"/>
                  </a:cubicBezTo>
                  <a:cubicBezTo>
                    <a:pt x="451" y="35"/>
                    <a:pt x="426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7"/>
            <p:cNvSpPr/>
            <p:nvPr/>
          </p:nvSpPr>
          <p:spPr>
            <a:xfrm>
              <a:off x="449538" y="4267295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2"/>
                  </a:moveTo>
                  <a:lnTo>
                    <a:pt x="2799" y="192"/>
                  </a:lnTo>
                  <a:cubicBezTo>
                    <a:pt x="2780" y="253"/>
                    <a:pt x="2767" y="313"/>
                    <a:pt x="2760" y="376"/>
                  </a:cubicBezTo>
                  <a:cubicBezTo>
                    <a:pt x="2752" y="330"/>
                    <a:pt x="2743" y="285"/>
                    <a:pt x="2733" y="238"/>
                  </a:cubicBezTo>
                  <a:cubicBezTo>
                    <a:pt x="2754" y="221"/>
                    <a:pt x="2776" y="206"/>
                    <a:pt x="2799" y="192"/>
                  </a:cubicBezTo>
                  <a:close/>
                  <a:moveTo>
                    <a:pt x="133" y="378"/>
                  </a:moveTo>
                  <a:lnTo>
                    <a:pt x="133" y="378"/>
                  </a:lnTo>
                  <a:cubicBezTo>
                    <a:pt x="166" y="387"/>
                    <a:pt x="202" y="406"/>
                    <a:pt x="235" y="423"/>
                  </a:cubicBezTo>
                  <a:cubicBezTo>
                    <a:pt x="203" y="426"/>
                    <a:pt x="170" y="430"/>
                    <a:pt x="138" y="438"/>
                  </a:cubicBezTo>
                  <a:cubicBezTo>
                    <a:pt x="136" y="419"/>
                    <a:pt x="134" y="399"/>
                    <a:pt x="133" y="378"/>
                  </a:cubicBezTo>
                  <a:close/>
                  <a:moveTo>
                    <a:pt x="2625" y="326"/>
                  </a:moveTo>
                  <a:cubicBezTo>
                    <a:pt x="2635" y="374"/>
                    <a:pt x="2644" y="425"/>
                    <a:pt x="2655" y="473"/>
                  </a:cubicBezTo>
                  <a:cubicBezTo>
                    <a:pt x="2635" y="434"/>
                    <a:pt x="2614" y="395"/>
                    <a:pt x="2594" y="354"/>
                  </a:cubicBezTo>
                  <a:cubicBezTo>
                    <a:pt x="2605" y="344"/>
                    <a:pt x="2616" y="335"/>
                    <a:pt x="2625" y="326"/>
                  </a:cubicBezTo>
                  <a:close/>
                  <a:moveTo>
                    <a:pt x="2493" y="453"/>
                  </a:moveTo>
                  <a:cubicBezTo>
                    <a:pt x="2499" y="469"/>
                    <a:pt x="2506" y="486"/>
                    <a:pt x="2513" y="503"/>
                  </a:cubicBezTo>
                  <a:cubicBezTo>
                    <a:pt x="2508" y="499"/>
                    <a:pt x="2502" y="495"/>
                    <a:pt x="2499" y="492"/>
                  </a:cubicBezTo>
                  <a:cubicBezTo>
                    <a:pt x="2487" y="482"/>
                    <a:pt x="2476" y="481"/>
                    <a:pt x="2465" y="481"/>
                  </a:cubicBezTo>
                  <a:cubicBezTo>
                    <a:pt x="2474" y="471"/>
                    <a:pt x="2484" y="462"/>
                    <a:pt x="2493" y="453"/>
                  </a:cubicBezTo>
                  <a:close/>
                  <a:moveTo>
                    <a:pt x="414" y="514"/>
                  </a:moveTo>
                  <a:cubicBezTo>
                    <a:pt x="425" y="520"/>
                    <a:pt x="437" y="527"/>
                    <a:pt x="448" y="533"/>
                  </a:cubicBezTo>
                  <a:cubicBezTo>
                    <a:pt x="405" y="553"/>
                    <a:pt x="360" y="576"/>
                    <a:pt x="317" y="598"/>
                  </a:cubicBezTo>
                  <a:cubicBezTo>
                    <a:pt x="340" y="576"/>
                    <a:pt x="366" y="553"/>
                    <a:pt x="394" y="535"/>
                  </a:cubicBezTo>
                  <a:cubicBezTo>
                    <a:pt x="403" y="529"/>
                    <a:pt x="409" y="522"/>
                    <a:pt x="414" y="514"/>
                  </a:cubicBezTo>
                  <a:close/>
                  <a:moveTo>
                    <a:pt x="2879" y="389"/>
                  </a:moveTo>
                  <a:cubicBezTo>
                    <a:pt x="2883" y="482"/>
                    <a:pt x="2888" y="574"/>
                    <a:pt x="2894" y="665"/>
                  </a:cubicBezTo>
                  <a:cubicBezTo>
                    <a:pt x="2871" y="576"/>
                    <a:pt x="2868" y="482"/>
                    <a:pt x="2879" y="389"/>
                  </a:cubicBezTo>
                  <a:close/>
                  <a:moveTo>
                    <a:pt x="466" y="704"/>
                  </a:moveTo>
                  <a:cubicBezTo>
                    <a:pt x="468" y="704"/>
                    <a:pt x="468" y="706"/>
                    <a:pt x="468" y="708"/>
                  </a:cubicBezTo>
                  <a:cubicBezTo>
                    <a:pt x="466" y="708"/>
                    <a:pt x="464" y="710"/>
                    <a:pt x="461" y="710"/>
                  </a:cubicBezTo>
                  <a:cubicBezTo>
                    <a:pt x="463" y="708"/>
                    <a:pt x="464" y="706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1"/>
                    <a:pt x="2359" y="682"/>
                    <a:pt x="2383" y="702"/>
                  </a:cubicBezTo>
                  <a:cubicBezTo>
                    <a:pt x="2387" y="712"/>
                    <a:pt x="2390" y="721"/>
                    <a:pt x="2398" y="730"/>
                  </a:cubicBezTo>
                  <a:cubicBezTo>
                    <a:pt x="2415" y="749"/>
                    <a:pt x="2433" y="758"/>
                    <a:pt x="2454" y="764"/>
                  </a:cubicBezTo>
                  <a:cubicBezTo>
                    <a:pt x="2486" y="792"/>
                    <a:pt x="2515" y="822"/>
                    <a:pt x="2547" y="852"/>
                  </a:cubicBezTo>
                  <a:cubicBezTo>
                    <a:pt x="2463" y="786"/>
                    <a:pt x="2379" y="721"/>
                    <a:pt x="2297" y="654"/>
                  </a:cubicBezTo>
                  <a:cubicBezTo>
                    <a:pt x="2301" y="650"/>
                    <a:pt x="2305" y="646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0"/>
                    <a:pt x="547" y="876"/>
                    <a:pt x="494" y="913"/>
                  </a:cubicBezTo>
                  <a:cubicBezTo>
                    <a:pt x="545" y="872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4"/>
                    <a:pt x="230" y="1045"/>
                  </a:cubicBezTo>
                  <a:cubicBezTo>
                    <a:pt x="230" y="1045"/>
                    <a:pt x="228" y="1047"/>
                    <a:pt x="226" y="1049"/>
                  </a:cubicBezTo>
                  <a:lnTo>
                    <a:pt x="226" y="1044"/>
                  </a:lnTo>
                  <a:close/>
                  <a:moveTo>
                    <a:pt x="2894" y="1098"/>
                  </a:moveTo>
                  <a:cubicBezTo>
                    <a:pt x="2903" y="1109"/>
                    <a:pt x="2912" y="1122"/>
                    <a:pt x="2920" y="1135"/>
                  </a:cubicBezTo>
                  <a:cubicBezTo>
                    <a:pt x="2909" y="1129"/>
                    <a:pt x="2898" y="1122"/>
                    <a:pt x="2884" y="1116"/>
                  </a:cubicBezTo>
                  <a:cubicBezTo>
                    <a:pt x="2888" y="1109"/>
                    <a:pt x="2892" y="1103"/>
                    <a:pt x="2894" y="1098"/>
                  </a:cubicBezTo>
                  <a:close/>
                  <a:moveTo>
                    <a:pt x="2915" y="0"/>
                  </a:moveTo>
                  <a:cubicBezTo>
                    <a:pt x="2905" y="0"/>
                    <a:pt x="2895" y="2"/>
                    <a:pt x="2884" y="7"/>
                  </a:cubicBezTo>
                  <a:cubicBezTo>
                    <a:pt x="2743" y="68"/>
                    <a:pt x="2620" y="165"/>
                    <a:pt x="2502" y="274"/>
                  </a:cubicBezTo>
                  <a:cubicBezTo>
                    <a:pt x="2482" y="279"/>
                    <a:pt x="2461" y="296"/>
                    <a:pt x="2456" y="318"/>
                  </a:cubicBezTo>
                  <a:cubicBezTo>
                    <a:pt x="2400" y="372"/>
                    <a:pt x="2348" y="428"/>
                    <a:pt x="2295" y="482"/>
                  </a:cubicBezTo>
                  <a:lnTo>
                    <a:pt x="2292" y="482"/>
                  </a:lnTo>
                  <a:cubicBezTo>
                    <a:pt x="2284" y="480"/>
                    <a:pt x="2277" y="479"/>
                    <a:pt x="2271" y="479"/>
                  </a:cubicBezTo>
                  <a:cubicBezTo>
                    <a:pt x="2231" y="479"/>
                    <a:pt x="2211" y="522"/>
                    <a:pt x="2221" y="559"/>
                  </a:cubicBezTo>
                  <a:cubicBezTo>
                    <a:pt x="2202" y="577"/>
                    <a:pt x="2182" y="598"/>
                    <a:pt x="2163" y="617"/>
                  </a:cubicBezTo>
                  <a:cubicBezTo>
                    <a:pt x="2141" y="637"/>
                    <a:pt x="2137" y="682"/>
                    <a:pt x="2163" y="702"/>
                  </a:cubicBezTo>
                  <a:cubicBezTo>
                    <a:pt x="2314" y="822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4"/>
                  </a:cubicBezTo>
                  <a:cubicBezTo>
                    <a:pt x="2983" y="1285"/>
                    <a:pt x="2988" y="1286"/>
                    <a:pt x="2993" y="1286"/>
                  </a:cubicBezTo>
                  <a:cubicBezTo>
                    <a:pt x="3026" y="1286"/>
                    <a:pt x="3057" y="1262"/>
                    <a:pt x="3054" y="1226"/>
                  </a:cubicBezTo>
                  <a:cubicBezTo>
                    <a:pt x="3026" y="850"/>
                    <a:pt x="2998" y="471"/>
                    <a:pt x="2987" y="93"/>
                  </a:cubicBezTo>
                  <a:cubicBezTo>
                    <a:pt x="2987" y="78"/>
                    <a:pt x="2983" y="67"/>
                    <a:pt x="2974" y="57"/>
                  </a:cubicBezTo>
                  <a:cubicBezTo>
                    <a:pt x="2974" y="24"/>
                    <a:pt x="2947" y="0"/>
                    <a:pt x="2915" y="0"/>
                  </a:cubicBezTo>
                  <a:close/>
                  <a:moveTo>
                    <a:pt x="88" y="248"/>
                  </a:moveTo>
                  <a:cubicBezTo>
                    <a:pt x="80" y="248"/>
                    <a:pt x="72" y="248"/>
                    <a:pt x="64" y="249"/>
                  </a:cubicBezTo>
                  <a:cubicBezTo>
                    <a:pt x="34" y="253"/>
                    <a:pt x="0" y="275"/>
                    <a:pt x="4" y="311"/>
                  </a:cubicBezTo>
                  <a:cubicBezTo>
                    <a:pt x="6" y="328"/>
                    <a:pt x="8" y="344"/>
                    <a:pt x="10" y="361"/>
                  </a:cubicBezTo>
                  <a:cubicBezTo>
                    <a:pt x="8" y="369"/>
                    <a:pt x="8" y="376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1"/>
                    <a:pt x="45" y="1265"/>
                  </a:cubicBezTo>
                  <a:cubicBezTo>
                    <a:pt x="44" y="1301"/>
                    <a:pt x="74" y="1326"/>
                    <a:pt x="106" y="1326"/>
                  </a:cubicBezTo>
                  <a:cubicBezTo>
                    <a:pt x="116" y="1326"/>
                    <a:pt x="127" y="1324"/>
                    <a:pt x="136" y="1318"/>
                  </a:cubicBezTo>
                  <a:cubicBezTo>
                    <a:pt x="155" y="1306"/>
                    <a:pt x="170" y="1295"/>
                    <a:pt x="187" y="1282"/>
                  </a:cubicBezTo>
                  <a:cubicBezTo>
                    <a:pt x="203" y="1282"/>
                    <a:pt x="222" y="1277"/>
                    <a:pt x="233" y="1265"/>
                  </a:cubicBezTo>
                  <a:cubicBezTo>
                    <a:pt x="453" y="1079"/>
                    <a:pt x="688" y="919"/>
                    <a:pt x="940" y="779"/>
                  </a:cubicBezTo>
                  <a:cubicBezTo>
                    <a:pt x="981" y="756"/>
                    <a:pt x="977" y="699"/>
                    <a:pt x="940" y="674"/>
                  </a:cubicBezTo>
                  <a:cubicBezTo>
                    <a:pt x="789" y="581"/>
                    <a:pt x="636" y="494"/>
                    <a:pt x="479" y="412"/>
                  </a:cubicBezTo>
                  <a:cubicBezTo>
                    <a:pt x="371" y="355"/>
                    <a:pt x="221" y="248"/>
                    <a:pt x="88" y="2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7"/>
            <p:cNvSpPr/>
            <p:nvPr/>
          </p:nvSpPr>
          <p:spPr>
            <a:xfrm>
              <a:off x="450989" y="4020023"/>
              <a:ext cx="491161" cy="259524"/>
            </a:xfrm>
            <a:custGeom>
              <a:avLst/>
              <a:gdLst/>
              <a:ahLst/>
              <a:cxnLst/>
              <a:rect l="l" t="t" r="r" b="b"/>
              <a:pathLst>
                <a:path w="3047" h="1610" extrusionOk="0">
                  <a:moveTo>
                    <a:pt x="2868" y="0"/>
                  </a:moveTo>
                  <a:cubicBezTo>
                    <a:pt x="2841" y="0"/>
                    <a:pt x="2813" y="10"/>
                    <a:pt x="2788" y="34"/>
                  </a:cubicBezTo>
                  <a:cubicBezTo>
                    <a:pt x="2348" y="465"/>
                    <a:pt x="1912" y="900"/>
                    <a:pt x="1479" y="1336"/>
                  </a:cubicBezTo>
                  <a:cubicBezTo>
                    <a:pt x="1397" y="1271"/>
                    <a:pt x="1330" y="1190"/>
                    <a:pt x="1259" y="1112"/>
                  </a:cubicBezTo>
                  <a:cubicBezTo>
                    <a:pt x="1158" y="1002"/>
                    <a:pt x="1039" y="909"/>
                    <a:pt x="920" y="816"/>
                  </a:cubicBezTo>
                  <a:cubicBezTo>
                    <a:pt x="677" y="627"/>
                    <a:pt x="461" y="420"/>
                    <a:pt x="252" y="193"/>
                  </a:cubicBezTo>
                  <a:cubicBezTo>
                    <a:pt x="228" y="166"/>
                    <a:pt x="199" y="155"/>
                    <a:pt x="172" y="155"/>
                  </a:cubicBezTo>
                  <a:cubicBezTo>
                    <a:pt x="82" y="155"/>
                    <a:pt x="1" y="277"/>
                    <a:pt x="81" y="365"/>
                  </a:cubicBezTo>
                  <a:cubicBezTo>
                    <a:pt x="301" y="601"/>
                    <a:pt x="526" y="816"/>
                    <a:pt x="782" y="1013"/>
                  </a:cubicBezTo>
                  <a:cubicBezTo>
                    <a:pt x="899" y="1105"/>
                    <a:pt x="1013" y="1202"/>
                    <a:pt x="1114" y="1314"/>
                  </a:cubicBezTo>
                  <a:cubicBezTo>
                    <a:pt x="1209" y="1416"/>
                    <a:pt x="1300" y="1517"/>
                    <a:pt x="1421" y="1591"/>
                  </a:cubicBezTo>
                  <a:cubicBezTo>
                    <a:pt x="1443" y="1604"/>
                    <a:pt x="1463" y="1609"/>
                    <a:pt x="1483" y="1609"/>
                  </a:cubicBezTo>
                  <a:cubicBezTo>
                    <a:pt x="1495" y="1609"/>
                    <a:pt x="1507" y="1607"/>
                    <a:pt x="1518" y="1602"/>
                  </a:cubicBezTo>
                  <a:cubicBezTo>
                    <a:pt x="1542" y="1601"/>
                    <a:pt x="1567" y="1589"/>
                    <a:pt x="1589" y="1569"/>
                  </a:cubicBezTo>
                  <a:cubicBezTo>
                    <a:pt x="2042" y="1112"/>
                    <a:pt x="2499" y="657"/>
                    <a:pt x="2959" y="206"/>
                  </a:cubicBezTo>
                  <a:cubicBezTo>
                    <a:pt x="3046" y="122"/>
                    <a:pt x="296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7"/>
            <p:cNvSpPr/>
            <p:nvPr/>
          </p:nvSpPr>
          <p:spPr>
            <a:xfrm>
              <a:off x="437932" y="4119157"/>
              <a:ext cx="513245" cy="269518"/>
            </a:xfrm>
            <a:custGeom>
              <a:avLst/>
              <a:gdLst/>
              <a:ahLst/>
              <a:cxnLst/>
              <a:rect l="l" t="t" r="r" b="b"/>
              <a:pathLst>
                <a:path w="3184" h="1672" extrusionOk="0">
                  <a:moveTo>
                    <a:pt x="3018" y="0"/>
                  </a:moveTo>
                  <a:cubicBezTo>
                    <a:pt x="2991" y="0"/>
                    <a:pt x="2963" y="12"/>
                    <a:pt x="2940" y="42"/>
                  </a:cubicBezTo>
                  <a:cubicBezTo>
                    <a:pt x="2736" y="301"/>
                    <a:pt x="2515" y="544"/>
                    <a:pt x="2278" y="773"/>
                  </a:cubicBezTo>
                  <a:cubicBezTo>
                    <a:pt x="2155" y="892"/>
                    <a:pt x="2024" y="1006"/>
                    <a:pt x="1894" y="1116"/>
                  </a:cubicBezTo>
                  <a:cubicBezTo>
                    <a:pt x="1797" y="1194"/>
                    <a:pt x="1678" y="1265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4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7"/>
                  </a:cubicBezTo>
                  <a:cubicBezTo>
                    <a:pt x="611" y="915"/>
                    <a:pt x="1092" y="1284"/>
                    <a:pt x="1575" y="1648"/>
                  </a:cubicBezTo>
                  <a:cubicBezTo>
                    <a:pt x="1597" y="1664"/>
                    <a:pt x="1620" y="1672"/>
                    <a:pt x="1640" y="1672"/>
                  </a:cubicBezTo>
                  <a:cubicBezTo>
                    <a:pt x="1681" y="1672"/>
                    <a:pt x="1715" y="1643"/>
                    <a:pt x="1733" y="1605"/>
                  </a:cubicBezTo>
                  <a:cubicBezTo>
                    <a:pt x="1748" y="1595"/>
                    <a:pt x="1763" y="1580"/>
                    <a:pt x="1773" y="1558"/>
                  </a:cubicBezTo>
                  <a:cubicBezTo>
                    <a:pt x="1829" y="1431"/>
                    <a:pt x="1993" y="1345"/>
                    <a:pt x="2097" y="1260"/>
                  </a:cubicBezTo>
                  <a:cubicBezTo>
                    <a:pt x="2218" y="1159"/>
                    <a:pt x="2336" y="1053"/>
                    <a:pt x="2449" y="945"/>
                  </a:cubicBezTo>
                  <a:cubicBezTo>
                    <a:pt x="2688" y="717"/>
                    <a:pt x="2908" y="471"/>
                    <a:pt x="3111" y="214"/>
                  </a:cubicBezTo>
                  <a:cubicBezTo>
                    <a:pt x="3183" y="122"/>
                    <a:pt x="3103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7"/>
            <p:cNvSpPr/>
            <p:nvPr/>
          </p:nvSpPr>
          <p:spPr>
            <a:xfrm>
              <a:off x="434386" y="3583024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5" y="0"/>
                  </a:moveTo>
                  <a:cubicBezTo>
                    <a:pt x="1588" y="0"/>
                    <a:pt x="1561" y="10"/>
                    <a:pt x="1535" y="33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6"/>
                    <a:pt x="163" y="1426"/>
                  </a:cubicBezTo>
                  <a:cubicBezTo>
                    <a:pt x="183" y="1426"/>
                    <a:pt x="205" y="1419"/>
                    <a:pt x="227" y="1403"/>
                  </a:cubicBezTo>
                  <a:cubicBezTo>
                    <a:pt x="715" y="1056"/>
                    <a:pt x="1183" y="682"/>
                    <a:pt x="1627" y="279"/>
                  </a:cubicBezTo>
                  <a:cubicBezTo>
                    <a:pt x="1834" y="482"/>
                    <a:pt x="2041" y="687"/>
                    <a:pt x="2250" y="892"/>
                  </a:cubicBezTo>
                  <a:cubicBezTo>
                    <a:pt x="2466" y="1105"/>
                    <a:pt x="2673" y="1343"/>
                    <a:pt x="2930" y="1507"/>
                  </a:cubicBezTo>
                  <a:cubicBezTo>
                    <a:pt x="2951" y="1521"/>
                    <a:pt x="2972" y="1527"/>
                    <a:pt x="2992" y="1527"/>
                  </a:cubicBezTo>
                  <a:cubicBezTo>
                    <a:pt x="3095" y="1527"/>
                    <a:pt x="3163" y="1367"/>
                    <a:pt x="3053" y="1297"/>
                  </a:cubicBezTo>
                  <a:cubicBezTo>
                    <a:pt x="2814" y="1146"/>
                    <a:pt x="2621" y="916"/>
                    <a:pt x="2421" y="721"/>
                  </a:cubicBezTo>
                  <a:cubicBezTo>
                    <a:pt x="2194" y="497"/>
                    <a:pt x="1966" y="273"/>
                    <a:pt x="1741" y="49"/>
                  </a:cubicBezTo>
                  <a:cubicBezTo>
                    <a:pt x="1720" y="31"/>
                    <a:pt x="1698" y="20"/>
                    <a:pt x="1675" y="16"/>
                  </a:cubicBezTo>
                  <a:cubicBezTo>
                    <a:pt x="1657" y="6"/>
                    <a:pt x="1637" y="0"/>
                    <a:pt x="1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7"/>
            <p:cNvSpPr/>
            <p:nvPr/>
          </p:nvSpPr>
          <p:spPr>
            <a:xfrm>
              <a:off x="452118" y="3468093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0"/>
                  </a:moveTo>
                  <a:cubicBezTo>
                    <a:pt x="1482" y="0"/>
                    <a:pt x="1454" y="12"/>
                    <a:pt x="1431" y="41"/>
                  </a:cubicBezTo>
                  <a:cubicBezTo>
                    <a:pt x="1060" y="496"/>
                    <a:pt x="555" y="835"/>
                    <a:pt x="96" y="1195"/>
                  </a:cubicBezTo>
                  <a:cubicBezTo>
                    <a:pt x="0" y="1272"/>
                    <a:pt x="88" y="1395"/>
                    <a:pt x="188" y="1395"/>
                  </a:cubicBezTo>
                  <a:cubicBezTo>
                    <a:pt x="215" y="1395"/>
                    <a:pt x="242" y="1387"/>
                    <a:pt x="268" y="1367"/>
                  </a:cubicBezTo>
                  <a:cubicBezTo>
                    <a:pt x="708" y="1022"/>
                    <a:pt x="1191" y="694"/>
                    <a:pt x="1558" y="265"/>
                  </a:cubicBezTo>
                  <a:cubicBezTo>
                    <a:pt x="1990" y="651"/>
                    <a:pt x="2414" y="1048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5"/>
                  </a:cubicBezTo>
                  <a:cubicBezTo>
                    <a:pt x="2572" y="863"/>
                    <a:pt x="2136" y="455"/>
                    <a:pt x="1688" y="56"/>
                  </a:cubicBezTo>
                  <a:cubicBezTo>
                    <a:pt x="1663" y="34"/>
                    <a:pt x="1635" y="25"/>
                    <a:pt x="1608" y="25"/>
                  </a:cubicBezTo>
                  <a:cubicBezTo>
                    <a:pt x="1599" y="25"/>
                    <a:pt x="1589" y="26"/>
                    <a:pt x="1580" y="28"/>
                  </a:cubicBezTo>
                  <a:cubicBezTo>
                    <a:pt x="1559" y="11"/>
                    <a:pt x="1534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7"/>
            <p:cNvSpPr/>
            <p:nvPr/>
          </p:nvSpPr>
          <p:spPr>
            <a:xfrm>
              <a:off x="473234" y="370263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7"/>
                  </a:cubicBezTo>
                  <a:cubicBezTo>
                    <a:pt x="1360" y="363"/>
                    <a:pt x="1354" y="394"/>
                    <a:pt x="1365" y="432"/>
                  </a:cubicBezTo>
                  <a:cubicBezTo>
                    <a:pt x="1382" y="490"/>
                    <a:pt x="1401" y="547"/>
                    <a:pt x="1417" y="607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8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9"/>
                  </a:moveTo>
                  <a:cubicBezTo>
                    <a:pt x="496" y="1189"/>
                    <a:pt x="496" y="1196"/>
                    <a:pt x="496" y="1206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9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3"/>
                    <a:pt x="372" y="1439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80"/>
                  </a:move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5"/>
                    <a:pt x="2042" y="1821"/>
                    <a:pt x="2035" y="1828"/>
                  </a:cubicBezTo>
                  <a:cubicBezTo>
                    <a:pt x="2001" y="1713"/>
                    <a:pt x="1966" y="1595"/>
                    <a:pt x="1932" y="1480"/>
                  </a:cubicBezTo>
                  <a:close/>
                  <a:moveTo>
                    <a:pt x="733" y="1798"/>
                  </a:moveTo>
                  <a:cubicBezTo>
                    <a:pt x="746" y="1823"/>
                    <a:pt x="757" y="1849"/>
                    <a:pt x="771" y="1873"/>
                  </a:cubicBezTo>
                  <a:cubicBezTo>
                    <a:pt x="750" y="1851"/>
                    <a:pt x="730" y="1828"/>
                    <a:pt x="709" y="1808"/>
                  </a:cubicBezTo>
                  <a:cubicBezTo>
                    <a:pt x="718" y="1806"/>
                    <a:pt x="726" y="1802"/>
                    <a:pt x="733" y="1798"/>
                  </a:cubicBezTo>
                  <a:close/>
                  <a:moveTo>
                    <a:pt x="1302" y="2375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6"/>
                    <a:pt x="1326" y="2492"/>
                  </a:cubicBezTo>
                  <a:cubicBezTo>
                    <a:pt x="1306" y="2468"/>
                    <a:pt x="1283" y="2444"/>
                    <a:pt x="1263" y="2421"/>
                  </a:cubicBezTo>
                  <a:cubicBezTo>
                    <a:pt x="1278" y="2408"/>
                    <a:pt x="1291" y="2393"/>
                    <a:pt x="1302" y="2375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1"/>
                    <a:pt x="946" y="365"/>
                    <a:pt x="785" y="531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0"/>
                    <a:pt x="267" y="1068"/>
                    <a:pt x="47" y="1295"/>
                  </a:cubicBezTo>
                  <a:cubicBezTo>
                    <a:pt x="2" y="1343"/>
                    <a:pt x="1" y="1418"/>
                    <a:pt x="47" y="1467"/>
                  </a:cubicBezTo>
                  <a:cubicBezTo>
                    <a:pt x="457" y="1882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4"/>
                    <a:pt x="1403" y="2751"/>
                  </a:cubicBezTo>
                  <a:cubicBezTo>
                    <a:pt x="1837" y="2341"/>
                    <a:pt x="2275" y="1933"/>
                    <a:pt x="2715" y="1530"/>
                  </a:cubicBezTo>
                  <a:cubicBezTo>
                    <a:pt x="2732" y="1513"/>
                    <a:pt x="2743" y="1496"/>
                    <a:pt x="2749" y="1478"/>
                  </a:cubicBezTo>
                  <a:cubicBezTo>
                    <a:pt x="2786" y="1435"/>
                    <a:pt x="2793" y="1373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7"/>
            <p:cNvSpPr/>
            <p:nvPr/>
          </p:nvSpPr>
          <p:spPr>
            <a:xfrm>
              <a:off x="554960" y="3784356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3"/>
                    <a:pt x="806" y="162"/>
                    <a:pt x="799" y="162"/>
                  </a:cubicBezTo>
                  <a:cubicBezTo>
                    <a:pt x="802" y="158"/>
                    <a:pt x="806" y="154"/>
                    <a:pt x="810" y="152"/>
                  </a:cubicBezTo>
                  <a:close/>
                  <a:moveTo>
                    <a:pt x="232" y="723"/>
                  </a:moveTo>
                  <a:cubicBezTo>
                    <a:pt x="236" y="725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5"/>
                    <a:pt x="232" y="723"/>
                  </a:cubicBezTo>
                  <a:close/>
                  <a:moveTo>
                    <a:pt x="159" y="887"/>
                  </a:moveTo>
                  <a:lnTo>
                    <a:pt x="159" y="887"/>
                  </a:lnTo>
                  <a:cubicBezTo>
                    <a:pt x="209" y="932"/>
                    <a:pt x="258" y="978"/>
                    <a:pt x="308" y="1023"/>
                  </a:cubicBezTo>
                  <a:cubicBezTo>
                    <a:pt x="323" y="1042"/>
                    <a:pt x="340" y="1060"/>
                    <a:pt x="355" y="1077"/>
                  </a:cubicBezTo>
                  <a:cubicBezTo>
                    <a:pt x="280" y="1014"/>
                    <a:pt x="196" y="939"/>
                    <a:pt x="159" y="887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5"/>
                  </a:cubicBezTo>
                  <a:cubicBezTo>
                    <a:pt x="886" y="596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7"/>
                    <a:pt x="754" y="1092"/>
                  </a:cubicBezTo>
                  <a:cubicBezTo>
                    <a:pt x="664" y="1014"/>
                    <a:pt x="580" y="928"/>
                    <a:pt x="502" y="836"/>
                  </a:cubicBezTo>
                  <a:cubicBezTo>
                    <a:pt x="597" y="730"/>
                    <a:pt x="690" y="622"/>
                    <a:pt x="786" y="516"/>
                  </a:cubicBezTo>
                  <a:cubicBezTo>
                    <a:pt x="791" y="510"/>
                    <a:pt x="797" y="503"/>
                    <a:pt x="800" y="495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8"/>
                    <a:pt x="806" y="1325"/>
                    <a:pt x="800" y="1334"/>
                  </a:cubicBezTo>
                  <a:cubicBezTo>
                    <a:pt x="795" y="1329"/>
                    <a:pt x="789" y="1325"/>
                    <a:pt x="784" y="1319"/>
                  </a:cubicBezTo>
                  <a:cubicBezTo>
                    <a:pt x="791" y="1316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2"/>
                    <a:pt x="746" y="48"/>
                  </a:cubicBezTo>
                  <a:cubicBezTo>
                    <a:pt x="743" y="50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5"/>
                  </a:cubicBezTo>
                  <a:cubicBezTo>
                    <a:pt x="241" y="540"/>
                    <a:pt x="180" y="609"/>
                    <a:pt x="116" y="676"/>
                  </a:cubicBezTo>
                  <a:cubicBezTo>
                    <a:pt x="79" y="719"/>
                    <a:pt x="4" y="779"/>
                    <a:pt x="3" y="842"/>
                  </a:cubicBezTo>
                  <a:cubicBezTo>
                    <a:pt x="1" y="896"/>
                    <a:pt x="16" y="926"/>
                    <a:pt x="53" y="961"/>
                  </a:cubicBezTo>
                  <a:cubicBezTo>
                    <a:pt x="133" y="1042"/>
                    <a:pt x="223" y="1112"/>
                    <a:pt x="306" y="1187"/>
                  </a:cubicBezTo>
                  <a:cubicBezTo>
                    <a:pt x="463" y="1327"/>
                    <a:pt x="620" y="1465"/>
                    <a:pt x="776" y="1605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5"/>
                  </a:cubicBezTo>
                  <a:cubicBezTo>
                    <a:pt x="1099" y="1385"/>
                    <a:pt x="1337" y="1165"/>
                    <a:pt x="1576" y="945"/>
                  </a:cubicBezTo>
                  <a:cubicBezTo>
                    <a:pt x="1589" y="941"/>
                    <a:pt x="1600" y="932"/>
                    <a:pt x="1606" y="917"/>
                  </a:cubicBezTo>
                  <a:cubicBezTo>
                    <a:pt x="1608" y="917"/>
                    <a:pt x="1608" y="917"/>
                    <a:pt x="1610" y="915"/>
                  </a:cubicBezTo>
                  <a:cubicBezTo>
                    <a:pt x="1632" y="894"/>
                    <a:pt x="1632" y="868"/>
                    <a:pt x="1621" y="848"/>
                  </a:cubicBezTo>
                  <a:cubicBezTo>
                    <a:pt x="1615" y="713"/>
                    <a:pt x="1427" y="589"/>
                    <a:pt x="1347" y="508"/>
                  </a:cubicBezTo>
                  <a:cubicBezTo>
                    <a:pt x="1179" y="344"/>
                    <a:pt x="1013" y="182"/>
                    <a:pt x="847" y="18"/>
                  </a:cubicBezTo>
                  <a:cubicBezTo>
                    <a:pt x="835" y="6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7"/>
            <p:cNvSpPr/>
            <p:nvPr/>
          </p:nvSpPr>
          <p:spPr>
            <a:xfrm>
              <a:off x="622661" y="3857861"/>
              <a:ext cx="122669" cy="116383"/>
            </a:xfrm>
            <a:custGeom>
              <a:avLst/>
              <a:gdLst/>
              <a:ahLst/>
              <a:cxnLst/>
              <a:rect l="l" t="t" r="r" b="b"/>
              <a:pathLst>
                <a:path w="761" h="722" extrusionOk="0">
                  <a:moveTo>
                    <a:pt x="392" y="185"/>
                  </a:moveTo>
                  <a:cubicBezTo>
                    <a:pt x="397" y="190"/>
                    <a:pt x="403" y="196"/>
                    <a:pt x="408" y="203"/>
                  </a:cubicBezTo>
                  <a:cubicBezTo>
                    <a:pt x="397" y="207"/>
                    <a:pt x="386" y="211"/>
                    <a:pt x="375" y="215"/>
                  </a:cubicBezTo>
                  <a:cubicBezTo>
                    <a:pt x="380" y="205"/>
                    <a:pt x="386" y="194"/>
                    <a:pt x="392" y="185"/>
                  </a:cubicBezTo>
                  <a:close/>
                  <a:moveTo>
                    <a:pt x="492" y="297"/>
                  </a:moveTo>
                  <a:cubicBezTo>
                    <a:pt x="494" y="298"/>
                    <a:pt x="496" y="300"/>
                    <a:pt x="498" y="302"/>
                  </a:cubicBezTo>
                  <a:cubicBezTo>
                    <a:pt x="492" y="304"/>
                    <a:pt x="489" y="306"/>
                    <a:pt x="483" y="306"/>
                  </a:cubicBezTo>
                  <a:cubicBezTo>
                    <a:pt x="487" y="304"/>
                    <a:pt x="489" y="300"/>
                    <a:pt x="492" y="297"/>
                  </a:cubicBezTo>
                  <a:close/>
                  <a:moveTo>
                    <a:pt x="591" y="405"/>
                  </a:moveTo>
                  <a:lnTo>
                    <a:pt x="600" y="414"/>
                  </a:lnTo>
                  <a:cubicBezTo>
                    <a:pt x="599" y="413"/>
                    <a:pt x="597" y="412"/>
                    <a:pt x="594" y="412"/>
                  </a:cubicBezTo>
                  <a:cubicBezTo>
                    <a:pt x="590" y="412"/>
                    <a:pt x="584" y="415"/>
                    <a:pt x="578" y="420"/>
                  </a:cubicBezTo>
                  <a:cubicBezTo>
                    <a:pt x="582" y="414"/>
                    <a:pt x="587" y="410"/>
                    <a:pt x="591" y="405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4"/>
                    <a:pt x="360" y="483"/>
                  </a:cubicBezTo>
                  <a:cubicBezTo>
                    <a:pt x="356" y="477"/>
                    <a:pt x="353" y="472"/>
                    <a:pt x="349" y="466"/>
                  </a:cubicBezTo>
                  <a:cubicBezTo>
                    <a:pt x="358" y="463"/>
                    <a:pt x="369" y="461"/>
                    <a:pt x="380" y="459"/>
                  </a:cubicBezTo>
                  <a:close/>
                  <a:moveTo>
                    <a:pt x="392" y="1"/>
                  </a:moveTo>
                  <a:cubicBezTo>
                    <a:pt x="386" y="1"/>
                    <a:pt x="379" y="2"/>
                    <a:pt x="373" y="4"/>
                  </a:cubicBezTo>
                  <a:cubicBezTo>
                    <a:pt x="220" y="60"/>
                    <a:pt x="181" y="235"/>
                    <a:pt x="37" y="298"/>
                  </a:cubicBezTo>
                  <a:cubicBezTo>
                    <a:pt x="0" y="315"/>
                    <a:pt x="2" y="367"/>
                    <a:pt x="26" y="394"/>
                  </a:cubicBezTo>
                  <a:cubicBezTo>
                    <a:pt x="78" y="451"/>
                    <a:pt x="131" y="511"/>
                    <a:pt x="183" y="569"/>
                  </a:cubicBezTo>
                  <a:cubicBezTo>
                    <a:pt x="222" y="614"/>
                    <a:pt x="274" y="699"/>
                    <a:pt x="332" y="716"/>
                  </a:cubicBezTo>
                  <a:cubicBezTo>
                    <a:pt x="346" y="720"/>
                    <a:pt x="360" y="722"/>
                    <a:pt x="373" y="722"/>
                  </a:cubicBezTo>
                  <a:cubicBezTo>
                    <a:pt x="463" y="722"/>
                    <a:pt x="526" y="636"/>
                    <a:pt x="591" y="576"/>
                  </a:cubicBezTo>
                  <a:cubicBezTo>
                    <a:pt x="647" y="524"/>
                    <a:pt x="761" y="448"/>
                    <a:pt x="709" y="358"/>
                  </a:cubicBezTo>
                  <a:cubicBezTo>
                    <a:pt x="647" y="252"/>
                    <a:pt x="537" y="157"/>
                    <a:pt x="449" y="67"/>
                  </a:cubicBezTo>
                  <a:cubicBezTo>
                    <a:pt x="451" y="34"/>
                    <a:pt x="426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17"/>
          <p:cNvSpPr txBox="1">
            <a:spLocks noGrp="1"/>
          </p:cNvSpPr>
          <p:nvPr>
            <p:ph type="title"/>
          </p:nvPr>
        </p:nvSpPr>
        <p:spPr>
          <a:xfrm>
            <a:off x="720000" y="451503"/>
            <a:ext cx="77040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214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720000" y="1198775"/>
            <a:ext cx="7704000" cy="28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7" name="Google Shape;117;p4"/>
          <p:cNvGrpSpPr/>
          <p:nvPr/>
        </p:nvGrpSpPr>
        <p:grpSpPr>
          <a:xfrm>
            <a:off x="-79175" y="4624893"/>
            <a:ext cx="9383311" cy="423818"/>
            <a:chOff x="-206744" y="4457830"/>
            <a:chExt cx="8591989" cy="388076"/>
          </a:xfrm>
        </p:grpSpPr>
        <p:grpSp>
          <p:nvGrpSpPr>
            <p:cNvPr id="118" name="Google Shape;118;p4"/>
            <p:cNvGrpSpPr/>
            <p:nvPr/>
          </p:nvGrpSpPr>
          <p:grpSpPr>
            <a:xfrm rot="5400000">
              <a:off x="1045526" y="3205561"/>
              <a:ext cx="388076" cy="2892615"/>
              <a:chOff x="434225" y="628490"/>
              <a:chExt cx="516952" cy="385271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449538" y="1427693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4"/>
                    </a:moveTo>
                    <a:cubicBezTo>
                      <a:pt x="2780" y="254"/>
                      <a:pt x="2767" y="315"/>
                      <a:pt x="2760" y="377"/>
                    </a:cubicBezTo>
                    <a:cubicBezTo>
                      <a:pt x="2752" y="332"/>
                      <a:pt x="2743" y="285"/>
                      <a:pt x="2733" y="239"/>
                    </a:cubicBezTo>
                    <a:cubicBezTo>
                      <a:pt x="2754" y="224"/>
                      <a:pt x="2776" y="207"/>
                      <a:pt x="2799" y="194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90"/>
                      <a:pt x="202" y="407"/>
                      <a:pt x="235" y="425"/>
                    </a:cubicBezTo>
                    <a:cubicBezTo>
                      <a:pt x="203" y="427"/>
                      <a:pt x="170" y="433"/>
                      <a:pt x="138" y="440"/>
                    </a:cubicBezTo>
                    <a:cubicBezTo>
                      <a:pt x="136" y="420"/>
                      <a:pt x="134" y="399"/>
                      <a:pt x="133" y="379"/>
                    </a:cubicBezTo>
                    <a:close/>
                    <a:moveTo>
                      <a:pt x="2625" y="326"/>
                    </a:moveTo>
                    <a:cubicBezTo>
                      <a:pt x="2635" y="377"/>
                      <a:pt x="2644" y="425"/>
                      <a:pt x="2655" y="474"/>
                    </a:cubicBezTo>
                    <a:cubicBezTo>
                      <a:pt x="2635" y="435"/>
                      <a:pt x="2614" y="395"/>
                      <a:pt x="2594" y="356"/>
                    </a:cubicBezTo>
                    <a:cubicBezTo>
                      <a:pt x="2605" y="347"/>
                      <a:pt x="2616" y="338"/>
                      <a:pt x="2625" y="326"/>
                    </a:cubicBezTo>
                    <a:close/>
                    <a:moveTo>
                      <a:pt x="2493" y="455"/>
                    </a:moveTo>
                    <a:cubicBezTo>
                      <a:pt x="2499" y="472"/>
                      <a:pt x="2506" y="489"/>
                      <a:pt x="2513" y="505"/>
                    </a:cubicBezTo>
                    <a:cubicBezTo>
                      <a:pt x="2508" y="500"/>
                      <a:pt x="2502" y="496"/>
                      <a:pt x="2499" y="492"/>
                    </a:cubicBezTo>
                    <a:cubicBezTo>
                      <a:pt x="2489" y="486"/>
                      <a:pt x="2480" y="483"/>
                      <a:pt x="2471" y="483"/>
                    </a:cubicBezTo>
                    <a:cubicBezTo>
                      <a:pt x="2469" y="483"/>
                      <a:pt x="2467" y="483"/>
                      <a:pt x="2465" y="483"/>
                    </a:cubicBezTo>
                    <a:cubicBezTo>
                      <a:pt x="2474" y="474"/>
                      <a:pt x="2484" y="464"/>
                      <a:pt x="2493" y="455"/>
                    </a:cubicBezTo>
                    <a:close/>
                    <a:moveTo>
                      <a:pt x="414" y="517"/>
                    </a:moveTo>
                    <a:cubicBezTo>
                      <a:pt x="425" y="522"/>
                      <a:pt x="437" y="528"/>
                      <a:pt x="448" y="533"/>
                    </a:cubicBezTo>
                    <a:cubicBezTo>
                      <a:pt x="405" y="556"/>
                      <a:pt x="360" y="578"/>
                      <a:pt x="317" y="599"/>
                    </a:cubicBezTo>
                    <a:cubicBezTo>
                      <a:pt x="340" y="576"/>
                      <a:pt x="366" y="556"/>
                      <a:pt x="394" y="537"/>
                    </a:cubicBezTo>
                    <a:cubicBezTo>
                      <a:pt x="403" y="531"/>
                      <a:pt x="409" y="524"/>
                      <a:pt x="414" y="517"/>
                    </a:cubicBezTo>
                    <a:close/>
                    <a:moveTo>
                      <a:pt x="2879" y="392"/>
                    </a:moveTo>
                    <a:cubicBezTo>
                      <a:pt x="2883" y="483"/>
                      <a:pt x="2888" y="574"/>
                      <a:pt x="2894" y="666"/>
                    </a:cubicBezTo>
                    <a:cubicBezTo>
                      <a:pt x="2871" y="576"/>
                      <a:pt x="2868" y="483"/>
                      <a:pt x="2879" y="392"/>
                    </a:cubicBezTo>
                    <a:close/>
                    <a:moveTo>
                      <a:pt x="466" y="705"/>
                    </a:moveTo>
                    <a:cubicBezTo>
                      <a:pt x="468" y="707"/>
                      <a:pt x="468" y="707"/>
                      <a:pt x="468" y="709"/>
                    </a:cubicBezTo>
                    <a:cubicBezTo>
                      <a:pt x="466" y="709"/>
                      <a:pt x="464" y="710"/>
                      <a:pt x="461" y="712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3"/>
                    </a:moveTo>
                    <a:cubicBezTo>
                      <a:pt x="2334" y="664"/>
                      <a:pt x="2359" y="684"/>
                      <a:pt x="2383" y="705"/>
                    </a:cubicBezTo>
                    <a:cubicBezTo>
                      <a:pt x="2387" y="714"/>
                      <a:pt x="2390" y="724"/>
                      <a:pt x="2398" y="731"/>
                    </a:cubicBezTo>
                    <a:cubicBezTo>
                      <a:pt x="2415" y="750"/>
                      <a:pt x="2433" y="761"/>
                      <a:pt x="2454" y="765"/>
                    </a:cubicBezTo>
                    <a:cubicBezTo>
                      <a:pt x="2486" y="794"/>
                      <a:pt x="2515" y="822"/>
                      <a:pt x="2547" y="852"/>
                    </a:cubicBezTo>
                    <a:cubicBezTo>
                      <a:pt x="2463" y="787"/>
                      <a:pt x="2379" y="722"/>
                      <a:pt x="2297" y="656"/>
                    </a:cubicBezTo>
                    <a:cubicBezTo>
                      <a:pt x="2301" y="651"/>
                      <a:pt x="2305" y="647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3"/>
                      <a:pt x="547" y="878"/>
                      <a:pt x="494" y="914"/>
                    </a:cubicBezTo>
                    <a:cubicBezTo>
                      <a:pt x="545" y="875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6"/>
                      <a:pt x="230" y="1046"/>
                    </a:cubicBezTo>
                    <a:cubicBezTo>
                      <a:pt x="230" y="1048"/>
                      <a:pt x="228" y="1050"/>
                      <a:pt x="226" y="1052"/>
                    </a:cubicBezTo>
                    <a:cubicBezTo>
                      <a:pt x="226" y="1050"/>
                      <a:pt x="226" y="1046"/>
                      <a:pt x="226" y="1044"/>
                    </a:cubicBezTo>
                    <a:close/>
                    <a:moveTo>
                      <a:pt x="2894" y="1098"/>
                    </a:moveTo>
                    <a:cubicBezTo>
                      <a:pt x="2903" y="1111"/>
                      <a:pt x="2912" y="1124"/>
                      <a:pt x="2920" y="1136"/>
                    </a:cubicBezTo>
                    <a:cubicBezTo>
                      <a:pt x="2909" y="1130"/>
                      <a:pt x="2898" y="1124"/>
                      <a:pt x="2884" y="1117"/>
                    </a:cubicBezTo>
                    <a:cubicBezTo>
                      <a:pt x="2888" y="1111"/>
                      <a:pt x="2892" y="1104"/>
                      <a:pt x="2894" y="1098"/>
                    </a:cubicBezTo>
                    <a:close/>
                    <a:moveTo>
                      <a:pt x="2914" y="1"/>
                    </a:moveTo>
                    <a:cubicBezTo>
                      <a:pt x="2904" y="1"/>
                      <a:pt x="2894" y="3"/>
                      <a:pt x="2884" y="8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21"/>
                    </a:cubicBezTo>
                    <a:cubicBezTo>
                      <a:pt x="2400" y="373"/>
                      <a:pt x="2348" y="429"/>
                      <a:pt x="2295" y="485"/>
                    </a:cubicBezTo>
                    <a:cubicBezTo>
                      <a:pt x="2293" y="483"/>
                      <a:pt x="2293" y="483"/>
                      <a:pt x="2292" y="483"/>
                    </a:cubicBez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9"/>
                    </a:cubicBezTo>
                    <a:cubicBezTo>
                      <a:pt x="2202" y="580"/>
                      <a:pt x="2182" y="599"/>
                      <a:pt x="2163" y="619"/>
                    </a:cubicBezTo>
                    <a:cubicBezTo>
                      <a:pt x="2141" y="640"/>
                      <a:pt x="2137" y="684"/>
                      <a:pt x="2163" y="705"/>
                    </a:cubicBezTo>
                    <a:cubicBezTo>
                      <a:pt x="2314" y="822"/>
                      <a:pt x="2465" y="942"/>
                      <a:pt x="2616" y="1061"/>
                    </a:cubicBezTo>
                    <a:cubicBezTo>
                      <a:pt x="2728" y="1149"/>
                      <a:pt x="2836" y="1253"/>
                      <a:pt x="2978" y="1287"/>
                    </a:cubicBezTo>
                    <a:cubicBezTo>
                      <a:pt x="2982" y="1287"/>
                      <a:pt x="2986" y="1288"/>
                      <a:pt x="2991" y="1288"/>
                    </a:cubicBezTo>
                    <a:cubicBezTo>
                      <a:pt x="3024" y="1288"/>
                      <a:pt x="3057" y="1263"/>
                      <a:pt x="3054" y="1227"/>
                    </a:cubicBezTo>
                    <a:cubicBezTo>
                      <a:pt x="3026" y="850"/>
                      <a:pt x="2998" y="474"/>
                      <a:pt x="2987" y="95"/>
                    </a:cubicBezTo>
                    <a:cubicBezTo>
                      <a:pt x="2987" y="78"/>
                      <a:pt x="2983" y="67"/>
                      <a:pt x="2974" y="58"/>
                    </a:cubicBezTo>
                    <a:cubicBezTo>
                      <a:pt x="2974" y="26"/>
                      <a:pt x="2947" y="1"/>
                      <a:pt x="2914" y="1"/>
                    </a:cubicBezTo>
                    <a:close/>
                    <a:moveTo>
                      <a:pt x="89" y="251"/>
                    </a:moveTo>
                    <a:cubicBezTo>
                      <a:pt x="80" y="251"/>
                      <a:pt x="72" y="251"/>
                      <a:pt x="64" y="252"/>
                    </a:cubicBezTo>
                    <a:cubicBezTo>
                      <a:pt x="34" y="254"/>
                      <a:pt x="0" y="276"/>
                      <a:pt x="4" y="311"/>
                    </a:cubicBezTo>
                    <a:cubicBezTo>
                      <a:pt x="6" y="328"/>
                      <a:pt x="8" y="347"/>
                      <a:pt x="10" y="364"/>
                    </a:cubicBezTo>
                    <a:cubicBezTo>
                      <a:pt x="8" y="371"/>
                      <a:pt x="8" y="379"/>
                      <a:pt x="8" y="386"/>
                    </a:cubicBezTo>
                    <a:cubicBezTo>
                      <a:pt x="11" y="407"/>
                      <a:pt x="15" y="427"/>
                      <a:pt x="17" y="448"/>
                    </a:cubicBezTo>
                    <a:cubicBezTo>
                      <a:pt x="41" y="720"/>
                      <a:pt x="51" y="994"/>
                      <a:pt x="45" y="1268"/>
                    </a:cubicBezTo>
                    <a:cubicBezTo>
                      <a:pt x="44" y="1302"/>
                      <a:pt x="75" y="1328"/>
                      <a:pt x="107" y="1328"/>
                    </a:cubicBezTo>
                    <a:cubicBezTo>
                      <a:pt x="117" y="1328"/>
                      <a:pt x="127" y="1325"/>
                      <a:pt x="136" y="1320"/>
                    </a:cubicBezTo>
                    <a:cubicBezTo>
                      <a:pt x="155" y="1309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8"/>
                    </a:cubicBezTo>
                    <a:cubicBezTo>
                      <a:pt x="453" y="1082"/>
                      <a:pt x="688" y="919"/>
                      <a:pt x="940" y="781"/>
                    </a:cubicBezTo>
                    <a:cubicBezTo>
                      <a:pt x="981" y="757"/>
                      <a:pt x="977" y="699"/>
                      <a:pt x="940" y="675"/>
                    </a:cubicBezTo>
                    <a:cubicBezTo>
                      <a:pt x="789" y="582"/>
                      <a:pt x="636" y="494"/>
                      <a:pt x="479" y="414"/>
                    </a:cubicBezTo>
                    <a:cubicBezTo>
                      <a:pt x="371" y="356"/>
                      <a:pt x="221" y="251"/>
                      <a:pt x="89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450989" y="1180581"/>
                <a:ext cx="491000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0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5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4"/>
                    </a:cubicBezTo>
                    <a:cubicBezTo>
                      <a:pt x="227" y="167"/>
                      <a:pt x="199" y="156"/>
                      <a:pt x="171" y="156"/>
                    </a:cubicBezTo>
                    <a:cubicBezTo>
                      <a:pt x="82" y="156"/>
                      <a:pt x="1" y="277"/>
                      <a:pt x="81" y="364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1"/>
                      <a:pt x="1114" y="1313"/>
                    </a:cubicBezTo>
                    <a:cubicBezTo>
                      <a:pt x="1209" y="1416"/>
                      <a:pt x="1300" y="1518"/>
                      <a:pt x="1421" y="1591"/>
                    </a:cubicBezTo>
                    <a:cubicBezTo>
                      <a:pt x="1443" y="1605"/>
                      <a:pt x="1464" y="1610"/>
                      <a:pt x="1483" y="1610"/>
                    </a:cubicBezTo>
                    <a:cubicBezTo>
                      <a:pt x="1495" y="1610"/>
                      <a:pt x="1507" y="1608"/>
                      <a:pt x="1518" y="1604"/>
                    </a:cubicBezTo>
                    <a:cubicBezTo>
                      <a:pt x="1542" y="1600"/>
                      <a:pt x="1567" y="1591"/>
                      <a:pt x="1589" y="1569"/>
                    </a:cubicBezTo>
                    <a:cubicBezTo>
                      <a:pt x="2042" y="1112"/>
                      <a:pt x="2499" y="657"/>
                      <a:pt x="2959" y="208"/>
                    </a:cubicBezTo>
                    <a:cubicBezTo>
                      <a:pt x="3046" y="122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437932" y="1279555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2"/>
                      <a:pt x="2515" y="546"/>
                      <a:pt x="2278" y="774"/>
                    </a:cubicBezTo>
                    <a:cubicBezTo>
                      <a:pt x="2155" y="893"/>
                      <a:pt x="2024" y="1007"/>
                      <a:pt x="1894" y="1117"/>
                    </a:cubicBezTo>
                    <a:cubicBezTo>
                      <a:pt x="1797" y="1195"/>
                      <a:pt x="1678" y="1266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8"/>
                    </a:cubicBezTo>
                    <a:cubicBezTo>
                      <a:pt x="611" y="915"/>
                      <a:pt x="1092" y="1285"/>
                      <a:pt x="1575" y="1650"/>
                    </a:cubicBezTo>
                    <a:cubicBezTo>
                      <a:pt x="1597" y="1666"/>
                      <a:pt x="1619" y="1673"/>
                      <a:pt x="1639" y="1673"/>
                    </a:cubicBezTo>
                    <a:cubicBezTo>
                      <a:pt x="1680" y="1673"/>
                      <a:pt x="1715" y="1645"/>
                      <a:pt x="1733" y="1607"/>
                    </a:cubicBezTo>
                    <a:cubicBezTo>
                      <a:pt x="1748" y="1596"/>
                      <a:pt x="1763" y="1581"/>
                      <a:pt x="1773" y="1561"/>
                    </a:cubicBezTo>
                    <a:cubicBezTo>
                      <a:pt x="1829" y="1434"/>
                      <a:pt x="1993" y="1348"/>
                      <a:pt x="2097" y="1260"/>
                    </a:cubicBezTo>
                    <a:cubicBezTo>
                      <a:pt x="2218" y="1160"/>
                      <a:pt x="2336" y="1055"/>
                      <a:pt x="2449" y="945"/>
                    </a:cubicBezTo>
                    <a:cubicBezTo>
                      <a:pt x="2688" y="720"/>
                      <a:pt x="2908" y="474"/>
                      <a:pt x="3111" y="214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434386" y="743583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8" y="1"/>
                    </a:moveTo>
                    <a:cubicBezTo>
                      <a:pt x="1590" y="1"/>
                      <a:pt x="1561" y="11"/>
                      <a:pt x="1535" y="34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5"/>
                      <a:pt x="163" y="1425"/>
                    </a:cubicBezTo>
                    <a:cubicBezTo>
                      <a:pt x="183" y="1425"/>
                      <a:pt x="205" y="1418"/>
                      <a:pt x="227" y="1403"/>
                    </a:cubicBezTo>
                    <a:cubicBezTo>
                      <a:pt x="715" y="1056"/>
                      <a:pt x="1183" y="681"/>
                      <a:pt x="1627" y="278"/>
                    </a:cubicBezTo>
                    <a:cubicBezTo>
                      <a:pt x="1834" y="484"/>
                      <a:pt x="2041" y="687"/>
                      <a:pt x="2250" y="892"/>
                    </a:cubicBezTo>
                    <a:cubicBezTo>
                      <a:pt x="2466" y="1104"/>
                      <a:pt x="2673" y="1343"/>
                      <a:pt x="2930" y="1507"/>
                    </a:cubicBezTo>
                    <a:cubicBezTo>
                      <a:pt x="2951" y="1521"/>
                      <a:pt x="2973" y="1527"/>
                      <a:pt x="2992" y="1527"/>
                    </a:cubicBezTo>
                    <a:cubicBezTo>
                      <a:pt x="3095" y="1527"/>
                      <a:pt x="3162" y="1369"/>
                      <a:pt x="3053" y="1298"/>
                    </a:cubicBezTo>
                    <a:cubicBezTo>
                      <a:pt x="2814" y="1145"/>
                      <a:pt x="2621" y="918"/>
                      <a:pt x="2421" y="720"/>
                    </a:cubicBezTo>
                    <a:cubicBezTo>
                      <a:pt x="2194" y="497"/>
                      <a:pt x="1966" y="273"/>
                      <a:pt x="1741" y="51"/>
                    </a:cubicBezTo>
                    <a:cubicBezTo>
                      <a:pt x="1720" y="30"/>
                      <a:pt x="1698" y="19"/>
                      <a:pt x="1675" y="16"/>
                    </a:cubicBezTo>
                    <a:cubicBezTo>
                      <a:pt x="1658" y="6"/>
                      <a:pt x="1638" y="1"/>
                      <a:pt x="1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451956" y="628490"/>
                <a:ext cx="497448" cy="240664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3" extrusionOk="0">
                    <a:moveTo>
                      <a:pt x="1510" y="1"/>
                    </a:moveTo>
                    <a:cubicBezTo>
                      <a:pt x="1483" y="1"/>
                      <a:pt x="1455" y="13"/>
                      <a:pt x="1432" y="42"/>
                    </a:cubicBezTo>
                    <a:cubicBezTo>
                      <a:pt x="1061" y="496"/>
                      <a:pt x="556" y="836"/>
                      <a:pt x="97" y="1198"/>
                    </a:cubicBezTo>
                    <a:cubicBezTo>
                      <a:pt x="1" y="1274"/>
                      <a:pt x="89" y="1397"/>
                      <a:pt x="190" y="1397"/>
                    </a:cubicBezTo>
                    <a:cubicBezTo>
                      <a:pt x="216" y="1397"/>
                      <a:pt x="244" y="1389"/>
                      <a:pt x="269" y="1369"/>
                    </a:cubicBezTo>
                    <a:cubicBezTo>
                      <a:pt x="709" y="1022"/>
                      <a:pt x="1192" y="694"/>
                      <a:pt x="1559" y="265"/>
                    </a:cubicBezTo>
                    <a:cubicBezTo>
                      <a:pt x="1991" y="653"/>
                      <a:pt x="2415" y="1050"/>
                      <a:pt x="2828" y="1457"/>
                    </a:cubicBezTo>
                    <a:cubicBezTo>
                      <a:pt x="2853" y="1482"/>
                      <a:pt x="2882" y="1492"/>
                      <a:pt x="2909" y="1492"/>
                    </a:cubicBezTo>
                    <a:cubicBezTo>
                      <a:pt x="3002" y="1492"/>
                      <a:pt x="3085" y="1370"/>
                      <a:pt x="3000" y="1285"/>
                    </a:cubicBezTo>
                    <a:cubicBezTo>
                      <a:pt x="2573" y="866"/>
                      <a:pt x="2137" y="455"/>
                      <a:pt x="1689" y="58"/>
                    </a:cubicBezTo>
                    <a:cubicBezTo>
                      <a:pt x="1664" y="35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1" y="29"/>
                    </a:cubicBezTo>
                    <a:cubicBezTo>
                      <a:pt x="1560" y="11"/>
                      <a:pt x="1535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473234" y="86335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1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6"/>
                      <a:pt x="1294" y="352"/>
                    </a:cubicBezTo>
                    <a:cubicBezTo>
                      <a:pt x="1311" y="335"/>
                      <a:pt x="1328" y="317"/>
                      <a:pt x="1345" y="300"/>
                    </a:cubicBezTo>
                    <a:close/>
                    <a:moveTo>
                      <a:pt x="1086" y="568"/>
                    </a:moveTo>
                    <a:cubicBezTo>
                      <a:pt x="1134" y="772"/>
                      <a:pt x="1188" y="975"/>
                      <a:pt x="1244" y="1176"/>
                    </a:cubicBezTo>
                    <a:cubicBezTo>
                      <a:pt x="1170" y="1001"/>
                      <a:pt x="1089" y="829"/>
                      <a:pt x="991" y="667"/>
                    </a:cubicBezTo>
                    <a:cubicBezTo>
                      <a:pt x="1022" y="634"/>
                      <a:pt x="1054" y="602"/>
                      <a:pt x="1086" y="568"/>
                    </a:cubicBezTo>
                    <a:close/>
                    <a:moveTo>
                      <a:pt x="496" y="1178"/>
                    </a:moveTo>
                    <a:cubicBezTo>
                      <a:pt x="496" y="1187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1"/>
                      <a:pt x="323" y="1363"/>
                      <a:pt x="323" y="1364"/>
                    </a:cubicBezTo>
                    <a:cubicBezTo>
                      <a:pt x="347" y="1402"/>
                      <a:pt x="372" y="1439"/>
                      <a:pt x="394" y="1474"/>
                    </a:cubicBezTo>
                    <a:cubicBezTo>
                      <a:pt x="364" y="1443"/>
                      <a:pt x="332" y="1411"/>
                      <a:pt x="303" y="1379"/>
                    </a:cubicBezTo>
                    <a:cubicBezTo>
                      <a:pt x="308" y="1374"/>
                      <a:pt x="316" y="1366"/>
                      <a:pt x="321" y="1361"/>
                    </a:cubicBezTo>
                    <a:close/>
                    <a:moveTo>
                      <a:pt x="1932" y="1480"/>
                    </a:moveTo>
                    <a:cubicBezTo>
                      <a:pt x="1977" y="1586"/>
                      <a:pt x="2018" y="1696"/>
                      <a:pt x="2057" y="1806"/>
                    </a:cubicBezTo>
                    <a:cubicBezTo>
                      <a:pt x="2050" y="1814"/>
                      <a:pt x="2042" y="1819"/>
                      <a:pt x="2035" y="1827"/>
                    </a:cubicBezTo>
                    <a:cubicBezTo>
                      <a:pt x="2001" y="1711"/>
                      <a:pt x="1966" y="1596"/>
                      <a:pt x="1932" y="1480"/>
                    </a:cubicBezTo>
                    <a:close/>
                    <a:moveTo>
                      <a:pt x="733" y="1797"/>
                    </a:moveTo>
                    <a:cubicBezTo>
                      <a:pt x="746" y="1821"/>
                      <a:pt x="757" y="1847"/>
                      <a:pt x="771" y="1872"/>
                    </a:cubicBezTo>
                    <a:cubicBezTo>
                      <a:pt x="750" y="1849"/>
                      <a:pt x="730" y="1829"/>
                      <a:pt x="709" y="1806"/>
                    </a:cubicBezTo>
                    <a:cubicBezTo>
                      <a:pt x="718" y="1804"/>
                      <a:pt x="726" y="1801"/>
                      <a:pt x="733" y="1797"/>
                    </a:cubicBezTo>
                    <a:close/>
                    <a:moveTo>
                      <a:pt x="1302" y="2373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79"/>
                      <a:pt x="1332" y="2485"/>
                      <a:pt x="1326" y="2491"/>
                    </a:cubicBezTo>
                    <a:cubicBezTo>
                      <a:pt x="1306" y="2466"/>
                      <a:pt x="1283" y="2444"/>
                      <a:pt x="1263" y="2420"/>
                    </a:cubicBezTo>
                    <a:cubicBezTo>
                      <a:pt x="1278" y="2407"/>
                      <a:pt x="1291" y="2392"/>
                      <a:pt x="1302" y="2373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6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0"/>
                      <a:pt x="2275" y="1933"/>
                      <a:pt x="2715" y="1529"/>
                    </a:cubicBezTo>
                    <a:cubicBezTo>
                      <a:pt x="2732" y="1512"/>
                      <a:pt x="2743" y="1495"/>
                      <a:pt x="2749" y="1476"/>
                    </a:cubicBezTo>
                    <a:cubicBezTo>
                      <a:pt x="2786" y="1433"/>
                      <a:pt x="2793" y="1372"/>
                      <a:pt x="2737" y="1323"/>
                    </a:cubicBezTo>
                    <a:cubicBezTo>
                      <a:pt x="2268" y="930"/>
                      <a:pt x="1833" y="499"/>
                      <a:pt x="1434" y="35"/>
                    </a:cubicBezTo>
                    <a:cubicBezTo>
                      <a:pt x="1413" y="11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554960" y="944915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59"/>
                      <a:pt x="823" y="165"/>
                    </a:cubicBezTo>
                    <a:cubicBezTo>
                      <a:pt x="815" y="163"/>
                      <a:pt x="806" y="163"/>
                      <a:pt x="799" y="163"/>
                    </a:cubicBezTo>
                    <a:cubicBezTo>
                      <a:pt x="802" y="159"/>
                      <a:pt x="806" y="156"/>
                      <a:pt x="810" y="152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30"/>
                    </a:cubicBezTo>
                    <a:cubicBezTo>
                      <a:pt x="239" y="728"/>
                      <a:pt x="232" y="728"/>
                      <a:pt x="226" y="728"/>
                    </a:cubicBez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6"/>
                    </a:moveTo>
                    <a:lnTo>
                      <a:pt x="159" y="886"/>
                    </a:lnTo>
                    <a:cubicBezTo>
                      <a:pt x="209" y="933"/>
                      <a:pt x="258" y="978"/>
                      <a:pt x="308" y="1024"/>
                    </a:cubicBezTo>
                    <a:cubicBezTo>
                      <a:pt x="323" y="1043"/>
                      <a:pt x="340" y="1060"/>
                      <a:pt x="355" y="1078"/>
                    </a:cubicBezTo>
                    <a:cubicBezTo>
                      <a:pt x="280" y="1013"/>
                      <a:pt x="196" y="939"/>
                      <a:pt x="159" y="886"/>
                    </a:cubicBezTo>
                    <a:close/>
                    <a:moveTo>
                      <a:pt x="800" y="497"/>
                    </a:moveTo>
                    <a:cubicBezTo>
                      <a:pt x="819" y="508"/>
                      <a:pt x="838" y="528"/>
                      <a:pt x="856" y="555"/>
                    </a:cubicBezTo>
                    <a:cubicBezTo>
                      <a:pt x="886" y="596"/>
                      <a:pt x="918" y="635"/>
                      <a:pt x="950" y="674"/>
                    </a:cubicBezTo>
                    <a:cubicBezTo>
                      <a:pt x="985" y="717"/>
                      <a:pt x="1030" y="773"/>
                      <a:pt x="1082" y="804"/>
                    </a:cubicBezTo>
                    <a:cubicBezTo>
                      <a:pt x="974" y="899"/>
                      <a:pt x="864" y="996"/>
                      <a:pt x="754" y="1093"/>
                    </a:cubicBezTo>
                    <a:cubicBezTo>
                      <a:pt x="664" y="1013"/>
                      <a:pt x="580" y="927"/>
                      <a:pt x="502" y="836"/>
                    </a:cubicBezTo>
                    <a:cubicBezTo>
                      <a:pt x="597" y="730"/>
                      <a:pt x="690" y="622"/>
                      <a:pt x="786" y="515"/>
                    </a:cubicBezTo>
                    <a:cubicBezTo>
                      <a:pt x="791" y="510"/>
                      <a:pt x="797" y="502"/>
                      <a:pt x="800" y="497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7"/>
                      <a:pt x="806" y="1326"/>
                      <a:pt x="800" y="1334"/>
                    </a:cubicBezTo>
                    <a:cubicBezTo>
                      <a:pt x="795" y="1330"/>
                      <a:pt x="789" y="1325"/>
                      <a:pt x="784" y="1319"/>
                    </a:cubicBezTo>
                    <a:cubicBezTo>
                      <a:pt x="791" y="1315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51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4"/>
                    </a:cubicBezTo>
                    <a:cubicBezTo>
                      <a:pt x="241" y="542"/>
                      <a:pt x="180" y="609"/>
                      <a:pt x="116" y="676"/>
                    </a:cubicBezTo>
                    <a:cubicBezTo>
                      <a:pt x="79" y="719"/>
                      <a:pt x="4" y="780"/>
                      <a:pt x="3" y="844"/>
                    </a:cubicBezTo>
                    <a:cubicBezTo>
                      <a:pt x="1" y="896"/>
                      <a:pt x="16" y="926"/>
                      <a:pt x="53" y="963"/>
                    </a:cubicBezTo>
                    <a:cubicBezTo>
                      <a:pt x="133" y="1041"/>
                      <a:pt x="223" y="1112"/>
                      <a:pt x="306" y="1187"/>
                    </a:cubicBezTo>
                    <a:cubicBezTo>
                      <a:pt x="463" y="1326"/>
                      <a:pt x="620" y="1466"/>
                      <a:pt x="776" y="1604"/>
                    </a:cubicBezTo>
                    <a:cubicBezTo>
                      <a:pt x="789" y="1616"/>
                      <a:pt x="804" y="1622"/>
                      <a:pt x="819" y="1622"/>
                    </a:cubicBezTo>
                    <a:cubicBezTo>
                      <a:pt x="834" y="1622"/>
                      <a:pt x="849" y="1616"/>
                      <a:pt x="862" y="1604"/>
                    </a:cubicBezTo>
                    <a:cubicBezTo>
                      <a:pt x="1099" y="1384"/>
                      <a:pt x="1337" y="1166"/>
                      <a:pt x="1576" y="946"/>
                    </a:cubicBezTo>
                    <a:cubicBezTo>
                      <a:pt x="1589" y="940"/>
                      <a:pt x="1600" y="931"/>
                      <a:pt x="1606" y="918"/>
                    </a:cubicBezTo>
                    <a:cubicBezTo>
                      <a:pt x="1608" y="916"/>
                      <a:pt x="1608" y="916"/>
                      <a:pt x="1610" y="914"/>
                    </a:cubicBezTo>
                    <a:cubicBezTo>
                      <a:pt x="1632" y="894"/>
                      <a:pt x="1632" y="870"/>
                      <a:pt x="1621" y="849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6"/>
                      <a:pt x="1013" y="182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622661" y="1018420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0"/>
                      <a:pt x="403" y="197"/>
                      <a:pt x="408" y="203"/>
                    </a:cubicBezTo>
                    <a:cubicBezTo>
                      <a:pt x="397" y="207"/>
                      <a:pt x="386" y="210"/>
                      <a:pt x="375" y="214"/>
                    </a:cubicBezTo>
                    <a:cubicBezTo>
                      <a:pt x="380" y="205"/>
                      <a:pt x="386" y="194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0"/>
                      <a:pt x="498" y="304"/>
                    </a:cubicBezTo>
                    <a:cubicBezTo>
                      <a:pt x="492" y="304"/>
                      <a:pt x="489" y="306"/>
                      <a:pt x="483" y="307"/>
                    </a:cubicBezTo>
                    <a:cubicBezTo>
                      <a:pt x="487" y="304"/>
                      <a:pt x="489" y="300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8"/>
                    </a:moveTo>
                    <a:cubicBezTo>
                      <a:pt x="373" y="466"/>
                      <a:pt x="367" y="473"/>
                      <a:pt x="360" y="483"/>
                    </a:cubicBezTo>
                    <a:cubicBezTo>
                      <a:pt x="356" y="477"/>
                      <a:pt x="353" y="471"/>
                      <a:pt x="349" y="466"/>
                    </a:cubicBezTo>
                    <a:cubicBezTo>
                      <a:pt x="358" y="464"/>
                      <a:pt x="369" y="460"/>
                      <a:pt x="380" y="458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3"/>
                    </a:cubicBezTo>
                    <a:cubicBezTo>
                      <a:pt x="220" y="59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699"/>
                      <a:pt x="332" y="718"/>
                    </a:cubicBezTo>
                    <a:cubicBezTo>
                      <a:pt x="346" y="722"/>
                      <a:pt x="360" y="723"/>
                      <a:pt x="373" y="723"/>
                    </a:cubicBezTo>
                    <a:cubicBezTo>
                      <a:pt x="462" y="723"/>
                      <a:pt x="526" y="636"/>
                      <a:pt x="591" y="576"/>
                    </a:cubicBezTo>
                    <a:cubicBezTo>
                      <a:pt x="647" y="524"/>
                      <a:pt x="761" y="447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449538" y="2374227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3"/>
                    </a:moveTo>
                    <a:cubicBezTo>
                      <a:pt x="2780" y="253"/>
                      <a:pt x="2767" y="314"/>
                      <a:pt x="2760" y="376"/>
                    </a:cubicBezTo>
                    <a:cubicBezTo>
                      <a:pt x="2752" y="331"/>
                      <a:pt x="2743" y="285"/>
                      <a:pt x="2733" y="240"/>
                    </a:cubicBezTo>
                    <a:cubicBezTo>
                      <a:pt x="2754" y="223"/>
                      <a:pt x="2776" y="208"/>
                      <a:pt x="2799" y="193"/>
                    </a:cubicBezTo>
                    <a:close/>
                    <a:moveTo>
                      <a:pt x="133" y="380"/>
                    </a:moveTo>
                    <a:cubicBezTo>
                      <a:pt x="166" y="389"/>
                      <a:pt x="202" y="406"/>
                      <a:pt x="235" y="424"/>
                    </a:cubicBezTo>
                    <a:cubicBezTo>
                      <a:pt x="203" y="426"/>
                      <a:pt x="170" y="432"/>
                      <a:pt x="138" y="439"/>
                    </a:cubicBezTo>
                    <a:cubicBezTo>
                      <a:pt x="136" y="419"/>
                      <a:pt x="134" y="398"/>
                      <a:pt x="133" y="380"/>
                    </a:cubicBezTo>
                    <a:close/>
                    <a:moveTo>
                      <a:pt x="2625" y="327"/>
                    </a:moveTo>
                    <a:cubicBezTo>
                      <a:pt x="2635" y="376"/>
                      <a:pt x="2644" y="424"/>
                      <a:pt x="2655" y="475"/>
                    </a:cubicBezTo>
                    <a:cubicBezTo>
                      <a:pt x="2635" y="434"/>
                      <a:pt x="2614" y="395"/>
                      <a:pt x="2594" y="355"/>
                    </a:cubicBezTo>
                    <a:cubicBezTo>
                      <a:pt x="2605" y="346"/>
                      <a:pt x="2616" y="337"/>
                      <a:pt x="2625" y="327"/>
                    </a:cubicBezTo>
                    <a:close/>
                    <a:moveTo>
                      <a:pt x="2493" y="454"/>
                    </a:moveTo>
                    <a:cubicBezTo>
                      <a:pt x="2499" y="471"/>
                      <a:pt x="2506" y="488"/>
                      <a:pt x="2513" y="505"/>
                    </a:cubicBezTo>
                    <a:cubicBezTo>
                      <a:pt x="2508" y="501"/>
                      <a:pt x="2502" y="495"/>
                      <a:pt x="2499" y="492"/>
                    </a:cubicBezTo>
                    <a:cubicBezTo>
                      <a:pt x="2489" y="485"/>
                      <a:pt x="2480" y="482"/>
                      <a:pt x="2471" y="482"/>
                    </a:cubicBezTo>
                    <a:cubicBezTo>
                      <a:pt x="2469" y="482"/>
                      <a:pt x="2467" y="482"/>
                      <a:pt x="2465" y="482"/>
                    </a:cubicBezTo>
                    <a:cubicBezTo>
                      <a:pt x="2474" y="473"/>
                      <a:pt x="2484" y="464"/>
                      <a:pt x="2493" y="454"/>
                    </a:cubicBezTo>
                    <a:close/>
                    <a:moveTo>
                      <a:pt x="414" y="516"/>
                    </a:moveTo>
                    <a:cubicBezTo>
                      <a:pt x="425" y="521"/>
                      <a:pt x="437" y="527"/>
                      <a:pt x="448" y="533"/>
                    </a:cubicBezTo>
                    <a:cubicBezTo>
                      <a:pt x="405" y="555"/>
                      <a:pt x="360" y="577"/>
                      <a:pt x="317" y="600"/>
                    </a:cubicBezTo>
                    <a:cubicBezTo>
                      <a:pt x="340" y="575"/>
                      <a:pt x="366" y="555"/>
                      <a:pt x="394" y="536"/>
                    </a:cubicBezTo>
                    <a:cubicBezTo>
                      <a:pt x="403" y="531"/>
                      <a:pt x="409" y="523"/>
                      <a:pt x="414" y="516"/>
                    </a:cubicBezTo>
                    <a:close/>
                    <a:moveTo>
                      <a:pt x="2879" y="391"/>
                    </a:moveTo>
                    <a:cubicBezTo>
                      <a:pt x="2883" y="482"/>
                      <a:pt x="2888" y="574"/>
                      <a:pt x="2894" y="667"/>
                    </a:cubicBezTo>
                    <a:cubicBezTo>
                      <a:pt x="2871" y="575"/>
                      <a:pt x="2868" y="482"/>
                      <a:pt x="2879" y="391"/>
                    </a:cubicBezTo>
                    <a:close/>
                    <a:moveTo>
                      <a:pt x="466" y="704"/>
                    </a:moveTo>
                    <a:cubicBezTo>
                      <a:pt x="468" y="706"/>
                      <a:pt x="468" y="708"/>
                      <a:pt x="468" y="708"/>
                    </a:cubicBezTo>
                    <a:cubicBezTo>
                      <a:pt x="466" y="710"/>
                      <a:pt x="464" y="710"/>
                      <a:pt x="461" y="712"/>
                    </a:cubicBezTo>
                    <a:cubicBezTo>
                      <a:pt x="463" y="710"/>
                      <a:pt x="464" y="708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3"/>
                      <a:pt x="2359" y="684"/>
                      <a:pt x="2383" y="704"/>
                    </a:cubicBezTo>
                    <a:cubicBezTo>
                      <a:pt x="2387" y="713"/>
                      <a:pt x="2390" y="723"/>
                      <a:pt x="2398" y="730"/>
                    </a:cubicBezTo>
                    <a:cubicBezTo>
                      <a:pt x="2415" y="749"/>
                      <a:pt x="2433" y="760"/>
                      <a:pt x="2454" y="766"/>
                    </a:cubicBezTo>
                    <a:cubicBezTo>
                      <a:pt x="2486" y="794"/>
                      <a:pt x="2515" y="823"/>
                      <a:pt x="2547" y="853"/>
                    </a:cubicBezTo>
                    <a:cubicBezTo>
                      <a:pt x="2463" y="786"/>
                      <a:pt x="2379" y="721"/>
                      <a:pt x="2297" y="656"/>
                    </a:cubicBezTo>
                    <a:cubicBezTo>
                      <a:pt x="2301" y="652"/>
                      <a:pt x="2305" y="646"/>
                      <a:pt x="2308" y="643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2"/>
                      <a:pt x="547" y="877"/>
                      <a:pt x="494" y="915"/>
                    </a:cubicBezTo>
                    <a:cubicBezTo>
                      <a:pt x="545" y="874"/>
                      <a:pt x="599" y="838"/>
                      <a:pt x="655" y="808"/>
                    </a:cubicBezTo>
                    <a:close/>
                    <a:moveTo>
                      <a:pt x="226" y="1043"/>
                    </a:moveTo>
                    <a:cubicBezTo>
                      <a:pt x="228" y="1045"/>
                      <a:pt x="228" y="1045"/>
                      <a:pt x="230" y="1045"/>
                    </a:cubicBezTo>
                    <a:cubicBezTo>
                      <a:pt x="230" y="1047"/>
                      <a:pt x="228" y="1049"/>
                      <a:pt x="226" y="1051"/>
                    </a:cubicBezTo>
                    <a:lnTo>
                      <a:pt x="226" y="1043"/>
                    </a:lnTo>
                    <a:close/>
                    <a:moveTo>
                      <a:pt x="2894" y="1097"/>
                    </a:moveTo>
                    <a:cubicBezTo>
                      <a:pt x="2903" y="1111"/>
                      <a:pt x="2912" y="1124"/>
                      <a:pt x="2920" y="1135"/>
                    </a:cubicBezTo>
                    <a:cubicBezTo>
                      <a:pt x="2909" y="1129"/>
                      <a:pt x="2898" y="1124"/>
                      <a:pt x="2884" y="1116"/>
                    </a:cubicBezTo>
                    <a:cubicBezTo>
                      <a:pt x="2888" y="1111"/>
                      <a:pt x="2892" y="1105"/>
                      <a:pt x="2894" y="1097"/>
                    </a:cubicBezTo>
                    <a:close/>
                    <a:moveTo>
                      <a:pt x="2913" y="1"/>
                    </a:moveTo>
                    <a:cubicBezTo>
                      <a:pt x="2904" y="1"/>
                      <a:pt x="2894" y="3"/>
                      <a:pt x="2884" y="7"/>
                    </a:cubicBezTo>
                    <a:cubicBezTo>
                      <a:pt x="2743" y="68"/>
                      <a:pt x="2620" y="167"/>
                      <a:pt x="2502" y="275"/>
                    </a:cubicBezTo>
                    <a:cubicBezTo>
                      <a:pt x="2482" y="281"/>
                      <a:pt x="2461" y="298"/>
                      <a:pt x="2456" y="320"/>
                    </a:cubicBezTo>
                    <a:cubicBezTo>
                      <a:pt x="2400" y="374"/>
                      <a:pt x="2348" y="428"/>
                      <a:pt x="2295" y="484"/>
                    </a:cubicBezTo>
                    <a:cubicBezTo>
                      <a:pt x="2293" y="484"/>
                      <a:pt x="2293" y="482"/>
                      <a:pt x="2292" y="482"/>
                    </a:cubicBezTo>
                    <a:cubicBezTo>
                      <a:pt x="2284" y="480"/>
                      <a:pt x="2278" y="479"/>
                      <a:pt x="2272" y="479"/>
                    </a:cubicBezTo>
                    <a:cubicBezTo>
                      <a:pt x="2231" y="479"/>
                      <a:pt x="2211" y="523"/>
                      <a:pt x="2221" y="559"/>
                    </a:cubicBezTo>
                    <a:cubicBezTo>
                      <a:pt x="2202" y="579"/>
                      <a:pt x="2182" y="598"/>
                      <a:pt x="2163" y="618"/>
                    </a:cubicBezTo>
                    <a:cubicBezTo>
                      <a:pt x="2141" y="639"/>
                      <a:pt x="2137" y="684"/>
                      <a:pt x="2163" y="704"/>
                    </a:cubicBezTo>
                    <a:cubicBezTo>
                      <a:pt x="2314" y="823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6"/>
                    </a:cubicBezTo>
                    <a:cubicBezTo>
                      <a:pt x="2982" y="1287"/>
                      <a:pt x="2987" y="1287"/>
                      <a:pt x="2991" y="1287"/>
                    </a:cubicBezTo>
                    <a:cubicBezTo>
                      <a:pt x="3025" y="1287"/>
                      <a:pt x="3057" y="1264"/>
                      <a:pt x="3054" y="1228"/>
                    </a:cubicBezTo>
                    <a:cubicBezTo>
                      <a:pt x="3026" y="849"/>
                      <a:pt x="2998" y="473"/>
                      <a:pt x="2987" y="94"/>
                    </a:cubicBezTo>
                    <a:cubicBezTo>
                      <a:pt x="2987" y="79"/>
                      <a:pt x="2983" y="66"/>
                      <a:pt x="2974" y="57"/>
                    </a:cubicBezTo>
                    <a:cubicBezTo>
                      <a:pt x="2974" y="25"/>
                      <a:pt x="2947" y="1"/>
                      <a:pt x="2913" y="1"/>
                    </a:cubicBezTo>
                    <a:close/>
                    <a:moveTo>
                      <a:pt x="89" y="250"/>
                    </a:moveTo>
                    <a:cubicBezTo>
                      <a:pt x="80" y="250"/>
                      <a:pt x="72" y="250"/>
                      <a:pt x="64" y="251"/>
                    </a:cubicBezTo>
                    <a:cubicBezTo>
                      <a:pt x="34" y="255"/>
                      <a:pt x="0" y="275"/>
                      <a:pt x="4" y="311"/>
                    </a:cubicBezTo>
                    <a:cubicBezTo>
                      <a:pt x="6" y="329"/>
                      <a:pt x="8" y="346"/>
                      <a:pt x="10" y="363"/>
                    </a:cubicBezTo>
                    <a:cubicBezTo>
                      <a:pt x="8" y="370"/>
                      <a:pt x="8" y="378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3"/>
                      <a:pt x="45" y="1267"/>
                    </a:cubicBezTo>
                    <a:cubicBezTo>
                      <a:pt x="44" y="1301"/>
                      <a:pt x="75" y="1327"/>
                      <a:pt x="107" y="1327"/>
                    </a:cubicBezTo>
                    <a:cubicBezTo>
                      <a:pt x="117" y="1327"/>
                      <a:pt x="127" y="1325"/>
                      <a:pt x="136" y="1319"/>
                    </a:cubicBezTo>
                    <a:cubicBezTo>
                      <a:pt x="155" y="1308"/>
                      <a:pt x="170" y="1295"/>
                      <a:pt x="187" y="1282"/>
                    </a:cubicBezTo>
                    <a:cubicBezTo>
                      <a:pt x="203" y="1282"/>
                      <a:pt x="222" y="1278"/>
                      <a:pt x="233" y="1267"/>
                    </a:cubicBezTo>
                    <a:cubicBezTo>
                      <a:pt x="453" y="1081"/>
                      <a:pt x="688" y="918"/>
                      <a:pt x="940" y="781"/>
                    </a:cubicBezTo>
                    <a:cubicBezTo>
                      <a:pt x="981" y="758"/>
                      <a:pt x="977" y="698"/>
                      <a:pt x="940" y="676"/>
                    </a:cubicBezTo>
                    <a:cubicBezTo>
                      <a:pt x="789" y="583"/>
                      <a:pt x="636" y="495"/>
                      <a:pt x="479" y="413"/>
                    </a:cubicBezTo>
                    <a:cubicBezTo>
                      <a:pt x="371" y="355"/>
                      <a:pt x="221" y="250"/>
                      <a:pt x="89" y="2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450989" y="2126954"/>
                <a:ext cx="491000" cy="25968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1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6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3"/>
                      <a:pt x="1114" y="1313"/>
                    </a:cubicBezTo>
                    <a:cubicBezTo>
                      <a:pt x="1209" y="1418"/>
                      <a:pt x="1300" y="1518"/>
                      <a:pt x="1421" y="1593"/>
                    </a:cubicBezTo>
                    <a:cubicBezTo>
                      <a:pt x="1443" y="1605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437932" y="2226089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2"/>
                    </a:cubicBezTo>
                    <a:cubicBezTo>
                      <a:pt x="2736" y="301"/>
                      <a:pt x="2515" y="545"/>
                      <a:pt x="2278" y="775"/>
                    </a:cubicBezTo>
                    <a:cubicBezTo>
                      <a:pt x="2155" y="894"/>
                      <a:pt x="2024" y="1006"/>
                      <a:pt x="1894" y="1116"/>
                    </a:cubicBezTo>
                    <a:cubicBezTo>
                      <a:pt x="1797" y="1196"/>
                      <a:pt x="1678" y="1267"/>
                      <a:pt x="1603" y="1368"/>
                    </a:cubicBezTo>
                    <a:cubicBezTo>
                      <a:pt x="1152" y="1028"/>
                      <a:pt x="701" y="683"/>
                      <a:pt x="231" y="368"/>
                    </a:cubicBezTo>
                    <a:cubicBezTo>
                      <a:pt x="209" y="354"/>
                      <a:pt x="188" y="347"/>
                      <a:pt x="167" y="347"/>
                    </a:cubicBezTo>
                    <a:cubicBezTo>
                      <a:pt x="67" y="347"/>
                      <a:pt x="0" y="506"/>
                      <a:pt x="108" y="579"/>
                    </a:cubicBezTo>
                    <a:cubicBezTo>
                      <a:pt x="611" y="916"/>
                      <a:pt x="1092" y="1286"/>
                      <a:pt x="1575" y="1649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5"/>
                      <a:pt x="1733" y="1606"/>
                    </a:cubicBezTo>
                    <a:cubicBezTo>
                      <a:pt x="1748" y="1595"/>
                      <a:pt x="1763" y="1580"/>
                      <a:pt x="1773" y="1560"/>
                    </a:cubicBezTo>
                    <a:cubicBezTo>
                      <a:pt x="1829" y="1433"/>
                      <a:pt x="1993" y="1347"/>
                      <a:pt x="2097" y="1259"/>
                    </a:cubicBezTo>
                    <a:cubicBezTo>
                      <a:pt x="2218" y="1159"/>
                      <a:pt x="2336" y="1054"/>
                      <a:pt x="2449" y="946"/>
                    </a:cubicBezTo>
                    <a:cubicBezTo>
                      <a:pt x="2688" y="719"/>
                      <a:pt x="2908" y="473"/>
                      <a:pt x="3111" y="214"/>
                    </a:cubicBezTo>
                    <a:cubicBezTo>
                      <a:pt x="3183" y="122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434225" y="1690117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1"/>
                    </a:moveTo>
                    <a:cubicBezTo>
                      <a:pt x="1589" y="1"/>
                      <a:pt x="1562" y="10"/>
                      <a:pt x="1536" y="33"/>
                    </a:cubicBezTo>
                    <a:cubicBezTo>
                      <a:pt x="1085" y="449"/>
                      <a:pt x="606" y="837"/>
                      <a:pt x="105" y="1193"/>
                    </a:cubicBezTo>
                    <a:cubicBezTo>
                      <a:pt x="1" y="1267"/>
                      <a:pt x="67" y="1425"/>
                      <a:pt x="165" y="1425"/>
                    </a:cubicBezTo>
                    <a:cubicBezTo>
                      <a:pt x="185" y="1425"/>
                      <a:pt x="206" y="1419"/>
                      <a:pt x="228" y="1404"/>
                    </a:cubicBezTo>
                    <a:cubicBezTo>
                      <a:pt x="716" y="1057"/>
                      <a:pt x="1184" y="680"/>
                      <a:pt x="1628" y="278"/>
                    </a:cubicBezTo>
                    <a:cubicBezTo>
                      <a:pt x="1835" y="483"/>
                      <a:pt x="2042" y="688"/>
                      <a:pt x="2251" y="891"/>
                    </a:cubicBezTo>
                    <a:cubicBezTo>
                      <a:pt x="2467" y="1104"/>
                      <a:pt x="2674" y="1342"/>
                      <a:pt x="2931" y="1506"/>
                    </a:cubicBezTo>
                    <a:cubicBezTo>
                      <a:pt x="2953" y="1520"/>
                      <a:pt x="2974" y="1526"/>
                      <a:pt x="2994" y="1526"/>
                    </a:cubicBezTo>
                    <a:cubicBezTo>
                      <a:pt x="3096" y="1526"/>
                      <a:pt x="3163" y="1368"/>
                      <a:pt x="3054" y="1297"/>
                    </a:cubicBezTo>
                    <a:cubicBezTo>
                      <a:pt x="2815" y="1145"/>
                      <a:pt x="2622" y="917"/>
                      <a:pt x="2422" y="719"/>
                    </a:cubicBezTo>
                    <a:cubicBezTo>
                      <a:pt x="2195" y="496"/>
                      <a:pt x="1967" y="274"/>
                      <a:pt x="1742" y="50"/>
                    </a:cubicBezTo>
                    <a:cubicBezTo>
                      <a:pt x="1721" y="30"/>
                      <a:pt x="1699" y="20"/>
                      <a:pt x="1676" y="17"/>
                    </a:cubicBezTo>
                    <a:cubicBezTo>
                      <a:pt x="1658" y="7"/>
                      <a:pt x="1638" y="1"/>
                      <a:pt x="1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451956" y="1575024"/>
                <a:ext cx="497448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2" extrusionOk="0">
                    <a:moveTo>
                      <a:pt x="1509" y="0"/>
                    </a:moveTo>
                    <a:cubicBezTo>
                      <a:pt x="1482" y="0"/>
                      <a:pt x="1455" y="12"/>
                      <a:pt x="1432" y="41"/>
                    </a:cubicBezTo>
                    <a:cubicBezTo>
                      <a:pt x="1061" y="496"/>
                      <a:pt x="556" y="837"/>
                      <a:pt x="97" y="1197"/>
                    </a:cubicBezTo>
                    <a:cubicBezTo>
                      <a:pt x="1" y="1274"/>
                      <a:pt x="89" y="1396"/>
                      <a:pt x="190" y="1396"/>
                    </a:cubicBezTo>
                    <a:cubicBezTo>
                      <a:pt x="216" y="1396"/>
                      <a:pt x="244" y="1388"/>
                      <a:pt x="269" y="1368"/>
                    </a:cubicBezTo>
                    <a:cubicBezTo>
                      <a:pt x="709" y="1021"/>
                      <a:pt x="1192" y="693"/>
                      <a:pt x="1559" y="266"/>
                    </a:cubicBezTo>
                    <a:cubicBezTo>
                      <a:pt x="1991" y="652"/>
                      <a:pt x="2415" y="1049"/>
                      <a:pt x="2828" y="1456"/>
                    </a:cubicBezTo>
                    <a:cubicBezTo>
                      <a:pt x="2853" y="1481"/>
                      <a:pt x="2882" y="1491"/>
                      <a:pt x="2909" y="1491"/>
                    </a:cubicBezTo>
                    <a:cubicBezTo>
                      <a:pt x="3002" y="1491"/>
                      <a:pt x="3085" y="1369"/>
                      <a:pt x="3000" y="1284"/>
                    </a:cubicBezTo>
                    <a:cubicBezTo>
                      <a:pt x="2573" y="865"/>
                      <a:pt x="2137" y="457"/>
                      <a:pt x="1689" y="58"/>
                    </a:cubicBezTo>
                    <a:cubicBezTo>
                      <a:pt x="1665" y="36"/>
                      <a:pt x="1637" y="26"/>
                      <a:pt x="1610" y="26"/>
                    </a:cubicBezTo>
                    <a:cubicBezTo>
                      <a:pt x="1600" y="26"/>
                      <a:pt x="1591" y="27"/>
                      <a:pt x="1581" y="30"/>
                    </a:cubicBezTo>
                    <a:cubicBezTo>
                      <a:pt x="1560" y="11"/>
                      <a:pt x="1535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473234" y="1809724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2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8"/>
                      <a:pt x="1294" y="352"/>
                    </a:cubicBezTo>
                    <a:cubicBezTo>
                      <a:pt x="1311" y="335"/>
                      <a:pt x="1328" y="319"/>
                      <a:pt x="1345" y="300"/>
                    </a:cubicBezTo>
                    <a:close/>
                    <a:moveTo>
                      <a:pt x="1086" y="569"/>
                    </a:moveTo>
                    <a:cubicBezTo>
                      <a:pt x="1134" y="774"/>
                      <a:pt x="1188" y="975"/>
                      <a:pt x="1244" y="1178"/>
                    </a:cubicBezTo>
                    <a:cubicBezTo>
                      <a:pt x="1170" y="1003"/>
                      <a:pt x="1089" y="830"/>
                      <a:pt x="991" y="667"/>
                    </a:cubicBezTo>
                    <a:cubicBezTo>
                      <a:pt x="1022" y="634"/>
                      <a:pt x="1054" y="602"/>
                      <a:pt x="1086" y="569"/>
                    </a:cubicBezTo>
                    <a:close/>
                    <a:moveTo>
                      <a:pt x="496" y="1178"/>
                    </a:moveTo>
                    <a:cubicBezTo>
                      <a:pt x="496" y="1188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3"/>
                      <a:pt x="323" y="1365"/>
                      <a:pt x="323" y="1365"/>
                    </a:cubicBezTo>
                    <a:cubicBezTo>
                      <a:pt x="347" y="1402"/>
                      <a:pt x="372" y="1439"/>
                      <a:pt x="394" y="1477"/>
                    </a:cubicBezTo>
                    <a:cubicBezTo>
                      <a:pt x="364" y="1445"/>
                      <a:pt x="332" y="1411"/>
                      <a:pt x="303" y="1380"/>
                    </a:cubicBezTo>
                    <a:cubicBezTo>
                      <a:pt x="308" y="1374"/>
                      <a:pt x="316" y="1367"/>
                      <a:pt x="321" y="1361"/>
                    </a:cubicBezTo>
                    <a:close/>
                    <a:moveTo>
                      <a:pt x="1932" y="1480"/>
                    </a:moveTo>
                    <a:lnTo>
                      <a:pt x="1932" y="1480"/>
                    </a:lnTo>
                    <a:cubicBezTo>
                      <a:pt x="1977" y="1588"/>
                      <a:pt x="2018" y="1697"/>
                      <a:pt x="2057" y="1808"/>
                    </a:cubicBezTo>
                    <a:cubicBezTo>
                      <a:pt x="2050" y="1814"/>
                      <a:pt x="2042" y="1821"/>
                      <a:pt x="2035" y="1827"/>
                    </a:cubicBezTo>
                    <a:lnTo>
                      <a:pt x="1932" y="1480"/>
                    </a:lnTo>
                    <a:close/>
                    <a:moveTo>
                      <a:pt x="733" y="1797"/>
                    </a:moveTo>
                    <a:cubicBezTo>
                      <a:pt x="746" y="1823"/>
                      <a:pt x="757" y="1848"/>
                      <a:pt x="771" y="1872"/>
                    </a:cubicBezTo>
                    <a:cubicBezTo>
                      <a:pt x="750" y="1851"/>
                      <a:pt x="730" y="1829"/>
                      <a:pt x="709" y="1807"/>
                    </a:cubicBezTo>
                    <a:cubicBezTo>
                      <a:pt x="718" y="1805"/>
                      <a:pt x="726" y="1801"/>
                      <a:pt x="733" y="1797"/>
                    </a:cubicBezTo>
                    <a:close/>
                    <a:moveTo>
                      <a:pt x="1302" y="2375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80"/>
                      <a:pt x="1332" y="2485"/>
                      <a:pt x="1326" y="2493"/>
                    </a:cubicBezTo>
                    <a:cubicBezTo>
                      <a:pt x="1306" y="2468"/>
                      <a:pt x="1283" y="2444"/>
                      <a:pt x="1263" y="2420"/>
                    </a:cubicBezTo>
                    <a:cubicBezTo>
                      <a:pt x="1278" y="2409"/>
                      <a:pt x="1291" y="2392"/>
                      <a:pt x="1302" y="2375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8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2"/>
                      <a:pt x="2275" y="1933"/>
                      <a:pt x="2715" y="1529"/>
                    </a:cubicBezTo>
                    <a:cubicBezTo>
                      <a:pt x="2732" y="1514"/>
                      <a:pt x="2743" y="1495"/>
                      <a:pt x="2749" y="1478"/>
                    </a:cubicBezTo>
                    <a:cubicBezTo>
                      <a:pt x="2786" y="1435"/>
                      <a:pt x="2793" y="1372"/>
                      <a:pt x="2737" y="1325"/>
                    </a:cubicBezTo>
                    <a:cubicBezTo>
                      <a:pt x="2268" y="932"/>
                      <a:pt x="1833" y="501"/>
                      <a:pt x="1434" y="35"/>
                    </a:cubicBezTo>
                    <a:cubicBezTo>
                      <a:pt x="1413" y="12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554960" y="1891610"/>
                <a:ext cx="263231" cy="261297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1" extrusionOk="0">
                    <a:moveTo>
                      <a:pt x="810" y="150"/>
                    </a:moveTo>
                    <a:cubicBezTo>
                      <a:pt x="814" y="154"/>
                      <a:pt x="819" y="159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7"/>
                      <a:pt x="806" y="154"/>
                      <a:pt x="810" y="150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4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6"/>
                      <a:pt x="308" y="1023"/>
                    </a:cubicBezTo>
                    <a:cubicBezTo>
                      <a:pt x="323" y="1041"/>
                      <a:pt x="340" y="1058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6"/>
                      <a:pt x="838" y="528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5"/>
                      <a:pt x="1030" y="771"/>
                      <a:pt x="1082" y="803"/>
                    </a:cubicBezTo>
                    <a:cubicBezTo>
                      <a:pt x="974" y="898"/>
                      <a:pt x="864" y="995"/>
                      <a:pt x="754" y="1092"/>
                    </a:cubicBezTo>
                    <a:cubicBezTo>
                      <a:pt x="664" y="1011"/>
                      <a:pt x="580" y="927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2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2"/>
                    </a:cubicBezTo>
                    <a:cubicBezTo>
                      <a:pt x="795" y="1328"/>
                      <a:pt x="789" y="1323"/>
                      <a:pt x="784" y="1319"/>
                    </a:cubicBezTo>
                    <a:cubicBezTo>
                      <a:pt x="791" y="1313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49"/>
                      <a:pt x="739" y="51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8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39"/>
                      <a:pt x="223" y="1112"/>
                      <a:pt x="306" y="1187"/>
                    </a:cubicBezTo>
                    <a:cubicBezTo>
                      <a:pt x="463" y="1325"/>
                      <a:pt x="620" y="1464"/>
                      <a:pt x="776" y="1602"/>
                    </a:cubicBezTo>
                    <a:cubicBezTo>
                      <a:pt x="788" y="1615"/>
                      <a:pt x="803" y="1621"/>
                      <a:pt x="818" y="1621"/>
                    </a:cubicBezTo>
                    <a:cubicBezTo>
                      <a:pt x="834" y="1621"/>
                      <a:pt x="849" y="1615"/>
                      <a:pt x="862" y="1602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29"/>
                      <a:pt x="1606" y="916"/>
                    </a:cubicBezTo>
                    <a:cubicBezTo>
                      <a:pt x="1608" y="914"/>
                      <a:pt x="1608" y="914"/>
                      <a:pt x="1610" y="914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1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622661" y="1964793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2"/>
                      <a:pt x="403" y="198"/>
                      <a:pt x="408" y="203"/>
                    </a:cubicBezTo>
                    <a:cubicBezTo>
                      <a:pt x="397" y="207"/>
                      <a:pt x="386" y="211"/>
                      <a:pt x="375" y="216"/>
                    </a:cubicBezTo>
                    <a:cubicBezTo>
                      <a:pt x="380" y="205"/>
                      <a:pt x="386" y="196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2"/>
                      <a:pt x="498" y="304"/>
                    </a:cubicBezTo>
                    <a:cubicBezTo>
                      <a:pt x="492" y="306"/>
                      <a:pt x="489" y="306"/>
                      <a:pt x="483" y="308"/>
                    </a:cubicBezTo>
                    <a:cubicBezTo>
                      <a:pt x="487" y="304"/>
                      <a:pt x="489" y="300"/>
                      <a:pt x="492" y="298"/>
                    </a:cubicBezTo>
                    <a:cubicBezTo>
                      <a:pt x="492" y="296"/>
                      <a:pt x="492" y="296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5"/>
                      <a:pt x="360" y="483"/>
                    </a:cubicBezTo>
                    <a:cubicBezTo>
                      <a:pt x="356" y="477"/>
                      <a:pt x="353" y="472"/>
                      <a:pt x="349" y="468"/>
                    </a:cubicBezTo>
                    <a:cubicBezTo>
                      <a:pt x="358" y="464"/>
                      <a:pt x="369" y="462"/>
                      <a:pt x="380" y="459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4"/>
                    </a:cubicBezTo>
                    <a:cubicBezTo>
                      <a:pt x="220" y="60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701"/>
                      <a:pt x="332" y="718"/>
                    </a:cubicBezTo>
                    <a:cubicBezTo>
                      <a:pt x="346" y="722"/>
                      <a:pt x="360" y="724"/>
                      <a:pt x="373" y="724"/>
                    </a:cubicBezTo>
                    <a:cubicBezTo>
                      <a:pt x="462" y="724"/>
                      <a:pt x="526" y="636"/>
                      <a:pt x="591" y="576"/>
                    </a:cubicBezTo>
                    <a:cubicBezTo>
                      <a:pt x="647" y="526"/>
                      <a:pt x="761" y="449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449538" y="3320761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2"/>
                    </a:moveTo>
                    <a:cubicBezTo>
                      <a:pt x="2780" y="252"/>
                      <a:pt x="2767" y="314"/>
                      <a:pt x="2760" y="377"/>
                    </a:cubicBezTo>
                    <a:cubicBezTo>
                      <a:pt x="2752" y="330"/>
                      <a:pt x="2743" y="284"/>
                      <a:pt x="2733" y="239"/>
                    </a:cubicBezTo>
                    <a:cubicBezTo>
                      <a:pt x="2754" y="222"/>
                      <a:pt x="2776" y="207"/>
                      <a:pt x="2799" y="192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88"/>
                      <a:pt x="202" y="405"/>
                      <a:pt x="235" y="424"/>
                    </a:cubicBezTo>
                    <a:cubicBezTo>
                      <a:pt x="203" y="427"/>
                      <a:pt x="170" y="431"/>
                      <a:pt x="138" y="438"/>
                    </a:cubicBezTo>
                    <a:cubicBezTo>
                      <a:pt x="136" y="418"/>
                      <a:pt x="134" y="399"/>
                      <a:pt x="133" y="379"/>
                    </a:cubicBezTo>
                    <a:close/>
                    <a:moveTo>
                      <a:pt x="2625" y="327"/>
                    </a:moveTo>
                    <a:cubicBezTo>
                      <a:pt x="2635" y="375"/>
                      <a:pt x="2644" y="425"/>
                      <a:pt x="2655" y="474"/>
                    </a:cubicBezTo>
                    <a:cubicBezTo>
                      <a:pt x="2635" y="435"/>
                      <a:pt x="2614" y="394"/>
                      <a:pt x="2594" y="355"/>
                    </a:cubicBezTo>
                    <a:cubicBezTo>
                      <a:pt x="2605" y="345"/>
                      <a:pt x="2616" y="336"/>
                      <a:pt x="2625" y="327"/>
                    </a:cubicBezTo>
                    <a:close/>
                    <a:moveTo>
                      <a:pt x="2493" y="453"/>
                    </a:moveTo>
                    <a:cubicBezTo>
                      <a:pt x="2499" y="470"/>
                      <a:pt x="2506" y="487"/>
                      <a:pt x="2513" y="504"/>
                    </a:cubicBezTo>
                    <a:cubicBezTo>
                      <a:pt x="2508" y="500"/>
                      <a:pt x="2502" y="496"/>
                      <a:pt x="2499" y="493"/>
                    </a:cubicBezTo>
                    <a:cubicBezTo>
                      <a:pt x="2487" y="483"/>
                      <a:pt x="2476" y="481"/>
                      <a:pt x="2465" y="481"/>
                    </a:cubicBezTo>
                    <a:cubicBezTo>
                      <a:pt x="2474" y="472"/>
                      <a:pt x="2484" y="463"/>
                      <a:pt x="2493" y="453"/>
                    </a:cubicBezTo>
                    <a:close/>
                    <a:moveTo>
                      <a:pt x="414" y="515"/>
                    </a:moveTo>
                    <a:cubicBezTo>
                      <a:pt x="425" y="521"/>
                      <a:pt x="437" y="526"/>
                      <a:pt x="448" y="534"/>
                    </a:cubicBezTo>
                    <a:cubicBezTo>
                      <a:pt x="405" y="554"/>
                      <a:pt x="360" y="576"/>
                      <a:pt x="317" y="599"/>
                    </a:cubicBezTo>
                    <a:cubicBezTo>
                      <a:pt x="340" y="575"/>
                      <a:pt x="366" y="554"/>
                      <a:pt x="394" y="535"/>
                    </a:cubicBezTo>
                    <a:cubicBezTo>
                      <a:pt x="403" y="530"/>
                      <a:pt x="409" y="522"/>
                      <a:pt x="414" y="515"/>
                    </a:cubicBezTo>
                    <a:close/>
                    <a:moveTo>
                      <a:pt x="2879" y="390"/>
                    </a:moveTo>
                    <a:lnTo>
                      <a:pt x="2879" y="390"/>
                    </a:lnTo>
                    <a:cubicBezTo>
                      <a:pt x="2883" y="481"/>
                      <a:pt x="2888" y="575"/>
                      <a:pt x="2894" y="666"/>
                    </a:cubicBezTo>
                    <a:cubicBezTo>
                      <a:pt x="2871" y="576"/>
                      <a:pt x="2868" y="483"/>
                      <a:pt x="2879" y="390"/>
                    </a:cubicBezTo>
                    <a:close/>
                    <a:moveTo>
                      <a:pt x="466" y="705"/>
                    </a:moveTo>
                    <a:cubicBezTo>
                      <a:pt x="468" y="705"/>
                      <a:pt x="468" y="707"/>
                      <a:pt x="468" y="707"/>
                    </a:cubicBezTo>
                    <a:cubicBezTo>
                      <a:pt x="466" y="709"/>
                      <a:pt x="464" y="709"/>
                      <a:pt x="461" y="711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2"/>
                    </a:moveTo>
                    <a:cubicBezTo>
                      <a:pt x="2334" y="662"/>
                      <a:pt x="2359" y="683"/>
                      <a:pt x="2383" y="703"/>
                    </a:cubicBezTo>
                    <a:cubicBezTo>
                      <a:pt x="2387" y="713"/>
                      <a:pt x="2390" y="722"/>
                      <a:pt x="2398" y="731"/>
                    </a:cubicBezTo>
                    <a:cubicBezTo>
                      <a:pt x="2415" y="750"/>
                      <a:pt x="2433" y="759"/>
                      <a:pt x="2454" y="765"/>
                    </a:cubicBezTo>
                    <a:cubicBezTo>
                      <a:pt x="2486" y="793"/>
                      <a:pt x="2515" y="823"/>
                      <a:pt x="2547" y="852"/>
                    </a:cubicBezTo>
                    <a:cubicBezTo>
                      <a:pt x="2463" y="787"/>
                      <a:pt x="2379" y="720"/>
                      <a:pt x="2297" y="655"/>
                    </a:cubicBezTo>
                    <a:cubicBezTo>
                      <a:pt x="2301" y="651"/>
                      <a:pt x="2305" y="647"/>
                      <a:pt x="2308" y="642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1"/>
                      <a:pt x="547" y="877"/>
                      <a:pt x="494" y="914"/>
                    </a:cubicBezTo>
                    <a:cubicBezTo>
                      <a:pt x="545" y="873"/>
                      <a:pt x="599" y="839"/>
                      <a:pt x="655" y="808"/>
                    </a:cubicBezTo>
                    <a:close/>
                    <a:moveTo>
                      <a:pt x="230" y="1044"/>
                    </a:moveTo>
                    <a:cubicBezTo>
                      <a:pt x="230" y="1046"/>
                      <a:pt x="228" y="1048"/>
                      <a:pt x="226" y="1050"/>
                    </a:cubicBezTo>
                    <a:lnTo>
                      <a:pt x="226" y="1044"/>
                    </a:lnTo>
                    <a:close/>
                    <a:moveTo>
                      <a:pt x="2894" y="1097"/>
                    </a:moveTo>
                    <a:cubicBezTo>
                      <a:pt x="2903" y="1110"/>
                      <a:pt x="2912" y="1123"/>
                      <a:pt x="2920" y="1136"/>
                    </a:cubicBezTo>
                    <a:cubicBezTo>
                      <a:pt x="2909" y="1128"/>
                      <a:pt x="2898" y="1123"/>
                      <a:pt x="2884" y="1115"/>
                    </a:cubicBezTo>
                    <a:cubicBezTo>
                      <a:pt x="2888" y="1110"/>
                      <a:pt x="2892" y="1104"/>
                      <a:pt x="2894" y="1097"/>
                    </a:cubicBezTo>
                    <a:close/>
                    <a:moveTo>
                      <a:pt x="2913" y="0"/>
                    </a:moveTo>
                    <a:cubicBezTo>
                      <a:pt x="2904" y="0"/>
                      <a:pt x="2894" y="2"/>
                      <a:pt x="2884" y="6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19"/>
                    </a:cubicBezTo>
                    <a:cubicBezTo>
                      <a:pt x="2400" y="373"/>
                      <a:pt x="2348" y="429"/>
                      <a:pt x="2295" y="483"/>
                    </a:cubicBezTo>
                    <a:lnTo>
                      <a:pt x="2292" y="483"/>
                    </a:ln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8"/>
                    </a:cubicBezTo>
                    <a:cubicBezTo>
                      <a:pt x="2202" y="578"/>
                      <a:pt x="2182" y="599"/>
                      <a:pt x="2163" y="617"/>
                    </a:cubicBezTo>
                    <a:cubicBezTo>
                      <a:pt x="2141" y="638"/>
                      <a:pt x="2137" y="683"/>
                      <a:pt x="2163" y="703"/>
                    </a:cubicBezTo>
                    <a:cubicBezTo>
                      <a:pt x="2314" y="823"/>
                      <a:pt x="2465" y="942"/>
                      <a:pt x="2616" y="1059"/>
                    </a:cubicBezTo>
                    <a:cubicBezTo>
                      <a:pt x="2728" y="1147"/>
                      <a:pt x="2836" y="1251"/>
                      <a:pt x="2978" y="1285"/>
                    </a:cubicBezTo>
                    <a:cubicBezTo>
                      <a:pt x="2983" y="1286"/>
                      <a:pt x="2988" y="1287"/>
                      <a:pt x="2993" y="1287"/>
                    </a:cubicBezTo>
                    <a:cubicBezTo>
                      <a:pt x="3026" y="1287"/>
                      <a:pt x="3057" y="1263"/>
                      <a:pt x="3054" y="1227"/>
                    </a:cubicBezTo>
                    <a:cubicBezTo>
                      <a:pt x="3026" y="849"/>
                      <a:pt x="2998" y="472"/>
                      <a:pt x="2987" y="94"/>
                    </a:cubicBezTo>
                    <a:cubicBezTo>
                      <a:pt x="2987" y="79"/>
                      <a:pt x="2983" y="66"/>
                      <a:pt x="2974" y="56"/>
                    </a:cubicBezTo>
                    <a:cubicBezTo>
                      <a:pt x="2974" y="24"/>
                      <a:pt x="2947" y="0"/>
                      <a:pt x="2913" y="0"/>
                    </a:cubicBezTo>
                    <a:close/>
                    <a:moveTo>
                      <a:pt x="88" y="249"/>
                    </a:moveTo>
                    <a:cubicBezTo>
                      <a:pt x="80" y="249"/>
                      <a:pt x="72" y="249"/>
                      <a:pt x="64" y="250"/>
                    </a:cubicBezTo>
                    <a:cubicBezTo>
                      <a:pt x="34" y="254"/>
                      <a:pt x="0" y="276"/>
                      <a:pt x="4" y="312"/>
                    </a:cubicBezTo>
                    <a:cubicBezTo>
                      <a:pt x="6" y="328"/>
                      <a:pt x="8" y="345"/>
                      <a:pt x="10" y="362"/>
                    </a:cubicBezTo>
                    <a:cubicBezTo>
                      <a:pt x="8" y="370"/>
                      <a:pt x="8" y="377"/>
                      <a:pt x="8" y="384"/>
                    </a:cubicBezTo>
                    <a:cubicBezTo>
                      <a:pt x="11" y="405"/>
                      <a:pt x="15" y="425"/>
                      <a:pt x="17" y="446"/>
                    </a:cubicBezTo>
                    <a:cubicBezTo>
                      <a:pt x="41" y="720"/>
                      <a:pt x="51" y="992"/>
                      <a:pt x="45" y="1266"/>
                    </a:cubicBezTo>
                    <a:cubicBezTo>
                      <a:pt x="44" y="1302"/>
                      <a:pt x="74" y="1327"/>
                      <a:pt x="106" y="1327"/>
                    </a:cubicBezTo>
                    <a:cubicBezTo>
                      <a:pt x="116" y="1327"/>
                      <a:pt x="127" y="1324"/>
                      <a:pt x="136" y="1319"/>
                    </a:cubicBezTo>
                    <a:cubicBezTo>
                      <a:pt x="155" y="1307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6"/>
                    </a:cubicBezTo>
                    <a:cubicBezTo>
                      <a:pt x="453" y="1080"/>
                      <a:pt x="688" y="918"/>
                      <a:pt x="940" y="780"/>
                    </a:cubicBezTo>
                    <a:cubicBezTo>
                      <a:pt x="981" y="757"/>
                      <a:pt x="977" y="698"/>
                      <a:pt x="940" y="675"/>
                    </a:cubicBezTo>
                    <a:cubicBezTo>
                      <a:pt x="789" y="582"/>
                      <a:pt x="636" y="494"/>
                      <a:pt x="479" y="412"/>
                    </a:cubicBezTo>
                    <a:cubicBezTo>
                      <a:pt x="371" y="356"/>
                      <a:pt x="221" y="249"/>
                      <a:pt x="88" y="2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450989" y="3073327"/>
                <a:ext cx="491000" cy="259846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2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901"/>
                      <a:pt x="1479" y="1336"/>
                    </a:cubicBezTo>
                    <a:cubicBezTo>
                      <a:pt x="1397" y="1272"/>
                      <a:pt x="1330" y="1190"/>
                      <a:pt x="1259" y="1114"/>
                    </a:cubicBezTo>
                    <a:cubicBezTo>
                      <a:pt x="1158" y="1004"/>
                      <a:pt x="1039" y="909"/>
                      <a:pt x="920" y="818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6"/>
                      <a:pt x="782" y="1015"/>
                    </a:cubicBezTo>
                    <a:cubicBezTo>
                      <a:pt x="899" y="1107"/>
                      <a:pt x="1013" y="1203"/>
                      <a:pt x="1114" y="1313"/>
                    </a:cubicBezTo>
                    <a:cubicBezTo>
                      <a:pt x="1209" y="1418"/>
                      <a:pt x="1300" y="1519"/>
                      <a:pt x="1421" y="1593"/>
                    </a:cubicBezTo>
                    <a:cubicBezTo>
                      <a:pt x="1443" y="1606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437932" y="3172623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0"/>
                      <a:pt x="2515" y="545"/>
                      <a:pt x="2278" y="774"/>
                    </a:cubicBezTo>
                    <a:cubicBezTo>
                      <a:pt x="2155" y="893"/>
                      <a:pt x="2024" y="1007"/>
                      <a:pt x="1894" y="1115"/>
                    </a:cubicBezTo>
                    <a:cubicBezTo>
                      <a:pt x="1797" y="1195"/>
                      <a:pt x="1678" y="1266"/>
                      <a:pt x="1603" y="1369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7" y="348"/>
                      <a:pt x="167" y="348"/>
                    </a:cubicBezTo>
                    <a:cubicBezTo>
                      <a:pt x="67" y="348"/>
                      <a:pt x="1" y="505"/>
                      <a:pt x="108" y="578"/>
                    </a:cubicBezTo>
                    <a:cubicBezTo>
                      <a:pt x="611" y="916"/>
                      <a:pt x="1092" y="1285"/>
                      <a:pt x="1575" y="1648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4"/>
                      <a:pt x="1733" y="1605"/>
                    </a:cubicBezTo>
                    <a:cubicBezTo>
                      <a:pt x="1748" y="1596"/>
                      <a:pt x="1763" y="1581"/>
                      <a:pt x="1773" y="1559"/>
                    </a:cubicBezTo>
                    <a:cubicBezTo>
                      <a:pt x="1829" y="1432"/>
                      <a:pt x="1993" y="1346"/>
                      <a:pt x="2097" y="1261"/>
                    </a:cubicBezTo>
                    <a:cubicBezTo>
                      <a:pt x="2218" y="1160"/>
                      <a:pt x="2336" y="1054"/>
                      <a:pt x="2449" y="945"/>
                    </a:cubicBezTo>
                    <a:cubicBezTo>
                      <a:pt x="2688" y="718"/>
                      <a:pt x="2908" y="472"/>
                      <a:pt x="3111" y="215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434225" y="2636651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0"/>
                    </a:moveTo>
                    <a:cubicBezTo>
                      <a:pt x="1589" y="0"/>
                      <a:pt x="1562" y="10"/>
                      <a:pt x="1536" y="33"/>
                    </a:cubicBezTo>
                    <a:cubicBezTo>
                      <a:pt x="1085" y="450"/>
                      <a:pt x="606" y="838"/>
                      <a:pt x="105" y="1192"/>
                    </a:cubicBezTo>
                    <a:cubicBezTo>
                      <a:pt x="1" y="1268"/>
                      <a:pt x="67" y="1425"/>
                      <a:pt x="165" y="1425"/>
                    </a:cubicBezTo>
                    <a:cubicBezTo>
                      <a:pt x="185" y="1425"/>
                      <a:pt x="206" y="1418"/>
                      <a:pt x="228" y="1403"/>
                    </a:cubicBezTo>
                    <a:cubicBezTo>
                      <a:pt x="716" y="1056"/>
                      <a:pt x="1184" y="680"/>
                      <a:pt x="1628" y="279"/>
                    </a:cubicBezTo>
                    <a:cubicBezTo>
                      <a:pt x="1835" y="482"/>
                      <a:pt x="2042" y="687"/>
                      <a:pt x="2251" y="890"/>
                    </a:cubicBezTo>
                    <a:cubicBezTo>
                      <a:pt x="2467" y="1103"/>
                      <a:pt x="2674" y="1343"/>
                      <a:pt x="2931" y="1507"/>
                    </a:cubicBezTo>
                    <a:cubicBezTo>
                      <a:pt x="2952" y="1521"/>
                      <a:pt x="2973" y="1527"/>
                      <a:pt x="2993" y="1527"/>
                    </a:cubicBezTo>
                    <a:cubicBezTo>
                      <a:pt x="3096" y="1527"/>
                      <a:pt x="3164" y="1367"/>
                      <a:pt x="3054" y="1297"/>
                    </a:cubicBezTo>
                    <a:cubicBezTo>
                      <a:pt x="2815" y="1146"/>
                      <a:pt x="2622" y="916"/>
                      <a:pt x="2422" y="719"/>
                    </a:cubicBezTo>
                    <a:cubicBezTo>
                      <a:pt x="2195" y="497"/>
                      <a:pt x="1967" y="273"/>
                      <a:pt x="1742" y="49"/>
                    </a:cubicBezTo>
                    <a:cubicBezTo>
                      <a:pt x="1721" y="29"/>
                      <a:pt x="1699" y="19"/>
                      <a:pt x="1676" y="16"/>
                    </a:cubicBezTo>
                    <a:cubicBezTo>
                      <a:pt x="1658" y="6"/>
                      <a:pt x="1638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52118" y="2521397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1"/>
                    </a:moveTo>
                    <a:cubicBezTo>
                      <a:pt x="1482" y="1"/>
                      <a:pt x="1454" y="13"/>
                      <a:pt x="1431" y="43"/>
                    </a:cubicBezTo>
                    <a:cubicBezTo>
                      <a:pt x="1060" y="496"/>
                      <a:pt x="555" y="837"/>
                      <a:pt x="96" y="1197"/>
                    </a:cubicBezTo>
                    <a:cubicBezTo>
                      <a:pt x="0" y="1274"/>
                      <a:pt x="88" y="1397"/>
                      <a:pt x="188" y="1397"/>
                    </a:cubicBezTo>
                    <a:cubicBezTo>
                      <a:pt x="215" y="1397"/>
                      <a:pt x="242" y="1389"/>
                      <a:pt x="268" y="1368"/>
                    </a:cubicBezTo>
                    <a:cubicBezTo>
                      <a:pt x="708" y="1022"/>
                      <a:pt x="1191" y="695"/>
                      <a:pt x="1558" y="267"/>
                    </a:cubicBezTo>
                    <a:cubicBezTo>
                      <a:pt x="1990" y="652"/>
                      <a:pt x="2414" y="1050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4"/>
                    </a:cubicBezTo>
                    <a:cubicBezTo>
                      <a:pt x="2572" y="865"/>
                      <a:pt x="2136" y="457"/>
                      <a:pt x="1688" y="58"/>
                    </a:cubicBezTo>
                    <a:cubicBezTo>
                      <a:pt x="1664" y="36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0" y="30"/>
                    </a:cubicBezTo>
                    <a:cubicBezTo>
                      <a:pt x="1559" y="12"/>
                      <a:pt x="1534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73234" y="2756258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6"/>
                    </a:cubicBezTo>
                    <a:cubicBezTo>
                      <a:pt x="1360" y="361"/>
                      <a:pt x="1354" y="394"/>
                      <a:pt x="1365" y="432"/>
                    </a:cubicBezTo>
                    <a:cubicBezTo>
                      <a:pt x="1382" y="489"/>
                      <a:pt x="1401" y="547"/>
                      <a:pt x="1417" y="605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7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7"/>
                    </a:moveTo>
                    <a:cubicBezTo>
                      <a:pt x="496" y="1187"/>
                      <a:pt x="496" y="1196"/>
                      <a:pt x="496" y="1205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7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1"/>
                      <a:pt x="372" y="1438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79"/>
                    </a:moveTo>
                    <a:lnTo>
                      <a:pt x="1932" y="1479"/>
                    </a:ln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3"/>
                      <a:pt x="2042" y="1821"/>
                      <a:pt x="2035" y="1826"/>
                    </a:cubicBezTo>
                    <a:lnTo>
                      <a:pt x="1932" y="1479"/>
                    </a:lnTo>
                    <a:close/>
                    <a:moveTo>
                      <a:pt x="733" y="1796"/>
                    </a:moveTo>
                    <a:cubicBezTo>
                      <a:pt x="746" y="1822"/>
                      <a:pt x="757" y="1847"/>
                      <a:pt x="771" y="1873"/>
                    </a:cubicBezTo>
                    <a:cubicBezTo>
                      <a:pt x="750" y="1850"/>
                      <a:pt x="730" y="1828"/>
                      <a:pt x="709" y="1808"/>
                    </a:cubicBezTo>
                    <a:cubicBezTo>
                      <a:pt x="718" y="1804"/>
                      <a:pt x="726" y="1802"/>
                      <a:pt x="733" y="1796"/>
                    </a:cubicBezTo>
                    <a:close/>
                    <a:moveTo>
                      <a:pt x="1302" y="2374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4"/>
                      <a:pt x="1326" y="2492"/>
                    </a:cubicBezTo>
                    <a:cubicBezTo>
                      <a:pt x="1306" y="2468"/>
                      <a:pt x="1283" y="2443"/>
                      <a:pt x="1263" y="2419"/>
                    </a:cubicBezTo>
                    <a:cubicBezTo>
                      <a:pt x="1278" y="2408"/>
                      <a:pt x="1291" y="2391"/>
                      <a:pt x="1302" y="2374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0"/>
                      <a:pt x="946" y="364"/>
                      <a:pt x="785" y="530"/>
                    </a:cubicBezTo>
                    <a:cubicBezTo>
                      <a:pt x="746" y="542"/>
                      <a:pt x="713" y="571"/>
                      <a:pt x="705" y="612"/>
                    </a:cubicBezTo>
                    <a:cubicBezTo>
                      <a:pt x="487" y="840"/>
                      <a:pt x="267" y="1067"/>
                      <a:pt x="47" y="1295"/>
                    </a:cubicBezTo>
                    <a:cubicBezTo>
                      <a:pt x="2" y="1341"/>
                      <a:pt x="1" y="1418"/>
                      <a:pt x="47" y="1466"/>
                    </a:cubicBezTo>
                    <a:cubicBezTo>
                      <a:pt x="457" y="1880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3"/>
                      <a:pt x="1403" y="2751"/>
                    </a:cubicBezTo>
                    <a:cubicBezTo>
                      <a:pt x="1837" y="2341"/>
                      <a:pt x="2275" y="1932"/>
                      <a:pt x="2715" y="1528"/>
                    </a:cubicBezTo>
                    <a:cubicBezTo>
                      <a:pt x="2732" y="1513"/>
                      <a:pt x="2743" y="1494"/>
                      <a:pt x="2749" y="1478"/>
                    </a:cubicBezTo>
                    <a:cubicBezTo>
                      <a:pt x="2786" y="1435"/>
                      <a:pt x="2793" y="1371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54960" y="2837983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0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8"/>
                      <a:pt x="806" y="154"/>
                      <a:pt x="810" y="150"/>
                    </a:cubicBezTo>
                    <a:close/>
                    <a:moveTo>
                      <a:pt x="232" y="723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3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8"/>
                      <a:pt x="308" y="1023"/>
                    </a:cubicBezTo>
                    <a:cubicBezTo>
                      <a:pt x="323" y="1041"/>
                      <a:pt x="340" y="1060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5"/>
                      <a:pt x="754" y="1092"/>
                    </a:cubicBezTo>
                    <a:cubicBezTo>
                      <a:pt x="664" y="1012"/>
                      <a:pt x="580" y="928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3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4"/>
                    </a:cubicBezTo>
                    <a:cubicBezTo>
                      <a:pt x="795" y="1329"/>
                      <a:pt x="789" y="1323"/>
                      <a:pt x="784" y="1319"/>
                    </a:cubicBezTo>
                    <a:cubicBezTo>
                      <a:pt x="791" y="1314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8"/>
                    </a:cubicBezTo>
                    <a:cubicBezTo>
                      <a:pt x="743" y="50"/>
                      <a:pt x="739" y="53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9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40"/>
                      <a:pt x="223" y="1112"/>
                      <a:pt x="306" y="1187"/>
                    </a:cubicBezTo>
                    <a:cubicBezTo>
                      <a:pt x="463" y="1325"/>
                      <a:pt x="620" y="1465"/>
                      <a:pt x="776" y="1604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4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30"/>
                      <a:pt x="1606" y="916"/>
                    </a:cubicBezTo>
                    <a:cubicBezTo>
                      <a:pt x="1608" y="916"/>
                      <a:pt x="1608" y="915"/>
                      <a:pt x="1610" y="915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622661" y="2911327"/>
                <a:ext cx="122669" cy="116544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3" extrusionOk="0">
                    <a:moveTo>
                      <a:pt x="392" y="184"/>
                    </a:moveTo>
                    <a:cubicBezTo>
                      <a:pt x="397" y="191"/>
                      <a:pt x="403" y="197"/>
                      <a:pt x="408" y="204"/>
                    </a:cubicBezTo>
                    <a:cubicBezTo>
                      <a:pt x="397" y="206"/>
                      <a:pt x="386" y="212"/>
                      <a:pt x="375" y="215"/>
                    </a:cubicBezTo>
                    <a:cubicBezTo>
                      <a:pt x="380" y="204"/>
                      <a:pt x="386" y="195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9"/>
                      <a:pt x="496" y="301"/>
                      <a:pt x="498" y="303"/>
                    </a:cubicBezTo>
                    <a:cubicBezTo>
                      <a:pt x="492" y="305"/>
                      <a:pt x="489" y="305"/>
                      <a:pt x="483" y="307"/>
                    </a:cubicBezTo>
                    <a:cubicBezTo>
                      <a:pt x="487" y="303"/>
                      <a:pt x="489" y="301"/>
                      <a:pt x="492" y="297"/>
                    </a:cubicBezTo>
                    <a:cubicBezTo>
                      <a:pt x="492" y="297"/>
                      <a:pt x="492" y="297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5"/>
                    </a:lnTo>
                    <a:cubicBezTo>
                      <a:pt x="599" y="414"/>
                      <a:pt x="597" y="413"/>
                      <a:pt x="594" y="413"/>
                    </a:cubicBezTo>
                    <a:cubicBezTo>
                      <a:pt x="590" y="413"/>
                      <a:pt x="584" y="415"/>
                      <a:pt x="578" y="420"/>
                    </a:cubicBezTo>
                    <a:cubicBezTo>
                      <a:pt x="582" y="415"/>
                      <a:pt x="587" y="411"/>
                      <a:pt x="591" y="406"/>
                    </a:cubicBezTo>
                    <a:close/>
                    <a:moveTo>
                      <a:pt x="380" y="458"/>
                    </a:moveTo>
                    <a:lnTo>
                      <a:pt x="380" y="458"/>
                    </a:lnTo>
                    <a:cubicBezTo>
                      <a:pt x="373" y="467"/>
                      <a:pt x="367" y="475"/>
                      <a:pt x="360" y="482"/>
                    </a:cubicBezTo>
                    <a:cubicBezTo>
                      <a:pt x="356" y="476"/>
                      <a:pt x="353" y="473"/>
                      <a:pt x="349" y="467"/>
                    </a:cubicBezTo>
                    <a:cubicBezTo>
                      <a:pt x="358" y="463"/>
                      <a:pt x="369" y="461"/>
                      <a:pt x="380" y="458"/>
                    </a:cubicBezTo>
                    <a:close/>
                    <a:moveTo>
                      <a:pt x="393" y="1"/>
                    </a:moveTo>
                    <a:cubicBezTo>
                      <a:pt x="386" y="1"/>
                      <a:pt x="380" y="2"/>
                      <a:pt x="373" y="5"/>
                    </a:cubicBezTo>
                    <a:cubicBezTo>
                      <a:pt x="220" y="59"/>
                      <a:pt x="181" y="236"/>
                      <a:pt x="37" y="297"/>
                    </a:cubicBezTo>
                    <a:cubicBezTo>
                      <a:pt x="0" y="314"/>
                      <a:pt x="2" y="368"/>
                      <a:pt x="26" y="394"/>
                    </a:cubicBezTo>
                    <a:cubicBezTo>
                      <a:pt x="78" y="452"/>
                      <a:pt x="131" y="512"/>
                      <a:pt x="183" y="570"/>
                    </a:cubicBezTo>
                    <a:cubicBezTo>
                      <a:pt x="222" y="614"/>
                      <a:pt x="274" y="700"/>
                      <a:pt x="332" y="717"/>
                    </a:cubicBezTo>
                    <a:cubicBezTo>
                      <a:pt x="346" y="721"/>
                      <a:pt x="360" y="723"/>
                      <a:pt x="373" y="723"/>
                    </a:cubicBezTo>
                    <a:cubicBezTo>
                      <a:pt x="462" y="723"/>
                      <a:pt x="526" y="635"/>
                      <a:pt x="591" y="575"/>
                    </a:cubicBezTo>
                    <a:cubicBezTo>
                      <a:pt x="647" y="525"/>
                      <a:pt x="761" y="448"/>
                      <a:pt x="709" y="357"/>
                    </a:cubicBezTo>
                    <a:cubicBezTo>
                      <a:pt x="647" y="253"/>
                      <a:pt x="537" y="158"/>
                      <a:pt x="449" y="66"/>
                    </a:cubicBezTo>
                    <a:cubicBezTo>
                      <a:pt x="451" y="35"/>
                      <a:pt x="426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49538" y="4267295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2"/>
                    </a:moveTo>
                    <a:lnTo>
                      <a:pt x="2799" y="192"/>
                    </a:lnTo>
                    <a:cubicBezTo>
                      <a:pt x="2780" y="253"/>
                      <a:pt x="2767" y="313"/>
                      <a:pt x="2760" y="376"/>
                    </a:cubicBezTo>
                    <a:cubicBezTo>
                      <a:pt x="2752" y="330"/>
                      <a:pt x="2743" y="285"/>
                      <a:pt x="2733" y="238"/>
                    </a:cubicBezTo>
                    <a:cubicBezTo>
                      <a:pt x="2754" y="221"/>
                      <a:pt x="2776" y="206"/>
                      <a:pt x="2799" y="192"/>
                    </a:cubicBezTo>
                    <a:close/>
                    <a:moveTo>
                      <a:pt x="133" y="378"/>
                    </a:moveTo>
                    <a:lnTo>
                      <a:pt x="133" y="378"/>
                    </a:lnTo>
                    <a:cubicBezTo>
                      <a:pt x="166" y="387"/>
                      <a:pt x="202" y="406"/>
                      <a:pt x="235" y="423"/>
                    </a:cubicBezTo>
                    <a:cubicBezTo>
                      <a:pt x="203" y="426"/>
                      <a:pt x="170" y="430"/>
                      <a:pt x="138" y="438"/>
                    </a:cubicBezTo>
                    <a:cubicBezTo>
                      <a:pt x="136" y="419"/>
                      <a:pt x="134" y="399"/>
                      <a:pt x="133" y="378"/>
                    </a:cubicBezTo>
                    <a:close/>
                    <a:moveTo>
                      <a:pt x="2625" y="326"/>
                    </a:moveTo>
                    <a:cubicBezTo>
                      <a:pt x="2635" y="374"/>
                      <a:pt x="2644" y="425"/>
                      <a:pt x="2655" y="473"/>
                    </a:cubicBezTo>
                    <a:cubicBezTo>
                      <a:pt x="2635" y="434"/>
                      <a:pt x="2614" y="395"/>
                      <a:pt x="2594" y="354"/>
                    </a:cubicBezTo>
                    <a:cubicBezTo>
                      <a:pt x="2605" y="344"/>
                      <a:pt x="2616" y="335"/>
                      <a:pt x="2625" y="326"/>
                    </a:cubicBezTo>
                    <a:close/>
                    <a:moveTo>
                      <a:pt x="2493" y="453"/>
                    </a:moveTo>
                    <a:cubicBezTo>
                      <a:pt x="2499" y="469"/>
                      <a:pt x="2506" y="486"/>
                      <a:pt x="2513" y="503"/>
                    </a:cubicBezTo>
                    <a:cubicBezTo>
                      <a:pt x="2508" y="499"/>
                      <a:pt x="2502" y="495"/>
                      <a:pt x="2499" y="492"/>
                    </a:cubicBezTo>
                    <a:cubicBezTo>
                      <a:pt x="2487" y="482"/>
                      <a:pt x="2476" y="481"/>
                      <a:pt x="2465" y="481"/>
                    </a:cubicBezTo>
                    <a:cubicBezTo>
                      <a:pt x="2474" y="471"/>
                      <a:pt x="2484" y="462"/>
                      <a:pt x="2493" y="453"/>
                    </a:cubicBezTo>
                    <a:close/>
                    <a:moveTo>
                      <a:pt x="414" y="514"/>
                    </a:moveTo>
                    <a:cubicBezTo>
                      <a:pt x="425" y="520"/>
                      <a:pt x="437" y="527"/>
                      <a:pt x="448" y="533"/>
                    </a:cubicBezTo>
                    <a:cubicBezTo>
                      <a:pt x="405" y="553"/>
                      <a:pt x="360" y="576"/>
                      <a:pt x="317" y="598"/>
                    </a:cubicBezTo>
                    <a:cubicBezTo>
                      <a:pt x="340" y="576"/>
                      <a:pt x="366" y="553"/>
                      <a:pt x="394" y="535"/>
                    </a:cubicBezTo>
                    <a:cubicBezTo>
                      <a:pt x="403" y="529"/>
                      <a:pt x="409" y="522"/>
                      <a:pt x="414" y="514"/>
                    </a:cubicBezTo>
                    <a:close/>
                    <a:moveTo>
                      <a:pt x="2879" y="389"/>
                    </a:moveTo>
                    <a:cubicBezTo>
                      <a:pt x="2883" y="482"/>
                      <a:pt x="2888" y="574"/>
                      <a:pt x="2894" y="665"/>
                    </a:cubicBezTo>
                    <a:cubicBezTo>
                      <a:pt x="2871" y="576"/>
                      <a:pt x="2868" y="482"/>
                      <a:pt x="2879" y="389"/>
                    </a:cubicBezTo>
                    <a:close/>
                    <a:moveTo>
                      <a:pt x="466" y="704"/>
                    </a:moveTo>
                    <a:cubicBezTo>
                      <a:pt x="468" y="704"/>
                      <a:pt x="468" y="706"/>
                      <a:pt x="468" y="708"/>
                    </a:cubicBezTo>
                    <a:cubicBezTo>
                      <a:pt x="466" y="708"/>
                      <a:pt x="464" y="710"/>
                      <a:pt x="461" y="710"/>
                    </a:cubicBezTo>
                    <a:cubicBezTo>
                      <a:pt x="463" y="708"/>
                      <a:pt x="464" y="706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1"/>
                      <a:pt x="2359" y="682"/>
                      <a:pt x="2383" y="702"/>
                    </a:cubicBezTo>
                    <a:cubicBezTo>
                      <a:pt x="2387" y="712"/>
                      <a:pt x="2390" y="721"/>
                      <a:pt x="2398" y="730"/>
                    </a:cubicBezTo>
                    <a:cubicBezTo>
                      <a:pt x="2415" y="749"/>
                      <a:pt x="2433" y="758"/>
                      <a:pt x="2454" y="764"/>
                    </a:cubicBezTo>
                    <a:cubicBezTo>
                      <a:pt x="2486" y="792"/>
                      <a:pt x="2515" y="822"/>
                      <a:pt x="2547" y="852"/>
                    </a:cubicBezTo>
                    <a:cubicBezTo>
                      <a:pt x="2463" y="786"/>
                      <a:pt x="2379" y="721"/>
                      <a:pt x="2297" y="654"/>
                    </a:cubicBezTo>
                    <a:cubicBezTo>
                      <a:pt x="2301" y="650"/>
                      <a:pt x="2305" y="646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0"/>
                      <a:pt x="547" y="876"/>
                      <a:pt x="494" y="913"/>
                    </a:cubicBezTo>
                    <a:cubicBezTo>
                      <a:pt x="545" y="872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4"/>
                      <a:pt x="230" y="1045"/>
                    </a:cubicBezTo>
                    <a:cubicBezTo>
                      <a:pt x="230" y="1045"/>
                      <a:pt x="228" y="1047"/>
                      <a:pt x="226" y="1049"/>
                    </a:cubicBezTo>
                    <a:lnTo>
                      <a:pt x="226" y="1044"/>
                    </a:lnTo>
                    <a:close/>
                    <a:moveTo>
                      <a:pt x="2894" y="1098"/>
                    </a:moveTo>
                    <a:cubicBezTo>
                      <a:pt x="2903" y="1109"/>
                      <a:pt x="2912" y="1122"/>
                      <a:pt x="2920" y="1135"/>
                    </a:cubicBezTo>
                    <a:cubicBezTo>
                      <a:pt x="2909" y="1129"/>
                      <a:pt x="2898" y="1122"/>
                      <a:pt x="2884" y="1116"/>
                    </a:cubicBezTo>
                    <a:cubicBezTo>
                      <a:pt x="2888" y="1109"/>
                      <a:pt x="2892" y="1103"/>
                      <a:pt x="2894" y="1098"/>
                    </a:cubicBezTo>
                    <a:close/>
                    <a:moveTo>
                      <a:pt x="2915" y="0"/>
                    </a:moveTo>
                    <a:cubicBezTo>
                      <a:pt x="2905" y="0"/>
                      <a:pt x="2895" y="2"/>
                      <a:pt x="2884" y="7"/>
                    </a:cubicBezTo>
                    <a:cubicBezTo>
                      <a:pt x="2743" y="68"/>
                      <a:pt x="2620" y="165"/>
                      <a:pt x="2502" y="274"/>
                    </a:cubicBezTo>
                    <a:cubicBezTo>
                      <a:pt x="2482" y="279"/>
                      <a:pt x="2461" y="296"/>
                      <a:pt x="2456" y="318"/>
                    </a:cubicBezTo>
                    <a:cubicBezTo>
                      <a:pt x="2400" y="372"/>
                      <a:pt x="2348" y="428"/>
                      <a:pt x="2295" y="482"/>
                    </a:cubicBezTo>
                    <a:lnTo>
                      <a:pt x="2292" y="482"/>
                    </a:lnTo>
                    <a:cubicBezTo>
                      <a:pt x="2284" y="480"/>
                      <a:pt x="2277" y="479"/>
                      <a:pt x="2271" y="479"/>
                    </a:cubicBezTo>
                    <a:cubicBezTo>
                      <a:pt x="2231" y="479"/>
                      <a:pt x="2211" y="522"/>
                      <a:pt x="2221" y="559"/>
                    </a:cubicBezTo>
                    <a:cubicBezTo>
                      <a:pt x="2202" y="577"/>
                      <a:pt x="2182" y="598"/>
                      <a:pt x="2163" y="617"/>
                    </a:cubicBezTo>
                    <a:cubicBezTo>
                      <a:pt x="2141" y="637"/>
                      <a:pt x="2137" y="682"/>
                      <a:pt x="2163" y="702"/>
                    </a:cubicBezTo>
                    <a:cubicBezTo>
                      <a:pt x="2314" y="822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4"/>
                    </a:cubicBezTo>
                    <a:cubicBezTo>
                      <a:pt x="2983" y="1285"/>
                      <a:pt x="2988" y="1286"/>
                      <a:pt x="2993" y="1286"/>
                    </a:cubicBezTo>
                    <a:cubicBezTo>
                      <a:pt x="3026" y="1286"/>
                      <a:pt x="3057" y="1262"/>
                      <a:pt x="3054" y="1226"/>
                    </a:cubicBezTo>
                    <a:cubicBezTo>
                      <a:pt x="3026" y="850"/>
                      <a:pt x="2998" y="471"/>
                      <a:pt x="2987" y="93"/>
                    </a:cubicBezTo>
                    <a:cubicBezTo>
                      <a:pt x="2987" y="78"/>
                      <a:pt x="2983" y="67"/>
                      <a:pt x="2974" y="57"/>
                    </a:cubicBezTo>
                    <a:cubicBezTo>
                      <a:pt x="2974" y="24"/>
                      <a:pt x="2947" y="0"/>
                      <a:pt x="2915" y="0"/>
                    </a:cubicBezTo>
                    <a:close/>
                    <a:moveTo>
                      <a:pt x="88" y="248"/>
                    </a:moveTo>
                    <a:cubicBezTo>
                      <a:pt x="80" y="248"/>
                      <a:pt x="72" y="248"/>
                      <a:pt x="64" y="249"/>
                    </a:cubicBezTo>
                    <a:cubicBezTo>
                      <a:pt x="34" y="253"/>
                      <a:pt x="0" y="275"/>
                      <a:pt x="4" y="311"/>
                    </a:cubicBezTo>
                    <a:cubicBezTo>
                      <a:pt x="6" y="328"/>
                      <a:pt x="8" y="344"/>
                      <a:pt x="10" y="361"/>
                    </a:cubicBezTo>
                    <a:cubicBezTo>
                      <a:pt x="8" y="369"/>
                      <a:pt x="8" y="376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1"/>
                      <a:pt x="45" y="1265"/>
                    </a:cubicBezTo>
                    <a:cubicBezTo>
                      <a:pt x="44" y="1301"/>
                      <a:pt x="74" y="1326"/>
                      <a:pt x="106" y="1326"/>
                    </a:cubicBezTo>
                    <a:cubicBezTo>
                      <a:pt x="116" y="1326"/>
                      <a:pt x="127" y="1324"/>
                      <a:pt x="136" y="1318"/>
                    </a:cubicBezTo>
                    <a:cubicBezTo>
                      <a:pt x="155" y="1306"/>
                      <a:pt x="170" y="1295"/>
                      <a:pt x="187" y="1282"/>
                    </a:cubicBezTo>
                    <a:cubicBezTo>
                      <a:pt x="203" y="1282"/>
                      <a:pt x="222" y="1277"/>
                      <a:pt x="233" y="1265"/>
                    </a:cubicBezTo>
                    <a:cubicBezTo>
                      <a:pt x="453" y="1079"/>
                      <a:pt x="688" y="919"/>
                      <a:pt x="940" y="779"/>
                    </a:cubicBezTo>
                    <a:cubicBezTo>
                      <a:pt x="981" y="756"/>
                      <a:pt x="977" y="699"/>
                      <a:pt x="940" y="674"/>
                    </a:cubicBezTo>
                    <a:cubicBezTo>
                      <a:pt x="789" y="581"/>
                      <a:pt x="636" y="494"/>
                      <a:pt x="479" y="412"/>
                    </a:cubicBezTo>
                    <a:cubicBezTo>
                      <a:pt x="371" y="355"/>
                      <a:pt x="221" y="248"/>
                      <a:pt x="88" y="2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0989" y="4020023"/>
                <a:ext cx="491161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610" extrusionOk="0">
                    <a:moveTo>
                      <a:pt x="2868" y="0"/>
                    </a:moveTo>
                    <a:cubicBezTo>
                      <a:pt x="2841" y="0"/>
                      <a:pt x="2813" y="10"/>
                      <a:pt x="2788" y="34"/>
                    </a:cubicBezTo>
                    <a:cubicBezTo>
                      <a:pt x="2348" y="465"/>
                      <a:pt x="1912" y="900"/>
                      <a:pt x="1479" y="1336"/>
                    </a:cubicBezTo>
                    <a:cubicBezTo>
                      <a:pt x="1397" y="1271"/>
                      <a:pt x="1330" y="1190"/>
                      <a:pt x="1259" y="1112"/>
                    </a:cubicBezTo>
                    <a:cubicBezTo>
                      <a:pt x="1158" y="1002"/>
                      <a:pt x="1039" y="909"/>
                      <a:pt x="920" y="816"/>
                    </a:cubicBezTo>
                    <a:cubicBezTo>
                      <a:pt x="677" y="627"/>
                      <a:pt x="461" y="420"/>
                      <a:pt x="252" y="193"/>
                    </a:cubicBezTo>
                    <a:cubicBezTo>
                      <a:pt x="228" y="166"/>
                      <a:pt x="199" y="155"/>
                      <a:pt x="172" y="155"/>
                    </a:cubicBezTo>
                    <a:cubicBezTo>
                      <a:pt x="82" y="155"/>
                      <a:pt x="1" y="277"/>
                      <a:pt x="81" y="365"/>
                    </a:cubicBezTo>
                    <a:cubicBezTo>
                      <a:pt x="301" y="601"/>
                      <a:pt x="526" y="816"/>
                      <a:pt x="782" y="1013"/>
                    </a:cubicBezTo>
                    <a:cubicBezTo>
                      <a:pt x="899" y="1105"/>
                      <a:pt x="1013" y="1202"/>
                      <a:pt x="1114" y="1314"/>
                    </a:cubicBezTo>
                    <a:cubicBezTo>
                      <a:pt x="1209" y="1416"/>
                      <a:pt x="1300" y="1517"/>
                      <a:pt x="1421" y="1591"/>
                    </a:cubicBezTo>
                    <a:cubicBezTo>
                      <a:pt x="1443" y="1604"/>
                      <a:pt x="1463" y="1609"/>
                      <a:pt x="1483" y="1609"/>
                    </a:cubicBezTo>
                    <a:cubicBezTo>
                      <a:pt x="1495" y="1609"/>
                      <a:pt x="1507" y="1607"/>
                      <a:pt x="1518" y="1602"/>
                    </a:cubicBezTo>
                    <a:cubicBezTo>
                      <a:pt x="1542" y="1601"/>
                      <a:pt x="1567" y="1589"/>
                      <a:pt x="1589" y="1569"/>
                    </a:cubicBezTo>
                    <a:cubicBezTo>
                      <a:pt x="2042" y="1112"/>
                      <a:pt x="2499" y="657"/>
                      <a:pt x="2959" y="206"/>
                    </a:cubicBezTo>
                    <a:cubicBezTo>
                      <a:pt x="3046" y="122"/>
                      <a:pt x="2962" y="0"/>
                      <a:pt x="2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437932" y="4119157"/>
                <a:ext cx="513245" cy="26951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2" extrusionOk="0">
                    <a:moveTo>
                      <a:pt x="3018" y="0"/>
                    </a:moveTo>
                    <a:cubicBezTo>
                      <a:pt x="2991" y="0"/>
                      <a:pt x="2963" y="12"/>
                      <a:pt x="2940" y="42"/>
                    </a:cubicBezTo>
                    <a:cubicBezTo>
                      <a:pt x="2736" y="301"/>
                      <a:pt x="2515" y="544"/>
                      <a:pt x="2278" y="773"/>
                    </a:cubicBezTo>
                    <a:cubicBezTo>
                      <a:pt x="2155" y="892"/>
                      <a:pt x="2024" y="1006"/>
                      <a:pt x="1894" y="1116"/>
                    </a:cubicBezTo>
                    <a:cubicBezTo>
                      <a:pt x="1797" y="1194"/>
                      <a:pt x="1678" y="1265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4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7"/>
                    </a:cubicBezTo>
                    <a:cubicBezTo>
                      <a:pt x="611" y="915"/>
                      <a:pt x="1092" y="1284"/>
                      <a:pt x="1575" y="1648"/>
                    </a:cubicBezTo>
                    <a:cubicBezTo>
                      <a:pt x="1597" y="1664"/>
                      <a:pt x="1620" y="1672"/>
                      <a:pt x="1640" y="1672"/>
                    </a:cubicBezTo>
                    <a:cubicBezTo>
                      <a:pt x="1681" y="1672"/>
                      <a:pt x="1715" y="1643"/>
                      <a:pt x="1733" y="1605"/>
                    </a:cubicBezTo>
                    <a:cubicBezTo>
                      <a:pt x="1748" y="1595"/>
                      <a:pt x="1763" y="1580"/>
                      <a:pt x="1773" y="1558"/>
                    </a:cubicBezTo>
                    <a:cubicBezTo>
                      <a:pt x="1829" y="1431"/>
                      <a:pt x="1993" y="1345"/>
                      <a:pt x="2097" y="1260"/>
                    </a:cubicBezTo>
                    <a:cubicBezTo>
                      <a:pt x="2218" y="1159"/>
                      <a:pt x="2336" y="1053"/>
                      <a:pt x="2449" y="945"/>
                    </a:cubicBezTo>
                    <a:cubicBezTo>
                      <a:pt x="2688" y="717"/>
                      <a:pt x="2908" y="471"/>
                      <a:pt x="3111" y="214"/>
                    </a:cubicBezTo>
                    <a:cubicBezTo>
                      <a:pt x="3183" y="122"/>
                      <a:pt x="3103" y="0"/>
                      <a:pt x="3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434386" y="3583024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5" y="0"/>
                    </a:moveTo>
                    <a:cubicBezTo>
                      <a:pt x="1588" y="0"/>
                      <a:pt x="1561" y="10"/>
                      <a:pt x="1535" y="33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6"/>
                      <a:pt x="163" y="1426"/>
                    </a:cubicBezTo>
                    <a:cubicBezTo>
                      <a:pt x="183" y="1426"/>
                      <a:pt x="205" y="1419"/>
                      <a:pt x="227" y="1403"/>
                    </a:cubicBezTo>
                    <a:cubicBezTo>
                      <a:pt x="715" y="1056"/>
                      <a:pt x="1183" y="682"/>
                      <a:pt x="1627" y="279"/>
                    </a:cubicBezTo>
                    <a:cubicBezTo>
                      <a:pt x="1834" y="482"/>
                      <a:pt x="2041" y="687"/>
                      <a:pt x="2250" y="892"/>
                    </a:cubicBezTo>
                    <a:cubicBezTo>
                      <a:pt x="2466" y="1105"/>
                      <a:pt x="2673" y="1343"/>
                      <a:pt x="2930" y="1507"/>
                    </a:cubicBezTo>
                    <a:cubicBezTo>
                      <a:pt x="2951" y="1521"/>
                      <a:pt x="2972" y="1527"/>
                      <a:pt x="2992" y="1527"/>
                    </a:cubicBezTo>
                    <a:cubicBezTo>
                      <a:pt x="3095" y="1527"/>
                      <a:pt x="3163" y="1367"/>
                      <a:pt x="3053" y="1297"/>
                    </a:cubicBezTo>
                    <a:cubicBezTo>
                      <a:pt x="2814" y="1146"/>
                      <a:pt x="2621" y="916"/>
                      <a:pt x="2421" y="721"/>
                    </a:cubicBezTo>
                    <a:cubicBezTo>
                      <a:pt x="2194" y="497"/>
                      <a:pt x="1966" y="273"/>
                      <a:pt x="1741" y="49"/>
                    </a:cubicBezTo>
                    <a:cubicBezTo>
                      <a:pt x="1720" y="31"/>
                      <a:pt x="1698" y="20"/>
                      <a:pt x="1675" y="16"/>
                    </a:cubicBezTo>
                    <a:cubicBezTo>
                      <a:pt x="1657" y="6"/>
                      <a:pt x="1637" y="0"/>
                      <a:pt x="16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452118" y="3468093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0"/>
                    </a:moveTo>
                    <a:cubicBezTo>
                      <a:pt x="1482" y="0"/>
                      <a:pt x="1454" y="12"/>
                      <a:pt x="1431" y="41"/>
                    </a:cubicBezTo>
                    <a:cubicBezTo>
                      <a:pt x="1060" y="496"/>
                      <a:pt x="555" y="835"/>
                      <a:pt x="96" y="1195"/>
                    </a:cubicBezTo>
                    <a:cubicBezTo>
                      <a:pt x="0" y="1272"/>
                      <a:pt x="88" y="1395"/>
                      <a:pt x="188" y="1395"/>
                    </a:cubicBezTo>
                    <a:cubicBezTo>
                      <a:pt x="215" y="1395"/>
                      <a:pt x="242" y="1387"/>
                      <a:pt x="268" y="1367"/>
                    </a:cubicBezTo>
                    <a:cubicBezTo>
                      <a:pt x="708" y="1022"/>
                      <a:pt x="1191" y="694"/>
                      <a:pt x="1558" y="265"/>
                    </a:cubicBezTo>
                    <a:cubicBezTo>
                      <a:pt x="1990" y="651"/>
                      <a:pt x="2414" y="1048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5"/>
                    </a:cubicBezTo>
                    <a:cubicBezTo>
                      <a:pt x="2572" y="863"/>
                      <a:pt x="2136" y="455"/>
                      <a:pt x="1688" y="56"/>
                    </a:cubicBezTo>
                    <a:cubicBezTo>
                      <a:pt x="1663" y="34"/>
                      <a:pt x="1635" y="25"/>
                      <a:pt x="1608" y="25"/>
                    </a:cubicBezTo>
                    <a:cubicBezTo>
                      <a:pt x="1599" y="25"/>
                      <a:pt x="1589" y="26"/>
                      <a:pt x="1580" y="28"/>
                    </a:cubicBezTo>
                    <a:cubicBezTo>
                      <a:pt x="1559" y="11"/>
                      <a:pt x="153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473234" y="370263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7"/>
                    </a:cubicBezTo>
                    <a:cubicBezTo>
                      <a:pt x="1360" y="363"/>
                      <a:pt x="1354" y="394"/>
                      <a:pt x="1365" y="432"/>
                    </a:cubicBezTo>
                    <a:cubicBezTo>
                      <a:pt x="1382" y="490"/>
                      <a:pt x="1401" y="547"/>
                      <a:pt x="1417" y="607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8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9"/>
                    </a:moveTo>
                    <a:cubicBezTo>
                      <a:pt x="496" y="1189"/>
                      <a:pt x="496" y="1196"/>
                      <a:pt x="496" y="1206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9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3"/>
                      <a:pt x="372" y="1439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80"/>
                    </a:move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5"/>
                      <a:pt x="2042" y="1821"/>
                      <a:pt x="2035" y="1828"/>
                    </a:cubicBezTo>
                    <a:cubicBezTo>
                      <a:pt x="2001" y="1713"/>
                      <a:pt x="1966" y="1595"/>
                      <a:pt x="1932" y="1480"/>
                    </a:cubicBezTo>
                    <a:close/>
                    <a:moveTo>
                      <a:pt x="733" y="1798"/>
                    </a:moveTo>
                    <a:cubicBezTo>
                      <a:pt x="746" y="1823"/>
                      <a:pt x="757" y="1849"/>
                      <a:pt x="771" y="1873"/>
                    </a:cubicBezTo>
                    <a:cubicBezTo>
                      <a:pt x="750" y="1851"/>
                      <a:pt x="730" y="1828"/>
                      <a:pt x="709" y="1808"/>
                    </a:cubicBezTo>
                    <a:cubicBezTo>
                      <a:pt x="718" y="1806"/>
                      <a:pt x="726" y="1802"/>
                      <a:pt x="733" y="1798"/>
                    </a:cubicBezTo>
                    <a:close/>
                    <a:moveTo>
                      <a:pt x="1302" y="2375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6"/>
                      <a:pt x="1326" y="2492"/>
                    </a:cubicBezTo>
                    <a:cubicBezTo>
                      <a:pt x="1306" y="2468"/>
                      <a:pt x="1283" y="2444"/>
                      <a:pt x="1263" y="2421"/>
                    </a:cubicBezTo>
                    <a:cubicBezTo>
                      <a:pt x="1278" y="2408"/>
                      <a:pt x="1291" y="2393"/>
                      <a:pt x="1302" y="2375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1"/>
                      <a:pt x="946" y="365"/>
                      <a:pt x="785" y="531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0"/>
                      <a:pt x="267" y="1068"/>
                      <a:pt x="47" y="1295"/>
                    </a:cubicBezTo>
                    <a:cubicBezTo>
                      <a:pt x="2" y="1343"/>
                      <a:pt x="1" y="1418"/>
                      <a:pt x="47" y="1467"/>
                    </a:cubicBezTo>
                    <a:cubicBezTo>
                      <a:pt x="457" y="1882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4"/>
                      <a:pt x="1403" y="2751"/>
                    </a:cubicBezTo>
                    <a:cubicBezTo>
                      <a:pt x="1837" y="2341"/>
                      <a:pt x="2275" y="1933"/>
                      <a:pt x="2715" y="1530"/>
                    </a:cubicBezTo>
                    <a:cubicBezTo>
                      <a:pt x="2732" y="1513"/>
                      <a:pt x="2743" y="1496"/>
                      <a:pt x="2749" y="1478"/>
                    </a:cubicBezTo>
                    <a:cubicBezTo>
                      <a:pt x="2786" y="1435"/>
                      <a:pt x="2793" y="1373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554960" y="3784356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3"/>
                      <a:pt x="806" y="162"/>
                      <a:pt x="799" y="162"/>
                    </a:cubicBezTo>
                    <a:cubicBezTo>
                      <a:pt x="802" y="158"/>
                      <a:pt x="806" y="154"/>
                      <a:pt x="810" y="152"/>
                    </a:cubicBezTo>
                    <a:close/>
                    <a:moveTo>
                      <a:pt x="232" y="723"/>
                    </a:moveTo>
                    <a:cubicBezTo>
                      <a:pt x="236" y="725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5"/>
                      <a:pt x="232" y="723"/>
                    </a:cubicBezTo>
                    <a:close/>
                    <a:moveTo>
                      <a:pt x="159" y="887"/>
                    </a:moveTo>
                    <a:lnTo>
                      <a:pt x="159" y="887"/>
                    </a:lnTo>
                    <a:cubicBezTo>
                      <a:pt x="209" y="932"/>
                      <a:pt x="258" y="978"/>
                      <a:pt x="308" y="1023"/>
                    </a:cubicBezTo>
                    <a:cubicBezTo>
                      <a:pt x="323" y="1042"/>
                      <a:pt x="340" y="1060"/>
                      <a:pt x="355" y="1077"/>
                    </a:cubicBezTo>
                    <a:cubicBezTo>
                      <a:pt x="280" y="1014"/>
                      <a:pt x="196" y="939"/>
                      <a:pt x="159" y="887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5"/>
                    </a:cubicBezTo>
                    <a:cubicBezTo>
                      <a:pt x="886" y="596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7"/>
                      <a:pt x="754" y="1092"/>
                    </a:cubicBezTo>
                    <a:cubicBezTo>
                      <a:pt x="664" y="1014"/>
                      <a:pt x="580" y="928"/>
                      <a:pt x="502" y="836"/>
                    </a:cubicBezTo>
                    <a:cubicBezTo>
                      <a:pt x="597" y="730"/>
                      <a:pt x="690" y="622"/>
                      <a:pt x="786" y="516"/>
                    </a:cubicBezTo>
                    <a:cubicBezTo>
                      <a:pt x="791" y="510"/>
                      <a:pt x="797" y="503"/>
                      <a:pt x="800" y="495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8"/>
                      <a:pt x="806" y="1325"/>
                      <a:pt x="800" y="1334"/>
                    </a:cubicBezTo>
                    <a:cubicBezTo>
                      <a:pt x="795" y="1329"/>
                      <a:pt x="789" y="1325"/>
                      <a:pt x="784" y="1319"/>
                    </a:cubicBezTo>
                    <a:cubicBezTo>
                      <a:pt x="791" y="1316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2"/>
                      <a:pt x="746" y="48"/>
                    </a:cubicBezTo>
                    <a:cubicBezTo>
                      <a:pt x="743" y="50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5"/>
                    </a:cubicBezTo>
                    <a:cubicBezTo>
                      <a:pt x="241" y="540"/>
                      <a:pt x="180" y="609"/>
                      <a:pt x="116" y="676"/>
                    </a:cubicBezTo>
                    <a:cubicBezTo>
                      <a:pt x="79" y="719"/>
                      <a:pt x="4" y="779"/>
                      <a:pt x="3" y="842"/>
                    </a:cubicBezTo>
                    <a:cubicBezTo>
                      <a:pt x="1" y="896"/>
                      <a:pt x="16" y="926"/>
                      <a:pt x="53" y="961"/>
                    </a:cubicBezTo>
                    <a:cubicBezTo>
                      <a:pt x="133" y="1042"/>
                      <a:pt x="223" y="1112"/>
                      <a:pt x="306" y="1187"/>
                    </a:cubicBezTo>
                    <a:cubicBezTo>
                      <a:pt x="463" y="1327"/>
                      <a:pt x="620" y="1465"/>
                      <a:pt x="776" y="1605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5"/>
                    </a:cubicBezTo>
                    <a:cubicBezTo>
                      <a:pt x="1099" y="1385"/>
                      <a:pt x="1337" y="1165"/>
                      <a:pt x="1576" y="945"/>
                    </a:cubicBezTo>
                    <a:cubicBezTo>
                      <a:pt x="1589" y="941"/>
                      <a:pt x="1600" y="932"/>
                      <a:pt x="1606" y="917"/>
                    </a:cubicBezTo>
                    <a:cubicBezTo>
                      <a:pt x="1608" y="917"/>
                      <a:pt x="1608" y="917"/>
                      <a:pt x="1610" y="915"/>
                    </a:cubicBezTo>
                    <a:cubicBezTo>
                      <a:pt x="1632" y="894"/>
                      <a:pt x="1632" y="868"/>
                      <a:pt x="1621" y="848"/>
                    </a:cubicBezTo>
                    <a:cubicBezTo>
                      <a:pt x="1615" y="713"/>
                      <a:pt x="1427" y="589"/>
                      <a:pt x="1347" y="508"/>
                    </a:cubicBezTo>
                    <a:cubicBezTo>
                      <a:pt x="1179" y="344"/>
                      <a:pt x="1013" y="182"/>
                      <a:pt x="847" y="18"/>
                    </a:cubicBezTo>
                    <a:cubicBezTo>
                      <a:pt x="835" y="6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622661" y="3857861"/>
                <a:ext cx="122669" cy="11638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2" extrusionOk="0">
                    <a:moveTo>
                      <a:pt x="392" y="185"/>
                    </a:moveTo>
                    <a:cubicBezTo>
                      <a:pt x="397" y="190"/>
                      <a:pt x="403" y="196"/>
                      <a:pt x="408" y="203"/>
                    </a:cubicBezTo>
                    <a:cubicBezTo>
                      <a:pt x="397" y="207"/>
                      <a:pt x="386" y="211"/>
                      <a:pt x="375" y="215"/>
                    </a:cubicBezTo>
                    <a:cubicBezTo>
                      <a:pt x="380" y="205"/>
                      <a:pt x="386" y="194"/>
                      <a:pt x="392" y="185"/>
                    </a:cubicBezTo>
                    <a:close/>
                    <a:moveTo>
                      <a:pt x="492" y="297"/>
                    </a:moveTo>
                    <a:cubicBezTo>
                      <a:pt x="494" y="298"/>
                      <a:pt x="496" y="300"/>
                      <a:pt x="498" y="302"/>
                    </a:cubicBezTo>
                    <a:cubicBezTo>
                      <a:pt x="492" y="304"/>
                      <a:pt x="489" y="306"/>
                      <a:pt x="483" y="306"/>
                    </a:cubicBezTo>
                    <a:cubicBezTo>
                      <a:pt x="487" y="304"/>
                      <a:pt x="489" y="300"/>
                      <a:pt x="492" y="297"/>
                    </a:cubicBezTo>
                    <a:close/>
                    <a:moveTo>
                      <a:pt x="591" y="405"/>
                    </a:moveTo>
                    <a:lnTo>
                      <a:pt x="600" y="414"/>
                    </a:lnTo>
                    <a:cubicBezTo>
                      <a:pt x="599" y="413"/>
                      <a:pt x="597" y="412"/>
                      <a:pt x="594" y="412"/>
                    </a:cubicBezTo>
                    <a:cubicBezTo>
                      <a:pt x="590" y="412"/>
                      <a:pt x="584" y="415"/>
                      <a:pt x="578" y="420"/>
                    </a:cubicBezTo>
                    <a:cubicBezTo>
                      <a:pt x="582" y="414"/>
                      <a:pt x="587" y="410"/>
                      <a:pt x="591" y="405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4"/>
                      <a:pt x="360" y="483"/>
                    </a:cubicBezTo>
                    <a:cubicBezTo>
                      <a:pt x="356" y="477"/>
                      <a:pt x="353" y="472"/>
                      <a:pt x="349" y="466"/>
                    </a:cubicBezTo>
                    <a:cubicBezTo>
                      <a:pt x="358" y="463"/>
                      <a:pt x="369" y="461"/>
                      <a:pt x="380" y="459"/>
                    </a:cubicBezTo>
                    <a:close/>
                    <a:moveTo>
                      <a:pt x="392" y="1"/>
                    </a:moveTo>
                    <a:cubicBezTo>
                      <a:pt x="386" y="1"/>
                      <a:pt x="379" y="2"/>
                      <a:pt x="373" y="4"/>
                    </a:cubicBezTo>
                    <a:cubicBezTo>
                      <a:pt x="220" y="60"/>
                      <a:pt x="181" y="235"/>
                      <a:pt x="37" y="298"/>
                    </a:cubicBezTo>
                    <a:cubicBezTo>
                      <a:pt x="0" y="315"/>
                      <a:pt x="2" y="367"/>
                      <a:pt x="26" y="394"/>
                    </a:cubicBezTo>
                    <a:cubicBezTo>
                      <a:pt x="78" y="451"/>
                      <a:pt x="131" y="511"/>
                      <a:pt x="183" y="569"/>
                    </a:cubicBezTo>
                    <a:cubicBezTo>
                      <a:pt x="222" y="614"/>
                      <a:pt x="274" y="699"/>
                      <a:pt x="332" y="716"/>
                    </a:cubicBezTo>
                    <a:cubicBezTo>
                      <a:pt x="346" y="720"/>
                      <a:pt x="360" y="722"/>
                      <a:pt x="373" y="722"/>
                    </a:cubicBezTo>
                    <a:cubicBezTo>
                      <a:pt x="463" y="722"/>
                      <a:pt x="526" y="636"/>
                      <a:pt x="591" y="576"/>
                    </a:cubicBezTo>
                    <a:cubicBezTo>
                      <a:pt x="647" y="524"/>
                      <a:pt x="761" y="448"/>
                      <a:pt x="709" y="358"/>
                    </a:cubicBezTo>
                    <a:cubicBezTo>
                      <a:pt x="647" y="252"/>
                      <a:pt x="537" y="157"/>
                      <a:pt x="449" y="67"/>
                    </a:cubicBezTo>
                    <a:cubicBezTo>
                      <a:pt x="451" y="34"/>
                      <a:pt x="426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4"/>
            <p:cNvGrpSpPr/>
            <p:nvPr/>
          </p:nvGrpSpPr>
          <p:grpSpPr>
            <a:xfrm rot="5400000">
              <a:off x="3897850" y="3205561"/>
              <a:ext cx="388076" cy="2892615"/>
              <a:chOff x="434225" y="628490"/>
              <a:chExt cx="516952" cy="3852710"/>
            </a:xfrm>
          </p:grpSpPr>
          <p:sp>
            <p:nvSpPr>
              <p:cNvPr id="152" name="Google Shape;152;p4"/>
              <p:cNvSpPr/>
              <p:nvPr/>
            </p:nvSpPr>
            <p:spPr>
              <a:xfrm>
                <a:off x="449538" y="1427693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4"/>
                    </a:moveTo>
                    <a:cubicBezTo>
                      <a:pt x="2780" y="254"/>
                      <a:pt x="2767" y="315"/>
                      <a:pt x="2760" y="377"/>
                    </a:cubicBezTo>
                    <a:cubicBezTo>
                      <a:pt x="2752" y="332"/>
                      <a:pt x="2743" y="285"/>
                      <a:pt x="2733" y="239"/>
                    </a:cubicBezTo>
                    <a:cubicBezTo>
                      <a:pt x="2754" y="224"/>
                      <a:pt x="2776" y="207"/>
                      <a:pt x="2799" y="194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90"/>
                      <a:pt x="202" y="407"/>
                      <a:pt x="235" y="425"/>
                    </a:cubicBezTo>
                    <a:cubicBezTo>
                      <a:pt x="203" y="427"/>
                      <a:pt x="170" y="433"/>
                      <a:pt x="138" y="440"/>
                    </a:cubicBezTo>
                    <a:cubicBezTo>
                      <a:pt x="136" y="420"/>
                      <a:pt x="134" y="399"/>
                      <a:pt x="133" y="379"/>
                    </a:cubicBezTo>
                    <a:close/>
                    <a:moveTo>
                      <a:pt x="2625" y="326"/>
                    </a:moveTo>
                    <a:cubicBezTo>
                      <a:pt x="2635" y="377"/>
                      <a:pt x="2644" y="425"/>
                      <a:pt x="2655" y="474"/>
                    </a:cubicBezTo>
                    <a:cubicBezTo>
                      <a:pt x="2635" y="435"/>
                      <a:pt x="2614" y="395"/>
                      <a:pt x="2594" y="356"/>
                    </a:cubicBezTo>
                    <a:cubicBezTo>
                      <a:pt x="2605" y="347"/>
                      <a:pt x="2616" y="338"/>
                      <a:pt x="2625" y="326"/>
                    </a:cubicBezTo>
                    <a:close/>
                    <a:moveTo>
                      <a:pt x="2493" y="455"/>
                    </a:moveTo>
                    <a:cubicBezTo>
                      <a:pt x="2499" y="472"/>
                      <a:pt x="2506" y="489"/>
                      <a:pt x="2513" y="505"/>
                    </a:cubicBezTo>
                    <a:cubicBezTo>
                      <a:pt x="2508" y="500"/>
                      <a:pt x="2502" y="496"/>
                      <a:pt x="2499" y="492"/>
                    </a:cubicBezTo>
                    <a:cubicBezTo>
                      <a:pt x="2489" y="486"/>
                      <a:pt x="2480" y="483"/>
                      <a:pt x="2471" y="483"/>
                    </a:cubicBezTo>
                    <a:cubicBezTo>
                      <a:pt x="2469" y="483"/>
                      <a:pt x="2467" y="483"/>
                      <a:pt x="2465" y="483"/>
                    </a:cubicBezTo>
                    <a:cubicBezTo>
                      <a:pt x="2474" y="474"/>
                      <a:pt x="2484" y="464"/>
                      <a:pt x="2493" y="455"/>
                    </a:cubicBezTo>
                    <a:close/>
                    <a:moveTo>
                      <a:pt x="414" y="517"/>
                    </a:moveTo>
                    <a:cubicBezTo>
                      <a:pt x="425" y="522"/>
                      <a:pt x="437" y="528"/>
                      <a:pt x="448" y="533"/>
                    </a:cubicBezTo>
                    <a:cubicBezTo>
                      <a:pt x="405" y="556"/>
                      <a:pt x="360" y="578"/>
                      <a:pt x="317" y="599"/>
                    </a:cubicBezTo>
                    <a:cubicBezTo>
                      <a:pt x="340" y="576"/>
                      <a:pt x="366" y="556"/>
                      <a:pt x="394" y="537"/>
                    </a:cubicBezTo>
                    <a:cubicBezTo>
                      <a:pt x="403" y="531"/>
                      <a:pt x="409" y="524"/>
                      <a:pt x="414" y="517"/>
                    </a:cubicBezTo>
                    <a:close/>
                    <a:moveTo>
                      <a:pt x="2879" y="392"/>
                    </a:moveTo>
                    <a:cubicBezTo>
                      <a:pt x="2883" y="483"/>
                      <a:pt x="2888" y="574"/>
                      <a:pt x="2894" y="666"/>
                    </a:cubicBezTo>
                    <a:cubicBezTo>
                      <a:pt x="2871" y="576"/>
                      <a:pt x="2868" y="483"/>
                      <a:pt x="2879" y="392"/>
                    </a:cubicBezTo>
                    <a:close/>
                    <a:moveTo>
                      <a:pt x="466" y="705"/>
                    </a:moveTo>
                    <a:cubicBezTo>
                      <a:pt x="468" y="707"/>
                      <a:pt x="468" y="707"/>
                      <a:pt x="468" y="709"/>
                    </a:cubicBezTo>
                    <a:cubicBezTo>
                      <a:pt x="466" y="709"/>
                      <a:pt x="464" y="710"/>
                      <a:pt x="461" y="712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3"/>
                    </a:moveTo>
                    <a:cubicBezTo>
                      <a:pt x="2334" y="664"/>
                      <a:pt x="2359" y="684"/>
                      <a:pt x="2383" y="705"/>
                    </a:cubicBezTo>
                    <a:cubicBezTo>
                      <a:pt x="2387" y="714"/>
                      <a:pt x="2390" y="724"/>
                      <a:pt x="2398" y="731"/>
                    </a:cubicBezTo>
                    <a:cubicBezTo>
                      <a:pt x="2415" y="750"/>
                      <a:pt x="2433" y="761"/>
                      <a:pt x="2454" y="765"/>
                    </a:cubicBezTo>
                    <a:cubicBezTo>
                      <a:pt x="2486" y="794"/>
                      <a:pt x="2515" y="822"/>
                      <a:pt x="2547" y="852"/>
                    </a:cubicBezTo>
                    <a:cubicBezTo>
                      <a:pt x="2463" y="787"/>
                      <a:pt x="2379" y="722"/>
                      <a:pt x="2297" y="656"/>
                    </a:cubicBezTo>
                    <a:cubicBezTo>
                      <a:pt x="2301" y="651"/>
                      <a:pt x="2305" y="647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3"/>
                      <a:pt x="547" y="878"/>
                      <a:pt x="494" y="914"/>
                    </a:cubicBezTo>
                    <a:cubicBezTo>
                      <a:pt x="545" y="875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6"/>
                      <a:pt x="230" y="1046"/>
                    </a:cubicBezTo>
                    <a:cubicBezTo>
                      <a:pt x="230" y="1048"/>
                      <a:pt x="228" y="1050"/>
                      <a:pt x="226" y="1052"/>
                    </a:cubicBezTo>
                    <a:cubicBezTo>
                      <a:pt x="226" y="1050"/>
                      <a:pt x="226" y="1046"/>
                      <a:pt x="226" y="1044"/>
                    </a:cubicBezTo>
                    <a:close/>
                    <a:moveTo>
                      <a:pt x="2894" y="1098"/>
                    </a:moveTo>
                    <a:cubicBezTo>
                      <a:pt x="2903" y="1111"/>
                      <a:pt x="2912" y="1124"/>
                      <a:pt x="2920" y="1136"/>
                    </a:cubicBezTo>
                    <a:cubicBezTo>
                      <a:pt x="2909" y="1130"/>
                      <a:pt x="2898" y="1124"/>
                      <a:pt x="2884" y="1117"/>
                    </a:cubicBezTo>
                    <a:cubicBezTo>
                      <a:pt x="2888" y="1111"/>
                      <a:pt x="2892" y="1104"/>
                      <a:pt x="2894" y="1098"/>
                    </a:cubicBezTo>
                    <a:close/>
                    <a:moveTo>
                      <a:pt x="2914" y="1"/>
                    </a:moveTo>
                    <a:cubicBezTo>
                      <a:pt x="2904" y="1"/>
                      <a:pt x="2894" y="3"/>
                      <a:pt x="2884" y="8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21"/>
                    </a:cubicBezTo>
                    <a:cubicBezTo>
                      <a:pt x="2400" y="373"/>
                      <a:pt x="2348" y="429"/>
                      <a:pt x="2295" y="485"/>
                    </a:cubicBezTo>
                    <a:cubicBezTo>
                      <a:pt x="2293" y="483"/>
                      <a:pt x="2293" y="483"/>
                      <a:pt x="2292" y="483"/>
                    </a:cubicBez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9"/>
                    </a:cubicBezTo>
                    <a:cubicBezTo>
                      <a:pt x="2202" y="580"/>
                      <a:pt x="2182" y="599"/>
                      <a:pt x="2163" y="619"/>
                    </a:cubicBezTo>
                    <a:cubicBezTo>
                      <a:pt x="2141" y="640"/>
                      <a:pt x="2137" y="684"/>
                      <a:pt x="2163" y="705"/>
                    </a:cubicBezTo>
                    <a:cubicBezTo>
                      <a:pt x="2314" y="822"/>
                      <a:pt x="2465" y="942"/>
                      <a:pt x="2616" y="1061"/>
                    </a:cubicBezTo>
                    <a:cubicBezTo>
                      <a:pt x="2728" y="1149"/>
                      <a:pt x="2836" y="1253"/>
                      <a:pt x="2978" y="1287"/>
                    </a:cubicBezTo>
                    <a:cubicBezTo>
                      <a:pt x="2982" y="1287"/>
                      <a:pt x="2986" y="1288"/>
                      <a:pt x="2991" y="1288"/>
                    </a:cubicBezTo>
                    <a:cubicBezTo>
                      <a:pt x="3024" y="1288"/>
                      <a:pt x="3057" y="1263"/>
                      <a:pt x="3054" y="1227"/>
                    </a:cubicBezTo>
                    <a:cubicBezTo>
                      <a:pt x="3026" y="850"/>
                      <a:pt x="2998" y="474"/>
                      <a:pt x="2987" y="95"/>
                    </a:cubicBezTo>
                    <a:cubicBezTo>
                      <a:pt x="2987" y="78"/>
                      <a:pt x="2983" y="67"/>
                      <a:pt x="2974" y="58"/>
                    </a:cubicBezTo>
                    <a:cubicBezTo>
                      <a:pt x="2974" y="26"/>
                      <a:pt x="2947" y="1"/>
                      <a:pt x="2914" y="1"/>
                    </a:cubicBezTo>
                    <a:close/>
                    <a:moveTo>
                      <a:pt x="89" y="251"/>
                    </a:moveTo>
                    <a:cubicBezTo>
                      <a:pt x="80" y="251"/>
                      <a:pt x="72" y="251"/>
                      <a:pt x="64" y="252"/>
                    </a:cubicBezTo>
                    <a:cubicBezTo>
                      <a:pt x="34" y="254"/>
                      <a:pt x="0" y="276"/>
                      <a:pt x="4" y="311"/>
                    </a:cubicBezTo>
                    <a:cubicBezTo>
                      <a:pt x="6" y="328"/>
                      <a:pt x="8" y="347"/>
                      <a:pt x="10" y="364"/>
                    </a:cubicBezTo>
                    <a:cubicBezTo>
                      <a:pt x="8" y="371"/>
                      <a:pt x="8" y="379"/>
                      <a:pt x="8" y="386"/>
                    </a:cubicBezTo>
                    <a:cubicBezTo>
                      <a:pt x="11" y="407"/>
                      <a:pt x="15" y="427"/>
                      <a:pt x="17" y="448"/>
                    </a:cubicBezTo>
                    <a:cubicBezTo>
                      <a:pt x="41" y="720"/>
                      <a:pt x="51" y="994"/>
                      <a:pt x="45" y="1268"/>
                    </a:cubicBezTo>
                    <a:cubicBezTo>
                      <a:pt x="44" y="1302"/>
                      <a:pt x="75" y="1328"/>
                      <a:pt x="107" y="1328"/>
                    </a:cubicBezTo>
                    <a:cubicBezTo>
                      <a:pt x="117" y="1328"/>
                      <a:pt x="127" y="1325"/>
                      <a:pt x="136" y="1320"/>
                    </a:cubicBezTo>
                    <a:cubicBezTo>
                      <a:pt x="155" y="1309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8"/>
                    </a:cubicBezTo>
                    <a:cubicBezTo>
                      <a:pt x="453" y="1082"/>
                      <a:pt x="688" y="919"/>
                      <a:pt x="940" y="781"/>
                    </a:cubicBezTo>
                    <a:cubicBezTo>
                      <a:pt x="981" y="757"/>
                      <a:pt x="977" y="699"/>
                      <a:pt x="940" y="675"/>
                    </a:cubicBezTo>
                    <a:cubicBezTo>
                      <a:pt x="789" y="582"/>
                      <a:pt x="636" y="494"/>
                      <a:pt x="479" y="414"/>
                    </a:cubicBezTo>
                    <a:cubicBezTo>
                      <a:pt x="371" y="356"/>
                      <a:pt x="221" y="251"/>
                      <a:pt x="89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50989" y="1180581"/>
                <a:ext cx="491000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0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5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4"/>
                    </a:cubicBezTo>
                    <a:cubicBezTo>
                      <a:pt x="227" y="167"/>
                      <a:pt x="199" y="156"/>
                      <a:pt x="171" y="156"/>
                    </a:cubicBezTo>
                    <a:cubicBezTo>
                      <a:pt x="82" y="156"/>
                      <a:pt x="1" y="277"/>
                      <a:pt x="81" y="364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1"/>
                      <a:pt x="1114" y="1313"/>
                    </a:cubicBezTo>
                    <a:cubicBezTo>
                      <a:pt x="1209" y="1416"/>
                      <a:pt x="1300" y="1518"/>
                      <a:pt x="1421" y="1591"/>
                    </a:cubicBezTo>
                    <a:cubicBezTo>
                      <a:pt x="1443" y="1605"/>
                      <a:pt x="1464" y="1610"/>
                      <a:pt x="1483" y="1610"/>
                    </a:cubicBezTo>
                    <a:cubicBezTo>
                      <a:pt x="1495" y="1610"/>
                      <a:pt x="1507" y="1608"/>
                      <a:pt x="1518" y="1604"/>
                    </a:cubicBezTo>
                    <a:cubicBezTo>
                      <a:pt x="1542" y="1600"/>
                      <a:pt x="1567" y="1591"/>
                      <a:pt x="1589" y="1569"/>
                    </a:cubicBezTo>
                    <a:cubicBezTo>
                      <a:pt x="2042" y="1112"/>
                      <a:pt x="2499" y="657"/>
                      <a:pt x="2959" y="208"/>
                    </a:cubicBezTo>
                    <a:cubicBezTo>
                      <a:pt x="3046" y="122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37932" y="1279555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2"/>
                      <a:pt x="2515" y="546"/>
                      <a:pt x="2278" y="774"/>
                    </a:cubicBezTo>
                    <a:cubicBezTo>
                      <a:pt x="2155" y="893"/>
                      <a:pt x="2024" y="1007"/>
                      <a:pt x="1894" y="1117"/>
                    </a:cubicBezTo>
                    <a:cubicBezTo>
                      <a:pt x="1797" y="1195"/>
                      <a:pt x="1678" y="1266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8"/>
                    </a:cubicBezTo>
                    <a:cubicBezTo>
                      <a:pt x="611" y="915"/>
                      <a:pt x="1092" y="1285"/>
                      <a:pt x="1575" y="1650"/>
                    </a:cubicBezTo>
                    <a:cubicBezTo>
                      <a:pt x="1597" y="1666"/>
                      <a:pt x="1619" y="1673"/>
                      <a:pt x="1639" y="1673"/>
                    </a:cubicBezTo>
                    <a:cubicBezTo>
                      <a:pt x="1680" y="1673"/>
                      <a:pt x="1715" y="1645"/>
                      <a:pt x="1733" y="1607"/>
                    </a:cubicBezTo>
                    <a:cubicBezTo>
                      <a:pt x="1748" y="1596"/>
                      <a:pt x="1763" y="1581"/>
                      <a:pt x="1773" y="1561"/>
                    </a:cubicBezTo>
                    <a:cubicBezTo>
                      <a:pt x="1829" y="1434"/>
                      <a:pt x="1993" y="1348"/>
                      <a:pt x="2097" y="1260"/>
                    </a:cubicBezTo>
                    <a:cubicBezTo>
                      <a:pt x="2218" y="1160"/>
                      <a:pt x="2336" y="1055"/>
                      <a:pt x="2449" y="945"/>
                    </a:cubicBezTo>
                    <a:cubicBezTo>
                      <a:pt x="2688" y="720"/>
                      <a:pt x="2908" y="474"/>
                      <a:pt x="3111" y="214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434386" y="743583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8" y="1"/>
                    </a:moveTo>
                    <a:cubicBezTo>
                      <a:pt x="1590" y="1"/>
                      <a:pt x="1561" y="11"/>
                      <a:pt x="1535" y="34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5"/>
                      <a:pt x="163" y="1425"/>
                    </a:cubicBezTo>
                    <a:cubicBezTo>
                      <a:pt x="183" y="1425"/>
                      <a:pt x="205" y="1418"/>
                      <a:pt x="227" y="1403"/>
                    </a:cubicBezTo>
                    <a:cubicBezTo>
                      <a:pt x="715" y="1056"/>
                      <a:pt x="1183" y="681"/>
                      <a:pt x="1627" y="278"/>
                    </a:cubicBezTo>
                    <a:cubicBezTo>
                      <a:pt x="1834" y="484"/>
                      <a:pt x="2041" y="687"/>
                      <a:pt x="2250" y="892"/>
                    </a:cubicBezTo>
                    <a:cubicBezTo>
                      <a:pt x="2466" y="1104"/>
                      <a:pt x="2673" y="1343"/>
                      <a:pt x="2930" y="1507"/>
                    </a:cubicBezTo>
                    <a:cubicBezTo>
                      <a:pt x="2951" y="1521"/>
                      <a:pt x="2973" y="1527"/>
                      <a:pt x="2992" y="1527"/>
                    </a:cubicBezTo>
                    <a:cubicBezTo>
                      <a:pt x="3095" y="1527"/>
                      <a:pt x="3162" y="1369"/>
                      <a:pt x="3053" y="1298"/>
                    </a:cubicBezTo>
                    <a:cubicBezTo>
                      <a:pt x="2814" y="1145"/>
                      <a:pt x="2621" y="918"/>
                      <a:pt x="2421" y="720"/>
                    </a:cubicBezTo>
                    <a:cubicBezTo>
                      <a:pt x="2194" y="497"/>
                      <a:pt x="1966" y="273"/>
                      <a:pt x="1741" y="51"/>
                    </a:cubicBezTo>
                    <a:cubicBezTo>
                      <a:pt x="1720" y="30"/>
                      <a:pt x="1698" y="19"/>
                      <a:pt x="1675" y="16"/>
                    </a:cubicBezTo>
                    <a:cubicBezTo>
                      <a:pt x="1658" y="6"/>
                      <a:pt x="1638" y="1"/>
                      <a:pt x="1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451956" y="628490"/>
                <a:ext cx="497448" cy="240664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3" extrusionOk="0">
                    <a:moveTo>
                      <a:pt x="1510" y="1"/>
                    </a:moveTo>
                    <a:cubicBezTo>
                      <a:pt x="1483" y="1"/>
                      <a:pt x="1455" y="13"/>
                      <a:pt x="1432" y="42"/>
                    </a:cubicBezTo>
                    <a:cubicBezTo>
                      <a:pt x="1061" y="496"/>
                      <a:pt x="556" y="836"/>
                      <a:pt x="97" y="1198"/>
                    </a:cubicBezTo>
                    <a:cubicBezTo>
                      <a:pt x="1" y="1274"/>
                      <a:pt x="89" y="1397"/>
                      <a:pt x="190" y="1397"/>
                    </a:cubicBezTo>
                    <a:cubicBezTo>
                      <a:pt x="216" y="1397"/>
                      <a:pt x="244" y="1389"/>
                      <a:pt x="269" y="1369"/>
                    </a:cubicBezTo>
                    <a:cubicBezTo>
                      <a:pt x="709" y="1022"/>
                      <a:pt x="1192" y="694"/>
                      <a:pt x="1559" y="265"/>
                    </a:cubicBezTo>
                    <a:cubicBezTo>
                      <a:pt x="1991" y="653"/>
                      <a:pt x="2415" y="1050"/>
                      <a:pt x="2828" y="1457"/>
                    </a:cubicBezTo>
                    <a:cubicBezTo>
                      <a:pt x="2853" y="1482"/>
                      <a:pt x="2882" y="1492"/>
                      <a:pt x="2909" y="1492"/>
                    </a:cubicBezTo>
                    <a:cubicBezTo>
                      <a:pt x="3002" y="1492"/>
                      <a:pt x="3085" y="1370"/>
                      <a:pt x="3000" y="1285"/>
                    </a:cubicBezTo>
                    <a:cubicBezTo>
                      <a:pt x="2573" y="866"/>
                      <a:pt x="2137" y="455"/>
                      <a:pt x="1689" y="58"/>
                    </a:cubicBezTo>
                    <a:cubicBezTo>
                      <a:pt x="1664" y="35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1" y="29"/>
                    </a:cubicBezTo>
                    <a:cubicBezTo>
                      <a:pt x="1560" y="11"/>
                      <a:pt x="1535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473234" y="86335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1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6"/>
                      <a:pt x="1294" y="352"/>
                    </a:cubicBezTo>
                    <a:cubicBezTo>
                      <a:pt x="1311" y="335"/>
                      <a:pt x="1328" y="317"/>
                      <a:pt x="1345" y="300"/>
                    </a:cubicBezTo>
                    <a:close/>
                    <a:moveTo>
                      <a:pt x="1086" y="568"/>
                    </a:moveTo>
                    <a:cubicBezTo>
                      <a:pt x="1134" y="772"/>
                      <a:pt x="1188" y="975"/>
                      <a:pt x="1244" y="1176"/>
                    </a:cubicBezTo>
                    <a:cubicBezTo>
                      <a:pt x="1170" y="1001"/>
                      <a:pt x="1089" y="829"/>
                      <a:pt x="991" y="667"/>
                    </a:cubicBezTo>
                    <a:cubicBezTo>
                      <a:pt x="1022" y="634"/>
                      <a:pt x="1054" y="602"/>
                      <a:pt x="1086" y="568"/>
                    </a:cubicBezTo>
                    <a:close/>
                    <a:moveTo>
                      <a:pt x="496" y="1178"/>
                    </a:moveTo>
                    <a:cubicBezTo>
                      <a:pt x="496" y="1187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1"/>
                      <a:pt x="323" y="1363"/>
                      <a:pt x="323" y="1364"/>
                    </a:cubicBezTo>
                    <a:cubicBezTo>
                      <a:pt x="347" y="1402"/>
                      <a:pt x="372" y="1439"/>
                      <a:pt x="394" y="1474"/>
                    </a:cubicBezTo>
                    <a:cubicBezTo>
                      <a:pt x="364" y="1443"/>
                      <a:pt x="332" y="1411"/>
                      <a:pt x="303" y="1379"/>
                    </a:cubicBezTo>
                    <a:cubicBezTo>
                      <a:pt x="308" y="1374"/>
                      <a:pt x="316" y="1366"/>
                      <a:pt x="321" y="1361"/>
                    </a:cubicBezTo>
                    <a:close/>
                    <a:moveTo>
                      <a:pt x="1932" y="1480"/>
                    </a:moveTo>
                    <a:cubicBezTo>
                      <a:pt x="1977" y="1586"/>
                      <a:pt x="2018" y="1696"/>
                      <a:pt x="2057" y="1806"/>
                    </a:cubicBezTo>
                    <a:cubicBezTo>
                      <a:pt x="2050" y="1814"/>
                      <a:pt x="2042" y="1819"/>
                      <a:pt x="2035" y="1827"/>
                    </a:cubicBezTo>
                    <a:cubicBezTo>
                      <a:pt x="2001" y="1711"/>
                      <a:pt x="1966" y="1596"/>
                      <a:pt x="1932" y="1480"/>
                    </a:cubicBezTo>
                    <a:close/>
                    <a:moveTo>
                      <a:pt x="733" y="1797"/>
                    </a:moveTo>
                    <a:cubicBezTo>
                      <a:pt x="746" y="1821"/>
                      <a:pt x="757" y="1847"/>
                      <a:pt x="771" y="1872"/>
                    </a:cubicBezTo>
                    <a:cubicBezTo>
                      <a:pt x="750" y="1849"/>
                      <a:pt x="730" y="1829"/>
                      <a:pt x="709" y="1806"/>
                    </a:cubicBezTo>
                    <a:cubicBezTo>
                      <a:pt x="718" y="1804"/>
                      <a:pt x="726" y="1801"/>
                      <a:pt x="733" y="1797"/>
                    </a:cubicBezTo>
                    <a:close/>
                    <a:moveTo>
                      <a:pt x="1302" y="2373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79"/>
                      <a:pt x="1332" y="2485"/>
                      <a:pt x="1326" y="2491"/>
                    </a:cubicBezTo>
                    <a:cubicBezTo>
                      <a:pt x="1306" y="2466"/>
                      <a:pt x="1283" y="2444"/>
                      <a:pt x="1263" y="2420"/>
                    </a:cubicBezTo>
                    <a:cubicBezTo>
                      <a:pt x="1278" y="2407"/>
                      <a:pt x="1291" y="2392"/>
                      <a:pt x="1302" y="2373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6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0"/>
                      <a:pt x="2275" y="1933"/>
                      <a:pt x="2715" y="1529"/>
                    </a:cubicBezTo>
                    <a:cubicBezTo>
                      <a:pt x="2732" y="1512"/>
                      <a:pt x="2743" y="1495"/>
                      <a:pt x="2749" y="1476"/>
                    </a:cubicBezTo>
                    <a:cubicBezTo>
                      <a:pt x="2786" y="1433"/>
                      <a:pt x="2793" y="1372"/>
                      <a:pt x="2737" y="1323"/>
                    </a:cubicBezTo>
                    <a:cubicBezTo>
                      <a:pt x="2268" y="930"/>
                      <a:pt x="1833" y="499"/>
                      <a:pt x="1434" y="35"/>
                    </a:cubicBezTo>
                    <a:cubicBezTo>
                      <a:pt x="1413" y="11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554960" y="944915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59"/>
                      <a:pt x="823" y="165"/>
                    </a:cubicBezTo>
                    <a:cubicBezTo>
                      <a:pt x="815" y="163"/>
                      <a:pt x="806" y="163"/>
                      <a:pt x="799" y="163"/>
                    </a:cubicBezTo>
                    <a:cubicBezTo>
                      <a:pt x="802" y="159"/>
                      <a:pt x="806" y="156"/>
                      <a:pt x="810" y="152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30"/>
                    </a:cubicBezTo>
                    <a:cubicBezTo>
                      <a:pt x="239" y="728"/>
                      <a:pt x="232" y="728"/>
                      <a:pt x="226" y="728"/>
                    </a:cubicBez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6"/>
                    </a:moveTo>
                    <a:lnTo>
                      <a:pt x="159" y="886"/>
                    </a:lnTo>
                    <a:cubicBezTo>
                      <a:pt x="209" y="933"/>
                      <a:pt x="258" y="978"/>
                      <a:pt x="308" y="1024"/>
                    </a:cubicBezTo>
                    <a:cubicBezTo>
                      <a:pt x="323" y="1043"/>
                      <a:pt x="340" y="1060"/>
                      <a:pt x="355" y="1078"/>
                    </a:cubicBezTo>
                    <a:cubicBezTo>
                      <a:pt x="280" y="1013"/>
                      <a:pt x="196" y="939"/>
                      <a:pt x="159" y="886"/>
                    </a:cubicBezTo>
                    <a:close/>
                    <a:moveTo>
                      <a:pt x="800" y="497"/>
                    </a:moveTo>
                    <a:cubicBezTo>
                      <a:pt x="819" y="508"/>
                      <a:pt x="838" y="528"/>
                      <a:pt x="856" y="555"/>
                    </a:cubicBezTo>
                    <a:cubicBezTo>
                      <a:pt x="886" y="596"/>
                      <a:pt x="918" y="635"/>
                      <a:pt x="950" y="674"/>
                    </a:cubicBezTo>
                    <a:cubicBezTo>
                      <a:pt x="985" y="717"/>
                      <a:pt x="1030" y="773"/>
                      <a:pt x="1082" y="804"/>
                    </a:cubicBezTo>
                    <a:cubicBezTo>
                      <a:pt x="974" y="899"/>
                      <a:pt x="864" y="996"/>
                      <a:pt x="754" y="1093"/>
                    </a:cubicBezTo>
                    <a:cubicBezTo>
                      <a:pt x="664" y="1013"/>
                      <a:pt x="580" y="927"/>
                      <a:pt x="502" y="836"/>
                    </a:cubicBezTo>
                    <a:cubicBezTo>
                      <a:pt x="597" y="730"/>
                      <a:pt x="690" y="622"/>
                      <a:pt x="786" y="515"/>
                    </a:cubicBezTo>
                    <a:cubicBezTo>
                      <a:pt x="791" y="510"/>
                      <a:pt x="797" y="502"/>
                      <a:pt x="800" y="497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7"/>
                      <a:pt x="806" y="1326"/>
                      <a:pt x="800" y="1334"/>
                    </a:cubicBezTo>
                    <a:cubicBezTo>
                      <a:pt x="795" y="1330"/>
                      <a:pt x="789" y="1325"/>
                      <a:pt x="784" y="1319"/>
                    </a:cubicBezTo>
                    <a:cubicBezTo>
                      <a:pt x="791" y="1315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51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4"/>
                    </a:cubicBezTo>
                    <a:cubicBezTo>
                      <a:pt x="241" y="542"/>
                      <a:pt x="180" y="609"/>
                      <a:pt x="116" y="676"/>
                    </a:cubicBezTo>
                    <a:cubicBezTo>
                      <a:pt x="79" y="719"/>
                      <a:pt x="4" y="780"/>
                      <a:pt x="3" y="844"/>
                    </a:cubicBezTo>
                    <a:cubicBezTo>
                      <a:pt x="1" y="896"/>
                      <a:pt x="16" y="926"/>
                      <a:pt x="53" y="963"/>
                    </a:cubicBezTo>
                    <a:cubicBezTo>
                      <a:pt x="133" y="1041"/>
                      <a:pt x="223" y="1112"/>
                      <a:pt x="306" y="1187"/>
                    </a:cubicBezTo>
                    <a:cubicBezTo>
                      <a:pt x="463" y="1326"/>
                      <a:pt x="620" y="1466"/>
                      <a:pt x="776" y="1604"/>
                    </a:cubicBezTo>
                    <a:cubicBezTo>
                      <a:pt x="789" y="1616"/>
                      <a:pt x="804" y="1622"/>
                      <a:pt x="819" y="1622"/>
                    </a:cubicBezTo>
                    <a:cubicBezTo>
                      <a:pt x="834" y="1622"/>
                      <a:pt x="849" y="1616"/>
                      <a:pt x="862" y="1604"/>
                    </a:cubicBezTo>
                    <a:cubicBezTo>
                      <a:pt x="1099" y="1384"/>
                      <a:pt x="1337" y="1166"/>
                      <a:pt x="1576" y="946"/>
                    </a:cubicBezTo>
                    <a:cubicBezTo>
                      <a:pt x="1589" y="940"/>
                      <a:pt x="1600" y="931"/>
                      <a:pt x="1606" y="918"/>
                    </a:cubicBezTo>
                    <a:cubicBezTo>
                      <a:pt x="1608" y="916"/>
                      <a:pt x="1608" y="916"/>
                      <a:pt x="1610" y="914"/>
                    </a:cubicBezTo>
                    <a:cubicBezTo>
                      <a:pt x="1632" y="894"/>
                      <a:pt x="1632" y="870"/>
                      <a:pt x="1621" y="849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6"/>
                      <a:pt x="1013" y="182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622661" y="1018420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0"/>
                      <a:pt x="403" y="197"/>
                      <a:pt x="408" y="203"/>
                    </a:cubicBezTo>
                    <a:cubicBezTo>
                      <a:pt x="397" y="207"/>
                      <a:pt x="386" y="210"/>
                      <a:pt x="375" y="214"/>
                    </a:cubicBezTo>
                    <a:cubicBezTo>
                      <a:pt x="380" y="205"/>
                      <a:pt x="386" y="194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0"/>
                      <a:pt x="498" y="304"/>
                    </a:cubicBezTo>
                    <a:cubicBezTo>
                      <a:pt x="492" y="304"/>
                      <a:pt x="489" y="306"/>
                      <a:pt x="483" y="307"/>
                    </a:cubicBezTo>
                    <a:cubicBezTo>
                      <a:pt x="487" y="304"/>
                      <a:pt x="489" y="300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8"/>
                    </a:moveTo>
                    <a:cubicBezTo>
                      <a:pt x="373" y="466"/>
                      <a:pt x="367" y="473"/>
                      <a:pt x="360" y="483"/>
                    </a:cubicBezTo>
                    <a:cubicBezTo>
                      <a:pt x="356" y="477"/>
                      <a:pt x="353" y="471"/>
                      <a:pt x="349" y="466"/>
                    </a:cubicBezTo>
                    <a:cubicBezTo>
                      <a:pt x="358" y="464"/>
                      <a:pt x="369" y="460"/>
                      <a:pt x="380" y="458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3"/>
                    </a:cubicBezTo>
                    <a:cubicBezTo>
                      <a:pt x="220" y="59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699"/>
                      <a:pt x="332" y="718"/>
                    </a:cubicBezTo>
                    <a:cubicBezTo>
                      <a:pt x="346" y="722"/>
                      <a:pt x="360" y="723"/>
                      <a:pt x="373" y="723"/>
                    </a:cubicBezTo>
                    <a:cubicBezTo>
                      <a:pt x="462" y="723"/>
                      <a:pt x="526" y="636"/>
                      <a:pt x="591" y="576"/>
                    </a:cubicBezTo>
                    <a:cubicBezTo>
                      <a:pt x="647" y="524"/>
                      <a:pt x="761" y="447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449538" y="2374227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3"/>
                    </a:moveTo>
                    <a:cubicBezTo>
                      <a:pt x="2780" y="253"/>
                      <a:pt x="2767" y="314"/>
                      <a:pt x="2760" y="376"/>
                    </a:cubicBezTo>
                    <a:cubicBezTo>
                      <a:pt x="2752" y="331"/>
                      <a:pt x="2743" y="285"/>
                      <a:pt x="2733" y="240"/>
                    </a:cubicBezTo>
                    <a:cubicBezTo>
                      <a:pt x="2754" y="223"/>
                      <a:pt x="2776" y="208"/>
                      <a:pt x="2799" y="193"/>
                    </a:cubicBezTo>
                    <a:close/>
                    <a:moveTo>
                      <a:pt x="133" y="380"/>
                    </a:moveTo>
                    <a:cubicBezTo>
                      <a:pt x="166" y="389"/>
                      <a:pt x="202" y="406"/>
                      <a:pt x="235" y="424"/>
                    </a:cubicBezTo>
                    <a:cubicBezTo>
                      <a:pt x="203" y="426"/>
                      <a:pt x="170" y="432"/>
                      <a:pt x="138" y="439"/>
                    </a:cubicBezTo>
                    <a:cubicBezTo>
                      <a:pt x="136" y="419"/>
                      <a:pt x="134" y="398"/>
                      <a:pt x="133" y="380"/>
                    </a:cubicBezTo>
                    <a:close/>
                    <a:moveTo>
                      <a:pt x="2625" y="327"/>
                    </a:moveTo>
                    <a:cubicBezTo>
                      <a:pt x="2635" y="376"/>
                      <a:pt x="2644" y="424"/>
                      <a:pt x="2655" y="475"/>
                    </a:cubicBezTo>
                    <a:cubicBezTo>
                      <a:pt x="2635" y="434"/>
                      <a:pt x="2614" y="395"/>
                      <a:pt x="2594" y="355"/>
                    </a:cubicBezTo>
                    <a:cubicBezTo>
                      <a:pt x="2605" y="346"/>
                      <a:pt x="2616" y="337"/>
                      <a:pt x="2625" y="327"/>
                    </a:cubicBezTo>
                    <a:close/>
                    <a:moveTo>
                      <a:pt x="2493" y="454"/>
                    </a:moveTo>
                    <a:cubicBezTo>
                      <a:pt x="2499" y="471"/>
                      <a:pt x="2506" y="488"/>
                      <a:pt x="2513" y="505"/>
                    </a:cubicBezTo>
                    <a:cubicBezTo>
                      <a:pt x="2508" y="501"/>
                      <a:pt x="2502" y="495"/>
                      <a:pt x="2499" y="492"/>
                    </a:cubicBezTo>
                    <a:cubicBezTo>
                      <a:pt x="2489" y="485"/>
                      <a:pt x="2480" y="482"/>
                      <a:pt x="2471" y="482"/>
                    </a:cubicBezTo>
                    <a:cubicBezTo>
                      <a:pt x="2469" y="482"/>
                      <a:pt x="2467" y="482"/>
                      <a:pt x="2465" y="482"/>
                    </a:cubicBezTo>
                    <a:cubicBezTo>
                      <a:pt x="2474" y="473"/>
                      <a:pt x="2484" y="464"/>
                      <a:pt x="2493" y="454"/>
                    </a:cubicBezTo>
                    <a:close/>
                    <a:moveTo>
                      <a:pt x="414" y="516"/>
                    </a:moveTo>
                    <a:cubicBezTo>
                      <a:pt x="425" y="521"/>
                      <a:pt x="437" y="527"/>
                      <a:pt x="448" y="533"/>
                    </a:cubicBezTo>
                    <a:cubicBezTo>
                      <a:pt x="405" y="555"/>
                      <a:pt x="360" y="577"/>
                      <a:pt x="317" y="600"/>
                    </a:cubicBezTo>
                    <a:cubicBezTo>
                      <a:pt x="340" y="575"/>
                      <a:pt x="366" y="555"/>
                      <a:pt x="394" y="536"/>
                    </a:cubicBezTo>
                    <a:cubicBezTo>
                      <a:pt x="403" y="531"/>
                      <a:pt x="409" y="523"/>
                      <a:pt x="414" y="516"/>
                    </a:cubicBezTo>
                    <a:close/>
                    <a:moveTo>
                      <a:pt x="2879" y="391"/>
                    </a:moveTo>
                    <a:cubicBezTo>
                      <a:pt x="2883" y="482"/>
                      <a:pt x="2888" y="574"/>
                      <a:pt x="2894" y="667"/>
                    </a:cubicBezTo>
                    <a:cubicBezTo>
                      <a:pt x="2871" y="575"/>
                      <a:pt x="2868" y="482"/>
                      <a:pt x="2879" y="391"/>
                    </a:cubicBezTo>
                    <a:close/>
                    <a:moveTo>
                      <a:pt x="466" y="704"/>
                    </a:moveTo>
                    <a:cubicBezTo>
                      <a:pt x="468" y="706"/>
                      <a:pt x="468" y="708"/>
                      <a:pt x="468" y="708"/>
                    </a:cubicBezTo>
                    <a:cubicBezTo>
                      <a:pt x="466" y="710"/>
                      <a:pt x="464" y="710"/>
                      <a:pt x="461" y="712"/>
                    </a:cubicBezTo>
                    <a:cubicBezTo>
                      <a:pt x="463" y="710"/>
                      <a:pt x="464" y="708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3"/>
                      <a:pt x="2359" y="684"/>
                      <a:pt x="2383" y="704"/>
                    </a:cubicBezTo>
                    <a:cubicBezTo>
                      <a:pt x="2387" y="713"/>
                      <a:pt x="2390" y="723"/>
                      <a:pt x="2398" y="730"/>
                    </a:cubicBezTo>
                    <a:cubicBezTo>
                      <a:pt x="2415" y="749"/>
                      <a:pt x="2433" y="760"/>
                      <a:pt x="2454" y="766"/>
                    </a:cubicBezTo>
                    <a:cubicBezTo>
                      <a:pt x="2486" y="794"/>
                      <a:pt x="2515" y="823"/>
                      <a:pt x="2547" y="853"/>
                    </a:cubicBezTo>
                    <a:cubicBezTo>
                      <a:pt x="2463" y="786"/>
                      <a:pt x="2379" y="721"/>
                      <a:pt x="2297" y="656"/>
                    </a:cubicBezTo>
                    <a:cubicBezTo>
                      <a:pt x="2301" y="652"/>
                      <a:pt x="2305" y="646"/>
                      <a:pt x="2308" y="643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2"/>
                      <a:pt x="547" y="877"/>
                      <a:pt x="494" y="915"/>
                    </a:cubicBezTo>
                    <a:cubicBezTo>
                      <a:pt x="545" y="874"/>
                      <a:pt x="599" y="838"/>
                      <a:pt x="655" y="808"/>
                    </a:cubicBezTo>
                    <a:close/>
                    <a:moveTo>
                      <a:pt x="226" y="1043"/>
                    </a:moveTo>
                    <a:cubicBezTo>
                      <a:pt x="228" y="1045"/>
                      <a:pt x="228" y="1045"/>
                      <a:pt x="230" y="1045"/>
                    </a:cubicBezTo>
                    <a:cubicBezTo>
                      <a:pt x="230" y="1047"/>
                      <a:pt x="228" y="1049"/>
                      <a:pt x="226" y="1051"/>
                    </a:cubicBezTo>
                    <a:lnTo>
                      <a:pt x="226" y="1043"/>
                    </a:lnTo>
                    <a:close/>
                    <a:moveTo>
                      <a:pt x="2894" y="1097"/>
                    </a:moveTo>
                    <a:cubicBezTo>
                      <a:pt x="2903" y="1111"/>
                      <a:pt x="2912" y="1124"/>
                      <a:pt x="2920" y="1135"/>
                    </a:cubicBezTo>
                    <a:cubicBezTo>
                      <a:pt x="2909" y="1129"/>
                      <a:pt x="2898" y="1124"/>
                      <a:pt x="2884" y="1116"/>
                    </a:cubicBezTo>
                    <a:cubicBezTo>
                      <a:pt x="2888" y="1111"/>
                      <a:pt x="2892" y="1105"/>
                      <a:pt x="2894" y="1097"/>
                    </a:cubicBezTo>
                    <a:close/>
                    <a:moveTo>
                      <a:pt x="2913" y="1"/>
                    </a:moveTo>
                    <a:cubicBezTo>
                      <a:pt x="2904" y="1"/>
                      <a:pt x="2894" y="3"/>
                      <a:pt x="2884" y="7"/>
                    </a:cubicBezTo>
                    <a:cubicBezTo>
                      <a:pt x="2743" y="68"/>
                      <a:pt x="2620" y="167"/>
                      <a:pt x="2502" y="275"/>
                    </a:cubicBezTo>
                    <a:cubicBezTo>
                      <a:pt x="2482" y="281"/>
                      <a:pt x="2461" y="298"/>
                      <a:pt x="2456" y="320"/>
                    </a:cubicBezTo>
                    <a:cubicBezTo>
                      <a:pt x="2400" y="374"/>
                      <a:pt x="2348" y="428"/>
                      <a:pt x="2295" y="484"/>
                    </a:cubicBezTo>
                    <a:cubicBezTo>
                      <a:pt x="2293" y="484"/>
                      <a:pt x="2293" y="482"/>
                      <a:pt x="2292" y="482"/>
                    </a:cubicBezTo>
                    <a:cubicBezTo>
                      <a:pt x="2284" y="480"/>
                      <a:pt x="2278" y="479"/>
                      <a:pt x="2272" y="479"/>
                    </a:cubicBezTo>
                    <a:cubicBezTo>
                      <a:pt x="2231" y="479"/>
                      <a:pt x="2211" y="523"/>
                      <a:pt x="2221" y="559"/>
                    </a:cubicBezTo>
                    <a:cubicBezTo>
                      <a:pt x="2202" y="579"/>
                      <a:pt x="2182" y="598"/>
                      <a:pt x="2163" y="618"/>
                    </a:cubicBezTo>
                    <a:cubicBezTo>
                      <a:pt x="2141" y="639"/>
                      <a:pt x="2137" y="684"/>
                      <a:pt x="2163" y="704"/>
                    </a:cubicBezTo>
                    <a:cubicBezTo>
                      <a:pt x="2314" y="823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6"/>
                    </a:cubicBezTo>
                    <a:cubicBezTo>
                      <a:pt x="2982" y="1287"/>
                      <a:pt x="2987" y="1287"/>
                      <a:pt x="2991" y="1287"/>
                    </a:cubicBezTo>
                    <a:cubicBezTo>
                      <a:pt x="3025" y="1287"/>
                      <a:pt x="3057" y="1264"/>
                      <a:pt x="3054" y="1228"/>
                    </a:cubicBezTo>
                    <a:cubicBezTo>
                      <a:pt x="3026" y="849"/>
                      <a:pt x="2998" y="473"/>
                      <a:pt x="2987" y="94"/>
                    </a:cubicBezTo>
                    <a:cubicBezTo>
                      <a:pt x="2987" y="79"/>
                      <a:pt x="2983" y="66"/>
                      <a:pt x="2974" y="57"/>
                    </a:cubicBezTo>
                    <a:cubicBezTo>
                      <a:pt x="2974" y="25"/>
                      <a:pt x="2947" y="1"/>
                      <a:pt x="2913" y="1"/>
                    </a:cubicBezTo>
                    <a:close/>
                    <a:moveTo>
                      <a:pt x="89" y="250"/>
                    </a:moveTo>
                    <a:cubicBezTo>
                      <a:pt x="80" y="250"/>
                      <a:pt x="72" y="250"/>
                      <a:pt x="64" y="251"/>
                    </a:cubicBezTo>
                    <a:cubicBezTo>
                      <a:pt x="34" y="255"/>
                      <a:pt x="0" y="275"/>
                      <a:pt x="4" y="311"/>
                    </a:cubicBezTo>
                    <a:cubicBezTo>
                      <a:pt x="6" y="329"/>
                      <a:pt x="8" y="346"/>
                      <a:pt x="10" y="363"/>
                    </a:cubicBezTo>
                    <a:cubicBezTo>
                      <a:pt x="8" y="370"/>
                      <a:pt x="8" y="378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3"/>
                      <a:pt x="45" y="1267"/>
                    </a:cubicBezTo>
                    <a:cubicBezTo>
                      <a:pt x="44" y="1301"/>
                      <a:pt x="75" y="1327"/>
                      <a:pt x="107" y="1327"/>
                    </a:cubicBezTo>
                    <a:cubicBezTo>
                      <a:pt x="117" y="1327"/>
                      <a:pt x="127" y="1325"/>
                      <a:pt x="136" y="1319"/>
                    </a:cubicBezTo>
                    <a:cubicBezTo>
                      <a:pt x="155" y="1308"/>
                      <a:pt x="170" y="1295"/>
                      <a:pt x="187" y="1282"/>
                    </a:cubicBezTo>
                    <a:cubicBezTo>
                      <a:pt x="203" y="1282"/>
                      <a:pt x="222" y="1278"/>
                      <a:pt x="233" y="1267"/>
                    </a:cubicBezTo>
                    <a:cubicBezTo>
                      <a:pt x="453" y="1081"/>
                      <a:pt x="688" y="918"/>
                      <a:pt x="940" y="781"/>
                    </a:cubicBezTo>
                    <a:cubicBezTo>
                      <a:pt x="981" y="758"/>
                      <a:pt x="977" y="698"/>
                      <a:pt x="940" y="676"/>
                    </a:cubicBezTo>
                    <a:cubicBezTo>
                      <a:pt x="789" y="583"/>
                      <a:pt x="636" y="495"/>
                      <a:pt x="479" y="413"/>
                    </a:cubicBezTo>
                    <a:cubicBezTo>
                      <a:pt x="371" y="355"/>
                      <a:pt x="221" y="250"/>
                      <a:pt x="89" y="2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450989" y="2126954"/>
                <a:ext cx="491000" cy="25968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1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6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3"/>
                      <a:pt x="1114" y="1313"/>
                    </a:cubicBezTo>
                    <a:cubicBezTo>
                      <a:pt x="1209" y="1418"/>
                      <a:pt x="1300" y="1518"/>
                      <a:pt x="1421" y="1593"/>
                    </a:cubicBezTo>
                    <a:cubicBezTo>
                      <a:pt x="1443" y="1605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437932" y="2226089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2"/>
                    </a:cubicBezTo>
                    <a:cubicBezTo>
                      <a:pt x="2736" y="301"/>
                      <a:pt x="2515" y="545"/>
                      <a:pt x="2278" y="775"/>
                    </a:cubicBezTo>
                    <a:cubicBezTo>
                      <a:pt x="2155" y="894"/>
                      <a:pt x="2024" y="1006"/>
                      <a:pt x="1894" y="1116"/>
                    </a:cubicBezTo>
                    <a:cubicBezTo>
                      <a:pt x="1797" y="1196"/>
                      <a:pt x="1678" y="1267"/>
                      <a:pt x="1603" y="1368"/>
                    </a:cubicBezTo>
                    <a:cubicBezTo>
                      <a:pt x="1152" y="1028"/>
                      <a:pt x="701" y="683"/>
                      <a:pt x="231" y="368"/>
                    </a:cubicBezTo>
                    <a:cubicBezTo>
                      <a:pt x="209" y="354"/>
                      <a:pt x="188" y="347"/>
                      <a:pt x="167" y="347"/>
                    </a:cubicBezTo>
                    <a:cubicBezTo>
                      <a:pt x="67" y="347"/>
                      <a:pt x="0" y="506"/>
                      <a:pt x="108" y="579"/>
                    </a:cubicBezTo>
                    <a:cubicBezTo>
                      <a:pt x="611" y="916"/>
                      <a:pt x="1092" y="1286"/>
                      <a:pt x="1575" y="1649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5"/>
                      <a:pt x="1733" y="1606"/>
                    </a:cubicBezTo>
                    <a:cubicBezTo>
                      <a:pt x="1748" y="1595"/>
                      <a:pt x="1763" y="1580"/>
                      <a:pt x="1773" y="1560"/>
                    </a:cubicBezTo>
                    <a:cubicBezTo>
                      <a:pt x="1829" y="1433"/>
                      <a:pt x="1993" y="1347"/>
                      <a:pt x="2097" y="1259"/>
                    </a:cubicBezTo>
                    <a:cubicBezTo>
                      <a:pt x="2218" y="1159"/>
                      <a:pt x="2336" y="1054"/>
                      <a:pt x="2449" y="946"/>
                    </a:cubicBezTo>
                    <a:cubicBezTo>
                      <a:pt x="2688" y="719"/>
                      <a:pt x="2908" y="473"/>
                      <a:pt x="3111" y="214"/>
                    </a:cubicBezTo>
                    <a:cubicBezTo>
                      <a:pt x="3183" y="122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434225" y="1690117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1"/>
                    </a:moveTo>
                    <a:cubicBezTo>
                      <a:pt x="1589" y="1"/>
                      <a:pt x="1562" y="10"/>
                      <a:pt x="1536" y="33"/>
                    </a:cubicBezTo>
                    <a:cubicBezTo>
                      <a:pt x="1085" y="449"/>
                      <a:pt x="606" y="837"/>
                      <a:pt x="105" y="1193"/>
                    </a:cubicBezTo>
                    <a:cubicBezTo>
                      <a:pt x="1" y="1267"/>
                      <a:pt x="67" y="1425"/>
                      <a:pt x="165" y="1425"/>
                    </a:cubicBezTo>
                    <a:cubicBezTo>
                      <a:pt x="185" y="1425"/>
                      <a:pt x="206" y="1419"/>
                      <a:pt x="228" y="1404"/>
                    </a:cubicBezTo>
                    <a:cubicBezTo>
                      <a:pt x="716" y="1057"/>
                      <a:pt x="1184" y="680"/>
                      <a:pt x="1628" y="278"/>
                    </a:cubicBezTo>
                    <a:cubicBezTo>
                      <a:pt x="1835" y="483"/>
                      <a:pt x="2042" y="688"/>
                      <a:pt x="2251" y="891"/>
                    </a:cubicBezTo>
                    <a:cubicBezTo>
                      <a:pt x="2467" y="1104"/>
                      <a:pt x="2674" y="1342"/>
                      <a:pt x="2931" y="1506"/>
                    </a:cubicBezTo>
                    <a:cubicBezTo>
                      <a:pt x="2953" y="1520"/>
                      <a:pt x="2974" y="1526"/>
                      <a:pt x="2994" y="1526"/>
                    </a:cubicBezTo>
                    <a:cubicBezTo>
                      <a:pt x="3096" y="1526"/>
                      <a:pt x="3163" y="1368"/>
                      <a:pt x="3054" y="1297"/>
                    </a:cubicBezTo>
                    <a:cubicBezTo>
                      <a:pt x="2815" y="1145"/>
                      <a:pt x="2622" y="917"/>
                      <a:pt x="2422" y="719"/>
                    </a:cubicBezTo>
                    <a:cubicBezTo>
                      <a:pt x="2195" y="496"/>
                      <a:pt x="1967" y="274"/>
                      <a:pt x="1742" y="50"/>
                    </a:cubicBezTo>
                    <a:cubicBezTo>
                      <a:pt x="1721" y="30"/>
                      <a:pt x="1699" y="20"/>
                      <a:pt x="1676" y="17"/>
                    </a:cubicBezTo>
                    <a:cubicBezTo>
                      <a:pt x="1658" y="7"/>
                      <a:pt x="1638" y="1"/>
                      <a:pt x="1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451956" y="1575024"/>
                <a:ext cx="497448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2" extrusionOk="0">
                    <a:moveTo>
                      <a:pt x="1509" y="0"/>
                    </a:moveTo>
                    <a:cubicBezTo>
                      <a:pt x="1482" y="0"/>
                      <a:pt x="1455" y="12"/>
                      <a:pt x="1432" y="41"/>
                    </a:cubicBezTo>
                    <a:cubicBezTo>
                      <a:pt x="1061" y="496"/>
                      <a:pt x="556" y="837"/>
                      <a:pt x="97" y="1197"/>
                    </a:cubicBezTo>
                    <a:cubicBezTo>
                      <a:pt x="1" y="1274"/>
                      <a:pt x="89" y="1396"/>
                      <a:pt x="190" y="1396"/>
                    </a:cubicBezTo>
                    <a:cubicBezTo>
                      <a:pt x="216" y="1396"/>
                      <a:pt x="244" y="1388"/>
                      <a:pt x="269" y="1368"/>
                    </a:cubicBezTo>
                    <a:cubicBezTo>
                      <a:pt x="709" y="1021"/>
                      <a:pt x="1192" y="693"/>
                      <a:pt x="1559" y="266"/>
                    </a:cubicBezTo>
                    <a:cubicBezTo>
                      <a:pt x="1991" y="652"/>
                      <a:pt x="2415" y="1049"/>
                      <a:pt x="2828" y="1456"/>
                    </a:cubicBezTo>
                    <a:cubicBezTo>
                      <a:pt x="2853" y="1481"/>
                      <a:pt x="2882" y="1491"/>
                      <a:pt x="2909" y="1491"/>
                    </a:cubicBezTo>
                    <a:cubicBezTo>
                      <a:pt x="3002" y="1491"/>
                      <a:pt x="3085" y="1369"/>
                      <a:pt x="3000" y="1284"/>
                    </a:cubicBezTo>
                    <a:cubicBezTo>
                      <a:pt x="2573" y="865"/>
                      <a:pt x="2137" y="457"/>
                      <a:pt x="1689" y="58"/>
                    </a:cubicBezTo>
                    <a:cubicBezTo>
                      <a:pt x="1665" y="36"/>
                      <a:pt x="1637" y="26"/>
                      <a:pt x="1610" y="26"/>
                    </a:cubicBezTo>
                    <a:cubicBezTo>
                      <a:pt x="1600" y="26"/>
                      <a:pt x="1591" y="27"/>
                      <a:pt x="1581" y="30"/>
                    </a:cubicBezTo>
                    <a:cubicBezTo>
                      <a:pt x="1560" y="11"/>
                      <a:pt x="1535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473234" y="1809724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2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8"/>
                      <a:pt x="1294" y="352"/>
                    </a:cubicBezTo>
                    <a:cubicBezTo>
                      <a:pt x="1311" y="335"/>
                      <a:pt x="1328" y="319"/>
                      <a:pt x="1345" y="300"/>
                    </a:cubicBezTo>
                    <a:close/>
                    <a:moveTo>
                      <a:pt x="1086" y="569"/>
                    </a:moveTo>
                    <a:cubicBezTo>
                      <a:pt x="1134" y="774"/>
                      <a:pt x="1188" y="975"/>
                      <a:pt x="1244" y="1178"/>
                    </a:cubicBezTo>
                    <a:cubicBezTo>
                      <a:pt x="1170" y="1003"/>
                      <a:pt x="1089" y="830"/>
                      <a:pt x="991" y="667"/>
                    </a:cubicBezTo>
                    <a:cubicBezTo>
                      <a:pt x="1022" y="634"/>
                      <a:pt x="1054" y="602"/>
                      <a:pt x="1086" y="569"/>
                    </a:cubicBezTo>
                    <a:close/>
                    <a:moveTo>
                      <a:pt x="496" y="1178"/>
                    </a:moveTo>
                    <a:cubicBezTo>
                      <a:pt x="496" y="1188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3"/>
                      <a:pt x="323" y="1365"/>
                      <a:pt x="323" y="1365"/>
                    </a:cubicBezTo>
                    <a:cubicBezTo>
                      <a:pt x="347" y="1402"/>
                      <a:pt x="372" y="1439"/>
                      <a:pt x="394" y="1477"/>
                    </a:cubicBezTo>
                    <a:cubicBezTo>
                      <a:pt x="364" y="1445"/>
                      <a:pt x="332" y="1411"/>
                      <a:pt x="303" y="1380"/>
                    </a:cubicBezTo>
                    <a:cubicBezTo>
                      <a:pt x="308" y="1374"/>
                      <a:pt x="316" y="1367"/>
                      <a:pt x="321" y="1361"/>
                    </a:cubicBezTo>
                    <a:close/>
                    <a:moveTo>
                      <a:pt x="1932" y="1480"/>
                    </a:moveTo>
                    <a:lnTo>
                      <a:pt x="1932" y="1480"/>
                    </a:lnTo>
                    <a:cubicBezTo>
                      <a:pt x="1977" y="1588"/>
                      <a:pt x="2018" y="1697"/>
                      <a:pt x="2057" y="1808"/>
                    </a:cubicBezTo>
                    <a:cubicBezTo>
                      <a:pt x="2050" y="1814"/>
                      <a:pt x="2042" y="1821"/>
                      <a:pt x="2035" y="1827"/>
                    </a:cubicBezTo>
                    <a:lnTo>
                      <a:pt x="1932" y="1480"/>
                    </a:lnTo>
                    <a:close/>
                    <a:moveTo>
                      <a:pt x="733" y="1797"/>
                    </a:moveTo>
                    <a:cubicBezTo>
                      <a:pt x="746" y="1823"/>
                      <a:pt x="757" y="1848"/>
                      <a:pt x="771" y="1872"/>
                    </a:cubicBezTo>
                    <a:cubicBezTo>
                      <a:pt x="750" y="1851"/>
                      <a:pt x="730" y="1829"/>
                      <a:pt x="709" y="1807"/>
                    </a:cubicBezTo>
                    <a:cubicBezTo>
                      <a:pt x="718" y="1805"/>
                      <a:pt x="726" y="1801"/>
                      <a:pt x="733" y="1797"/>
                    </a:cubicBezTo>
                    <a:close/>
                    <a:moveTo>
                      <a:pt x="1302" y="2375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80"/>
                      <a:pt x="1332" y="2485"/>
                      <a:pt x="1326" y="2493"/>
                    </a:cubicBezTo>
                    <a:cubicBezTo>
                      <a:pt x="1306" y="2468"/>
                      <a:pt x="1283" y="2444"/>
                      <a:pt x="1263" y="2420"/>
                    </a:cubicBezTo>
                    <a:cubicBezTo>
                      <a:pt x="1278" y="2409"/>
                      <a:pt x="1291" y="2392"/>
                      <a:pt x="1302" y="2375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8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2"/>
                      <a:pt x="2275" y="1933"/>
                      <a:pt x="2715" y="1529"/>
                    </a:cubicBezTo>
                    <a:cubicBezTo>
                      <a:pt x="2732" y="1514"/>
                      <a:pt x="2743" y="1495"/>
                      <a:pt x="2749" y="1478"/>
                    </a:cubicBezTo>
                    <a:cubicBezTo>
                      <a:pt x="2786" y="1435"/>
                      <a:pt x="2793" y="1372"/>
                      <a:pt x="2737" y="1325"/>
                    </a:cubicBezTo>
                    <a:cubicBezTo>
                      <a:pt x="2268" y="932"/>
                      <a:pt x="1833" y="501"/>
                      <a:pt x="1434" y="35"/>
                    </a:cubicBezTo>
                    <a:cubicBezTo>
                      <a:pt x="1413" y="12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554960" y="1891610"/>
                <a:ext cx="263231" cy="261297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1" extrusionOk="0">
                    <a:moveTo>
                      <a:pt x="810" y="150"/>
                    </a:moveTo>
                    <a:cubicBezTo>
                      <a:pt x="814" y="154"/>
                      <a:pt x="819" y="159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7"/>
                      <a:pt x="806" y="154"/>
                      <a:pt x="810" y="150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4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6"/>
                      <a:pt x="308" y="1023"/>
                    </a:cubicBezTo>
                    <a:cubicBezTo>
                      <a:pt x="323" y="1041"/>
                      <a:pt x="340" y="1058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6"/>
                      <a:pt x="838" y="528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5"/>
                      <a:pt x="1030" y="771"/>
                      <a:pt x="1082" y="803"/>
                    </a:cubicBezTo>
                    <a:cubicBezTo>
                      <a:pt x="974" y="898"/>
                      <a:pt x="864" y="995"/>
                      <a:pt x="754" y="1092"/>
                    </a:cubicBezTo>
                    <a:cubicBezTo>
                      <a:pt x="664" y="1011"/>
                      <a:pt x="580" y="927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2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2"/>
                    </a:cubicBezTo>
                    <a:cubicBezTo>
                      <a:pt x="795" y="1328"/>
                      <a:pt x="789" y="1323"/>
                      <a:pt x="784" y="1319"/>
                    </a:cubicBezTo>
                    <a:cubicBezTo>
                      <a:pt x="791" y="1313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49"/>
                      <a:pt x="739" y="51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8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39"/>
                      <a:pt x="223" y="1112"/>
                      <a:pt x="306" y="1187"/>
                    </a:cubicBezTo>
                    <a:cubicBezTo>
                      <a:pt x="463" y="1325"/>
                      <a:pt x="620" y="1464"/>
                      <a:pt x="776" y="1602"/>
                    </a:cubicBezTo>
                    <a:cubicBezTo>
                      <a:pt x="788" y="1615"/>
                      <a:pt x="803" y="1621"/>
                      <a:pt x="818" y="1621"/>
                    </a:cubicBezTo>
                    <a:cubicBezTo>
                      <a:pt x="834" y="1621"/>
                      <a:pt x="849" y="1615"/>
                      <a:pt x="862" y="1602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29"/>
                      <a:pt x="1606" y="916"/>
                    </a:cubicBezTo>
                    <a:cubicBezTo>
                      <a:pt x="1608" y="914"/>
                      <a:pt x="1608" y="914"/>
                      <a:pt x="1610" y="914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1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622661" y="1964793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2"/>
                      <a:pt x="403" y="198"/>
                      <a:pt x="408" y="203"/>
                    </a:cubicBezTo>
                    <a:cubicBezTo>
                      <a:pt x="397" y="207"/>
                      <a:pt x="386" y="211"/>
                      <a:pt x="375" y="216"/>
                    </a:cubicBezTo>
                    <a:cubicBezTo>
                      <a:pt x="380" y="205"/>
                      <a:pt x="386" y="196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2"/>
                      <a:pt x="498" y="304"/>
                    </a:cubicBezTo>
                    <a:cubicBezTo>
                      <a:pt x="492" y="306"/>
                      <a:pt x="489" y="306"/>
                      <a:pt x="483" y="308"/>
                    </a:cubicBezTo>
                    <a:cubicBezTo>
                      <a:pt x="487" y="304"/>
                      <a:pt x="489" y="300"/>
                      <a:pt x="492" y="298"/>
                    </a:cubicBezTo>
                    <a:cubicBezTo>
                      <a:pt x="492" y="296"/>
                      <a:pt x="492" y="296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5"/>
                      <a:pt x="360" y="483"/>
                    </a:cubicBezTo>
                    <a:cubicBezTo>
                      <a:pt x="356" y="477"/>
                      <a:pt x="353" y="472"/>
                      <a:pt x="349" y="468"/>
                    </a:cubicBezTo>
                    <a:cubicBezTo>
                      <a:pt x="358" y="464"/>
                      <a:pt x="369" y="462"/>
                      <a:pt x="380" y="459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4"/>
                    </a:cubicBezTo>
                    <a:cubicBezTo>
                      <a:pt x="220" y="60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701"/>
                      <a:pt x="332" y="718"/>
                    </a:cubicBezTo>
                    <a:cubicBezTo>
                      <a:pt x="346" y="722"/>
                      <a:pt x="360" y="724"/>
                      <a:pt x="373" y="724"/>
                    </a:cubicBezTo>
                    <a:cubicBezTo>
                      <a:pt x="462" y="724"/>
                      <a:pt x="526" y="636"/>
                      <a:pt x="591" y="576"/>
                    </a:cubicBezTo>
                    <a:cubicBezTo>
                      <a:pt x="647" y="526"/>
                      <a:pt x="761" y="449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449538" y="3320761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2"/>
                    </a:moveTo>
                    <a:cubicBezTo>
                      <a:pt x="2780" y="252"/>
                      <a:pt x="2767" y="314"/>
                      <a:pt x="2760" y="377"/>
                    </a:cubicBezTo>
                    <a:cubicBezTo>
                      <a:pt x="2752" y="330"/>
                      <a:pt x="2743" y="284"/>
                      <a:pt x="2733" y="239"/>
                    </a:cubicBezTo>
                    <a:cubicBezTo>
                      <a:pt x="2754" y="222"/>
                      <a:pt x="2776" y="207"/>
                      <a:pt x="2799" y="192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88"/>
                      <a:pt x="202" y="405"/>
                      <a:pt x="235" y="424"/>
                    </a:cubicBezTo>
                    <a:cubicBezTo>
                      <a:pt x="203" y="427"/>
                      <a:pt x="170" y="431"/>
                      <a:pt x="138" y="438"/>
                    </a:cubicBezTo>
                    <a:cubicBezTo>
                      <a:pt x="136" y="418"/>
                      <a:pt x="134" y="399"/>
                      <a:pt x="133" y="379"/>
                    </a:cubicBezTo>
                    <a:close/>
                    <a:moveTo>
                      <a:pt x="2625" y="327"/>
                    </a:moveTo>
                    <a:cubicBezTo>
                      <a:pt x="2635" y="375"/>
                      <a:pt x="2644" y="425"/>
                      <a:pt x="2655" y="474"/>
                    </a:cubicBezTo>
                    <a:cubicBezTo>
                      <a:pt x="2635" y="435"/>
                      <a:pt x="2614" y="394"/>
                      <a:pt x="2594" y="355"/>
                    </a:cubicBezTo>
                    <a:cubicBezTo>
                      <a:pt x="2605" y="345"/>
                      <a:pt x="2616" y="336"/>
                      <a:pt x="2625" y="327"/>
                    </a:cubicBezTo>
                    <a:close/>
                    <a:moveTo>
                      <a:pt x="2493" y="453"/>
                    </a:moveTo>
                    <a:cubicBezTo>
                      <a:pt x="2499" y="470"/>
                      <a:pt x="2506" y="487"/>
                      <a:pt x="2513" y="504"/>
                    </a:cubicBezTo>
                    <a:cubicBezTo>
                      <a:pt x="2508" y="500"/>
                      <a:pt x="2502" y="496"/>
                      <a:pt x="2499" y="493"/>
                    </a:cubicBezTo>
                    <a:cubicBezTo>
                      <a:pt x="2487" y="483"/>
                      <a:pt x="2476" y="481"/>
                      <a:pt x="2465" y="481"/>
                    </a:cubicBezTo>
                    <a:cubicBezTo>
                      <a:pt x="2474" y="472"/>
                      <a:pt x="2484" y="463"/>
                      <a:pt x="2493" y="453"/>
                    </a:cubicBezTo>
                    <a:close/>
                    <a:moveTo>
                      <a:pt x="414" y="515"/>
                    </a:moveTo>
                    <a:cubicBezTo>
                      <a:pt x="425" y="521"/>
                      <a:pt x="437" y="526"/>
                      <a:pt x="448" y="534"/>
                    </a:cubicBezTo>
                    <a:cubicBezTo>
                      <a:pt x="405" y="554"/>
                      <a:pt x="360" y="576"/>
                      <a:pt x="317" y="599"/>
                    </a:cubicBezTo>
                    <a:cubicBezTo>
                      <a:pt x="340" y="575"/>
                      <a:pt x="366" y="554"/>
                      <a:pt x="394" y="535"/>
                    </a:cubicBezTo>
                    <a:cubicBezTo>
                      <a:pt x="403" y="530"/>
                      <a:pt x="409" y="522"/>
                      <a:pt x="414" y="515"/>
                    </a:cubicBezTo>
                    <a:close/>
                    <a:moveTo>
                      <a:pt x="2879" y="390"/>
                    </a:moveTo>
                    <a:lnTo>
                      <a:pt x="2879" y="390"/>
                    </a:lnTo>
                    <a:cubicBezTo>
                      <a:pt x="2883" y="481"/>
                      <a:pt x="2888" y="575"/>
                      <a:pt x="2894" y="666"/>
                    </a:cubicBezTo>
                    <a:cubicBezTo>
                      <a:pt x="2871" y="576"/>
                      <a:pt x="2868" y="483"/>
                      <a:pt x="2879" y="390"/>
                    </a:cubicBezTo>
                    <a:close/>
                    <a:moveTo>
                      <a:pt x="466" y="705"/>
                    </a:moveTo>
                    <a:cubicBezTo>
                      <a:pt x="468" y="705"/>
                      <a:pt x="468" y="707"/>
                      <a:pt x="468" y="707"/>
                    </a:cubicBezTo>
                    <a:cubicBezTo>
                      <a:pt x="466" y="709"/>
                      <a:pt x="464" y="709"/>
                      <a:pt x="461" y="711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2"/>
                    </a:moveTo>
                    <a:cubicBezTo>
                      <a:pt x="2334" y="662"/>
                      <a:pt x="2359" y="683"/>
                      <a:pt x="2383" y="703"/>
                    </a:cubicBezTo>
                    <a:cubicBezTo>
                      <a:pt x="2387" y="713"/>
                      <a:pt x="2390" y="722"/>
                      <a:pt x="2398" y="731"/>
                    </a:cubicBezTo>
                    <a:cubicBezTo>
                      <a:pt x="2415" y="750"/>
                      <a:pt x="2433" y="759"/>
                      <a:pt x="2454" y="765"/>
                    </a:cubicBezTo>
                    <a:cubicBezTo>
                      <a:pt x="2486" y="793"/>
                      <a:pt x="2515" y="823"/>
                      <a:pt x="2547" y="852"/>
                    </a:cubicBezTo>
                    <a:cubicBezTo>
                      <a:pt x="2463" y="787"/>
                      <a:pt x="2379" y="720"/>
                      <a:pt x="2297" y="655"/>
                    </a:cubicBezTo>
                    <a:cubicBezTo>
                      <a:pt x="2301" y="651"/>
                      <a:pt x="2305" y="647"/>
                      <a:pt x="2308" y="642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1"/>
                      <a:pt x="547" y="877"/>
                      <a:pt x="494" y="914"/>
                    </a:cubicBezTo>
                    <a:cubicBezTo>
                      <a:pt x="545" y="873"/>
                      <a:pt x="599" y="839"/>
                      <a:pt x="655" y="808"/>
                    </a:cubicBezTo>
                    <a:close/>
                    <a:moveTo>
                      <a:pt x="230" y="1044"/>
                    </a:moveTo>
                    <a:cubicBezTo>
                      <a:pt x="230" y="1046"/>
                      <a:pt x="228" y="1048"/>
                      <a:pt x="226" y="1050"/>
                    </a:cubicBezTo>
                    <a:lnTo>
                      <a:pt x="226" y="1044"/>
                    </a:lnTo>
                    <a:close/>
                    <a:moveTo>
                      <a:pt x="2894" y="1097"/>
                    </a:moveTo>
                    <a:cubicBezTo>
                      <a:pt x="2903" y="1110"/>
                      <a:pt x="2912" y="1123"/>
                      <a:pt x="2920" y="1136"/>
                    </a:cubicBezTo>
                    <a:cubicBezTo>
                      <a:pt x="2909" y="1128"/>
                      <a:pt x="2898" y="1123"/>
                      <a:pt x="2884" y="1115"/>
                    </a:cubicBezTo>
                    <a:cubicBezTo>
                      <a:pt x="2888" y="1110"/>
                      <a:pt x="2892" y="1104"/>
                      <a:pt x="2894" y="1097"/>
                    </a:cubicBezTo>
                    <a:close/>
                    <a:moveTo>
                      <a:pt x="2913" y="0"/>
                    </a:moveTo>
                    <a:cubicBezTo>
                      <a:pt x="2904" y="0"/>
                      <a:pt x="2894" y="2"/>
                      <a:pt x="2884" y="6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19"/>
                    </a:cubicBezTo>
                    <a:cubicBezTo>
                      <a:pt x="2400" y="373"/>
                      <a:pt x="2348" y="429"/>
                      <a:pt x="2295" y="483"/>
                    </a:cubicBezTo>
                    <a:lnTo>
                      <a:pt x="2292" y="483"/>
                    </a:ln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8"/>
                    </a:cubicBezTo>
                    <a:cubicBezTo>
                      <a:pt x="2202" y="578"/>
                      <a:pt x="2182" y="599"/>
                      <a:pt x="2163" y="617"/>
                    </a:cubicBezTo>
                    <a:cubicBezTo>
                      <a:pt x="2141" y="638"/>
                      <a:pt x="2137" y="683"/>
                      <a:pt x="2163" y="703"/>
                    </a:cubicBezTo>
                    <a:cubicBezTo>
                      <a:pt x="2314" y="823"/>
                      <a:pt x="2465" y="942"/>
                      <a:pt x="2616" y="1059"/>
                    </a:cubicBezTo>
                    <a:cubicBezTo>
                      <a:pt x="2728" y="1147"/>
                      <a:pt x="2836" y="1251"/>
                      <a:pt x="2978" y="1285"/>
                    </a:cubicBezTo>
                    <a:cubicBezTo>
                      <a:pt x="2983" y="1286"/>
                      <a:pt x="2988" y="1287"/>
                      <a:pt x="2993" y="1287"/>
                    </a:cubicBezTo>
                    <a:cubicBezTo>
                      <a:pt x="3026" y="1287"/>
                      <a:pt x="3057" y="1263"/>
                      <a:pt x="3054" y="1227"/>
                    </a:cubicBezTo>
                    <a:cubicBezTo>
                      <a:pt x="3026" y="849"/>
                      <a:pt x="2998" y="472"/>
                      <a:pt x="2987" y="94"/>
                    </a:cubicBezTo>
                    <a:cubicBezTo>
                      <a:pt x="2987" y="79"/>
                      <a:pt x="2983" y="66"/>
                      <a:pt x="2974" y="56"/>
                    </a:cubicBezTo>
                    <a:cubicBezTo>
                      <a:pt x="2974" y="24"/>
                      <a:pt x="2947" y="0"/>
                      <a:pt x="2913" y="0"/>
                    </a:cubicBezTo>
                    <a:close/>
                    <a:moveTo>
                      <a:pt x="88" y="249"/>
                    </a:moveTo>
                    <a:cubicBezTo>
                      <a:pt x="80" y="249"/>
                      <a:pt x="72" y="249"/>
                      <a:pt x="64" y="250"/>
                    </a:cubicBezTo>
                    <a:cubicBezTo>
                      <a:pt x="34" y="254"/>
                      <a:pt x="0" y="276"/>
                      <a:pt x="4" y="312"/>
                    </a:cubicBezTo>
                    <a:cubicBezTo>
                      <a:pt x="6" y="328"/>
                      <a:pt x="8" y="345"/>
                      <a:pt x="10" y="362"/>
                    </a:cubicBezTo>
                    <a:cubicBezTo>
                      <a:pt x="8" y="370"/>
                      <a:pt x="8" y="377"/>
                      <a:pt x="8" y="384"/>
                    </a:cubicBezTo>
                    <a:cubicBezTo>
                      <a:pt x="11" y="405"/>
                      <a:pt x="15" y="425"/>
                      <a:pt x="17" y="446"/>
                    </a:cubicBezTo>
                    <a:cubicBezTo>
                      <a:pt x="41" y="720"/>
                      <a:pt x="51" y="992"/>
                      <a:pt x="45" y="1266"/>
                    </a:cubicBezTo>
                    <a:cubicBezTo>
                      <a:pt x="44" y="1302"/>
                      <a:pt x="74" y="1327"/>
                      <a:pt x="106" y="1327"/>
                    </a:cubicBezTo>
                    <a:cubicBezTo>
                      <a:pt x="116" y="1327"/>
                      <a:pt x="127" y="1324"/>
                      <a:pt x="136" y="1319"/>
                    </a:cubicBezTo>
                    <a:cubicBezTo>
                      <a:pt x="155" y="1307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6"/>
                    </a:cubicBezTo>
                    <a:cubicBezTo>
                      <a:pt x="453" y="1080"/>
                      <a:pt x="688" y="918"/>
                      <a:pt x="940" y="780"/>
                    </a:cubicBezTo>
                    <a:cubicBezTo>
                      <a:pt x="981" y="757"/>
                      <a:pt x="977" y="698"/>
                      <a:pt x="940" y="675"/>
                    </a:cubicBezTo>
                    <a:cubicBezTo>
                      <a:pt x="789" y="582"/>
                      <a:pt x="636" y="494"/>
                      <a:pt x="479" y="412"/>
                    </a:cubicBezTo>
                    <a:cubicBezTo>
                      <a:pt x="371" y="356"/>
                      <a:pt x="221" y="249"/>
                      <a:pt x="88" y="2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450989" y="3073327"/>
                <a:ext cx="491000" cy="259846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2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901"/>
                      <a:pt x="1479" y="1336"/>
                    </a:cubicBezTo>
                    <a:cubicBezTo>
                      <a:pt x="1397" y="1272"/>
                      <a:pt x="1330" y="1190"/>
                      <a:pt x="1259" y="1114"/>
                    </a:cubicBezTo>
                    <a:cubicBezTo>
                      <a:pt x="1158" y="1004"/>
                      <a:pt x="1039" y="909"/>
                      <a:pt x="920" y="818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6"/>
                      <a:pt x="782" y="1015"/>
                    </a:cubicBezTo>
                    <a:cubicBezTo>
                      <a:pt x="899" y="1107"/>
                      <a:pt x="1013" y="1203"/>
                      <a:pt x="1114" y="1313"/>
                    </a:cubicBezTo>
                    <a:cubicBezTo>
                      <a:pt x="1209" y="1418"/>
                      <a:pt x="1300" y="1519"/>
                      <a:pt x="1421" y="1593"/>
                    </a:cubicBezTo>
                    <a:cubicBezTo>
                      <a:pt x="1443" y="1606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437932" y="3172623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0"/>
                      <a:pt x="2515" y="545"/>
                      <a:pt x="2278" y="774"/>
                    </a:cubicBezTo>
                    <a:cubicBezTo>
                      <a:pt x="2155" y="893"/>
                      <a:pt x="2024" y="1007"/>
                      <a:pt x="1894" y="1115"/>
                    </a:cubicBezTo>
                    <a:cubicBezTo>
                      <a:pt x="1797" y="1195"/>
                      <a:pt x="1678" y="1266"/>
                      <a:pt x="1603" y="1369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7" y="348"/>
                      <a:pt x="167" y="348"/>
                    </a:cubicBezTo>
                    <a:cubicBezTo>
                      <a:pt x="67" y="348"/>
                      <a:pt x="1" y="505"/>
                      <a:pt x="108" y="578"/>
                    </a:cubicBezTo>
                    <a:cubicBezTo>
                      <a:pt x="611" y="916"/>
                      <a:pt x="1092" y="1285"/>
                      <a:pt x="1575" y="1648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4"/>
                      <a:pt x="1733" y="1605"/>
                    </a:cubicBezTo>
                    <a:cubicBezTo>
                      <a:pt x="1748" y="1596"/>
                      <a:pt x="1763" y="1581"/>
                      <a:pt x="1773" y="1559"/>
                    </a:cubicBezTo>
                    <a:cubicBezTo>
                      <a:pt x="1829" y="1432"/>
                      <a:pt x="1993" y="1346"/>
                      <a:pt x="2097" y="1261"/>
                    </a:cubicBezTo>
                    <a:cubicBezTo>
                      <a:pt x="2218" y="1160"/>
                      <a:pt x="2336" y="1054"/>
                      <a:pt x="2449" y="945"/>
                    </a:cubicBezTo>
                    <a:cubicBezTo>
                      <a:pt x="2688" y="718"/>
                      <a:pt x="2908" y="472"/>
                      <a:pt x="3111" y="215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>
                <a:off x="434225" y="2636651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0"/>
                    </a:moveTo>
                    <a:cubicBezTo>
                      <a:pt x="1589" y="0"/>
                      <a:pt x="1562" y="10"/>
                      <a:pt x="1536" y="33"/>
                    </a:cubicBezTo>
                    <a:cubicBezTo>
                      <a:pt x="1085" y="450"/>
                      <a:pt x="606" y="838"/>
                      <a:pt x="105" y="1192"/>
                    </a:cubicBezTo>
                    <a:cubicBezTo>
                      <a:pt x="1" y="1268"/>
                      <a:pt x="67" y="1425"/>
                      <a:pt x="165" y="1425"/>
                    </a:cubicBezTo>
                    <a:cubicBezTo>
                      <a:pt x="185" y="1425"/>
                      <a:pt x="206" y="1418"/>
                      <a:pt x="228" y="1403"/>
                    </a:cubicBezTo>
                    <a:cubicBezTo>
                      <a:pt x="716" y="1056"/>
                      <a:pt x="1184" y="680"/>
                      <a:pt x="1628" y="279"/>
                    </a:cubicBezTo>
                    <a:cubicBezTo>
                      <a:pt x="1835" y="482"/>
                      <a:pt x="2042" y="687"/>
                      <a:pt x="2251" y="890"/>
                    </a:cubicBezTo>
                    <a:cubicBezTo>
                      <a:pt x="2467" y="1103"/>
                      <a:pt x="2674" y="1343"/>
                      <a:pt x="2931" y="1507"/>
                    </a:cubicBezTo>
                    <a:cubicBezTo>
                      <a:pt x="2952" y="1521"/>
                      <a:pt x="2973" y="1527"/>
                      <a:pt x="2993" y="1527"/>
                    </a:cubicBezTo>
                    <a:cubicBezTo>
                      <a:pt x="3096" y="1527"/>
                      <a:pt x="3164" y="1367"/>
                      <a:pt x="3054" y="1297"/>
                    </a:cubicBezTo>
                    <a:cubicBezTo>
                      <a:pt x="2815" y="1146"/>
                      <a:pt x="2622" y="916"/>
                      <a:pt x="2422" y="719"/>
                    </a:cubicBezTo>
                    <a:cubicBezTo>
                      <a:pt x="2195" y="497"/>
                      <a:pt x="1967" y="273"/>
                      <a:pt x="1742" y="49"/>
                    </a:cubicBezTo>
                    <a:cubicBezTo>
                      <a:pt x="1721" y="29"/>
                      <a:pt x="1699" y="19"/>
                      <a:pt x="1676" y="16"/>
                    </a:cubicBezTo>
                    <a:cubicBezTo>
                      <a:pt x="1658" y="6"/>
                      <a:pt x="1638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452118" y="2521397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1"/>
                    </a:moveTo>
                    <a:cubicBezTo>
                      <a:pt x="1482" y="1"/>
                      <a:pt x="1454" y="13"/>
                      <a:pt x="1431" y="43"/>
                    </a:cubicBezTo>
                    <a:cubicBezTo>
                      <a:pt x="1060" y="496"/>
                      <a:pt x="555" y="837"/>
                      <a:pt x="96" y="1197"/>
                    </a:cubicBezTo>
                    <a:cubicBezTo>
                      <a:pt x="0" y="1274"/>
                      <a:pt x="88" y="1397"/>
                      <a:pt x="188" y="1397"/>
                    </a:cubicBezTo>
                    <a:cubicBezTo>
                      <a:pt x="215" y="1397"/>
                      <a:pt x="242" y="1389"/>
                      <a:pt x="268" y="1368"/>
                    </a:cubicBezTo>
                    <a:cubicBezTo>
                      <a:pt x="708" y="1022"/>
                      <a:pt x="1191" y="695"/>
                      <a:pt x="1558" y="267"/>
                    </a:cubicBezTo>
                    <a:cubicBezTo>
                      <a:pt x="1990" y="652"/>
                      <a:pt x="2414" y="1050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4"/>
                    </a:cubicBezTo>
                    <a:cubicBezTo>
                      <a:pt x="2572" y="865"/>
                      <a:pt x="2136" y="457"/>
                      <a:pt x="1688" y="58"/>
                    </a:cubicBezTo>
                    <a:cubicBezTo>
                      <a:pt x="1664" y="36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0" y="30"/>
                    </a:cubicBezTo>
                    <a:cubicBezTo>
                      <a:pt x="1559" y="12"/>
                      <a:pt x="1534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473234" y="2756258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6"/>
                    </a:cubicBezTo>
                    <a:cubicBezTo>
                      <a:pt x="1360" y="361"/>
                      <a:pt x="1354" y="394"/>
                      <a:pt x="1365" y="432"/>
                    </a:cubicBezTo>
                    <a:cubicBezTo>
                      <a:pt x="1382" y="489"/>
                      <a:pt x="1401" y="547"/>
                      <a:pt x="1417" y="605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7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7"/>
                    </a:moveTo>
                    <a:cubicBezTo>
                      <a:pt x="496" y="1187"/>
                      <a:pt x="496" y="1196"/>
                      <a:pt x="496" y="1205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7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1"/>
                      <a:pt x="372" y="1438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79"/>
                    </a:moveTo>
                    <a:lnTo>
                      <a:pt x="1932" y="1479"/>
                    </a:ln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3"/>
                      <a:pt x="2042" y="1821"/>
                      <a:pt x="2035" y="1826"/>
                    </a:cubicBezTo>
                    <a:lnTo>
                      <a:pt x="1932" y="1479"/>
                    </a:lnTo>
                    <a:close/>
                    <a:moveTo>
                      <a:pt x="733" y="1796"/>
                    </a:moveTo>
                    <a:cubicBezTo>
                      <a:pt x="746" y="1822"/>
                      <a:pt x="757" y="1847"/>
                      <a:pt x="771" y="1873"/>
                    </a:cubicBezTo>
                    <a:cubicBezTo>
                      <a:pt x="750" y="1850"/>
                      <a:pt x="730" y="1828"/>
                      <a:pt x="709" y="1808"/>
                    </a:cubicBezTo>
                    <a:cubicBezTo>
                      <a:pt x="718" y="1804"/>
                      <a:pt x="726" y="1802"/>
                      <a:pt x="733" y="1796"/>
                    </a:cubicBezTo>
                    <a:close/>
                    <a:moveTo>
                      <a:pt x="1302" y="2374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4"/>
                      <a:pt x="1326" y="2492"/>
                    </a:cubicBezTo>
                    <a:cubicBezTo>
                      <a:pt x="1306" y="2468"/>
                      <a:pt x="1283" y="2443"/>
                      <a:pt x="1263" y="2419"/>
                    </a:cubicBezTo>
                    <a:cubicBezTo>
                      <a:pt x="1278" y="2408"/>
                      <a:pt x="1291" y="2391"/>
                      <a:pt x="1302" y="2374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0"/>
                      <a:pt x="946" y="364"/>
                      <a:pt x="785" y="530"/>
                    </a:cubicBezTo>
                    <a:cubicBezTo>
                      <a:pt x="746" y="542"/>
                      <a:pt x="713" y="571"/>
                      <a:pt x="705" y="612"/>
                    </a:cubicBezTo>
                    <a:cubicBezTo>
                      <a:pt x="487" y="840"/>
                      <a:pt x="267" y="1067"/>
                      <a:pt x="47" y="1295"/>
                    </a:cubicBezTo>
                    <a:cubicBezTo>
                      <a:pt x="2" y="1341"/>
                      <a:pt x="1" y="1418"/>
                      <a:pt x="47" y="1466"/>
                    </a:cubicBezTo>
                    <a:cubicBezTo>
                      <a:pt x="457" y="1880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3"/>
                      <a:pt x="1403" y="2751"/>
                    </a:cubicBezTo>
                    <a:cubicBezTo>
                      <a:pt x="1837" y="2341"/>
                      <a:pt x="2275" y="1932"/>
                      <a:pt x="2715" y="1528"/>
                    </a:cubicBezTo>
                    <a:cubicBezTo>
                      <a:pt x="2732" y="1513"/>
                      <a:pt x="2743" y="1494"/>
                      <a:pt x="2749" y="1478"/>
                    </a:cubicBezTo>
                    <a:cubicBezTo>
                      <a:pt x="2786" y="1435"/>
                      <a:pt x="2793" y="1371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554960" y="2837983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0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8"/>
                      <a:pt x="806" y="154"/>
                      <a:pt x="810" y="150"/>
                    </a:cubicBezTo>
                    <a:close/>
                    <a:moveTo>
                      <a:pt x="232" y="723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3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8"/>
                      <a:pt x="308" y="1023"/>
                    </a:cubicBezTo>
                    <a:cubicBezTo>
                      <a:pt x="323" y="1041"/>
                      <a:pt x="340" y="1060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5"/>
                      <a:pt x="754" y="1092"/>
                    </a:cubicBezTo>
                    <a:cubicBezTo>
                      <a:pt x="664" y="1012"/>
                      <a:pt x="580" y="928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3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4"/>
                    </a:cubicBezTo>
                    <a:cubicBezTo>
                      <a:pt x="795" y="1329"/>
                      <a:pt x="789" y="1323"/>
                      <a:pt x="784" y="1319"/>
                    </a:cubicBezTo>
                    <a:cubicBezTo>
                      <a:pt x="791" y="1314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8"/>
                    </a:cubicBezTo>
                    <a:cubicBezTo>
                      <a:pt x="743" y="50"/>
                      <a:pt x="739" y="53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9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40"/>
                      <a:pt x="223" y="1112"/>
                      <a:pt x="306" y="1187"/>
                    </a:cubicBezTo>
                    <a:cubicBezTo>
                      <a:pt x="463" y="1325"/>
                      <a:pt x="620" y="1465"/>
                      <a:pt x="776" y="1604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4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30"/>
                      <a:pt x="1606" y="916"/>
                    </a:cubicBezTo>
                    <a:cubicBezTo>
                      <a:pt x="1608" y="916"/>
                      <a:pt x="1608" y="915"/>
                      <a:pt x="1610" y="915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622661" y="2911327"/>
                <a:ext cx="122669" cy="116544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3" extrusionOk="0">
                    <a:moveTo>
                      <a:pt x="392" y="184"/>
                    </a:moveTo>
                    <a:cubicBezTo>
                      <a:pt x="397" y="191"/>
                      <a:pt x="403" y="197"/>
                      <a:pt x="408" y="204"/>
                    </a:cubicBezTo>
                    <a:cubicBezTo>
                      <a:pt x="397" y="206"/>
                      <a:pt x="386" y="212"/>
                      <a:pt x="375" y="215"/>
                    </a:cubicBezTo>
                    <a:cubicBezTo>
                      <a:pt x="380" y="204"/>
                      <a:pt x="386" y="195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9"/>
                      <a:pt x="496" y="301"/>
                      <a:pt x="498" y="303"/>
                    </a:cubicBezTo>
                    <a:cubicBezTo>
                      <a:pt x="492" y="305"/>
                      <a:pt x="489" y="305"/>
                      <a:pt x="483" y="307"/>
                    </a:cubicBezTo>
                    <a:cubicBezTo>
                      <a:pt x="487" y="303"/>
                      <a:pt x="489" y="301"/>
                      <a:pt x="492" y="297"/>
                    </a:cubicBezTo>
                    <a:cubicBezTo>
                      <a:pt x="492" y="297"/>
                      <a:pt x="492" y="297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5"/>
                    </a:lnTo>
                    <a:cubicBezTo>
                      <a:pt x="599" y="414"/>
                      <a:pt x="597" y="413"/>
                      <a:pt x="594" y="413"/>
                    </a:cubicBezTo>
                    <a:cubicBezTo>
                      <a:pt x="590" y="413"/>
                      <a:pt x="584" y="415"/>
                      <a:pt x="578" y="420"/>
                    </a:cubicBezTo>
                    <a:cubicBezTo>
                      <a:pt x="582" y="415"/>
                      <a:pt x="587" y="411"/>
                      <a:pt x="591" y="406"/>
                    </a:cubicBezTo>
                    <a:close/>
                    <a:moveTo>
                      <a:pt x="380" y="458"/>
                    </a:moveTo>
                    <a:lnTo>
                      <a:pt x="380" y="458"/>
                    </a:lnTo>
                    <a:cubicBezTo>
                      <a:pt x="373" y="467"/>
                      <a:pt x="367" y="475"/>
                      <a:pt x="360" y="482"/>
                    </a:cubicBezTo>
                    <a:cubicBezTo>
                      <a:pt x="356" y="476"/>
                      <a:pt x="353" y="473"/>
                      <a:pt x="349" y="467"/>
                    </a:cubicBezTo>
                    <a:cubicBezTo>
                      <a:pt x="358" y="463"/>
                      <a:pt x="369" y="461"/>
                      <a:pt x="380" y="458"/>
                    </a:cubicBezTo>
                    <a:close/>
                    <a:moveTo>
                      <a:pt x="393" y="1"/>
                    </a:moveTo>
                    <a:cubicBezTo>
                      <a:pt x="386" y="1"/>
                      <a:pt x="380" y="2"/>
                      <a:pt x="373" y="5"/>
                    </a:cubicBezTo>
                    <a:cubicBezTo>
                      <a:pt x="220" y="59"/>
                      <a:pt x="181" y="236"/>
                      <a:pt x="37" y="297"/>
                    </a:cubicBezTo>
                    <a:cubicBezTo>
                      <a:pt x="0" y="314"/>
                      <a:pt x="2" y="368"/>
                      <a:pt x="26" y="394"/>
                    </a:cubicBezTo>
                    <a:cubicBezTo>
                      <a:pt x="78" y="452"/>
                      <a:pt x="131" y="512"/>
                      <a:pt x="183" y="570"/>
                    </a:cubicBezTo>
                    <a:cubicBezTo>
                      <a:pt x="222" y="614"/>
                      <a:pt x="274" y="700"/>
                      <a:pt x="332" y="717"/>
                    </a:cubicBezTo>
                    <a:cubicBezTo>
                      <a:pt x="346" y="721"/>
                      <a:pt x="360" y="723"/>
                      <a:pt x="373" y="723"/>
                    </a:cubicBezTo>
                    <a:cubicBezTo>
                      <a:pt x="462" y="723"/>
                      <a:pt x="526" y="635"/>
                      <a:pt x="591" y="575"/>
                    </a:cubicBezTo>
                    <a:cubicBezTo>
                      <a:pt x="647" y="525"/>
                      <a:pt x="761" y="448"/>
                      <a:pt x="709" y="357"/>
                    </a:cubicBezTo>
                    <a:cubicBezTo>
                      <a:pt x="647" y="253"/>
                      <a:pt x="537" y="158"/>
                      <a:pt x="449" y="66"/>
                    </a:cubicBezTo>
                    <a:cubicBezTo>
                      <a:pt x="451" y="35"/>
                      <a:pt x="426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>
                <a:off x="449538" y="4267295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2"/>
                    </a:moveTo>
                    <a:lnTo>
                      <a:pt x="2799" y="192"/>
                    </a:lnTo>
                    <a:cubicBezTo>
                      <a:pt x="2780" y="253"/>
                      <a:pt x="2767" y="313"/>
                      <a:pt x="2760" y="376"/>
                    </a:cubicBezTo>
                    <a:cubicBezTo>
                      <a:pt x="2752" y="330"/>
                      <a:pt x="2743" y="285"/>
                      <a:pt x="2733" y="238"/>
                    </a:cubicBezTo>
                    <a:cubicBezTo>
                      <a:pt x="2754" y="221"/>
                      <a:pt x="2776" y="206"/>
                      <a:pt x="2799" y="192"/>
                    </a:cubicBezTo>
                    <a:close/>
                    <a:moveTo>
                      <a:pt x="133" y="378"/>
                    </a:moveTo>
                    <a:lnTo>
                      <a:pt x="133" y="378"/>
                    </a:lnTo>
                    <a:cubicBezTo>
                      <a:pt x="166" y="387"/>
                      <a:pt x="202" y="406"/>
                      <a:pt x="235" y="423"/>
                    </a:cubicBezTo>
                    <a:cubicBezTo>
                      <a:pt x="203" y="426"/>
                      <a:pt x="170" y="430"/>
                      <a:pt x="138" y="438"/>
                    </a:cubicBezTo>
                    <a:cubicBezTo>
                      <a:pt x="136" y="419"/>
                      <a:pt x="134" y="399"/>
                      <a:pt x="133" y="378"/>
                    </a:cubicBezTo>
                    <a:close/>
                    <a:moveTo>
                      <a:pt x="2625" y="326"/>
                    </a:moveTo>
                    <a:cubicBezTo>
                      <a:pt x="2635" y="374"/>
                      <a:pt x="2644" y="425"/>
                      <a:pt x="2655" y="473"/>
                    </a:cubicBezTo>
                    <a:cubicBezTo>
                      <a:pt x="2635" y="434"/>
                      <a:pt x="2614" y="395"/>
                      <a:pt x="2594" y="354"/>
                    </a:cubicBezTo>
                    <a:cubicBezTo>
                      <a:pt x="2605" y="344"/>
                      <a:pt x="2616" y="335"/>
                      <a:pt x="2625" y="326"/>
                    </a:cubicBezTo>
                    <a:close/>
                    <a:moveTo>
                      <a:pt x="2493" y="453"/>
                    </a:moveTo>
                    <a:cubicBezTo>
                      <a:pt x="2499" y="469"/>
                      <a:pt x="2506" y="486"/>
                      <a:pt x="2513" y="503"/>
                    </a:cubicBezTo>
                    <a:cubicBezTo>
                      <a:pt x="2508" y="499"/>
                      <a:pt x="2502" y="495"/>
                      <a:pt x="2499" y="492"/>
                    </a:cubicBezTo>
                    <a:cubicBezTo>
                      <a:pt x="2487" y="482"/>
                      <a:pt x="2476" y="481"/>
                      <a:pt x="2465" y="481"/>
                    </a:cubicBezTo>
                    <a:cubicBezTo>
                      <a:pt x="2474" y="471"/>
                      <a:pt x="2484" y="462"/>
                      <a:pt x="2493" y="453"/>
                    </a:cubicBezTo>
                    <a:close/>
                    <a:moveTo>
                      <a:pt x="414" y="514"/>
                    </a:moveTo>
                    <a:cubicBezTo>
                      <a:pt x="425" y="520"/>
                      <a:pt x="437" y="527"/>
                      <a:pt x="448" y="533"/>
                    </a:cubicBezTo>
                    <a:cubicBezTo>
                      <a:pt x="405" y="553"/>
                      <a:pt x="360" y="576"/>
                      <a:pt x="317" y="598"/>
                    </a:cubicBezTo>
                    <a:cubicBezTo>
                      <a:pt x="340" y="576"/>
                      <a:pt x="366" y="553"/>
                      <a:pt x="394" y="535"/>
                    </a:cubicBezTo>
                    <a:cubicBezTo>
                      <a:pt x="403" y="529"/>
                      <a:pt x="409" y="522"/>
                      <a:pt x="414" y="514"/>
                    </a:cubicBezTo>
                    <a:close/>
                    <a:moveTo>
                      <a:pt x="2879" y="389"/>
                    </a:moveTo>
                    <a:cubicBezTo>
                      <a:pt x="2883" y="482"/>
                      <a:pt x="2888" y="574"/>
                      <a:pt x="2894" y="665"/>
                    </a:cubicBezTo>
                    <a:cubicBezTo>
                      <a:pt x="2871" y="576"/>
                      <a:pt x="2868" y="482"/>
                      <a:pt x="2879" y="389"/>
                    </a:cubicBezTo>
                    <a:close/>
                    <a:moveTo>
                      <a:pt x="466" y="704"/>
                    </a:moveTo>
                    <a:cubicBezTo>
                      <a:pt x="468" y="704"/>
                      <a:pt x="468" y="706"/>
                      <a:pt x="468" y="708"/>
                    </a:cubicBezTo>
                    <a:cubicBezTo>
                      <a:pt x="466" y="708"/>
                      <a:pt x="464" y="710"/>
                      <a:pt x="461" y="710"/>
                    </a:cubicBezTo>
                    <a:cubicBezTo>
                      <a:pt x="463" y="708"/>
                      <a:pt x="464" y="706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1"/>
                      <a:pt x="2359" y="682"/>
                      <a:pt x="2383" y="702"/>
                    </a:cubicBezTo>
                    <a:cubicBezTo>
                      <a:pt x="2387" y="712"/>
                      <a:pt x="2390" y="721"/>
                      <a:pt x="2398" y="730"/>
                    </a:cubicBezTo>
                    <a:cubicBezTo>
                      <a:pt x="2415" y="749"/>
                      <a:pt x="2433" y="758"/>
                      <a:pt x="2454" y="764"/>
                    </a:cubicBezTo>
                    <a:cubicBezTo>
                      <a:pt x="2486" y="792"/>
                      <a:pt x="2515" y="822"/>
                      <a:pt x="2547" y="852"/>
                    </a:cubicBezTo>
                    <a:cubicBezTo>
                      <a:pt x="2463" y="786"/>
                      <a:pt x="2379" y="721"/>
                      <a:pt x="2297" y="654"/>
                    </a:cubicBezTo>
                    <a:cubicBezTo>
                      <a:pt x="2301" y="650"/>
                      <a:pt x="2305" y="646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0"/>
                      <a:pt x="547" y="876"/>
                      <a:pt x="494" y="913"/>
                    </a:cubicBezTo>
                    <a:cubicBezTo>
                      <a:pt x="545" y="872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4"/>
                      <a:pt x="230" y="1045"/>
                    </a:cubicBezTo>
                    <a:cubicBezTo>
                      <a:pt x="230" y="1045"/>
                      <a:pt x="228" y="1047"/>
                      <a:pt x="226" y="1049"/>
                    </a:cubicBezTo>
                    <a:lnTo>
                      <a:pt x="226" y="1044"/>
                    </a:lnTo>
                    <a:close/>
                    <a:moveTo>
                      <a:pt x="2894" y="1098"/>
                    </a:moveTo>
                    <a:cubicBezTo>
                      <a:pt x="2903" y="1109"/>
                      <a:pt x="2912" y="1122"/>
                      <a:pt x="2920" y="1135"/>
                    </a:cubicBezTo>
                    <a:cubicBezTo>
                      <a:pt x="2909" y="1129"/>
                      <a:pt x="2898" y="1122"/>
                      <a:pt x="2884" y="1116"/>
                    </a:cubicBezTo>
                    <a:cubicBezTo>
                      <a:pt x="2888" y="1109"/>
                      <a:pt x="2892" y="1103"/>
                      <a:pt x="2894" y="1098"/>
                    </a:cubicBezTo>
                    <a:close/>
                    <a:moveTo>
                      <a:pt x="2915" y="0"/>
                    </a:moveTo>
                    <a:cubicBezTo>
                      <a:pt x="2905" y="0"/>
                      <a:pt x="2895" y="2"/>
                      <a:pt x="2884" y="7"/>
                    </a:cubicBezTo>
                    <a:cubicBezTo>
                      <a:pt x="2743" y="68"/>
                      <a:pt x="2620" y="165"/>
                      <a:pt x="2502" y="274"/>
                    </a:cubicBezTo>
                    <a:cubicBezTo>
                      <a:pt x="2482" y="279"/>
                      <a:pt x="2461" y="296"/>
                      <a:pt x="2456" y="318"/>
                    </a:cubicBezTo>
                    <a:cubicBezTo>
                      <a:pt x="2400" y="372"/>
                      <a:pt x="2348" y="428"/>
                      <a:pt x="2295" y="482"/>
                    </a:cubicBezTo>
                    <a:lnTo>
                      <a:pt x="2292" y="482"/>
                    </a:lnTo>
                    <a:cubicBezTo>
                      <a:pt x="2284" y="480"/>
                      <a:pt x="2277" y="479"/>
                      <a:pt x="2271" y="479"/>
                    </a:cubicBezTo>
                    <a:cubicBezTo>
                      <a:pt x="2231" y="479"/>
                      <a:pt x="2211" y="522"/>
                      <a:pt x="2221" y="559"/>
                    </a:cubicBezTo>
                    <a:cubicBezTo>
                      <a:pt x="2202" y="577"/>
                      <a:pt x="2182" y="598"/>
                      <a:pt x="2163" y="617"/>
                    </a:cubicBezTo>
                    <a:cubicBezTo>
                      <a:pt x="2141" y="637"/>
                      <a:pt x="2137" y="682"/>
                      <a:pt x="2163" y="702"/>
                    </a:cubicBezTo>
                    <a:cubicBezTo>
                      <a:pt x="2314" y="822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4"/>
                    </a:cubicBezTo>
                    <a:cubicBezTo>
                      <a:pt x="2983" y="1285"/>
                      <a:pt x="2988" y="1286"/>
                      <a:pt x="2993" y="1286"/>
                    </a:cubicBezTo>
                    <a:cubicBezTo>
                      <a:pt x="3026" y="1286"/>
                      <a:pt x="3057" y="1262"/>
                      <a:pt x="3054" y="1226"/>
                    </a:cubicBezTo>
                    <a:cubicBezTo>
                      <a:pt x="3026" y="850"/>
                      <a:pt x="2998" y="471"/>
                      <a:pt x="2987" y="93"/>
                    </a:cubicBezTo>
                    <a:cubicBezTo>
                      <a:pt x="2987" y="78"/>
                      <a:pt x="2983" y="67"/>
                      <a:pt x="2974" y="57"/>
                    </a:cubicBezTo>
                    <a:cubicBezTo>
                      <a:pt x="2974" y="24"/>
                      <a:pt x="2947" y="0"/>
                      <a:pt x="2915" y="0"/>
                    </a:cubicBezTo>
                    <a:close/>
                    <a:moveTo>
                      <a:pt x="88" y="248"/>
                    </a:moveTo>
                    <a:cubicBezTo>
                      <a:pt x="80" y="248"/>
                      <a:pt x="72" y="248"/>
                      <a:pt x="64" y="249"/>
                    </a:cubicBezTo>
                    <a:cubicBezTo>
                      <a:pt x="34" y="253"/>
                      <a:pt x="0" y="275"/>
                      <a:pt x="4" y="311"/>
                    </a:cubicBezTo>
                    <a:cubicBezTo>
                      <a:pt x="6" y="328"/>
                      <a:pt x="8" y="344"/>
                      <a:pt x="10" y="361"/>
                    </a:cubicBezTo>
                    <a:cubicBezTo>
                      <a:pt x="8" y="369"/>
                      <a:pt x="8" y="376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1"/>
                      <a:pt x="45" y="1265"/>
                    </a:cubicBezTo>
                    <a:cubicBezTo>
                      <a:pt x="44" y="1301"/>
                      <a:pt x="74" y="1326"/>
                      <a:pt x="106" y="1326"/>
                    </a:cubicBezTo>
                    <a:cubicBezTo>
                      <a:pt x="116" y="1326"/>
                      <a:pt x="127" y="1324"/>
                      <a:pt x="136" y="1318"/>
                    </a:cubicBezTo>
                    <a:cubicBezTo>
                      <a:pt x="155" y="1306"/>
                      <a:pt x="170" y="1295"/>
                      <a:pt x="187" y="1282"/>
                    </a:cubicBezTo>
                    <a:cubicBezTo>
                      <a:pt x="203" y="1282"/>
                      <a:pt x="222" y="1277"/>
                      <a:pt x="233" y="1265"/>
                    </a:cubicBezTo>
                    <a:cubicBezTo>
                      <a:pt x="453" y="1079"/>
                      <a:pt x="688" y="919"/>
                      <a:pt x="940" y="779"/>
                    </a:cubicBezTo>
                    <a:cubicBezTo>
                      <a:pt x="981" y="756"/>
                      <a:pt x="977" y="699"/>
                      <a:pt x="940" y="674"/>
                    </a:cubicBezTo>
                    <a:cubicBezTo>
                      <a:pt x="789" y="581"/>
                      <a:pt x="636" y="494"/>
                      <a:pt x="479" y="412"/>
                    </a:cubicBezTo>
                    <a:cubicBezTo>
                      <a:pt x="371" y="355"/>
                      <a:pt x="221" y="248"/>
                      <a:pt x="88" y="2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>
                <a:off x="450989" y="4020023"/>
                <a:ext cx="491161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610" extrusionOk="0">
                    <a:moveTo>
                      <a:pt x="2868" y="0"/>
                    </a:moveTo>
                    <a:cubicBezTo>
                      <a:pt x="2841" y="0"/>
                      <a:pt x="2813" y="10"/>
                      <a:pt x="2788" y="34"/>
                    </a:cubicBezTo>
                    <a:cubicBezTo>
                      <a:pt x="2348" y="465"/>
                      <a:pt x="1912" y="900"/>
                      <a:pt x="1479" y="1336"/>
                    </a:cubicBezTo>
                    <a:cubicBezTo>
                      <a:pt x="1397" y="1271"/>
                      <a:pt x="1330" y="1190"/>
                      <a:pt x="1259" y="1112"/>
                    </a:cubicBezTo>
                    <a:cubicBezTo>
                      <a:pt x="1158" y="1002"/>
                      <a:pt x="1039" y="909"/>
                      <a:pt x="920" y="816"/>
                    </a:cubicBezTo>
                    <a:cubicBezTo>
                      <a:pt x="677" y="627"/>
                      <a:pt x="461" y="420"/>
                      <a:pt x="252" y="193"/>
                    </a:cubicBezTo>
                    <a:cubicBezTo>
                      <a:pt x="228" y="166"/>
                      <a:pt x="199" y="155"/>
                      <a:pt x="172" y="155"/>
                    </a:cubicBezTo>
                    <a:cubicBezTo>
                      <a:pt x="82" y="155"/>
                      <a:pt x="1" y="277"/>
                      <a:pt x="81" y="365"/>
                    </a:cubicBezTo>
                    <a:cubicBezTo>
                      <a:pt x="301" y="601"/>
                      <a:pt x="526" y="816"/>
                      <a:pt x="782" y="1013"/>
                    </a:cubicBezTo>
                    <a:cubicBezTo>
                      <a:pt x="899" y="1105"/>
                      <a:pt x="1013" y="1202"/>
                      <a:pt x="1114" y="1314"/>
                    </a:cubicBezTo>
                    <a:cubicBezTo>
                      <a:pt x="1209" y="1416"/>
                      <a:pt x="1300" y="1517"/>
                      <a:pt x="1421" y="1591"/>
                    </a:cubicBezTo>
                    <a:cubicBezTo>
                      <a:pt x="1443" y="1604"/>
                      <a:pt x="1463" y="1609"/>
                      <a:pt x="1483" y="1609"/>
                    </a:cubicBezTo>
                    <a:cubicBezTo>
                      <a:pt x="1495" y="1609"/>
                      <a:pt x="1507" y="1607"/>
                      <a:pt x="1518" y="1602"/>
                    </a:cubicBezTo>
                    <a:cubicBezTo>
                      <a:pt x="1542" y="1601"/>
                      <a:pt x="1567" y="1589"/>
                      <a:pt x="1589" y="1569"/>
                    </a:cubicBezTo>
                    <a:cubicBezTo>
                      <a:pt x="2042" y="1112"/>
                      <a:pt x="2499" y="657"/>
                      <a:pt x="2959" y="206"/>
                    </a:cubicBezTo>
                    <a:cubicBezTo>
                      <a:pt x="3046" y="122"/>
                      <a:pt x="2962" y="0"/>
                      <a:pt x="2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>
                <a:off x="437932" y="4119157"/>
                <a:ext cx="513245" cy="26951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2" extrusionOk="0">
                    <a:moveTo>
                      <a:pt x="3018" y="0"/>
                    </a:moveTo>
                    <a:cubicBezTo>
                      <a:pt x="2991" y="0"/>
                      <a:pt x="2963" y="12"/>
                      <a:pt x="2940" y="42"/>
                    </a:cubicBezTo>
                    <a:cubicBezTo>
                      <a:pt x="2736" y="301"/>
                      <a:pt x="2515" y="544"/>
                      <a:pt x="2278" y="773"/>
                    </a:cubicBezTo>
                    <a:cubicBezTo>
                      <a:pt x="2155" y="892"/>
                      <a:pt x="2024" y="1006"/>
                      <a:pt x="1894" y="1116"/>
                    </a:cubicBezTo>
                    <a:cubicBezTo>
                      <a:pt x="1797" y="1194"/>
                      <a:pt x="1678" y="1265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4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7"/>
                    </a:cubicBezTo>
                    <a:cubicBezTo>
                      <a:pt x="611" y="915"/>
                      <a:pt x="1092" y="1284"/>
                      <a:pt x="1575" y="1648"/>
                    </a:cubicBezTo>
                    <a:cubicBezTo>
                      <a:pt x="1597" y="1664"/>
                      <a:pt x="1620" y="1672"/>
                      <a:pt x="1640" y="1672"/>
                    </a:cubicBezTo>
                    <a:cubicBezTo>
                      <a:pt x="1681" y="1672"/>
                      <a:pt x="1715" y="1643"/>
                      <a:pt x="1733" y="1605"/>
                    </a:cubicBezTo>
                    <a:cubicBezTo>
                      <a:pt x="1748" y="1595"/>
                      <a:pt x="1763" y="1580"/>
                      <a:pt x="1773" y="1558"/>
                    </a:cubicBezTo>
                    <a:cubicBezTo>
                      <a:pt x="1829" y="1431"/>
                      <a:pt x="1993" y="1345"/>
                      <a:pt x="2097" y="1260"/>
                    </a:cubicBezTo>
                    <a:cubicBezTo>
                      <a:pt x="2218" y="1159"/>
                      <a:pt x="2336" y="1053"/>
                      <a:pt x="2449" y="945"/>
                    </a:cubicBezTo>
                    <a:cubicBezTo>
                      <a:pt x="2688" y="717"/>
                      <a:pt x="2908" y="471"/>
                      <a:pt x="3111" y="214"/>
                    </a:cubicBezTo>
                    <a:cubicBezTo>
                      <a:pt x="3183" y="122"/>
                      <a:pt x="3103" y="0"/>
                      <a:pt x="3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434386" y="3583024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5" y="0"/>
                    </a:moveTo>
                    <a:cubicBezTo>
                      <a:pt x="1588" y="0"/>
                      <a:pt x="1561" y="10"/>
                      <a:pt x="1535" y="33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6"/>
                      <a:pt x="163" y="1426"/>
                    </a:cubicBezTo>
                    <a:cubicBezTo>
                      <a:pt x="183" y="1426"/>
                      <a:pt x="205" y="1419"/>
                      <a:pt x="227" y="1403"/>
                    </a:cubicBezTo>
                    <a:cubicBezTo>
                      <a:pt x="715" y="1056"/>
                      <a:pt x="1183" y="682"/>
                      <a:pt x="1627" y="279"/>
                    </a:cubicBezTo>
                    <a:cubicBezTo>
                      <a:pt x="1834" y="482"/>
                      <a:pt x="2041" y="687"/>
                      <a:pt x="2250" y="892"/>
                    </a:cubicBezTo>
                    <a:cubicBezTo>
                      <a:pt x="2466" y="1105"/>
                      <a:pt x="2673" y="1343"/>
                      <a:pt x="2930" y="1507"/>
                    </a:cubicBezTo>
                    <a:cubicBezTo>
                      <a:pt x="2951" y="1521"/>
                      <a:pt x="2972" y="1527"/>
                      <a:pt x="2992" y="1527"/>
                    </a:cubicBezTo>
                    <a:cubicBezTo>
                      <a:pt x="3095" y="1527"/>
                      <a:pt x="3163" y="1367"/>
                      <a:pt x="3053" y="1297"/>
                    </a:cubicBezTo>
                    <a:cubicBezTo>
                      <a:pt x="2814" y="1146"/>
                      <a:pt x="2621" y="916"/>
                      <a:pt x="2421" y="721"/>
                    </a:cubicBezTo>
                    <a:cubicBezTo>
                      <a:pt x="2194" y="497"/>
                      <a:pt x="1966" y="273"/>
                      <a:pt x="1741" y="49"/>
                    </a:cubicBezTo>
                    <a:cubicBezTo>
                      <a:pt x="1720" y="31"/>
                      <a:pt x="1698" y="20"/>
                      <a:pt x="1675" y="16"/>
                    </a:cubicBezTo>
                    <a:cubicBezTo>
                      <a:pt x="1657" y="6"/>
                      <a:pt x="1637" y="0"/>
                      <a:pt x="16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>
                <a:off x="452118" y="3468093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0"/>
                    </a:moveTo>
                    <a:cubicBezTo>
                      <a:pt x="1482" y="0"/>
                      <a:pt x="1454" y="12"/>
                      <a:pt x="1431" y="41"/>
                    </a:cubicBezTo>
                    <a:cubicBezTo>
                      <a:pt x="1060" y="496"/>
                      <a:pt x="555" y="835"/>
                      <a:pt x="96" y="1195"/>
                    </a:cubicBezTo>
                    <a:cubicBezTo>
                      <a:pt x="0" y="1272"/>
                      <a:pt x="88" y="1395"/>
                      <a:pt x="188" y="1395"/>
                    </a:cubicBezTo>
                    <a:cubicBezTo>
                      <a:pt x="215" y="1395"/>
                      <a:pt x="242" y="1387"/>
                      <a:pt x="268" y="1367"/>
                    </a:cubicBezTo>
                    <a:cubicBezTo>
                      <a:pt x="708" y="1022"/>
                      <a:pt x="1191" y="694"/>
                      <a:pt x="1558" y="265"/>
                    </a:cubicBezTo>
                    <a:cubicBezTo>
                      <a:pt x="1990" y="651"/>
                      <a:pt x="2414" y="1048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5"/>
                    </a:cubicBezTo>
                    <a:cubicBezTo>
                      <a:pt x="2572" y="863"/>
                      <a:pt x="2136" y="455"/>
                      <a:pt x="1688" y="56"/>
                    </a:cubicBezTo>
                    <a:cubicBezTo>
                      <a:pt x="1663" y="34"/>
                      <a:pt x="1635" y="25"/>
                      <a:pt x="1608" y="25"/>
                    </a:cubicBezTo>
                    <a:cubicBezTo>
                      <a:pt x="1599" y="25"/>
                      <a:pt x="1589" y="26"/>
                      <a:pt x="1580" y="28"/>
                    </a:cubicBezTo>
                    <a:cubicBezTo>
                      <a:pt x="1559" y="11"/>
                      <a:pt x="153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473234" y="370263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7"/>
                    </a:cubicBezTo>
                    <a:cubicBezTo>
                      <a:pt x="1360" y="363"/>
                      <a:pt x="1354" y="394"/>
                      <a:pt x="1365" y="432"/>
                    </a:cubicBezTo>
                    <a:cubicBezTo>
                      <a:pt x="1382" y="490"/>
                      <a:pt x="1401" y="547"/>
                      <a:pt x="1417" y="607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8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9"/>
                    </a:moveTo>
                    <a:cubicBezTo>
                      <a:pt x="496" y="1189"/>
                      <a:pt x="496" y="1196"/>
                      <a:pt x="496" y="1206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9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3"/>
                      <a:pt x="372" y="1439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80"/>
                    </a:move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5"/>
                      <a:pt x="2042" y="1821"/>
                      <a:pt x="2035" y="1828"/>
                    </a:cubicBezTo>
                    <a:cubicBezTo>
                      <a:pt x="2001" y="1713"/>
                      <a:pt x="1966" y="1595"/>
                      <a:pt x="1932" y="1480"/>
                    </a:cubicBezTo>
                    <a:close/>
                    <a:moveTo>
                      <a:pt x="733" y="1798"/>
                    </a:moveTo>
                    <a:cubicBezTo>
                      <a:pt x="746" y="1823"/>
                      <a:pt x="757" y="1849"/>
                      <a:pt x="771" y="1873"/>
                    </a:cubicBezTo>
                    <a:cubicBezTo>
                      <a:pt x="750" y="1851"/>
                      <a:pt x="730" y="1828"/>
                      <a:pt x="709" y="1808"/>
                    </a:cubicBezTo>
                    <a:cubicBezTo>
                      <a:pt x="718" y="1806"/>
                      <a:pt x="726" y="1802"/>
                      <a:pt x="733" y="1798"/>
                    </a:cubicBezTo>
                    <a:close/>
                    <a:moveTo>
                      <a:pt x="1302" y="2375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6"/>
                      <a:pt x="1326" y="2492"/>
                    </a:cubicBezTo>
                    <a:cubicBezTo>
                      <a:pt x="1306" y="2468"/>
                      <a:pt x="1283" y="2444"/>
                      <a:pt x="1263" y="2421"/>
                    </a:cubicBezTo>
                    <a:cubicBezTo>
                      <a:pt x="1278" y="2408"/>
                      <a:pt x="1291" y="2393"/>
                      <a:pt x="1302" y="2375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1"/>
                      <a:pt x="946" y="365"/>
                      <a:pt x="785" y="531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0"/>
                      <a:pt x="267" y="1068"/>
                      <a:pt x="47" y="1295"/>
                    </a:cubicBezTo>
                    <a:cubicBezTo>
                      <a:pt x="2" y="1343"/>
                      <a:pt x="1" y="1418"/>
                      <a:pt x="47" y="1467"/>
                    </a:cubicBezTo>
                    <a:cubicBezTo>
                      <a:pt x="457" y="1882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4"/>
                      <a:pt x="1403" y="2751"/>
                    </a:cubicBezTo>
                    <a:cubicBezTo>
                      <a:pt x="1837" y="2341"/>
                      <a:pt x="2275" y="1933"/>
                      <a:pt x="2715" y="1530"/>
                    </a:cubicBezTo>
                    <a:cubicBezTo>
                      <a:pt x="2732" y="1513"/>
                      <a:pt x="2743" y="1496"/>
                      <a:pt x="2749" y="1478"/>
                    </a:cubicBezTo>
                    <a:cubicBezTo>
                      <a:pt x="2786" y="1435"/>
                      <a:pt x="2793" y="1373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554960" y="3784356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3"/>
                      <a:pt x="806" y="162"/>
                      <a:pt x="799" y="162"/>
                    </a:cubicBezTo>
                    <a:cubicBezTo>
                      <a:pt x="802" y="158"/>
                      <a:pt x="806" y="154"/>
                      <a:pt x="810" y="152"/>
                    </a:cubicBezTo>
                    <a:close/>
                    <a:moveTo>
                      <a:pt x="232" y="723"/>
                    </a:moveTo>
                    <a:cubicBezTo>
                      <a:pt x="236" y="725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5"/>
                      <a:pt x="232" y="723"/>
                    </a:cubicBezTo>
                    <a:close/>
                    <a:moveTo>
                      <a:pt x="159" y="887"/>
                    </a:moveTo>
                    <a:lnTo>
                      <a:pt x="159" y="887"/>
                    </a:lnTo>
                    <a:cubicBezTo>
                      <a:pt x="209" y="932"/>
                      <a:pt x="258" y="978"/>
                      <a:pt x="308" y="1023"/>
                    </a:cubicBezTo>
                    <a:cubicBezTo>
                      <a:pt x="323" y="1042"/>
                      <a:pt x="340" y="1060"/>
                      <a:pt x="355" y="1077"/>
                    </a:cubicBezTo>
                    <a:cubicBezTo>
                      <a:pt x="280" y="1014"/>
                      <a:pt x="196" y="939"/>
                      <a:pt x="159" y="887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5"/>
                    </a:cubicBezTo>
                    <a:cubicBezTo>
                      <a:pt x="886" y="596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7"/>
                      <a:pt x="754" y="1092"/>
                    </a:cubicBezTo>
                    <a:cubicBezTo>
                      <a:pt x="664" y="1014"/>
                      <a:pt x="580" y="928"/>
                      <a:pt x="502" y="836"/>
                    </a:cubicBezTo>
                    <a:cubicBezTo>
                      <a:pt x="597" y="730"/>
                      <a:pt x="690" y="622"/>
                      <a:pt x="786" y="516"/>
                    </a:cubicBezTo>
                    <a:cubicBezTo>
                      <a:pt x="791" y="510"/>
                      <a:pt x="797" y="503"/>
                      <a:pt x="800" y="495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8"/>
                      <a:pt x="806" y="1325"/>
                      <a:pt x="800" y="1334"/>
                    </a:cubicBezTo>
                    <a:cubicBezTo>
                      <a:pt x="795" y="1329"/>
                      <a:pt x="789" y="1325"/>
                      <a:pt x="784" y="1319"/>
                    </a:cubicBezTo>
                    <a:cubicBezTo>
                      <a:pt x="791" y="1316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2"/>
                      <a:pt x="746" y="48"/>
                    </a:cubicBezTo>
                    <a:cubicBezTo>
                      <a:pt x="743" y="50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5"/>
                    </a:cubicBezTo>
                    <a:cubicBezTo>
                      <a:pt x="241" y="540"/>
                      <a:pt x="180" y="609"/>
                      <a:pt x="116" y="676"/>
                    </a:cubicBezTo>
                    <a:cubicBezTo>
                      <a:pt x="79" y="719"/>
                      <a:pt x="4" y="779"/>
                      <a:pt x="3" y="842"/>
                    </a:cubicBezTo>
                    <a:cubicBezTo>
                      <a:pt x="1" y="896"/>
                      <a:pt x="16" y="926"/>
                      <a:pt x="53" y="961"/>
                    </a:cubicBezTo>
                    <a:cubicBezTo>
                      <a:pt x="133" y="1042"/>
                      <a:pt x="223" y="1112"/>
                      <a:pt x="306" y="1187"/>
                    </a:cubicBezTo>
                    <a:cubicBezTo>
                      <a:pt x="463" y="1327"/>
                      <a:pt x="620" y="1465"/>
                      <a:pt x="776" y="1605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5"/>
                    </a:cubicBezTo>
                    <a:cubicBezTo>
                      <a:pt x="1099" y="1385"/>
                      <a:pt x="1337" y="1165"/>
                      <a:pt x="1576" y="945"/>
                    </a:cubicBezTo>
                    <a:cubicBezTo>
                      <a:pt x="1589" y="941"/>
                      <a:pt x="1600" y="932"/>
                      <a:pt x="1606" y="917"/>
                    </a:cubicBezTo>
                    <a:cubicBezTo>
                      <a:pt x="1608" y="917"/>
                      <a:pt x="1608" y="917"/>
                      <a:pt x="1610" y="915"/>
                    </a:cubicBezTo>
                    <a:cubicBezTo>
                      <a:pt x="1632" y="894"/>
                      <a:pt x="1632" y="868"/>
                      <a:pt x="1621" y="848"/>
                    </a:cubicBezTo>
                    <a:cubicBezTo>
                      <a:pt x="1615" y="713"/>
                      <a:pt x="1427" y="589"/>
                      <a:pt x="1347" y="508"/>
                    </a:cubicBezTo>
                    <a:cubicBezTo>
                      <a:pt x="1179" y="344"/>
                      <a:pt x="1013" y="182"/>
                      <a:pt x="847" y="18"/>
                    </a:cubicBezTo>
                    <a:cubicBezTo>
                      <a:pt x="835" y="6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622661" y="3857861"/>
                <a:ext cx="122669" cy="11638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2" extrusionOk="0">
                    <a:moveTo>
                      <a:pt x="392" y="185"/>
                    </a:moveTo>
                    <a:cubicBezTo>
                      <a:pt x="397" y="190"/>
                      <a:pt x="403" y="196"/>
                      <a:pt x="408" y="203"/>
                    </a:cubicBezTo>
                    <a:cubicBezTo>
                      <a:pt x="397" y="207"/>
                      <a:pt x="386" y="211"/>
                      <a:pt x="375" y="215"/>
                    </a:cubicBezTo>
                    <a:cubicBezTo>
                      <a:pt x="380" y="205"/>
                      <a:pt x="386" y="194"/>
                      <a:pt x="392" y="185"/>
                    </a:cubicBezTo>
                    <a:close/>
                    <a:moveTo>
                      <a:pt x="492" y="297"/>
                    </a:moveTo>
                    <a:cubicBezTo>
                      <a:pt x="494" y="298"/>
                      <a:pt x="496" y="300"/>
                      <a:pt x="498" y="302"/>
                    </a:cubicBezTo>
                    <a:cubicBezTo>
                      <a:pt x="492" y="304"/>
                      <a:pt x="489" y="306"/>
                      <a:pt x="483" y="306"/>
                    </a:cubicBezTo>
                    <a:cubicBezTo>
                      <a:pt x="487" y="304"/>
                      <a:pt x="489" y="300"/>
                      <a:pt x="492" y="297"/>
                    </a:cubicBezTo>
                    <a:close/>
                    <a:moveTo>
                      <a:pt x="591" y="405"/>
                    </a:moveTo>
                    <a:lnTo>
                      <a:pt x="600" y="414"/>
                    </a:lnTo>
                    <a:cubicBezTo>
                      <a:pt x="599" y="413"/>
                      <a:pt x="597" y="412"/>
                      <a:pt x="594" y="412"/>
                    </a:cubicBezTo>
                    <a:cubicBezTo>
                      <a:pt x="590" y="412"/>
                      <a:pt x="584" y="415"/>
                      <a:pt x="578" y="420"/>
                    </a:cubicBezTo>
                    <a:cubicBezTo>
                      <a:pt x="582" y="414"/>
                      <a:pt x="587" y="410"/>
                      <a:pt x="591" y="405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4"/>
                      <a:pt x="360" y="483"/>
                    </a:cubicBezTo>
                    <a:cubicBezTo>
                      <a:pt x="356" y="477"/>
                      <a:pt x="353" y="472"/>
                      <a:pt x="349" y="466"/>
                    </a:cubicBezTo>
                    <a:cubicBezTo>
                      <a:pt x="358" y="463"/>
                      <a:pt x="369" y="461"/>
                      <a:pt x="380" y="459"/>
                    </a:cubicBezTo>
                    <a:close/>
                    <a:moveTo>
                      <a:pt x="392" y="1"/>
                    </a:moveTo>
                    <a:cubicBezTo>
                      <a:pt x="386" y="1"/>
                      <a:pt x="379" y="2"/>
                      <a:pt x="373" y="4"/>
                    </a:cubicBezTo>
                    <a:cubicBezTo>
                      <a:pt x="220" y="60"/>
                      <a:pt x="181" y="235"/>
                      <a:pt x="37" y="298"/>
                    </a:cubicBezTo>
                    <a:cubicBezTo>
                      <a:pt x="0" y="315"/>
                      <a:pt x="2" y="367"/>
                      <a:pt x="26" y="394"/>
                    </a:cubicBezTo>
                    <a:cubicBezTo>
                      <a:pt x="78" y="451"/>
                      <a:pt x="131" y="511"/>
                      <a:pt x="183" y="569"/>
                    </a:cubicBezTo>
                    <a:cubicBezTo>
                      <a:pt x="222" y="614"/>
                      <a:pt x="274" y="699"/>
                      <a:pt x="332" y="716"/>
                    </a:cubicBezTo>
                    <a:cubicBezTo>
                      <a:pt x="346" y="720"/>
                      <a:pt x="360" y="722"/>
                      <a:pt x="373" y="722"/>
                    </a:cubicBezTo>
                    <a:cubicBezTo>
                      <a:pt x="463" y="722"/>
                      <a:pt x="526" y="636"/>
                      <a:pt x="591" y="576"/>
                    </a:cubicBezTo>
                    <a:cubicBezTo>
                      <a:pt x="647" y="524"/>
                      <a:pt x="761" y="448"/>
                      <a:pt x="709" y="358"/>
                    </a:cubicBezTo>
                    <a:cubicBezTo>
                      <a:pt x="647" y="252"/>
                      <a:pt x="537" y="157"/>
                      <a:pt x="449" y="67"/>
                    </a:cubicBezTo>
                    <a:cubicBezTo>
                      <a:pt x="451" y="34"/>
                      <a:pt x="426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4"/>
            <p:cNvGrpSpPr/>
            <p:nvPr/>
          </p:nvGrpSpPr>
          <p:grpSpPr>
            <a:xfrm rot="5400000">
              <a:off x="6744900" y="3205561"/>
              <a:ext cx="388076" cy="2892615"/>
              <a:chOff x="434225" y="628490"/>
              <a:chExt cx="516952" cy="3852710"/>
            </a:xfrm>
          </p:grpSpPr>
          <p:sp>
            <p:nvSpPr>
              <p:cNvPr id="185" name="Google Shape;185;p4"/>
              <p:cNvSpPr/>
              <p:nvPr/>
            </p:nvSpPr>
            <p:spPr>
              <a:xfrm>
                <a:off x="449538" y="1427693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4"/>
                    </a:moveTo>
                    <a:cubicBezTo>
                      <a:pt x="2780" y="254"/>
                      <a:pt x="2767" y="315"/>
                      <a:pt x="2760" y="377"/>
                    </a:cubicBezTo>
                    <a:cubicBezTo>
                      <a:pt x="2752" y="332"/>
                      <a:pt x="2743" y="285"/>
                      <a:pt x="2733" y="239"/>
                    </a:cubicBezTo>
                    <a:cubicBezTo>
                      <a:pt x="2754" y="224"/>
                      <a:pt x="2776" y="207"/>
                      <a:pt x="2799" y="194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90"/>
                      <a:pt x="202" y="407"/>
                      <a:pt x="235" y="425"/>
                    </a:cubicBezTo>
                    <a:cubicBezTo>
                      <a:pt x="203" y="427"/>
                      <a:pt x="170" y="433"/>
                      <a:pt x="138" y="440"/>
                    </a:cubicBezTo>
                    <a:cubicBezTo>
                      <a:pt x="136" y="420"/>
                      <a:pt x="134" y="399"/>
                      <a:pt x="133" y="379"/>
                    </a:cubicBezTo>
                    <a:close/>
                    <a:moveTo>
                      <a:pt x="2625" y="326"/>
                    </a:moveTo>
                    <a:cubicBezTo>
                      <a:pt x="2635" y="377"/>
                      <a:pt x="2644" y="425"/>
                      <a:pt x="2655" y="474"/>
                    </a:cubicBezTo>
                    <a:cubicBezTo>
                      <a:pt x="2635" y="435"/>
                      <a:pt x="2614" y="395"/>
                      <a:pt x="2594" y="356"/>
                    </a:cubicBezTo>
                    <a:cubicBezTo>
                      <a:pt x="2605" y="347"/>
                      <a:pt x="2616" y="338"/>
                      <a:pt x="2625" y="326"/>
                    </a:cubicBezTo>
                    <a:close/>
                    <a:moveTo>
                      <a:pt x="2493" y="455"/>
                    </a:moveTo>
                    <a:cubicBezTo>
                      <a:pt x="2499" y="472"/>
                      <a:pt x="2506" y="489"/>
                      <a:pt x="2513" y="505"/>
                    </a:cubicBezTo>
                    <a:cubicBezTo>
                      <a:pt x="2508" y="500"/>
                      <a:pt x="2502" y="496"/>
                      <a:pt x="2499" y="492"/>
                    </a:cubicBezTo>
                    <a:cubicBezTo>
                      <a:pt x="2489" y="486"/>
                      <a:pt x="2480" y="483"/>
                      <a:pt x="2471" y="483"/>
                    </a:cubicBezTo>
                    <a:cubicBezTo>
                      <a:pt x="2469" y="483"/>
                      <a:pt x="2467" y="483"/>
                      <a:pt x="2465" y="483"/>
                    </a:cubicBezTo>
                    <a:cubicBezTo>
                      <a:pt x="2474" y="474"/>
                      <a:pt x="2484" y="464"/>
                      <a:pt x="2493" y="455"/>
                    </a:cubicBezTo>
                    <a:close/>
                    <a:moveTo>
                      <a:pt x="414" y="517"/>
                    </a:moveTo>
                    <a:cubicBezTo>
                      <a:pt x="425" y="522"/>
                      <a:pt x="437" y="528"/>
                      <a:pt x="448" y="533"/>
                    </a:cubicBezTo>
                    <a:cubicBezTo>
                      <a:pt x="405" y="556"/>
                      <a:pt x="360" y="578"/>
                      <a:pt x="317" y="599"/>
                    </a:cubicBezTo>
                    <a:cubicBezTo>
                      <a:pt x="340" y="576"/>
                      <a:pt x="366" y="556"/>
                      <a:pt x="394" y="537"/>
                    </a:cubicBezTo>
                    <a:cubicBezTo>
                      <a:pt x="403" y="531"/>
                      <a:pt x="409" y="524"/>
                      <a:pt x="414" y="517"/>
                    </a:cubicBezTo>
                    <a:close/>
                    <a:moveTo>
                      <a:pt x="2879" y="392"/>
                    </a:moveTo>
                    <a:cubicBezTo>
                      <a:pt x="2883" y="483"/>
                      <a:pt x="2888" y="574"/>
                      <a:pt x="2894" y="666"/>
                    </a:cubicBezTo>
                    <a:cubicBezTo>
                      <a:pt x="2871" y="576"/>
                      <a:pt x="2868" y="483"/>
                      <a:pt x="2879" y="392"/>
                    </a:cubicBezTo>
                    <a:close/>
                    <a:moveTo>
                      <a:pt x="466" y="705"/>
                    </a:moveTo>
                    <a:cubicBezTo>
                      <a:pt x="468" y="707"/>
                      <a:pt x="468" y="707"/>
                      <a:pt x="468" y="709"/>
                    </a:cubicBezTo>
                    <a:cubicBezTo>
                      <a:pt x="466" y="709"/>
                      <a:pt x="464" y="710"/>
                      <a:pt x="461" y="712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3"/>
                    </a:moveTo>
                    <a:cubicBezTo>
                      <a:pt x="2334" y="664"/>
                      <a:pt x="2359" y="684"/>
                      <a:pt x="2383" y="705"/>
                    </a:cubicBezTo>
                    <a:cubicBezTo>
                      <a:pt x="2387" y="714"/>
                      <a:pt x="2390" y="724"/>
                      <a:pt x="2398" y="731"/>
                    </a:cubicBezTo>
                    <a:cubicBezTo>
                      <a:pt x="2415" y="750"/>
                      <a:pt x="2433" y="761"/>
                      <a:pt x="2454" y="765"/>
                    </a:cubicBezTo>
                    <a:cubicBezTo>
                      <a:pt x="2486" y="794"/>
                      <a:pt x="2515" y="822"/>
                      <a:pt x="2547" y="852"/>
                    </a:cubicBezTo>
                    <a:cubicBezTo>
                      <a:pt x="2463" y="787"/>
                      <a:pt x="2379" y="722"/>
                      <a:pt x="2297" y="656"/>
                    </a:cubicBezTo>
                    <a:cubicBezTo>
                      <a:pt x="2301" y="651"/>
                      <a:pt x="2305" y="647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3"/>
                      <a:pt x="547" y="878"/>
                      <a:pt x="494" y="914"/>
                    </a:cubicBezTo>
                    <a:cubicBezTo>
                      <a:pt x="545" y="875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6"/>
                      <a:pt x="230" y="1046"/>
                    </a:cubicBezTo>
                    <a:cubicBezTo>
                      <a:pt x="230" y="1048"/>
                      <a:pt x="228" y="1050"/>
                      <a:pt x="226" y="1052"/>
                    </a:cubicBezTo>
                    <a:cubicBezTo>
                      <a:pt x="226" y="1050"/>
                      <a:pt x="226" y="1046"/>
                      <a:pt x="226" y="1044"/>
                    </a:cubicBezTo>
                    <a:close/>
                    <a:moveTo>
                      <a:pt x="2894" y="1098"/>
                    </a:moveTo>
                    <a:cubicBezTo>
                      <a:pt x="2903" y="1111"/>
                      <a:pt x="2912" y="1124"/>
                      <a:pt x="2920" y="1136"/>
                    </a:cubicBezTo>
                    <a:cubicBezTo>
                      <a:pt x="2909" y="1130"/>
                      <a:pt x="2898" y="1124"/>
                      <a:pt x="2884" y="1117"/>
                    </a:cubicBezTo>
                    <a:cubicBezTo>
                      <a:pt x="2888" y="1111"/>
                      <a:pt x="2892" y="1104"/>
                      <a:pt x="2894" y="1098"/>
                    </a:cubicBezTo>
                    <a:close/>
                    <a:moveTo>
                      <a:pt x="2914" y="1"/>
                    </a:moveTo>
                    <a:cubicBezTo>
                      <a:pt x="2904" y="1"/>
                      <a:pt x="2894" y="3"/>
                      <a:pt x="2884" y="8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21"/>
                    </a:cubicBezTo>
                    <a:cubicBezTo>
                      <a:pt x="2400" y="373"/>
                      <a:pt x="2348" y="429"/>
                      <a:pt x="2295" y="485"/>
                    </a:cubicBezTo>
                    <a:cubicBezTo>
                      <a:pt x="2293" y="483"/>
                      <a:pt x="2293" y="483"/>
                      <a:pt x="2292" y="483"/>
                    </a:cubicBez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9"/>
                    </a:cubicBezTo>
                    <a:cubicBezTo>
                      <a:pt x="2202" y="580"/>
                      <a:pt x="2182" y="599"/>
                      <a:pt x="2163" y="619"/>
                    </a:cubicBezTo>
                    <a:cubicBezTo>
                      <a:pt x="2141" y="640"/>
                      <a:pt x="2137" y="684"/>
                      <a:pt x="2163" y="705"/>
                    </a:cubicBezTo>
                    <a:cubicBezTo>
                      <a:pt x="2314" y="822"/>
                      <a:pt x="2465" y="942"/>
                      <a:pt x="2616" y="1061"/>
                    </a:cubicBezTo>
                    <a:cubicBezTo>
                      <a:pt x="2728" y="1149"/>
                      <a:pt x="2836" y="1253"/>
                      <a:pt x="2978" y="1287"/>
                    </a:cubicBezTo>
                    <a:cubicBezTo>
                      <a:pt x="2982" y="1287"/>
                      <a:pt x="2986" y="1288"/>
                      <a:pt x="2991" y="1288"/>
                    </a:cubicBezTo>
                    <a:cubicBezTo>
                      <a:pt x="3024" y="1288"/>
                      <a:pt x="3057" y="1263"/>
                      <a:pt x="3054" y="1227"/>
                    </a:cubicBezTo>
                    <a:cubicBezTo>
                      <a:pt x="3026" y="850"/>
                      <a:pt x="2998" y="474"/>
                      <a:pt x="2987" y="95"/>
                    </a:cubicBezTo>
                    <a:cubicBezTo>
                      <a:pt x="2987" y="78"/>
                      <a:pt x="2983" y="67"/>
                      <a:pt x="2974" y="58"/>
                    </a:cubicBezTo>
                    <a:cubicBezTo>
                      <a:pt x="2974" y="26"/>
                      <a:pt x="2947" y="1"/>
                      <a:pt x="2914" y="1"/>
                    </a:cubicBezTo>
                    <a:close/>
                    <a:moveTo>
                      <a:pt x="89" y="251"/>
                    </a:moveTo>
                    <a:cubicBezTo>
                      <a:pt x="80" y="251"/>
                      <a:pt x="72" y="251"/>
                      <a:pt x="64" y="252"/>
                    </a:cubicBezTo>
                    <a:cubicBezTo>
                      <a:pt x="34" y="254"/>
                      <a:pt x="0" y="276"/>
                      <a:pt x="4" y="311"/>
                    </a:cubicBezTo>
                    <a:cubicBezTo>
                      <a:pt x="6" y="328"/>
                      <a:pt x="8" y="347"/>
                      <a:pt x="10" y="364"/>
                    </a:cubicBezTo>
                    <a:cubicBezTo>
                      <a:pt x="8" y="371"/>
                      <a:pt x="8" y="379"/>
                      <a:pt x="8" y="386"/>
                    </a:cubicBezTo>
                    <a:cubicBezTo>
                      <a:pt x="11" y="407"/>
                      <a:pt x="15" y="427"/>
                      <a:pt x="17" y="448"/>
                    </a:cubicBezTo>
                    <a:cubicBezTo>
                      <a:pt x="41" y="720"/>
                      <a:pt x="51" y="994"/>
                      <a:pt x="45" y="1268"/>
                    </a:cubicBezTo>
                    <a:cubicBezTo>
                      <a:pt x="44" y="1302"/>
                      <a:pt x="75" y="1328"/>
                      <a:pt x="107" y="1328"/>
                    </a:cubicBezTo>
                    <a:cubicBezTo>
                      <a:pt x="117" y="1328"/>
                      <a:pt x="127" y="1325"/>
                      <a:pt x="136" y="1320"/>
                    </a:cubicBezTo>
                    <a:cubicBezTo>
                      <a:pt x="155" y="1309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8"/>
                    </a:cubicBezTo>
                    <a:cubicBezTo>
                      <a:pt x="453" y="1082"/>
                      <a:pt x="688" y="919"/>
                      <a:pt x="940" y="781"/>
                    </a:cubicBezTo>
                    <a:cubicBezTo>
                      <a:pt x="981" y="757"/>
                      <a:pt x="977" y="699"/>
                      <a:pt x="940" y="675"/>
                    </a:cubicBezTo>
                    <a:cubicBezTo>
                      <a:pt x="789" y="582"/>
                      <a:pt x="636" y="494"/>
                      <a:pt x="479" y="414"/>
                    </a:cubicBezTo>
                    <a:cubicBezTo>
                      <a:pt x="371" y="356"/>
                      <a:pt x="221" y="251"/>
                      <a:pt x="89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450989" y="1180581"/>
                <a:ext cx="491000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0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5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4"/>
                    </a:cubicBezTo>
                    <a:cubicBezTo>
                      <a:pt x="227" y="167"/>
                      <a:pt x="199" y="156"/>
                      <a:pt x="171" y="156"/>
                    </a:cubicBezTo>
                    <a:cubicBezTo>
                      <a:pt x="82" y="156"/>
                      <a:pt x="1" y="277"/>
                      <a:pt x="81" y="364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1"/>
                      <a:pt x="1114" y="1313"/>
                    </a:cubicBezTo>
                    <a:cubicBezTo>
                      <a:pt x="1209" y="1416"/>
                      <a:pt x="1300" y="1518"/>
                      <a:pt x="1421" y="1591"/>
                    </a:cubicBezTo>
                    <a:cubicBezTo>
                      <a:pt x="1443" y="1605"/>
                      <a:pt x="1464" y="1610"/>
                      <a:pt x="1483" y="1610"/>
                    </a:cubicBezTo>
                    <a:cubicBezTo>
                      <a:pt x="1495" y="1610"/>
                      <a:pt x="1507" y="1608"/>
                      <a:pt x="1518" y="1604"/>
                    </a:cubicBezTo>
                    <a:cubicBezTo>
                      <a:pt x="1542" y="1600"/>
                      <a:pt x="1567" y="1591"/>
                      <a:pt x="1589" y="1569"/>
                    </a:cubicBezTo>
                    <a:cubicBezTo>
                      <a:pt x="2042" y="1112"/>
                      <a:pt x="2499" y="657"/>
                      <a:pt x="2959" y="208"/>
                    </a:cubicBezTo>
                    <a:cubicBezTo>
                      <a:pt x="3046" y="122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437932" y="1279555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2"/>
                      <a:pt x="2515" y="546"/>
                      <a:pt x="2278" y="774"/>
                    </a:cubicBezTo>
                    <a:cubicBezTo>
                      <a:pt x="2155" y="893"/>
                      <a:pt x="2024" y="1007"/>
                      <a:pt x="1894" y="1117"/>
                    </a:cubicBezTo>
                    <a:cubicBezTo>
                      <a:pt x="1797" y="1195"/>
                      <a:pt x="1678" y="1266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8"/>
                    </a:cubicBezTo>
                    <a:cubicBezTo>
                      <a:pt x="611" y="915"/>
                      <a:pt x="1092" y="1285"/>
                      <a:pt x="1575" y="1650"/>
                    </a:cubicBezTo>
                    <a:cubicBezTo>
                      <a:pt x="1597" y="1666"/>
                      <a:pt x="1619" y="1673"/>
                      <a:pt x="1639" y="1673"/>
                    </a:cubicBezTo>
                    <a:cubicBezTo>
                      <a:pt x="1680" y="1673"/>
                      <a:pt x="1715" y="1645"/>
                      <a:pt x="1733" y="1607"/>
                    </a:cubicBezTo>
                    <a:cubicBezTo>
                      <a:pt x="1748" y="1596"/>
                      <a:pt x="1763" y="1581"/>
                      <a:pt x="1773" y="1561"/>
                    </a:cubicBezTo>
                    <a:cubicBezTo>
                      <a:pt x="1829" y="1434"/>
                      <a:pt x="1993" y="1348"/>
                      <a:pt x="2097" y="1260"/>
                    </a:cubicBezTo>
                    <a:cubicBezTo>
                      <a:pt x="2218" y="1160"/>
                      <a:pt x="2336" y="1055"/>
                      <a:pt x="2449" y="945"/>
                    </a:cubicBezTo>
                    <a:cubicBezTo>
                      <a:pt x="2688" y="720"/>
                      <a:pt x="2908" y="474"/>
                      <a:pt x="3111" y="214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434386" y="743583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8" y="1"/>
                    </a:moveTo>
                    <a:cubicBezTo>
                      <a:pt x="1590" y="1"/>
                      <a:pt x="1561" y="11"/>
                      <a:pt x="1535" y="34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5"/>
                      <a:pt x="163" y="1425"/>
                    </a:cubicBezTo>
                    <a:cubicBezTo>
                      <a:pt x="183" y="1425"/>
                      <a:pt x="205" y="1418"/>
                      <a:pt x="227" y="1403"/>
                    </a:cubicBezTo>
                    <a:cubicBezTo>
                      <a:pt x="715" y="1056"/>
                      <a:pt x="1183" y="681"/>
                      <a:pt x="1627" y="278"/>
                    </a:cubicBezTo>
                    <a:cubicBezTo>
                      <a:pt x="1834" y="484"/>
                      <a:pt x="2041" y="687"/>
                      <a:pt x="2250" y="892"/>
                    </a:cubicBezTo>
                    <a:cubicBezTo>
                      <a:pt x="2466" y="1104"/>
                      <a:pt x="2673" y="1343"/>
                      <a:pt x="2930" y="1507"/>
                    </a:cubicBezTo>
                    <a:cubicBezTo>
                      <a:pt x="2951" y="1521"/>
                      <a:pt x="2973" y="1527"/>
                      <a:pt x="2992" y="1527"/>
                    </a:cubicBezTo>
                    <a:cubicBezTo>
                      <a:pt x="3095" y="1527"/>
                      <a:pt x="3162" y="1369"/>
                      <a:pt x="3053" y="1298"/>
                    </a:cubicBezTo>
                    <a:cubicBezTo>
                      <a:pt x="2814" y="1145"/>
                      <a:pt x="2621" y="918"/>
                      <a:pt x="2421" y="720"/>
                    </a:cubicBezTo>
                    <a:cubicBezTo>
                      <a:pt x="2194" y="497"/>
                      <a:pt x="1966" y="273"/>
                      <a:pt x="1741" y="51"/>
                    </a:cubicBezTo>
                    <a:cubicBezTo>
                      <a:pt x="1720" y="30"/>
                      <a:pt x="1698" y="19"/>
                      <a:pt x="1675" y="16"/>
                    </a:cubicBezTo>
                    <a:cubicBezTo>
                      <a:pt x="1658" y="6"/>
                      <a:pt x="1638" y="1"/>
                      <a:pt x="1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451956" y="628490"/>
                <a:ext cx="497448" cy="240664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3" extrusionOk="0">
                    <a:moveTo>
                      <a:pt x="1510" y="1"/>
                    </a:moveTo>
                    <a:cubicBezTo>
                      <a:pt x="1483" y="1"/>
                      <a:pt x="1455" y="13"/>
                      <a:pt x="1432" y="42"/>
                    </a:cubicBezTo>
                    <a:cubicBezTo>
                      <a:pt x="1061" y="496"/>
                      <a:pt x="556" y="836"/>
                      <a:pt x="97" y="1198"/>
                    </a:cubicBezTo>
                    <a:cubicBezTo>
                      <a:pt x="1" y="1274"/>
                      <a:pt x="89" y="1397"/>
                      <a:pt x="190" y="1397"/>
                    </a:cubicBezTo>
                    <a:cubicBezTo>
                      <a:pt x="216" y="1397"/>
                      <a:pt x="244" y="1389"/>
                      <a:pt x="269" y="1369"/>
                    </a:cubicBezTo>
                    <a:cubicBezTo>
                      <a:pt x="709" y="1022"/>
                      <a:pt x="1192" y="694"/>
                      <a:pt x="1559" y="265"/>
                    </a:cubicBezTo>
                    <a:cubicBezTo>
                      <a:pt x="1991" y="653"/>
                      <a:pt x="2415" y="1050"/>
                      <a:pt x="2828" y="1457"/>
                    </a:cubicBezTo>
                    <a:cubicBezTo>
                      <a:pt x="2853" y="1482"/>
                      <a:pt x="2882" y="1492"/>
                      <a:pt x="2909" y="1492"/>
                    </a:cubicBezTo>
                    <a:cubicBezTo>
                      <a:pt x="3002" y="1492"/>
                      <a:pt x="3085" y="1370"/>
                      <a:pt x="3000" y="1285"/>
                    </a:cubicBezTo>
                    <a:cubicBezTo>
                      <a:pt x="2573" y="866"/>
                      <a:pt x="2137" y="455"/>
                      <a:pt x="1689" y="58"/>
                    </a:cubicBezTo>
                    <a:cubicBezTo>
                      <a:pt x="1664" y="35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1" y="29"/>
                    </a:cubicBezTo>
                    <a:cubicBezTo>
                      <a:pt x="1560" y="11"/>
                      <a:pt x="1535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473234" y="86335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1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6"/>
                      <a:pt x="1294" y="352"/>
                    </a:cubicBezTo>
                    <a:cubicBezTo>
                      <a:pt x="1311" y="335"/>
                      <a:pt x="1328" y="317"/>
                      <a:pt x="1345" y="300"/>
                    </a:cubicBezTo>
                    <a:close/>
                    <a:moveTo>
                      <a:pt x="1086" y="568"/>
                    </a:moveTo>
                    <a:cubicBezTo>
                      <a:pt x="1134" y="772"/>
                      <a:pt x="1188" y="975"/>
                      <a:pt x="1244" y="1176"/>
                    </a:cubicBezTo>
                    <a:cubicBezTo>
                      <a:pt x="1170" y="1001"/>
                      <a:pt x="1089" y="829"/>
                      <a:pt x="991" y="667"/>
                    </a:cubicBezTo>
                    <a:cubicBezTo>
                      <a:pt x="1022" y="634"/>
                      <a:pt x="1054" y="602"/>
                      <a:pt x="1086" y="568"/>
                    </a:cubicBezTo>
                    <a:close/>
                    <a:moveTo>
                      <a:pt x="496" y="1178"/>
                    </a:moveTo>
                    <a:cubicBezTo>
                      <a:pt x="496" y="1187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1"/>
                      <a:pt x="323" y="1363"/>
                      <a:pt x="323" y="1364"/>
                    </a:cubicBezTo>
                    <a:cubicBezTo>
                      <a:pt x="347" y="1402"/>
                      <a:pt x="372" y="1439"/>
                      <a:pt x="394" y="1474"/>
                    </a:cubicBezTo>
                    <a:cubicBezTo>
                      <a:pt x="364" y="1443"/>
                      <a:pt x="332" y="1411"/>
                      <a:pt x="303" y="1379"/>
                    </a:cubicBezTo>
                    <a:cubicBezTo>
                      <a:pt x="308" y="1374"/>
                      <a:pt x="316" y="1366"/>
                      <a:pt x="321" y="1361"/>
                    </a:cubicBezTo>
                    <a:close/>
                    <a:moveTo>
                      <a:pt x="1932" y="1480"/>
                    </a:moveTo>
                    <a:cubicBezTo>
                      <a:pt x="1977" y="1586"/>
                      <a:pt x="2018" y="1696"/>
                      <a:pt x="2057" y="1806"/>
                    </a:cubicBezTo>
                    <a:cubicBezTo>
                      <a:pt x="2050" y="1814"/>
                      <a:pt x="2042" y="1819"/>
                      <a:pt x="2035" y="1827"/>
                    </a:cubicBezTo>
                    <a:cubicBezTo>
                      <a:pt x="2001" y="1711"/>
                      <a:pt x="1966" y="1596"/>
                      <a:pt x="1932" y="1480"/>
                    </a:cubicBezTo>
                    <a:close/>
                    <a:moveTo>
                      <a:pt x="733" y="1797"/>
                    </a:moveTo>
                    <a:cubicBezTo>
                      <a:pt x="746" y="1821"/>
                      <a:pt x="757" y="1847"/>
                      <a:pt x="771" y="1872"/>
                    </a:cubicBezTo>
                    <a:cubicBezTo>
                      <a:pt x="750" y="1849"/>
                      <a:pt x="730" y="1829"/>
                      <a:pt x="709" y="1806"/>
                    </a:cubicBezTo>
                    <a:cubicBezTo>
                      <a:pt x="718" y="1804"/>
                      <a:pt x="726" y="1801"/>
                      <a:pt x="733" y="1797"/>
                    </a:cubicBezTo>
                    <a:close/>
                    <a:moveTo>
                      <a:pt x="1302" y="2373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79"/>
                      <a:pt x="1332" y="2485"/>
                      <a:pt x="1326" y="2491"/>
                    </a:cubicBezTo>
                    <a:cubicBezTo>
                      <a:pt x="1306" y="2466"/>
                      <a:pt x="1283" y="2444"/>
                      <a:pt x="1263" y="2420"/>
                    </a:cubicBezTo>
                    <a:cubicBezTo>
                      <a:pt x="1278" y="2407"/>
                      <a:pt x="1291" y="2392"/>
                      <a:pt x="1302" y="2373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6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0"/>
                      <a:pt x="2275" y="1933"/>
                      <a:pt x="2715" y="1529"/>
                    </a:cubicBezTo>
                    <a:cubicBezTo>
                      <a:pt x="2732" y="1512"/>
                      <a:pt x="2743" y="1495"/>
                      <a:pt x="2749" y="1476"/>
                    </a:cubicBezTo>
                    <a:cubicBezTo>
                      <a:pt x="2786" y="1433"/>
                      <a:pt x="2793" y="1372"/>
                      <a:pt x="2737" y="1323"/>
                    </a:cubicBezTo>
                    <a:cubicBezTo>
                      <a:pt x="2268" y="930"/>
                      <a:pt x="1833" y="499"/>
                      <a:pt x="1434" y="35"/>
                    </a:cubicBezTo>
                    <a:cubicBezTo>
                      <a:pt x="1413" y="11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554960" y="944915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59"/>
                      <a:pt x="823" y="165"/>
                    </a:cubicBezTo>
                    <a:cubicBezTo>
                      <a:pt x="815" y="163"/>
                      <a:pt x="806" y="163"/>
                      <a:pt x="799" y="163"/>
                    </a:cubicBezTo>
                    <a:cubicBezTo>
                      <a:pt x="802" y="159"/>
                      <a:pt x="806" y="156"/>
                      <a:pt x="810" y="152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30"/>
                    </a:cubicBezTo>
                    <a:cubicBezTo>
                      <a:pt x="239" y="728"/>
                      <a:pt x="232" y="728"/>
                      <a:pt x="226" y="728"/>
                    </a:cubicBez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6"/>
                    </a:moveTo>
                    <a:lnTo>
                      <a:pt x="159" y="886"/>
                    </a:lnTo>
                    <a:cubicBezTo>
                      <a:pt x="209" y="933"/>
                      <a:pt x="258" y="978"/>
                      <a:pt x="308" y="1024"/>
                    </a:cubicBezTo>
                    <a:cubicBezTo>
                      <a:pt x="323" y="1043"/>
                      <a:pt x="340" y="1060"/>
                      <a:pt x="355" y="1078"/>
                    </a:cubicBezTo>
                    <a:cubicBezTo>
                      <a:pt x="280" y="1013"/>
                      <a:pt x="196" y="939"/>
                      <a:pt x="159" y="886"/>
                    </a:cubicBezTo>
                    <a:close/>
                    <a:moveTo>
                      <a:pt x="800" y="497"/>
                    </a:moveTo>
                    <a:cubicBezTo>
                      <a:pt x="819" y="508"/>
                      <a:pt x="838" y="528"/>
                      <a:pt x="856" y="555"/>
                    </a:cubicBezTo>
                    <a:cubicBezTo>
                      <a:pt x="886" y="596"/>
                      <a:pt x="918" y="635"/>
                      <a:pt x="950" y="674"/>
                    </a:cubicBezTo>
                    <a:cubicBezTo>
                      <a:pt x="985" y="717"/>
                      <a:pt x="1030" y="773"/>
                      <a:pt x="1082" y="804"/>
                    </a:cubicBezTo>
                    <a:cubicBezTo>
                      <a:pt x="974" y="899"/>
                      <a:pt x="864" y="996"/>
                      <a:pt x="754" y="1093"/>
                    </a:cubicBezTo>
                    <a:cubicBezTo>
                      <a:pt x="664" y="1013"/>
                      <a:pt x="580" y="927"/>
                      <a:pt x="502" y="836"/>
                    </a:cubicBezTo>
                    <a:cubicBezTo>
                      <a:pt x="597" y="730"/>
                      <a:pt x="690" y="622"/>
                      <a:pt x="786" y="515"/>
                    </a:cubicBezTo>
                    <a:cubicBezTo>
                      <a:pt x="791" y="510"/>
                      <a:pt x="797" y="502"/>
                      <a:pt x="800" y="497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7"/>
                      <a:pt x="806" y="1326"/>
                      <a:pt x="800" y="1334"/>
                    </a:cubicBezTo>
                    <a:cubicBezTo>
                      <a:pt x="795" y="1330"/>
                      <a:pt x="789" y="1325"/>
                      <a:pt x="784" y="1319"/>
                    </a:cubicBezTo>
                    <a:cubicBezTo>
                      <a:pt x="791" y="1315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51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4"/>
                    </a:cubicBezTo>
                    <a:cubicBezTo>
                      <a:pt x="241" y="542"/>
                      <a:pt x="180" y="609"/>
                      <a:pt x="116" y="676"/>
                    </a:cubicBezTo>
                    <a:cubicBezTo>
                      <a:pt x="79" y="719"/>
                      <a:pt x="4" y="780"/>
                      <a:pt x="3" y="844"/>
                    </a:cubicBezTo>
                    <a:cubicBezTo>
                      <a:pt x="1" y="896"/>
                      <a:pt x="16" y="926"/>
                      <a:pt x="53" y="963"/>
                    </a:cubicBezTo>
                    <a:cubicBezTo>
                      <a:pt x="133" y="1041"/>
                      <a:pt x="223" y="1112"/>
                      <a:pt x="306" y="1187"/>
                    </a:cubicBezTo>
                    <a:cubicBezTo>
                      <a:pt x="463" y="1326"/>
                      <a:pt x="620" y="1466"/>
                      <a:pt x="776" y="1604"/>
                    </a:cubicBezTo>
                    <a:cubicBezTo>
                      <a:pt x="789" y="1616"/>
                      <a:pt x="804" y="1622"/>
                      <a:pt x="819" y="1622"/>
                    </a:cubicBezTo>
                    <a:cubicBezTo>
                      <a:pt x="834" y="1622"/>
                      <a:pt x="849" y="1616"/>
                      <a:pt x="862" y="1604"/>
                    </a:cubicBezTo>
                    <a:cubicBezTo>
                      <a:pt x="1099" y="1384"/>
                      <a:pt x="1337" y="1166"/>
                      <a:pt x="1576" y="946"/>
                    </a:cubicBezTo>
                    <a:cubicBezTo>
                      <a:pt x="1589" y="940"/>
                      <a:pt x="1600" y="931"/>
                      <a:pt x="1606" y="918"/>
                    </a:cubicBezTo>
                    <a:cubicBezTo>
                      <a:pt x="1608" y="916"/>
                      <a:pt x="1608" y="916"/>
                      <a:pt x="1610" y="914"/>
                    </a:cubicBezTo>
                    <a:cubicBezTo>
                      <a:pt x="1632" y="894"/>
                      <a:pt x="1632" y="870"/>
                      <a:pt x="1621" y="849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6"/>
                      <a:pt x="1013" y="182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622661" y="1018420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0"/>
                      <a:pt x="403" y="197"/>
                      <a:pt x="408" y="203"/>
                    </a:cubicBezTo>
                    <a:cubicBezTo>
                      <a:pt x="397" y="207"/>
                      <a:pt x="386" y="210"/>
                      <a:pt x="375" y="214"/>
                    </a:cubicBezTo>
                    <a:cubicBezTo>
                      <a:pt x="380" y="205"/>
                      <a:pt x="386" y="194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0"/>
                      <a:pt x="498" y="304"/>
                    </a:cubicBezTo>
                    <a:cubicBezTo>
                      <a:pt x="492" y="304"/>
                      <a:pt x="489" y="306"/>
                      <a:pt x="483" y="307"/>
                    </a:cubicBezTo>
                    <a:cubicBezTo>
                      <a:pt x="487" y="304"/>
                      <a:pt x="489" y="300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8"/>
                    </a:moveTo>
                    <a:cubicBezTo>
                      <a:pt x="373" y="466"/>
                      <a:pt x="367" y="473"/>
                      <a:pt x="360" y="483"/>
                    </a:cubicBezTo>
                    <a:cubicBezTo>
                      <a:pt x="356" y="477"/>
                      <a:pt x="353" y="471"/>
                      <a:pt x="349" y="466"/>
                    </a:cubicBezTo>
                    <a:cubicBezTo>
                      <a:pt x="358" y="464"/>
                      <a:pt x="369" y="460"/>
                      <a:pt x="380" y="458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3"/>
                    </a:cubicBezTo>
                    <a:cubicBezTo>
                      <a:pt x="220" y="59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699"/>
                      <a:pt x="332" y="718"/>
                    </a:cubicBezTo>
                    <a:cubicBezTo>
                      <a:pt x="346" y="722"/>
                      <a:pt x="360" y="723"/>
                      <a:pt x="373" y="723"/>
                    </a:cubicBezTo>
                    <a:cubicBezTo>
                      <a:pt x="462" y="723"/>
                      <a:pt x="526" y="636"/>
                      <a:pt x="591" y="576"/>
                    </a:cubicBezTo>
                    <a:cubicBezTo>
                      <a:pt x="647" y="524"/>
                      <a:pt x="761" y="447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449538" y="2374227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3"/>
                    </a:moveTo>
                    <a:cubicBezTo>
                      <a:pt x="2780" y="253"/>
                      <a:pt x="2767" y="314"/>
                      <a:pt x="2760" y="376"/>
                    </a:cubicBezTo>
                    <a:cubicBezTo>
                      <a:pt x="2752" y="331"/>
                      <a:pt x="2743" y="285"/>
                      <a:pt x="2733" y="240"/>
                    </a:cubicBezTo>
                    <a:cubicBezTo>
                      <a:pt x="2754" y="223"/>
                      <a:pt x="2776" y="208"/>
                      <a:pt x="2799" y="193"/>
                    </a:cubicBezTo>
                    <a:close/>
                    <a:moveTo>
                      <a:pt x="133" y="380"/>
                    </a:moveTo>
                    <a:cubicBezTo>
                      <a:pt x="166" y="389"/>
                      <a:pt x="202" y="406"/>
                      <a:pt x="235" y="424"/>
                    </a:cubicBezTo>
                    <a:cubicBezTo>
                      <a:pt x="203" y="426"/>
                      <a:pt x="170" y="432"/>
                      <a:pt x="138" y="439"/>
                    </a:cubicBezTo>
                    <a:cubicBezTo>
                      <a:pt x="136" y="419"/>
                      <a:pt x="134" y="398"/>
                      <a:pt x="133" y="380"/>
                    </a:cubicBezTo>
                    <a:close/>
                    <a:moveTo>
                      <a:pt x="2625" y="327"/>
                    </a:moveTo>
                    <a:cubicBezTo>
                      <a:pt x="2635" y="376"/>
                      <a:pt x="2644" y="424"/>
                      <a:pt x="2655" y="475"/>
                    </a:cubicBezTo>
                    <a:cubicBezTo>
                      <a:pt x="2635" y="434"/>
                      <a:pt x="2614" y="395"/>
                      <a:pt x="2594" y="355"/>
                    </a:cubicBezTo>
                    <a:cubicBezTo>
                      <a:pt x="2605" y="346"/>
                      <a:pt x="2616" y="337"/>
                      <a:pt x="2625" y="327"/>
                    </a:cubicBezTo>
                    <a:close/>
                    <a:moveTo>
                      <a:pt x="2493" y="454"/>
                    </a:moveTo>
                    <a:cubicBezTo>
                      <a:pt x="2499" y="471"/>
                      <a:pt x="2506" y="488"/>
                      <a:pt x="2513" y="505"/>
                    </a:cubicBezTo>
                    <a:cubicBezTo>
                      <a:pt x="2508" y="501"/>
                      <a:pt x="2502" y="495"/>
                      <a:pt x="2499" y="492"/>
                    </a:cubicBezTo>
                    <a:cubicBezTo>
                      <a:pt x="2489" y="485"/>
                      <a:pt x="2480" y="482"/>
                      <a:pt x="2471" y="482"/>
                    </a:cubicBezTo>
                    <a:cubicBezTo>
                      <a:pt x="2469" y="482"/>
                      <a:pt x="2467" y="482"/>
                      <a:pt x="2465" y="482"/>
                    </a:cubicBezTo>
                    <a:cubicBezTo>
                      <a:pt x="2474" y="473"/>
                      <a:pt x="2484" y="464"/>
                      <a:pt x="2493" y="454"/>
                    </a:cubicBezTo>
                    <a:close/>
                    <a:moveTo>
                      <a:pt x="414" y="516"/>
                    </a:moveTo>
                    <a:cubicBezTo>
                      <a:pt x="425" y="521"/>
                      <a:pt x="437" y="527"/>
                      <a:pt x="448" y="533"/>
                    </a:cubicBezTo>
                    <a:cubicBezTo>
                      <a:pt x="405" y="555"/>
                      <a:pt x="360" y="577"/>
                      <a:pt x="317" y="600"/>
                    </a:cubicBezTo>
                    <a:cubicBezTo>
                      <a:pt x="340" y="575"/>
                      <a:pt x="366" y="555"/>
                      <a:pt x="394" y="536"/>
                    </a:cubicBezTo>
                    <a:cubicBezTo>
                      <a:pt x="403" y="531"/>
                      <a:pt x="409" y="523"/>
                      <a:pt x="414" y="516"/>
                    </a:cubicBezTo>
                    <a:close/>
                    <a:moveTo>
                      <a:pt x="2879" y="391"/>
                    </a:moveTo>
                    <a:cubicBezTo>
                      <a:pt x="2883" y="482"/>
                      <a:pt x="2888" y="574"/>
                      <a:pt x="2894" y="667"/>
                    </a:cubicBezTo>
                    <a:cubicBezTo>
                      <a:pt x="2871" y="575"/>
                      <a:pt x="2868" y="482"/>
                      <a:pt x="2879" y="391"/>
                    </a:cubicBezTo>
                    <a:close/>
                    <a:moveTo>
                      <a:pt x="466" y="704"/>
                    </a:moveTo>
                    <a:cubicBezTo>
                      <a:pt x="468" y="706"/>
                      <a:pt x="468" y="708"/>
                      <a:pt x="468" y="708"/>
                    </a:cubicBezTo>
                    <a:cubicBezTo>
                      <a:pt x="466" y="710"/>
                      <a:pt x="464" y="710"/>
                      <a:pt x="461" y="712"/>
                    </a:cubicBezTo>
                    <a:cubicBezTo>
                      <a:pt x="463" y="710"/>
                      <a:pt x="464" y="708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3"/>
                      <a:pt x="2359" y="684"/>
                      <a:pt x="2383" y="704"/>
                    </a:cubicBezTo>
                    <a:cubicBezTo>
                      <a:pt x="2387" y="713"/>
                      <a:pt x="2390" y="723"/>
                      <a:pt x="2398" y="730"/>
                    </a:cubicBezTo>
                    <a:cubicBezTo>
                      <a:pt x="2415" y="749"/>
                      <a:pt x="2433" y="760"/>
                      <a:pt x="2454" y="766"/>
                    </a:cubicBezTo>
                    <a:cubicBezTo>
                      <a:pt x="2486" y="794"/>
                      <a:pt x="2515" y="823"/>
                      <a:pt x="2547" y="853"/>
                    </a:cubicBezTo>
                    <a:cubicBezTo>
                      <a:pt x="2463" y="786"/>
                      <a:pt x="2379" y="721"/>
                      <a:pt x="2297" y="656"/>
                    </a:cubicBezTo>
                    <a:cubicBezTo>
                      <a:pt x="2301" y="652"/>
                      <a:pt x="2305" y="646"/>
                      <a:pt x="2308" y="643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2"/>
                      <a:pt x="547" y="877"/>
                      <a:pt x="494" y="915"/>
                    </a:cubicBezTo>
                    <a:cubicBezTo>
                      <a:pt x="545" y="874"/>
                      <a:pt x="599" y="838"/>
                      <a:pt x="655" y="808"/>
                    </a:cubicBezTo>
                    <a:close/>
                    <a:moveTo>
                      <a:pt x="226" y="1043"/>
                    </a:moveTo>
                    <a:cubicBezTo>
                      <a:pt x="228" y="1045"/>
                      <a:pt x="228" y="1045"/>
                      <a:pt x="230" y="1045"/>
                    </a:cubicBezTo>
                    <a:cubicBezTo>
                      <a:pt x="230" y="1047"/>
                      <a:pt x="228" y="1049"/>
                      <a:pt x="226" y="1051"/>
                    </a:cubicBezTo>
                    <a:lnTo>
                      <a:pt x="226" y="1043"/>
                    </a:lnTo>
                    <a:close/>
                    <a:moveTo>
                      <a:pt x="2894" y="1097"/>
                    </a:moveTo>
                    <a:cubicBezTo>
                      <a:pt x="2903" y="1111"/>
                      <a:pt x="2912" y="1124"/>
                      <a:pt x="2920" y="1135"/>
                    </a:cubicBezTo>
                    <a:cubicBezTo>
                      <a:pt x="2909" y="1129"/>
                      <a:pt x="2898" y="1124"/>
                      <a:pt x="2884" y="1116"/>
                    </a:cubicBezTo>
                    <a:cubicBezTo>
                      <a:pt x="2888" y="1111"/>
                      <a:pt x="2892" y="1105"/>
                      <a:pt x="2894" y="1097"/>
                    </a:cubicBezTo>
                    <a:close/>
                    <a:moveTo>
                      <a:pt x="2913" y="1"/>
                    </a:moveTo>
                    <a:cubicBezTo>
                      <a:pt x="2904" y="1"/>
                      <a:pt x="2894" y="3"/>
                      <a:pt x="2884" y="7"/>
                    </a:cubicBezTo>
                    <a:cubicBezTo>
                      <a:pt x="2743" y="68"/>
                      <a:pt x="2620" y="167"/>
                      <a:pt x="2502" y="275"/>
                    </a:cubicBezTo>
                    <a:cubicBezTo>
                      <a:pt x="2482" y="281"/>
                      <a:pt x="2461" y="298"/>
                      <a:pt x="2456" y="320"/>
                    </a:cubicBezTo>
                    <a:cubicBezTo>
                      <a:pt x="2400" y="374"/>
                      <a:pt x="2348" y="428"/>
                      <a:pt x="2295" y="484"/>
                    </a:cubicBezTo>
                    <a:cubicBezTo>
                      <a:pt x="2293" y="484"/>
                      <a:pt x="2293" y="482"/>
                      <a:pt x="2292" y="482"/>
                    </a:cubicBezTo>
                    <a:cubicBezTo>
                      <a:pt x="2284" y="480"/>
                      <a:pt x="2278" y="479"/>
                      <a:pt x="2272" y="479"/>
                    </a:cubicBezTo>
                    <a:cubicBezTo>
                      <a:pt x="2231" y="479"/>
                      <a:pt x="2211" y="523"/>
                      <a:pt x="2221" y="559"/>
                    </a:cubicBezTo>
                    <a:cubicBezTo>
                      <a:pt x="2202" y="579"/>
                      <a:pt x="2182" y="598"/>
                      <a:pt x="2163" y="618"/>
                    </a:cubicBezTo>
                    <a:cubicBezTo>
                      <a:pt x="2141" y="639"/>
                      <a:pt x="2137" y="684"/>
                      <a:pt x="2163" y="704"/>
                    </a:cubicBezTo>
                    <a:cubicBezTo>
                      <a:pt x="2314" y="823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6"/>
                    </a:cubicBezTo>
                    <a:cubicBezTo>
                      <a:pt x="2982" y="1287"/>
                      <a:pt x="2987" y="1287"/>
                      <a:pt x="2991" y="1287"/>
                    </a:cubicBezTo>
                    <a:cubicBezTo>
                      <a:pt x="3025" y="1287"/>
                      <a:pt x="3057" y="1264"/>
                      <a:pt x="3054" y="1228"/>
                    </a:cubicBezTo>
                    <a:cubicBezTo>
                      <a:pt x="3026" y="849"/>
                      <a:pt x="2998" y="473"/>
                      <a:pt x="2987" y="94"/>
                    </a:cubicBezTo>
                    <a:cubicBezTo>
                      <a:pt x="2987" y="79"/>
                      <a:pt x="2983" y="66"/>
                      <a:pt x="2974" y="57"/>
                    </a:cubicBezTo>
                    <a:cubicBezTo>
                      <a:pt x="2974" y="25"/>
                      <a:pt x="2947" y="1"/>
                      <a:pt x="2913" y="1"/>
                    </a:cubicBezTo>
                    <a:close/>
                    <a:moveTo>
                      <a:pt x="89" y="250"/>
                    </a:moveTo>
                    <a:cubicBezTo>
                      <a:pt x="80" y="250"/>
                      <a:pt x="72" y="250"/>
                      <a:pt x="64" y="251"/>
                    </a:cubicBezTo>
                    <a:cubicBezTo>
                      <a:pt x="34" y="255"/>
                      <a:pt x="0" y="275"/>
                      <a:pt x="4" y="311"/>
                    </a:cubicBezTo>
                    <a:cubicBezTo>
                      <a:pt x="6" y="329"/>
                      <a:pt x="8" y="346"/>
                      <a:pt x="10" y="363"/>
                    </a:cubicBezTo>
                    <a:cubicBezTo>
                      <a:pt x="8" y="370"/>
                      <a:pt x="8" y="378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3"/>
                      <a:pt x="45" y="1267"/>
                    </a:cubicBezTo>
                    <a:cubicBezTo>
                      <a:pt x="44" y="1301"/>
                      <a:pt x="75" y="1327"/>
                      <a:pt x="107" y="1327"/>
                    </a:cubicBezTo>
                    <a:cubicBezTo>
                      <a:pt x="117" y="1327"/>
                      <a:pt x="127" y="1325"/>
                      <a:pt x="136" y="1319"/>
                    </a:cubicBezTo>
                    <a:cubicBezTo>
                      <a:pt x="155" y="1308"/>
                      <a:pt x="170" y="1295"/>
                      <a:pt x="187" y="1282"/>
                    </a:cubicBezTo>
                    <a:cubicBezTo>
                      <a:pt x="203" y="1282"/>
                      <a:pt x="222" y="1278"/>
                      <a:pt x="233" y="1267"/>
                    </a:cubicBezTo>
                    <a:cubicBezTo>
                      <a:pt x="453" y="1081"/>
                      <a:pt x="688" y="918"/>
                      <a:pt x="940" y="781"/>
                    </a:cubicBezTo>
                    <a:cubicBezTo>
                      <a:pt x="981" y="758"/>
                      <a:pt x="977" y="698"/>
                      <a:pt x="940" y="676"/>
                    </a:cubicBezTo>
                    <a:cubicBezTo>
                      <a:pt x="789" y="583"/>
                      <a:pt x="636" y="495"/>
                      <a:pt x="479" y="413"/>
                    </a:cubicBezTo>
                    <a:cubicBezTo>
                      <a:pt x="371" y="355"/>
                      <a:pt x="221" y="250"/>
                      <a:pt x="89" y="2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450989" y="2126954"/>
                <a:ext cx="491000" cy="25968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1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6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3"/>
                      <a:pt x="1114" y="1313"/>
                    </a:cubicBezTo>
                    <a:cubicBezTo>
                      <a:pt x="1209" y="1418"/>
                      <a:pt x="1300" y="1518"/>
                      <a:pt x="1421" y="1593"/>
                    </a:cubicBezTo>
                    <a:cubicBezTo>
                      <a:pt x="1443" y="1605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437932" y="2226089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2"/>
                    </a:cubicBezTo>
                    <a:cubicBezTo>
                      <a:pt x="2736" y="301"/>
                      <a:pt x="2515" y="545"/>
                      <a:pt x="2278" y="775"/>
                    </a:cubicBezTo>
                    <a:cubicBezTo>
                      <a:pt x="2155" y="894"/>
                      <a:pt x="2024" y="1006"/>
                      <a:pt x="1894" y="1116"/>
                    </a:cubicBezTo>
                    <a:cubicBezTo>
                      <a:pt x="1797" y="1196"/>
                      <a:pt x="1678" y="1267"/>
                      <a:pt x="1603" y="1368"/>
                    </a:cubicBezTo>
                    <a:cubicBezTo>
                      <a:pt x="1152" y="1028"/>
                      <a:pt x="701" y="683"/>
                      <a:pt x="231" y="368"/>
                    </a:cubicBezTo>
                    <a:cubicBezTo>
                      <a:pt x="209" y="354"/>
                      <a:pt x="188" y="347"/>
                      <a:pt x="167" y="347"/>
                    </a:cubicBezTo>
                    <a:cubicBezTo>
                      <a:pt x="67" y="347"/>
                      <a:pt x="0" y="506"/>
                      <a:pt x="108" y="579"/>
                    </a:cubicBezTo>
                    <a:cubicBezTo>
                      <a:pt x="611" y="916"/>
                      <a:pt x="1092" y="1286"/>
                      <a:pt x="1575" y="1649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5"/>
                      <a:pt x="1733" y="1606"/>
                    </a:cubicBezTo>
                    <a:cubicBezTo>
                      <a:pt x="1748" y="1595"/>
                      <a:pt x="1763" y="1580"/>
                      <a:pt x="1773" y="1560"/>
                    </a:cubicBezTo>
                    <a:cubicBezTo>
                      <a:pt x="1829" y="1433"/>
                      <a:pt x="1993" y="1347"/>
                      <a:pt x="2097" y="1259"/>
                    </a:cubicBezTo>
                    <a:cubicBezTo>
                      <a:pt x="2218" y="1159"/>
                      <a:pt x="2336" y="1054"/>
                      <a:pt x="2449" y="946"/>
                    </a:cubicBezTo>
                    <a:cubicBezTo>
                      <a:pt x="2688" y="719"/>
                      <a:pt x="2908" y="473"/>
                      <a:pt x="3111" y="214"/>
                    </a:cubicBezTo>
                    <a:cubicBezTo>
                      <a:pt x="3183" y="122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434225" y="1690117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1"/>
                    </a:moveTo>
                    <a:cubicBezTo>
                      <a:pt x="1589" y="1"/>
                      <a:pt x="1562" y="10"/>
                      <a:pt x="1536" y="33"/>
                    </a:cubicBezTo>
                    <a:cubicBezTo>
                      <a:pt x="1085" y="449"/>
                      <a:pt x="606" y="837"/>
                      <a:pt x="105" y="1193"/>
                    </a:cubicBezTo>
                    <a:cubicBezTo>
                      <a:pt x="1" y="1267"/>
                      <a:pt x="67" y="1425"/>
                      <a:pt x="165" y="1425"/>
                    </a:cubicBezTo>
                    <a:cubicBezTo>
                      <a:pt x="185" y="1425"/>
                      <a:pt x="206" y="1419"/>
                      <a:pt x="228" y="1404"/>
                    </a:cubicBezTo>
                    <a:cubicBezTo>
                      <a:pt x="716" y="1057"/>
                      <a:pt x="1184" y="680"/>
                      <a:pt x="1628" y="278"/>
                    </a:cubicBezTo>
                    <a:cubicBezTo>
                      <a:pt x="1835" y="483"/>
                      <a:pt x="2042" y="688"/>
                      <a:pt x="2251" y="891"/>
                    </a:cubicBezTo>
                    <a:cubicBezTo>
                      <a:pt x="2467" y="1104"/>
                      <a:pt x="2674" y="1342"/>
                      <a:pt x="2931" y="1506"/>
                    </a:cubicBezTo>
                    <a:cubicBezTo>
                      <a:pt x="2953" y="1520"/>
                      <a:pt x="2974" y="1526"/>
                      <a:pt x="2994" y="1526"/>
                    </a:cubicBezTo>
                    <a:cubicBezTo>
                      <a:pt x="3096" y="1526"/>
                      <a:pt x="3163" y="1368"/>
                      <a:pt x="3054" y="1297"/>
                    </a:cubicBezTo>
                    <a:cubicBezTo>
                      <a:pt x="2815" y="1145"/>
                      <a:pt x="2622" y="917"/>
                      <a:pt x="2422" y="719"/>
                    </a:cubicBezTo>
                    <a:cubicBezTo>
                      <a:pt x="2195" y="496"/>
                      <a:pt x="1967" y="274"/>
                      <a:pt x="1742" y="50"/>
                    </a:cubicBezTo>
                    <a:cubicBezTo>
                      <a:pt x="1721" y="30"/>
                      <a:pt x="1699" y="20"/>
                      <a:pt x="1676" y="17"/>
                    </a:cubicBezTo>
                    <a:cubicBezTo>
                      <a:pt x="1658" y="7"/>
                      <a:pt x="1638" y="1"/>
                      <a:pt x="1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451956" y="1575024"/>
                <a:ext cx="497448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2" extrusionOk="0">
                    <a:moveTo>
                      <a:pt x="1509" y="0"/>
                    </a:moveTo>
                    <a:cubicBezTo>
                      <a:pt x="1482" y="0"/>
                      <a:pt x="1455" y="12"/>
                      <a:pt x="1432" y="41"/>
                    </a:cubicBezTo>
                    <a:cubicBezTo>
                      <a:pt x="1061" y="496"/>
                      <a:pt x="556" y="837"/>
                      <a:pt x="97" y="1197"/>
                    </a:cubicBezTo>
                    <a:cubicBezTo>
                      <a:pt x="1" y="1274"/>
                      <a:pt x="89" y="1396"/>
                      <a:pt x="190" y="1396"/>
                    </a:cubicBezTo>
                    <a:cubicBezTo>
                      <a:pt x="216" y="1396"/>
                      <a:pt x="244" y="1388"/>
                      <a:pt x="269" y="1368"/>
                    </a:cubicBezTo>
                    <a:cubicBezTo>
                      <a:pt x="709" y="1021"/>
                      <a:pt x="1192" y="693"/>
                      <a:pt x="1559" y="266"/>
                    </a:cubicBezTo>
                    <a:cubicBezTo>
                      <a:pt x="1991" y="652"/>
                      <a:pt x="2415" y="1049"/>
                      <a:pt x="2828" y="1456"/>
                    </a:cubicBezTo>
                    <a:cubicBezTo>
                      <a:pt x="2853" y="1481"/>
                      <a:pt x="2882" y="1491"/>
                      <a:pt x="2909" y="1491"/>
                    </a:cubicBezTo>
                    <a:cubicBezTo>
                      <a:pt x="3002" y="1491"/>
                      <a:pt x="3085" y="1369"/>
                      <a:pt x="3000" y="1284"/>
                    </a:cubicBezTo>
                    <a:cubicBezTo>
                      <a:pt x="2573" y="865"/>
                      <a:pt x="2137" y="457"/>
                      <a:pt x="1689" y="58"/>
                    </a:cubicBezTo>
                    <a:cubicBezTo>
                      <a:pt x="1665" y="36"/>
                      <a:pt x="1637" y="26"/>
                      <a:pt x="1610" y="26"/>
                    </a:cubicBezTo>
                    <a:cubicBezTo>
                      <a:pt x="1600" y="26"/>
                      <a:pt x="1591" y="27"/>
                      <a:pt x="1581" y="30"/>
                    </a:cubicBezTo>
                    <a:cubicBezTo>
                      <a:pt x="1560" y="11"/>
                      <a:pt x="1535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>
                <a:off x="473234" y="1809724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2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8"/>
                      <a:pt x="1294" y="352"/>
                    </a:cubicBezTo>
                    <a:cubicBezTo>
                      <a:pt x="1311" y="335"/>
                      <a:pt x="1328" y="319"/>
                      <a:pt x="1345" y="300"/>
                    </a:cubicBezTo>
                    <a:close/>
                    <a:moveTo>
                      <a:pt x="1086" y="569"/>
                    </a:moveTo>
                    <a:cubicBezTo>
                      <a:pt x="1134" y="774"/>
                      <a:pt x="1188" y="975"/>
                      <a:pt x="1244" y="1178"/>
                    </a:cubicBezTo>
                    <a:cubicBezTo>
                      <a:pt x="1170" y="1003"/>
                      <a:pt x="1089" y="830"/>
                      <a:pt x="991" y="667"/>
                    </a:cubicBezTo>
                    <a:cubicBezTo>
                      <a:pt x="1022" y="634"/>
                      <a:pt x="1054" y="602"/>
                      <a:pt x="1086" y="569"/>
                    </a:cubicBezTo>
                    <a:close/>
                    <a:moveTo>
                      <a:pt x="496" y="1178"/>
                    </a:moveTo>
                    <a:cubicBezTo>
                      <a:pt x="496" y="1188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3"/>
                      <a:pt x="323" y="1365"/>
                      <a:pt x="323" y="1365"/>
                    </a:cubicBezTo>
                    <a:cubicBezTo>
                      <a:pt x="347" y="1402"/>
                      <a:pt x="372" y="1439"/>
                      <a:pt x="394" y="1477"/>
                    </a:cubicBezTo>
                    <a:cubicBezTo>
                      <a:pt x="364" y="1445"/>
                      <a:pt x="332" y="1411"/>
                      <a:pt x="303" y="1380"/>
                    </a:cubicBezTo>
                    <a:cubicBezTo>
                      <a:pt x="308" y="1374"/>
                      <a:pt x="316" y="1367"/>
                      <a:pt x="321" y="1361"/>
                    </a:cubicBezTo>
                    <a:close/>
                    <a:moveTo>
                      <a:pt x="1932" y="1480"/>
                    </a:moveTo>
                    <a:lnTo>
                      <a:pt x="1932" y="1480"/>
                    </a:lnTo>
                    <a:cubicBezTo>
                      <a:pt x="1977" y="1588"/>
                      <a:pt x="2018" y="1697"/>
                      <a:pt x="2057" y="1808"/>
                    </a:cubicBezTo>
                    <a:cubicBezTo>
                      <a:pt x="2050" y="1814"/>
                      <a:pt x="2042" y="1821"/>
                      <a:pt x="2035" y="1827"/>
                    </a:cubicBezTo>
                    <a:lnTo>
                      <a:pt x="1932" y="1480"/>
                    </a:lnTo>
                    <a:close/>
                    <a:moveTo>
                      <a:pt x="733" y="1797"/>
                    </a:moveTo>
                    <a:cubicBezTo>
                      <a:pt x="746" y="1823"/>
                      <a:pt x="757" y="1848"/>
                      <a:pt x="771" y="1872"/>
                    </a:cubicBezTo>
                    <a:cubicBezTo>
                      <a:pt x="750" y="1851"/>
                      <a:pt x="730" y="1829"/>
                      <a:pt x="709" y="1807"/>
                    </a:cubicBezTo>
                    <a:cubicBezTo>
                      <a:pt x="718" y="1805"/>
                      <a:pt x="726" y="1801"/>
                      <a:pt x="733" y="1797"/>
                    </a:cubicBezTo>
                    <a:close/>
                    <a:moveTo>
                      <a:pt x="1302" y="2375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80"/>
                      <a:pt x="1332" y="2485"/>
                      <a:pt x="1326" y="2493"/>
                    </a:cubicBezTo>
                    <a:cubicBezTo>
                      <a:pt x="1306" y="2468"/>
                      <a:pt x="1283" y="2444"/>
                      <a:pt x="1263" y="2420"/>
                    </a:cubicBezTo>
                    <a:cubicBezTo>
                      <a:pt x="1278" y="2409"/>
                      <a:pt x="1291" y="2392"/>
                      <a:pt x="1302" y="2375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8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2"/>
                      <a:pt x="2275" y="1933"/>
                      <a:pt x="2715" y="1529"/>
                    </a:cubicBezTo>
                    <a:cubicBezTo>
                      <a:pt x="2732" y="1514"/>
                      <a:pt x="2743" y="1495"/>
                      <a:pt x="2749" y="1478"/>
                    </a:cubicBezTo>
                    <a:cubicBezTo>
                      <a:pt x="2786" y="1435"/>
                      <a:pt x="2793" y="1372"/>
                      <a:pt x="2737" y="1325"/>
                    </a:cubicBezTo>
                    <a:cubicBezTo>
                      <a:pt x="2268" y="932"/>
                      <a:pt x="1833" y="501"/>
                      <a:pt x="1434" y="35"/>
                    </a:cubicBezTo>
                    <a:cubicBezTo>
                      <a:pt x="1413" y="12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554960" y="1891610"/>
                <a:ext cx="263231" cy="261297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1" extrusionOk="0">
                    <a:moveTo>
                      <a:pt x="810" y="150"/>
                    </a:moveTo>
                    <a:cubicBezTo>
                      <a:pt x="814" y="154"/>
                      <a:pt x="819" y="159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7"/>
                      <a:pt x="806" y="154"/>
                      <a:pt x="810" y="150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4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6"/>
                      <a:pt x="308" y="1023"/>
                    </a:cubicBezTo>
                    <a:cubicBezTo>
                      <a:pt x="323" y="1041"/>
                      <a:pt x="340" y="1058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6"/>
                      <a:pt x="838" y="528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5"/>
                      <a:pt x="1030" y="771"/>
                      <a:pt x="1082" y="803"/>
                    </a:cubicBezTo>
                    <a:cubicBezTo>
                      <a:pt x="974" y="898"/>
                      <a:pt x="864" y="995"/>
                      <a:pt x="754" y="1092"/>
                    </a:cubicBezTo>
                    <a:cubicBezTo>
                      <a:pt x="664" y="1011"/>
                      <a:pt x="580" y="927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2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2"/>
                    </a:cubicBezTo>
                    <a:cubicBezTo>
                      <a:pt x="795" y="1328"/>
                      <a:pt x="789" y="1323"/>
                      <a:pt x="784" y="1319"/>
                    </a:cubicBezTo>
                    <a:cubicBezTo>
                      <a:pt x="791" y="1313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49"/>
                      <a:pt x="739" y="51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8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39"/>
                      <a:pt x="223" y="1112"/>
                      <a:pt x="306" y="1187"/>
                    </a:cubicBezTo>
                    <a:cubicBezTo>
                      <a:pt x="463" y="1325"/>
                      <a:pt x="620" y="1464"/>
                      <a:pt x="776" y="1602"/>
                    </a:cubicBezTo>
                    <a:cubicBezTo>
                      <a:pt x="788" y="1615"/>
                      <a:pt x="803" y="1621"/>
                      <a:pt x="818" y="1621"/>
                    </a:cubicBezTo>
                    <a:cubicBezTo>
                      <a:pt x="834" y="1621"/>
                      <a:pt x="849" y="1615"/>
                      <a:pt x="862" y="1602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29"/>
                      <a:pt x="1606" y="916"/>
                    </a:cubicBezTo>
                    <a:cubicBezTo>
                      <a:pt x="1608" y="914"/>
                      <a:pt x="1608" y="914"/>
                      <a:pt x="1610" y="914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1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>
                <a:off x="622661" y="1964793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2"/>
                      <a:pt x="403" y="198"/>
                      <a:pt x="408" y="203"/>
                    </a:cubicBezTo>
                    <a:cubicBezTo>
                      <a:pt x="397" y="207"/>
                      <a:pt x="386" y="211"/>
                      <a:pt x="375" y="216"/>
                    </a:cubicBezTo>
                    <a:cubicBezTo>
                      <a:pt x="380" y="205"/>
                      <a:pt x="386" y="196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2"/>
                      <a:pt x="498" y="304"/>
                    </a:cubicBezTo>
                    <a:cubicBezTo>
                      <a:pt x="492" y="306"/>
                      <a:pt x="489" y="306"/>
                      <a:pt x="483" y="308"/>
                    </a:cubicBezTo>
                    <a:cubicBezTo>
                      <a:pt x="487" y="304"/>
                      <a:pt x="489" y="300"/>
                      <a:pt x="492" y="298"/>
                    </a:cubicBezTo>
                    <a:cubicBezTo>
                      <a:pt x="492" y="296"/>
                      <a:pt x="492" y="296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5"/>
                      <a:pt x="360" y="483"/>
                    </a:cubicBezTo>
                    <a:cubicBezTo>
                      <a:pt x="356" y="477"/>
                      <a:pt x="353" y="472"/>
                      <a:pt x="349" y="468"/>
                    </a:cubicBezTo>
                    <a:cubicBezTo>
                      <a:pt x="358" y="464"/>
                      <a:pt x="369" y="462"/>
                      <a:pt x="380" y="459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4"/>
                    </a:cubicBezTo>
                    <a:cubicBezTo>
                      <a:pt x="220" y="60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701"/>
                      <a:pt x="332" y="718"/>
                    </a:cubicBezTo>
                    <a:cubicBezTo>
                      <a:pt x="346" y="722"/>
                      <a:pt x="360" y="724"/>
                      <a:pt x="373" y="724"/>
                    </a:cubicBezTo>
                    <a:cubicBezTo>
                      <a:pt x="462" y="724"/>
                      <a:pt x="526" y="636"/>
                      <a:pt x="591" y="576"/>
                    </a:cubicBezTo>
                    <a:cubicBezTo>
                      <a:pt x="647" y="526"/>
                      <a:pt x="761" y="449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449538" y="3320761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2"/>
                    </a:moveTo>
                    <a:cubicBezTo>
                      <a:pt x="2780" y="252"/>
                      <a:pt x="2767" y="314"/>
                      <a:pt x="2760" y="377"/>
                    </a:cubicBezTo>
                    <a:cubicBezTo>
                      <a:pt x="2752" y="330"/>
                      <a:pt x="2743" y="284"/>
                      <a:pt x="2733" y="239"/>
                    </a:cubicBezTo>
                    <a:cubicBezTo>
                      <a:pt x="2754" y="222"/>
                      <a:pt x="2776" y="207"/>
                      <a:pt x="2799" y="192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88"/>
                      <a:pt x="202" y="405"/>
                      <a:pt x="235" y="424"/>
                    </a:cubicBezTo>
                    <a:cubicBezTo>
                      <a:pt x="203" y="427"/>
                      <a:pt x="170" y="431"/>
                      <a:pt x="138" y="438"/>
                    </a:cubicBezTo>
                    <a:cubicBezTo>
                      <a:pt x="136" y="418"/>
                      <a:pt x="134" y="399"/>
                      <a:pt x="133" y="379"/>
                    </a:cubicBezTo>
                    <a:close/>
                    <a:moveTo>
                      <a:pt x="2625" y="327"/>
                    </a:moveTo>
                    <a:cubicBezTo>
                      <a:pt x="2635" y="375"/>
                      <a:pt x="2644" y="425"/>
                      <a:pt x="2655" y="474"/>
                    </a:cubicBezTo>
                    <a:cubicBezTo>
                      <a:pt x="2635" y="435"/>
                      <a:pt x="2614" y="394"/>
                      <a:pt x="2594" y="355"/>
                    </a:cubicBezTo>
                    <a:cubicBezTo>
                      <a:pt x="2605" y="345"/>
                      <a:pt x="2616" y="336"/>
                      <a:pt x="2625" y="327"/>
                    </a:cubicBezTo>
                    <a:close/>
                    <a:moveTo>
                      <a:pt x="2493" y="453"/>
                    </a:moveTo>
                    <a:cubicBezTo>
                      <a:pt x="2499" y="470"/>
                      <a:pt x="2506" y="487"/>
                      <a:pt x="2513" y="504"/>
                    </a:cubicBezTo>
                    <a:cubicBezTo>
                      <a:pt x="2508" y="500"/>
                      <a:pt x="2502" y="496"/>
                      <a:pt x="2499" y="493"/>
                    </a:cubicBezTo>
                    <a:cubicBezTo>
                      <a:pt x="2487" y="483"/>
                      <a:pt x="2476" y="481"/>
                      <a:pt x="2465" y="481"/>
                    </a:cubicBezTo>
                    <a:cubicBezTo>
                      <a:pt x="2474" y="472"/>
                      <a:pt x="2484" y="463"/>
                      <a:pt x="2493" y="453"/>
                    </a:cubicBezTo>
                    <a:close/>
                    <a:moveTo>
                      <a:pt x="414" y="515"/>
                    </a:moveTo>
                    <a:cubicBezTo>
                      <a:pt x="425" y="521"/>
                      <a:pt x="437" y="526"/>
                      <a:pt x="448" y="534"/>
                    </a:cubicBezTo>
                    <a:cubicBezTo>
                      <a:pt x="405" y="554"/>
                      <a:pt x="360" y="576"/>
                      <a:pt x="317" y="599"/>
                    </a:cubicBezTo>
                    <a:cubicBezTo>
                      <a:pt x="340" y="575"/>
                      <a:pt x="366" y="554"/>
                      <a:pt x="394" y="535"/>
                    </a:cubicBezTo>
                    <a:cubicBezTo>
                      <a:pt x="403" y="530"/>
                      <a:pt x="409" y="522"/>
                      <a:pt x="414" y="515"/>
                    </a:cubicBezTo>
                    <a:close/>
                    <a:moveTo>
                      <a:pt x="2879" y="390"/>
                    </a:moveTo>
                    <a:lnTo>
                      <a:pt x="2879" y="390"/>
                    </a:lnTo>
                    <a:cubicBezTo>
                      <a:pt x="2883" y="481"/>
                      <a:pt x="2888" y="575"/>
                      <a:pt x="2894" y="666"/>
                    </a:cubicBezTo>
                    <a:cubicBezTo>
                      <a:pt x="2871" y="576"/>
                      <a:pt x="2868" y="483"/>
                      <a:pt x="2879" y="390"/>
                    </a:cubicBezTo>
                    <a:close/>
                    <a:moveTo>
                      <a:pt x="466" y="705"/>
                    </a:moveTo>
                    <a:cubicBezTo>
                      <a:pt x="468" y="705"/>
                      <a:pt x="468" y="707"/>
                      <a:pt x="468" y="707"/>
                    </a:cubicBezTo>
                    <a:cubicBezTo>
                      <a:pt x="466" y="709"/>
                      <a:pt x="464" y="709"/>
                      <a:pt x="461" y="711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2"/>
                    </a:moveTo>
                    <a:cubicBezTo>
                      <a:pt x="2334" y="662"/>
                      <a:pt x="2359" y="683"/>
                      <a:pt x="2383" y="703"/>
                    </a:cubicBezTo>
                    <a:cubicBezTo>
                      <a:pt x="2387" y="713"/>
                      <a:pt x="2390" y="722"/>
                      <a:pt x="2398" y="731"/>
                    </a:cubicBezTo>
                    <a:cubicBezTo>
                      <a:pt x="2415" y="750"/>
                      <a:pt x="2433" y="759"/>
                      <a:pt x="2454" y="765"/>
                    </a:cubicBezTo>
                    <a:cubicBezTo>
                      <a:pt x="2486" y="793"/>
                      <a:pt x="2515" y="823"/>
                      <a:pt x="2547" y="852"/>
                    </a:cubicBezTo>
                    <a:cubicBezTo>
                      <a:pt x="2463" y="787"/>
                      <a:pt x="2379" y="720"/>
                      <a:pt x="2297" y="655"/>
                    </a:cubicBezTo>
                    <a:cubicBezTo>
                      <a:pt x="2301" y="651"/>
                      <a:pt x="2305" y="647"/>
                      <a:pt x="2308" y="642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1"/>
                      <a:pt x="547" y="877"/>
                      <a:pt x="494" y="914"/>
                    </a:cubicBezTo>
                    <a:cubicBezTo>
                      <a:pt x="545" y="873"/>
                      <a:pt x="599" y="839"/>
                      <a:pt x="655" y="808"/>
                    </a:cubicBezTo>
                    <a:close/>
                    <a:moveTo>
                      <a:pt x="230" y="1044"/>
                    </a:moveTo>
                    <a:cubicBezTo>
                      <a:pt x="230" y="1046"/>
                      <a:pt x="228" y="1048"/>
                      <a:pt x="226" y="1050"/>
                    </a:cubicBezTo>
                    <a:lnTo>
                      <a:pt x="226" y="1044"/>
                    </a:lnTo>
                    <a:close/>
                    <a:moveTo>
                      <a:pt x="2894" y="1097"/>
                    </a:moveTo>
                    <a:cubicBezTo>
                      <a:pt x="2903" y="1110"/>
                      <a:pt x="2912" y="1123"/>
                      <a:pt x="2920" y="1136"/>
                    </a:cubicBezTo>
                    <a:cubicBezTo>
                      <a:pt x="2909" y="1128"/>
                      <a:pt x="2898" y="1123"/>
                      <a:pt x="2884" y="1115"/>
                    </a:cubicBezTo>
                    <a:cubicBezTo>
                      <a:pt x="2888" y="1110"/>
                      <a:pt x="2892" y="1104"/>
                      <a:pt x="2894" y="1097"/>
                    </a:cubicBezTo>
                    <a:close/>
                    <a:moveTo>
                      <a:pt x="2913" y="0"/>
                    </a:moveTo>
                    <a:cubicBezTo>
                      <a:pt x="2904" y="0"/>
                      <a:pt x="2894" y="2"/>
                      <a:pt x="2884" y="6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19"/>
                    </a:cubicBezTo>
                    <a:cubicBezTo>
                      <a:pt x="2400" y="373"/>
                      <a:pt x="2348" y="429"/>
                      <a:pt x="2295" y="483"/>
                    </a:cubicBezTo>
                    <a:lnTo>
                      <a:pt x="2292" y="483"/>
                    </a:ln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8"/>
                    </a:cubicBezTo>
                    <a:cubicBezTo>
                      <a:pt x="2202" y="578"/>
                      <a:pt x="2182" y="599"/>
                      <a:pt x="2163" y="617"/>
                    </a:cubicBezTo>
                    <a:cubicBezTo>
                      <a:pt x="2141" y="638"/>
                      <a:pt x="2137" y="683"/>
                      <a:pt x="2163" y="703"/>
                    </a:cubicBezTo>
                    <a:cubicBezTo>
                      <a:pt x="2314" y="823"/>
                      <a:pt x="2465" y="942"/>
                      <a:pt x="2616" y="1059"/>
                    </a:cubicBezTo>
                    <a:cubicBezTo>
                      <a:pt x="2728" y="1147"/>
                      <a:pt x="2836" y="1251"/>
                      <a:pt x="2978" y="1285"/>
                    </a:cubicBezTo>
                    <a:cubicBezTo>
                      <a:pt x="2983" y="1286"/>
                      <a:pt x="2988" y="1287"/>
                      <a:pt x="2993" y="1287"/>
                    </a:cubicBezTo>
                    <a:cubicBezTo>
                      <a:pt x="3026" y="1287"/>
                      <a:pt x="3057" y="1263"/>
                      <a:pt x="3054" y="1227"/>
                    </a:cubicBezTo>
                    <a:cubicBezTo>
                      <a:pt x="3026" y="849"/>
                      <a:pt x="2998" y="472"/>
                      <a:pt x="2987" y="94"/>
                    </a:cubicBezTo>
                    <a:cubicBezTo>
                      <a:pt x="2987" y="79"/>
                      <a:pt x="2983" y="66"/>
                      <a:pt x="2974" y="56"/>
                    </a:cubicBezTo>
                    <a:cubicBezTo>
                      <a:pt x="2974" y="24"/>
                      <a:pt x="2947" y="0"/>
                      <a:pt x="2913" y="0"/>
                    </a:cubicBezTo>
                    <a:close/>
                    <a:moveTo>
                      <a:pt x="88" y="249"/>
                    </a:moveTo>
                    <a:cubicBezTo>
                      <a:pt x="80" y="249"/>
                      <a:pt x="72" y="249"/>
                      <a:pt x="64" y="250"/>
                    </a:cubicBezTo>
                    <a:cubicBezTo>
                      <a:pt x="34" y="254"/>
                      <a:pt x="0" y="276"/>
                      <a:pt x="4" y="312"/>
                    </a:cubicBezTo>
                    <a:cubicBezTo>
                      <a:pt x="6" y="328"/>
                      <a:pt x="8" y="345"/>
                      <a:pt x="10" y="362"/>
                    </a:cubicBezTo>
                    <a:cubicBezTo>
                      <a:pt x="8" y="370"/>
                      <a:pt x="8" y="377"/>
                      <a:pt x="8" y="384"/>
                    </a:cubicBezTo>
                    <a:cubicBezTo>
                      <a:pt x="11" y="405"/>
                      <a:pt x="15" y="425"/>
                      <a:pt x="17" y="446"/>
                    </a:cubicBezTo>
                    <a:cubicBezTo>
                      <a:pt x="41" y="720"/>
                      <a:pt x="51" y="992"/>
                      <a:pt x="45" y="1266"/>
                    </a:cubicBezTo>
                    <a:cubicBezTo>
                      <a:pt x="44" y="1302"/>
                      <a:pt x="74" y="1327"/>
                      <a:pt x="106" y="1327"/>
                    </a:cubicBezTo>
                    <a:cubicBezTo>
                      <a:pt x="116" y="1327"/>
                      <a:pt x="127" y="1324"/>
                      <a:pt x="136" y="1319"/>
                    </a:cubicBezTo>
                    <a:cubicBezTo>
                      <a:pt x="155" y="1307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6"/>
                    </a:cubicBezTo>
                    <a:cubicBezTo>
                      <a:pt x="453" y="1080"/>
                      <a:pt x="688" y="918"/>
                      <a:pt x="940" y="780"/>
                    </a:cubicBezTo>
                    <a:cubicBezTo>
                      <a:pt x="981" y="757"/>
                      <a:pt x="977" y="698"/>
                      <a:pt x="940" y="675"/>
                    </a:cubicBezTo>
                    <a:cubicBezTo>
                      <a:pt x="789" y="582"/>
                      <a:pt x="636" y="494"/>
                      <a:pt x="479" y="412"/>
                    </a:cubicBezTo>
                    <a:cubicBezTo>
                      <a:pt x="371" y="356"/>
                      <a:pt x="221" y="249"/>
                      <a:pt x="88" y="2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450989" y="3073327"/>
                <a:ext cx="491000" cy="259846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2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901"/>
                      <a:pt x="1479" y="1336"/>
                    </a:cubicBezTo>
                    <a:cubicBezTo>
                      <a:pt x="1397" y="1272"/>
                      <a:pt x="1330" y="1190"/>
                      <a:pt x="1259" y="1114"/>
                    </a:cubicBezTo>
                    <a:cubicBezTo>
                      <a:pt x="1158" y="1004"/>
                      <a:pt x="1039" y="909"/>
                      <a:pt x="920" y="818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6"/>
                      <a:pt x="782" y="1015"/>
                    </a:cubicBezTo>
                    <a:cubicBezTo>
                      <a:pt x="899" y="1107"/>
                      <a:pt x="1013" y="1203"/>
                      <a:pt x="1114" y="1313"/>
                    </a:cubicBezTo>
                    <a:cubicBezTo>
                      <a:pt x="1209" y="1418"/>
                      <a:pt x="1300" y="1519"/>
                      <a:pt x="1421" y="1593"/>
                    </a:cubicBezTo>
                    <a:cubicBezTo>
                      <a:pt x="1443" y="1606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437932" y="3172623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0"/>
                      <a:pt x="2515" y="545"/>
                      <a:pt x="2278" y="774"/>
                    </a:cubicBezTo>
                    <a:cubicBezTo>
                      <a:pt x="2155" y="893"/>
                      <a:pt x="2024" y="1007"/>
                      <a:pt x="1894" y="1115"/>
                    </a:cubicBezTo>
                    <a:cubicBezTo>
                      <a:pt x="1797" y="1195"/>
                      <a:pt x="1678" y="1266"/>
                      <a:pt x="1603" y="1369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7" y="348"/>
                      <a:pt x="167" y="348"/>
                    </a:cubicBezTo>
                    <a:cubicBezTo>
                      <a:pt x="67" y="348"/>
                      <a:pt x="1" y="505"/>
                      <a:pt x="108" y="578"/>
                    </a:cubicBezTo>
                    <a:cubicBezTo>
                      <a:pt x="611" y="916"/>
                      <a:pt x="1092" y="1285"/>
                      <a:pt x="1575" y="1648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4"/>
                      <a:pt x="1733" y="1605"/>
                    </a:cubicBezTo>
                    <a:cubicBezTo>
                      <a:pt x="1748" y="1596"/>
                      <a:pt x="1763" y="1581"/>
                      <a:pt x="1773" y="1559"/>
                    </a:cubicBezTo>
                    <a:cubicBezTo>
                      <a:pt x="1829" y="1432"/>
                      <a:pt x="1993" y="1346"/>
                      <a:pt x="2097" y="1261"/>
                    </a:cubicBezTo>
                    <a:cubicBezTo>
                      <a:pt x="2218" y="1160"/>
                      <a:pt x="2336" y="1054"/>
                      <a:pt x="2449" y="945"/>
                    </a:cubicBezTo>
                    <a:cubicBezTo>
                      <a:pt x="2688" y="718"/>
                      <a:pt x="2908" y="472"/>
                      <a:pt x="3111" y="215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434225" y="2636651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0"/>
                    </a:moveTo>
                    <a:cubicBezTo>
                      <a:pt x="1589" y="0"/>
                      <a:pt x="1562" y="10"/>
                      <a:pt x="1536" y="33"/>
                    </a:cubicBezTo>
                    <a:cubicBezTo>
                      <a:pt x="1085" y="450"/>
                      <a:pt x="606" y="838"/>
                      <a:pt x="105" y="1192"/>
                    </a:cubicBezTo>
                    <a:cubicBezTo>
                      <a:pt x="1" y="1268"/>
                      <a:pt x="67" y="1425"/>
                      <a:pt x="165" y="1425"/>
                    </a:cubicBezTo>
                    <a:cubicBezTo>
                      <a:pt x="185" y="1425"/>
                      <a:pt x="206" y="1418"/>
                      <a:pt x="228" y="1403"/>
                    </a:cubicBezTo>
                    <a:cubicBezTo>
                      <a:pt x="716" y="1056"/>
                      <a:pt x="1184" y="680"/>
                      <a:pt x="1628" y="279"/>
                    </a:cubicBezTo>
                    <a:cubicBezTo>
                      <a:pt x="1835" y="482"/>
                      <a:pt x="2042" y="687"/>
                      <a:pt x="2251" y="890"/>
                    </a:cubicBezTo>
                    <a:cubicBezTo>
                      <a:pt x="2467" y="1103"/>
                      <a:pt x="2674" y="1343"/>
                      <a:pt x="2931" y="1507"/>
                    </a:cubicBezTo>
                    <a:cubicBezTo>
                      <a:pt x="2952" y="1521"/>
                      <a:pt x="2973" y="1527"/>
                      <a:pt x="2993" y="1527"/>
                    </a:cubicBezTo>
                    <a:cubicBezTo>
                      <a:pt x="3096" y="1527"/>
                      <a:pt x="3164" y="1367"/>
                      <a:pt x="3054" y="1297"/>
                    </a:cubicBezTo>
                    <a:cubicBezTo>
                      <a:pt x="2815" y="1146"/>
                      <a:pt x="2622" y="916"/>
                      <a:pt x="2422" y="719"/>
                    </a:cubicBezTo>
                    <a:cubicBezTo>
                      <a:pt x="2195" y="497"/>
                      <a:pt x="1967" y="273"/>
                      <a:pt x="1742" y="49"/>
                    </a:cubicBezTo>
                    <a:cubicBezTo>
                      <a:pt x="1721" y="29"/>
                      <a:pt x="1699" y="19"/>
                      <a:pt x="1676" y="16"/>
                    </a:cubicBezTo>
                    <a:cubicBezTo>
                      <a:pt x="1658" y="6"/>
                      <a:pt x="1638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52118" y="2521397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1"/>
                    </a:moveTo>
                    <a:cubicBezTo>
                      <a:pt x="1482" y="1"/>
                      <a:pt x="1454" y="13"/>
                      <a:pt x="1431" y="43"/>
                    </a:cubicBezTo>
                    <a:cubicBezTo>
                      <a:pt x="1060" y="496"/>
                      <a:pt x="555" y="837"/>
                      <a:pt x="96" y="1197"/>
                    </a:cubicBezTo>
                    <a:cubicBezTo>
                      <a:pt x="0" y="1274"/>
                      <a:pt x="88" y="1397"/>
                      <a:pt x="188" y="1397"/>
                    </a:cubicBezTo>
                    <a:cubicBezTo>
                      <a:pt x="215" y="1397"/>
                      <a:pt x="242" y="1389"/>
                      <a:pt x="268" y="1368"/>
                    </a:cubicBezTo>
                    <a:cubicBezTo>
                      <a:pt x="708" y="1022"/>
                      <a:pt x="1191" y="695"/>
                      <a:pt x="1558" y="267"/>
                    </a:cubicBezTo>
                    <a:cubicBezTo>
                      <a:pt x="1990" y="652"/>
                      <a:pt x="2414" y="1050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4"/>
                    </a:cubicBezTo>
                    <a:cubicBezTo>
                      <a:pt x="2572" y="865"/>
                      <a:pt x="2136" y="457"/>
                      <a:pt x="1688" y="58"/>
                    </a:cubicBezTo>
                    <a:cubicBezTo>
                      <a:pt x="1664" y="36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0" y="30"/>
                    </a:cubicBezTo>
                    <a:cubicBezTo>
                      <a:pt x="1559" y="12"/>
                      <a:pt x="1534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73234" y="2756258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6"/>
                    </a:cubicBezTo>
                    <a:cubicBezTo>
                      <a:pt x="1360" y="361"/>
                      <a:pt x="1354" y="394"/>
                      <a:pt x="1365" y="432"/>
                    </a:cubicBezTo>
                    <a:cubicBezTo>
                      <a:pt x="1382" y="489"/>
                      <a:pt x="1401" y="547"/>
                      <a:pt x="1417" y="605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7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7"/>
                    </a:moveTo>
                    <a:cubicBezTo>
                      <a:pt x="496" y="1187"/>
                      <a:pt x="496" y="1196"/>
                      <a:pt x="496" y="1205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7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1"/>
                      <a:pt x="372" y="1438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79"/>
                    </a:moveTo>
                    <a:lnTo>
                      <a:pt x="1932" y="1479"/>
                    </a:ln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3"/>
                      <a:pt x="2042" y="1821"/>
                      <a:pt x="2035" y="1826"/>
                    </a:cubicBezTo>
                    <a:lnTo>
                      <a:pt x="1932" y="1479"/>
                    </a:lnTo>
                    <a:close/>
                    <a:moveTo>
                      <a:pt x="733" y="1796"/>
                    </a:moveTo>
                    <a:cubicBezTo>
                      <a:pt x="746" y="1822"/>
                      <a:pt x="757" y="1847"/>
                      <a:pt x="771" y="1873"/>
                    </a:cubicBezTo>
                    <a:cubicBezTo>
                      <a:pt x="750" y="1850"/>
                      <a:pt x="730" y="1828"/>
                      <a:pt x="709" y="1808"/>
                    </a:cubicBezTo>
                    <a:cubicBezTo>
                      <a:pt x="718" y="1804"/>
                      <a:pt x="726" y="1802"/>
                      <a:pt x="733" y="1796"/>
                    </a:cubicBezTo>
                    <a:close/>
                    <a:moveTo>
                      <a:pt x="1302" y="2374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4"/>
                      <a:pt x="1326" y="2492"/>
                    </a:cubicBezTo>
                    <a:cubicBezTo>
                      <a:pt x="1306" y="2468"/>
                      <a:pt x="1283" y="2443"/>
                      <a:pt x="1263" y="2419"/>
                    </a:cubicBezTo>
                    <a:cubicBezTo>
                      <a:pt x="1278" y="2408"/>
                      <a:pt x="1291" y="2391"/>
                      <a:pt x="1302" y="2374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0"/>
                      <a:pt x="946" y="364"/>
                      <a:pt x="785" y="530"/>
                    </a:cubicBezTo>
                    <a:cubicBezTo>
                      <a:pt x="746" y="542"/>
                      <a:pt x="713" y="571"/>
                      <a:pt x="705" y="612"/>
                    </a:cubicBezTo>
                    <a:cubicBezTo>
                      <a:pt x="487" y="840"/>
                      <a:pt x="267" y="1067"/>
                      <a:pt x="47" y="1295"/>
                    </a:cubicBezTo>
                    <a:cubicBezTo>
                      <a:pt x="2" y="1341"/>
                      <a:pt x="1" y="1418"/>
                      <a:pt x="47" y="1466"/>
                    </a:cubicBezTo>
                    <a:cubicBezTo>
                      <a:pt x="457" y="1880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3"/>
                      <a:pt x="1403" y="2751"/>
                    </a:cubicBezTo>
                    <a:cubicBezTo>
                      <a:pt x="1837" y="2341"/>
                      <a:pt x="2275" y="1932"/>
                      <a:pt x="2715" y="1528"/>
                    </a:cubicBezTo>
                    <a:cubicBezTo>
                      <a:pt x="2732" y="1513"/>
                      <a:pt x="2743" y="1494"/>
                      <a:pt x="2749" y="1478"/>
                    </a:cubicBezTo>
                    <a:cubicBezTo>
                      <a:pt x="2786" y="1435"/>
                      <a:pt x="2793" y="1371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554960" y="2837983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0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8"/>
                      <a:pt x="806" y="154"/>
                      <a:pt x="810" y="150"/>
                    </a:cubicBezTo>
                    <a:close/>
                    <a:moveTo>
                      <a:pt x="232" y="723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3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8"/>
                      <a:pt x="308" y="1023"/>
                    </a:cubicBezTo>
                    <a:cubicBezTo>
                      <a:pt x="323" y="1041"/>
                      <a:pt x="340" y="1060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5"/>
                      <a:pt x="754" y="1092"/>
                    </a:cubicBezTo>
                    <a:cubicBezTo>
                      <a:pt x="664" y="1012"/>
                      <a:pt x="580" y="928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3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4"/>
                    </a:cubicBezTo>
                    <a:cubicBezTo>
                      <a:pt x="795" y="1329"/>
                      <a:pt x="789" y="1323"/>
                      <a:pt x="784" y="1319"/>
                    </a:cubicBezTo>
                    <a:cubicBezTo>
                      <a:pt x="791" y="1314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8"/>
                    </a:cubicBezTo>
                    <a:cubicBezTo>
                      <a:pt x="743" y="50"/>
                      <a:pt x="739" y="53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9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40"/>
                      <a:pt x="223" y="1112"/>
                      <a:pt x="306" y="1187"/>
                    </a:cubicBezTo>
                    <a:cubicBezTo>
                      <a:pt x="463" y="1325"/>
                      <a:pt x="620" y="1465"/>
                      <a:pt x="776" y="1604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4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30"/>
                      <a:pt x="1606" y="916"/>
                    </a:cubicBezTo>
                    <a:cubicBezTo>
                      <a:pt x="1608" y="916"/>
                      <a:pt x="1608" y="915"/>
                      <a:pt x="1610" y="915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622661" y="2911327"/>
                <a:ext cx="122669" cy="116544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3" extrusionOk="0">
                    <a:moveTo>
                      <a:pt x="392" y="184"/>
                    </a:moveTo>
                    <a:cubicBezTo>
                      <a:pt x="397" y="191"/>
                      <a:pt x="403" y="197"/>
                      <a:pt x="408" y="204"/>
                    </a:cubicBezTo>
                    <a:cubicBezTo>
                      <a:pt x="397" y="206"/>
                      <a:pt x="386" y="212"/>
                      <a:pt x="375" y="215"/>
                    </a:cubicBezTo>
                    <a:cubicBezTo>
                      <a:pt x="380" y="204"/>
                      <a:pt x="386" y="195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9"/>
                      <a:pt x="496" y="301"/>
                      <a:pt x="498" y="303"/>
                    </a:cubicBezTo>
                    <a:cubicBezTo>
                      <a:pt x="492" y="305"/>
                      <a:pt x="489" y="305"/>
                      <a:pt x="483" y="307"/>
                    </a:cubicBezTo>
                    <a:cubicBezTo>
                      <a:pt x="487" y="303"/>
                      <a:pt x="489" y="301"/>
                      <a:pt x="492" y="297"/>
                    </a:cubicBezTo>
                    <a:cubicBezTo>
                      <a:pt x="492" y="297"/>
                      <a:pt x="492" y="297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5"/>
                    </a:lnTo>
                    <a:cubicBezTo>
                      <a:pt x="599" y="414"/>
                      <a:pt x="597" y="413"/>
                      <a:pt x="594" y="413"/>
                    </a:cubicBezTo>
                    <a:cubicBezTo>
                      <a:pt x="590" y="413"/>
                      <a:pt x="584" y="415"/>
                      <a:pt x="578" y="420"/>
                    </a:cubicBezTo>
                    <a:cubicBezTo>
                      <a:pt x="582" y="415"/>
                      <a:pt x="587" y="411"/>
                      <a:pt x="591" y="406"/>
                    </a:cubicBezTo>
                    <a:close/>
                    <a:moveTo>
                      <a:pt x="380" y="458"/>
                    </a:moveTo>
                    <a:lnTo>
                      <a:pt x="380" y="458"/>
                    </a:lnTo>
                    <a:cubicBezTo>
                      <a:pt x="373" y="467"/>
                      <a:pt x="367" y="475"/>
                      <a:pt x="360" y="482"/>
                    </a:cubicBezTo>
                    <a:cubicBezTo>
                      <a:pt x="356" y="476"/>
                      <a:pt x="353" y="473"/>
                      <a:pt x="349" y="467"/>
                    </a:cubicBezTo>
                    <a:cubicBezTo>
                      <a:pt x="358" y="463"/>
                      <a:pt x="369" y="461"/>
                      <a:pt x="380" y="458"/>
                    </a:cubicBezTo>
                    <a:close/>
                    <a:moveTo>
                      <a:pt x="393" y="1"/>
                    </a:moveTo>
                    <a:cubicBezTo>
                      <a:pt x="386" y="1"/>
                      <a:pt x="380" y="2"/>
                      <a:pt x="373" y="5"/>
                    </a:cubicBezTo>
                    <a:cubicBezTo>
                      <a:pt x="220" y="59"/>
                      <a:pt x="181" y="236"/>
                      <a:pt x="37" y="297"/>
                    </a:cubicBezTo>
                    <a:cubicBezTo>
                      <a:pt x="0" y="314"/>
                      <a:pt x="2" y="368"/>
                      <a:pt x="26" y="394"/>
                    </a:cubicBezTo>
                    <a:cubicBezTo>
                      <a:pt x="78" y="452"/>
                      <a:pt x="131" y="512"/>
                      <a:pt x="183" y="570"/>
                    </a:cubicBezTo>
                    <a:cubicBezTo>
                      <a:pt x="222" y="614"/>
                      <a:pt x="274" y="700"/>
                      <a:pt x="332" y="717"/>
                    </a:cubicBezTo>
                    <a:cubicBezTo>
                      <a:pt x="346" y="721"/>
                      <a:pt x="360" y="723"/>
                      <a:pt x="373" y="723"/>
                    </a:cubicBezTo>
                    <a:cubicBezTo>
                      <a:pt x="462" y="723"/>
                      <a:pt x="526" y="635"/>
                      <a:pt x="591" y="575"/>
                    </a:cubicBezTo>
                    <a:cubicBezTo>
                      <a:pt x="647" y="525"/>
                      <a:pt x="761" y="448"/>
                      <a:pt x="709" y="357"/>
                    </a:cubicBezTo>
                    <a:cubicBezTo>
                      <a:pt x="647" y="253"/>
                      <a:pt x="537" y="158"/>
                      <a:pt x="449" y="66"/>
                    </a:cubicBezTo>
                    <a:cubicBezTo>
                      <a:pt x="451" y="35"/>
                      <a:pt x="426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449538" y="4267295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2"/>
                    </a:moveTo>
                    <a:lnTo>
                      <a:pt x="2799" y="192"/>
                    </a:lnTo>
                    <a:cubicBezTo>
                      <a:pt x="2780" y="253"/>
                      <a:pt x="2767" y="313"/>
                      <a:pt x="2760" y="376"/>
                    </a:cubicBezTo>
                    <a:cubicBezTo>
                      <a:pt x="2752" y="330"/>
                      <a:pt x="2743" y="285"/>
                      <a:pt x="2733" y="238"/>
                    </a:cubicBezTo>
                    <a:cubicBezTo>
                      <a:pt x="2754" y="221"/>
                      <a:pt x="2776" y="206"/>
                      <a:pt x="2799" y="192"/>
                    </a:cubicBezTo>
                    <a:close/>
                    <a:moveTo>
                      <a:pt x="133" y="378"/>
                    </a:moveTo>
                    <a:lnTo>
                      <a:pt x="133" y="378"/>
                    </a:lnTo>
                    <a:cubicBezTo>
                      <a:pt x="166" y="387"/>
                      <a:pt x="202" y="406"/>
                      <a:pt x="235" y="423"/>
                    </a:cubicBezTo>
                    <a:cubicBezTo>
                      <a:pt x="203" y="426"/>
                      <a:pt x="170" y="430"/>
                      <a:pt x="138" y="438"/>
                    </a:cubicBezTo>
                    <a:cubicBezTo>
                      <a:pt x="136" y="419"/>
                      <a:pt x="134" y="399"/>
                      <a:pt x="133" y="378"/>
                    </a:cubicBezTo>
                    <a:close/>
                    <a:moveTo>
                      <a:pt x="2625" y="326"/>
                    </a:moveTo>
                    <a:cubicBezTo>
                      <a:pt x="2635" y="374"/>
                      <a:pt x="2644" y="425"/>
                      <a:pt x="2655" y="473"/>
                    </a:cubicBezTo>
                    <a:cubicBezTo>
                      <a:pt x="2635" y="434"/>
                      <a:pt x="2614" y="395"/>
                      <a:pt x="2594" y="354"/>
                    </a:cubicBezTo>
                    <a:cubicBezTo>
                      <a:pt x="2605" y="344"/>
                      <a:pt x="2616" y="335"/>
                      <a:pt x="2625" y="326"/>
                    </a:cubicBezTo>
                    <a:close/>
                    <a:moveTo>
                      <a:pt x="2493" y="453"/>
                    </a:moveTo>
                    <a:cubicBezTo>
                      <a:pt x="2499" y="469"/>
                      <a:pt x="2506" y="486"/>
                      <a:pt x="2513" y="503"/>
                    </a:cubicBezTo>
                    <a:cubicBezTo>
                      <a:pt x="2508" y="499"/>
                      <a:pt x="2502" y="495"/>
                      <a:pt x="2499" y="492"/>
                    </a:cubicBezTo>
                    <a:cubicBezTo>
                      <a:pt x="2487" y="482"/>
                      <a:pt x="2476" y="481"/>
                      <a:pt x="2465" y="481"/>
                    </a:cubicBezTo>
                    <a:cubicBezTo>
                      <a:pt x="2474" y="471"/>
                      <a:pt x="2484" y="462"/>
                      <a:pt x="2493" y="453"/>
                    </a:cubicBezTo>
                    <a:close/>
                    <a:moveTo>
                      <a:pt x="414" y="514"/>
                    </a:moveTo>
                    <a:cubicBezTo>
                      <a:pt x="425" y="520"/>
                      <a:pt x="437" y="527"/>
                      <a:pt x="448" y="533"/>
                    </a:cubicBezTo>
                    <a:cubicBezTo>
                      <a:pt x="405" y="553"/>
                      <a:pt x="360" y="576"/>
                      <a:pt x="317" y="598"/>
                    </a:cubicBezTo>
                    <a:cubicBezTo>
                      <a:pt x="340" y="576"/>
                      <a:pt x="366" y="553"/>
                      <a:pt x="394" y="535"/>
                    </a:cubicBezTo>
                    <a:cubicBezTo>
                      <a:pt x="403" y="529"/>
                      <a:pt x="409" y="522"/>
                      <a:pt x="414" y="514"/>
                    </a:cubicBezTo>
                    <a:close/>
                    <a:moveTo>
                      <a:pt x="2879" y="389"/>
                    </a:moveTo>
                    <a:cubicBezTo>
                      <a:pt x="2883" y="482"/>
                      <a:pt x="2888" y="574"/>
                      <a:pt x="2894" y="665"/>
                    </a:cubicBezTo>
                    <a:cubicBezTo>
                      <a:pt x="2871" y="576"/>
                      <a:pt x="2868" y="482"/>
                      <a:pt x="2879" y="389"/>
                    </a:cubicBezTo>
                    <a:close/>
                    <a:moveTo>
                      <a:pt x="466" y="704"/>
                    </a:moveTo>
                    <a:cubicBezTo>
                      <a:pt x="468" y="704"/>
                      <a:pt x="468" y="706"/>
                      <a:pt x="468" y="708"/>
                    </a:cubicBezTo>
                    <a:cubicBezTo>
                      <a:pt x="466" y="708"/>
                      <a:pt x="464" y="710"/>
                      <a:pt x="461" y="710"/>
                    </a:cubicBezTo>
                    <a:cubicBezTo>
                      <a:pt x="463" y="708"/>
                      <a:pt x="464" y="706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1"/>
                      <a:pt x="2359" y="682"/>
                      <a:pt x="2383" y="702"/>
                    </a:cubicBezTo>
                    <a:cubicBezTo>
                      <a:pt x="2387" y="712"/>
                      <a:pt x="2390" y="721"/>
                      <a:pt x="2398" y="730"/>
                    </a:cubicBezTo>
                    <a:cubicBezTo>
                      <a:pt x="2415" y="749"/>
                      <a:pt x="2433" y="758"/>
                      <a:pt x="2454" y="764"/>
                    </a:cubicBezTo>
                    <a:cubicBezTo>
                      <a:pt x="2486" y="792"/>
                      <a:pt x="2515" y="822"/>
                      <a:pt x="2547" y="852"/>
                    </a:cubicBezTo>
                    <a:cubicBezTo>
                      <a:pt x="2463" y="786"/>
                      <a:pt x="2379" y="721"/>
                      <a:pt x="2297" y="654"/>
                    </a:cubicBezTo>
                    <a:cubicBezTo>
                      <a:pt x="2301" y="650"/>
                      <a:pt x="2305" y="646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0"/>
                      <a:pt x="547" y="876"/>
                      <a:pt x="494" y="913"/>
                    </a:cubicBezTo>
                    <a:cubicBezTo>
                      <a:pt x="545" y="872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4"/>
                      <a:pt x="230" y="1045"/>
                    </a:cubicBezTo>
                    <a:cubicBezTo>
                      <a:pt x="230" y="1045"/>
                      <a:pt x="228" y="1047"/>
                      <a:pt x="226" y="1049"/>
                    </a:cubicBezTo>
                    <a:lnTo>
                      <a:pt x="226" y="1044"/>
                    </a:lnTo>
                    <a:close/>
                    <a:moveTo>
                      <a:pt x="2894" y="1098"/>
                    </a:moveTo>
                    <a:cubicBezTo>
                      <a:pt x="2903" y="1109"/>
                      <a:pt x="2912" y="1122"/>
                      <a:pt x="2920" y="1135"/>
                    </a:cubicBezTo>
                    <a:cubicBezTo>
                      <a:pt x="2909" y="1129"/>
                      <a:pt x="2898" y="1122"/>
                      <a:pt x="2884" y="1116"/>
                    </a:cubicBezTo>
                    <a:cubicBezTo>
                      <a:pt x="2888" y="1109"/>
                      <a:pt x="2892" y="1103"/>
                      <a:pt x="2894" y="1098"/>
                    </a:cubicBezTo>
                    <a:close/>
                    <a:moveTo>
                      <a:pt x="2915" y="0"/>
                    </a:moveTo>
                    <a:cubicBezTo>
                      <a:pt x="2905" y="0"/>
                      <a:pt x="2895" y="2"/>
                      <a:pt x="2884" y="7"/>
                    </a:cubicBezTo>
                    <a:cubicBezTo>
                      <a:pt x="2743" y="68"/>
                      <a:pt x="2620" y="165"/>
                      <a:pt x="2502" y="274"/>
                    </a:cubicBezTo>
                    <a:cubicBezTo>
                      <a:pt x="2482" y="279"/>
                      <a:pt x="2461" y="296"/>
                      <a:pt x="2456" y="318"/>
                    </a:cubicBezTo>
                    <a:cubicBezTo>
                      <a:pt x="2400" y="372"/>
                      <a:pt x="2348" y="428"/>
                      <a:pt x="2295" y="482"/>
                    </a:cubicBezTo>
                    <a:lnTo>
                      <a:pt x="2292" y="482"/>
                    </a:lnTo>
                    <a:cubicBezTo>
                      <a:pt x="2284" y="480"/>
                      <a:pt x="2277" y="479"/>
                      <a:pt x="2271" y="479"/>
                    </a:cubicBezTo>
                    <a:cubicBezTo>
                      <a:pt x="2231" y="479"/>
                      <a:pt x="2211" y="522"/>
                      <a:pt x="2221" y="559"/>
                    </a:cubicBezTo>
                    <a:cubicBezTo>
                      <a:pt x="2202" y="577"/>
                      <a:pt x="2182" y="598"/>
                      <a:pt x="2163" y="617"/>
                    </a:cubicBezTo>
                    <a:cubicBezTo>
                      <a:pt x="2141" y="637"/>
                      <a:pt x="2137" y="682"/>
                      <a:pt x="2163" y="702"/>
                    </a:cubicBezTo>
                    <a:cubicBezTo>
                      <a:pt x="2314" y="822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4"/>
                    </a:cubicBezTo>
                    <a:cubicBezTo>
                      <a:pt x="2983" y="1285"/>
                      <a:pt x="2988" y="1286"/>
                      <a:pt x="2993" y="1286"/>
                    </a:cubicBezTo>
                    <a:cubicBezTo>
                      <a:pt x="3026" y="1286"/>
                      <a:pt x="3057" y="1262"/>
                      <a:pt x="3054" y="1226"/>
                    </a:cubicBezTo>
                    <a:cubicBezTo>
                      <a:pt x="3026" y="850"/>
                      <a:pt x="2998" y="471"/>
                      <a:pt x="2987" y="93"/>
                    </a:cubicBezTo>
                    <a:cubicBezTo>
                      <a:pt x="2987" y="78"/>
                      <a:pt x="2983" y="67"/>
                      <a:pt x="2974" y="57"/>
                    </a:cubicBezTo>
                    <a:cubicBezTo>
                      <a:pt x="2974" y="24"/>
                      <a:pt x="2947" y="0"/>
                      <a:pt x="2915" y="0"/>
                    </a:cubicBezTo>
                    <a:close/>
                    <a:moveTo>
                      <a:pt x="88" y="248"/>
                    </a:moveTo>
                    <a:cubicBezTo>
                      <a:pt x="80" y="248"/>
                      <a:pt x="72" y="248"/>
                      <a:pt x="64" y="249"/>
                    </a:cubicBezTo>
                    <a:cubicBezTo>
                      <a:pt x="34" y="253"/>
                      <a:pt x="0" y="275"/>
                      <a:pt x="4" y="311"/>
                    </a:cubicBezTo>
                    <a:cubicBezTo>
                      <a:pt x="6" y="328"/>
                      <a:pt x="8" y="344"/>
                      <a:pt x="10" y="361"/>
                    </a:cubicBezTo>
                    <a:cubicBezTo>
                      <a:pt x="8" y="369"/>
                      <a:pt x="8" y="376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1"/>
                      <a:pt x="45" y="1265"/>
                    </a:cubicBezTo>
                    <a:cubicBezTo>
                      <a:pt x="44" y="1301"/>
                      <a:pt x="74" y="1326"/>
                      <a:pt x="106" y="1326"/>
                    </a:cubicBezTo>
                    <a:cubicBezTo>
                      <a:pt x="116" y="1326"/>
                      <a:pt x="127" y="1324"/>
                      <a:pt x="136" y="1318"/>
                    </a:cubicBezTo>
                    <a:cubicBezTo>
                      <a:pt x="155" y="1306"/>
                      <a:pt x="170" y="1295"/>
                      <a:pt x="187" y="1282"/>
                    </a:cubicBezTo>
                    <a:cubicBezTo>
                      <a:pt x="203" y="1282"/>
                      <a:pt x="222" y="1277"/>
                      <a:pt x="233" y="1265"/>
                    </a:cubicBezTo>
                    <a:cubicBezTo>
                      <a:pt x="453" y="1079"/>
                      <a:pt x="688" y="919"/>
                      <a:pt x="940" y="779"/>
                    </a:cubicBezTo>
                    <a:cubicBezTo>
                      <a:pt x="981" y="756"/>
                      <a:pt x="977" y="699"/>
                      <a:pt x="940" y="674"/>
                    </a:cubicBezTo>
                    <a:cubicBezTo>
                      <a:pt x="789" y="581"/>
                      <a:pt x="636" y="494"/>
                      <a:pt x="479" y="412"/>
                    </a:cubicBezTo>
                    <a:cubicBezTo>
                      <a:pt x="371" y="355"/>
                      <a:pt x="221" y="248"/>
                      <a:pt x="88" y="2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450989" y="4020023"/>
                <a:ext cx="491161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610" extrusionOk="0">
                    <a:moveTo>
                      <a:pt x="2868" y="0"/>
                    </a:moveTo>
                    <a:cubicBezTo>
                      <a:pt x="2841" y="0"/>
                      <a:pt x="2813" y="10"/>
                      <a:pt x="2788" y="34"/>
                    </a:cubicBezTo>
                    <a:cubicBezTo>
                      <a:pt x="2348" y="465"/>
                      <a:pt x="1912" y="900"/>
                      <a:pt x="1479" y="1336"/>
                    </a:cubicBezTo>
                    <a:cubicBezTo>
                      <a:pt x="1397" y="1271"/>
                      <a:pt x="1330" y="1190"/>
                      <a:pt x="1259" y="1112"/>
                    </a:cubicBezTo>
                    <a:cubicBezTo>
                      <a:pt x="1158" y="1002"/>
                      <a:pt x="1039" y="909"/>
                      <a:pt x="920" y="816"/>
                    </a:cubicBezTo>
                    <a:cubicBezTo>
                      <a:pt x="677" y="627"/>
                      <a:pt x="461" y="420"/>
                      <a:pt x="252" y="193"/>
                    </a:cubicBezTo>
                    <a:cubicBezTo>
                      <a:pt x="228" y="166"/>
                      <a:pt x="199" y="155"/>
                      <a:pt x="172" y="155"/>
                    </a:cubicBezTo>
                    <a:cubicBezTo>
                      <a:pt x="82" y="155"/>
                      <a:pt x="1" y="277"/>
                      <a:pt x="81" y="365"/>
                    </a:cubicBezTo>
                    <a:cubicBezTo>
                      <a:pt x="301" y="601"/>
                      <a:pt x="526" y="816"/>
                      <a:pt x="782" y="1013"/>
                    </a:cubicBezTo>
                    <a:cubicBezTo>
                      <a:pt x="899" y="1105"/>
                      <a:pt x="1013" y="1202"/>
                      <a:pt x="1114" y="1314"/>
                    </a:cubicBezTo>
                    <a:cubicBezTo>
                      <a:pt x="1209" y="1416"/>
                      <a:pt x="1300" y="1517"/>
                      <a:pt x="1421" y="1591"/>
                    </a:cubicBezTo>
                    <a:cubicBezTo>
                      <a:pt x="1443" y="1604"/>
                      <a:pt x="1463" y="1609"/>
                      <a:pt x="1483" y="1609"/>
                    </a:cubicBezTo>
                    <a:cubicBezTo>
                      <a:pt x="1495" y="1609"/>
                      <a:pt x="1507" y="1607"/>
                      <a:pt x="1518" y="1602"/>
                    </a:cubicBezTo>
                    <a:cubicBezTo>
                      <a:pt x="1542" y="1601"/>
                      <a:pt x="1567" y="1589"/>
                      <a:pt x="1589" y="1569"/>
                    </a:cubicBezTo>
                    <a:cubicBezTo>
                      <a:pt x="2042" y="1112"/>
                      <a:pt x="2499" y="657"/>
                      <a:pt x="2959" y="206"/>
                    </a:cubicBezTo>
                    <a:cubicBezTo>
                      <a:pt x="3046" y="122"/>
                      <a:pt x="2962" y="0"/>
                      <a:pt x="2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437932" y="4119157"/>
                <a:ext cx="513245" cy="26951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2" extrusionOk="0">
                    <a:moveTo>
                      <a:pt x="3018" y="0"/>
                    </a:moveTo>
                    <a:cubicBezTo>
                      <a:pt x="2991" y="0"/>
                      <a:pt x="2963" y="12"/>
                      <a:pt x="2940" y="42"/>
                    </a:cubicBezTo>
                    <a:cubicBezTo>
                      <a:pt x="2736" y="301"/>
                      <a:pt x="2515" y="544"/>
                      <a:pt x="2278" y="773"/>
                    </a:cubicBezTo>
                    <a:cubicBezTo>
                      <a:pt x="2155" y="892"/>
                      <a:pt x="2024" y="1006"/>
                      <a:pt x="1894" y="1116"/>
                    </a:cubicBezTo>
                    <a:cubicBezTo>
                      <a:pt x="1797" y="1194"/>
                      <a:pt x="1678" y="1265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4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7"/>
                    </a:cubicBezTo>
                    <a:cubicBezTo>
                      <a:pt x="611" y="915"/>
                      <a:pt x="1092" y="1284"/>
                      <a:pt x="1575" y="1648"/>
                    </a:cubicBezTo>
                    <a:cubicBezTo>
                      <a:pt x="1597" y="1664"/>
                      <a:pt x="1620" y="1672"/>
                      <a:pt x="1640" y="1672"/>
                    </a:cubicBezTo>
                    <a:cubicBezTo>
                      <a:pt x="1681" y="1672"/>
                      <a:pt x="1715" y="1643"/>
                      <a:pt x="1733" y="1605"/>
                    </a:cubicBezTo>
                    <a:cubicBezTo>
                      <a:pt x="1748" y="1595"/>
                      <a:pt x="1763" y="1580"/>
                      <a:pt x="1773" y="1558"/>
                    </a:cubicBezTo>
                    <a:cubicBezTo>
                      <a:pt x="1829" y="1431"/>
                      <a:pt x="1993" y="1345"/>
                      <a:pt x="2097" y="1260"/>
                    </a:cubicBezTo>
                    <a:cubicBezTo>
                      <a:pt x="2218" y="1159"/>
                      <a:pt x="2336" y="1053"/>
                      <a:pt x="2449" y="945"/>
                    </a:cubicBezTo>
                    <a:cubicBezTo>
                      <a:pt x="2688" y="717"/>
                      <a:pt x="2908" y="471"/>
                      <a:pt x="3111" y="214"/>
                    </a:cubicBezTo>
                    <a:cubicBezTo>
                      <a:pt x="3183" y="122"/>
                      <a:pt x="3103" y="0"/>
                      <a:pt x="3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434386" y="3583024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5" y="0"/>
                    </a:moveTo>
                    <a:cubicBezTo>
                      <a:pt x="1588" y="0"/>
                      <a:pt x="1561" y="10"/>
                      <a:pt x="1535" y="33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6"/>
                      <a:pt x="163" y="1426"/>
                    </a:cubicBezTo>
                    <a:cubicBezTo>
                      <a:pt x="183" y="1426"/>
                      <a:pt x="205" y="1419"/>
                      <a:pt x="227" y="1403"/>
                    </a:cubicBezTo>
                    <a:cubicBezTo>
                      <a:pt x="715" y="1056"/>
                      <a:pt x="1183" y="682"/>
                      <a:pt x="1627" y="279"/>
                    </a:cubicBezTo>
                    <a:cubicBezTo>
                      <a:pt x="1834" y="482"/>
                      <a:pt x="2041" y="687"/>
                      <a:pt x="2250" y="892"/>
                    </a:cubicBezTo>
                    <a:cubicBezTo>
                      <a:pt x="2466" y="1105"/>
                      <a:pt x="2673" y="1343"/>
                      <a:pt x="2930" y="1507"/>
                    </a:cubicBezTo>
                    <a:cubicBezTo>
                      <a:pt x="2951" y="1521"/>
                      <a:pt x="2972" y="1527"/>
                      <a:pt x="2992" y="1527"/>
                    </a:cubicBezTo>
                    <a:cubicBezTo>
                      <a:pt x="3095" y="1527"/>
                      <a:pt x="3163" y="1367"/>
                      <a:pt x="3053" y="1297"/>
                    </a:cubicBezTo>
                    <a:cubicBezTo>
                      <a:pt x="2814" y="1146"/>
                      <a:pt x="2621" y="916"/>
                      <a:pt x="2421" y="721"/>
                    </a:cubicBezTo>
                    <a:cubicBezTo>
                      <a:pt x="2194" y="497"/>
                      <a:pt x="1966" y="273"/>
                      <a:pt x="1741" y="49"/>
                    </a:cubicBezTo>
                    <a:cubicBezTo>
                      <a:pt x="1720" y="31"/>
                      <a:pt x="1698" y="20"/>
                      <a:pt x="1675" y="16"/>
                    </a:cubicBezTo>
                    <a:cubicBezTo>
                      <a:pt x="1657" y="6"/>
                      <a:pt x="1637" y="0"/>
                      <a:pt x="16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452118" y="3468093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0"/>
                    </a:moveTo>
                    <a:cubicBezTo>
                      <a:pt x="1482" y="0"/>
                      <a:pt x="1454" y="12"/>
                      <a:pt x="1431" y="41"/>
                    </a:cubicBezTo>
                    <a:cubicBezTo>
                      <a:pt x="1060" y="496"/>
                      <a:pt x="555" y="835"/>
                      <a:pt x="96" y="1195"/>
                    </a:cubicBezTo>
                    <a:cubicBezTo>
                      <a:pt x="0" y="1272"/>
                      <a:pt x="88" y="1395"/>
                      <a:pt x="188" y="1395"/>
                    </a:cubicBezTo>
                    <a:cubicBezTo>
                      <a:pt x="215" y="1395"/>
                      <a:pt x="242" y="1387"/>
                      <a:pt x="268" y="1367"/>
                    </a:cubicBezTo>
                    <a:cubicBezTo>
                      <a:pt x="708" y="1022"/>
                      <a:pt x="1191" y="694"/>
                      <a:pt x="1558" y="265"/>
                    </a:cubicBezTo>
                    <a:cubicBezTo>
                      <a:pt x="1990" y="651"/>
                      <a:pt x="2414" y="1048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5"/>
                    </a:cubicBezTo>
                    <a:cubicBezTo>
                      <a:pt x="2572" y="863"/>
                      <a:pt x="2136" y="455"/>
                      <a:pt x="1688" y="56"/>
                    </a:cubicBezTo>
                    <a:cubicBezTo>
                      <a:pt x="1663" y="34"/>
                      <a:pt x="1635" y="25"/>
                      <a:pt x="1608" y="25"/>
                    </a:cubicBezTo>
                    <a:cubicBezTo>
                      <a:pt x="1599" y="25"/>
                      <a:pt x="1589" y="26"/>
                      <a:pt x="1580" y="28"/>
                    </a:cubicBezTo>
                    <a:cubicBezTo>
                      <a:pt x="1559" y="11"/>
                      <a:pt x="153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473234" y="370263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7"/>
                    </a:cubicBezTo>
                    <a:cubicBezTo>
                      <a:pt x="1360" y="363"/>
                      <a:pt x="1354" y="394"/>
                      <a:pt x="1365" y="432"/>
                    </a:cubicBezTo>
                    <a:cubicBezTo>
                      <a:pt x="1382" y="490"/>
                      <a:pt x="1401" y="547"/>
                      <a:pt x="1417" y="607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8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9"/>
                    </a:moveTo>
                    <a:cubicBezTo>
                      <a:pt x="496" y="1189"/>
                      <a:pt x="496" y="1196"/>
                      <a:pt x="496" y="1206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9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3"/>
                      <a:pt x="372" y="1439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80"/>
                    </a:move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5"/>
                      <a:pt x="2042" y="1821"/>
                      <a:pt x="2035" y="1828"/>
                    </a:cubicBezTo>
                    <a:cubicBezTo>
                      <a:pt x="2001" y="1713"/>
                      <a:pt x="1966" y="1595"/>
                      <a:pt x="1932" y="1480"/>
                    </a:cubicBezTo>
                    <a:close/>
                    <a:moveTo>
                      <a:pt x="733" y="1798"/>
                    </a:moveTo>
                    <a:cubicBezTo>
                      <a:pt x="746" y="1823"/>
                      <a:pt x="757" y="1849"/>
                      <a:pt x="771" y="1873"/>
                    </a:cubicBezTo>
                    <a:cubicBezTo>
                      <a:pt x="750" y="1851"/>
                      <a:pt x="730" y="1828"/>
                      <a:pt x="709" y="1808"/>
                    </a:cubicBezTo>
                    <a:cubicBezTo>
                      <a:pt x="718" y="1806"/>
                      <a:pt x="726" y="1802"/>
                      <a:pt x="733" y="1798"/>
                    </a:cubicBezTo>
                    <a:close/>
                    <a:moveTo>
                      <a:pt x="1302" y="2375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6"/>
                      <a:pt x="1326" y="2492"/>
                    </a:cubicBezTo>
                    <a:cubicBezTo>
                      <a:pt x="1306" y="2468"/>
                      <a:pt x="1283" y="2444"/>
                      <a:pt x="1263" y="2421"/>
                    </a:cubicBezTo>
                    <a:cubicBezTo>
                      <a:pt x="1278" y="2408"/>
                      <a:pt x="1291" y="2393"/>
                      <a:pt x="1302" y="2375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1"/>
                      <a:pt x="946" y="365"/>
                      <a:pt x="785" y="531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0"/>
                      <a:pt x="267" y="1068"/>
                      <a:pt x="47" y="1295"/>
                    </a:cubicBezTo>
                    <a:cubicBezTo>
                      <a:pt x="2" y="1343"/>
                      <a:pt x="1" y="1418"/>
                      <a:pt x="47" y="1467"/>
                    </a:cubicBezTo>
                    <a:cubicBezTo>
                      <a:pt x="457" y="1882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4"/>
                      <a:pt x="1403" y="2751"/>
                    </a:cubicBezTo>
                    <a:cubicBezTo>
                      <a:pt x="1837" y="2341"/>
                      <a:pt x="2275" y="1933"/>
                      <a:pt x="2715" y="1530"/>
                    </a:cubicBezTo>
                    <a:cubicBezTo>
                      <a:pt x="2732" y="1513"/>
                      <a:pt x="2743" y="1496"/>
                      <a:pt x="2749" y="1478"/>
                    </a:cubicBezTo>
                    <a:cubicBezTo>
                      <a:pt x="2786" y="1435"/>
                      <a:pt x="2793" y="1373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554960" y="3784356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3"/>
                      <a:pt x="806" y="162"/>
                      <a:pt x="799" y="162"/>
                    </a:cubicBezTo>
                    <a:cubicBezTo>
                      <a:pt x="802" y="158"/>
                      <a:pt x="806" y="154"/>
                      <a:pt x="810" y="152"/>
                    </a:cubicBezTo>
                    <a:close/>
                    <a:moveTo>
                      <a:pt x="232" y="723"/>
                    </a:moveTo>
                    <a:cubicBezTo>
                      <a:pt x="236" y="725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5"/>
                      <a:pt x="232" y="723"/>
                    </a:cubicBezTo>
                    <a:close/>
                    <a:moveTo>
                      <a:pt x="159" y="887"/>
                    </a:moveTo>
                    <a:lnTo>
                      <a:pt x="159" y="887"/>
                    </a:lnTo>
                    <a:cubicBezTo>
                      <a:pt x="209" y="932"/>
                      <a:pt x="258" y="978"/>
                      <a:pt x="308" y="1023"/>
                    </a:cubicBezTo>
                    <a:cubicBezTo>
                      <a:pt x="323" y="1042"/>
                      <a:pt x="340" y="1060"/>
                      <a:pt x="355" y="1077"/>
                    </a:cubicBezTo>
                    <a:cubicBezTo>
                      <a:pt x="280" y="1014"/>
                      <a:pt x="196" y="939"/>
                      <a:pt x="159" y="887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5"/>
                    </a:cubicBezTo>
                    <a:cubicBezTo>
                      <a:pt x="886" y="596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7"/>
                      <a:pt x="754" y="1092"/>
                    </a:cubicBezTo>
                    <a:cubicBezTo>
                      <a:pt x="664" y="1014"/>
                      <a:pt x="580" y="928"/>
                      <a:pt x="502" y="836"/>
                    </a:cubicBezTo>
                    <a:cubicBezTo>
                      <a:pt x="597" y="730"/>
                      <a:pt x="690" y="622"/>
                      <a:pt x="786" y="516"/>
                    </a:cubicBezTo>
                    <a:cubicBezTo>
                      <a:pt x="791" y="510"/>
                      <a:pt x="797" y="503"/>
                      <a:pt x="800" y="495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8"/>
                      <a:pt x="806" y="1325"/>
                      <a:pt x="800" y="1334"/>
                    </a:cubicBezTo>
                    <a:cubicBezTo>
                      <a:pt x="795" y="1329"/>
                      <a:pt x="789" y="1325"/>
                      <a:pt x="784" y="1319"/>
                    </a:cubicBezTo>
                    <a:cubicBezTo>
                      <a:pt x="791" y="1316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2"/>
                      <a:pt x="746" y="48"/>
                    </a:cubicBezTo>
                    <a:cubicBezTo>
                      <a:pt x="743" y="50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5"/>
                    </a:cubicBezTo>
                    <a:cubicBezTo>
                      <a:pt x="241" y="540"/>
                      <a:pt x="180" y="609"/>
                      <a:pt x="116" y="676"/>
                    </a:cubicBezTo>
                    <a:cubicBezTo>
                      <a:pt x="79" y="719"/>
                      <a:pt x="4" y="779"/>
                      <a:pt x="3" y="842"/>
                    </a:cubicBezTo>
                    <a:cubicBezTo>
                      <a:pt x="1" y="896"/>
                      <a:pt x="16" y="926"/>
                      <a:pt x="53" y="961"/>
                    </a:cubicBezTo>
                    <a:cubicBezTo>
                      <a:pt x="133" y="1042"/>
                      <a:pt x="223" y="1112"/>
                      <a:pt x="306" y="1187"/>
                    </a:cubicBezTo>
                    <a:cubicBezTo>
                      <a:pt x="463" y="1327"/>
                      <a:pt x="620" y="1465"/>
                      <a:pt x="776" y="1605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5"/>
                    </a:cubicBezTo>
                    <a:cubicBezTo>
                      <a:pt x="1099" y="1385"/>
                      <a:pt x="1337" y="1165"/>
                      <a:pt x="1576" y="945"/>
                    </a:cubicBezTo>
                    <a:cubicBezTo>
                      <a:pt x="1589" y="941"/>
                      <a:pt x="1600" y="932"/>
                      <a:pt x="1606" y="917"/>
                    </a:cubicBezTo>
                    <a:cubicBezTo>
                      <a:pt x="1608" y="917"/>
                      <a:pt x="1608" y="917"/>
                      <a:pt x="1610" y="915"/>
                    </a:cubicBezTo>
                    <a:cubicBezTo>
                      <a:pt x="1632" y="894"/>
                      <a:pt x="1632" y="868"/>
                      <a:pt x="1621" y="848"/>
                    </a:cubicBezTo>
                    <a:cubicBezTo>
                      <a:pt x="1615" y="713"/>
                      <a:pt x="1427" y="589"/>
                      <a:pt x="1347" y="508"/>
                    </a:cubicBezTo>
                    <a:cubicBezTo>
                      <a:pt x="1179" y="344"/>
                      <a:pt x="1013" y="182"/>
                      <a:pt x="847" y="18"/>
                    </a:cubicBezTo>
                    <a:cubicBezTo>
                      <a:pt x="835" y="6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622661" y="3857861"/>
                <a:ext cx="122669" cy="11638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2" extrusionOk="0">
                    <a:moveTo>
                      <a:pt x="392" y="185"/>
                    </a:moveTo>
                    <a:cubicBezTo>
                      <a:pt x="397" y="190"/>
                      <a:pt x="403" y="196"/>
                      <a:pt x="408" y="203"/>
                    </a:cubicBezTo>
                    <a:cubicBezTo>
                      <a:pt x="397" y="207"/>
                      <a:pt x="386" y="211"/>
                      <a:pt x="375" y="215"/>
                    </a:cubicBezTo>
                    <a:cubicBezTo>
                      <a:pt x="380" y="205"/>
                      <a:pt x="386" y="194"/>
                      <a:pt x="392" y="185"/>
                    </a:cubicBezTo>
                    <a:close/>
                    <a:moveTo>
                      <a:pt x="492" y="297"/>
                    </a:moveTo>
                    <a:cubicBezTo>
                      <a:pt x="494" y="298"/>
                      <a:pt x="496" y="300"/>
                      <a:pt x="498" y="302"/>
                    </a:cubicBezTo>
                    <a:cubicBezTo>
                      <a:pt x="492" y="304"/>
                      <a:pt x="489" y="306"/>
                      <a:pt x="483" y="306"/>
                    </a:cubicBezTo>
                    <a:cubicBezTo>
                      <a:pt x="487" y="304"/>
                      <a:pt x="489" y="300"/>
                      <a:pt x="492" y="297"/>
                    </a:cubicBezTo>
                    <a:close/>
                    <a:moveTo>
                      <a:pt x="591" y="405"/>
                    </a:moveTo>
                    <a:lnTo>
                      <a:pt x="600" y="414"/>
                    </a:lnTo>
                    <a:cubicBezTo>
                      <a:pt x="599" y="413"/>
                      <a:pt x="597" y="412"/>
                      <a:pt x="594" y="412"/>
                    </a:cubicBezTo>
                    <a:cubicBezTo>
                      <a:pt x="590" y="412"/>
                      <a:pt x="584" y="415"/>
                      <a:pt x="578" y="420"/>
                    </a:cubicBezTo>
                    <a:cubicBezTo>
                      <a:pt x="582" y="414"/>
                      <a:pt x="587" y="410"/>
                      <a:pt x="591" y="405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4"/>
                      <a:pt x="360" y="483"/>
                    </a:cubicBezTo>
                    <a:cubicBezTo>
                      <a:pt x="356" y="477"/>
                      <a:pt x="353" y="472"/>
                      <a:pt x="349" y="466"/>
                    </a:cubicBezTo>
                    <a:cubicBezTo>
                      <a:pt x="358" y="463"/>
                      <a:pt x="369" y="461"/>
                      <a:pt x="380" y="459"/>
                    </a:cubicBezTo>
                    <a:close/>
                    <a:moveTo>
                      <a:pt x="392" y="1"/>
                    </a:moveTo>
                    <a:cubicBezTo>
                      <a:pt x="386" y="1"/>
                      <a:pt x="379" y="2"/>
                      <a:pt x="373" y="4"/>
                    </a:cubicBezTo>
                    <a:cubicBezTo>
                      <a:pt x="220" y="60"/>
                      <a:pt x="181" y="235"/>
                      <a:pt x="37" y="298"/>
                    </a:cubicBezTo>
                    <a:cubicBezTo>
                      <a:pt x="0" y="315"/>
                      <a:pt x="2" y="367"/>
                      <a:pt x="26" y="394"/>
                    </a:cubicBezTo>
                    <a:cubicBezTo>
                      <a:pt x="78" y="451"/>
                      <a:pt x="131" y="511"/>
                      <a:pt x="183" y="569"/>
                    </a:cubicBezTo>
                    <a:cubicBezTo>
                      <a:pt x="222" y="614"/>
                      <a:pt x="274" y="699"/>
                      <a:pt x="332" y="716"/>
                    </a:cubicBezTo>
                    <a:cubicBezTo>
                      <a:pt x="346" y="720"/>
                      <a:pt x="360" y="722"/>
                      <a:pt x="373" y="722"/>
                    </a:cubicBezTo>
                    <a:cubicBezTo>
                      <a:pt x="463" y="722"/>
                      <a:pt x="526" y="636"/>
                      <a:pt x="591" y="576"/>
                    </a:cubicBezTo>
                    <a:cubicBezTo>
                      <a:pt x="647" y="524"/>
                      <a:pt x="761" y="448"/>
                      <a:pt x="709" y="358"/>
                    </a:cubicBezTo>
                    <a:cubicBezTo>
                      <a:pt x="647" y="252"/>
                      <a:pt x="537" y="157"/>
                      <a:pt x="449" y="67"/>
                    </a:cubicBezTo>
                    <a:cubicBezTo>
                      <a:pt x="451" y="34"/>
                      <a:pt x="426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7" name="Google Shape;217;p4"/>
          <p:cNvGrpSpPr/>
          <p:nvPr/>
        </p:nvGrpSpPr>
        <p:grpSpPr>
          <a:xfrm>
            <a:off x="-875575" y="4233043"/>
            <a:ext cx="12779421" cy="335731"/>
            <a:chOff x="-79175" y="4432550"/>
            <a:chExt cx="9425742" cy="247626"/>
          </a:xfrm>
        </p:grpSpPr>
        <p:grpSp>
          <p:nvGrpSpPr>
            <p:cNvPr id="218" name="Google Shape;218;p4"/>
            <p:cNvGrpSpPr/>
            <p:nvPr/>
          </p:nvGrpSpPr>
          <p:grpSpPr>
            <a:xfrm>
              <a:off x="-79175" y="4432550"/>
              <a:ext cx="559792" cy="247626"/>
              <a:chOff x="-79175" y="4432550"/>
              <a:chExt cx="559792" cy="247626"/>
            </a:xfrm>
          </p:grpSpPr>
          <p:sp>
            <p:nvSpPr>
              <p:cNvPr id="219" name="Google Shape;219;p4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4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" name="Google Shape;224;p4"/>
            <p:cNvGrpSpPr/>
            <p:nvPr/>
          </p:nvGrpSpPr>
          <p:grpSpPr>
            <a:xfrm>
              <a:off x="437850" y="4432550"/>
              <a:ext cx="559792" cy="247626"/>
              <a:chOff x="-79175" y="4432550"/>
              <a:chExt cx="559792" cy="247626"/>
            </a:xfrm>
          </p:grpSpPr>
          <p:sp>
            <p:nvSpPr>
              <p:cNvPr id="225" name="Google Shape;225;p4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4"/>
            <p:cNvGrpSpPr/>
            <p:nvPr/>
          </p:nvGrpSpPr>
          <p:grpSpPr>
            <a:xfrm>
              <a:off x="957375" y="4432550"/>
              <a:ext cx="559792" cy="247626"/>
              <a:chOff x="-79175" y="4432550"/>
              <a:chExt cx="559792" cy="247626"/>
            </a:xfrm>
          </p:grpSpPr>
          <p:sp>
            <p:nvSpPr>
              <p:cNvPr id="231" name="Google Shape;231;p4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" name="Google Shape;236;p4"/>
            <p:cNvGrpSpPr/>
            <p:nvPr/>
          </p:nvGrpSpPr>
          <p:grpSpPr>
            <a:xfrm>
              <a:off x="1485350" y="4432550"/>
              <a:ext cx="559792" cy="247626"/>
              <a:chOff x="-79175" y="4432550"/>
              <a:chExt cx="559792" cy="247626"/>
            </a:xfrm>
          </p:grpSpPr>
          <p:sp>
            <p:nvSpPr>
              <p:cNvPr id="237" name="Google Shape;237;p4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242;p4"/>
            <p:cNvGrpSpPr/>
            <p:nvPr/>
          </p:nvGrpSpPr>
          <p:grpSpPr>
            <a:xfrm>
              <a:off x="2004875" y="4432550"/>
              <a:ext cx="559792" cy="247626"/>
              <a:chOff x="-79175" y="4432550"/>
              <a:chExt cx="559792" cy="247626"/>
            </a:xfrm>
          </p:grpSpPr>
          <p:sp>
            <p:nvSpPr>
              <p:cNvPr id="243" name="Google Shape;243;p4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4"/>
            <p:cNvGrpSpPr/>
            <p:nvPr/>
          </p:nvGrpSpPr>
          <p:grpSpPr>
            <a:xfrm>
              <a:off x="2532875" y="4432550"/>
              <a:ext cx="559792" cy="247626"/>
              <a:chOff x="-79175" y="4432550"/>
              <a:chExt cx="559792" cy="247626"/>
            </a:xfrm>
          </p:grpSpPr>
          <p:sp>
            <p:nvSpPr>
              <p:cNvPr id="249" name="Google Shape;249;p4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4"/>
            <p:cNvGrpSpPr/>
            <p:nvPr/>
          </p:nvGrpSpPr>
          <p:grpSpPr>
            <a:xfrm>
              <a:off x="3049900" y="4432550"/>
              <a:ext cx="559792" cy="247626"/>
              <a:chOff x="-79175" y="4432550"/>
              <a:chExt cx="559792" cy="247626"/>
            </a:xfrm>
          </p:grpSpPr>
          <p:sp>
            <p:nvSpPr>
              <p:cNvPr id="255" name="Google Shape;255;p4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4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4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" name="Google Shape;260;p4"/>
            <p:cNvGrpSpPr/>
            <p:nvPr/>
          </p:nvGrpSpPr>
          <p:grpSpPr>
            <a:xfrm>
              <a:off x="3569425" y="4432550"/>
              <a:ext cx="559792" cy="247626"/>
              <a:chOff x="-79175" y="4432550"/>
              <a:chExt cx="559792" cy="247626"/>
            </a:xfrm>
          </p:grpSpPr>
          <p:sp>
            <p:nvSpPr>
              <p:cNvPr id="261" name="Google Shape;261;p4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4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4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4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4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" name="Google Shape;266;p4"/>
            <p:cNvGrpSpPr/>
            <p:nvPr/>
          </p:nvGrpSpPr>
          <p:grpSpPr>
            <a:xfrm>
              <a:off x="4097400" y="4432550"/>
              <a:ext cx="559792" cy="247626"/>
              <a:chOff x="-79175" y="4432550"/>
              <a:chExt cx="559792" cy="247626"/>
            </a:xfrm>
          </p:grpSpPr>
          <p:sp>
            <p:nvSpPr>
              <p:cNvPr id="267" name="Google Shape;267;p4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4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4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4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4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2" name="Google Shape;272;p4"/>
            <p:cNvGrpSpPr/>
            <p:nvPr/>
          </p:nvGrpSpPr>
          <p:grpSpPr>
            <a:xfrm>
              <a:off x="4616925" y="4432550"/>
              <a:ext cx="559792" cy="247626"/>
              <a:chOff x="-79175" y="4432550"/>
              <a:chExt cx="559792" cy="247626"/>
            </a:xfrm>
          </p:grpSpPr>
          <p:sp>
            <p:nvSpPr>
              <p:cNvPr id="273" name="Google Shape;273;p4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4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4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4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4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" name="Google Shape;278;p4"/>
            <p:cNvGrpSpPr/>
            <p:nvPr/>
          </p:nvGrpSpPr>
          <p:grpSpPr>
            <a:xfrm>
              <a:off x="5138175" y="4432550"/>
              <a:ext cx="559792" cy="247626"/>
              <a:chOff x="-79175" y="4432550"/>
              <a:chExt cx="559792" cy="247626"/>
            </a:xfrm>
          </p:grpSpPr>
          <p:sp>
            <p:nvSpPr>
              <p:cNvPr id="279" name="Google Shape;279;p4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4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" name="Google Shape;284;p4"/>
            <p:cNvGrpSpPr/>
            <p:nvPr/>
          </p:nvGrpSpPr>
          <p:grpSpPr>
            <a:xfrm>
              <a:off x="5655200" y="4432550"/>
              <a:ext cx="559792" cy="247626"/>
              <a:chOff x="-79175" y="4432550"/>
              <a:chExt cx="559792" cy="247626"/>
            </a:xfrm>
          </p:grpSpPr>
          <p:sp>
            <p:nvSpPr>
              <p:cNvPr id="285" name="Google Shape;285;p4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4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4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4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4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" name="Google Shape;290;p4"/>
            <p:cNvGrpSpPr/>
            <p:nvPr/>
          </p:nvGrpSpPr>
          <p:grpSpPr>
            <a:xfrm>
              <a:off x="6174725" y="4432550"/>
              <a:ext cx="559792" cy="247626"/>
              <a:chOff x="-79175" y="4432550"/>
              <a:chExt cx="559792" cy="247626"/>
            </a:xfrm>
          </p:grpSpPr>
          <p:sp>
            <p:nvSpPr>
              <p:cNvPr id="291" name="Google Shape;291;p4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" name="Google Shape;296;p4"/>
            <p:cNvGrpSpPr/>
            <p:nvPr/>
          </p:nvGrpSpPr>
          <p:grpSpPr>
            <a:xfrm>
              <a:off x="6702700" y="4432550"/>
              <a:ext cx="559792" cy="247626"/>
              <a:chOff x="-79175" y="4432550"/>
              <a:chExt cx="559792" cy="247626"/>
            </a:xfrm>
          </p:grpSpPr>
          <p:sp>
            <p:nvSpPr>
              <p:cNvPr id="297" name="Google Shape;297;p4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" name="Google Shape;302;p4"/>
            <p:cNvGrpSpPr/>
            <p:nvPr/>
          </p:nvGrpSpPr>
          <p:grpSpPr>
            <a:xfrm>
              <a:off x="7222225" y="4432550"/>
              <a:ext cx="559792" cy="247626"/>
              <a:chOff x="-79175" y="4432550"/>
              <a:chExt cx="559792" cy="247626"/>
            </a:xfrm>
          </p:grpSpPr>
          <p:sp>
            <p:nvSpPr>
              <p:cNvPr id="303" name="Google Shape;303;p4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308;p4"/>
            <p:cNvGrpSpPr/>
            <p:nvPr/>
          </p:nvGrpSpPr>
          <p:grpSpPr>
            <a:xfrm>
              <a:off x="7750225" y="4432550"/>
              <a:ext cx="559792" cy="247626"/>
              <a:chOff x="-79175" y="4432550"/>
              <a:chExt cx="559792" cy="247626"/>
            </a:xfrm>
          </p:grpSpPr>
          <p:sp>
            <p:nvSpPr>
              <p:cNvPr id="309" name="Google Shape;309;p4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4"/>
            <p:cNvGrpSpPr/>
            <p:nvPr/>
          </p:nvGrpSpPr>
          <p:grpSpPr>
            <a:xfrm>
              <a:off x="8267250" y="4432550"/>
              <a:ext cx="559792" cy="247626"/>
              <a:chOff x="-79175" y="4432550"/>
              <a:chExt cx="559792" cy="247626"/>
            </a:xfrm>
          </p:grpSpPr>
          <p:sp>
            <p:nvSpPr>
              <p:cNvPr id="315" name="Google Shape;315;p4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0" name="Google Shape;320;p4"/>
            <p:cNvGrpSpPr/>
            <p:nvPr/>
          </p:nvGrpSpPr>
          <p:grpSpPr>
            <a:xfrm>
              <a:off x="8786775" y="4432550"/>
              <a:ext cx="559792" cy="247626"/>
              <a:chOff x="-79175" y="4432550"/>
              <a:chExt cx="559792" cy="247626"/>
            </a:xfrm>
          </p:grpSpPr>
          <p:sp>
            <p:nvSpPr>
              <p:cNvPr id="321" name="Google Shape;321;p4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4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4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6" name="Google Shape;326;p4"/>
          <p:cNvGrpSpPr/>
          <p:nvPr/>
        </p:nvGrpSpPr>
        <p:grpSpPr>
          <a:xfrm>
            <a:off x="323285" y="266664"/>
            <a:ext cx="537325" cy="572716"/>
            <a:chOff x="3911458" y="-419250"/>
            <a:chExt cx="747842" cy="797100"/>
          </a:xfrm>
        </p:grpSpPr>
        <p:sp>
          <p:nvSpPr>
            <p:cNvPr id="327" name="Google Shape;327;p4"/>
            <p:cNvSpPr/>
            <p:nvPr/>
          </p:nvSpPr>
          <p:spPr>
            <a:xfrm>
              <a:off x="4028189" y="-419250"/>
              <a:ext cx="501560" cy="266299"/>
            </a:xfrm>
            <a:custGeom>
              <a:avLst/>
              <a:gdLst/>
              <a:ahLst/>
              <a:cxnLst/>
              <a:rect l="l" t="t" r="r" b="b"/>
              <a:pathLst>
                <a:path w="2230" h="1184" extrusionOk="0">
                  <a:moveTo>
                    <a:pt x="1324" y="163"/>
                  </a:moveTo>
                  <a:cubicBezTo>
                    <a:pt x="1361" y="165"/>
                    <a:pt x="1398" y="171"/>
                    <a:pt x="1434" y="175"/>
                  </a:cubicBezTo>
                  <a:cubicBezTo>
                    <a:pt x="1408" y="193"/>
                    <a:pt x="1378" y="212"/>
                    <a:pt x="1359" y="227"/>
                  </a:cubicBezTo>
                  <a:cubicBezTo>
                    <a:pt x="1354" y="203"/>
                    <a:pt x="1342" y="180"/>
                    <a:pt x="1324" y="163"/>
                  </a:cubicBezTo>
                  <a:close/>
                  <a:moveTo>
                    <a:pt x="871" y="725"/>
                  </a:moveTo>
                  <a:lnTo>
                    <a:pt x="871" y="725"/>
                  </a:lnTo>
                  <a:cubicBezTo>
                    <a:pt x="906" y="728"/>
                    <a:pt x="943" y="732"/>
                    <a:pt x="979" y="738"/>
                  </a:cubicBezTo>
                  <a:cubicBezTo>
                    <a:pt x="953" y="756"/>
                    <a:pt x="923" y="775"/>
                    <a:pt x="904" y="788"/>
                  </a:cubicBezTo>
                  <a:cubicBezTo>
                    <a:pt x="901" y="764"/>
                    <a:pt x="887" y="741"/>
                    <a:pt x="871" y="725"/>
                  </a:cubicBezTo>
                  <a:close/>
                  <a:moveTo>
                    <a:pt x="1905" y="725"/>
                  </a:moveTo>
                  <a:lnTo>
                    <a:pt x="1905" y="725"/>
                  </a:lnTo>
                  <a:cubicBezTo>
                    <a:pt x="1943" y="728"/>
                    <a:pt x="1978" y="732"/>
                    <a:pt x="2015" y="738"/>
                  </a:cubicBezTo>
                  <a:cubicBezTo>
                    <a:pt x="1987" y="756"/>
                    <a:pt x="1958" y="775"/>
                    <a:pt x="1939" y="788"/>
                  </a:cubicBezTo>
                  <a:cubicBezTo>
                    <a:pt x="1935" y="764"/>
                    <a:pt x="1922" y="741"/>
                    <a:pt x="1905" y="725"/>
                  </a:cubicBezTo>
                  <a:close/>
                  <a:moveTo>
                    <a:pt x="643" y="0"/>
                  </a:moveTo>
                  <a:cubicBezTo>
                    <a:pt x="586" y="0"/>
                    <a:pt x="532" y="12"/>
                    <a:pt x="503" y="57"/>
                  </a:cubicBezTo>
                  <a:cubicBezTo>
                    <a:pt x="455" y="139"/>
                    <a:pt x="543" y="214"/>
                    <a:pt x="591" y="266"/>
                  </a:cubicBezTo>
                  <a:cubicBezTo>
                    <a:pt x="684" y="361"/>
                    <a:pt x="774" y="430"/>
                    <a:pt x="880" y="505"/>
                  </a:cubicBezTo>
                  <a:cubicBezTo>
                    <a:pt x="919" y="534"/>
                    <a:pt x="962" y="572"/>
                    <a:pt x="1009" y="596"/>
                  </a:cubicBezTo>
                  <a:cubicBezTo>
                    <a:pt x="958" y="589"/>
                    <a:pt x="910" y="583"/>
                    <a:pt x="860" y="577"/>
                  </a:cubicBezTo>
                  <a:cubicBezTo>
                    <a:pt x="837" y="572"/>
                    <a:pt x="813" y="572"/>
                    <a:pt x="789" y="572"/>
                  </a:cubicBezTo>
                  <a:cubicBezTo>
                    <a:pt x="738" y="568"/>
                    <a:pt x="688" y="565"/>
                    <a:pt x="639" y="565"/>
                  </a:cubicBezTo>
                  <a:cubicBezTo>
                    <a:pt x="580" y="565"/>
                    <a:pt x="521" y="568"/>
                    <a:pt x="462" y="575"/>
                  </a:cubicBezTo>
                  <a:cubicBezTo>
                    <a:pt x="440" y="576"/>
                    <a:pt x="418" y="577"/>
                    <a:pt x="396" y="577"/>
                  </a:cubicBezTo>
                  <a:cubicBezTo>
                    <a:pt x="374" y="577"/>
                    <a:pt x="352" y="576"/>
                    <a:pt x="330" y="575"/>
                  </a:cubicBezTo>
                  <a:cubicBezTo>
                    <a:pt x="292" y="573"/>
                    <a:pt x="238" y="563"/>
                    <a:pt x="186" y="563"/>
                  </a:cubicBezTo>
                  <a:cubicBezTo>
                    <a:pt x="131" y="563"/>
                    <a:pt x="78" y="575"/>
                    <a:pt x="50" y="620"/>
                  </a:cubicBezTo>
                  <a:cubicBezTo>
                    <a:pt x="0" y="702"/>
                    <a:pt x="88" y="777"/>
                    <a:pt x="138" y="827"/>
                  </a:cubicBezTo>
                  <a:cubicBezTo>
                    <a:pt x="229" y="924"/>
                    <a:pt x="319" y="991"/>
                    <a:pt x="425" y="1068"/>
                  </a:cubicBezTo>
                  <a:cubicBezTo>
                    <a:pt x="489" y="1114"/>
                    <a:pt x="557" y="1184"/>
                    <a:pt x="641" y="1184"/>
                  </a:cubicBezTo>
                  <a:cubicBezTo>
                    <a:pt x="653" y="1184"/>
                    <a:pt x="665" y="1183"/>
                    <a:pt x="677" y="1180"/>
                  </a:cubicBezTo>
                  <a:cubicBezTo>
                    <a:pt x="787" y="1153"/>
                    <a:pt x="878" y="999"/>
                    <a:pt x="958" y="928"/>
                  </a:cubicBezTo>
                  <a:cubicBezTo>
                    <a:pt x="1009" y="883"/>
                    <a:pt x="1085" y="844"/>
                    <a:pt x="1135" y="792"/>
                  </a:cubicBezTo>
                  <a:cubicBezTo>
                    <a:pt x="1148" y="805"/>
                    <a:pt x="1162" y="816"/>
                    <a:pt x="1173" y="827"/>
                  </a:cubicBezTo>
                  <a:cubicBezTo>
                    <a:pt x="1264" y="924"/>
                    <a:pt x="1354" y="991"/>
                    <a:pt x="1460" y="1068"/>
                  </a:cubicBezTo>
                  <a:cubicBezTo>
                    <a:pt x="1524" y="1114"/>
                    <a:pt x="1592" y="1184"/>
                    <a:pt x="1676" y="1184"/>
                  </a:cubicBezTo>
                  <a:cubicBezTo>
                    <a:pt x="1687" y="1184"/>
                    <a:pt x="1699" y="1183"/>
                    <a:pt x="1712" y="1180"/>
                  </a:cubicBezTo>
                  <a:cubicBezTo>
                    <a:pt x="1822" y="1153"/>
                    <a:pt x="1913" y="999"/>
                    <a:pt x="1993" y="928"/>
                  </a:cubicBezTo>
                  <a:cubicBezTo>
                    <a:pt x="2066" y="863"/>
                    <a:pt x="2196" y="809"/>
                    <a:pt x="2221" y="706"/>
                  </a:cubicBezTo>
                  <a:cubicBezTo>
                    <a:pt x="2230" y="672"/>
                    <a:pt x="2209" y="626"/>
                    <a:pt x="2172" y="618"/>
                  </a:cubicBezTo>
                  <a:cubicBezTo>
                    <a:pt x="2081" y="602"/>
                    <a:pt x="1987" y="587"/>
                    <a:pt x="1896" y="577"/>
                  </a:cubicBezTo>
                  <a:cubicBezTo>
                    <a:pt x="1872" y="572"/>
                    <a:pt x="1848" y="572"/>
                    <a:pt x="1823" y="572"/>
                  </a:cubicBezTo>
                  <a:cubicBezTo>
                    <a:pt x="1773" y="568"/>
                    <a:pt x="1723" y="565"/>
                    <a:pt x="1673" y="565"/>
                  </a:cubicBezTo>
                  <a:cubicBezTo>
                    <a:pt x="1614" y="565"/>
                    <a:pt x="1556" y="568"/>
                    <a:pt x="1497" y="575"/>
                  </a:cubicBezTo>
                  <a:cubicBezTo>
                    <a:pt x="1475" y="576"/>
                    <a:pt x="1453" y="577"/>
                    <a:pt x="1431" y="577"/>
                  </a:cubicBezTo>
                  <a:cubicBezTo>
                    <a:pt x="1409" y="577"/>
                    <a:pt x="1387" y="576"/>
                    <a:pt x="1365" y="575"/>
                  </a:cubicBezTo>
                  <a:cubicBezTo>
                    <a:pt x="1327" y="572"/>
                    <a:pt x="1277" y="564"/>
                    <a:pt x="1229" y="562"/>
                  </a:cubicBezTo>
                  <a:cubicBezTo>
                    <a:pt x="1296" y="505"/>
                    <a:pt x="1357" y="415"/>
                    <a:pt x="1413" y="365"/>
                  </a:cubicBezTo>
                  <a:cubicBezTo>
                    <a:pt x="1486" y="300"/>
                    <a:pt x="1615" y="247"/>
                    <a:pt x="1641" y="145"/>
                  </a:cubicBezTo>
                  <a:cubicBezTo>
                    <a:pt x="1650" y="109"/>
                    <a:pt x="1630" y="65"/>
                    <a:pt x="1590" y="57"/>
                  </a:cubicBezTo>
                  <a:cubicBezTo>
                    <a:pt x="1499" y="39"/>
                    <a:pt x="1408" y="25"/>
                    <a:pt x="1314" y="14"/>
                  </a:cubicBezTo>
                  <a:cubicBezTo>
                    <a:pt x="1292" y="11"/>
                    <a:pt x="1268" y="9"/>
                    <a:pt x="1242" y="9"/>
                  </a:cubicBezTo>
                  <a:cubicBezTo>
                    <a:pt x="1193" y="5"/>
                    <a:pt x="1145" y="4"/>
                    <a:pt x="1096" y="4"/>
                  </a:cubicBezTo>
                  <a:cubicBezTo>
                    <a:pt x="1036" y="4"/>
                    <a:pt x="976" y="6"/>
                    <a:pt x="915" y="12"/>
                  </a:cubicBezTo>
                  <a:cubicBezTo>
                    <a:pt x="894" y="13"/>
                    <a:pt x="873" y="14"/>
                    <a:pt x="851" y="14"/>
                  </a:cubicBezTo>
                  <a:cubicBezTo>
                    <a:pt x="829" y="14"/>
                    <a:pt x="807" y="13"/>
                    <a:pt x="785" y="12"/>
                  </a:cubicBezTo>
                  <a:cubicBezTo>
                    <a:pt x="747" y="10"/>
                    <a:pt x="694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3911458" y="-153175"/>
              <a:ext cx="747842" cy="264725"/>
            </a:xfrm>
            <a:custGeom>
              <a:avLst/>
              <a:gdLst/>
              <a:ahLst/>
              <a:cxnLst/>
              <a:rect l="l" t="t" r="r" b="b"/>
              <a:pathLst>
                <a:path w="3325" h="1177" extrusionOk="0">
                  <a:moveTo>
                    <a:pt x="871" y="163"/>
                  </a:moveTo>
                  <a:lnTo>
                    <a:pt x="871" y="163"/>
                  </a:lnTo>
                  <a:cubicBezTo>
                    <a:pt x="909" y="166"/>
                    <a:pt x="944" y="170"/>
                    <a:pt x="981" y="176"/>
                  </a:cubicBezTo>
                  <a:cubicBezTo>
                    <a:pt x="953" y="194"/>
                    <a:pt x="925" y="213"/>
                    <a:pt x="905" y="226"/>
                  </a:cubicBezTo>
                  <a:cubicBezTo>
                    <a:pt x="901" y="202"/>
                    <a:pt x="888" y="179"/>
                    <a:pt x="871" y="163"/>
                  </a:cubicBezTo>
                  <a:close/>
                  <a:moveTo>
                    <a:pt x="1906" y="163"/>
                  </a:moveTo>
                  <a:cubicBezTo>
                    <a:pt x="1943" y="166"/>
                    <a:pt x="1981" y="170"/>
                    <a:pt x="2016" y="176"/>
                  </a:cubicBezTo>
                  <a:cubicBezTo>
                    <a:pt x="1988" y="194"/>
                    <a:pt x="1960" y="213"/>
                    <a:pt x="1940" y="226"/>
                  </a:cubicBezTo>
                  <a:cubicBezTo>
                    <a:pt x="1936" y="202"/>
                    <a:pt x="1925" y="179"/>
                    <a:pt x="1906" y="163"/>
                  </a:cubicBezTo>
                  <a:close/>
                  <a:moveTo>
                    <a:pt x="3001" y="163"/>
                  </a:moveTo>
                  <a:cubicBezTo>
                    <a:pt x="3038" y="166"/>
                    <a:pt x="3073" y="170"/>
                    <a:pt x="3111" y="176"/>
                  </a:cubicBezTo>
                  <a:cubicBezTo>
                    <a:pt x="3083" y="194"/>
                    <a:pt x="3055" y="213"/>
                    <a:pt x="3034" y="226"/>
                  </a:cubicBezTo>
                  <a:cubicBezTo>
                    <a:pt x="3030" y="202"/>
                    <a:pt x="3019" y="179"/>
                    <a:pt x="3001" y="163"/>
                  </a:cubicBezTo>
                  <a:close/>
                  <a:moveTo>
                    <a:pt x="2201" y="192"/>
                  </a:moveTo>
                  <a:cubicBezTo>
                    <a:pt x="2221" y="220"/>
                    <a:pt x="2247" y="245"/>
                    <a:pt x="2268" y="265"/>
                  </a:cubicBezTo>
                  <a:cubicBezTo>
                    <a:pt x="2361" y="362"/>
                    <a:pt x="2449" y="429"/>
                    <a:pt x="2555" y="506"/>
                  </a:cubicBezTo>
                  <a:cubicBezTo>
                    <a:pt x="2581" y="522"/>
                    <a:pt x="2605" y="545"/>
                    <a:pt x="2633" y="565"/>
                  </a:cubicBezTo>
                  <a:cubicBezTo>
                    <a:pt x="2531" y="599"/>
                    <a:pt x="2443" y="744"/>
                    <a:pt x="2367" y="811"/>
                  </a:cubicBezTo>
                  <a:cubicBezTo>
                    <a:pt x="2316" y="856"/>
                    <a:pt x="2240" y="895"/>
                    <a:pt x="2188" y="949"/>
                  </a:cubicBezTo>
                  <a:cubicBezTo>
                    <a:pt x="2176" y="936"/>
                    <a:pt x="2163" y="923"/>
                    <a:pt x="2152" y="912"/>
                  </a:cubicBezTo>
                  <a:cubicBezTo>
                    <a:pt x="2061" y="817"/>
                    <a:pt x="1971" y="748"/>
                    <a:pt x="1865" y="672"/>
                  </a:cubicBezTo>
                  <a:cubicBezTo>
                    <a:pt x="1833" y="649"/>
                    <a:pt x="1800" y="619"/>
                    <a:pt x="1763" y="597"/>
                  </a:cubicBezTo>
                  <a:cubicBezTo>
                    <a:pt x="1852" y="545"/>
                    <a:pt x="1927" y="425"/>
                    <a:pt x="1996" y="366"/>
                  </a:cubicBezTo>
                  <a:cubicBezTo>
                    <a:pt x="2055" y="312"/>
                    <a:pt x="2154" y="265"/>
                    <a:pt x="2201" y="192"/>
                  </a:cubicBezTo>
                  <a:close/>
                  <a:moveTo>
                    <a:pt x="1138" y="230"/>
                  </a:moveTo>
                  <a:cubicBezTo>
                    <a:pt x="1151" y="243"/>
                    <a:pt x="1162" y="254"/>
                    <a:pt x="1173" y="265"/>
                  </a:cubicBezTo>
                  <a:cubicBezTo>
                    <a:pt x="1267" y="362"/>
                    <a:pt x="1354" y="429"/>
                    <a:pt x="1461" y="506"/>
                  </a:cubicBezTo>
                  <a:cubicBezTo>
                    <a:pt x="1494" y="528"/>
                    <a:pt x="1526" y="558"/>
                    <a:pt x="1563" y="580"/>
                  </a:cubicBezTo>
                  <a:cubicBezTo>
                    <a:pt x="1475" y="632"/>
                    <a:pt x="1399" y="752"/>
                    <a:pt x="1332" y="811"/>
                  </a:cubicBezTo>
                  <a:cubicBezTo>
                    <a:pt x="1270" y="865"/>
                    <a:pt x="1172" y="912"/>
                    <a:pt x="1125" y="985"/>
                  </a:cubicBezTo>
                  <a:cubicBezTo>
                    <a:pt x="1104" y="957"/>
                    <a:pt x="1078" y="933"/>
                    <a:pt x="1058" y="912"/>
                  </a:cubicBezTo>
                  <a:cubicBezTo>
                    <a:pt x="966" y="817"/>
                    <a:pt x="877" y="748"/>
                    <a:pt x="771" y="672"/>
                  </a:cubicBezTo>
                  <a:cubicBezTo>
                    <a:pt x="746" y="655"/>
                    <a:pt x="720" y="632"/>
                    <a:pt x="692" y="614"/>
                  </a:cubicBezTo>
                  <a:cubicBezTo>
                    <a:pt x="797" y="578"/>
                    <a:pt x="883" y="435"/>
                    <a:pt x="959" y="366"/>
                  </a:cubicBezTo>
                  <a:cubicBezTo>
                    <a:pt x="1009" y="321"/>
                    <a:pt x="1086" y="282"/>
                    <a:pt x="1138" y="230"/>
                  </a:cubicBezTo>
                  <a:close/>
                  <a:moveTo>
                    <a:pt x="292" y="951"/>
                  </a:moveTo>
                  <a:cubicBezTo>
                    <a:pt x="295" y="975"/>
                    <a:pt x="308" y="998"/>
                    <a:pt x="325" y="1015"/>
                  </a:cubicBezTo>
                  <a:cubicBezTo>
                    <a:pt x="288" y="1011"/>
                    <a:pt x="252" y="1007"/>
                    <a:pt x="215" y="1002"/>
                  </a:cubicBezTo>
                  <a:cubicBezTo>
                    <a:pt x="243" y="983"/>
                    <a:pt x="271" y="966"/>
                    <a:pt x="292" y="951"/>
                  </a:cubicBezTo>
                  <a:close/>
                  <a:moveTo>
                    <a:pt x="1386" y="951"/>
                  </a:moveTo>
                  <a:cubicBezTo>
                    <a:pt x="1390" y="975"/>
                    <a:pt x="1403" y="998"/>
                    <a:pt x="1420" y="1015"/>
                  </a:cubicBezTo>
                  <a:cubicBezTo>
                    <a:pt x="1382" y="1011"/>
                    <a:pt x="1347" y="1007"/>
                    <a:pt x="1310" y="1002"/>
                  </a:cubicBezTo>
                  <a:cubicBezTo>
                    <a:pt x="1337" y="983"/>
                    <a:pt x="1365" y="966"/>
                    <a:pt x="1386" y="951"/>
                  </a:cubicBezTo>
                  <a:close/>
                  <a:moveTo>
                    <a:pt x="2421" y="951"/>
                  </a:moveTo>
                  <a:cubicBezTo>
                    <a:pt x="2424" y="975"/>
                    <a:pt x="2438" y="998"/>
                    <a:pt x="2454" y="1015"/>
                  </a:cubicBezTo>
                  <a:cubicBezTo>
                    <a:pt x="2417" y="1011"/>
                    <a:pt x="2382" y="1007"/>
                    <a:pt x="2344" y="1002"/>
                  </a:cubicBezTo>
                  <a:cubicBezTo>
                    <a:pt x="2372" y="983"/>
                    <a:pt x="2402" y="966"/>
                    <a:pt x="2421" y="951"/>
                  </a:cubicBezTo>
                  <a:close/>
                  <a:moveTo>
                    <a:pt x="187" y="1"/>
                  </a:moveTo>
                  <a:cubicBezTo>
                    <a:pt x="131" y="1"/>
                    <a:pt x="78" y="12"/>
                    <a:pt x="51" y="58"/>
                  </a:cubicBezTo>
                  <a:cubicBezTo>
                    <a:pt x="1" y="140"/>
                    <a:pt x="88" y="213"/>
                    <a:pt x="139" y="265"/>
                  </a:cubicBezTo>
                  <a:cubicBezTo>
                    <a:pt x="230" y="362"/>
                    <a:pt x="320" y="429"/>
                    <a:pt x="426" y="506"/>
                  </a:cubicBezTo>
                  <a:cubicBezTo>
                    <a:pt x="452" y="522"/>
                    <a:pt x="476" y="545"/>
                    <a:pt x="504" y="565"/>
                  </a:cubicBezTo>
                  <a:cubicBezTo>
                    <a:pt x="400" y="599"/>
                    <a:pt x="314" y="744"/>
                    <a:pt x="237" y="811"/>
                  </a:cubicBezTo>
                  <a:cubicBezTo>
                    <a:pt x="163" y="877"/>
                    <a:pt x="34" y="931"/>
                    <a:pt x="8" y="1033"/>
                  </a:cubicBezTo>
                  <a:cubicBezTo>
                    <a:pt x="1" y="1069"/>
                    <a:pt x="19" y="1113"/>
                    <a:pt x="59" y="1121"/>
                  </a:cubicBezTo>
                  <a:cubicBezTo>
                    <a:pt x="150" y="1138"/>
                    <a:pt x="243" y="1153"/>
                    <a:pt x="334" y="1162"/>
                  </a:cubicBezTo>
                  <a:cubicBezTo>
                    <a:pt x="359" y="1167"/>
                    <a:pt x="383" y="1169"/>
                    <a:pt x="407" y="1169"/>
                  </a:cubicBezTo>
                  <a:cubicBezTo>
                    <a:pt x="456" y="1173"/>
                    <a:pt x="505" y="1175"/>
                    <a:pt x="554" y="1175"/>
                  </a:cubicBezTo>
                  <a:cubicBezTo>
                    <a:pt x="614" y="1175"/>
                    <a:pt x="674" y="1172"/>
                    <a:pt x="733" y="1166"/>
                  </a:cubicBezTo>
                  <a:cubicBezTo>
                    <a:pt x="759" y="1165"/>
                    <a:pt x="784" y="1163"/>
                    <a:pt x="810" y="1163"/>
                  </a:cubicBezTo>
                  <a:cubicBezTo>
                    <a:pt x="828" y="1163"/>
                    <a:pt x="847" y="1164"/>
                    <a:pt x="866" y="1166"/>
                  </a:cubicBezTo>
                  <a:cubicBezTo>
                    <a:pt x="904" y="1167"/>
                    <a:pt x="957" y="1177"/>
                    <a:pt x="1008" y="1177"/>
                  </a:cubicBezTo>
                  <a:cubicBezTo>
                    <a:pt x="1064" y="1177"/>
                    <a:pt x="1118" y="1165"/>
                    <a:pt x="1145" y="1119"/>
                  </a:cubicBezTo>
                  <a:cubicBezTo>
                    <a:pt x="1149" y="1119"/>
                    <a:pt x="1151" y="1121"/>
                    <a:pt x="1153" y="1121"/>
                  </a:cubicBezTo>
                  <a:cubicBezTo>
                    <a:pt x="1244" y="1138"/>
                    <a:pt x="1336" y="1153"/>
                    <a:pt x="1429" y="1162"/>
                  </a:cubicBezTo>
                  <a:cubicBezTo>
                    <a:pt x="1453" y="1167"/>
                    <a:pt x="1477" y="1169"/>
                    <a:pt x="1502" y="1169"/>
                  </a:cubicBezTo>
                  <a:cubicBezTo>
                    <a:pt x="1550" y="1173"/>
                    <a:pt x="1599" y="1175"/>
                    <a:pt x="1648" y="1175"/>
                  </a:cubicBezTo>
                  <a:cubicBezTo>
                    <a:pt x="1708" y="1175"/>
                    <a:pt x="1768" y="1172"/>
                    <a:pt x="1828" y="1166"/>
                  </a:cubicBezTo>
                  <a:cubicBezTo>
                    <a:pt x="1853" y="1165"/>
                    <a:pt x="1878" y="1163"/>
                    <a:pt x="1904" y="1163"/>
                  </a:cubicBezTo>
                  <a:cubicBezTo>
                    <a:pt x="1922" y="1163"/>
                    <a:pt x="1941" y="1164"/>
                    <a:pt x="1960" y="1166"/>
                  </a:cubicBezTo>
                  <a:cubicBezTo>
                    <a:pt x="1998" y="1167"/>
                    <a:pt x="2050" y="1176"/>
                    <a:pt x="2100" y="1176"/>
                  </a:cubicBezTo>
                  <a:cubicBezTo>
                    <a:pt x="2153" y="1176"/>
                    <a:pt x="2204" y="1167"/>
                    <a:pt x="2232" y="1128"/>
                  </a:cubicBezTo>
                  <a:cubicBezTo>
                    <a:pt x="2309" y="1143"/>
                    <a:pt x="2387" y="1154"/>
                    <a:pt x="2464" y="1162"/>
                  </a:cubicBezTo>
                  <a:cubicBezTo>
                    <a:pt x="2488" y="1167"/>
                    <a:pt x="2512" y="1169"/>
                    <a:pt x="2536" y="1169"/>
                  </a:cubicBezTo>
                  <a:cubicBezTo>
                    <a:pt x="2586" y="1173"/>
                    <a:pt x="2635" y="1175"/>
                    <a:pt x="2684" y="1175"/>
                  </a:cubicBezTo>
                  <a:cubicBezTo>
                    <a:pt x="2744" y="1175"/>
                    <a:pt x="2803" y="1172"/>
                    <a:pt x="2863" y="1166"/>
                  </a:cubicBezTo>
                  <a:cubicBezTo>
                    <a:pt x="2888" y="1165"/>
                    <a:pt x="2914" y="1163"/>
                    <a:pt x="2939" y="1163"/>
                  </a:cubicBezTo>
                  <a:cubicBezTo>
                    <a:pt x="2957" y="1163"/>
                    <a:pt x="2976" y="1164"/>
                    <a:pt x="2995" y="1166"/>
                  </a:cubicBezTo>
                  <a:cubicBezTo>
                    <a:pt x="3033" y="1167"/>
                    <a:pt x="3086" y="1177"/>
                    <a:pt x="3137" y="1177"/>
                  </a:cubicBezTo>
                  <a:cubicBezTo>
                    <a:pt x="3193" y="1177"/>
                    <a:pt x="3247" y="1165"/>
                    <a:pt x="3275" y="1119"/>
                  </a:cubicBezTo>
                  <a:cubicBezTo>
                    <a:pt x="3325" y="1039"/>
                    <a:pt x="3237" y="964"/>
                    <a:pt x="3187" y="912"/>
                  </a:cubicBezTo>
                  <a:cubicBezTo>
                    <a:pt x="3096" y="817"/>
                    <a:pt x="3006" y="748"/>
                    <a:pt x="2900" y="672"/>
                  </a:cubicBezTo>
                  <a:cubicBezTo>
                    <a:pt x="2876" y="655"/>
                    <a:pt x="2850" y="632"/>
                    <a:pt x="2822" y="614"/>
                  </a:cubicBezTo>
                  <a:cubicBezTo>
                    <a:pt x="2926" y="578"/>
                    <a:pt x="3012" y="435"/>
                    <a:pt x="3088" y="366"/>
                  </a:cubicBezTo>
                  <a:cubicBezTo>
                    <a:pt x="3163" y="300"/>
                    <a:pt x="3291" y="246"/>
                    <a:pt x="3318" y="144"/>
                  </a:cubicBezTo>
                  <a:cubicBezTo>
                    <a:pt x="3325" y="110"/>
                    <a:pt x="3306" y="64"/>
                    <a:pt x="3267" y="56"/>
                  </a:cubicBezTo>
                  <a:cubicBezTo>
                    <a:pt x="3176" y="39"/>
                    <a:pt x="3084" y="25"/>
                    <a:pt x="2991" y="15"/>
                  </a:cubicBezTo>
                  <a:cubicBezTo>
                    <a:pt x="2967" y="10"/>
                    <a:pt x="2943" y="10"/>
                    <a:pt x="2919" y="10"/>
                  </a:cubicBezTo>
                  <a:cubicBezTo>
                    <a:pt x="2869" y="5"/>
                    <a:pt x="2819" y="3"/>
                    <a:pt x="2769" y="3"/>
                  </a:cubicBezTo>
                  <a:cubicBezTo>
                    <a:pt x="2710" y="3"/>
                    <a:pt x="2651" y="6"/>
                    <a:pt x="2592" y="13"/>
                  </a:cubicBezTo>
                  <a:cubicBezTo>
                    <a:pt x="2571" y="14"/>
                    <a:pt x="2549" y="15"/>
                    <a:pt x="2527" y="15"/>
                  </a:cubicBezTo>
                  <a:cubicBezTo>
                    <a:pt x="2505" y="15"/>
                    <a:pt x="2482" y="14"/>
                    <a:pt x="2460" y="13"/>
                  </a:cubicBezTo>
                  <a:cubicBezTo>
                    <a:pt x="2421" y="11"/>
                    <a:pt x="2368" y="1"/>
                    <a:pt x="2317" y="1"/>
                  </a:cubicBezTo>
                  <a:cubicBezTo>
                    <a:pt x="2261" y="1"/>
                    <a:pt x="2208" y="12"/>
                    <a:pt x="2180" y="58"/>
                  </a:cubicBezTo>
                  <a:cubicBezTo>
                    <a:pt x="2180" y="58"/>
                    <a:pt x="2180" y="58"/>
                    <a:pt x="2180" y="60"/>
                  </a:cubicBezTo>
                  <a:cubicBezTo>
                    <a:pt x="2178" y="58"/>
                    <a:pt x="2175" y="58"/>
                    <a:pt x="2173" y="56"/>
                  </a:cubicBezTo>
                  <a:cubicBezTo>
                    <a:pt x="2081" y="39"/>
                    <a:pt x="1990" y="25"/>
                    <a:pt x="1897" y="15"/>
                  </a:cubicBezTo>
                  <a:cubicBezTo>
                    <a:pt x="1874" y="10"/>
                    <a:pt x="1848" y="10"/>
                    <a:pt x="1824" y="10"/>
                  </a:cubicBezTo>
                  <a:cubicBezTo>
                    <a:pt x="1775" y="5"/>
                    <a:pt x="1725" y="3"/>
                    <a:pt x="1675" y="3"/>
                  </a:cubicBezTo>
                  <a:cubicBezTo>
                    <a:pt x="1616" y="3"/>
                    <a:pt x="1556" y="6"/>
                    <a:pt x="1498" y="13"/>
                  </a:cubicBezTo>
                  <a:cubicBezTo>
                    <a:pt x="1476" y="14"/>
                    <a:pt x="1454" y="15"/>
                    <a:pt x="1432" y="15"/>
                  </a:cubicBezTo>
                  <a:cubicBezTo>
                    <a:pt x="1410" y="15"/>
                    <a:pt x="1388" y="14"/>
                    <a:pt x="1365" y="13"/>
                  </a:cubicBezTo>
                  <a:cubicBezTo>
                    <a:pt x="1328" y="11"/>
                    <a:pt x="1275" y="1"/>
                    <a:pt x="1224" y="1"/>
                  </a:cubicBezTo>
                  <a:cubicBezTo>
                    <a:pt x="1172" y="1"/>
                    <a:pt x="1122" y="11"/>
                    <a:pt x="1093" y="49"/>
                  </a:cubicBezTo>
                  <a:cubicBezTo>
                    <a:pt x="1017" y="36"/>
                    <a:pt x="939" y="23"/>
                    <a:pt x="862" y="15"/>
                  </a:cubicBezTo>
                  <a:cubicBezTo>
                    <a:pt x="838" y="10"/>
                    <a:pt x="814" y="10"/>
                    <a:pt x="789" y="10"/>
                  </a:cubicBezTo>
                  <a:cubicBezTo>
                    <a:pt x="740" y="5"/>
                    <a:pt x="690" y="3"/>
                    <a:pt x="640" y="3"/>
                  </a:cubicBezTo>
                  <a:cubicBezTo>
                    <a:pt x="581" y="3"/>
                    <a:pt x="522" y="6"/>
                    <a:pt x="463" y="13"/>
                  </a:cubicBezTo>
                  <a:cubicBezTo>
                    <a:pt x="442" y="14"/>
                    <a:pt x="420" y="15"/>
                    <a:pt x="398" y="15"/>
                  </a:cubicBezTo>
                  <a:cubicBezTo>
                    <a:pt x="375" y="15"/>
                    <a:pt x="353" y="14"/>
                    <a:pt x="331" y="13"/>
                  </a:cubicBezTo>
                  <a:cubicBezTo>
                    <a:pt x="292" y="11"/>
                    <a:pt x="238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4041009" y="111325"/>
              <a:ext cx="501785" cy="266524"/>
            </a:xfrm>
            <a:custGeom>
              <a:avLst/>
              <a:gdLst/>
              <a:ahLst/>
              <a:cxnLst/>
              <a:rect l="l" t="t" r="r" b="b"/>
              <a:pathLst>
                <a:path w="2231" h="1185" extrusionOk="0">
                  <a:moveTo>
                    <a:pt x="292" y="396"/>
                  </a:moveTo>
                  <a:cubicBezTo>
                    <a:pt x="295" y="420"/>
                    <a:pt x="308" y="443"/>
                    <a:pt x="325" y="459"/>
                  </a:cubicBezTo>
                  <a:cubicBezTo>
                    <a:pt x="290" y="456"/>
                    <a:pt x="253" y="452"/>
                    <a:pt x="217" y="446"/>
                  </a:cubicBezTo>
                  <a:cubicBezTo>
                    <a:pt x="243" y="428"/>
                    <a:pt x="273" y="411"/>
                    <a:pt x="292" y="396"/>
                  </a:cubicBezTo>
                  <a:close/>
                  <a:moveTo>
                    <a:pt x="1326" y="396"/>
                  </a:moveTo>
                  <a:cubicBezTo>
                    <a:pt x="1332" y="420"/>
                    <a:pt x="1343" y="443"/>
                    <a:pt x="1362" y="459"/>
                  </a:cubicBezTo>
                  <a:cubicBezTo>
                    <a:pt x="1325" y="456"/>
                    <a:pt x="1287" y="452"/>
                    <a:pt x="1252" y="446"/>
                  </a:cubicBezTo>
                  <a:cubicBezTo>
                    <a:pt x="1278" y="428"/>
                    <a:pt x="1308" y="411"/>
                    <a:pt x="1326" y="396"/>
                  </a:cubicBezTo>
                  <a:close/>
                  <a:moveTo>
                    <a:pt x="873" y="959"/>
                  </a:moveTo>
                  <a:cubicBezTo>
                    <a:pt x="877" y="983"/>
                    <a:pt x="888" y="1006"/>
                    <a:pt x="907" y="1023"/>
                  </a:cubicBezTo>
                  <a:cubicBezTo>
                    <a:pt x="870" y="1019"/>
                    <a:pt x="832" y="1015"/>
                    <a:pt x="797" y="1009"/>
                  </a:cubicBezTo>
                  <a:cubicBezTo>
                    <a:pt x="825" y="991"/>
                    <a:pt x="853" y="972"/>
                    <a:pt x="873" y="959"/>
                  </a:cubicBezTo>
                  <a:close/>
                  <a:moveTo>
                    <a:pt x="553" y="1"/>
                  </a:moveTo>
                  <a:cubicBezTo>
                    <a:pt x="542" y="1"/>
                    <a:pt x="531" y="2"/>
                    <a:pt x="519" y="5"/>
                  </a:cubicBezTo>
                  <a:cubicBezTo>
                    <a:pt x="409" y="31"/>
                    <a:pt x="318" y="185"/>
                    <a:pt x="238" y="256"/>
                  </a:cubicBezTo>
                  <a:cubicBezTo>
                    <a:pt x="165" y="321"/>
                    <a:pt x="34" y="376"/>
                    <a:pt x="10" y="478"/>
                  </a:cubicBezTo>
                  <a:cubicBezTo>
                    <a:pt x="1" y="514"/>
                    <a:pt x="21" y="558"/>
                    <a:pt x="60" y="566"/>
                  </a:cubicBezTo>
                  <a:cubicBezTo>
                    <a:pt x="150" y="582"/>
                    <a:pt x="243" y="597"/>
                    <a:pt x="335" y="607"/>
                  </a:cubicBezTo>
                  <a:cubicBezTo>
                    <a:pt x="359" y="612"/>
                    <a:pt x="383" y="614"/>
                    <a:pt x="407" y="614"/>
                  </a:cubicBezTo>
                  <a:cubicBezTo>
                    <a:pt x="457" y="618"/>
                    <a:pt x="506" y="619"/>
                    <a:pt x="555" y="619"/>
                  </a:cubicBezTo>
                  <a:cubicBezTo>
                    <a:pt x="614" y="619"/>
                    <a:pt x="674" y="617"/>
                    <a:pt x="734" y="610"/>
                  </a:cubicBezTo>
                  <a:cubicBezTo>
                    <a:pt x="759" y="609"/>
                    <a:pt x="785" y="608"/>
                    <a:pt x="810" y="608"/>
                  </a:cubicBezTo>
                  <a:cubicBezTo>
                    <a:pt x="828" y="608"/>
                    <a:pt x="847" y="609"/>
                    <a:pt x="866" y="610"/>
                  </a:cubicBezTo>
                  <a:cubicBezTo>
                    <a:pt x="903" y="612"/>
                    <a:pt x="954" y="622"/>
                    <a:pt x="1004" y="622"/>
                  </a:cubicBezTo>
                  <a:cubicBezTo>
                    <a:pt x="935" y="679"/>
                    <a:pt x="873" y="769"/>
                    <a:pt x="817" y="819"/>
                  </a:cubicBezTo>
                  <a:cubicBezTo>
                    <a:pt x="745" y="885"/>
                    <a:pt x="616" y="937"/>
                    <a:pt x="590" y="1039"/>
                  </a:cubicBezTo>
                  <a:cubicBezTo>
                    <a:pt x="581" y="1075"/>
                    <a:pt x="601" y="1121"/>
                    <a:pt x="640" y="1129"/>
                  </a:cubicBezTo>
                  <a:cubicBezTo>
                    <a:pt x="732" y="1146"/>
                    <a:pt x="823" y="1160"/>
                    <a:pt x="916" y="1170"/>
                  </a:cubicBezTo>
                  <a:cubicBezTo>
                    <a:pt x="939" y="1174"/>
                    <a:pt x="965" y="1175"/>
                    <a:pt x="989" y="1175"/>
                  </a:cubicBezTo>
                  <a:cubicBezTo>
                    <a:pt x="1038" y="1180"/>
                    <a:pt x="1088" y="1182"/>
                    <a:pt x="1138" y="1182"/>
                  </a:cubicBezTo>
                  <a:cubicBezTo>
                    <a:pt x="1197" y="1182"/>
                    <a:pt x="1257" y="1179"/>
                    <a:pt x="1315" y="1172"/>
                  </a:cubicBezTo>
                  <a:cubicBezTo>
                    <a:pt x="1337" y="1171"/>
                    <a:pt x="1359" y="1170"/>
                    <a:pt x="1381" y="1170"/>
                  </a:cubicBezTo>
                  <a:cubicBezTo>
                    <a:pt x="1403" y="1170"/>
                    <a:pt x="1425" y="1171"/>
                    <a:pt x="1448" y="1172"/>
                  </a:cubicBezTo>
                  <a:cubicBezTo>
                    <a:pt x="1486" y="1174"/>
                    <a:pt x="1539" y="1184"/>
                    <a:pt x="1591" y="1184"/>
                  </a:cubicBezTo>
                  <a:cubicBezTo>
                    <a:pt x="1646" y="1184"/>
                    <a:pt x="1699" y="1173"/>
                    <a:pt x="1727" y="1127"/>
                  </a:cubicBezTo>
                  <a:cubicBezTo>
                    <a:pt x="1776" y="1045"/>
                    <a:pt x="1690" y="970"/>
                    <a:pt x="1640" y="918"/>
                  </a:cubicBezTo>
                  <a:cubicBezTo>
                    <a:pt x="1546" y="823"/>
                    <a:pt x="1457" y="756"/>
                    <a:pt x="1351" y="679"/>
                  </a:cubicBezTo>
                  <a:cubicBezTo>
                    <a:pt x="1312" y="651"/>
                    <a:pt x="1270" y="612"/>
                    <a:pt x="1224" y="588"/>
                  </a:cubicBezTo>
                  <a:lnTo>
                    <a:pt x="1224" y="588"/>
                  </a:lnTo>
                  <a:cubicBezTo>
                    <a:pt x="1272" y="596"/>
                    <a:pt x="1321" y="603"/>
                    <a:pt x="1371" y="607"/>
                  </a:cubicBezTo>
                  <a:cubicBezTo>
                    <a:pt x="1394" y="612"/>
                    <a:pt x="1418" y="614"/>
                    <a:pt x="1444" y="614"/>
                  </a:cubicBezTo>
                  <a:cubicBezTo>
                    <a:pt x="1492" y="618"/>
                    <a:pt x="1541" y="619"/>
                    <a:pt x="1590" y="619"/>
                  </a:cubicBezTo>
                  <a:cubicBezTo>
                    <a:pt x="1650" y="619"/>
                    <a:pt x="1710" y="617"/>
                    <a:pt x="1770" y="610"/>
                  </a:cubicBezTo>
                  <a:cubicBezTo>
                    <a:pt x="1795" y="609"/>
                    <a:pt x="1820" y="608"/>
                    <a:pt x="1845" y="608"/>
                  </a:cubicBezTo>
                  <a:cubicBezTo>
                    <a:pt x="1863" y="608"/>
                    <a:pt x="1882" y="609"/>
                    <a:pt x="1901" y="610"/>
                  </a:cubicBezTo>
                  <a:cubicBezTo>
                    <a:pt x="1939" y="612"/>
                    <a:pt x="1992" y="622"/>
                    <a:pt x="2043" y="622"/>
                  </a:cubicBezTo>
                  <a:cubicBezTo>
                    <a:pt x="2099" y="622"/>
                    <a:pt x="2154" y="610"/>
                    <a:pt x="2182" y="564"/>
                  </a:cubicBezTo>
                  <a:cubicBezTo>
                    <a:pt x="2231" y="484"/>
                    <a:pt x="2143" y="409"/>
                    <a:pt x="2095" y="357"/>
                  </a:cubicBezTo>
                  <a:cubicBezTo>
                    <a:pt x="2001" y="262"/>
                    <a:pt x="1912" y="193"/>
                    <a:pt x="1806" y="116"/>
                  </a:cubicBezTo>
                  <a:cubicBezTo>
                    <a:pt x="1743" y="72"/>
                    <a:pt x="1673" y="1"/>
                    <a:pt x="1587" y="1"/>
                  </a:cubicBezTo>
                  <a:cubicBezTo>
                    <a:pt x="1577" y="1"/>
                    <a:pt x="1565" y="2"/>
                    <a:pt x="1554" y="5"/>
                  </a:cubicBezTo>
                  <a:cubicBezTo>
                    <a:pt x="1444" y="31"/>
                    <a:pt x="1354" y="185"/>
                    <a:pt x="1272" y="256"/>
                  </a:cubicBezTo>
                  <a:cubicBezTo>
                    <a:pt x="1222" y="301"/>
                    <a:pt x="1146" y="340"/>
                    <a:pt x="1095" y="394"/>
                  </a:cubicBezTo>
                  <a:cubicBezTo>
                    <a:pt x="1082" y="381"/>
                    <a:pt x="1069" y="368"/>
                    <a:pt x="1058" y="357"/>
                  </a:cubicBezTo>
                  <a:cubicBezTo>
                    <a:pt x="967" y="262"/>
                    <a:pt x="877" y="193"/>
                    <a:pt x="771" y="116"/>
                  </a:cubicBezTo>
                  <a:cubicBezTo>
                    <a:pt x="706" y="72"/>
                    <a:pt x="638" y="1"/>
                    <a:pt x="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" name="Google Shape;330;p4"/>
          <p:cNvSpPr txBox="1">
            <a:spLocks noGrp="1"/>
          </p:cNvSpPr>
          <p:nvPr>
            <p:ph type="title"/>
          </p:nvPr>
        </p:nvSpPr>
        <p:spPr>
          <a:xfrm>
            <a:off x="720000" y="451501"/>
            <a:ext cx="770400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"/>
          <p:cNvSpPr txBox="1">
            <a:spLocks noGrp="1"/>
          </p:cNvSpPr>
          <p:nvPr>
            <p:ph type="title"/>
          </p:nvPr>
        </p:nvSpPr>
        <p:spPr>
          <a:xfrm>
            <a:off x="1181436" y="2491800"/>
            <a:ext cx="27456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3" name="Google Shape;333;p5"/>
          <p:cNvSpPr txBox="1">
            <a:spLocks noGrp="1"/>
          </p:cNvSpPr>
          <p:nvPr>
            <p:ph type="subTitle" idx="1"/>
          </p:nvPr>
        </p:nvSpPr>
        <p:spPr>
          <a:xfrm>
            <a:off x="1181425" y="2849450"/>
            <a:ext cx="2745600" cy="10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5"/>
          <p:cNvSpPr txBox="1">
            <a:spLocks noGrp="1"/>
          </p:cNvSpPr>
          <p:nvPr>
            <p:ph type="title" idx="2"/>
          </p:nvPr>
        </p:nvSpPr>
        <p:spPr>
          <a:xfrm>
            <a:off x="5216961" y="2491800"/>
            <a:ext cx="27456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5" name="Google Shape;335;p5"/>
          <p:cNvSpPr txBox="1">
            <a:spLocks noGrp="1"/>
          </p:cNvSpPr>
          <p:nvPr>
            <p:ph type="subTitle" idx="3"/>
          </p:nvPr>
        </p:nvSpPr>
        <p:spPr>
          <a:xfrm>
            <a:off x="5216950" y="2849450"/>
            <a:ext cx="2745600" cy="10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"/>
          <p:cNvSpPr txBox="1">
            <a:spLocks noGrp="1"/>
          </p:cNvSpPr>
          <p:nvPr>
            <p:ph type="title" idx="4"/>
          </p:nvPr>
        </p:nvSpPr>
        <p:spPr>
          <a:xfrm>
            <a:off x="720000" y="451503"/>
            <a:ext cx="770400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37" name="Google Shape;337;p5"/>
          <p:cNvGrpSpPr/>
          <p:nvPr/>
        </p:nvGrpSpPr>
        <p:grpSpPr>
          <a:xfrm>
            <a:off x="-174250" y="-152407"/>
            <a:ext cx="9383311" cy="423818"/>
            <a:chOff x="-206744" y="4457830"/>
            <a:chExt cx="8591989" cy="388076"/>
          </a:xfrm>
        </p:grpSpPr>
        <p:grpSp>
          <p:nvGrpSpPr>
            <p:cNvPr id="338" name="Google Shape;338;p5"/>
            <p:cNvGrpSpPr/>
            <p:nvPr/>
          </p:nvGrpSpPr>
          <p:grpSpPr>
            <a:xfrm rot="5400000">
              <a:off x="1045526" y="3205561"/>
              <a:ext cx="388076" cy="2892615"/>
              <a:chOff x="434225" y="628490"/>
              <a:chExt cx="516952" cy="3852710"/>
            </a:xfrm>
          </p:grpSpPr>
          <p:sp>
            <p:nvSpPr>
              <p:cNvPr id="339" name="Google Shape;339;p5"/>
              <p:cNvSpPr/>
              <p:nvPr/>
            </p:nvSpPr>
            <p:spPr>
              <a:xfrm>
                <a:off x="449538" y="1427693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4"/>
                    </a:moveTo>
                    <a:cubicBezTo>
                      <a:pt x="2780" y="254"/>
                      <a:pt x="2767" y="315"/>
                      <a:pt x="2760" y="377"/>
                    </a:cubicBezTo>
                    <a:cubicBezTo>
                      <a:pt x="2752" y="332"/>
                      <a:pt x="2743" y="285"/>
                      <a:pt x="2733" y="239"/>
                    </a:cubicBezTo>
                    <a:cubicBezTo>
                      <a:pt x="2754" y="224"/>
                      <a:pt x="2776" y="207"/>
                      <a:pt x="2799" y="194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90"/>
                      <a:pt x="202" y="407"/>
                      <a:pt x="235" y="425"/>
                    </a:cubicBezTo>
                    <a:cubicBezTo>
                      <a:pt x="203" y="427"/>
                      <a:pt x="170" y="433"/>
                      <a:pt x="138" y="440"/>
                    </a:cubicBezTo>
                    <a:cubicBezTo>
                      <a:pt x="136" y="420"/>
                      <a:pt x="134" y="399"/>
                      <a:pt x="133" y="379"/>
                    </a:cubicBezTo>
                    <a:close/>
                    <a:moveTo>
                      <a:pt x="2625" y="326"/>
                    </a:moveTo>
                    <a:cubicBezTo>
                      <a:pt x="2635" y="377"/>
                      <a:pt x="2644" y="425"/>
                      <a:pt x="2655" y="474"/>
                    </a:cubicBezTo>
                    <a:cubicBezTo>
                      <a:pt x="2635" y="435"/>
                      <a:pt x="2614" y="395"/>
                      <a:pt x="2594" y="356"/>
                    </a:cubicBezTo>
                    <a:cubicBezTo>
                      <a:pt x="2605" y="347"/>
                      <a:pt x="2616" y="338"/>
                      <a:pt x="2625" y="326"/>
                    </a:cubicBezTo>
                    <a:close/>
                    <a:moveTo>
                      <a:pt x="2493" y="455"/>
                    </a:moveTo>
                    <a:cubicBezTo>
                      <a:pt x="2499" y="472"/>
                      <a:pt x="2506" y="489"/>
                      <a:pt x="2513" y="505"/>
                    </a:cubicBezTo>
                    <a:cubicBezTo>
                      <a:pt x="2508" y="500"/>
                      <a:pt x="2502" y="496"/>
                      <a:pt x="2499" y="492"/>
                    </a:cubicBezTo>
                    <a:cubicBezTo>
                      <a:pt x="2489" y="486"/>
                      <a:pt x="2480" y="483"/>
                      <a:pt x="2471" y="483"/>
                    </a:cubicBezTo>
                    <a:cubicBezTo>
                      <a:pt x="2469" y="483"/>
                      <a:pt x="2467" y="483"/>
                      <a:pt x="2465" y="483"/>
                    </a:cubicBezTo>
                    <a:cubicBezTo>
                      <a:pt x="2474" y="474"/>
                      <a:pt x="2484" y="464"/>
                      <a:pt x="2493" y="455"/>
                    </a:cubicBezTo>
                    <a:close/>
                    <a:moveTo>
                      <a:pt x="414" y="517"/>
                    </a:moveTo>
                    <a:cubicBezTo>
                      <a:pt x="425" y="522"/>
                      <a:pt x="437" y="528"/>
                      <a:pt x="448" y="533"/>
                    </a:cubicBezTo>
                    <a:cubicBezTo>
                      <a:pt x="405" y="556"/>
                      <a:pt x="360" y="578"/>
                      <a:pt x="317" y="599"/>
                    </a:cubicBezTo>
                    <a:cubicBezTo>
                      <a:pt x="340" y="576"/>
                      <a:pt x="366" y="556"/>
                      <a:pt x="394" y="537"/>
                    </a:cubicBezTo>
                    <a:cubicBezTo>
                      <a:pt x="403" y="531"/>
                      <a:pt x="409" y="524"/>
                      <a:pt x="414" y="517"/>
                    </a:cubicBezTo>
                    <a:close/>
                    <a:moveTo>
                      <a:pt x="2879" y="392"/>
                    </a:moveTo>
                    <a:cubicBezTo>
                      <a:pt x="2883" y="483"/>
                      <a:pt x="2888" y="574"/>
                      <a:pt x="2894" y="666"/>
                    </a:cubicBezTo>
                    <a:cubicBezTo>
                      <a:pt x="2871" y="576"/>
                      <a:pt x="2868" y="483"/>
                      <a:pt x="2879" y="392"/>
                    </a:cubicBezTo>
                    <a:close/>
                    <a:moveTo>
                      <a:pt x="466" y="705"/>
                    </a:moveTo>
                    <a:cubicBezTo>
                      <a:pt x="468" y="707"/>
                      <a:pt x="468" y="707"/>
                      <a:pt x="468" y="709"/>
                    </a:cubicBezTo>
                    <a:cubicBezTo>
                      <a:pt x="466" y="709"/>
                      <a:pt x="464" y="710"/>
                      <a:pt x="461" y="712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3"/>
                    </a:moveTo>
                    <a:cubicBezTo>
                      <a:pt x="2334" y="664"/>
                      <a:pt x="2359" y="684"/>
                      <a:pt x="2383" y="705"/>
                    </a:cubicBezTo>
                    <a:cubicBezTo>
                      <a:pt x="2387" y="714"/>
                      <a:pt x="2390" y="724"/>
                      <a:pt x="2398" y="731"/>
                    </a:cubicBezTo>
                    <a:cubicBezTo>
                      <a:pt x="2415" y="750"/>
                      <a:pt x="2433" y="761"/>
                      <a:pt x="2454" y="765"/>
                    </a:cubicBezTo>
                    <a:cubicBezTo>
                      <a:pt x="2486" y="794"/>
                      <a:pt x="2515" y="822"/>
                      <a:pt x="2547" y="852"/>
                    </a:cubicBezTo>
                    <a:cubicBezTo>
                      <a:pt x="2463" y="787"/>
                      <a:pt x="2379" y="722"/>
                      <a:pt x="2297" y="656"/>
                    </a:cubicBezTo>
                    <a:cubicBezTo>
                      <a:pt x="2301" y="651"/>
                      <a:pt x="2305" y="647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3"/>
                      <a:pt x="547" y="878"/>
                      <a:pt x="494" y="914"/>
                    </a:cubicBezTo>
                    <a:cubicBezTo>
                      <a:pt x="545" y="875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6"/>
                      <a:pt x="230" y="1046"/>
                    </a:cubicBezTo>
                    <a:cubicBezTo>
                      <a:pt x="230" y="1048"/>
                      <a:pt x="228" y="1050"/>
                      <a:pt x="226" y="1052"/>
                    </a:cubicBezTo>
                    <a:cubicBezTo>
                      <a:pt x="226" y="1050"/>
                      <a:pt x="226" y="1046"/>
                      <a:pt x="226" y="1044"/>
                    </a:cubicBezTo>
                    <a:close/>
                    <a:moveTo>
                      <a:pt x="2894" y="1098"/>
                    </a:moveTo>
                    <a:cubicBezTo>
                      <a:pt x="2903" y="1111"/>
                      <a:pt x="2912" y="1124"/>
                      <a:pt x="2920" y="1136"/>
                    </a:cubicBezTo>
                    <a:cubicBezTo>
                      <a:pt x="2909" y="1130"/>
                      <a:pt x="2898" y="1124"/>
                      <a:pt x="2884" y="1117"/>
                    </a:cubicBezTo>
                    <a:cubicBezTo>
                      <a:pt x="2888" y="1111"/>
                      <a:pt x="2892" y="1104"/>
                      <a:pt x="2894" y="1098"/>
                    </a:cubicBezTo>
                    <a:close/>
                    <a:moveTo>
                      <a:pt x="2914" y="1"/>
                    </a:moveTo>
                    <a:cubicBezTo>
                      <a:pt x="2904" y="1"/>
                      <a:pt x="2894" y="3"/>
                      <a:pt x="2884" y="8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21"/>
                    </a:cubicBezTo>
                    <a:cubicBezTo>
                      <a:pt x="2400" y="373"/>
                      <a:pt x="2348" y="429"/>
                      <a:pt x="2295" y="485"/>
                    </a:cubicBezTo>
                    <a:cubicBezTo>
                      <a:pt x="2293" y="483"/>
                      <a:pt x="2293" y="483"/>
                      <a:pt x="2292" y="483"/>
                    </a:cubicBez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9"/>
                    </a:cubicBezTo>
                    <a:cubicBezTo>
                      <a:pt x="2202" y="580"/>
                      <a:pt x="2182" y="599"/>
                      <a:pt x="2163" y="619"/>
                    </a:cubicBezTo>
                    <a:cubicBezTo>
                      <a:pt x="2141" y="640"/>
                      <a:pt x="2137" y="684"/>
                      <a:pt x="2163" y="705"/>
                    </a:cubicBezTo>
                    <a:cubicBezTo>
                      <a:pt x="2314" y="822"/>
                      <a:pt x="2465" y="942"/>
                      <a:pt x="2616" y="1061"/>
                    </a:cubicBezTo>
                    <a:cubicBezTo>
                      <a:pt x="2728" y="1149"/>
                      <a:pt x="2836" y="1253"/>
                      <a:pt x="2978" y="1287"/>
                    </a:cubicBezTo>
                    <a:cubicBezTo>
                      <a:pt x="2982" y="1287"/>
                      <a:pt x="2986" y="1288"/>
                      <a:pt x="2991" y="1288"/>
                    </a:cubicBezTo>
                    <a:cubicBezTo>
                      <a:pt x="3024" y="1288"/>
                      <a:pt x="3057" y="1263"/>
                      <a:pt x="3054" y="1227"/>
                    </a:cubicBezTo>
                    <a:cubicBezTo>
                      <a:pt x="3026" y="850"/>
                      <a:pt x="2998" y="474"/>
                      <a:pt x="2987" y="95"/>
                    </a:cubicBezTo>
                    <a:cubicBezTo>
                      <a:pt x="2987" y="78"/>
                      <a:pt x="2983" y="67"/>
                      <a:pt x="2974" y="58"/>
                    </a:cubicBezTo>
                    <a:cubicBezTo>
                      <a:pt x="2974" y="26"/>
                      <a:pt x="2947" y="1"/>
                      <a:pt x="2914" y="1"/>
                    </a:cubicBezTo>
                    <a:close/>
                    <a:moveTo>
                      <a:pt x="89" y="251"/>
                    </a:moveTo>
                    <a:cubicBezTo>
                      <a:pt x="80" y="251"/>
                      <a:pt x="72" y="251"/>
                      <a:pt x="64" y="252"/>
                    </a:cubicBezTo>
                    <a:cubicBezTo>
                      <a:pt x="34" y="254"/>
                      <a:pt x="0" y="276"/>
                      <a:pt x="4" y="311"/>
                    </a:cubicBezTo>
                    <a:cubicBezTo>
                      <a:pt x="6" y="328"/>
                      <a:pt x="8" y="347"/>
                      <a:pt x="10" y="364"/>
                    </a:cubicBezTo>
                    <a:cubicBezTo>
                      <a:pt x="8" y="371"/>
                      <a:pt x="8" y="379"/>
                      <a:pt x="8" y="386"/>
                    </a:cubicBezTo>
                    <a:cubicBezTo>
                      <a:pt x="11" y="407"/>
                      <a:pt x="15" y="427"/>
                      <a:pt x="17" y="448"/>
                    </a:cubicBezTo>
                    <a:cubicBezTo>
                      <a:pt x="41" y="720"/>
                      <a:pt x="51" y="994"/>
                      <a:pt x="45" y="1268"/>
                    </a:cubicBezTo>
                    <a:cubicBezTo>
                      <a:pt x="44" y="1302"/>
                      <a:pt x="75" y="1328"/>
                      <a:pt x="107" y="1328"/>
                    </a:cubicBezTo>
                    <a:cubicBezTo>
                      <a:pt x="117" y="1328"/>
                      <a:pt x="127" y="1325"/>
                      <a:pt x="136" y="1320"/>
                    </a:cubicBezTo>
                    <a:cubicBezTo>
                      <a:pt x="155" y="1309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8"/>
                    </a:cubicBezTo>
                    <a:cubicBezTo>
                      <a:pt x="453" y="1082"/>
                      <a:pt x="688" y="919"/>
                      <a:pt x="940" y="781"/>
                    </a:cubicBezTo>
                    <a:cubicBezTo>
                      <a:pt x="981" y="757"/>
                      <a:pt x="977" y="699"/>
                      <a:pt x="940" y="675"/>
                    </a:cubicBezTo>
                    <a:cubicBezTo>
                      <a:pt x="789" y="582"/>
                      <a:pt x="636" y="494"/>
                      <a:pt x="479" y="414"/>
                    </a:cubicBezTo>
                    <a:cubicBezTo>
                      <a:pt x="371" y="356"/>
                      <a:pt x="221" y="251"/>
                      <a:pt x="89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5"/>
              <p:cNvSpPr/>
              <p:nvPr/>
            </p:nvSpPr>
            <p:spPr>
              <a:xfrm>
                <a:off x="450989" y="1180581"/>
                <a:ext cx="491000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0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5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4"/>
                    </a:cubicBezTo>
                    <a:cubicBezTo>
                      <a:pt x="227" y="167"/>
                      <a:pt x="199" y="156"/>
                      <a:pt x="171" y="156"/>
                    </a:cubicBezTo>
                    <a:cubicBezTo>
                      <a:pt x="82" y="156"/>
                      <a:pt x="1" y="277"/>
                      <a:pt x="81" y="364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1"/>
                      <a:pt x="1114" y="1313"/>
                    </a:cubicBezTo>
                    <a:cubicBezTo>
                      <a:pt x="1209" y="1416"/>
                      <a:pt x="1300" y="1518"/>
                      <a:pt x="1421" y="1591"/>
                    </a:cubicBezTo>
                    <a:cubicBezTo>
                      <a:pt x="1443" y="1605"/>
                      <a:pt x="1464" y="1610"/>
                      <a:pt x="1483" y="1610"/>
                    </a:cubicBezTo>
                    <a:cubicBezTo>
                      <a:pt x="1495" y="1610"/>
                      <a:pt x="1507" y="1608"/>
                      <a:pt x="1518" y="1604"/>
                    </a:cubicBezTo>
                    <a:cubicBezTo>
                      <a:pt x="1542" y="1600"/>
                      <a:pt x="1567" y="1591"/>
                      <a:pt x="1589" y="1569"/>
                    </a:cubicBezTo>
                    <a:cubicBezTo>
                      <a:pt x="2042" y="1112"/>
                      <a:pt x="2499" y="657"/>
                      <a:pt x="2959" y="208"/>
                    </a:cubicBezTo>
                    <a:cubicBezTo>
                      <a:pt x="3046" y="122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437932" y="1279555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2"/>
                      <a:pt x="2515" y="546"/>
                      <a:pt x="2278" y="774"/>
                    </a:cubicBezTo>
                    <a:cubicBezTo>
                      <a:pt x="2155" y="893"/>
                      <a:pt x="2024" y="1007"/>
                      <a:pt x="1894" y="1117"/>
                    </a:cubicBezTo>
                    <a:cubicBezTo>
                      <a:pt x="1797" y="1195"/>
                      <a:pt x="1678" y="1266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8"/>
                    </a:cubicBezTo>
                    <a:cubicBezTo>
                      <a:pt x="611" y="915"/>
                      <a:pt x="1092" y="1285"/>
                      <a:pt x="1575" y="1650"/>
                    </a:cubicBezTo>
                    <a:cubicBezTo>
                      <a:pt x="1597" y="1666"/>
                      <a:pt x="1619" y="1673"/>
                      <a:pt x="1639" y="1673"/>
                    </a:cubicBezTo>
                    <a:cubicBezTo>
                      <a:pt x="1680" y="1673"/>
                      <a:pt x="1715" y="1645"/>
                      <a:pt x="1733" y="1607"/>
                    </a:cubicBezTo>
                    <a:cubicBezTo>
                      <a:pt x="1748" y="1596"/>
                      <a:pt x="1763" y="1581"/>
                      <a:pt x="1773" y="1561"/>
                    </a:cubicBezTo>
                    <a:cubicBezTo>
                      <a:pt x="1829" y="1434"/>
                      <a:pt x="1993" y="1348"/>
                      <a:pt x="2097" y="1260"/>
                    </a:cubicBezTo>
                    <a:cubicBezTo>
                      <a:pt x="2218" y="1160"/>
                      <a:pt x="2336" y="1055"/>
                      <a:pt x="2449" y="945"/>
                    </a:cubicBezTo>
                    <a:cubicBezTo>
                      <a:pt x="2688" y="720"/>
                      <a:pt x="2908" y="474"/>
                      <a:pt x="3111" y="214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5"/>
              <p:cNvSpPr/>
              <p:nvPr/>
            </p:nvSpPr>
            <p:spPr>
              <a:xfrm>
                <a:off x="434386" y="743583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8" y="1"/>
                    </a:moveTo>
                    <a:cubicBezTo>
                      <a:pt x="1590" y="1"/>
                      <a:pt x="1561" y="11"/>
                      <a:pt x="1535" y="34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5"/>
                      <a:pt x="163" y="1425"/>
                    </a:cubicBezTo>
                    <a:cubicBezTo>
                      <a:pt x="183" y="1425"/>
                      <a:pt x="205" y="1418"/>
                      <a:pt x="227" y="1403"/>
                    </a:cubicBezTo>
                    <a:cubicBezTo>
                      <a:pt x="715" y="1056"/>
                      <a:pt x="1183" y="681"/>
                      <a:pt x="1627" y="278"/>
                    </a:cubicBezTo>
                    <a:cubicBezTo>
                      <a:pt x="1834" y="484"/>
                      <a:pt x="2041" y="687"/>
                      <a:pt x="2250" y="892"/>
                    </a:cubicBezTo>
                    <a:cubicBezTo>
                      <a:pt x="2466" y="1104"/>
                      <a:pt x="2673" y="1343"/>
                      <a:pt x="2930" y="1507"/>
                    </a:cubicBezTo>
                    <a:cubicBezTo>
                      <a:pt x="2951" y="1521"/>
                      <a:pt x="2973" y="1527"/>
                      <a:pt x="2992" y="1527"/>
                    </a:cubicBezTo>
                    <a:cubicBezTo>
                      <a:pt x="3095" y="1527"/>
                      <a:pt x="3162" y="1369"/>
                      <a:pt x="3053" y="1298"/>
                    </a:cubicBezTo>
                    <a:cubicBezTo>
                      <a:pt x="2814" y="1145"/>
                      <a:pt x="2621" y="918"/>
                      <a:pt x="2421" y="720"/>
                    </a:cubicBezTo>
                    <a:cubicBezTo>
                      <a:pt x="2194" y="497"/>
                      <a:pt x="1966" y="273"/>
                      <a:pt x="1741" y="51"/>
                    </a:cubicBezTo>
                    <a:cubicBezTo>
                      <a:pt x="1720" y="30"/>
                      <a:pt x="1698" y="19"/>
                      <a:pt x="1675" y="16"/>
                    </a:cubicBezTo>
                    <a:cubicBezTo>
                      <a:pt x="1658" y="6"/>
                      <a:pt x="1638" y="1"/>
                      <a:pt x="1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5"/>
              <p:cNvSpPr/>
              <p:nvPr/>
            </p:nvSpPr>
            <p:spPr>
              <a:xfrm>
                <a:off x="451956" y="628490"/>
                <a:ext cx="497448" cy="240664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3" extrusionOk="0">
                    <a:moveTo>
                      <a:pt x="1510" y="1"/>
                    </a:moveTo>
                    <a:cubicBezTo>
                      <a:pt x="1483" y="1"/>
                      <a:pt x="1455" y="13"/>
                      <a:pt x="1432" y="42"/>
                    </a:cubicBezTo>
                    <a:cubicBezTo>
                      <a:pt x="1061" y="496"/>
                      <a:pt x="556" y="836"/>
                      <a:pt x="97" y="1198"/>
                    </a:cubicBezTo>
                    <a:cubicBezTo>
                      <a:pt x="1" y="1274"/>
                      <a:pt x="89" y="1397"/>
                      <a:pt x="190" y="1397"/>
                    </a:cubicBezTo>
                    <a:cubicBezTo>
                      <a:pt x="216" y="1397"/>
                      <a:pt x="244" y="1389"/>
                      <a:pt x="269" y="1369"/>
                    </a:cubicBezTo>
                    <a:cubicBezTo>
                      <a:pt x="709" y="1022"/>
                      <a:pt x="1192" y="694"/>
                      <a:pt x="1559" y="265"/>
                    </a:cubicBezTo>
                    <a:cubicBezTo>
                      <a:pt x="1991" y="653"/>
                      <a:pt x="2415" y="1050"/>
                      <a:pt x="2828" y="1457"/>
                    </a:cubicBezTo>
                    <a:cubicBezTo>
                      <a:pt x="2853" y="1482"/>
                      <a:pt x="2882" y="1492"/>
                      <a:pt x="2909" y="1492"/>
                    </a:cubicBezTo>
                    <a:cubicBezTo>
                      <a:pt x="3002" y="1492"/>
                      <a:pt x="3085" y="1370"/>
                      <a:pt x="3000" y="1285"/>
                    </a:cubicBezTo>
                    <a:cubicBezTo>
                      <a:pt x="2573" y="866"/>
                      <a:pt x="2137" y="455"/>
                      <a:pt x="1689" y="58"/>
                    </a:cubicBezTo>
                    <a:cubicBezTo>
                      <a:pt x="1664" y="35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1" y="29"/>
                    </a:cubicBezTo>
                    <a:cubicBezTo>
                      <a:pt x="1560" y="11"/>
                      <a:pt x="1535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473234" y="86335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1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6"/>
                      <a:pt x="1294" y="352"/>
                    </a:cubicBezTo>
                    <a:cubicBezTo>
                      <a:pt x="1311" y="335"/>
                      <a:pt x="1328" y="317"/>
                      <a:pt x="1345" y="300"/>
                    </a:cubicBezTo>
                    <a:close/>
                    <a:moveTo>
                      <a:pt x="1086" y="568"/>
                    </a:moveTo>
                    <a:cubicBezTo>
                      <a:pt x="1134" y="772"/>
                      <a:pt x="1188" y="975"/>
                      <a:pt x="1244" y="1176"/>
                    </a:cubicBezTo>
                    <a:cubicBezTo>
                      <a:pt x="1170" y="1001"/>
                      <a:pt x="1089" y="829"/>
                      <a:pt x="991" y="667"/>
                    </a:cubicBezTo>
                    <a:cubicBezTo>
                      <a:pt x="1022" y="634"/>
                      <a:pt x="1054" y="602"/>
                      <a:pt x="1086" y="568"/>
                    </a:cubicBezTo>
                    <a:close/>
                    <a:moveTo>
                      <a:pt x="496" y="1178"/>
                    </a:moveTo>
                    <a:cubicBezTo>
                      <a:pt x="496" y="1187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1"/>
                      <a:pt x="323" y="1363"/>
                      <a:pt x="323" y="1364"/>
                    </a:cubicBezTo>
                    <a:cubicBezTo>
                      <a:pt x="347" y="1402"/>
                      <a:pt x="372" y="1439"/>
                      <a:pt x="394" y="1474"/>
                    </a:cubicBezTo>
                    <a:cubicBezTo>
                      <a:pt x="364" y="1443"/>
                      <a:pt x="332" y="1411"/>
                      <a:pt x="303" y="1379"/>
                    </a:cubicBezTo>
                    <a:cubicBezTo>
                      <a:pt x="308" y="1374"/>
                      <a:pt x="316" y="1366"/>
                      <a:pt x="321" y="1361"/>
                    </a:cubicBezTo>
                    <a:close/>
                    <a:moveTo>
                      <a:pt x="1932" y="1480"/>
                    </a:moveTo>
                    <a:cubicBezTo>
                      <a:pt x="1977" y="1586"/>
                      <a:pt x="2018" y="1696"/>
                      <a:pt x="2057" y="1806"/>
                    </a:cubicBezTo>
                    <a:cubicBezTo>
                      <a:pt x="2050" y="1814"/>
                      <a:pt x="2042" y="1819"/>
                      <a:pt x="2035" y="1827"/>
                    </a:cubicBezTo>
                    <a:cubicBezTo>
                      <a:pt x="2001" y="1711"/>
                      <a:pt x="1966" y="1596"/>
                      <a:pt x="1932" y="1480"/>
                    </a:cubicBezTo>
                    <a:close/>
                    <a:moveTo>
                      <a:pt x="733" y="1797"/>
                    </a:moveTo>
                    <a:cubicBezTo>
                      <a:pt x="746" y="1821"/>
                      <a:pt x="757" y="1847"/>
                      <a:pt x="771" y="1872"/>
                    </a:cubicBezTo>
                    <a:cubicBezTo>
                      <a:pt x="750" y="1849"/>
                      <a:pt x="730" y="1829"/>
                      <a:pt x="709" y="1806"/>
                    </a:cubicBezTo>
                    <a:cubicBezTo>
                      <a:pt x="718" y="1804"/>
                      <a:pt x="726" y="1801"/>
                      <a:pt x="733" y="1797"/>
                    </a:cubicBezTo>
                    <a:close/>
                    <a:moveTo>
                      <a:pt x="1302" y="2373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79"/>
                      <a:pt x="1332" y="2485"/>
                      <a:pt x="1326" y="2491"/>
                    </a:cubicBezTo>
                    <a:cubicBezTo>
                      <a:pt x="1306" y="2466"/>
                      <a:pt x="1283" y="2444"/>
                      <a:pt x="1263" y="2420"/>
                    </a:cubicBezTo>
                    <a:cubicBezTo>
                      <a:pt x="1278" y="2407"/>
                      <a:pt x="1291" y="2392"/>
                      <a:pt x="1302" y="2373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6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0"/>
                      <a:pt x="2275" y="1933"/>
                      <a:pt x="2715" y="1529"/>
                    </a:cubicBezTo>
                    <a:cubicBezTo>
                      <a:pt x="2732" y="1512"/>
                      <a:pt x="2743" y="1495"/>
                      <a:pt x="2749" y="1476"/>
                    </a:cubicBezTo>
                    <a:cubicBezTo>
                      <a:pt x="2786" y="1433"/>
                      <a:pt x="2793" y="1372"/>
                      <a:pt x="2737" y="1323"/>
                    </a:cubicBezTo>
                    <a:cubicBezTo>
                      <a:pt x="2268" y="930"/>
                      <a:pt x="1833" y="499"/>
                      <a:pt x="1434" y="35"/>
                    </a:cubicBezTo>
                    <a:cubicBezTo>
                      <a:pt x="1413" y="11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5"/>
              <p:cNvSpPr/>
              <p:nvPr/>
            </p:nvSpPr>
            <p:spPr>
              <a:xfrm>
                <a:off x="554960" y="944915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59"/>
                      <a:pt x="823" y="165"/>
                    </a:cubicBezTo>
                    <a:cubicBezTo>
                      <a:pt x="815" y="163"/>
                      <a:pt x="806" y="163"/>
                      <a:pt x="799" y="163"/>
                    </a:cubicBezTo>
                    <a:cubicBezTo>
                      <a:pt x="802" y="159"/>
                      <a:pt x="806" y="156"/>
                      <a:pt x="810" y="152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30"/>
                    </a:cubicBezTo>
                    <a:cubicBezTo>
                      <a:pt x="239" y="728"/>
                      <a:pt x="232" y="728"/>
                      <a:pt x="226" y="728"/>
                    </a:cubicBez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6"/>
                    </a:moveTo>
                    <a:lnTo>
                      <a:pt x="159" y="886"/>
                    </a:lnTo>
                    <a:cubicBezTo>
                      <a:pt x="209" y="933"/>
                      <a:pt x="258" y="978"/>
                      <a:pt x="308" y="1024"/>
                    </a:cubicBezTo>
                    <a:cubicBezTo>
                      <a:pt x="323" y="1043"/>
                      <a:pt x="340" y="1060"/>
                      <a:pt x="355" y="1078"/>
                    </a:cubicBezTo>
                    <a:cubicBezTo>
                      <a:pt x="280" y="1013"/>
                      <a:pt x="196" y="939"/>
                      <a:pt x="159" y="886"/>
                    </a:cubicBezTo>
                    <a:close/>
                    <a:moveTo>
                      <a:pt x="800" y="497"/>
                    </a:moveTo>
                    <a:cubicBezTo>
                      <a:pt x="819" y="508"/>
                      <a:pt x="838" y="528"/>
                      <a:pt x="856" y="555"/>
                    </a:cubicBezTo>
                    <a:cubicBezTo>
                      <a:pt x="886" y="596"/>
                      <a:pt x="918" y="635"/>
                      <a:pt x="950" y="674"/>
                    </a:cubicBezTo>
                    <a:cubicBezTo>
                      <a:pt x="985" y="717"/>
                      <a:pt x="1030" y="773"/>
                      <a:pt x="1082" y="804"/>
                    </a:cubicBezTo>
                    <a:cubicBezTo>
                      <a:pt x="974" y="899"/>
                      <a:pt x="864" y="996"/>
                      <a:pt x="754" y="1093"/>
                    </a:cubicBezTo>
                    <a:cubicBezTo>
                      <a:pt x="664" y="1013"/>
                      <a:pt x="580" y="927"/>
                      <a:pt x="502" y="836"/>
                    </a:cubicBezTo>
                    <a:cubicBezTo>
                      <a:pt x="597" y="730"/>
                      <a:pt x="690" y="622"/>
                      <a:pt x="786" y="515"/>
                    </a:cubicBezTo>
                    <a:cubicBezTo>
                      <a:pt x="791" y="510"/>
                      <a:pt x="797" y="502"/>
                      <a:pt x="800" y="497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7"/>
                      <a:pt x="806" y="1326"/>
                      <a:pt x="800" y="1334"/>
                    </a:cubicBezTo>
                    <a:cubicBezTo>
                      <a:pt x="795" y="1330"/>
                      <a:pt x="789" y="1325"/>
                      <a:pt x="784" y="1319"/>
                    </a:cubicBezTo>
                    <a:cubicBezTo>
                      <a:pt x="791" y="1315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51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4"/>
                    </a:cubicBezTo>
                    <a:cubicBezTo>
                      <a:pt x="241" y="542"/>
                      <a:pt x="180" y="609"/>
                      <a:pt x="116" y="676"/>
                    </a:cubicBezTo>
                    <a:cubicBezTo>
                      <a:pt x="79" y="719"/>
                      <a:pt x="4" y="780"/>
                      <a:pt x="3" y="844"/>
                    </a:cubicBezTo>
                    <a:cubicBezTo>
                      <a:pt x="1" y="896"/>
                      <a:pt x="16" y="926"/>
                      <a:pt x="53" y="963"/>
                    </a:cubicBezTo>
                    <a:cubicBezTo>
                      <a:pt x="133" y="1041"/>
                      <a:pt x="223" y="1112"/>
                      <a:pt x="306" y="1187"/>
                    </a:cubicBezTo>
                    <a:cubicBezTo>
                      <a:pt x="463" y="1326"/>
                      <a:pt x="620" y="1466"/>
                      <a:pt x="776" y="1604"/>
                    </a:cubicBezTo>
                    <a:cubicBezTo>
                      <a:pt x="789" y="1616"/>
                      <a:pt x="804" y="1622"/>
                      <a:pt x="819" y="1622"/>
                    </a:cubicBezTo>
                    <a:cubicBezTo>
                      <a:pt x="834" y="1622"/>
                      <a:pt x="849" y="1616"/>
                      <a:pt x="862" y="1604"/>
                    </a:cubicBezTo>
                    <a:cubicBezTo>
                      <a:pt x="1099" y="1384"/>
                      <a:pt x="1337" y="1166"/>
                      <a:pt x="1576" y="946"/>
                    </a:cubicBezTo>
                    <a:cubicBezTo>
                      <a:pt x="1589" y="940"/>
                      <a:pt x="1600" y="931"/>
                      <a:pt x="1606" y="918"/>
                    </a:cubicBezTo>
                    <a:cubicBezTo>
                      <a:pt x="1608" y="916"/>
                      <a:pt x="1608" y="916"/>
                      <a:pt x="1610" y="914"/>
                    </a:cubicBezTo>
                    <a:cubicBezTo>
                      <a:pt x="1632" y="894"/>
                      <a:pt x="1632" y="870"/>
                      <a:pt x="1621" y="849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6"/>
                      <a:pt x="1013" y="182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5"/>
              <p:cNvSpPr/>
              <p:nvPr/>
            </p:nvSpPr>
            <p:spPr>
              <a:xfrm>
                <a:off x="622661" y="1018420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0"/>
                      <a:pt x="403" y="197"/>
                      <a:pt x="408" y="203"/>
                    </a:cubicBezTo>
                    <a:cubicBezTo>
                      <a:pt x="397" y="207"/>
                      <a:pt x="386" y="210"/>
                      <a:pt x="375" y="214"/>
                    </a:cubicBezTo>
                    <a:cubicBezTo>
                      <a:pt x="380" y="205"/>
                      <a:pt x="386" y="194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0"/>
                      <a:pt x="498" y="304"/>
                    </a:cubicBezTo>
                    <a:cubicBezTo>
                      <a:pt x="492" y="304"/>
                      <a:pt x="489" y="306"/>
                      <a:pt x="483" y="307"/>
                    </a:cubicBezTo>
                    <a:cubicBezTo>
                      <a:pt x="487" y="304"/>
                      <a:pt x="489" y="300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8"/>
                    </a:moveTo>
                    <a:cubicBezTo>
                      <a:pt x="373" y="466"/>
                      <a:pt x="367" y="473"/>
                      <a:pt x="360" y="483"/>
                    </a:cubicBezTo>
                    <a:cubicBezTo>
                      <a:pt x="356" y="477"/>
                      <a:pt x="353" y="471"/>
                      <a:pt x="349" y="466"/>
                    </a:cubicBezTo>
                    <a:cubicBezTo>
                      <a:pt x="358" y="464"/>
                      <a:pt x="369" y="460"/>
                      <a:pt x="380" y="458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3"/>
                    </a:cubicBezTo>
                    <a:cubicBezTo>
                      <a:pt x="220" y="59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699"/>
                      <a:pt x="332" y="718"/>
                    </a:cubicBezTo>
                    <a:cubicBezTo>
                      <a:pt x="346" y="722"/>
                      <a:pt x="360" y="723"/>
                      <a:pt x="373" y="723"/>
                    </a:cubicBezTo>
                    <a:cubicBezTo>
                      <a:pt x="462" y="723"/>
                      <a:pt x="526" y="636"/>
                      <a:pt x="591" y="576"/>
                    </a:cubicBezTo>
                    <a:cubicBezTo>
                      <a:pt x="647" y="524"/>
                      <a:pt x="761" y="447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449538" y="2374227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3"/>
                    </a:moveTo>
                    <a:cubicBezTo>
                      <a:pt x="2780" y="253"/>
                      <a:pt x="2767" y="314"/>
                      <a:pt x="2760" y="376"/>
                    </a:cubicBezTo>
                    <a:cubicBezTo>
                      <a:pt x="2752" y="331"/>
                      <a:pt x="2743" y="285"/>
                      <a:pt x="2733" y="240"/>
                    </a:cubicBezTo>
                    <a:cubicBezTo>
                      <a:pt x="2754" y="223"/>
                      <a:pt x="2776" y="208"/>
                      <a:pt x="2799" y="193"/>
                    </a:cubicBezTo>
                    <a:close/>
                    <a:moveTo>
                      <a:pt x="133" y="380"/>
                    </a:moveTo>
                    <a:cubicBezTo>
                      <a:pt x="166" y="389"/>
                      <a:pt x="202" y="406"/>
                      <a:pt x="235" y="424"/>
                    </a:cubicBezTo>
                    <a:cubicBezTo>
                      <a:pt x="203" y="426"/>
                      <a:pt x="170" y="432"/>
                      <a:pt x="138" y="439"/>
                    </a:cubicBezTo>
                    <a:cubicBezTo>
                      <a:pt x="136" y="419"/>
                      <a:pt x="134" y="398"/>
                      <a:pt x="133" y="380"/>
                    </a:cubicBezTo>
                    <a:close/>
                    <a:moveTo>
                      <a:pt x="2625" y="327"/>
                    </a:moveTo>
                    <a:cubicBezTo>
                      <a:pt x="2635" y="376"/>
                      <a:pt x="2644" y="424"/>
                      <a:pt x="2655" y="475"/>
                    </a:cubicBezTo>
                    <a:cubicBezTo>
                      <a:pt x="2635" y="434"/>
                      <a:pt x="2614" y="395"/>
                      <a:pt x="2594" y="355"/>
                    </a:cubicBezTo>
                    <a:cubicBezTo>
                      <a:pt x="2605" y="346"/>
                      <a:pt x="2616" y="337"/>
                      <a:pt x="2625" y="327"/>
                    </a:cubicBezTo>
                    <a:close/>
                    <a:moveTo>
                      <a:pt x="2493" y="454"/>
                    </a:moveTo>
                    <a:cubicBezTo>
                      <a:pt x="2499" y="471"/>
                      <a:pt x="2506" y="488"/>
                      <a:pt x="2513" y="505"/>
                    </a:cubicBezTo>
                    <a:cubicBezTo>
                      <a:pt x="2508" y="501"/>
                      <a:pt x="2502" y="495"/>
                      <a:pt x="2499" y="492"/>
                    </a:cubicBezTo>
                    <a:cubicBezTo>
                      <a:pt x="2489" y="485"/>
                      <a:pt x="2480" y="482"/>
                      <a:pt x="2471" y="482"/>
                    </a:cubicBezTo>
                    <a:cubicBezTo>
                      <a:pt x="2469" y="482"/>
                      <a:pt x="2467" y="482"/>
                      <a:pt x="2465" y="482"/>
                    </a:cubicBezTo>
                    <a:cubicBezTo>
                      <a:pt x="2474" y="473"/>
                      <a:pt x="2484" y="464"/>
                      <a:pt x="2493" y="454"/>
                    </a:cubicBezTo>
                    <a:close/>
                    <a:moveTo>
                      <a:pt x="414" y="516"/>
                    </a:moveTo>
                    <a:cubicBezTo>
                      <a:pt x="425" y="521"/>
                      <a:pt x="437" y="527"/>
                      <a:pt x="448" y="533"/>
                    </a:cubicBezTo>
                    <a:cubicBezTo>
                      <a:pt x="405" y="555"/>
                      <a:pt x="360" y="577"/>
                      <a:pt x="317" y="600"/>
                    </a:cubicBezTo>
                    <a:cubicBezTo>
                      <a:pt x="340" y="575"/>
                      <a:pt x="366" y="555"/>
                      <a:pt x="394" y="536"/>
                    </a:cubicBezTo>
                    <a:cubicBezTo>
                      <a:pt x="403" y="531"/>
                      <a:pt x="409" y="523"/>
                      <a:pt x="414" y="516"/>
                    </a:cubicBezTo>
                    <a:close/>
                    <a:moveTo>
                      <a:pt x="2879" y="391"/>
                    </a:moveTo>
                    <a:cubicBezTo>
                      <a:pt x="2883" y="482"/>
                      <a:pt x="2888" y="574"/>
                      <a:pt x="2894" y="667"/>
                    </a:cubicBezTo>
                    <a:cubicBezTo>
                      <a:pt x="2871" y="575"/>
                      <a:pt x="2868" y="482"/>
                      <a:pt x="2879" y="391"/>
                    </a:cubicBezTo>
                    <a:close/>
                    <a:moveTo>
                      <a:pt x="466" y="704"/>
                    </a:moveTo>
                    <a:cubicBezTo>
                      <a:pt x="468" y="706"/>
                      <a:pt x="468" y="708"/>
                      <a:pt x="468" y="708"/>
                    </a:cubicBezTo>
                    <a:cubicBezTo>
                      <a:pt x="466" y="710"/>
                      <a:pt x="464" y="710"/>
                      <a:pt x="461" y="712"/>
                    </a:cubicBezTo>
                    <a:cubicBezTo>
                      <a:pt x="463" y="710"/>
                      <a:pt x="464" y="708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3"/>
                      <a:pt x="2359" y="684"/>
                      <a:pt x="2383" y="704"/>
                    </a:cubicBezTo>
                    <a:cubicBezTo>
                      <a:pt x="2387" y="713"/>
                      <a:pt x="2390" y="723"/>
                      <a:pt x="2398" y="730"/>
                    </a:cubicBezTo>
                    <a:cubicBezTo>
                      <a:pt x="2415" y="749"/>
                      <a:pt x="2433" y="760"/>
                      <a:pt x="2454" y="766"/>
                    </a:cubicBezTo>
                    <a:cubicBezTo>
                      <a:pt x="2486" y="794"/>
                      <a:pt x="2515" y="823"/>
                      <a:pt x="2547" y="853"/>
                    </a:cubicBezTo>
                    <a:cubicBezTo>
                      <a:pt x="2463" y="786"/>
                      <a:pt x="2379" y="721"/>
                      <a:pt x="2297" y="656"/>
                    </a:cubicBezTo>
                    <a:cubicBezTo>
                      <a:pt x="2301" y="652"/>
                      <a:pt x="2305" y="646"/>
                      <a:pt x="2308" y="643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2"/>
                      <a:pt x="547" y="877"/>
                      <a:pt x="494" y="915"/>
                    </a:cubicBezTo>
                    <a:cubicBezTo>
                      <a:pt x="545" y="874"/>
                      <a:pt x="599" y="838"/>
                      <a:pt x="655" y="808"/>
                    </a:cubicBezTo>
                    <a:close/>
                    <a:moveTo>
                      <a:pt x="226" y="1043"/>
                    </a:moveTo>
                    <a:cubicBezTo>
                      <a:pt x="228" y="1045"/>
                      <a:pt x="228" y="1045"/>
                      <a:pt x="230" y="1045"/>
                    </a:cubicBezTo>
                    <a:cubicBezTo>
                      <a:pt x="230" y="1047"/>
                      <a:pt x="228" y="1049"/>
                      <a:pt x="226" y="1051"/>
                    </a:cubicBezTo>
                    <a:lnTo>
                      <a:pt x="226" y="1043"/>
                    </a:lnTo>
                    <a:close/>
                    <a:moveTo>
                      <a:pt x="2894" y="1097"/>
                    </a:moveTo>
                    <a:cubicBezTo>
                      <a:pt x="2903" y="1111"/>
                      <a:pt x="2912" y="1124"/>
                      <a:pt x="2920" y="1135"/>
                    </a:cubicBezTo>
                    <a:cubicBezTo>
                      <a:pt x="2909" y="1129"/>
                      <a:pt x="2898" y="1124"/>
                      <a:pt x="2884" y="1116"/>
                    </a:cubicBezTo>
                    <a:cubicBezTo>
                      <a:pt x="2888" y="1111"/>
                      <a:pt x="2892" y="1105"/>
                      <a:pt x="2894" y="1097"/>
                    </a:cubicBezTo>
                    <a:close/>
                    <a:moveTo>
                      <a:pt x="2913" y="1"/>
                    </a:moveTo>
                    <a:cubicBezTo>
                      <a:pt x="2904" y="1"/>
                      <a:pt x="2894" y="3"/>
                      <a:pt x="2884" y="7"/>
                    </a:cubicBezTo>
                    <a:cubicBezTo>
                      <a:pt x="2743" y="68"/>
                      <a:pt x="2620" y="167"/>
                      <a:pt x="2502" y="275"/>
                    </a:cubicBezTo>
                    <a:cubicBezTo>
                      <a:pt x="2482" y="281"/>
                      <a:pt x="2461" y="298"/>
                      <a:pt x="2456" y="320"/>
                    </a:cubicBezTo>
                    <a:cubicBezTo>
                      <a:pt x="2400" y="374"/>
                      <a:pt x="2348" y="428"/>
                      <a:pt x="2295" y="484"/>
                    </a:cubicBezTo>
                    <a:cubicBezTo>
                      <a:pt x="2293" y="484"/>
                      <a:pt x="2293" y="482"/>
                      <a:pt x="2292" y="482"/>
                    </a:cubicBezTo>
                    <a:cubicBezTo>
                      <a:pt x="2284" y="480"/>
                      <a:pt x="2278" y="479"/>
                      <a:pt x="2272" y="479"/>
                    </a:cubicBezTo>
                    <a:cubicBezTo>
                      <a:pt x="2231" y="479"/>
                      <a:pt x="2211" y="523"/>
                      <a:pt x="2221" y="559"/>
                    </a:cubicBezTo>
                    <a:cubicBezTo>
                      <a:pt x="2202" y="579"/>
                      <a:pt x="2182" y="598"/>
                      <a:pt x="2163" y="618"/>
                    </a:cubicBezTo>
                    <a:cubicBezTo>
                      <a:pt x="2141" y="639"/>
                      <a:pt x="2137" y="684"/>
                      <a:pt x="2163" y="704"/>
                    </a:cubicBezTo>
                    <a:cubicBezTo>
                      <a:pt x="2314" y="823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6"/>
                    </a:cubicBezTo>
                    <a:cubicBezTo>
                      <a:pt x="2982" y="1287"/>
                      <a:pt x="2987" y="1287"/>
                      <a:pt x="2991" y="1287"/>
                    </a:cubicBezTo>
                    <a:cubicBezTo>
                      <a:pt x="3025" y="1287"/>
                      <a:pt x="3057" y="1264"/>
                      <a:pt x="3054" y="1228"/>
                    </a:cubicBezTo>
                    <a:cubicBezTo>
                      <a:pt x="3026" y="849"/>
                      <a:pt x="2998" y="473"/>
                      <a:pt x="2987" y="94"/>
                    </a:cubicBezTo>
                    <a:cubicBezTo>
                      <a:pt x="2987" y="79"/>
                      <a:pt x="2983" y="66"/>
                      <a:pt x="2974" y="57"/>
                    </a:cubicBezTo>
                    <a:cubicBezTo>
                      <a:pt x="2974" y="25"/>
                      <a:pt x="2947" y="1"/>
                      <a:pt x="2913" y="1"/>
                    </a:cubicBezTo>
                    <a:close/>
                    <a:moveTo>
                      <a:pt x="89" y="250"/>
                    </a:moveTo>
                    <a:cubicBezTo>
                      <a:pt x="80" y="250"/>
                      <a:pt x="72" y="250"/>
                      <a:pt x="64" y="251"/>
                    </a:cubicBezTo>
                    <a:cubicBezTo>
                      <a:pt x="34" y="255"/>
                      <a:pt x="0" y="275"/>
                      <a:pt x="4" y="311"/>
                    </a:cubicBezTo>
                    <a:cubicBezTo>
                      <a:pt x="6" y="329"/>
                      <a:pt x="8" y="346"/>
                      <a:pt x="10" y="363"/>
                    </a:cubicBezTo>
                    <a:cubicBezTo>
                      <a:pt x="8" y="370"/>
                      <a:pt x="8" y="378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3"/>
                      <a:pt x="45" y="1267"/>
                    </a:cubicBezTo>
                    <a:cubicBezTo>
                      <a:pt x="44" y="1301"/>
                      <a:pt x="75" y="1327"/>
                      <a:pt x="107" y="1327"/>
                    </a:cubicBezTo>
                    <a:cubicBezTo>
                      <a:pt x="117" y="1327"/>
                      <a:pt x="127" y="1325"/>
                      <a:pt x="136" y="1319"/>
                    </a:cubicBezTo>
                    <a:cubicBezTo>
                      <a:pt x="155" y="1308"/>
                      <a:pt x="170" y="1295"/>
                      <a:pt x="187" y="1282"/>
                    </a:cubicBezTo>
                    <a:cubicBezTo>
                      <a:pt x="203" y="1282"/>
                      <a:pt x="222" y="1278"/>
                      <a:pt x="233" y="1267"/>
                    </a:cubicBezTo>
                    <a:cubicBezTo>
                      <a:pt x="453" y="1081"/>
                      <a:pt x="688" y="918"/>
                      <a:pt x="940" y="781"/>
                    </a:cubicBezTo>
                    <a:cubicBezTo>
                      <a:pt x="981" y="758"/>
                      <a:pt x="977" y="698"/>
                      <a:pt x="940" y="676"/>
                    </a:cubicBezTo>
                    <a:cubicBezTo>
                      <a:pt x="789" y="583"/>
                      <a:pt x="636" y="495"/>
                      <a:pt x="479" y="413"/>
                    </a:cubicBezTo>
                    <a:cubicBezTo>
                      <a:pt x="371" y="355"/>
                      <a:pt x="221" y="250"/>
                      <a:pt x="89" y="2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5"/>
              <p:cNvSpPr/>
              <p:nvPr/>
            </p:nvSpPr>
            <p:spPr>
              <a:xfrm>
                <a:off x="450989" y="2126954"/>
                <a:ext cx="491000" cy="25968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1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6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3"/>
                      <a:pt x="1114" y="1313"/>
                    </a:cubicBezTo>
                    <a:cubicBezTo>
                      <a:pt x="1209" y="1418"/>
                      <a:pt x="1300" y="1518"/>
                      <a:pt x="1421" y="1593"/>
                    </a:cubicBezTo>
                    <a:cubicBezTo>
                      <a:pt x="1443" y="1605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5"/>
              <p:cNvSpPr/>
              <p:nvPr/>
            </p:nvSpPr>
            <p:spPr>
              <a:xfrm>
                <a:off x="437932" y="2226089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2"/>
                    </a:cubicBezTo>
                    <a:cubicBezTo>
                      <a:pt x="2736" y="301"/>
                      <a:pt x="2515" y="545"/>
                      <a:pt x="2278" y="775"/>
                    </a:cubicBezTo>
                    <a:cubicBezTo>
                      <a:pt x="2155" y="894"/>
                      <a:pt x="2024" y="1006"/>
                      <a:pt x="1894" y="1116"/>
                    </a:cubicBezTo>
                    <a:cubicBezTo>
                      <a:pt x="1797" y="1196"/>
                      <a:pt x="1678" y="1267"/>
                      <a:pt x="1603" y="1368"/>
                    </a:cubicBezTo>
                    <a:cubicBezTo>
                      <a:pt x="1152" y="1028"/>
                      <a:pt x="701" y="683"/>
                      <a:pt x="231" y="368"/>
                    </a:cubicBezTo>
                    <a:cubicBezTo>
                      <a:pt x="209" y="354"/>
                      <a:pt x="188" y="347"/>
                      <a:pt x="167" y="347"/>
                    </a:cubicBezTo>
                    <a:cubicBezTo>
                      <a:pt x="67" y="347"/>
                      <a:pt x="0" y="506"/>
                      <a:pt x="108" y="579"/>
                    </a:cubicBezTo>
                    <a:cubicBezTo>
                      <a:pt x="611" y="916"/>
                      <a:pt x="1092" y="1286"/>
                      <a:pt x="1575" y="1649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5"/>
                      <a:pt x="1733" y="1606"/>
                    </a:cubicBezTo>
                    <a:cubicBezTo>
                      <a:pt x="1748" y="1595"/>
                      <a:pt x="1763" y="1580"/>
                      <a:pt x="1773" y="1560"/>
                    </a:cubicBezTo>
                    <a:cubicBezTo>
                      <a:pt x="1829" y="1433"/>
                      <a:pt x="1993" y="1347"/>
                      <a:pt x="2097" y="1259"/>
                    </a:cubicBezTo>
                    <a:cubicBezTo>
                      <a:pt x="2218" y="1159"/>
                      <a:pt x="2336" y="1054"/>
                      <a:pt x="2449" y="946"/>
                    </a:cubicBezTo>
                    <a:cubicBezTo>
                      <a:pt x="2688" y="719"/>
                      <a:pt x="2908" y="473"/>
                      <a:pt x="3111" y="214"/>
                    </a:cubicBezTo>
                    <a:cubicBezTo>
                      <a:pt x="3183" y="122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5"/>
              <p:cNvSpPr/>
              <p:nvPr/>
            </p:nvSpPr>
            <p:spPr>
              <a:xfrm>
                <a:off x="434225" y="1690117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1"/>
                    </a:moveTo>
                    <a:cubicBezTo>
                      <a:pt x="1589" y="1"/>
                      <a:pt x="1562" y="10"/>
                      <a:pt x="1536" y="33"/>
                    </a:cubicBezTo>
                    <a:cubicBezTo>
                      <a:pt x="1085" y="449"/>
                      <a:pt x="606" y="837"/>
                      <a:pt x="105" y="1193"/>
                    </a:cubicBezTo>
                    <a:cubicBezTo>
                      <a:pt x="1" y="1267"/>
                      <a:pt x="67" y="1425"/>
                      <a:pt x="165" y="1425"/>
                    </a:cubicBezTo>
                    <a:cubicBezTo>
                      <a:pt x="185" y="1425"/>
                      <a:pt x="206" y="1419"/>
                      <a:pt x="228" y="1404"/>
                    </a:cubicBezTo>
                    <a:cubicBezTo>
                      <a:pt x="716" y="1057"/>
                      <a:pt x="1184" y="680"/>
                      <a:pt x="1628" y="278"/>
                    </a:cubicBezTo>
                    <a:cubicBezTo>
                      <a:pt x="1835" y="483"/>
                      <a:pt x="2042" y="688"/>
                      <a:pt x="2251" y="891"/>
                    </a:cubicBezTo>
                    <a:cubicBezTo>
                      <a:pt x="2467" y="1104"/>
                      <a:pt x="2674" y="1342"/>
                      <a:pt x="2931" y="1506"/>
                    </a:cubicBezTo>
                    <a:cubicBezTo>
                      <a:pt x="2953" y="1520"/>
                      <a:pt x="2974" y="1526"/>
                      <a:pt x="2994" y="1526"/>
                    </a:cubicBezTo>
                    <a:cubicBezTo>
                      <a:pt x="3096" y="1526"/>
                      <a:pt x="3163" y="1368"/>
                      <a:pt x="3054" y="1297"/>
                    </a:cubicBezTo>
                    <a:cubicBezTo>
                      <a:pt x="2815" y="1145"/>
                      <a:pt x="2622" y="917"/>
                      <a:pt x="2422" y="719"/>
                    </a:cubicBezTo>
                    <a:cubicBezTo>
                      <a:pt x="2195" y="496"/>
                      <a:pt x="1967" y="274"/>
                      <a:pt x="1742" y="50"/>
                    </a:cubicBezTo>
                    <a:cubicBezTo>
                      <a:pt x="1721" y="30"/>
                      <a:pt x="1699" y="20"/>
                      <a:pt x="1676" y="17"/>
                    </a:cubicBezTo>
                    <a:cubicBezTo>
                      <a:pt x="1658" y="7"/>
                      <a:pt x="1638" y="1"/>
                      <a:pt x="1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5"/>
              <p:cNvSpPr/>
              <p:nvPr/>
            </p:nvSpPr>
            <p:spPr>
              <a:xfrm>
                <a:off x="451956" y="1575024"/>
                <a:ext cx="497448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2" extrusionOk="0">
                    <a:moveTo>
                      <a:pt x="1509" y="0"/>
                    </a:moveTo>
                    <a:cubicBezTo>
                      <a:pt x="1482" y="0"/>
                      <a:pt x="1455" y="12"/>
                      <a:pt x="1432" y="41"/>
                    </a:cubicBezTo>
                    <a:cubicBezTo>
                      <a:pt x="1061" y="496"/>
                      <a:pt x="556" y="837"/>
                      <a:pt x="97" y="1197"/>
                    </a:cubicBezTo>
                    <a:cubicBezTo>
                      <a:pt x="1" y="1274"/>
                      <a:pt x="89" y="1396"/>
                      <a:pt x="190" y="1396"/>
                    </a:cubicBezTo>
                    <a:cubicBezTo>
                      <a:pt x="216" y="1396"/>
                      <a:pt x="244" y="1388"/>
                      <a:pt x="269" y="1368"/>
                    </a:cubicBezTo>
                    <a:cubicBezTo>
                      <a:pt x="709" y="1021"/>
                      <a:pt x="1192" y="693"/>
                      <a:pt x="1559" y="266"/>
                    </a:cubicBezTo>
                    <a:cubicBezTo>
                      <a:pt x="1991" y="652"/>
                      <a:pt x="2415" y="1049"/>
                      <a:pt x="2828" y="1456"/>
                    </a:cubicBezTo>
                    <a:cubicBezTo>
                      <a:pt x="2853" y="1481"/>
                      <a:pt x="2882" y="1491"/>
                      <a:pt x="2909" y="1491"/>
                    </a:cubicBezTo>
                    <a:cubicBezTo>
                      <a:pt x="3002" y="1491"/>
                      <a:pt x="3085" y="1369"/>
                      <a:pt x="3000" y="1284"/>
                    </a:cubicBezTo>
                    <a:cubicBezTo>
                      <a:pt x="2573" y="865"/>
                      <a:pt x="2137" y="457"/>
                      <a:pt x="1689" y="58"/>
                    </a:cubicBezTo>
                    <a:cubicBezTo>
                      <a:pt x="1665" y="36"/>
                      <a:pt x="1637" y="26"/>
                      <a:pt x="1610" y="26"/>
                    </a:cubicBezTo>
                    <a:cubicBezTo>
                      <a:pt x="1600" y="26"/>
                      <a:pt x="1591" y="27"/>
                      <a:pt x="1581" y="30"/>
                    </a:cubicBezTo>
                    <a:cubicBezTo>
                      <a:pt x="1560" y="11"/>
                      <a:pt x="1535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5"/>
              <p:cNvSpPr/>
              <p:nvPr/>
            </p:nvSpPr>
            <p:spPr>
              <a:xfrm>
                <a:off x="473234" y="1809724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2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8"/>
                      <a:pt x="1294" y="352"/>
                    </a:cubicBezTo>
                    <a:cubicBezTo>
                      <a:pt x="1311" y="335"/>
                      <a:pt x="1328" y="319"/>
                      <a:pt x="1345" y="300"/>
                    </a:cubicBezTo>
                    <a:close/>
                    <a:moveTo>
                      <a:pt x="1086" y="569"/>
                    </a:moveTo>
                    <a:cubicBezTo>
                      <a:pt x="1134" y="774"/>
                      <a:pt x="1188" y="975"/>
                      <a:pt x="1244" y="1178"/>
                    </a:cubicBezTo>
                    <a:cubicBezTo>
                      <a:pt x="1170" y="1003"/>
                      <a:pt x="1089" y="830"/>
                      <a:pt x="991" y="667"/>
                    </a:cubicBezTo>
                    <a:cubicBezTo>
                      <a:pt x="1022" y="634"/>
                      <a:pt x="1054" y="602"/>
                      <a:pt x="1086" y="569"/>
                    </a:cubicBezTo>
                    <a:close/>
                    <a:moveTo>
                      <a:pt x="496" y="1178"/>
                    </a:moveTo>
                    <a:cubicBezTo>
                      <a:pt x="496" y="1188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3"/>
                      <a:pt x="323" y="1365"/>
                      <a:pt x="323" y="1365"/>
                    </a:cubicBezTo>
                    <a:cubicBezTo>
                      <a:pt x="347" y="1402"/>
                      <a:pt x="372" y="1439"/>
                      <a:pt x="394" y="1477"/>
                    </a:cubicBezTo>
                    <a:cubicBezTo>
                      <a:pt x="364" y="1445"/>
                      <a:pt x="332" y="1411"/>
                      <a:pt x="303" y="1380"/>
                    </a:cubicBezTo>
                    <a:cubicBezTo>
                      <a:pt x="308" y="1374"/>
                      <a:pt x="316" y="1367"/>
                      <a:pt x="321" y="1361"/>
                    </a:cubicBezTo>
                    <a:close/>
                    <a:moveTo>
                      <a:pt x="1932" y="1480"/>
                    </a:moveTo>
                    <a:lnTo>
                      <a:pt x="1932" y="1480"/>
                    </a:lnTo>
                    <a:cubicBezTo>
                      <a:pt x="1977" y="1588"/>
                      <a:pt x="2018" y="1697"/>
                      <a:pt x="2057" y="1808"/>
                    </a:cubicBezTo>
                    <a:cubicBezTo>
                      <a:pt x="2050" y="1814"/>
                      <a:pt x="2042" y="1821"/>
                      <a:pt x="2035" y="1827"/>
                    </a:cubicBezTo>
                    <a:lnTo>
                      <a:pt x="1932" y="1480"/>
                    </a:lnTo>
                    <a:close/>
                    <a:moveTo>
                      <a:pt x="733" y="1797"/>
                    </a:moveTo>
                    <a:cubicBezTo>
                      <a:pt x="746" y="1823"/>
                      <a:pt x="757" y="1848"/>
                      <a:pt x="771" y="1872"/>
                    </a:cubicBezTo>
                    <a:cubicBezTo>
                      <a:pt x="750" y="1851"/>
                      <a:pt x="730" y="1829"/>
                      <a:pt x="709" y="1807"/>
                    </a:cubicBezTo>
                    <a:cubicBezTo>
                      <a:pt x="718" y="1805"/>
                      <a:pt x="726" y="1801"/>
                      <a:pt x="733" y="1797"/>
                    </a:cubicBezTo>
                    <a:close/>
                    <a:moveTo>
                      <a:pt x="1302" y="2375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80"/>
                      <a:pt x="1332" y="2485"/>
                      <a:pt x="1326" y="2493"/>
                    </a:cubicBezTo>
                    <a:cubicBezTo>
                      <a:pt x="1306" y="2468"/>
                      <a:pt x="1283" y="2444"/>
                      <a:pt x="1263" y="2420"/>
                    </a:cubicBezTo>
                    <a:cubicBezTo>
                      <a:pt x="1278" y="2409"/>
                      <a:pt x="1291" y="2392"/>
                      <a:pt x="1302" y="2375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8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2"/>
                      <a:pt x="2275" y="1933"/>
                      <a:pt x="2715" y="1529"/>
                    </a:cubicBezTo>
                    <a:cubicBezTo>
                      <a:pt x="2732" y="1514"/>
                      <a:pt x="2743" y="1495"/>
                      <a:pt x="2749" y="1478"/>
                    </a:cubicBezTo>
                    <a:cubicBezTo>
                      <a:pt x="2786" y="1435"/>
                      <a:pt x="2793" y="1372"/>
                      <a:pt x="2737" y="1325"/>
                    </a:cubicBezTo>
                    <a:cubicBezTo>
                      <a:pt x="2268" y="932"/>
                      <a:pt x="1833" y="501"/>
                      <a:pt x="1434" y="35"/>
                    </a:cubicBezTo>
                    <a:cubicBezTo>
                      <a:pt x="1413" y="12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5"/>
              <p:cNvSpPr/>
              <p:nvPr/>
            </p:nvSpPr>
            <p:spPr>
              <a:xfrm>
                <a:off x="554960" y="1891610"/>
                <a:ext cx="263231" cy="261297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1" extrusionOk="0">
                    <a:moveTo>
                      <a:pt x="810" y="150"/>
                    </a:moveTo>
                    <a:cubicBezTo>
                      <a:pt x="814" y="154"/>
                      <a:pt x="819" y="159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7"/>
                      <a:pt x="806" y="154"/>
                      <a:pt x="810" y="150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4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6"/>
                      <a:pt x="308" y="1023"/>
                    </a:cubicBezTo>
                    <a:cubicBezTo>
                      <a:pt x="323" y="1041"/>
                      <a:pt x="340" y="1058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6"/>
                      <a:pt x="838" y="528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5"/>
                      <a:pt x="1030" y="771"/>
                      <a:pt x="1082" y="803"/>
                    </a:cubicBezTo>
                    <a:cubicBezTo>
                      <a:pt x="974" y="898"/>
                      <a:pt x="864" y="995"/>
                      <a:pt x="754" y="1092"/>
                    </a:cubicBezTo>
                    <a:cubicBezTo>
                      <a:pt x="664" y="1011"/>
                      <a:pt x="580" y="927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2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2"/>
                    </a:cubicBezTo>
                    <a:cubicBezTo>
                      <a:pt x="795" y="1328"/>
                      <a:pt x="789" y="1323"/>
                      <a:pt x="784" y="1319"/>
                    </a:cubicBezTo>
                    <a:cubicBezTo>
                      <a:pt x="791" y="1313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49"/>
                      <a:pt x="739" y="51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8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39"/>
                      <a:pt x="223" y="1112"/>
                      <a:pt x="306" y="1187"/>
                    </a:cubicBezTo>
                    <a:cubicBezTo>
                      <a:pt x="463" y="1325"/>
                      <a:pt x="620" y="1464"/>
                      <a:pt x="776" y="1602"/>
                    </a:cubicBezTo>
                    <a:cubicBezTo>
                      <a:pt x="788" y="1615"/>
                      <a:pt x="803" y="1621"/>
                      <a:pt x="818" y="1621"/>
                    </a:cubicBezTo>
                    <a:cubicBezTo>
                      <a:pt x="834" y="1621"/>
                      <a:pt x="849" y="1615"/>
                      <a:pt x="862" y="1602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29"/>
                      <a:pt x="1606" y="916"/>
                    </a:cubicBezTo>
                    <a:cubicBezTo>
                      <a:pt x="1608" y="914"/>
                      <a:pt x="1608" y="914"/>
                      <a:pt x="1610" y="914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1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5"/>
              <p:cNvSpPr/>
              <p:nvPr/>
            </p:nvSpPr>
            <p:spPr>
              <a:xfrm>
                <a:off x="622661" y="1964793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2"/>
                      <a:pt x="403" y="198"/>
                      <a:pt x="408" y="203"/>
                    </a:cubicBezTo>
                    <a:cubicBezTo>
                      <a:pt x="397" y="207"/>
                      <a:pt x="386" y="211"/>
                      <a:pt x="375" y="216"/>
                    </a:cubicBezTo>
                    <a:cubicBezTo>
                      <a:pt x="380" y="205"/>
                      <a:pt x="386" y="196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2"/>
                      <a:pt x="498" y="304"/>
                    </a:cubicBezTo>
                    <a:cubicBezTo>
                      <a:pt x="492" y="306"/>
                      <a:pt x="489" y="306"/>
                      <a:pt x="483" y="308"/>
                    </a:cubicBezTo>
                    <a:cubicBezTo>
                      <a:pt x="487" y="304"/>
                      <a:pt x="489" y="300"/>
                      <a:pt x="492" y="298"/>
                    </a:cubicBezTo>
                    <a:cubicBezTo>
                      <a:pt x="492" y="296"/>
                      <a:pt x="492" y="296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5"/>
                      <a:pt x="360" y="483"/>
                    </a:cubicBezTo>
                    <a:cubicBezTo>
                      <a:pt x="356" y="477"/>
                      <a:pt x="353" y="472"/>
                      <a:pt x="349" y="468"/>
                    </a:cubicBezTo>
                    <a:cubicBezTo>
                      <a:pt x="358" y="464"/>
                      <a:pt x="369" y="462"/>
                      <a:pt x="380" y="459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4"/>
                    </a:cubicBezTo>
                    <a:cubicBezTo>
                      <a:pt x="220" y="60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701"/>
                      <a:pt x="332" y="718"/>
                    </a:cubicBezTo>
                    <a:cubicBezTo>
                      <a:pt x="346" y="722"/>
                      <a:pt x="360" y="724"/>
                      <a:pt x="373" y="724"/>
                    </a:cubicBezTo>
                    <a:cubicBezTo>
                      <a:pt x="462" y="724"/>
                      <a:pt x="526" y="636"/>
                      <a:pt x="591" y="576"/>
                    </a:cubicBezTo>
                    <a:cubicBezTo>
                      <a:pt x="647" y="526"/>
                      <a:pt x="761" y="449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5"/>
              <p:cNvSpPr/>
              <p:nvPr/>
            </p:nvSpPr>
            <p:spPr>
              <a:xfrm>
                <a:off x="449538" y="3320761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2"/>
                    </a:moveTo>
                    <a:cubicBezTo>
                      <a:pt x="2780" y="252"/>
                      <a:pt x="2767" y="314"/>
                      <a:pt x="2760" y="377"/>
                    </a:cubicBezTo>
                    <a:cubicBezTo>
                      <a:pt x="2752" y="330"/>
                      <a:pt x="2743" y="284"/>
                      <a:pt x="2733" y="239"/>
                    </a:cubicBezTo>
                    <a:cubicBezTo>
                      <a:pt x="2754" y="222"/>
                      <a:pt x="2776" y="207"/>
                      <a:pt x="2799" y="192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88"/>
                      <a:pt x="202" y="405"/>
                      <a:pt x="235" y="424"/>
                    </a:cubicBezTo>
                    <a:cubicBezTo>
                      <a:pt x="203" y="427"/>
                      <a:pt x="170" y="431"/>
                      <a:pt x="138" y="438"/>
                    </a:cubicBezTo>
                    <a:cubicBezTo>
                      <a:pt x="136" y="418"/>
                      <a:pt x="134" y="399"/>
                      <a:pt x="133" y="379"/>
                    </a:cubicBezTo>
                    <a:close/>
                    <a:moveTo>
                      <a:pt x="2625" y="327"/>
                    </a:moveTo>
                    <a:cubicBezTo>
                      <a:pt x="2635" y="375"/>
                      <a:pt x="2644" y="425"/>
                      <a:pt x="2655" y="474"/>
                    </a:cubicBezTo>
                    <a:cubicBezTo>
                      <a:pt x="2635" y="435"/>
                      <a:pt x="2614" y="394"/>
                      <a:pt x="2594" y="355"/>
                    </a:cubicBezTo>
                    <a:cubicBezTo>
                      <a:pt x="2605" y="345"/>
                      <a:pt x="2616" y="336"/>
                      <a:pt x="2625" y="327"/>
                    </a:cubicBezTo>
                    <a:close/>
                    <a:moveTo>
                      <a:pt x="2493" y="453"/>
                    </a:moveTo>
                    <a:cubicBezTo>
                      <a:pt x="2499" y="470"/>
                      <a:pt x="2506" y="487"/>
                      <a:pt x="2513" y="504"/>
                    </a:cubicBezTo>
                    <a:cubicBezTo>
                      <a:pt x="2508" y="500"/>
                      <a:pt x="2502" y="496"/>
                      <a:pt x="2499" y="493"/>
                    </a:cubicBezTo>
                    <a:cubicBezTo>
                      <a:pt x="2487" y="483"/>
                      <a:pt x="2476" y="481"/>
                      <a:pt x="2465" y="481"/>
                    </a:cubicBezTo>
                    <a:cubicBezTo>
                      <a:pt x="2474" y="472"/>
                      <a:pt x="2484" y="463"/>
                      <a:pt x="2493" y="453"/>
                    </a:cubicBezTo>
                    <a:close/>
                    <a:moveTo>
                      <a:pt x="414" y="515"/>
                    </a:moveTo>
                    <a:cubicBezTo>
                      <a:pt x="425" y="521"/>
                      <a:pt x="437" y="526"/>
                      <a:pt x="448" y="534"/>
                    </a:cubicBezTo>
                    <a:cubicBezTo>
                      <a:pt x="405" y="554"/>
                      <a:pt x="360" y="576"/>
                      <a:pt x="317" y="599"/>
                    </a:cubicBezTo>
                    <a:cubicBezTo>
                      <a:pt x="340" y="575"/>
                      <a:pt x="366" y="554"/>
                      <a:pt x="394" y="535"/>
                    </a:cubicBezTo>
                    <a:cubicBezTo>
                      <a:pt x="403" y="530"/>
                      <a:pt x="409" y="522"/>
                      <a:pt x="414" y="515"/>
                    </a:cubicBezTo>
                    <a:close/>
                    <a:moveTo>
                      <a:pt x="2879" y="390"/>
                    </a:moveTo>
                    <a:lnTo>
                      <a:pt x="2879" y="390"/>
                    </a:lnTo>
                    <a:cubicBezTo>
                      <a:pt x="2883" y="481"/>
                      <a:pt x="2888" y="575"/>
                      <a:pt x="2894" y="666"/>
                    </a:cubicBezTo>
                    <a:cubicBezTo>
                      <a:pt x="2871" y="576"/>
                      <a:pt x="2868" y="483"/>
                      <a:pt x="2879" y="390"/>
                    </a:cubicBezTo>
                    <a:close/>
                    <a:moveTo>
                      <a:pt x="466" y="705"/>
                    </a:moveTo>
                    <a:cubicBezTo>
                      <a:pt x="468" y="705"/>
                      <a:pt x="468" y="707"/>
                      <a:pt x="468" y="707"/>
                    </a:cubicBezTo>
                    <a:cubicBezTo>
                      <a:pt x="466" y="709"/>
                      <a:pt x="464" y="709"/>
                      <a:pt x="461" y="711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2"/>
                    </a:moveTo>
                    <a:cubicBezTo>
                      <a:pt x="2334" y="662"/>
                      <a:pt x="2359" y="683"/>
                      <a:pt x="2383" y="703"/>
                    </a:cubicBezTo>
                    <a:cubicBezTo>
                      <a:pt x="2387" y="713"/>
                      <a:pt x="2390" y="722"/>
                      <a:pt x="2398" y="731"/>
                    </a:cubicBezTo>
                    <a:cubicBezTo>
                      <a:pt x="2415" y="750"/>
                      <a:pt x="2433" y="759"/>
                      <a:pt x="2454" y="765"/>
                    </a:cubicBezTo>
                    <a:cubicBezTo>
                      <a:pt x="2486" y="793"/>
                      <a:pt x="2515" y="823"/>
                      <a:pt x="2547" y="852"/>
                    </a:cubicBezTo>
                    <a:cubicBezTo>
                      <a:pt x="2463" y="787"/>
                      <a:pt x="2379" y="720"/>
                      <a:pt x="2297" y="655"/>
                    </a:cubicBezTo>
                    <a:cubicBezTo>
                      <a:pt x="2301" y="651"/>
                      <a:pt x="2305" y="647"/>
                      <a:pt x="2308" y="642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1"/>
                      <a:pt x="547" y="877"/>
                      <a:pt x="494" y="914"/>
                    </a:cubicBezTo>
                    <a:cubicBezTo>
                      <a:pt x="545" y="873"/>
                      <a:pt x="599" y="839"/>
                      <a:pt x="655" y="808"/>
                    </a:cubicBezTo>
                    <a:close/>
                    <a:moveTo>
                      <a:pt x="230" y="1044"/>
                    </a:moveTo>
                    <a:cubicBezTo>
                      <a:pt x="230" y="1046"/>
                      <a:pt x="228" y="1048"/>
                      <a:pt x="226" y="1050"/>
                    </a:cubicBezTo>
                    <a:lnTo>
                      <a:pt x="226" y="1044"/>
                    </a:lnTo>
                    <a:close/>
                    <a:moveTo>
                      <a:pt x="2894" y="1097"/>
                    </a:moveTo>
                    <a:cubicBezTo>
                      <a:pt x="2903" y="1110"/>
                      <a:pt x="2912" y="1123"/>
                      <a:pt x="2920" y="1136"/>
                    </a:cubicBezTo>
                    <a:cubicBezTo>
                      <a:pt x="2909" y="1128"/>
                      <a:pt x="2898" y="1123"/>
                      <a:pt x="2884" y="1115"/>
                    </a:cubicBezTo>
                    <a:cubicBezTo>
                      <a:pt x="2888" y="1110"/>
                      <a:pt x="2892" y="1104"/>
                      <a:pt x="2894" y="1097"/>
                    </a:cubicBezTo>
                    <a:close/>
                    <a:moveTo>
                      <a:pt x="2913" y="0"/>
                    </a:moveTo>
                    <a:cubicBezTo>
                      <a:pt x="2904" y="0"/>
                      <a:pt x="2894" y="2"/>
                      <a:pt x="2884" y="6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19"/>
                    </a:cubicBezTo>
                    <a:cubicBezTo>
                      <a:pt x="2400" y="373"/>
                      <a:pt x="2348" y="429"/>
                      <a:pt x="2295" y="483"/>
                    </a:cubicBezTo>
                    <a:lnTo>
                      <a:pt x="2292" y="483"/>
                    </a:ln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8"/>
                    </a:cubicBezTo>
                    <a:cubicBezTo>
                      <a:pt x="2202" y="578"/>
                      <a:pt x="2182" y="599"/>
                      <a:pt x="2163" y="617"/>
                    </a:cubicBezTo>
                    <a:cubicBezTo>
                      <a:pt x="2141" y="638"/>
                      <a:pt x="2137" y="683"/>
                      <a:pt x="2163" y="703"/>
                    </a:cubicBezTo>
                    <a:cubicBezTo>
                      <a:pt x="2314" y="823"/>
                      <a:pt x="2465" y="942"/>
                      <a:pt x="2616" y="1059"/>
                    </a:cubicBezTo>
                    <a:cubicBezTo>
                      <a:pt x="2728" y="1147"/>
                      <a:pt x="2836" y="1251"/>
                      <a:pt x="2978" y="1285"/>
                    </a:cubicBezTo>
                    <a:cubicBezTo>
                      <a:pt x="2983" y="1286"/>
                      <a:pt x="2988" y="1287"/>
                      <a:pt x="2993" y="1287"/>
                    </a:cubicBezTo>
                    <a:cubicBezTo>
                      <a:pt x="3026" y="1287"/>
                      <a:pt x="3057" y="1263"/>
                      <a:pt x="3054" y="1227"/>
                    </a:cubicBezTo>
                    <a:cubicBezTo>
                      <a:pt x="3026" y="849"/>
                      <a:pt x="2998" y="472"/>
                      <a:pt x="2987" y="94"/>
                    </a:cubicBezTo>
                    <a:cubicBezTo>
                      <a:pt x="2987" y="79"/>
                      <a:pt x="2983" y="66"/>
                      <a:pt x="2974" y="56"/>
                    </a:cubicBezTo>
                    <a:cubicBezTo>
                      <a:pt x="2974" y="24"/>
                      <a:pt x="2947" y="0"/>
                      <a:pt x="2913" y="0"/>
                    </a:cubicBezTo>
                    <a:close/>
                    <a:moveTo>
                      <a:pt x="88" y="249"/>
                    </a:moveTo>
                    <a:cubicBezTo>
                      <a:pt x="80" y="249"/>
                      <a:pt x="72" y="249"/>
                      <a:pt x="64" y="250"/>
                    </a:cubicBezTo>
                    <a:cubicBezTo>
                      <a:pt x="34" y="254"/>
                      <a:pt x="0" y="276"/>
                      <a:pt x="4" y="312"/>
                    </a:cubicBezTo>
                    <a:cubicBezTo>
                      <a:pt x="6" y="328"/>
                      <a:pt x="8" y="345"/>
                      <a:pt x="10" y="362"/>
                    </a:cubicBezTo>
                    <a:cubicBezTo>
                      <a:pt x="8" y="370"/>
                      <a:pt x="8" y="377"/>
                      <a:pt x="8" y="384"/>
                    </a:cubicBezTo>
                    <a:cubicBezTo>
                      <a:pt x="11" y="405"/>
                      <a:pt x="15" y="425"/>
                      <a:pt x="17" y="446"/>
                    </a:cubicBezTo>
                    <a:cubicBezTo>
                      <a:pt x="41" y="720"/>
                      <a:pt x="51" y="992"/>
                      <a:pt x="45" y="1266"/>
                    </a:cubicBezTo>
                    <a:cubicBezTo>
                      <a:pt x="44" y="1302"/>
                      <a:pt x="74" y="1327"/>
                      <a:pt x="106" y="1327"/>
                    </a:cubicBezTo>
                    <a:cubicBezTo>
                      <a:pt x="116" y="1327"/>
                      <a:pt x="127" y="1324"/>
                      <a:pt x="136" y="1319"/>
                    </a:cubicBezTo>
                    <a:cubicBezTo>
                      <a:pt x="155" y="1307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6"/>
                    </a:cubicBezTo>
                    <a:cubicBezTo>
                      <a:pt x="453" y="1080"/>
                      <a:pt x="688" y="918"/>
                      <a:pt x="940" y="780"/>
                    </a:cubicBezTo>
                    <a:cubicBezTo>
                      <a:pt x="981" y="757"/>
                      <a:pt x="977" y="698"/>
                      <a:pt x="940" y="675"/>
                    </a:cubicBezTo>
                    <a:cubicBezTo>
                      <a:pt x="789" y="582"/>
                      <a:pt x="636" y="494"/>
                      <a:pt x="479" y="412"/>
                    </a:cubicBezTo>
                    <a:cubicBezTo>
                      <a:pt x="371" y="356"/>
                      <a:pt x="221" y="249"/>
                      <a:pt x="88" y="2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5"/>
              <p:cNvSpPr/>
              <p:nvPr/>
            </p:nvSpPr>
            <p:spPr>
              <a:xfrm>
                <a:off x="450989" y="3073327"/>
                <a:ext cx="491000" cy="259846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2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901"/>
                      <a:pt x="1479" y="1336"/>
                    </a:cubicBezTo>
                    <a:cubicBezTo>
                      <a:pt x="1397" y="1272"/>
                      <a:pt x="1330" y="1190"/>
                      <a:pt x="1259" y="1114"/>
                    </a:cubicBezTo>
                    <a:cubicBezTo>
                      <a:pt x="1158" y="1004"/>
                      <a:pt x="1039" y="909"/>
                      <a:pt x="920" y="818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6"/>
                      <a:pt x="782" y="1015"/>
                    </a:cubicBezTo>
                    <a:cubicBezTo>
                      <a:pt x="899" y="1107"/>
                      <a:pt x="1013" y="1203"/>
                      <a:pt x="1114" y="1313"/>
                    </a:cubicBezTo>
                    <a:cubicBezTo>
                      <a:pt x="1209" y="1418"/>
                      <a:pt x="1300" y="1519"/>
                      <a:pt x="1421" y="1593"/>
                    </a:cubicBezTo>
                    <a:cubicBezTo>
                      <a:pt x="1443" y="1606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5"/>
              <p:cNvSpPr/>
              <p:nvPr/>
            </p:nvSpPr>
            <p:spPr>
              <a:xfrm>
                <a:off x="437932" y="3172623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0"/>
                      <a:pt x="2515" y="545"/>
                      <a:pt x="2278" y="774"/>
                    </a:cubicBezTo>
                    <a:cubicBezTo>
                      <a:pt x="2155" y="893"/>
                      <a:pt x="2024" y="1007"/>
                      <a:pt x="1894" y="1115"/>
                    </a:cubicBezTo>
                    <a:cubicBezTo>
                      <a:pt x="1797" y="1195"/>
                      <a:pt x="1678" y="1266"/>
                      <a:pt x="1603" y="1369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7" y="348"/>
                      <a:pt x="167" y="348"/>
                    </a:cubicBezTo>
                    <a:cubicBezTo>
                      <a:pt x="67" y="348"/>
                      <a:pt x="1" y="505"/>
                      <a:pt x="108" y="578"/>
                    </a:cubicBezTo>
                    <a:cubicBezTo>
                      <a:pt x="611" y="916"/>
                      <a:pt x="1092" y="1285"/>
                      <a:pt x="1575" y="1648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4"/>
                      <a:pt x="1733" y="1605"/>
                    </a:cubicBezTo>
                    <a:cubicBezTo>
                      <a:pt x="1748" y="1596"/>
                      <a:pt x="1763" y="1581"/>
                      <a:pt x="1773" y="1559"/>
                    </a:cubicBezTo>
                    <a:cubicBezTo>
                      <a:pt x="1829" y="1432"/>
                      <a:pt x="1993" y="1346"/>
                      <a:pt x="2097" y="1261"/>
                    </a:cubicBezTo>
                    <a:cubicBezTo>
                      <a:pt x="2218" y="1160"/>
                      <a:pt x="2336" y="1054"/>
                      <a:pt x="2449" y="945"/>
                    </a:cubicBezTo>
                    <a:cubicBezTo>
                      <a:pt x="2688" y="718"/>
                      <a:pt x="2908" y="472"/>
                      <a:pt x="3111" y="215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5"/>
              <p:cNvSpPr/>
              <p:nvPr/>
            </p:nvSpPr>
            <p:spPr>
              <a:xfrm>
                <a:off x="434225" y="2636651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0"/>
                    </a:moveTo>
                    <a:cubicBezTo>
                      <a:pt x="1589" y="0"/>
                      <a:pt x="1562" y="10"/>
                      <a:pt x="1536" y="33"/>
                    </a:cubicBezTo>
                    <a:cubicBezTo>
                      <a:pt x="1085" y="450"/>
                      <a:pt x="606" y="838"/>
                      <a:pt x="105" y="1192"/>
                    </a:cubicBezTo>
                    <a:cubicBezTo>
                      <a:pt x="1" y="1268"/>
                      <a:pt x="67" y="1425"/>
                      <a:pt x="165" y="1425"/>
                    </a:cubicBezTo>
                    <a:cubicBezTo>
                      <a:pt x="185" y="1425"/>
                      <a:pt x="206" y="1418"/>
                      <a:pt x="228" y="1403"/>
                    </a:cubicBezTo>
                    <a:cubicBezTo>
                      <a:pt x="716" y="1056"/>
                      <a:pt x="1184" y="680"/>
                      <a:pt x="1628" y="279"/>
                    </a:cubicBezTo>
                    <a:cubicBezTo>
                      <a:pt x="1835" y="482"/>
                      <a:pt x="2042" y="687"/>
                      <a:pt x="2251" y="890"/>
                    </a:cubicBezTo>
                    <a:cubicBezTo>
                      <a:pt x="2467" y="1103"/>
                      <a:pt x="2674" y="1343"/>
                      <a:pt x="2931" y="1507"/>
                    </a:cubicBezTo>
                    <a:cubicBezTo>
                      <a:pt x="2952" y="1521"/>
                      <a:pt x="2973" y="1527"/>
                      <a:pt x="2993" y="1527"/>
                    </a:cubicBezTo>
                    <a:cubicBezTo>
                      <a:pt x="3096" y="1527"/>
                      <a:pt x="3164" y="1367"/>
                      <a:pt x="3054" y="1297"/>
                    </a:cubicBezTo>
                    <a:cubicBezTo>
                      <a:pt x="2815" y="1146"/>
                      <a:pt x="2622" y="916"/>
                      <a:pt x="2422" y="719"/>
                    </a:cubicBezTo>
                    <a:cubicBezTo>
                      <a:pt x="2195" y="497"/>
                      <a:pt x="1967" y="273"/>
                      <a:pt x="1742" y="49"/>
                    </a:cubicBezTo>
                    <a:cubicBezTo>
                      <a:pt x="1721" y="29"/>
                      <a:pt x="1699" y="19"/>
                      <a:pt x="1676" y="16"/>
                    </a:cubicBezTo>
                    <a:cubicBezTo>
                      <a:pt x="1658" y="6"/>
                      <a:pt x="1638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5"/>
              <p:cNvSpPr/>
              <p:nvPr/>
            </p:nvSpPr>
            <p:spPr>
              <a:xfrm>
                <a:off x="452118" y="2521397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1"/>
                    </a:moveTo>
                    <a:cubicBezTo>
                      <a:pt x="1482" y="1"/>
                      <a:pt x="1454" y="13"/>
                      <a:pt x="1431" y="43"/>
                    </a:cubicBezTo>
                    <a:cubicBezTo>
                      <a:pt x="1060" y="496"/>
                      <a:pt x="555" y="837"/>
                      <a:pt x="96" y="1197"/>
                    </a:cubicBezTo>
                    <a:cubicBezTo>
                      <a:pt x="0" y="1274"/>
                      <a:pt x="88" y="1397"/>
                      <a:pt x="188" y="1397"/>
                    </a:cubicBezTo>
                    <a:cubicBezTo>
                      <a:pt x="215" y="1397"/>
                      <a:pt x="242" y="1389"/>
                      <a:pt x="268" y="1368"/>
                    </a:cubicBezTo>
                    <a:cubicBezTo>
                      <a:pt x="708" y="1022"/>
                      <a:pt x="1191" y="695"/>
                      <a:pt x="1558" y="267"/>
                    </a:cubicBezTo>
                    <a:cubicBezTo>
                      <a:pt x="1990" y="652"/>
                      <a:pt x="2414" y="1050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4"/>
                    </a:cubicBezTo>
                    <a:cubicBezTo>
                      <a:pt x="2572" y="865"/>
                      <a:pt x="2136" y="457"/>
                      <a:pt x="1688" y="58"/>
                    </a:cubicBezTo>
                    <a:cubicBezTo>
                      <a:pt x="1664" y="36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0" y="30"/>
                    </a:cubicBezTo>
                    <a:cubicBezTo>
                      <a:pt x="1559" y="12"/>
                      <a:pt x="1534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473234" y="2756258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6"/>
                    </a:cubicBezTo>
                    <a:cubicBezTo>
                      <a:pt x="1360" y="361"/>
                      <a:pt x="1354" y="394"/>
                      <a:pt x="1365" y="432"/>
                    </a:cubicBezTo>
                    <a:cubicBezTo>
                      <a:pt x="1382" y="489"/>
                      <a:pt x="1401" y="547"/>
                      <a:pt x="1417" y="605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7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7"/>
                    </a:moveTo>
                    <a:cubicBezTo>
                      <a:pt x="496" y="1187"/>
                      <a:pt x="496" y="1196"/>
                      <a:pt x="496" y="1205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7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1"/>
                      <a:pt x="372" y="1438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79"/>
                    </a:moveTo>
                    <a:lnTo>
                      <a:pt x="1932" y="1479"/>
                    </a:ln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3"/>
                      <a:pt x="2042" y="1821"/>
                      <a:pt x="2035" y="1826"/>
                    </a:cubicBezTo>
                    <a:lnTo>
                      <a:pt x="1932" y="1479"/>
                    </a:lnTo>
                    <a:close/>
                    <a:moveTo>
                      <a:pt x="733" y="1796"/>
                    </a:moveTo>
                    <a:cubicBezTo>
                      <a:pt x="746" y="1822"/>
                      <a:pt x="757" y="1847"/>
                      <a:pt x="771" y="1873"/>
                    </a:cubicBezTo>
                    <a:cubicBezTo>
                      <a:pt x="750" y="1850"/>
                      <a:pt x="730" y="1828"/>
                      <a:pt x="709" y="1808"/>
                    </a:cubicBezTo>
                    <a:cubicBezTo>
                      <a:pt x="718" y="1804"/>
                      <a:pt x="726" y="1802"/>
                      <a:pt x="733" y="1796"/>
                    </a:cubicBezTo>
                    <a:close/>
                    <a:moveTo>
                      <a:pt x="1302" y="2374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4"/>
                      <a:pt x="1326" y="2492"/>
                    </a:cubicBezTo>
                    <a:cubicBezTo>
                      <a:pt x="1306" y="2468"/>
                      <a:pt x="1283" y="2443"/>
                      <a:pt x="1263" y="2419"/>
                    </a:cubicBezTo>
                    <a:cubicBezTo>
                      <a:pt x="1278" y="2408"/>
                      <a:pt x="1291" y="2391"/>
                      <a:pt x="1302" y="2374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0"/>
                      <a:pt x="946" y="364"/>
                      <a:pt x="785" y="530"/>
                    </a:cubicBezTo>
                    <a:cubicBezTo>
                      <a:pt x="746" y="542"/>
                      <a:pt x="713" y="571"/>
                      <a:pt x="705" y="612"/>
                    </a:cubicBezTo>
                    <a:cubicBezTo>
                      <a:pt x="487" y="840"/>
                      <a:pt x="267" y="1067"/>
                      <a:pt x="47" y="1295"/>
                    </a:cubicBezTo>
                    <a:cubicBezTo>
                      <a:pt x="2" y="1341"/>
                      <a:pt x="1" y="1418"/>
                      <a:pt x="47" y="1466"/>
                    </a:cubicBezTo>
                    <a:cubicBezTo>
                      <a:pt x="457" y="1880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3"/>
                      <a:pt x="1403" y="2751"/>
                    </a:cubicBezTo>
                    <a:cubicBezTo>
                      <a:pt x="1837" y="2341"/>
                      <a:pt x="2275" y="1932"/>
                      <a:pt x="2715" y="1528"/>
                    </a:cubicBezTo>
                    <a:cubicBezTo>
                      <a:pt x="2732" y="1513"/>
                      <a:pt x="2743" y="1494"/>
                      <a:pt x="2749" y="1478"/>
                    </a:cubicBezTo>
                    <a:cubicBezTo>
                      <a:pt x="2786" y="1435"/>
                      <a:pt x="2793" y="1371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5"/>
              <p:cNvSpPr/>
              <p:nvPr/>
            </p:nvSpPr>
            <p:spPr>
              <a:xfrm>
                <a:off x="554960" y="2837983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0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8"/>
                      <a:pt x="806" y="154"/>
                      <a:pt x="810" y="150"/>
                    </a:cubicBezTo>
                    <a:close/>
                    <a:moveTo>
                      <a:pt x="232" y="723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3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8"/>
                      <a:pt x="308" y="1023"/>
                    </a:cubicBezTo>
                    <a:cubicBezTo>
                      <a:pt x="323" y="1041"/>
                      <a:pt x="340" y="1060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5"/>
                      <a:pt x="754" y="1092"/>
                    </a:cubicBezTo>
                    <a:cubicBezTo>
                      <a:pt x="664" y="1012"/>
                      <a:pt x="580" y="928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3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4"/>
                    </a:cubicBezTo>
                    <a:cubicBezTo>
                      <a:pt x="795" y="1329"/>
                      <a:pt x="789" y="1323"/>
                      <a:pt x="784" y="1319"/>
                    </a:cubicBezTo>
                    <a:cubicBezTo>
                      <a:pt x="791" y="1314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8"/>
                    </a:cubicBezTo>
                    <a:cubicBezTo>
                      <a:pt x="743" y="50"/>
                      <a:pt x="739" y="53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9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40"/>
                      <a:pt x="223" y="1112"/>
                      <a:pt x="306" y="1187"/>
                    </a:cubicBezTo>
                    <a:cubicBezTo>
                      <a:pt x="463" y="1325"/>
                      <a:pt x="620" y="1465"/>
                      <a:pt x="776" y="1604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4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30"/>
                      <a:pt x="1606" y="916"/>
                    </a:cubicBezTo>
                    <a:cubicBezTo>
                      <a:pt x="1608" y="916"/>
                      <a:pt x="1608" y="915"/>
                      <a:pt x="1610" y="915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5"/>
              <p:cNvSpPr/>
              <p:nvPr/>
            </p:nvSpPr>
            <p:spPr>
              <a:xfrm>
                <a:off x="622661" y="2911327"/>
                <a:ext cx="122669" cy="116544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3" extrusionOk="0">
                    <a:moveTo>
                      <a:pt x="392" y="184"/>
                    </a:moveTo>
                    <a:cubicBezTo>
                      <a:pt x="397" y="191"/>
                      <a:pt x="403" y="197"/>
                      <a:pt x="408" y="204"/>
                    </a:cubicBezTo>
                    <a:cubicBezTo>
                      <a:pt x="397" y="206"/>
                      <a:pt x="386" y="212"/>
                      <a:pt x="375" y="215"/>
                    </a:cubicBezTo>
                    <a:cubicBezTo>
                      <a:pt x="380" y="204"/>
                      <a:pt x="386" y="195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9"/>
                      <a:pt x="496" y="301"/>
                      <a:pt x="498" y="303"/>
                    </a:cubicBezTo>
                    <a:cubicBezTo>
                      <a:pt x="492" y="305"/>
                      <a:pt x="489" y="305"/>
                      <a:pt x="483" y="307"/>
                    </a:cubicBezTo>
                    <a:cubicBezTo>
                      <a:pt x="487" y="303"/>
                      <a:pt x="489" y="301"/>
                      <a:pt x="492" y="297"/>
                    </a:cubicBezTo>
                    <a:cubicBezTo>
                      <a:pt x="492" y="297"/>
                      <a:pt x="492" y="297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5"/>
                    </a:lnTo>
                    <a:cubicBezTo>
                      <a:pt x="599" y="414"/>
                      <a:pt x="597" y="413"/>
                      <a:pt x="594" y="413"/>
                    </a:cubicBezTo>
                    <a:cubicBezTo>
                      <a:pt x="590" y="413"/>
                      <a:pt x="584" y="415"/>
                      <a:pt x="578" y="420"/>
                    </a:cubicBezTo>
                    <a:cubicBezTo>
                      <a:pt x="582" y="415"/>
                      <a:pt x="587" y="411"/>
                      <a:pt x="591" y="406"/>
                    </a:cubicBezTo>
                    <a:close/>
                    <a:moveTo>
                      <a:pt x="380" y="458"/>
                    </a:moveTo>
                    <a:lnTo>
                      <a:pt x="380" y="458"/>
                    </a:lnTo>
                    <a:cubicBezTo>
                      <a:pt x="373" y="467"/>
                      <a:pt x="367" y="475"/>
                      <a:pt x="360" y="482"/>
                    </a:cubicBezTo>
                    <a:cubicBezTo>
                      <a:pt x="356" y="476"/>
                      <a:pt x="353" y="473"/>
                      <a:pt x="349" y="467"/>
                    </a:cubicBezTo>
                    <a:cubicBezTo>
                      <a:pt x="358" y="463"/>
                      <a:pt x="369" y="461"/>
                      <a:pt x="380" y="458"/>
                    </a:cubicBezTo>
                    <a:close/>
                    <a:moveTo>
                      <a:pt x="393" y="1"/>
                    </a:moveTo>
                    <a:cubicBezTo>
                      <a:pt x="386" y="1"/>
                      <a:pt x="380" y="2"/>
                      <a:pt x="373" y="5"/>
                    </a:cubicBezTo>
                    <a:cubicBezTo>
                      <a:pt x="220" y="59"/>
                      <a:pt x="181" y="236"/>
                      <a:pt x="37" y="297"/>
                    </a:cubicBezTo>
                    <a:cubicBezTo>
                      <a:pt x="0" y="314"/>
                      <a:pt x="2" y="368"/>
                      <a:pt x="26" y="394"/>
                    </a:cubicBezTo>
                    <a:cubicBezTo>
                      <a:pt x="78" y="452"/>
                      <a:pt x="131" y="512"/>
                      <a:pt x="183" y="570"/>
                    </a:cubicBezTo>
                    <a:cubicBezTo>
                      <a:pt x="222" y="614"/>
                      <a:pt x="274" y="700"/>
                      <a:pt x="332" y="717"/>
                    </a:cubicBezTo>
                    <a:cubicBezTo>
                      <a:pt x="346" y="721"/>
                      <a:pt x="360" y="723"/>
                      <a:pt x="373" y="723"/>
                    </a:cubicBezTo>
                    <a:cubicBezTo>
                      <a:pt x="462" y="723"/>
                      <a:pt x="526" y="635"/>
                      <a:pt x="591" y="575"/>
                    </a:cubicBezTo>
                    <a:cubicBezTo>
                      <a:pt x="647" y="525"/>
                      <a:pt x="761" y="448"/>
                      <a:pt x="709" y="357"/>
                    </a:cubicBezTo>
                    <a:cubicBezTo>
                      <a:pt x="647" y="253"/>
                      <a:pt x="537" y="158"/>
                      <a:pt x="449" y="66"/>
                    </a:cubicBezTo>
                    <a:cubicBezTo>
                      <a:pt x="451" y="35"/>
                      <a:pt x="426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5"/>
              <p:cNvSpPr/>
              <p:nvPr/>
            </p:nvSpPr>
            <p:spPr>
              <a:xfrm>
                <a:off x="449538" y="4267295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2"/>
                    </a:moveTo>
                    <a:lnTo>
                      <a:pt x="2799" y="192"/>
                    </a:lnTo>
                    <a:cubicBezTo>
                      <a:pt x="2780" y="253"/>
                      <a:pt x="2767" y="313"/>
                      <a:pt x="2760" y="376"/>
                    </a:cubicBezTo>
                    <a:cubicBezTo>
                      <a:pt x="2752" y="330"/>
                      <a:pt x="2743" y="285"/>
                      <a:pt x="2733" y="238"/>
                    </a:cubicBezTo>
                    <a:cubicBezTo>
                      <a:pt x="2754" y="221"/>
                      <a:pt x="2776" y="206"/>
                      <a:pt x="2799" y="192"/>
                    </a:cubicBezTo>
                    <a:close/>
                    <a:moveTo>
                      <a:pt x="133" y="378"/>
                    </a:moveTo>
                    <a:lnTo>
                      <a:pt x="133" y="378"/>
                    </a:lnTo>
                    <a:cubicBezTo>
                      <a:pt x="166" y="387"/>
                      <a:pt x="202" y="406"/>
                      <a:pt x="235" y="423"/>
                    </a:cubicBezTo>
                    <a:cubicBezTo>
                      <a:pt x="203" y="426"/>
                      <a:pt x="170" y="430"/>
                      <a:pt x="138" y="438"/>
                    </a:cubicBezTo>
                    <a:cubicBezTo>
                      <a:pt x="136" y="419"/>
                      <a:pt x="134" y="399"/>
                      <a:pt x="133" y="378"/>
                    </a:cubicBezTo>
                    <a:close/>
                    <a:moveTo>
                      <a:pt x="2625" y="326"/>
                    </a:moveTo>
                    <a:cubicBezTo>
                      <a:pt x="2635" y="374"/>
                      <a:pt x="2644" y="425"/>
                      <a:pt x="2655" y="473"/>
                    </a:cubicBezTo>
                    <a:cubicBezTo>
                      <a:pt x="2635" y="434"/>
                      <a:pt x="2614" y="395"/>
                      <a:pt x="2594" y="354"/>
                    </a:cubicBezTo>
                    <a:cubicBezTo>
                      <a:pt x="2605" y="344"/>
                      <a:pt x="2616" y="335"/>
                      <a:pt x="2625" y="326"/>
                    </a:cubicBezTo>
                    <a:close/>
                    <a:moveTo>
                      <a:pt x="2493" y="453"/>
                    </a:moveTo>
                    <a:cubicBezTo>
                      <a:pt x="2499" y="469"/>
                      <a:pt x="2506" y="486"/>
                      <a:pt x="2513" y="503"/>
                    </a:cubicBezTo>
                    <a:cubicBezTo>
                      <a:pt x="2508" y="499"/>
                      <a:pt x="2502" y="495"/>
                      <a:pt x="2499" y="492"/>
                    </a:cubicBezTo>
                    <a:cubicBezTo>
                      <a:pt x="2487" y="482"/>
                      <a:pt x="2476" y="481"/>
                      <a:pt x="2465" y="481"/>
                    </a:cubicBezTo>
                    <a:cubicBezTo>
                      <a:pt x="2474" y="471"/>
                      <a:pt x="2484" y="462"/>
                      <a:pt x="2493" y="453"/>
                    </a:cubicBezTo>
                    <a:close/>
                    <a:moveTo>
                      <a:pt x="414" y="514"/>
                    </a:moveTo>
                    <a:cubicBezTo>
                      <a:pt x="425" y="520"/>
                      <a:pt x="437" y="527"/>
                      <a:pt x="448" y="533"/>
                    </a:cubicBezTo>
                    <a:cubicBezTo>
                      <a:pt x="405" y="553"/>
                      <a:pt x="360" y="576"/>
                      <a:pt x="317" y="598"/>
                    </a:cubicBezTo>
                    <a:cubicBezTo>
                      <a:pt x="340" y="576"/>
                      <a:pt x="366" y="553"/>
                      <a:pt x="394" y="535"/>
                    </a:cubicBezTo>
                    <a:cubicBezTo>
                      <a:pt x="403" y="529"/>
                      <a:pt x="409" y="522"/>
                      <a:pt x="414" y="514"/>
                    </a:cubicBezTo>
                    <a:close/>
                    <a:moveTo>
                      <a:pt x="2879" y="389"/>
                    </a:moveTo>
                    <a:cubicBezTo>
                      <a:pt x="2883" y="482"/>
                      <a:pt x="2888" y="574"/>
                      <a:pt x="2894" y="665"/>
                    </a:cubicBezTo>
                    <a:cubicBezTo>
                      <a:pt x="2871" y="576"/>
                      <a:pt x="2868" y="482"/>
                      <a:pt x="2879" y="389"/>
                    </a:cubicBezTo>
                    <a:close/>
                    <a:moveTo>
                      <a:pt x="466" y="704"/>
                    </a:moveTo>
                    <a:cubicBezTo>
                      <a:pt x="468" y="704"/>
                      <a:pt x="468" y="706"/>
                      <a:pt x="468" y="708"/>
                    </a:cubicBezTo>
                    <a:cubicBezTo>
                      <a:pt x="466" y="708"/>
                      <a:pt x="464" y="710"/>
                      <a:pt x="461" y="710"/>
                    </a:cubicBezTo>
                    <a:cubicBezTo>
                      <a:pt x="463" y="708"/>
                      <a:pt x="464" y="706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1"/>
                      <a:pt x="2359" y="682"/>
                      <a:pt x="2383" y="702"/>
                    </a:cubicBezTo>
                    <a:cubicBezTo>
                      <a:pt x="2387" y="712"/>
                      <a:pt x="2390" y="721"/>
                      <a:pt x="2398" y="730"/>
                    </a:cubicBezTo>
                    <a:cubicBezTo>
                      <a:pt x="2415" y="749"/>
                      <a:pt x="2433" y="758"/>
                      <a:pt x="2454" y="764"/>
                    </a:cubicBezTo>
                    <a:cubicBezTo>
                      <a:pt x="2486" y="792"/>
                      <a:pt x="2515" y="822"/>
                      <a:pt x="2547" y="852"/>
                    </a:cubicBezTo>
                    <a:cubicBezTo>
                      <a:pt x="2463" y="786"/>
                      <a:pt x="2379" y="721"/>
                      <a:pt x="2297" y="654"/>
                    </a:cubicBezTo>
                    <a:cubicBezTo>
                      <a:pt x="2301" y="650"/>
                      <a:pt x="2305" y="646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0"/>
                      <a:pt x="547" y="876"/>
                      <a:pt x="494" y="913"/>
                    </a:cubicBezTo>
                    <a:cubicBezTo>
                      <a:pt x="545" y="872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4"/>
                      <a:pt x="230" y="1045"/>
                    </a:cubicBezTo>
                    <a:cubicBezTo>
                      <a:pt x="230" y="1045"/>
                      <a:pt x="228" y="1047"/>
                      <a:pt x="226" y="1049"/>
                    </a:cubicBezTo>
                    <a:lnTo>
                      <a:pt x="226" y="1044"/>
                    </a:lnTo>
                    <a:close/>
                    <a:moveTo>
                      <a:pt x="2894" y="1098"/>
                    </a:moveTo>
                    <a:cubicBezTo>
                      <a:pt x="2903" y="1109"/>
                      <a:pt x="2912" y="1122"/>
                      <a:pt x="2920" y="1135"/>
                    </a:cubicBezTo>
                    <a:cubicBezTo>
                      <a:pt x="2909" y="1129"/>
                      <a:pt x="2898" y="1122"/>
                      <a:pt x="2884" y="1116"/>
                    </a:cubicBezTo>
                    <a:cubicBezTo>
                      <a:pt x="2888" y="1109"/>
                      <a:pt x="2892" y="1103"/>
                      <a:pt x="2894" y="1098"/>
                    </a:cubicBezTo>
                    <a:close/>
                    <a:moveTo>
                      <a:pt x="2915" y="0"/>
                    </a:moveTo>
                    <a:cubicBezTo>
                      <a:pt x="2905" y="0"/>
                      <a:pt x="2895" y="2"/>
                      <a:pt x="2884" y="7"/>
                    </a:cubicBezTo>
                    <a:cubicBezTo>
                      <a:pt x="2743" y="68"/>
                      <a:pt x="2620" y="165"/>
                      <a:pt x="2502" y="274"/>
                    </a:cubicBezTo>
                    <a:cubicBezTo>
                      <a:pt x="2482" y="279"/>
                      <a:pt x="2461" y="296"/>
                      <a:pt x="2456" y="318"/>
                    </a:cubicBezTo>
                    <a:cubicBezTo>
                      <a:pt x="2400" y="372"/>
                      <a:pt x="2348" y="428"/>
                      <a:pt x="2295" y="482"/>
                    </a:cubicBezTo>
                    <a:lnTo>
                      <a:pt x="2292" y="482"/>
                    </a:lnTo>
                    <a:cubicBezTo>
                      <a:pt x="2284" y="480"/>
                      <a:pt x="2277" y="479"/>
                      <a:pt x="2271" y="479"/>
                    </a:cubicBezTo>
                    <a:cubicBezTo>
                      <a:pt x="2231" y="479"/>
                      <a:pt x="2211" y="522"/>
                      <a:pt x="2221" y="559"/>
                    </a:cubicBezTo>
                    <a:cubicBezTo>
                      <a:pt x="2202" y="577"/>
                      <a:pt x="2182" y="598"/>
                      <a:pt x="2163" y="617"/>
                    </a:cubicBezTo>
                    <a:cubicBezTo>
                      <a:pt x="2141" y="637"/>
                      <a:pt x="2137" y="682"/>
                      <a:pt x="2163" y="702"/>
                    </a:cubicBezTo>
                    <a:cubicBezTo>
                      <a:pt x="2314" y="822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4"/>
                    </a:cubicBezTo>
                    <a:cubicBezTo>
                      <a:pt x="2983" y="1285"/>
                      <a:pt x="2988" y="1286"/>
                      <a:pt x="2993" y="1286"/>
                    </a:cubicBezTo>
                    <a:cubicBezTo>
                      <a:pt x="3026" y="1286"/>
                      <a:pt x="3057" y="1262"/>
                      <a:pt x="3054" y="1226"/>
                    </a:cubicBezTo>
                    <a:cubicBezTo>
                      <a:pt x="3026" y="850"/>
                      <a:pt x="2998" y="471"/>
                      <a:pt x="2987" y="93"/>
                    </a:cubicBezTo>
                    <a:cubicBezTo>
                      <a:pt x="2987" y="78"/>
                      <a:pt x="2983" y="67"/>
                      <a:pt x="2974" y="57"/>
                    </a:cubicBezTo>
                    <a:cubicBezTo>
                      <a:pt x="2974" y="24"/>
                      <a:pt x="2947" y="0"/>
                      <a:pt x="2915" y="0"/>
                    </a:cubicBezTo>
                    <a:close/>
                    <a:moveTo>
                      <a:pt x="88" y="248"/>
                    </a:moveTo>
                    <a:cubicBezTo>
                      <a:pt x="80" y="248"/>
                      <a:pt x="72" y="248"/>
                      <a:pt x="64" y="249"/>
                    </a:cubicBezTo>
                    <a:cubicBezTo>
                      <a:pt x="34" y="253"/>
                      <a:pt x="0" y="275"/>
                      <a:pt x="4" y="311"/>
                    </a:cubicBezTo>
                    <a:cubicBezTo>
                      <a:pt x="6" y="328"/>
                      <a:pt x="8" y="344"/>
                      <a:pt x="10" y="361"/>
                    </a:cubicBezTo>
                    <a:cubicBezTo>
                      <a:pt x="8" y="369"/>
                      <a:pt x="8" y="376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1"/>
                      <a:pt x="45" y="1265"/>
                    </a:cubicBezTo>
                    <a:cubicBezTo>
                      <a:pt x="44" y="1301"/>
                      <a:pt x="74" y="1326"/>
                      <a:pt x="106" y="1326"/>
                    </a:cubicBezTo>
                    <a:cubicBezTo>
                      <a:pt x="116" y="1326"/>
                      <a:pt x="127" y="1324"/>
                      <a:pt x="136" y="1318"/>
                    </a:cubicBezTo>
                    <a:cubicBezTo>
                      <a:pt x="155" y="1306"/>
                      <a:pt x="170" y="1295"/>
                      <a:pt x="187" y="1282"/>
                    </a:cubicBezTo>
                    <a:cubicBezTo>
                      <a:pt x="203" y="1282"/>
                      <a:pt x="222" y="1277"/>
                      <a:pt x="233" y="1265"/>
                    </a:cubicBezTo>
                    <a:cubicBezTo>
                      <a:pt x="453" y="1079"/>
                      <a:pt x="688" y="919"/>
                      <a:pt x="940" y="779"/>
                    </a:cubicBezTo>
                    <a:cubicBezTo>
                      <a:pt x="981" y="756"/>
                      <a:pt x="977" y="699"/>
                      <a:pt x="940" y="674"/>
                    </a:cubicBezTo>
                    <a:cubicBezTo>
                      <a:pt x="789" y="581"/>
                      <a:pt x="636" y="494"/>
                      <a:pt x="479" y="412"/>
                    </a:cubicBezTo>
                    <a:cubicBezTo>
                      <a:pt x="371" y="355"/>
                      <a:pt x="221" y="248"/>
                      <a:pt x="88" y="2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5"/>
              <p:cNvSpPr/>
              <p:nvPr/>
            </p:nvSpPr>
            <p:spPr>
              <a:xfrm>
                <a:off x="450989" y="4020023"/>
                <a:ext cx="491161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610" extrusionOk="0">
                    <a:moveTo>
                      <a:pt x="2868" y="0"/>
                    </a:moveTo>
                    <a:cubicBezTo>
                      <a:pt x="2841" y="0"/>
                      <a:pt x="2813" y="10"/>
                      <a:pt x="2788" y="34"/>
                    </a:cubicBezTo>
                    <a:cubicBezTo>
                      <a:pt x="2348" y="465"/>
                      <a:pt x="1912" y="900"/>
                      <a:pt x="1479" y="1336"/>
                    </a:cubicBezTo>
                    <a:cubicBezTo>
                      <a:pt x="1397" y="1271"/>
                      <a:pt x="1330" y="1190"/>
                      <a:pt x="1259" y="1112"/>
                    </a:cubicBezTo>
                    <a:cubicBezTo>
                      <a:pt x="1158" y="1002"/>
                      <a:pt x="1039" y="909"/>
                      <a:pt x="920" y="816"/>
                    </a:cubicBezTo>
                    <a:cubicBezTo>
                      <a:pt x="677" y="627"/>
                      <a:pt x="461" y="420"/>
                      <a:pt x="252" y="193"/>
                    </a:cubicBezTo>
                    <a:cubicBezTo>
                      <a:pt x="228" y="166"/>
                      <a:pt x="199" y="155"/>
                      <a:pt x="172" y="155"/>
                    </a:cubicBezTo>
                    <a:cubicBezTo>
                      <a:pt x="82" y="155"/>
                      <a:pt x="1" y="277"/>
                      <a:pt x="81" y="365"/>
                    </a:cubicBezTo>
                    <a:cubicBezTo>
                      <a:pt x="301" y="601"/>
                      <a:pt x="526" y="816"/>
                      <a:pt x="782" y="1013"/>
                    </a:cubicBezTo>
                    <a:cubicBezTo>
                      <a:pt x="899" y="1105"/>
                      <a:pt x="1013" y="1202"/>
                      <a:pt x="1114" y="1314"/>
                    </a:cubicBezTo>
                    <a:cubicBezTo>
                      <a:pt x="1209" y="1416"/>
                      <a:pt x="1300" y="1517"/>
                      <a:pt x="1421" y="1591"/>
                    </a:cubicBezTo>
                    <a:cubicBezTo>
                      <a:pt x="1443" y="1604"/>
                      <a:pt x="1463" y="1609"/>
                      <a:pt x="1483" y="1609"/>
                    </a:cubicBezTo>
                    <a:cubicBezTo>
                      <a:pt x="1495" y="1609"/>
                      <a:pt x="1507" y="1607"/>
                      <a:pt x="1518" y="1602"/>
                    </a:cubicBezTo>
                    <a:cubicBezTo>
                      <a:pt x="1542" y="1601"/>
                      <a:pt x="1567" y="1589"/>
                      <a:pt x="1589" y="1569"/>
                    </a:cubicBezTo>
                    <a:cubicBezTo>
                      <a:pt x="2042" y="1112"/>
                      <a:pt x="2499" y="657"/>
                      <a:pt x="2959" y="206"/>
                    </a:cubicBezTo>
                    <a:cubicBezTo>
                      <a:pt x="3046" y="122"/>
                      <a:pt x="2962" y="0"/>
                      <a:pt x="2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5"/>
              <p:cNvSpPr/>
              <p:nvPr/>
            </p:nvSpPr>
            <p:spPr>
              <a:xfrm>
                <a:off x="437932" y="4119157"/>
                <a:ext cx="513245" cy="26951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2" extrusionOk="0">
                    <a:moveTo>
                      <a:pt x="3018" y="0"/>
                    </a:moveTo>
                    <a:cubicBezTo>
                      <a:pt x="2991" y="0"/>
                      <a:pt x="2963" y="12"/>
                      <a:pt x="2940" y="42"/>
                    </a:cubicBezTo>
                    <a:cubicBezTo>
                      <a:pt x="2736" y="301"/>
                      <a:pt x="2515" y="544"/>
                      <a:pt x="2278" y="773"/>
                    </a:cubicBezTo>
                    <a:cubicBezTo>
                      <a:pt x="2155" y="892"/>
                      <a:pt x="2024" y="1006"/>
                      <a:pt x="1894" y="1116"/>
                    </a:cubicBezTo>
                    <a:cubicBezTo>
                      <a:pt x="1797" y="1194"/>
                      <a:pt x="1678" y="1265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4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7"/>
                    </a:cubicBezTo>
                    <a:cubicBezTo>
                      <a:pt x="611" y="915"/>
                      <a:pt x="1092" y="1284"/>
                      <a:pt x="1575" y="1648"/>
                    </a:cubicBezTo>
                    <a:cubicBezTo>
                      <a:pt x="1597" y="1664"/>
                      <a:pt x="1620" y="1672"/>
                      <a:pt x="1640" y="1672"/>
                    </a:cubicBezTo>
                    <a:cubicBezTo>
                      <a:pt x="1681" y="1672"/>
                      <a:pt x="1715" y="1643"/>
                      <a:pt x="1733" y="1605"/>
                    </a:cubicBezTo>
                    <a:cubicBezTo>
                      <a:pt x="1748" y="1595"/>
                      <a:pt x="1763" y="1580"/>
                      <a:pt x="1773" y="1558"/>
                    </a:cubicBezTo>
                    <a:cubicBezTo>
                      <a:pt x="1829" y="1431"/>
                      <a:pt x="1993" y="1345"/>
                      <a:pt x="2097" y="1260"/>
                    </a:cubicBezTo>
                    <a:cubicBezTo>
                      <a:pt x="2218" y="1159"/>
                      <a:pt x="2336" y="1053"/>
                      <a:pt x="2449" y="945"/>
                    </a:cubicBezTo>
                    <a:cubicBezTo>
                      <a:pt x="2688" y="717"/>
                      <a:pt x="2908" y="471"/>
                      <a:pt x="3111" y="214"/>
                    </a:cubicBezTo>
                    <a:cubicBezTo>
                      <a:pt x="3183" y="122"/>
                      <a:pt x="3103" y="0"/>
                      <a:pt x="3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5"/>
              <p:cNvSpPr/>
              <p:nvPr/>
            </p:nvSpPr>
            <p:spPr>
              <a:xfrm>
                <a:off x="434386" y="3583024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5" y="0"/>
                    </a:moveTo>
                    <a:cubicBezTo>
                      <a:pt x="1588" y="0"/>
                      <a:pt x="1561" y="10"/>
                      <a:pt x="1535" y="33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6"/>
                      <a:pt x="163" y="1426"/>
                    </a:cubicBezTo>
                    <a:cubicBezTo>
                      <a:pt x="183" y="1426"/>
                      <a:pt x="205" y="1419"/>
                      <a:pt x="227" y="1403"/>
                    </a:cubicBezTo>
                    <a:cubicBezTo>
                      <a:pt x="715" y="1056"/>
                      <a:pt x="1183" y="682"/>
                      <a:pt x="1627" y="279"/>
                    </a:cubicBezTo>
                    <a:cubicBezTo>
                      <a:pt x="1834" y="482"/>
                      <a:pt x="2041" y="687"/>
                      <a:pt x="2250" y="892"/>
                    </a:cubicBezTo>
                    <a:cubicBezTo>
                      <a:pt x="2466" y="1105"/>
                      <a:pt x="2673" y="1343"/>
                      <a:pt x="2930" y="1507"/>
                    </a:cubicBezTo>
                    <a:cubicBezTo>
                      <a:pt x="2951" y="1521"/>
                      <a:pt x="2972" y="1527"/>
                      <a:pt x="2992" y="1527"/>
                    </a:cubicBezTo>
                    <a:cubicBezTo>
                      <a:pt x="3095" y="1527"/>
                      <a:pt x="3163" y="1367"/>
                      <a:pt x="3053" y="1297"/>
                    </a:cubicBezTo>
                    <a:cubicBezTo>
                      <a:pt x="2814" y="1146"/>
                      <a:pt x="2621" y="916"/>
                      <a:pt x="2421" y="721"/>
                    </a:cubicBezTo>
                    <a:cubicBezTo>
                      <a:pt x="2194" y="497"/>
                      <a:pt x="1966" y="273"/>
                      <a:pt x="1741" y="49"/>
                    </a:cubicBezTo>
                    <a:cubicBezTo>
                      <a:pt x="1720" y="31"/>
                      <a:pt x="1698" y="20"/>
                      <a:pt x="1675" y="16"/>
                    </a:cubicBezTo>
                    <a:cubicBezTo>
                      <a:pt x="1657" y="6"/>
                      <a:pt x="1637" y="0"/>
                      <a:pt x="16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5"/>
              <p:cNvSpPr/>
              <p:nvPr/>
            </p:nvSpPr>
            <p:spPr>
              <a:xfrm>
                <a:off x="452118" y="3468093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0"/>
                    </a:moveTo>
                    <a:cubicBezTo>
                      <a:pt x="1482" y="0"/>
                      <a:pt x="1454" y="12"/>
                      <a:pt x="1431" y="41"/>
                    </a:cubicBezTo>
                    <a:cubicBezTo>
                      <a:pt x="1060" y="496"/>
                      <a:pt x="555" y="835"/>
                      <a:pt x="96" y="1195"/>
                    </a:cubicBezTo>
                    <a:cubicBezTo>
                      <a:pt x="0" y="1272"/>
                      <a:pt x="88" y="1395"/>
                      <a:pt x="188" y="1395"/>
                    </a:cubicBezTo>
                    <a:cubicBezTo>
                      <a:pt x="215" y="1395"/>
                      <a:pt x="242" y="1387"/>
                      <a:pt x="268" y="1367"/>
                    </a:cubicBezTo>
                    <a:cubicBezTo>
                      <a:pt x="708" y="1022"/>
                      <a:pt x="1191" y="694"/>
                      <a:pt x="1558" y="265"/>
                    </a:cubicBezTo>
                    <a:cubicBezTo>
                      <a:pt x="1990" y="651"/>
                      <a:pt x="2414" y="1048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5"/>
                    </a:cubicBezTo>
                    <a:cubicBezTo>
                      <a:pt x="2572" y="863"/>
                      <a:pt x="2136" y="455"/>
                      <a:pt x="1688" y="56"/>
                    </a:cubicBezTo>
                    <a:cubicBezTo>
                      <a:pt x="1663" y="34"/>
                      <a:pt x="1635" y="25"/>
                      <a:pt x="1608" y="25"/>
                    </a:cubicBezTo>
                    <a:cubicBezTo>
                      <a:pt x="1599" y="25"/>
                      <a:pt x="1589" y="26"/>
                      <a:pt x="1580" y="28"/>
                    </a:cubicBezTo>
                    <a:cubicBezTo>
                      <a:pt x="1559" y="11"/>
                      <a:pt x="153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>
                <a:off x="473234" y="370263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7"/>
                    </a:cubicBezTo>
                    <a:cubicBezTo>
                      <a:pt x="1360" y="363"/>
                      <a:pt x="1354" y="394"/>
                      <a:pt x="1365" y="432"/>
                    </a:cubicBezTo>
                    <a:cubicBezTo>
                      <a:pt x="1382" y="490"/>
                      <a:pt x="1401" y="547"/>
                      <a:pt x="1417" y="607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8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9"/>
                    </a:moveTo>
                    <a:cubicBezTo>
                      <a:pt x="496" y="1189"/>
                      <a:pt x="496" y="1196"/>
                      <a:pt x="496" y="1206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9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3"/>
                      <a:pt x="372" y="1439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80"/>
                    </a:move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5"/>
                      <a:pt x="2042" y="1821"/>
                      <a:pt x="2035" y="1828"/>
                    </a:cubicBezTo>
                    <a:cubicBezTo>
                      <a:pt x="2001" y="1713"/>
                      <a:pt x="1966" y="1595"/>
                      <a:pt x="1932" y="1480"/>
                    </a:cubicBezTo>
                    <a:close/>
                    <a:moveTo>
                      <a:pt x="733" y="1798"/>
                    </a:moveTo>
                    <a:cubicBezTo>
                      <a:pt x="746" y="1823"/>
                      <a:pt x="757" y="1849"/>
                      <a:pt x="771" y="1873"/>
                    </a:cubicBezTo>
                    <a:cubicBezTo>
                      <a:pt x="750" y="1851"/>
                      <a:pt x="730" y="1828"/>
                      <a:pt x="709" y="1808"/>
                    </a:cubicBezTo>
                    <a:cubicBezTo>
                      <a:pt x="718" y="1806"/>
                      <a:pt x="726" y="1802"/>
                      <a:pt x="733" y="1798"/>
                    </a:cubicBezTo>
                    <a:close/>
                    <a:moveTo>
                      <a:pt x="1302" y="2375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6"/>
                      <a:pt x="1326" y="2492"/>
                    </a:cubicBezTo>
                    <a:cubicBezTo>
                      <a:pt x="1306" y="2468"/>
                      <a:pt x="1283" y="2444"/>
                      <a:pt x="1263" y="2421"/>
                    </a:cubicBezTo>
                    <a:cubicBezTo>
                      <a:pt x="1278" y="2408"/>
                      <a:pt x="1291" y="2393"/>
                      <a:pt x="1302" y="2375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1"/>
                      <a:pt x="946" y="365"/>
                      <a:pt x="785" y="531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0"/>
                      <a:pt x="267" y="1068"/>
                      <a:pt x="47" y="1295"/>
                    </a:cubicBezTo>
                    <a:cubicBezTo>
                      <a:pt x="2" y="1343"/>
                      <a:pt x="1" y="1418"/>
                      <a:pt x="47" y="1467"/>
                    </a:cubicBezTo>
                    <a:cubicBezTo>
                      <a:pt x="457" y="1882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4"/>
                      <a:pt x="1403" y="2751"/>
                    </a:cubicBezTo>
                    <a:cubicBezTo>
                      <a:pt x="1837" y="2341"/>
                      <a:pt x="2275" y="1933"/>
                      <a:pt x="2715" y="1530"/>
                    </a:cubicBezTo>
                    <a:cubicBezTo>
                      <a:pt x="2732" y="1513"/>
                      <a:pt x="2743" y="1496"/>
                      <a:pt x="2749" y="1478"/>
                    </a:cubicBezTo>
                    <a:cubicBezTo>
                      <a:pt x="2786" y="1435"/>
                      <a:pt x="2793" y="1373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>
                <a:off x="554960" y="3784356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3"/>
                      <a:pt x="806" y="162"/>
                      <a:pt x="799" y="162"/>
                    </a:cubicBezTo>
                    <a:cubicBezTo>
                      <a:pt x="802" y="158"/>
                      <a:pt x="806" y="154"/>
                      <a:pt x="810" y="152"/>
                    </a:cubicBezTo>
                    <a:close/>
                    <a:moveTo>
                      <a:pt x="232" y="723"/>
                    </a:moveTo>
                    <a:cubicBezTo>
                      <a:pt x="236" y="725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5"/>
                      <a:pt x="232" y="723"/>
                    </a:cubicBezTo>
                    <a:close/>
                    <a:moveTo>
                      <a:pt x="159" y="887"/>
                    </a:moveTo>
                    <a:lnTo>
                      <a:pt x="159" y="887"/>
                    </a:lnTo>
                    <a:cubicBezTo>
                      <a:pt x="209" y="932"/>
                      <a:pt x="258" y="978"/>
                      <a:pt x="308" y="1023"/>
                    </a:cubicBezTo>
                    <a:cubicBezTo>
                      <a:pt x="323" y="1042"/>
                      <a:pt x="340" y="1060"/>
                      <a:pt x="355" y="1077"/>
                    </a:cubicBezTo>
                    <a:cubicBezTo>
                      <a:pt x="280" y="1014"/>
                      <a:pt x="196" y="939"/>
                      <a:pt x="159" y="887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5"/>
                    </a:cubicBezTo>
                    <a:cubicBezTo>
                      <a:pt x="886" y="596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7"/>
                      <a:pt x="754" y="1092"/>
                    </a:cubicBezTo>
                    <a:cubicBezTo>
                      <a:pt x="664" y="1014"/>
                      <a:pt x="580" y="928"/>
                      <a:pt x="502" y="836"/>
                    </a:cubicBezTo>
                    <a:cubicBezTo>
                      <a:pt x="597" y="730"/>
                      <a:pt x="690" y="622"/>
                      <a:pt x="786" y="516"/>
                    </a:cubicBezTo>
                    <a:cubicBezTo>
                      <a:pt x="791" y="510"/>
                      <a:pt x="797" y="503"/>
                      <a:pt x="800" y="495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8"/>
                      <a:pt x="806" y="1325"/>
                      <a:pt x="800" y="1334"/>
                    </a:cubicBezTo>
                    <a:cubicBezTo>
                      <a:pt x="795" y="1329"/>
                      <a:pt x="789" y="1325"/>
                      <a:pt x="784" y="1319"/>
                    </a:cubicBezTo>
                    <a:cubicBezTo>
                      <a:pt x="791" y="1316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2"/>
                      <a:pt x="746" y="48"/>
                    </a:cubicBezTo>
                    <a:cubicBezTo>
                      <a:pt x="743" y="50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5"/>
                    </a:cubicBezTo>
                    <a:cubicBezTo>
                      <a:pt x="241" y="540"/>
                      <a:pt x="180" y="609"/>
                      <a:pt x="116" y="676"/>
                    </a:cubicBezTo>
                    <a:cubicBezTo>
                      <a:pt x="79" y="719"/>
                      <a:pt x="4" y="779"/>
                      <a:pt x="3" y="842"/>
                    </a:cubicBezTo>
                    <a:cubicBezTo>
                      <a:pt x="1" y="896"/>
                      <a:pt x="16" y="926"/>
                      <a:pt x="53" y="961"/>
                    </a:cubicBezTo>
                    <a:cubicBezTo>
                      <a:pt x="133" y="1042"/>
                      <a:pt x="223" y="1112"/>
                      <a:pt x="306" y="1187"/>
                    </a:cubicBezTo>
                    <a:cubicBezTo>
                      <a:pt x="463" y="1327"/>
                      <a:pt x="620" y="1465"/>
                      <a:pt x="776" y="1605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5"/>
                    </a:cubicBezTo>
                    <a:cubicBezTo>
                      <a:pt x="1099" y="1385"/>
                      <a:pt x="1337" y="1165"/>
                      <a:pt x="1576" y="945"/>
                    </a:cubicBezTo>
                    <a:cubicBezTo>
                      <a:pt x="1589" y="941"/>
                      <a:pt x="1600" y="932"/>
                      <a:pt x="1606" y="917"/>
                    </a:cubicBezTo>
                    <a:cubicBezTo>
                      <a:pt x="1608" y="917"/>
                      <a:pt x="1608" y="917"/>
                      <a:pt x="1610" y="915"/>
                    </a:cubicBezTo>
                    <a:cubicBezTo>
                      <a:pt x="1632" y="894"/>
                      <a:pt x="1632" y="868"/>
                      <a:pt x="1621" y="848"/>
                    </a:cubicBezTo>
                    <a:cubicBezTo>
                      <a:pt x="1615" y="713"/>
                      <a:pt x="1427" y="589"/>
                      <a:pt x="1347" y="508"/>
                    </a:cubicBezTo>
                    <a:cubicBezTo>
                      <a:pt x="1179" y="344"/>
                      <a:pt x="1013" y="182"/>
                      <a:pt x="847" y="18"/>
                    </a:cubicBezTo>
                    <a:cubicBezTo>
                      <a:pt x="835" y="6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5"/>
              <p:cNvSpPr/>
              <p:nvPr/>
            </p:nvSpPr>
            <p:spPr>
              <a:xfrm>
                <a:off x="622661" y="3857861"/>
                <a:ext cx="122669" cy="11638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2" extrusionOk="0">
                    <a:moveTo>
                      <a:pt x="392" y="185"/>
                    </a:moveTo>
                    <a:cubicBezTo>
                      <a:pt x="397" y="190"/>
                      <a:pt x="403" y="196"/>
                      <a:pt x="408" y="203"/>
                    </a:cubicBezTo>
                    <a:cubicBezTo>
                      <a:pt x="397" y="207"/>
                      <a:pt x="386" y="211"/>
                      <a:pt x="375" y="215"/>
                    </a:cubicBezTo>
                    <a:cubicBezTo>
                      <a:pt x="380" y="205"/>
                      <a:pt x="386" y="194"/>
                      <a:pt x="392" y="185"/>
                    </a:cubicBezTo>
                    <a:close/>
                    <a:moveTo>
                      <a:pt x="492" y="297"/>
                    </a:moveTo>
                    <a:cubicBezTo>
                      <a:pt x="494" y="298"/>
                      <a:pt x="496" y="300"/>
                      <a:pt x="498" y="302"/>
                    </a:cubicBezTo>
                    <a:cubicBezTo>
                      <a:pt x="492" y="304"/>
                      <a:pt x="489" y="306"/>
                      <a:pt x="483" y="306"/>
                    </a:cubicBezTo>
                    <a:cubicBezTo>
                      <a:pt x="487" y="304"/>
                      <a:pt x="489" y="300"/>
                      <a:pt x="492" y="297"/>
                    </a:cubicBezTo>
                    <a:close/>
                    <a:moveTo>
                      <a:pt x="591" y="405"/>
                    </a:moveTo>
                    <a:lnTo>
                      <a:pt x="600" y="414"/>
                    </a:lnTo>
                    <a:cubicBezTo>
                      <a:pt x="599" y="413"/>
                      <a:pt x="597" y="412"/>
                      <a:pt x="594" y="412"/>
                    </a:cubicBezTo>
                    <a:cubicBezTo>
                      <a:pt x="590" y="412"/>
                      <a:pt x="584" y="415"/>
                      <a:pt x="578" y="420"/>
                    </a:cubicBezTo>
                    <a:cubicBezTo>
                      <a:pt x="582" y="414"/>
                      <a:pt x="587" y="410"/>
                      <a:pt x="591" y="405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4"/>
                      <a:pt x="360" y="483"/>
                    </a:cubicBezTo>
                    <a:cubicBezTo>
                      <a:pt x="356" y="477"/>
                      <a:pt x="353" y="472"/>
                      <a:pt x="349" y="466"/>
                    </a:cubicBezTo>
                    <a:cubicBezTo>
                      <a:pt x="358" y="463"/>
                      <a:pt x="369" y="461"/>
                      <a:pt x="380" y="459"/>
                    </a:cubicBezTo>
                    <a:close/>
                    <a:moveTo>
                      <a:pt x="392" y="1"/>
                    </a:moveTo>
                    <a:cubicBezTo>
                      <a:pt x="386" y="1"/>
                      <a:pt x="379" y="2"/>
                      <a:pt x="373" y="4"/>
                    </a:cubicBezTo>
                    <a:cubicBezTo>
                      <a:pt x="220" y="60"/>
                      <a:pt x="181" y="235"/>
                      <a:pt x="37" y="298"/>
                    </a:cubicBezTo>
                    <a:cubicBezTo>
                      <a:pt x="0" y="315"/>
                      <a:pt x="2" y="367"/>
                      <a:pt x="26" y="394"/>
                    </a:cubicBezTo>
                    <a:cubicBezTo>
                      <a:pt x="78" y="451"/>
                      <a:pt x="131" y="511"/>
                      <a:pt x="183" y="569"/>
                    </a:cubicBezTo>
                    <a:cubicBezTo>
                      <a:pt x="222" y="614"/>
                      <a:pt x="274" y="699"/>
                      <a:pt x="332" y="716"/>
                    </a:cubicBezTo>
                    <a:cubicBezTo>
                      <a:pt x="346" y="720"/>
                      <a:pt x="360" y="722"/>
                      <a:pt x="373" y="722"/>
                    </a:cubicBezTo>
                    <a:cubicBezTo>
                      <a:pt x="463" y="722"/>
                      <a:pt x="526" y="636"/>
                      <a:pt x="591" y="576"/>
                    </a:cubicBezTo>
                    <a:cubicBezTo>
                      <a:pt x="647" y="524"/>
                      <a:pt x="761" y="448"/>
                      <a:pt x="709" y="358"/>
                    </a:cubicBezTo>
                    <a:cubicBezTo>
                      <a:pt x="647" y="252"/>
                      <a:pt x="537" y="157"/>
                      <a:pt x="449" y="67"/>
                    </a:cubicBezTo>
                    <a:cubicBezTo>
                      <a:pt x="451" y="34"/>
                      <a:pt x="426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" name="Google Shape;371;p5"/>
            <p:cNvGrpSpPr/>
            <p:nvPr/>
          </p:nvGrpSpPr>
          <p:grpSpPr>
            <a:xfrm rot="5400000">
              <a:off x="3897850" y="3205561"/>
              <a:ext cx="388076" cy="2892615"/>
              <a:chOff x="434225" y="628490"/>
              <a:chExt cx="516952" cy="3852710"/>
            </a:xfrm>
          </p:grpSpPr>
          <p:sp>
            <p:nvSpPr>
              <p:cNvPr id="372" name="Google Shape;372;p5"/>
              <p:cNvSpPr/>
              <p:nvPr/>
            </p:nvSpPr>
            <p:spPr>
              <a:xfrm>
                <a:off x="449538" y="1427693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4"/>
                    </a:moveTo>
                    <a:cubicBezTo>
                      <a:pt x="2780" y="254"/>
                      <a:pt x="2767" y="315"/>
                      <a:pt x="2760" y="377"/>
                    </a:cubicBezTo>
                    <a:cubicBezTo>
                      <a:pt x="2752" y="332"/>
                      <a:pt x="2743" y="285"/>
                      <a:pt x="2733" y="239"/>
                    </a:cubicBezTo>
                    <a:cubicBezTo>
                      <a:pt x="2754" y="224"/>
                      <a:pt x="2776" y="207"/>
                      <a:pt x="2799" y="194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90"/>
                      <a:pt x="202" y="407"/>
                      <a:pt x="235" y="425"/>
                    </a:cubicBezTo>
                    <a:cubicBezTo>
                      <a:pt x="203" y="427"/>
                      <a:pt x="170" y="433"/>
                      <a:pt x="138" y="440"/>
                    </a:cubicBezTo>
                    <a:cubicBezTo>
                      <a:pt x="136" y="420"/>
                      <a:pt x="134" y="399"/>
                      <a:pt x="133" y="379"/>
                    </a:cubicBezTo>
                    <a:close/>
                    <a:moveTo>
                      <a:pt x="2625" y="326"/>
                    </a:moveTo>
                    <a:cubicBezTo>
                      <a:pt x="2635" y="377"/>
                      <a:pt x="2644" y="425"/>
                      <a:pt x="2655" y="474"/>
                    </a:cubicBezTo>
                    <a:cubicBezTo>
                      <a:pt x="2635" y="435"/>
                      <a:pt x="2614" y="395"/>
                      <a:pt x="2594" y="356"/>
                    </a:cubicBezTo>
                    <a:cubicBezTo>
                      <a:pt x="2605" y="347"/>
                      <a:pt x="2616" y="338"/>
                      <a:pt x="2625" y="326"/>
                    </a:cubicBezTo>
                    <a:close/>
                    <a:moveTo>
                      <a:pt x="2493" y="455"/>
                    </a:moveTo>
                    <a:cubicBezTo>
                      <a:pt x="2499" y="472"/>
                      <a:pt x="2506" y="489"/>
                      <a:pt x="2513" y="505"/>
                    </a:cubicBezTo>
                    <a:cubicBezTo>
                      <a:pt x="2508" y="500"/>
                      <a:pt x="2502" y="496"/>
                      <a:pt x="2499" y="492"/>
                    </a:cubicBezTo>
                    <a:cubicBezTo>
                      <a:pt x="2489" y="486"/>
                      <a:pt x="2480" y="483"/>
                      <a:pt x="2471" y="483"/>
                    </a:cubicBezTo>
                    <a:cubicBezTo>
                      <a:pt x="2469" y="483"/>
                      <a:pt x="2467" y="483"/>
                      <a:pt x="2465" y="483"/>
                    </a:cubicBezTo>
                    <a:cubicBezTo>
                      <a:pt x="2474" y="474"/>
                      <a:pt x="2484" y="464"/>
                      <a:pt x="2493" y="455"/>
                    </a:cubicBezTo>
                    <a:close/>
                    <a:moveTo>
                      <a:pt x="414" y="517"/>
                    </a:moveTo>
                    <a:cubicBezTo>
                      <a:pt x="425" y="522"/>
                      <a:pt x="437" y="528"/>
                      <a:pt x="448" y="533"/>
                    </a:cubicBezTo>
                    <a:cubicBezTo>
                      <a:pt x="405" y="556"/>
                      <a:pt x="360" y="578"/>
                      <a:pt x="317" y="599"/>
                    </a:cubicBezTo>
                    <a:cubicBezTo>
                      <a:pt x="340" y="576"/>
                      <a:pt x="366" y="556"/>
                      <a:pt x="394" y="537"/>
                    </a:cubicBezTo>
                    <a:cubicBezTo>
                      <a:pt x="403" y="531"/>
                      <a:pt x="409" y="524"/>
                      <a:pt x="414" y="517"/>
                    </a:cubicBezTo>
                    <a:close/>
                    <a:moveTo>
                      <a:pt x="2879" y="392"/>
                    </a:moveTo>
                    <a:cubicBezTo>
                      <a:pt x="2883" y="483"/>
                      <a:pt x="2888" y="574"/>
                      <a:pt x="2894" y="666"/>
                    </a:cubicBezTo>
                    <a:cubicBezTo>
                      <a:pt x="2871" y="576"/>
                      <a:pt x="2868" y="483"/>
                      <a:pt x="2879" y="392"/>
                    </a:cubicBezTo>
                    <a:close/>
                    <a:moveTo>
                      <a:pt x="466" y="705"/>
                    </a:moveTo>
                    <a:cubicBezTo>
                      <a:pt x="468" y="707"/>
                      <a:pt x="468" y="707"/>
                      <a:pt x="468" y="709"/>
                    </a:cubicBezTo>
                    <a:cubicBezTo>
                      <a:pt x="466" y="709"/>
                      <a:pt x="464" y="710"/>
                      <a:pt x="461" y="712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3"/>
                    </a:moveTo>
                    <a:cubicBezTo>
                      <a:pt x="2334" y="664"/>
                      <a:pt x="2359" y="684"/>
                      <a:pt x="2383" y="705"/>
                    </a:cubicBezTo>
                    <a:cubicBezTo>
                      <a:pt x="2387" y="714"/>
                      <a:pt x="2390" y="724"/>
                      <a:pt x="2398" y="731"/>
                    </a:cubicBezTo>
                    <a:cubicBezTo>
                      <a:pt x="2415" y="750"/>
                      <a:pt x="2433" y="761"/>
                      <a:pt x="2454" y="765"/>
                    </a:cubicBezTo>
                    <a:cubicBezTo>
                      <a:pt x="2486" y="794"/>
                      <a:pt x="2515" y="822"/>
                      <a:pt x="2547" y="852"/>
                    </a:cubicBezTo>
                    <a:cubicBezTo>
                      <a:pt x="2463" y="787"/>
                      <a:pt x="2379" y="722"/>
                      <a:pt x="2297" y="656"/>
                    </a:cubicBezTo>
                    <a:cubicBezTo>
                      <a:pt x="2301" y="651"/>
                      <a:pt x="2305" y="647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3"/>
                      <a:pt x="547" y="878"/>
                      <a:pt x="494" y="914"/>
                    </a:cubicBezTo>
                    <a:cubicBezTo>
                      <a:pt x="545" y="875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6"/>
                      <a:pt x="230" y="1046"/>
                    </a:cubicBezTo>
                    <a:cubicBezTo>
                      <a:pt x="230" y="1048"/>
                      <a:pt x="228" y="1050"/>
                      <a:pt x="226" y="1052"/>
                    </a:cubicBezTo>
                    <a:cubicBezTo>
                      <a:pt x="226" y="1050"/>
                      <a:pt x="226" y="1046"/>
                      <a:pt x="226" y="1044"/>
                    </a:cubicBezTo>
                    <a:close/>
                    <a:moveTo>
                      <a:pt x="2894" y="1098"/>
                    </a:moveTo>
                    <a:cubicBezTo>
                      <a:pt x="2903" y="1111"/>
                      <a:pt x="2912" y="1124"/>
                      <a:pt x="2920" y="1136"/>
                    </a:cubicBezTo>
                    <a:cubicBezTo>
                      <a:pt x="2909" y="1130"/>
                      <a:pt x="2898" y="1124"/>
                      <a:pt x="2884" y="1117"/>
                    </a:cubicBezTo>
                    <a:cubicBezTo>
                      <a:pt x="2888" y="1111"/>
                      <a:pt x="2892" y="1104"/>
                      <a:pt x="2894" y="1098"/>
                    </a:cubicBezTo>
                    <a:close/>
                    <a:moveTo>
                      <a:pt x="2914" y="1"/>
                    </a:moveTo>
                    <a:cubicBezTo>
                      <a:pt x="2904" y="1"/>
                      <a:pt x="2894" y="3"/>
                      <a:pt x="2884" y="8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21"/>
                    </a:cubicBezTo>
                    <a:cubicBezTo>
                      <a:pt x="2400" y="373"/>
                      <a:pt x="2348" y="429"/>
                      <a:pt x="2295" y="485"/>
                    </a:cubicBezTo>
                    <a:cubicBezTo>
                      <a:pt x="2293" y="483"/>
                      <a:pt x="2293" y="483"/>
                      <a:pt x="2292" y="483"/>
                    </a:cubicBez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9"/>
                    </a:cubicBezTo>
                    <a:cubicBezTo>
                      <a:pt x="2202" y="580"/>
                      <a:pt x="2182" y="599"/>
                      <a:pt x="2163" y="619"/>
                    </a:cubicBezTo>
                    <a:cubicBezTo>
                      <a:pt x="2141" y="640"/>
                      <a:pt x="2137" y="684"/>
                      <a:pt x="2163" y="705"/>
                    </a:cubicBezTo>
                    <a:cubicBezTo>
                      <a:pt x="2314" y="822"/>
                      <a:pt x="2465" y="942"/>
                      <a:pt x="2616" y="1061"/>
                    </a:cubicBezTo>
                    <a:cubicBezTo>
                      <a:pt x="2728" y="1149"/>
                      <a:pt x="2836" y="1253"/>
                      <a:pt x="2978" y="1287"/>
                    </a:cubicBezTo>
                    <a:cubicBezTo>
                      <a:pt x="2982" y="1287"/>
                      <a:pt x="2986" y="1288"/>
                      <a:pt x="2991" y="1288"/>
                    </a:cubicBezTo>
                    <a:cubicBezTo>
                      <a:pt x="3024" y="1288"/>
                      <a:pt x="3057" y="1263"/>
                      <a:pt x="3054" y="1227"/>
                    </a:cubicBezTo>
                    <a:cubicBezTo>
                      <a:pt x="3026" y="850"/>
                      <a:pt x="2998" y="474"/>
                      <a:pt x="2987" y="95"/>
                    </a:cubicBezTo>
                    <a:cubicBezTo>
                      <a:pt x="2987" y="78"/>
                      <a:pt x="2983" y="67"/>
                      <a:pt x="2974" y="58"/>
                    </a:cubicBezTo>
                    <a:cubicBezTo>
                      <a:pt x="2974" y="26"/>
                      <a:pt x="2947" y="1"/>
                      <a:pt x="2914" y="1"/>
                    </a:cubicBezTo>
                    <a:close/>
                    <a:moveTo>
                      <a:pt x="89" y="251"/>
                    </a:moveTo>
                    <a:cubicBezTo>
                      <a:pt x="80" y="251"/>
                      <a:pt x="72" y="251"/>
                      <a:pt x="64" y="252"/>
                    </a:cubicBezTo>
                    <a:cubicBezTo>
                      <a:pt x="34" y="254"/>
                      <a:pt x="0" y="276"/>
                      <a:pt x="4" y="311"/>
                    </a:cubicBezTo>
                    <a:cubicBezTo>
                      <a:pt x="6" y="328"/>
                      <a:pt x="8" y="347"/>
                      <a:pt x="10" y="364"/>
                    </a:cubicBezTo>
                    <a:cubicBezTo>
                      <a:pt x="8" y="371"/>
                      <a:pt x="8" y="379"/>
                      <a:pt x="8" y="386"/>
                    </a:cubicBezTo>
                    <a:cubicBezTo>
                      <a:pt x="11" y="407"/>
                      <a:pt x="15" y="427"/>
                      <a:pt x="17" y="448"/>
                    </a:cubicBezTo>
                    <a:cubicBezTo>
                      <a:pt x="41" y="720"/>
                      <a:pt x="51" y="994"/>
                      <a:pt x="45" y="1268"/>
                    </a:cubicBezTo>
                    <a:cubicBezTo>
                      <a:pt x="44" y="1302"/>
                      <a:pt x="75" y="1328"/>
                      <a:pt x="107" y="1328"/>
                    </a:cubicBezTo>
                    <a:cubicBezTo>
                      <a:pt x="117" y="1328"/>
                      <a:pt x="127" y="1325"/>
                      <a:pt x="136" y="1320"/>
                    </a:cubicBezTo>
                    <a:cubicBezTo>
                      <a:pt x="155" y="1309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8"/>
                    </a:cubicBezTo>
                    <a:cubicBezTo>
                      <a:pt x="453" y="1082"/>
                      <a:pt x="688" y="919"/>
                      <a:pt x="940" y="781"/>
                    </a:cubicBezTo>
                    <a:cubicBezTo>
                      <a:pt x="981" y="757"/>
                      <a:pt x="977" y="699"/>
                      <a:pt x="940" y="675"/>
                    </a:cubicBezTo>
                    <a:cubicBezTo>
                      <a:pt x="789" y="582"/>
                      <a:pt x="636" y="494"/>
                      <a:pt x="479" y="414"/>
                    </a:cubicBezTo>
                    <a:cubicBezTo>
                      <a:pt x="371" y="356"/>
                      <a:pt x="221" y="251"/>
                      <a:pt x="89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>
                <a:off x="450989" y="1180581"/>
                <a:ext cx="491000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0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5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4"/>
                    </a:cubicBezTo>
                    <a:cubicBezTo>
                      <a:pt x="227" y="167"/>
                      <a:pt x="199" y="156"/>
                      <a:pt x="171" y="156"/>
                    </a:cubicBezTo>
                    <a:cubicBezTo>
                      <a:pt x="82" y="156"/>
                      <a:pt x="1" y="277"/>
                      <a:pt x="81" y="364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1"/>
                      <a:pt x="1114" y="1313"/>
                    </a:cubicBezTo>
                    <a:cubicBezTo>
                      <a:pt x="1209" y="1416"/>
                      <a:pt x="1300" y="1518"/>
                      <a:pt x="1421" y="1591"/>
                    </a:cubicBezTo>
                    <a:cubicBezTo>
                      <a:pt x="1443" y="1605"/>
                      <a:pt x="1464" y="1610"/>
                      <a:pt x="1483" y="1610"/>
                    </a:cubicBezTo>
                    <a:cubicBezTo>
                      <a:pt x="1495" y="1610"/>
                      <a:pt x="1507" y="1608"/>
                      <a:pt x="1518" y="1604"/>
                    </a:cubicBezTo>
                    <a:cubicBezTo>
                      <a:pt x="1542" y="1600"/>
                      <a:pt x="1567" y="1591"/>
                      <a:pt x="1589" y="1569"/>
                    </a:cubicBezTo>
                    <a:cubicBezTo>
                      <a:pt x="2042" y="1112"/>
                      <a:pt x="2499" y="657"/>
                      <a:pt x="2959" y="208"/>
                    </a:cubicBezTo>
                    <a:cubicBezTo>
                      <a:pt x="3046" y="122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5"/>
              <p:cNvSpPr/>
              <p:nvPr/>
            </p:nvSpPr>
            <p:spPr>
              <a:xfrm>
                <a:off x="437932" y="1279555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2"/>
                      <a:pt x="2515" y="546"/>
                      <a:pt x="2278" y="774"/>
                    </a:cubicBezTo>
                    <a:cubicBezTo>
                      <a:pt x="2155" y="893"/>
                      <a:pt x="2024" y="1007"/>
                      <a:pt x="1894" y="1117"/>
                    </a:cubicBezTo>
                    <a:cubicBezTo>
                      <a:pt x="1797" y="1195"/>
                      <a:pt x="1678" y="1266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8"/>
                    </a:cubicBezTo>
                    <a:cubicBezTo>
                      <a:pt x="611" y="915"/>
                      <a:pt x="1092" y="1285"/>
                      <a:pt x="1575" y="1650"/>
                    </a:cubicBezTo>
                    <a:cubicBezTo>
                      <a:pt x="1597" y="1666"/>
                      <a:pt x="1619" y="1673"/>
                      <a:pt x="1639" y="1673"/>
                    </a:cubicBezTo>
                    <a:cubicBezTo>
                      <a:pt x="1680" y="1673"/>
                      <a:pt x="1715" y="1645"/>
                      <a:pt x="1733" y="1607"/>
                    </a:cubicBezTo>
                    <a:cubicBezTo>
                      <a:pt x="1748" y="1596"/>
                      <a:pt x="1763" y="1581"/>
                      <a:pt x="1773" y="1561"/>
                    </a:cubicBezTo>
                    <a:cubicBezTo>
                      <a:pt x="1829" y="1434"/>
                      <a:pt x="1993" y="1348"/>
                      <a:pt x="2097" y="1260"/>
                    </a:cubicBezTo>
                    <a:cubicBezTo>
                      <a:pt x="2218" y="1160"/>
                      <a:pt x="2336" y="1055"/>
                      <a:pt x="2449" y="945"/>
                    </a:cubicBezTo>
                    <a:cubicBezTo>
                      <a:pt x="2688" y="720"/>
                      <a:pt x="2908" y="474"/>
                      <a:pt x="3111" y="214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5"/>
              <p:cNvSpPr/>
              <p:nvPr/>
            </p:nvSpPr>
            <p:spPr>
              <a:xfrm>
                <a:off x="434386" y="743583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8" y="1"/>
                    </a:moveTo>
                    <a:cubicBezTo>
                      <a:pt x="1590" y="1"/>
                      <a:pt x="1561" y="11"/>
                      <a:pt x="1535" y="34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5"/>
                      <a:pt x="163" y="1425"/>
                    </a:cubicBezTo>
                    <a:cubicBezTo>
                      <a:pt x="183" y="1425"/>
                      <a:pt x="205" y="1418"/>
                      <a:pt x="227" y="1403"/>
                    </a:cubicBezTo>
                    <a:cubicBezTo>
                      <a:pt x="715" y="1056"/>
                      <a:pt x="1183" y="681"/>
                      <a:pt x="1627" y="278"/>
                    </a:cubicBezTo>
                    <a:cubicBezTo>
                      <a:pt x="1834" y="484"/>
                      <a:pt x="2041" y="687"/>
                      <a:pt x="2250" y="892"/>
                    </a:cubicBezTo>
                    <a:cubicBezTo>
                      <a:pt x="2466" y="1104"/>
                      <a:pt x="2673" y="1343"/>
                      <a:pt x="2930" y="1507"/>
                    </a:cubicBezTo>
                    <a:cubicBezTo>
                      <a:pt x="2951" y="1521"/>
                      <a:pt x="2973" y="1527"/>
                      <a:pt x="2992" y="1527"/>
                    </a:cubicBezTo>
                    <a:cubicBezTo>
                      <a:pt x="3095" y="1527"/>
                      <a:pt x="3162" y="1369"/>
                      <a:pt x="3053" y="1298"/>
                    </a:cubicBezTo>
                    <a:cubicBezTo>
                      <a:pt x="2814" y="1145"/>
                      <a:pt x="2621" y="918"/>
                      <a:pt x="2421" y="720"/>
                    </a:cubicBezTo>
                    <a:cubicBezTo>
                      <a:pt x="2194" y="497"/>
                      <a:pt x="1966" y="273"/>
                      <a:pt x="1741" y="51"/>
                    </a:cubicBezTo>
                    <a:cubicBezTo>
                      <a:pt x="1720" y="30"/>
                      <a:pt x="1698" y="19"/>
                      <a:pt x="1675" y="16"/>
                    </a:cubicBezTo>
                    <a:cubicBezTo>
                      <a:pt x="1658" y="6"/>
                      <a:pt x="1638" y="1"/>
                      <a:pt x="1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5"/>
              <p:cNvSpPr/>
              <p:nvPr/>
            </p:nvSpPr>
            <p:spPr>
              <a:xfrm>
                <a:off x="451956" y="628490"/>
                <a:ext cx="497448" cy="240664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3" extrusionOk="0">
                    <a:moveTo>
                      <a:pt x="1510" y="1"/>
                    </a:moveTo>
                    <a:cubicBezTo>
                      <a:pt x="1483" y="1"/>
                      <a:pt x="1455" y="13"/>
                      <a:pt x="1432" y="42"/>
                    </a:cubicBezTo>
                    <a:cubicBezTo>
                      <a:pt x="1061" y="496"/>
                      <a:pt x="556" y="836"/>
                      <a:pt x="97" y="1198"/>
                    </a:cubicBezTo>
                    <a:cubicBezTo>
                      <a:pt x="1" y="1274"/>
                      <a:pt x="89" y="1397"/>
                      <a:pt x="190" y="1397"/>
                    </a:cubicBezTo>
                    <a:cubicBezTo>
                      <a:pt x="216" y="1397"/>
                      <a:pt x="244" y="1389"/>
                      <a:pt x="269" y="1369"/>
                    </a:cubicBezTo>
                    <a:cubicBezTo>
                      <a:pt x="709" y="1022"/>
                      <a:pt x="1192" y="694"/>
                      <a:pt x="1559" y="265"/>
                    </a:cubicBezTo>
                    <a:cubicBezTo>
                      <a:pt x="1991" y="653"/>
                      <a:pt x="2415" y="1050"/>
                      <a:pt x="2828" y="1457"/>
                    </a:cubicBezTo>
                    <a:cubicBezTo>
                      <a:pt x="2853" y="1482"/>
                      <a:pt x="2882" y="1492"/>
                      <a:pt x="2909" y="1492"/>
                    </a:cubicBezTo>
                    <a:cubicBezTo>
                      <a:pt x="3002" y="1492"/>
                      <a:pt x="3085" y="1370"/>
                      <a:pt x="3000" y="1285"/>
                    </a:cubicBezTo>
                    <a:cubicBezTo>
                      <a:pt x="2573" y="866"/>
                      <a:pt x="2137" y="455"/>
                      <a:pt x="1689" y="58"/>
                    </a:cubicBezTo>
                    <a:cubicBezTo>
                      <a:pt x="1664" y="35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1" y="29"/>
                    </a:cubicBezTo>
                    <a:cubicBezTo>
                      <a:pt x="1560" y="11"/>
                      <a:pt x="1535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5"/>
              <p:cNvSpPr/>
              <p:nvPr/>
            </p:nvSpPr>
            <p:spPr>
              <a:xfrm>
                <a:off x="473234" y="86335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1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6"/>
                      <a:pt x="1294" y="352"/>
                    </a:cubicBezTo>
                    <a:cubicBezTo>
                      <a:pt x="1311" y="335"/>
                      <a:pt x="1328" y="317"/>
                      <a:pt x="1345" y="300"/>
                    </a:cubicBezTo>
                    <a:close/>
                    <a:moveTo>
                      <a:pt x="1086" y="568"/>
                    </a:moveTo>
                    <a:cubicBezTo>
                      <a:pt x="1134" y="772"/>
                      <a:pt x="1188" y="975"/>
                      <a:pt x="1244" y="1176"/>
                    </a:cubicBezTo>
                    <a:cubicBezTo>
                      <a:pt x="1170" y="1001"/>
                      <a:pt x="1089" y="829"/>
                      <a:pt x="991" y="667"/>
                    </a:cubicBezTo>
                    <a:cubicBezTo>
                      <a:pt x="1022" y="634"/>
                      <a:pt x="1054" y="602"/>
                      <a:pt x="1086" y="568"/>
                    </a:cubicBezTo>
                    <a:close/>
                    <a:moveTo>
                      <a:pt x="496" y="1178"/>
                    </a:moveTo>
                    <a:cubicBezTo>
                      <a:pt x="496" y="1187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1"/>
                      <a:pt x="323" y="1363"/>
                      <a:pt x="323" y="1364"/>
                    </a:cubicBezTo>
                    <a:cubicBezTo>
                      <a:pt x="347" y="1402"/>
                      <a:pt x="372" y="1439"/>
                      <a:pt x="394" y="1474"/>
                    </a:cubicBezTo>
                    <a:cubicBezTo>
                      <a:pt x="364" y="1443"/>
                      <a:pt x="332" y="1411"/>
                      <a:pt x="303" y="1379"/>
                    </a:cubicBezTo>
                    <a:cubicBezTo>
                      <a:pt x="308" y="1374"/>
                      <a:pt x="316" y="1366"/>
                      <a:pt x="321" y="1361"/>
                    </a:cubicBezTo>
                    <a:close/>
                    <a:moveTo>
                      <a:pt x="1932" y="1480"/>
                    </a:moveTo>
                    <a:cubicBezTo>
                      <a:pt x="1977" y="1586"/>
                      <a:pt x="2018" y="1696"/>
                      <a:pt x="2057" y="1806"/>
                    </a:cubicBezTo>
                    <a:cubicBezTo>
                      <a:pt x="2050" y="1814"/>
                      <a:pt x="2042" y="1819"/>
                      <a:pt x="2035" y="1827"/>
                    </a:cubicBezTo>
                    <a:cubicBezTo>
                      <a:pt x="2001" y="1711"/>
                      <a:pt x="1966" y="1596"/>
                      <a:pt x="1932" y="1480"/>
                    </a:cubicBezTo>
                    <a:close/>
                    <a:moveTo>
                      <a:pt x="733" y="1797"/>
                    </a:moveTo>
                    <a:cubicBezTo>
                      <a:pt x="746" y="1821"/>
                      <a:pt x="757" y="1847"/>
                      <a:pt x="771" y="1872"/>
                    </a:cubicBezTo>
                    <a:cubicBezTo>
                      <a:pt x="750" y="1849"/>
                      <a:pt x="730" y="1829"/>
                      <a:pt x="709" y="1806"/>
                    </a:cubicBezTo>
                    <a:cubicBezTo>
                      <a:pt x="718" y="1804"/>
                      <a:pt x="726" y="1801"/>
                      <a:pt x="733" y="1797"/>
                    </a:cubicBezTo>
                    <a:close/>
                    <a:moveTo>
                      <a:pt x="1302" y="2373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79"/>
                      <a:pt x="1332" y="2485"/>
                      <a:pt x="1326" y="2491"/>
                    </a:cubicBezTo>
                    <a:cubicBezTo>
                      <a:pt x="1306" y="2466"/>
                      <a:pt x="1283" y="2444"/>
                      <a:pt x="1263" y="2420"/>
                    </a:cubicBezTo>
                    <a:cubicBezTo>
                      <a:pt x="1278" y="2407"/>
                      <a:pt x="1291" y="2392"/>
                      <a:pt x="1302" y="2373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6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0"/>
                      <a:pt x="2275" y="1933"/>
                      <a:pt x="2715" y="1529"/>
                    </a:cubicBezTo>
                    <a:cubicBezTo>
                      <a:pt x="2732" y="1512"/>
                      <a:pt x="2743" y="1495"/>
                      <a:pt x="2749" y="1476"/>
                    </a:cubicBezTo>
                    <a:cubicBezTo>
                      <a:pt x="2786" y="1433"/>
                      <a:pt x="2793" y="1372"/>
                      <a:pt x="2737" y="1323"/>
                    </a:cubicBezTo>
                    <a:cubicBezTo>
                      <a:pt x="2268" y="930"/>
                      <a:pt x="1833" y="499"/>
                      <a:pt x="1434" y="35"/>
                    </a:cubicBezTo>
                    <a:cubicBezTo>
                      <a:pt x="1413" y="11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5"/>
              <p:cNvSpPr/>
              <p:nvPr/>
            </p:nvSpPr>
            <p:spPr>
              <a:xfrm>
                <a:off x="554960" y="944915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59"/>
                      <a:pt x="823" y="165"/>
                    </a:cubicBezTo>
                    <a:cubicBezTo>
                      <a:pt x="815" y="163"/>
                      <a:pt x="806" y="163"/>
                      <a:pt x="799" y="163"/>
                    </a:cubicBezTo>
                    <a:cubicBezTo>
                      <a:pt x="802" y="159"/>
                      <a:pt x="806" y="156"/>
                      <a:pt x="810" y="152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30"/>
                    </a:cubicBezTo>
                    <a:cubicBezTo>
                      <a:pt x="239" y="728"/>
                      <a:pt x="232" y="728"/>
                      <a:pt x="226" y="728"/>
                    </a:cubicBez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6"/>
                    </a:moveTo>
                    <a:lnTo>
                      <a:pt x="159" y="886"/>
                    </a:lnTo>
                    <a:cubicBezTo>
                      <a:pt x="209" y="933"/>
                      <a:pt x="258" y="978"/>
                      <a:pt x="308" y="1024"/>
                    </a:cubicBezTo>
                    <a:cubicBezTo>
                      <a:pt x="323" y="1043"/>
                      <a:pt x="340" y="1060"/>
                      <a:pt x="355" y="1078"/>
                    </a:cubicBezTo>
                    <a:cubicBezTo>
                      <a:pt x="280" y="1013"/>
                      <a:pt x="196" y="939"/>
                      <a:pt x="159" y="886"/>
                    </a:cubicBezTo>
                    <a:close/>
                    <a:moveTo>
                      <a:pt x="800" y="497"/>
                    </a:moveTo>
                    <a:cubicBezTo>
                      <a:pt x="819" y="508"/>
                      <a:pt x="838" y="528"/>
                      <a:pt x="856" y="555"/>
                    </a:cubicBezTo>
                    <a:cubicBezTo>
                      <a:pt x="886" y="596"/>
                      <a:pt x="918" y="635"/>
                      <a:pt x="950" y="674"/>
                    </a:cubicBezTo>
                    <a:cubicBezTo>
                      <a:pt x="985" y="717"/>
                      <a:pt x="1030" y="773"/>
                      <a:pt x="1082" y="804"/>
                    </a:cubicBezTo>
                    <a:cubicBezTo>
                      <a:pt x="974" y="899"/>
                      <a:pt x="864" y="996"/>
                      <a:pt x="754" y="1093"/>
                    </a:cubicBezTo>
                    <a:cubicBezTo>
                      <a:pt x="664" y="1013"/>
                      <a:pt x="580" y="927"/>
                      <a:pt x="502" y="836"/>
                    </a:cubicBezTo>
                    <a:cubicBezTo>
                      <a:pt x="597" y="730"/>
                      <a:pt x="690" y="622"/>
                      <a:pt x="786" y="515"/>
                    </a:cubicBezTo>
                    <a:cubicBezTo>
                      <a:pt x="791" y="510"/>
                      <a:pt x="797" y="502"/>
                      <a:pt x="800" y="497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7"/>
                      <a:pt x="806" y="1326"/>
                      <a:pt x="800" y="1334"/>
                    </a:cubicBezTo>
                    <a:cubicBezTo>
                      <a:pt x="795" y="1330"/>
                      <a:pt x="789" y="1325"/>
                      <a:pt x="784" y="1319"/>
                    </a:cubicBezTo>
                    <a:cubicBezTo>
                      <a:pt x="791" y="1315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51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4"/>
                    </a:cubicBezTo>
                    <a:cubicBezTo>
                      <a:pt x="241" y="542"/>
                      <a:pt x="180" y="609"/>
                      <a:pt x="116" y="676"/>
                    </a:cubicBezTo>
                    <a:cubicBezTo>
                      <a:pt x="79" y="719"/>
                      <a:pt x="4" y="780"/>
                      <a:pt x="3" y="844"/>
                    </a:cubicBezTo>
                    <a:cubicBezTo>
                      <a:pt x="1" y="896"/>
                      <a:pt x="16" y="926"/>
                      <a:pt x="53" y="963"/>
                    </a:cubicBezTo>
                    <a:cubicBezTo>
                      <a:pt x="133" y="1041"/>
                      <a:pt x="223" y="1112"/>
                      <a:pt x="306" y="1187"/>
                    </a:cubicBezTo>
                    <a:cubicBezTo>
                      <a:pt x="463" y="1326"/>
                      <a:pt x="620" y="1466"/>
                      <a:pt x="776" y="1604"/>
                    </a:cubicBezTo>
                    <a:cubicBezTo>
                      <a:pt x="789" y="1616"/>
                      <a:pt x="804" y="1622"/>
                      <a:pt x="819" y="1622"/>
                    </a:cubicBezTo>
                    <a:cubicBezTo>
                      <a:pt x="834" y="1622"/>
                      <a:pt x="849" y="1616"/>
                      <a:pt x="862" y="1604"/>
                    </a:cubicBezTo>
                    <a:cubicBezTo>
                      <a:pt x="1099" y="1384"/>
                      <a:pt x="1337" y="1166"/>
                      <a:pt x="1576" y="946"/>
                    </a:cubicBezTo>
                    <a:cubicBezTo>
                      <a:pt x="1589" y="940"/>
                      <a:pt x="1600" y="931"/>
                      <a:pt x="1606" y="918"/>
                    </a:cubicBezTo>
                    <a:cubicBezTo>
                      <a:pt x="1608" y="916"/>
                      <a:pt x="1608" y="916"/>
                      <a:pt x="1610" y="914"/>
                    </a:cubicBezTo>
                    <a:cubicBezTo>
                      <a:pt x="1632" y="894"/>
                      <a:pt x="1632" y="870"/>
                      <a:pt x="1621" y="849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6"/>
                      <a:pt x="1013" y="182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5"/>
              <p:cNvSpPr/>
              <p:nvPr/>
            </p:nvSpPr>
            <p:spPr>
              <a:xfrm>
                <a:off x="622661" y="1018420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0"/>
                      <a:pt x="403" y="197"/>
                      <a:pt x="408" y="203"/>
                    </a:cubicBezTo>
                    <a:cubicBezTo>
                      <a:pt x="397" y="207"/>
                      <a:pt x="386" y="210"/>
                      <a:pt x="375" y="214"/>
                    </a:cubicBezTo>
                    <a:cubicBezTo>
                      <a:pt x="380" y="205"/>
                      <a:pt x="386" y="194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0"/>
                      <a:pt x="498" y="304"/>
                    </a:cubicBezTo>
                    <a:cubicBezTo>
                      <a:pt x="492" y="304"/>
                      <a:pt x="489" y="306"/>
                      <a:pt x="483" y="307"/>
                    </a:cubicBezTo>
                    <a:cubicBezTo>
                      <a:pt x="487" y="304"/>
                      <a:pt x="489" y="300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8"/>
                    </a:moveTo>
                    <a:cubicBezTo>
                      <a:pt x="373" y="466"/>
                      <a:pt x="367" y="473"/>
                      <a:pt x="360" y="483"/>
                    </a:cubicBezTo>
                    <a:cubicBezTo>
                      <a:pt x="356" y="477"/>
                      <a:pt x="353" y="471"/>
                      <a:pt x="349" y="466"/>
                    </a:cubicBezTo>
                    <a:cubicBezTo>
                      <a:pt x="358" y="464"/>
                      <a:pt x="369" y="460"/>
                      <a:pt x="380" y="458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3"/>
                    </a:cubicBezTo>
                    <a:cubicBezTo>
                      <a:pt x="220" y="59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699"/>
                      <a:pt x="332" y="718"/>
                    </a:cubicBezTo>
                    <a:cubicBezTo>
                      <a:pt x="346" y="722"/>
                      <a:pt x="360" y="723"/>
                      <a:pt x="373" y="723"/>
                    </a:cubicBezTo>
                    <a:cubicBezTo>
                      <a:pt x="462" y="723"/>
                      <a:pt x="526" y="636"/>
                      <a:pt x="591" y="576"/>
                    </a:cubicBezTo>
                    <a:cubicBezTo>
                      <a:pt x="647" y="524"/>
                      <a:pt x="761" y="447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5"/>
              <p:cNvSpPr/>
              <p:nvPr/>
            </p:nvSpPr>
            <p:spPr>
              <a:xfrm>
                <a:off x="449538" y="2374227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3"/>
                    </a:moveTo>
                    <a:cubicBezTo>
                      <a:pt x="2780" y="253"/>
                      <a:pt x="2767" y="314"/>
                      <a:pt x="2760" y="376"/>
                    </a:cubicBezTo>
                    <a:cubicBezTo>
                      <a:pt x="2752" y="331"/>
                      <a:pt x="2743" y="285"/>
                      <a:pt x="2733" y="240"/>
                    </a:cubicBezTo>
                    <a:cubicBezTo>
                      <a:pt x="2754" y="223"/>
                      <a:pt x="2776" y="208"/>
                      <a:pt x="2799" y="193"/>
                    </a:cubicBezTo>
                    <a:close/>
                    <a:moveTo>
                      <a:pt x="133" y="380"/>
                    </a:moveTo>
                    <a:cubicBezTo>
                      <a:pt x="166" y="389"/>
                      <a:pt x="202" y="406"/>
                      <a:pt x="235" y="424"/>
                    </a:cubicBezTo>
                    <a:cubicBezTo>
                      <a:pt x="203" y="426"/>
                      <a:pt x="170" y="432"/>
                      <a:pt x="138" y="439"/>
                    </a:cubicBezTo>
                    <a:cubicBezTo>
                      <a:pt x="136" y="419"/>
                      <a:pt x="134" y="398"/>
                      <a:pt x="133" y="380"/>
                    </a:cubicBezTo>
                    <a:close/>
                    <a:moveTo>
                      <a:pt x="2625" y="327"/>
                    </a:moveTo>
                    <a:cubicBezTo>
                      <a:pt x="2635" y="376"/>
                      <a:pt x="2644" y="424"/>
                      <a:pt x="2655" y="475"/>
                    </a:cubicBezTo>
                    <a:cubicBezTo>
                      <a:pt x="2635" y="434"/>
                      <a:pt x="2614" y="395"/>
                      <a:pt x="2594" y="355"/>
                    </a:cubicBezTo>
                    <a:cubicBezTo>
                      <a:pt x="2605" y="346"/>
                      <a:pt x="2616" y="337"/>
                      <a:pt x="2625" y="327"/>
                    </a:cubicBezTo>
                    <a:close/>
                    <a:moveTo>
                      <a:pt x="2493" y="454"/>
                    </a:moveTo>
                    <a:cubicBezTo>
                      <a:pt x="2499" y="471"/>
                      <a:pt x="2506" y="488"/>
                      <a:pt x="2513" y="505"/>
                    </a:cubicBezTo>
                    <a:cubicBezTo>
                      <a:pt x="2508" y="501"/>
                      <a:pt x="2502" y="495"/>
                      <a:pt x="2499" y="492"/>
                    </a:cubicBezTo>
                    <a:cubicBezTo>
                      <a:pt x="2489" y="485"/>
                      <a:pt x="2480" y="482"/>
                      <a:pt x="2471" y="482"/>
                    </a:cubicBezTo>
                    <a:cubicBezTo>
                      <a:pt x="2469" y="482"/>
                      <a:pt x="2467" y="482"/>
                      <a:pt x="2465" y="482"/>
                    </a:cubicBezTo>
                    <a:cubicBezTo>
                      <a:pt x="2474" y="473"/>
                      <a:pt x="2484" y="464"/>
                      <a:pt x="2493" y="454"/>
                    </a:cubicBezTo>
                    <a:close/>
                    <a:moveTo>
                      <a:pt x="414" y="516"/>
                    </a:moveTo>
                    <a:cubicBezTo>
                      <a:pt x="425" y="521"/>
                      <a:pt x="437" y="527"/>
                      <a:pt x="448" y="533"/>
                    </a:cubicBezTo>
                    <a:cubicBezTo>
                      <a:pt x="405" y="555"/>
                      <a:pt x="360" y="577"/>
                      <a:pt x="317" y="600"/>
                    </a:cubicBezTo>
                    <a:cubicBezTo>
                      <a:pt x="340" y="575"/>
                      <a:pt x="366" y="555"/>
                      <a:pt x="394" y="536"/>
                    </a:cubicBezTo>
                    <a:cubicBezTo>
                      <a:pt x="403" y="531"/>
                      <a:pt x="409" y="523"/>
                      <a:pt x="414" y="516"/>
                    </a:cubicBezTo>
                    <a:close/>
                    <a:moveTo>
                      <a:pt x="2879" y="391"/>
                    </a:moveTo>
                    <a:cubicBezTo>
                      <a:pt x="2883" y="482"/>
                      <a:pt x="2888" y="574"/>
                      <a:pt x="2894" y="667"/>
                    </a:cubicBezTo>
                    <a:cubicBezTo>
                      <a:pt x="2871" y="575"/>
                      <a:pt x="2868" y="482"/>
                      <a:pt x="2879" y="391"/>
                    </a:cubicBezTo>
                    <a:close/>
                    <a:moveTo>
                      <a:pt x="466" y="704"/>
                    </a:moveTo>
                    <a:cubicBezTo>
                      <a:pt x="468" y="706"/>
                      <a:pt x="468" y="708"/>
                      <a:pt x="468" y="708"/>
                    </a:cubicBezTo>
                    <a:cubicBezTo>
                      <a:pt x="466" y="710"/>
                      <a:pt x="464" y="710"/>
                      <a:pt x="461" y="712"/>
                    </a:cubicBezTo>
                    <a:cubicBezTo>
                      <a:pt x="463" y="710"/>
                      <a:pt x="464" y="708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3"/>
                      <a:pt x="2359" y="684"/>
                      <a:pt x="2383" y="704"/>
                    </a:cubicBezTo>
                    <a:cubicBezTo>
                      <a:pt x="2387" y="713"/>
                      <a:pt x="2390" y="723"/>
                      <a:pt x="2398" y="730"/>
                    </a:cubicBezTo>
                    <a:cubicBezTo>
                      <a:pt x="2415" y="749"/>
                      <a:pt x="2433" y="760"/>
                      <a:pt x="2454" y="766"/>
                    </a:cubicBezTo>
                    <a:cubicBezTo>
                      <a:pt x="2486" y="794"/>
                      <a:pt x="2515" y="823"/>
                      <a:pt x="2547" y="853"/>
                    </a:cubicBezTo>
                    <a:cubicBezTo>
                      <a:pt x="2463" y="786"/>
                      <a:pt x="2379" y="721"/>
                      <a:pt x="2297" y="656"/>
                    </a:cubicBezTo>
                    <a:cubicBezTo>
                      <a:pt x="2301" y="652"/>
                      <a:pt x="2305" y="646"/>
                      <a:pt x="2308" y="643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2"/>
                      <a:pt x="547" y="877"/>
                      <a:pt x="494" y="915"/>
                    </a:cubicBezTo>
                    <a:cubicBezTo>
                      <a:pt x="545" y="874"/>
                      <a:pt x="599" y="838"/>
                      <a:pt x="655" y="808"/>
                    </a:cubicBezTo>
                    <a:close/>
                    <a:moveTo>
                      <a:pt x="226" y="1043"/>
                    </a:moveTo>
                    <a:cubicBezTo>
                      <a:pt x="228" y="1045"/>
                      <a:pt x="228" y="1045"/>
                      <a:pt x="230" y="1045"/>
                    </a:cubicBezTo>
                    <a:cubicBezTo>
                      <a:pt x="230" y="1047"/>
                      <a:pt x="228" y="1049"/>
                      <a:pt x="226" y="1051"/>
                    </a:cubicBezTo>
                    <a:lnTo>
                      <a:pt x="226" y="1043"/>
                    </a:lnTo>
                    <a:close/>
                    <a:moveTo>
                      <a:pt x="2894" y="1097"/>
                    </a:moveTo>
                    <a:cubicBezTo>
                      <a:pt x="2903" y="1111"/>
                      <a:pt x="2912" y="1124"/>
                      <a:pt x="2920" y="1135"/>
                    </a:cubicBezTo>
                    <a:cubicBezTo>
                      <a:pt x="2909" y="1129"/>
                      <a:pt x="2898" y="1124"/>
                      <a:pt x="2884" y="1116"/>
                    </a:cubicBezTo>
                    <a:cubicBezTo>
                      <a:pt x="2888" y="1111"/>
                      <a:pt x="2892" y="1105"/>
                      <a:pt x="2894" y="1097"/>
                    </a:cubicBezTo>
                    <a:close/>
                    <a:moveTo>
                      <a:pt x="2913" y="1"/>
                    </a:moveTo>
                    <a:cubicBezTo>
                      <a:pt x="2904" y="1"/>
                      <a:pt x="2894" y="3"/>
                      <a:pt x="2884" y="7"/>
                    </a:cubicBezTo>
                    <a:cubicBezTo>
                      <a:pt x="2743" y="68"/>
                      <a:pt x="2620" y="167"/>
                      <a:pt x="2502" y="275"/>
                    </a:cubicBezTo>
                    <a:cubicBezTo>
                      <a:pt x="2482" y="281"/>
                      <a:pt x="2461" y="298"/>
                      <a:pt x="2456" y="320"/>
                    </a:cubicBezTo>
                    <a:cubicBezTo>
                      <a:pt x="2400" y="374"/>
                      <a:pt x="2348" y="428"/>
                      <a:pt x="2295" y="484"/>
                    </a:cubicBezTo>
                    <a:cubicBezTo>
                      <a:pt x="2293" y="484"/>
                      <a:pt x="2293" y="482"/>
                      <a:pt x="2292" y="482"/>
                    </a:cubicBezTo>
                    <a:cubicBezTo>
                      <a:pt x="2284" y="480"/>
                      <a:pt x="2278" y="479"/>
                      <a:pt x="2272" y="479"/>
                    </a:cubicBezTo>
                    <a:cubicBezTo>
                      <a:pt x="2231" y="479"/>
                      <a:pt x="2211" y="523"/>
                      <a:pt x="2221" y="559"/>
                    </a:cubicBezTo>
                    <a:cubicBezTo>
                      <a:pt x="2202" y="579"/>
                      <a:pt x="2182" y="598"/>
                      <a:pt x="2163" y="618"/>
                    </a:cubicBezTo>
                    <a:cubicBezTo>
                      <a:pt x="2141" y="639"/>
                      <a:pt x="2137" y="684"/>
                      <a:pt x="2163" y="704"/>
                    </a:cubicBezTo>
                    <a:cubicBezTo>
                      <a:pt x="2314" y="823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6"/>
                    </a:cubicBezTo>
                    <a:cubicBezTo>
                      <a:pt x="2982" y="1287"/>
                      <a:pt x="2987" y="1287"/>
                      <a:pt x="2991" y="1287"/>
                    </a:cubicBezTo>
                    <a:cubicBezTo>
                      <a:pt x="3025" y="1287"/>
                      <a:pt x="3057" y="1264"/>
                      <a:pt x="3054" y="1228"/>
                    </a:cubicBezTo>
                    <a:cubicBezTo>
                      <a:pt x="3026" y="849"/>
                      <a:pt x="2998" y="473"/>
                      <a:pt x="2987" y="94"/>
                    </a:cubicBezTo>
                    <a:cubicBezTo>
                      <a:pt x="2987" y="79"/>
                      <a:pt x="2983" y="66"/>
                      <a:pt x="2974" y="57"/>
                    </a:cubicBezTo>
                    <a:cubicBezTo>
                      <a:pt x="2974" y="25"/>
                      <a:pt x="2947" y="1"/>
                      <a:pt x="2913" y="1"/>
                    </a:cubicBezTo>
                    <a:close/>
                    <a:moveTo>
                      <a:pt x="89" y="250"/>
                    </a:moveTo>
                    <a:cubicBezTo>
                      <a:pt x="80" y="250"/>
                      <a:pt x="72" y="250"/>
                      <a:pt x="64" y="251"/>
                    </a:cubicBezTo>
                    <a:cubicBezTo>
                      <a:pt x="34" y="255"/>
                      <a:pt x="0" y="275"/>
                      <a:pt x="4" y="311"/>
                    </a:cubicBezTo>
                    <a:cubicBezTo>
                      <a:pt x="6" y="329"/>
                      <a:pt x="8" y="346"/>
                      <a:pt x="10" y="363"/>
                    </a:cubicBezTo>
                    <a:cubicBezTo>
                      <a:pt x="8" y="370"/>
                      <a:pt x="8" y="378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3"/>
                      <a:pt x="45" y="1267"/>
                    </a:cubicBezTo>
                    <a:cubicBezTo>
                      <a:pt x="44" y="1301"/>
                      <a:pt x="75" y="1327"/>
                      <a:pt x="107" y="1327"/>
                    </a:cubicBezTo>
                    <a:cubicBezTo>
                      <a:pt x="117" y="1327"/>
                      <a:pt x="127" y="1325"/>
                      <a:pt x="136" y="1319"/>
                    </a:cubicBezTo>
                    <a:cubicBezTo>
                      <a:pt x="155" y="1308"/>
                      <a:pt x="170" y="1295"/>
                      <a:pt x="187" y="1282"/>
                    </a:cubicBezTo>
                    <a:cubicBezTo>
                      <a:pt x="203" y="1282"/>
                      <a:pt x="222" y="1278"/>
                      <a:pt x="233" y="1267"/>
                    </a:cubicBezTo>
                    <a:cubicBezTo>
                      <a:pt x="453" y="1081"/>
                      <a:pt x="688" y="918"/>
                      <a:pt x="940" y="781"/>
                    </a:cubicBezTo>
                    <a:cubicBezTo>
                      <a:pt x="981" y="758"/>
                      <a:pt x="977" y="698"/>
                      <a:pt x="940" y="676"/>
                    </a:cubicBezTo>
                    <a:cubicBezTo>
                      <a:pt x="789" y="583"/>
                      <a:pt x="636" y="495"/>
                      <a:pt x="479" y="413"/>
                    </a:cubicBezTo>
                    <a:cubicBezTo>
                      <a:pt x="371" y="355"/>
                      <a:pt x="221" y="250"/>
                      <a:pt x="89" y="2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5"/>
              <p:cNvSpPr/>
              <p:nvPr/>
            </p:nvSpPr>
            <p:spPr>
              <a:xfrm>
                <a:off x="450989" y="2126954"/>
                <a:ext cx="491000" cy="25968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1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6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3"/>
                      <a:pt x="1114" y="1313"/>
                    </a:cubicBezTo>
                    <a:cubicBezTo>
                      <a:pt x="1209" y="1418"/>
                      <a:pt x="1300" y="1518"/>
                      <a:pt x="1421" y="1593"/>
                    </a:cubicBezTo>
                    <a:cubicBezTo>
                      <a:pt x="1443" y="1605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5"/>
              <p:cNvSpPr/>
              <p:nvPr/>
            </p:nvSpPr>
            <p:spPr>
              <a:xfrm>
                <a:off x="437932" y="2226089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2"/>
                    </a:cubicBezTo>
                    <a:cubicBezTo>
                      <a:pt x="2736" y="301"/>
                      <a:pt x="2515" y="545"/>
                      <a:pt x="2278" y="775"/>
                    </a:cubicBezTo>
                    <a:cubicBezTo>
                      <a:pt x="2155" y="894"/>
                      <a:pt x="2024" y="1006"/>
                      <a:pt x="1894" y="1116"/>
                    </a:cubicBezTo>
                    <a:cubicBezTo>
                      <a:pt x="1797" y="1196"/>
                      <a:pt x="1678" y="1267"/>
                      <a:pt x="1603" y="1368"/>
                    </a:cubicBezTo>
                    <a:cubicBezTo>
                      <a:pt x="1152" y="1028"/>
                      <a:pt x="701" y="683"/>
                      <a:pt x="231" y="368"/>
                    </a:cubicBezTo>
                    <a:cubicBezTo>
                      <a:pt x="209" y="354"/>
                      <a:pt x="188" y="347"/>
                      <a:pt x="167" y="347"/>
                    </a:cubicBezTo>
                    <a:cubicBezTo>
                      <a:pt x="67" y="347"/>
                      <a:pt x="0" y="506"/>
                      <a:pt x="108" y="579"/>
                    </a:cubicBezTo>
                    <a:cubicBezTo>
                      <a:pt x="611" y="916"/>
                      <a:pt x="1092" y="1286"/>
                      <a:pt x="1575" y="1649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5"/>
                      <a:pt x="1733" y="1606"/>
                    </a:cubicBezTo>
                    <a:cubicBezTo>
                      <a:pt x="1748" y="1595"/>
                      <a:pt x="1763" y="1580"/>
                      <a:pt x="1773" y="1560"/>
                    </a:cubicBezTo>
                    <a:cubicBezTo>
                      <a:pt x="1829" y="1433"/>
                      <a:pt x="1993" y="1347"/>
                      <a:pt x="2097" y="1259"/>
                    </a:cubicBezTo>
                    <a:cubicBezTo>
                      <a:pt x="2218" y="1159"/>
                      <a:pt x="2336" y="1054"/>
                      <a:pt x="2449" y="946"/>
                    </a:cubicBezTo>
                    <a:cubicBezTo>
                      <a:pt x="2688" y="719"/>
                      <a:pt x="2908" y="473"/>
                      <a:pt x="3111" y="214"/>
                    </a:cubicBezTo>
                    <a:cubicBezTo>
                      <a:pt x="3183" y="122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5"/>
              <p:cNvSpPr/>
              <p:nvPr/>
            </p:nvSpPr>
            <p:spPr>
              <a:xfrm>
                <a:off x="434225" y="1690117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1"/>
                    </a:moveTo>
                    <a:cubicBezTo>
                      <a:pt x="1589" y="1"/>
                      <a:pt x="1562" y="10"/>
                      <a:pt x="1536" y="33"/>
                    </a:cubicBezTo>
                    <a:cubicBezTo>
                      <a:pt x="1085" y="449"/>
                      <a:pt x="606" y="837"/>
                      <a:pt x="105" y="1193"/>
                    </a:cubicBezTo>
                    <a:cubicBezTo>
                      <a:pt x="1" y="1267"/>
                      <a:pt x="67" y="1425"/>
                      <a:pt x="165" y="1425"/>
                    </a:cubicBezTo>
                    <a:cubicBezTo>
                      <a:pt x="185" y="1425"/>
                      <a:pt x="206" y="1419"/>
                      <a:pt x="228" y="1404"/>
                    </a:cubicBezTo>
                    <a:cubicBezTo>
                      <a:pt x="716" y="1057"/>
                      <a:pt x="1184" y="680"/>
                      <a:pt x="1628" y="278"/>
                    </a:cubicBezTo>
                    <a:cubicBezTo>
                      <a:pt x="1835" y="483"/>
                      <a:pt x="2042" y="688"/>
                      <a:pt x="2251" y="891"/>
                    </a:cubicBezTo>
                    <a:cubicBezTo>
                      <a:pt x="2467" y="1104"/>
                      <a:pt x="2674" y="1342"/>
                      <a:pt x="2931" y="1506"/>
                    </a:cubicBezTo>
                    <a:cubicBezTo>
                      <a:pt x="2953" y="1520"/>
                      <a:pt x="2974" y="1526"/>
                      <a:pt x="2994" y="1526"/>
                    </a:cubicBezTo>
                    <a:cubicBezTo>
                      <a:pt x="3096" y="1526"/>
                      <a:pt x="3163" y="1368"/>
                      <a:pt x="3054" y="1297"/>
                    </a:cubicBezTo>
                    <a:cubicBezTo>
                      <a:pt x="2815" y="1145"/>
                      <a:pt x="2622" y="917"/>
                      <a:pt x="2422" y="719"/>
                    </a:cubicBezTo>
                    <a:cubicBezTo>
                      <a:pt x="2195" y="496"/>
                      <a:pt x="1967" y="274"/>
                      <a:pt x="1742" y="50"/>
                    </a:cubicBezTo>
                    <a:cubicBezTo>
                      <a:pt x="1721" y="30"/>
                      <a:pt x="1699" y="20"/>
                      <a:pt x="1676" y="17"/>
                    </a:cubicBezTo>
                    <a:cubicBezTo>
                      <a:pt x="1658" y="7"/>
                      <a:pt x="1638" y="1"/>
                      <a:pt x="1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5"/>
              <p:cNvSpPr/>
              <p:nvPr/>
            </p:nvSpPr>
            <p:spPr>
              <a:xfrm>
                <a:off x="451956" y="1575024"/>
                <a:ext cx="497448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2" extrusionOk="0">
                    <a:moveTo>
                      <a:pt x="1509" y="0"/>
                    </a:moveTo>
                    <a:cubicBezTo>
                      <a:pt x="1482" y="0"/>
                      <a:pt x="1455" y="12"/>
                      <a:pt x="1432" y="41"/>
                    </a:cubicBezTo>
                    <a:cubicBezTo>
                      <a:pt x="1061" y="496"/>
                      <a:pt x="556" y="837"/>
                      <a:pt x="97" y="1197"/>
                    </a:cubicBezTo>
                    <a:cubicBezTo>
                      <a:pt x="1" y="1274"/>
                      <a:pt x="89" y="1396"/>
                      <a:pt x="190" y="1396"/>
                    </a:cubicBezTo>
                    <a:cubicBezTo>
                      <a:pt x="216" y="1396"/>
                      <a:pt x="244" y="1388"/>
                      <a:pt x="269" y="1368"/>
                    </a:cubicBezTo>
                    <a:cubicBezTo>
                      <a:pt x="709" y="1021"/>
                      <a:pt x="1192" y="693"/>
                      <a:pt x="1559" y="266"/>
                    </a:cubicBezTo>
                    <a:cubicBezTo>
                      <a:pt x="1991" y="652"/>
                      <a:pt x="2415" y="1049"/>
                      <a:pt x="2828" y="1456"/>
                    </a:cubicBezTo>
                    <a:cubicBezTo>
                      <a:pt x="2853" y="1481"/>
                      <a:pt x="2882" y="1491"/>
                      <a:pt x="2909" y="1491"/>
                    </a:cubicBezTo>
                    <a:cubicBezTo>
                      <a:pt x="3002" y="1491"/>
                      <a:pt x="3085" y="1369"/>
                      <a:pt x="3000" y="1284"/>
                    </a:cubicBezTo>
                    <a:cubicBezTo>
                      <a:pt x="2573" y="865"/>
                      <a:pt x="2137" y="457"/>
                      <a:pt x="1689" y="58"/>
                    </a:cubicBezTo>
                    <a:cubicBezTo>
                      <a:pt x="1665" y="36"/>
                      <a:pt x="1637" y="26"/>
                      <a:pt x="1610" y="26"/>
                    </a:cubicBezTo>
                    <a:cubicBezTo>
                      <a:pt x="1600" y="26"/>
                      <a:pt x="1591" y="27"/>
                      <a:pt x="1581" y="30"/>
                    </a:cubicBezTo>
                    <a:cubicBezTo>
                      <a:pt x="1560" y="11"/>
                      <a:pt x="1535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5"/>
              <p:cNvSpPr/>
              <p:nvPr/>
            </p:nvSpPr>
            <p:spPr>
              <a:xfrm>
                <a:off x="473234" y="1809724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2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8"/>
                      <a:pt x="1294" y="352"/>
                    </a:cubicBezTo>
                    <a:cubicBezTo>
                      <a:pt x="1311" y="335"/>
                      <a:pt x="1328" y="319"/>
                      <a:pt x="1345" y="300"/>
                    </a:cubicBezTo>
                    <a:close/>
                    <a:moveTo>
                      <a:pt x="1086" y="569"/>
                    </a:moveTo>
                    <a:cubicBezTo>
                      <a:pt x="1134" y="774"/>
                      <a:pt x="1188" y="975"/>
                      <a:pt x="1244" y="1178"/>
                    </a:cubicBezTo>
                    <a:cubicBezTo>
                      <a:pt x="1170" y="1003"/>
                      <a:pt x="1089" y="830"/>
                      <a:pt x="991" y="667"/>
                    </a:cubicBezTo>
                    <a:cubicBezTo>
                      <a:pt x="1022" y="634"/>
                      <a:pt x="1054" y="602"/>
                      <a:pt x="1086" y="569"/>
                    </a:cubicBezTo>
                    <a:close/>
                    <a:moveTo>
                      <a:pt x="496" y="1178"/>
                    </a:moveTo>
                    <a:cubicBezTo>
                      <a:pt x="496" y="1188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3"/>
                      <a:pt x="323" y="1365"/>
                      <a:pt x="323" y="1365"/>
                    </a:cubicBezTo>
                    <a:cubicBezTo>
                      <a:pt x="347" y="1402"/>
                      <a:pt x="372" y="1439"/>
                      <a:pt x="394" y="1477"/>
                    </a:cubicBezTo>
                    <a:cubicBezTo>
                      <a:pt x="364" y="1445"/>
                      <a:pt x="332" y="1411"/>
                      <a:pt x="303" y="1380"/>
                    </a:cubicBezTo>
                    <a:cubicBezTo>
                      <a:pt x="308" y="1374"/>
                      <a:pt x="316" y="1367"/>
                      <a:pt x="321" y="1361"/>
                    </a:cubicBezTo>
                    <a:close/>
                    <a:moveTo>
                      <a:pt x="1932" y="1480"/>
                    </a:moveTo>
                    <a:lnTo>
                      <a:pt x="1932" y="1480"/>
                    </a:lnTo>
                    <a:cubicBezTo>
                      <a:pt x="1977" y="1588"/>
                      <a:pt x="2018" y="1697"/>
                      <a:pt x="2057" y="1808"/>
                    </a:cubicBezTo>
                    <a:cubicBezTo>
                      <a:pt x="2050" y="1814"/>
                      <a:pt x="2042" y="1821"/>
                      <a:pt x="2035" y="1827"/>
                    </a:cubicBezTo>
                    <a:lnTo>
                      <a:pt x="1932" y="1480"/>
                    </a:lnTo>
                    <a:close/>
                    <a:moveTo>
                      <a:pt x="733" y="1797"/>
                    </a:moveTo>
                    <a:cubicBezTo>
                      <a:pt x="746" y="1823"/>
                      <a:pt x="757" y="1848"/>
                      <a:pt x="771" y="1872"/>
                    </a:cubicBezTo>
                    <a:cubicBezTo>
                      <a:pt x="750" y="1851"/>
                      <a:pt x="730" y="1829"/>
                      <a:pt x="709" y="1807"/>
                    </a:cubicBezTo>
                    <a:cubicBezTo>
                      <a:pt x="718" y="1805"/>
                      <a:pt x="726" y="1801"/>
                      <a:pt x="733" y="1797"/>
                    </a:cubicBezTo>
                    <a:close/>
                    <a:moveTo>
                      <a:pt x="1302" y="2375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80"/>
                      <a:pt x="1332" y="2485"/>
                      <a:pt x="1326" y="2493"/>
                    </a:cubicBezTo>
                    <a:cubicBezTo>
                      <a:pt x="1306" y="2468"/>
                      <a:pt x="1283" y="2444"/>
                      <a:pt x="1263" y="2420"/>
                    </a:cubicBezTo>
                    <a:cubicBezTo>
                      <a:pt x="1278" y="2409"/>
                      <a:pt x="1291" y="2392"/>
                      <a:pt x="1302" y="2375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8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2"/>
                      <a:pt x="2275" y="1933"/>
                      <a:pt x="2715" y="1529"/>
                    </a:cubicBezTo>
                    <a:cubicBezTo>
                      <a:pt x="2732" y="1514"/>
                      <a:pt x="2743" y="1495"/>
                      <a:pt x="2749" y="1478"/>
                    </a:cubicBezTo>
                    <a:cubicBezTo>
                      <a:pt x="2786" y="1435"/>
                      <a:pt x="2793" y="1372"/>
                      <a:pt x="2737" y="1325"/>
                    </a:cubicBezTo>
                    <a:cubicBezTo>
                      <a:pt x="2268" y="932"/>
                      <a:pt x="1833" y="501"/>
                      <a:pt x="1434" y="35"/>
                    </a:cubicBezTo>
                    <a:cubicBezTo>
                      <a:pt x="1413" y="12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5"/>
              <p:cNvSpPr/>
              <p:nvPr/>
            </p:nvSpPr>
            <p:spPr>
              <a:xfrm>
                <a:off x="554960" y="1891610"/>
                <a:ext cx="263231" cy="261297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1" extrusionOk="0">
                    <a:moveTo>
                      <a:pt x="810" y="150"/>
                    </a:moveTo>
                    <a:cubicBezTo>
                      <a:pt x="814" y="154"/>
                      <a:pt x="819" y="159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7"/>
                      <a:pt x="806" y="154"/>
                      <a:pt x="810" y="150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4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6"/>
                      <a:pt x="308" y="1023"/>
                    </a:cubicBezTo>
                    <a:cubicBezTo>
                      <a:pt x="323" y="1041"/>
                      <a:pt x="340" y="1058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6"/>
                      <a:pt x="838" y="528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5"/>
                      <a:pt x="1030" y="771"/>
                      <a:pt x="1082" y="803"/>
                    </a:cubicBezTo>
                    <a:cubicBezTo>
                      <a:pt x="974" y="898"/>
                      <a:pt x="864" y="995"/>
                      <a:pt x="754" y="1092"/>
                    </a:cubicBezTo>
                    <a:cubicBezTo>
                      <a:pt x="664" y="1011"/>
                      <a:pt x="580" y="927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2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2"/>
                    </a:cubicBezTo>
                    <a:cubicBezTo>
                      <a:pt x="795" y="1328"/>
                      <a:pt x="789" y="1323"/>
                      <a:pt x="784" y="1319"/>
                    </a:cubicBezTo>
                    <a:cubicBezTo>
                      <a:pt x="791" y="1313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49"/>
                      <a:pt x="739" y="51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8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39"/>
                      <a:pt x="223" y="1112"/>
                      <a:pt x="306" y="1187"/>
                    </a:cubicBezTo>
                    <a:cubicBezTo>
                      <a:pt x="463" y="1325"/>
                      <a:pt x="620" y="1464"/>
                      <a:pt x="776" y="1602"/>
                    </a:cubicBezTo>
                    <a:cubicBezTo>
                      <a:pt x="788" y="1615"/>
                      <a:pt x="803" y="1621"/>
                      <a:pt x="818" y="1621"/>
                    </a:cubicBezTo>
                    <a:cubicBezTo>
                      <a:pt x="834" y="1621"/>
                      <a:pt x="849" y="1615"/>
                      <a:pt x="862" y="1602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29"/>
                      <a:pt x="1606" y="916"/>
                    </a:cubicBezTo>
                    <a:cubicBezTo>
                      <a:pt x="1608" y="914"/>
                      <a:pt x="1608" y="914"/>
                      <a:pt x="1610" y="914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1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5"/>
              <p:cNvSpPr/>
              <p:nvPr/>
            </p:nvSpPr>
            <p:spPr>
              <a:xfrm>
                <a:off x="622661" y="1964793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2"/>
                      <a:pt x="403" y="198"/>
                      <a:pt x="408" y="203"/>
                    </a:cubicBezTo>
                    <a:cubicBezTo>
                      <a:pt x="397" y="207"/>
                      <a:pt x="386" y="211"/>
                      <a:pt x="375" y="216"/>
                    </a:cubicBezTo>
                    <a:cubicBezTo>
                      <a:pt x="380" y="205"/>
                      <a:pt x="386" y="196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2"/>
                      <a:pt x="498" y="304"/>
                    </a:cubicBezTo>
                    <a:cubicBezTo>
                      <a:pt x="492" y="306"/>
                      <a:pt x="489" y="306"/>
                      <a:pt x="483" y="308"/>
                    </a:cubicBezTo>
                    <a:cubicBezTo>
                      <a:pt x="487" y="304"/>
                      <a:pt x="489" y="300"/>
                      <a:pt x="492" y="298"/>
                    </a:cubicBezTo>
                    <a:cubicBezTo>
                      <a:pt x="492" y="296"/>
                      <a:pt x="492" y="296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5"/>
                      <a:pt x="360" y="483"/>
                    </a:cubicBezTo>
                    <a:cubicBezTo>
                      <a:pt x="356" y="477"/>
                      <a:pt x="353" y="472"/>
                      <a:pt x="349" y="468"/>
                    </a:cubicBezTo>
                    <a:cubicBezTo>
                      <a:pt x="358" y="464"/>
                      <a:pt x="369" y="462"/>
                      <a:pt x="380" y="459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4"/>
                    </a:cubicBezTo>
                    <a:cubicBezTo>
                      <a:pt x="220" y="60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701"/>
                      <a:pt x="332" y="718"/>
                    </a:cubicBezTo>
                    <a:cubicBezTo>
                      <a:pt x="346" y="722"/>
                      <a:pt x="360" y="724"/>
                      <a:pt x="373" y="724"/>
                    </a:cubicBezTo>
                    <a:cubicBezTo>
                      <a:pt x="462" y="724"/>
                      <a:pt x="526" y="636"/>
                      <a:pt x="591" y="576"/>
                    </a:cubicBezTo>
                    <a:cubicBezTo>
                      <a:pt x="647" y="526"/>
                      <a:pt x="761" y="449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449538" y="3320761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2"/>
                    </a:moveTo>
                    <a:cubicBezTo>
                      <a:pt x="2780" y="252"/>
                      <a:pt x="2767" y="314"/>
                      <a:pt x="2760" y="377"/>
                    </a:cubicBezTo>
                    <a:cubicBezTo>
                      <a:pt x="2752" y="330"/>
                      <a:pt x="2743" y="284"/>
                      <a:pt x="2733" y="239"/>
                    </a:cubicBezTo>
                    <a:cubicBezTo>
                      <a:pt x="2754" y="222"/>
                      <a:pt x="2776" y="207"/>
                      <a:pt x="2799" y="192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88"/>
                      <a:pt x="202" y="405"/>
                      <a:pt x="235" y="424"/>
                    </a:cubicBezTo>
                    <a:cubicBezTo>
                      <a:pt x="203" y="427"/>
                      <a:pt x="170" y="431"/>
                      <a:pt x="138" y="438"/>
                    </a:cubicBezTo>
                    <a:cubicBezTo>
                      <a:pt x="136" y="418"/>
                      <a:pt x="134" y="399"/>
                      <a:pt x="133" y="379"/>
                    </a:cubicBezTo>
                    <a:close/>
                    <a:moveTo>
                      <a:pt x="2625" y="327"/>
                    </a:moveTo>
                    <a:cubicBezTo>
                      <a:pt x="2635" y="375"/>
                      <a:pt x="2644" y="425"/>
                      <a:pt x="2655" y="474"/>
                    </a:cubicBezTo>
                    <a:cubicBezTo>
                      <a:pt x="2635" y="435"/>
                      <a:pt x="2614" y="394"/>
                      <a:pt x="2594" y="355"/>
                    </a:cubicBezTo>
                    <a:cubicBezTo>
                      <a:pt x="2605" y="345"/>
                      <a:pt x="2616" y="336"/>
                      <a:pt x="2625" y="327"/>
                    </a:cubicBezTo>
                    <a:close/>
                    <a:moveTo>
                      <a:pt x="2493" y="453"/>
                    </a:moveTo>
                    <a:cubicBezTo>
                      <a:pt x="2499" y="470"/>
                      <a:pt x="2506" y="487"/>
                      <a:pt x="2513" y="504"/>
                    </a:cubicBezTo>
                    <a:cubicBezTo>
                      <a:pt x="2508" y="500"/>
                      <a:pt x="2502" y="496"/>
                      <a:pt x="2499" y="493"/>
                    </a:cubicBezTo>
                    <a:cubicBezTo>
                      <a:pt x="2487" y="483"/>
                      <a:pt x="2476" y="481"/>
                      <a:pt x="2465" y="481"/>
                    </a:cubicBezTo>
                    <a:cubicBezTo>
                      <a:pt x="2474" y="472"/>
                      <a:pt x="2484" y="463"/>
                      <a:pt x="2493" y="453"/>
                    </a:cubicBezTo>
                    <a:close/>
                    <a:moveTo>
                      <a:pt x="414" y="515"/>
                    </a:moveTo>
                    <a:cubicBezTo>
                      <a:pt x="425" y="521"/>
                      <a:pt x="437" y="526"/>
                      <a:pt x="448" y="534"/>
                    </a:cubicBezTo>
                    <a:cubicBezTo>
                      <a:pt x="405" y="554"/>
                      <a:pt x="360" y="576"/>
                      <a:pt x="317" y="599"/>
                    </a:cubicBezTo>
                    <a:cubicBezTo>
                      <a:pt x="340" y="575"/>
                      <a:pt x="366" y="554"/>
                      <a:pt x="394" y="535"/>
                    </a:cubicBezTo>
                    <a:cubicBezTo>
                      <a:pt x="403" y="530"/>
                      <a:pt x="409" y="522"/>
                      <a:pt x="414" y="515"/>
                    </a:cubicBezTo>
                    <a:close/>
                    <a:moveTo>
                      <a:pt x="2879" y="390"/>
                    </a:moveTo>
                    <a:lnTo>
                      <a:pt x="2879" y="390"/>
                    </a:lnTo>
                    <a:cubicBezTo>
                      <a:pt x="2883" y="481"/>
                      <a:pt x="2888" y="575"/>
                      <a:pt x="2894" y="666"/>
                    </a:cubicBezTo>
                    <a:cubicBezTo>
                      <a:pt x="2871" y="576"/>
                      <a:pt x="2868" y="483"/>
                      <a:pt x="2879" y="390"/>
                    </a:cubicBezTo>
                    <a:close/>
                    <a:moveTo>
                      <a:pt x="466" y="705"/>
                    </a:moveTo>
                    <a:cubicBezTo>
                      <a:pt x="468" y="705"/>
                      <a:pt x="468" y="707"/>
                      <a:pt x="468" y="707"/>
                    </a:cubicBezTo>
                    <a:cubicBezTo>
                      <a:pt x="466" y="709"/>
                      <a:pt x="464" y="709"/>
                      <a:pt x="461" y="711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2"/>
                    </a:moveTo>
                    <a:cubicBezTo>
                      <a:pt x="2334" y="662"/>
                      <a:pt x="2359" y="683"/>
                      <a:pt x="2383" y="703"/>
                    </a:cubicBezTo>
                    <a:cubicBezTo>
                      <a:pt x="2387" y="713"/>
                      <a:pt x="2390" y="722"/>
                      <a:pt x="2398" y="731"/>
                    </a:cubicBezTo>
                    <a:cubicBezTo>
                      <a:pt x="2415" y="750"/>
                      <a:pt x="2433" y="759"/>
                      <a:pt x="2454" y="765"/>
                    </a:cubicBezTo>
                    <a:cubicBezTo>
                      <a:pt x="2486" y="793"/>
                      <a:pt x="2515" y="823"/>
                      <a:pt x="2547" y="852"/>
                    </a:cubicBezTo>
                    <a:cubicBezTo>
                      <a:pt x="2463" y="787"/>
                      <a:pt x="2379" y="720"/>
                      <a:pt x="2297" y="655"/>
                    </a:cubicBezTo>
                    <a:cubicBezTo>
                      <a:pt x="2301" y="651"/>
                      <a:pt x="2305" y="647"/>
                      <a:pt x="2308" y="642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1"/>
                      <a:pt x="547" y="877"/>
                      <a:pt x="494" y="914"/>
                    </a:cubicBezTo>
                    <a:cubicBezTo>
                      <a:pt x="545" y="873"/>
                      <a:pt x="599" y="839"/>
                      <a:pt x="655" y="808"/>
                    </a:cubicBezTo>
                    <a:close/>
                    <a:moveTo>
                      <a:pt x="230" y="1044"/>
                    </a:moveTo>
                    <a:cubicBezTo>
                      <a:pt x="230" y="1046"/>
                      <a:pt x="228" y="1048"/>
                      <a:pt x="226" y="1050"/>
                    </a:cubicBezTo>
                    <a:lnTo>
                      <a:pt x="226" y="1044"/>
                    </a:lnTo>
                    <a:close/>
                    <a:moveTo>
                      <a:pt x="2894" y="1097"/>
                    </a:moveTo>
                    <a:cubicBezTo>
                      <a:pt x="2903" y="1110"/>
                      <a:pt x="2912" y="1123"/>
                      <a:pt x="2920" y="1136"/>
                    </a:cubicBezTo>
                    <a:cubicBezTo>
                      <a:pt x="2909" y="1128"/>
                      <a:pt x="2898" y="1123"/>
                      <a:pt x="2884" y="1115"/>
                    </a:cubicBezTo>
                    <a:cubicBezTo>
                      <a:pt x="2888" y="1110"/>
                      <a:pt x="2892" y="1104"/>
                      <a:pt x="2894" y="1097"/>
                    </a:cubicBezTo>
                    <a:close/>
                    <a:moveTo>
                      <a:pt x="2913" y="0"/>
                    </a:moveTo>
                    <a:cubicBezTo>
                      <a:pt x="2904" y="0"/>
                      <a:pt x="2894" y="2"/>
                      <a:pt x="2884" y="6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19"/>
                    </a:cubicBezTo>
                    <a:cubicBezTo>
                      <a:pt x="2400" y="373"/>
                      <a:pt x="2348" y="429"/>
                      <a:pt x="2295" y="483"/>
                    </a:cubicBezTo>
                    <a:lnTo>
                      <a:pt x="2292" y="483"/>
                    </a:ln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8"/>
                    </a:cubicBezTo>
                    <a:cubicBezTo>
                      <a:pt x="2202" y="578"/>
                      <a:pt x="2182" y="599"/>
                      <a:pt x="2163" y="617"/>
                    </a:cubicBezTo>
                    <a:cubicBezTo>
                      <a:pt x="2141" y="638"/>
                      <a:pt x="2137" y="683"/>
                      <a:pt x="2163" y="703"/>
                    </a:cubicBezTo>
                    <a:cubicBezTo>
                      <a:pt x="2314" y="823"/>
                      <a:pt x="2465" y="942"/>
                      <a:pt x="2616" y="1059"/>
                    </a:cubicBezTo>
                    <a:cubicBezTo>
                      <a:pt x="2728" y="1147"/>
                      <a:pt x="2836" y="1251"/>
                      <a:pt x="2978" y="1285"/>
                    </a:cubicBezTo>
                    <a:cubicBezTo>
                      <a:pt x="2983" y="1286"/>
                      <a:pt x="2988" y="1287"/>
                      <a:pt x="2993" y="1287"/>
                    </a:cubicBezTo>
                    <a:cubicBezTo>
                      <a:pt x="3026" y="1287"/>
                      <a:pt x="3057" y="1263"/>
                      <a:pt x="3054" y="1227"/>
                    </a:cubicBezTo>
                    <a:cubicBezTo>
                      <a:pt x="3026" y="849"/>
                      <a:pt x="2998" y="472"/>
                      <a:pt x="2987" y="94"/>
                    </a:cubicBezTo>
                    <a:cubicBezTo>
                      <a:pt x="2987" y="79"/>
                      <a:pt x="2983" y="66"/>
                      <a:pt x="2974" y="56"/>
                    </a:cubicBezTo>
                    <a:cubicBezTo>
                      <a:pt x="2974" y="24"/>
                      <a:pt x="2947" y="0"/>
                      <a:pt x="2913" y="0"/>
                    </a:cubicBezTo>
                    <a:close/>
                    <a:moveTo>
                      <a:pt x="88" y="249"/>
                    </a:moveTo>
                    <a:cubicBezTo>
                      <a:pt x="80" y="249"/>
                      <a:pt x="72" y="249"/>
                      <a:pt x="64" y="250"/>
                    </a:cubicBezTo>
                    <a:cubicBezTo>
                      <a:pt x="34" y="254"/>
                      <a:pt x="0" y="276"/>
                      <a:pt x="4" y="312"/>
                    </a:cubicBezTo>
                    <a:cubicBezTo>
                      <a:pt x="6" y="328"/>
                      <a:pt x="8" y="345"/>
                      <a:pt x="10" y="362"/>
                    </a:cubicBezTo>
                    <a:cubicBezTo>
                      <a:pt x="8" y="370"/>
                      <a:pt x="8" y="377"/>
                      <a:pt x="8" y="384"/>
                    </a:cubicBezTo>
                    <a:cubicBezTo>
                      <a:pt x="11" y="405"/>
                      <a:pt x="15" y="425"/>
                      <a:pt x="17" y="446"/>
                    </a:cubicBezTo>
                    <a:cubicBezTo>
                      <a:pt x="41" y="720"/>
                      <a:pt x="51" y="992"/>
                      <a:pt x="45" y="1266"/>
                    </a:cubicBezTo>
                    <a:cubicBezTo>
                      <a:pt x="44" y="1302"/>
                      <a:pt x="74" y="1327"/>
                      <a:pt x="106" y="1327"/>
                    </a:cubicBezTo>
                    <a:cubicBezTo>
                      <a:pt x="116" y="1327"/>
                      <a:pt x="127" y="1324"/>
                      <a:pt x="136" y="1319"/>
                    </a:cubicBezTo>
                    <a:cubicBezTo>
                      <a:pt x="155" y="1307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6"/>
                    </a:cubicBezTo>
                    <a:cubicBezTo>
                      <a:pt x="453" y="1080"/>
                      <a:pt x="688" y="918"/>
                      <a:pt x="940" y="780"/>
                    </a:cubicBezTo>
                    <a:cubicBezTo>
                      <a:pt x="981" y="757"/>
                      <a:pt x="977" y="698"/>
                      <a:pt x="940" y="675"/>
                    </a:cubicBezTo>
                    <a:cubicBezTo>
                      <a:pt x="789" y="582"/>
                      <a:pt x="636" y="494"/>
                      <a:pt x="479" y="412"/>
                    </a:cubicBezTo>
                    <a:cubicBezTo>
                      <a:pt x="371" y="356"/>
                      <a:pt x="221" y="249"/>
                      <a:pt x="88" y="2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5"/>
              <p:cNvSpPr/>
              <p:nvPr/>
            </p:nvSpPr>
            <p:spPr>
              <a:xfrm>
                <a:off x="450989" y="3073327"/>
                <a:ext cx="491000" cy="259846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2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901"/>
                      <a:pt x="1479" y="1336"/>
                    </a:cubicBezTo>
                    <a:cubicBezTo>
                      <a:pt x="1397" y="1272"/>
                      <a:pt x="1330" y="1190"/>
                      <a:pt x="1259" y="1114"/>
                    </a:cubicBezTo>
                    <a:cubicBezTo>
                      <a:pt x="1158" y="1004"/>
                      <a:pt x="1039" y="909"/>
                      <a:pt x="920" y="818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6"/>
                      <a:pt x="782" y="1015"/>
                    </a:cubicBezTo>
                    <a:cubicBezTo>
                      <a:pt x="899" y="1107"/>
                      <a:pt x="1013" y="1203"/>
                      <a:pt x="1114" y="1313"/>
                    </a:cubicBezTo>
                    <a:cubicBezTo>
                      <a:pt x="1209" y="1418"/>
                      <a:pt x="1300" y="1519"/>
                      <a:pt x="1421" y="1593"/>
                    </a:cubicBezTo>
                    <a:cubicBezTo>
                      <a:pt x="1443" y="1606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5"/>
              <p:cNvSpPr/>
              <p:nvPr/>
            </p:nvSpPr>
            <p:spPr>
              <a:xfrm>
                <a:off x="437932" y="3172623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0"/>
                      <a:pt x="2515" y="545"/>
                      <a:pt x="2278" y="774"/>
                    </a:cubicBezTo>
                    <a:cubicBezTo>
                      <a:pt x="2155" y="893"/>
                      <a:pt x="2024" y="1007"/>
                      <a:pt x="1894" y="1115"/>
                    </a:cubicBezTo>
                    <a:cubicBezTo>
                      <a:pt x="1797" y="1195"/>
                      <a:pt x="1678" y="1266"/>
                      <a:pt x="1603" y="1369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7" y="348"/>
                      <a:pt x="167" y="348"/>
                    </a:cubicBezTo>
                    <a:cubicBezTo>
                      <a:pt x="67" y="348"/>
                      <a:pt x="1" y="505"/>
                      <a:pt x="108" y="578"/>
                    </a:cubicBezTo>
                    <a:cubicBezTo>
                      <a:pt x="611" y="916"/>
                      <a:pt x="1092" y="1285"/>
                      <a:pt x="1575" y="1648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4"/>
                      <a:pt x="1733" y="1605"/>
                    </a:cubicBezTo>
                    <a:cubicBezTo>
                      <a:pt x="1748" y="1596"/>
                      <a:pt x="1763" y="1581"/>
                      <a:pt x="1773" y="1559"/>
                    </a:cubicBezTo>
                    <a:cubicBezTo>
                      <a:pt x="1829" y="1432"/>
                      <a:pt x="1993" y="1346"/>
                      <a:pt x="2097" y="1261"/>
                    </a:cubicBezTo>
                    <a:cubicBezTo>
                      <a:pt x="2218" y="1160"/>
                      <a:pt x="2336" y="1054"/>
                      <a:pt x="2449" y="945"/>
                    </a:cubicBezTo>
                    <a:cubicBezTo>
                      <a:pt x="2688" y="718"/>
                      <a:pt x="2908" y="472"/>
                      <a:pt x="3111" y="215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5"/>
              <p:cNvSpPr/>
              <p:nvPr/>
            </p:nvSpPr>
            <p:spPr>
              <a:xfrm>
                <a:off x="434225" y="2636651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0"/>
                    </a:moveTo>
                    <a:cubicBezTo>
                      <a:pt x="1589" y="0"/>
                      <a:pt x="1562" y="10"/>
                      <a:pt x="1536" y="33"/>
                    </a:cubicBezTo>
                    <a:cubicBezTo>
                      <a:pt x="1085" y="450"/>
                      <a:pt x="606" y="838"/>
                      <a:pt x="105" y="1192"/>
                    </a:cubicBezTo>
                    <a:cubicBezTo>
                      <a:pt x="1" y="1268"/>
                      <a:pt x="67" y="1425"/>
                      <a:pt x="165" y="1425"/>
                    </a:cubicBezTo>
                    <a:cubicBezTo>
                      <a:pt x="185" y="1425"/>
                      <a:pt x="206" y="1418"/>
                      <a:pt x="228" y="1403"/>
                    </a:cubicBezTo>
                    <a:cubicBezTo>
                      <a:pt x="716" y="1056"/>
                      <a:pt x="1184" y="680"/>
                      <a:pt x="1628" y="279"/>
                    </a:cubicBezTo>
                    <a:cubicBezTo>
                      <a:pt x="1835" y="482"/>
                      <a:pt x="2042" y="687"/>
                      <a:pt x="2251" y="890"/>
                    </a:cubicBezTo>
                    <a:cubicBezTo>
                      <a:pt x="2467" y="1103"/>
                      <a:pt x="2674" y="1343"/>
                      <a:pt x="2931" y="1507"/>
                    </a:cubicBezTo>
                    <a:cubicBezTo>
                      <a:pt x="2952" y="1521"/>
                      <a:pt x="2973" y="1527"/>
                      <a:pt x="2993" y="1527"/>
                    </a:cubicBezTo>
                    <a:cubicBezTo>
                      <a:pt x="3096" y="1527"/>
                      <a:pt x="3164" y="1367"/>
                      <a:pt x="3054" y="1297"/>
                    </a:cubicBezTo>
                    <a:cubicBezTo>
                      <a:pt x="2815" y="1146"/>
                      <a:pt x="2622" y="916"/>
                      <a:pt x="2422" y="719"/>
                    </a:cubicBezTo>
                    <a:cubicBezTo>
                      <a:pt x="2195" y="497"/>
                      <a:pt x="1967" y="273"/>
                      <a:pt x="1742" y="49"/>
                    </a:cubicBezTo>
                    <a:cubicBezTo>
                      <a:pt x="1721" y="29"/>
                      <a:pt x="1699" y="19"/>
                      <a:pt x="1676" y="16"/>
                    </a:cubicBezTo>
                    <a:cubicBezTo>
                      <a:pt x="1658" y="6"/>
                      <a:pt x="1638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5"/>
              <p:cNvSpPr/>
              <p:nvPr/>
            </p:nvSpPr>
            <p:spPr>
              <a:xfrm>
                <a:off x="452118" y="2521397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1"/>
                    </a:moveTo>
                    <a:cubicBezTo>
                      <a:pt x="1482" y="1"/>
                      <a:pt x="1454" y="13"/>
                      <a:pt x="1431" y="43"/>
                    </a:cubicBezTo>
                    <a:cubicBezTo>
                      <a:pt x="1060" y="496"/>
                      <a:pt x="555" y="837"/>
                      <a:pt x="96" y="1197"/>
                    </a:cubicBezTo>
                    <a:cubicBezTo>
                      <a:pt x="0" y="1274"/>
                      <a:pt x="88" y="1397"/>
                      <a:pt x="188" y="1397"/>
                    </a:cubicBezTo>
                    <a:cubicBezTo>
                      <a:pt x="215" y="1397"/>
                      <a:pt x="242" y="1389"/>
                      <a:pt x="268" y="1368"/>
                    </a:cubicBezTo>
                    <a:cubicBezTo>
                      <a:pt x="708" y="1022"/>
                      <a:pt x="1191" y="695"/>
                      <a:pt x="1558" y="267"/>
                    </a:cubicBezTo>
                    <a:cubicBezTo>
                      <a:pt x="1990" y="652"/>
                      <a:pt x="2414" y="1050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4"/>
                    </a:cubicBezTo>
                    <a:cubicBezTo>
                      <a:pt x="2572" y="865"/>
                      <a:pt x="2136" y="457"/>
                      <a:pt x="1688" y="58"/>
                    </a:cubicBezTo>
                    <a:cubicBezTo>
                      <a:pt x="1664" y="36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0" y="30"/>
                    </a:cubicBezTo>
                    <a:cubicBezTo>
                      <a:pt x="1559" y="12"/>
                      <a:pt x="1534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5"/>
              <p:cNvSpPr/>
              <p:nvPr/>
            </p:nvSpPr>
            <p:spPr>
              <a:xfrm>
                <a:off x="473234" y="2756258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6"/>
                    </a:cubicBezTo>
                    <a:cubicBezTo>
                      <a:pt x="1360" y="361"/>
                      <a:pt x="1354" y="394"/>
                      <a:pt x="1365" y="432"/>
                    </a:cubicBezTo>
                    <a:cubicBezTo>
                      <a:pt x="1382" y="489"/>
                      <a:pt x="1401" y="547"/>
                      <a:pt x="1417" y="605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7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7"/>
                    </a:moveTo>
                    <a:cubicBezTo>
                      <a:pt x="496" y="1187"/>
                      <a:pt x="496" y="1196"/>
                      <a:pt x="496" y="1205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7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1"/>
                      <a:pt x="372" y="1438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79"/>
                    </a:moveTo>
                    <a:lnTo>
                      <a:pt x="1932" y="1479"/>
                    </a:ln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3"/>
                      <a:pt x="2042" y="1821"/>
                      <a:pt x="2035" y="1826"/>
                    </a:cubicBezTo>
                    <a:lnTo>
                      <a:pt x="1932" y="1479"/>
                    </a:lnTo>
                    <a:close/>
                    <a:moveTo>
                      <a:pt x="733" y="1796"/>
                    </a:moveTo>
                    <a:cubicBezTo>
                      <a:pt x="746" y="1822"/>
                      <a:pt x="757" y="1847"/>
                      <a:pt x="771" y="1873"/>
                    </a:cubicBezTo>
                    <a:cubicBezTo>
                      <a:pt x="750" y="1850"/>
                      <a:pt x="730" y="1828"/>
                      <a:pt x="709" y="1808"/>
                    </a:cubicBezTo>
                    <a:cubicBezTo>
                      <a:pt x="718" y="1804"/>
                      <a:pt x="726" y="1802"/>
                      <a:pt x="733" y="1796"/>
                    </a:cubicBezTo>
                    <a:close/>
                    <a:moveTo>
                      <a:pt x="1302" y="2374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4"/>
                      <a:pt x="1326" y="2492"/>
                    </a:cubicBezTo>
                    <a:cubicBezTo>
                      <a:pt x="1306" y="2468"/>
                      <a:pt x="1283" y="2443"/>
                      <a:pt x="1263" y="2419"/>
                    </a:cubicBezTo>
                    <a:cubicBezTo>
                      <a:pt x="1278" y="2408"/>
                      <a:pt x="1291" y="2391"/>
                      <a:pt x="1302" y="2374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0"/>
                      <a:pt x="946" y="364"/>
                      <a:pt x="785" y="530"/>
                    </a:cubicBezTo>
                    <a:cubicBezTo>
                      <a:pt x="746" y="542"/>
                      <a:pt x="713" y="571"/>
                      <a:pt x="705" y="612"/>
                    </a:cubicBezTo>
                    <a:cubicBezTo>
                      <a:pt x="487" y="840"/>
                      <a:pt x="267" y="1067"/>
                      <a:pt x="47" y="1295"/>
                    </a:cubicBezTo>
                    <a:cubicBezTo>
                      <a:pt x="2" y="1341"/>
                      <a:pt x="1" y="1418"/>
                      <a:pt x="47" y="1466"/>
                    </a:cubicBezTo>
                    <a:cubicBezTo>
                      <a:pt x="457" y="1880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3"/>
                      <a:pt x="1403" y="2751"/>
                    </a:cubicBezTo>
                    <a:cubicBezTo>
                      <a:pt x="1837" y="2341"/>
                      <a:pt x="2275" y="1932"/>
                      <a:pt x="2715" y="1528"/>
                    </a:cubicBezTo>
                    <a:cubicBezTo>
                      <a:pt x="2732" y="1513"/>
                      <a:pt x="2743" y="1494"/>
                      <a:pt x="2749" y="1478"/>
                    </a:cubicBezTo>
                    <a:cubicBezTo>
                      <a:pt x="2786" y="1435"/>
                      <a:pt x="2793" y="1371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5"/>
              <p:cNvSpPr/>
              <p:nvPr/>
            </p:nvSpPr>
            <p:spPr>
              <a:xfrm>
                <a:off x="554960" y="2837983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0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8"/>
                      <a:pt x="806" y="154"/>
                      <a:pt x="810" y="150"/>
                    </a:cubicBezTo>
                    <a:close/>
                    <a:moveTo>
                      <a:pt x="232" y="723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3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8"/>
                      <a:pt x="308" y="1023"/>
                    </a:cubicBezTo>
                    <a:cubicBezTo>
                      <a:pt x="323" y="1041"/>
                      <a:pt x="340" y="1060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5"/>
                      <a:pt x="754" y="1092"/>
                    </a:cubicBezTo>
                    <a:cubicBezTo>
                      <a:pt x="664" y="1012"/>
                      <a:pt x="580" y="928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3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4"/>
                    </a:cubicBezTo>
                    <a:cubicBezTo>
                      <a:pt x="795" y="1329"/>
                      <a:pt x="789" y="1323"/>
                      <a:pt x="784" y="1319"/>
                    </a:cubicBezTo>
                    <a:cubicBezTo>
                      <a:pt x="791" y="1314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8"/>
                    </a:cubicBezTo>
                    <a:cubicBezTo>
                      <a:pt x="743" y="50"/>
                      <a:pt x="739" y="53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9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40"/>
                      <a:pt x="223" y="1112"/>
                      <a:pt x="306" y="1187"/>
                    </a:cubicBezTo>
                    <a:cubicBezTo>
                      <a:pt x="463" y="1325"/>
                      <a:pt x="620" y="1465"/>
                      <a:pt x="776" y="1604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4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30"/>
                      <a:pt x="1606" y="916"/>
                    </a:cubicBezTo>
                    <a:cubicBezTo>
                      <a:pt x="1608" y="916"/>
                      <a:pt x="1608" y="915"/>
                      <a:pt x="1610" y="915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5"/>
              <p:cNvSpPr/>
              <p:nvPr/>
            </p:nvSpPr>
            <p:spPr>
              <a:xfrm>
                <a:off x="622661" y="2911327"/>
                <a:ext cx="122669" cy="116544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3" extrusionOk="0">
                    <a:moveTo>
                      <a:pt x="392" y="184"/>
                    </a:moveTo>
                    <a:cubicBezTo>
                      <a:pt x="397" y="191"/>
                      <a:pt x="403" y="197"/>
                      <a:pt x="408" y="204"/>
                    </a:cubicBezTo>
                    <a:cubicBezTo>
                      <a:pt x="397" y="206"/>
                      <a:pt x="386" y="212"/>
                      <a:pt x="375" y="215"/>
                    </a:cubicBezTo>
                    <a:cubicBezTo>
                      <a:pt x="380" y="204"/>
                      <a:pt x="386" y="195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9"/>
                      <a:pt x="496" y="301"/>
                      <a:pt x="498" y="303"/>
                    </a:cubicBezTo>
                    <a:cubicBezTo>
                      <a:pt x="492" y="305"/>
                      <a:pt x="489" y="305"/>
                      <a:pt x="483" y="307"/>
                    </a:cubicBezTo>
                    <a:cubicBezTo>
                      <a:pt x="487" y="303"/>
                      <a:pt x="489" y="301"/>
                      <a:pt x="492" y="297"/>
                    </a:cubicBezTo>
                    <a:cubicBezTo>
                      <a:pt x="492" y="297"/>
                      <a:pt x="492" y="297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5"/>
                    </a:lnTo>
                    <a:cubicBezTo>
                      <a:pt x="599" y="414"/>
                      <a:pt x="597" y="413"/>
                      <a:pt x="594" y="413"/>
                    </a:cubicBezTo>
                    <a:cubicBezTo>
                      <a:pt x="590" y="413"/>
                      <a:pt x="584" y="415"/>
                      <a:pt x="578" y="420"/>
                    </a:cubicBezTo>
                    <a:cubicBezTo>
                      <a:pt x="582" y="415"/>
                      <a:pt x="587" y="411"/>
                      <a:pt x="591" y="406"/>
                    </a:cubicBezTo>
                    <a:close/>
                    <a:moveTo>
                      <a:pt x="380" y="458"/>
                    </a:moveTo>
                    <a:lnTo>
                      <a:pt x="380" y="458"/>
                    </a:lnTo>
                    <a:cubicBezTo>
                      <a:pt x="373" y="467"/>
                      <a:pt x="367" y="475"/>
                      <a:pt x="360" y="482"/>
                    </a:cubicBezTo>
                    <a:cubicBezTo>
                      <a:pt x="356" y="476"/>
                      <a:pt x="353" y="473"/>
                      <a:pt x="349" y="467"/>
                    </a:cubicBezTo>
                    <a:cubicBezTo>
                      <a:pt x="358" y="463"/>
                      <a:pt x="369" y="461"/>
                      <a:pt x="380" y="458"/>
                    </a:cubicBezTo>
                    <a:close/>
                    <a:moveTo>
                      <a:pt x="393" y="1"/>
                    </a:moveTo>
                    <a:cubicBezTo>
                      <a:pt x="386" y="1"/>
                      <a:pt x="380" y="2"/>
                      <a:pt x="373" y="5"/>
                    </a:cubicBezTo>
                    <a:cubicBezTo>
                      <a:pt x="220" y="59"/>
                      <a:pt x="181" y="236"/>
                      <a:pt x="37" y="297"/>
                    </a:cubicBezTo>
                    <a:cubicBezTo>
                      <a:pt x="0" y="314"/>
                      <a:pt x="2" y="368"/>
                      <a:pt x="26" y="394"/>
                    </a:cubicBezTo>
                    <a:cubicBezTo>
                      <a:pt x="78" y="452"/>
                      <a:pt x="131" y="512"/>
                      <a:pt x="183" y="570"/>
                    </a:cubicBezTo>
                    <a:cubicBezTo>
                      <a:pt x="222" y="614"/>
                      <a:pt x="274" y="700"/>
                      <a:pt x="332" y="717"/>
                    </a:cubicBezTo>
                    <a:cubicBezTo>
                      <a:pt x="346" y="721"/>
                      <a:pt x="360" y="723"/>
                      <a:pt x="373" y="723"/>
                    </a:cubicBezTo>
                    <a:cubicBezTo>
                      <a:pt x="462" y="723"/>
                      <a:pt x="526" y="635"/>
                      <a:pt x="591" y="575"/>
                    </a:cubicBezTo>
                    <a:cubicBezTo>
                      <a:pt x="647" y="525"/>
                      <a:pt x="761" y="448"/>
                      <a:pt x="709" y="357"/>
                    </a:cubicBezTo>
                    <a:cubicBezTo>
                      <a:pt x="647" y="253"/>
                      <a:pt x="537" y="158"/>
                      <a:pt x="449" y="66"/>
                    </a:cubicBezTo>
                    <a:cubicBezTo>
                      <a:pt x="451" y="35"/>
                      <a:pt x="426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5"/>
              <p:cNvSpPr/>
              <p:nvPr/>
            </p:nvSpPr>
            <p:spPr>
              <a:xfrm>
                <a:off x="449538" y="4267295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2"/>
                    </a:moveTo>
                    <a:lnTo>
                      <a:pt x="2799" y="192"/>
                    </a:lnTo>
                    <a:cubicBezTo>
                      <a:pt x="2780" y="253"/>
                      <a:pt x="2767" y="313"/>
                      <a:pt x="2760" y="376"/>
                    </a:cubicBezTo>
                    <a:cubicBezTo>
                      <a:pt x="2752" y="330"/>
                      <a:pt x="2743" y="285"/>
                      <a:pt x="2733" y="238"/>
                    </a:cubicBezTo>
                    <a:cubicBezTo>
                      <a:pt x="2754" y="221"/>
                      <a:pt x="2776" y="206"/>
                      <a:pt x="2799" y="192"/>
                    </a:cubicBezTo>
                    <a:close/>
                    <a:moveTo>
                      <a:pt x="133" y="378"/>
                    </a:moveTo>
                    <a:lnTo>
                      <a:pt x="133" y="378"/>
                    </a:lnTo>
                    <a:cubicBezTo>
                      <a:pt x="166" y="387"/>
                      <a:pt x="202" y="406"/>
                      <a:pt x="235" y="423"/>
                    </a:cubicBezTo>
                    <a:cubicBezTo>
                      <a:pt x="203" y="426"/>
                      <a:pt x="170" y="430"/>
                      <a:pt x="138" y="438"/>
                    </a:cubicBezTo>
                    <a:cubicBezTo>
                      <a:pt x="136" y="419"/>
                      <a:pt x="134" y="399"/>
                      <a:pt x="133" y="378"/>
                    </a:cubicBezTo>
                    <a:close/>
                    <a:moveTo>
                      <a:pt x="2625" y="326"/>
                    </a:moveTo>
                    <a:cubicBezTo>
                      <a:pt x="2635" y="374"/>
                      <a:pt x="2644" y="425"/>
                      <a:pt x="2655" y="473"/>
                    </a:cubicBezTo>
                    <a:cubicBezTo>
                      <a:pt x="2635" y="434"/>
                      <a:pt x="2614" y="395"/>
                      <a:pt x="2594" y="354"/>
                    </a:cubicBezTo>
                    <a:cubicBezTo>
                      <a:pt x="2605" y="344"/>
                      <a:pt x="2616" y="335"/>
                      <a:pt x="2625" y="326"/>
                    </a:cubicBezTo>
                    <a:close/>
                    <a:moveTo>
                      <a:pt x="2493" y="453"/>
                    </a:moveTo>
                    <a:cubicBezTo>
                      <a:pt x="2499" y="469"/>
                      <a:pt x="2506" y="486"/>
                      <a:pt x="2513" y="503"/>
                    </a:cubicBezTo>
                    <a:cubicBezTo>
                      <a:pt x="2508" y="499"/>
                      <a:pt x="2502" y="495"/>
                      <a:pt x="2499" y="492"/>
                    </a:cubicBezTo>
                    <a:cubicBezTo>
                      <a:pt x="2487" y="482"/>
                      <a:pt x="2476" y="481"/>
                      <a:pt x="2465" y="481"/>
                    </a:cubicBezTo>
                    <a:cubicBezTo>
                      <a:pt x="2474" y="471"/>
                      <a:pt x="2484" y="462"/>
                      <a:pt x="2493" y="453"/>
                    </a:cubicBezTo>
                    <a:close/>
                    <a:moveTo>
                      <a:pt x="414" y="514"/>
                    </a:moveTo>
                    <a:cubicBezTo>
                      <a:pt x="425" y="520"/>
                      <a:pt x="437" y="527"/>
                      <a:pt x="448" y="533"/>
                    </a:cubicBezTo>
                    <a:cubicBezTo>
                      <a:pt x="405" y="553"/>
                      <a:pt x="360" y="576"/>
                      <a:pt x="317" y="598"/>
                    </a:cubicBezTo>
                    <a:cubicBezTo>
                      <a:pt x="340" y="576"/>
                      <a:pt x="366" y="553"/>
                      <a:pt x="394" y="535"/>
                    </a:cubicBezTo>
                    <a:cubicBezTo>
                      <a:pt x="403" y="529"/>
                      <a:pt x="409" y="522"/>
                      <a:pt x="414" y="514"/>
                    </a:cubicBezTo>
                    <a:close/>
                    <a:moveTo>
                      <a:pt x="2879" y="389"/>
                    </a:moveTo>
                    <a:cubicBezTo>
                      <a:pt x="2883" y="482"/>
                      <a:pt x="2888" y="574"/>
                      <a:pt x="2894" y="665"/>
                    </a:cubicBezTo>
                    <a:cubicBezTo>
                      <a:pt x="2871" y="576"/>
                      <a:pt x="2868" y="482"/>
                      <a:pt x="2879" y="389"/>
                    </a:cubicBezTo>
                    <a:close/>
                    <a:moveTo>
                      <a:pt x="466" y="704"/>
                    </a:moveTo>
                    <a:cubicBezTo>
                      <a:pt x="468" y="704"/>
                      <a:pt x="468" y="706"/>
                      <a:pt x="468" y="708"/>
                    </a:cubicBezTo>
                    <a:cubicBezTo>
                      <a:pt x="466" y="708"/>
                      <a:pt x="464" y="710"/>
                      <a:pt x="461" y="710"/>
                    </a:cubicBezTo>
                    <a:cubicBezTo>
                      <a:pt x="463" y="708"/>
                      <a:pt x="464" y="706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1"/>
                      <a:pt x="2359" y="682"/>
                      <a:pt x="2383" y="702"/>
                    </a:cubicBezTo>
                    <a:cubicBezTo>
                      <a:pt x="2387" y="712"/>
                      <a:pt x="2390" y="721"/>
                      <a:pt x="2398" y="730"/>
                    </a:cubicBezTo>
                    <a:cubicBezTo>
                      <a:pt x="2415" y="749"/>
                      <a:pt x="2433" y="758"/>
                      <a:pt x="2454" y="764"/>
                    </a:cubicBezTo>
                    <a:cubicBezTo>
                      <a:pt x="2486" y="792"/>
                      <a:pt x="2515" y="822"/>
                      <a:pt x="2547" y="852"/>
                    </a:cubicBezTo>
                    <a:cubicBezTo>
                      <a:pt x="2463" y="786"/>
                      <a:pt x="2379" y="721"/>
                      <a:pt x="2297" y="654"/>
                    </a:cubicBezTo>
                    <a:cubicBezTo>
                      <a:pt x="2301" y="650"/>
                      <a:pt x="2305" y="646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0"/>
                      <a:pt x="547" y="876"/>
                      <a:pt x="494" y="913"/>
                    </a:cubicBezTo>
                    <a:cubicBezTo>
                      <a:pt x="545" y="872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4"/>
                      <a:pt x="230" y="1045"/>
                    </a:cubicBezTo>
                    <a:cubicBezTo>
                      <a:pt x="230" y="1045"/>
                      <a:pt x="228" y="1047"/>
                      <a:pt x="226" y="1049"/>
                    </a:cubicBezTo>
                    <a:lnTo>
                      <a:pt x="226" y="1044"/>
                    </a:lnTo>
                    <a:close/>
                    <a:moveTo>
                      <a:pt x="2894" y="1098"/>
                    </a:moveTo>
                    <a:cubicBezTo>
                      <a:pt x="2903" y="1109"/>
                      <a:pt x="2912" y="1122"/>
                      <a:pt x="2920" y="1135"/>
                    </a:cubicBezTo>
                    <a:cubicBezTo>
                      <a:pt x="2909" y="1129"/>
                      <a:pt x="2898" y="1122"/>
                      <a:pt x="2884" y="1116"/>
                    </a:cubicBezTo>
                    <a:cubicBezTo>
                      <a:pt x="2888" y="1109"/>
                      <a:pt x="2892" y="1103"/>
                      <a:pt x="2894" y="1098"/>
                    </a:cubicBezTo>
                    <a:close/>
                    <a:moveTo>
                      <a:pt x="2915" y="0"/>
                    </a:moveTo>
                    <a:cubicBezTo>
                      <a:pt x="2905" y="0"/>
                      <a:pt x="2895" y="2"/>
                      <a:pt x="2884" y="7"/>
                    </a:cubicBezTo>
                    <a:cubicBezTo>
                      <a:pt x="2743" y="68"/>
                      <a:pt x="2620" y="165"/>
                      <a:pt x="2502" y="274"/>
                    </a:cubicBezTo>
                    <a:cubicBezTo>
                      <a:pt x="2482" y="279"/>
                      <a:pt x="2461" y="296"/>
                      <a:pt x="2456" y="318"/>
                    </a:cubicBezTo>
                    <a:cubicBezTo>
                      <a:pt x="2400" y="372"/>
                      <a:pt x="2348" y="428"/>
                      <a:pt x="2295" y="482"/>
                    </a:cubicBezTo>
                    <a:lnTo>
                      <a:pt x="2292" y="482"/>
                    </a:lnTo>
                    <a:cubicBezTo>
                      <a:pt x="2284" y="480"/>
                      <a:pt x="2277" y="479"/>
                      <a:pt x="2271" y="479"/>
                    </a:cubicBezTo>
                    <a:cubicBezTo>
                      <a:pt x="2231" y="479"/>
                      <a:pt x="2211" y="522"/>
                      <a:pt x="2221" y="559"/>
                    </a:cubicBezTo>
                    <a:cubicBezTo>
                      <a:pt x="2202" y="577"/>
                      <a:pt x="2182" y="598"/>
                      <a:pt x="2163" y="617"/>
                    </a:cubicBezTo>
                    <a:cubicBezTo>
                      <a:pt x="2141" y="637"/>
                      <a:pt x="2137" y="682"/>
                      <a:pt x="2163" y="702"/>
                    </a:cubicBezTo>
                    <a:cubicBezTo>
                      <a:pt x="2314" y="822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4"/>
                    </a:cubicBezTo>
                    <a:cubicBezTo>
                      <a:pt x="2983" y="1285"/>
                      <a:pt x="2988" y="1286"/>
                      <a:pt x="2993" y="1286"/>
                    </a:cubicBezTo>
                    <a:cubicBezTo>
                      <a:pt x="3026" y="1286"/>
                      <a:pt x="3057" y="1262"/>
                      <a:pt x="3054" y="1226"/>
                    </a:cubicBezTo>
                    <a:cubicBezTo>
                      <a:pt x="3026" y="850"/>
                      <a:pt x="2998" y="471"/>
                      <a:pt x="2987" y="93"/>
                    </a:cubicBezTo>
                    <a:cubicBezTo>
                      <a:pt x="2987" y="78"/>
                      <a:pt x="2983" y="67"/>
                      <a:pt x="2974" y="57"/>
                    </a:cubicBezTo>
                    <a:cubicBezTo>
                      <a:pt x="2974" y="24"/>
                      <a:pt x="2947" y="0"/>
                      <a:pt x="2915" y="0"/>
                    </a:cubicBezTo>
                    <a:close/>
                    <a:moveTo>
                      <a:pt x="88" y="248"/>
                    </a:moveTo>
                    <a:cubicBezTo>
                      <a:pt x="80" y="248"/>
                      <a:pt x="72" y="248"/>
                      <a:pt x="64" y="249"/>
                    </a:cubicBezTo>
                    <a:cubicBezTo>
                      <a:pt x="34" y="253"/>
                      <a:pt x="0" y="275"/>
                      <a:pt x="4" y="311"/>
                    </a:cubicBezTo>
                    <a:cubicBezTo>
                      <a:pt x="6" y="328"/>
                      <a:pt x="8" y="344"/>
                      <a:pt x="10" y="361"/>
                    </a:cubicBezTo>
                    <a:cubicBezTo>
                      <a:pt x="8" y="369"/>
                      <a:pt x="8" y="376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1"/>
                      <a:pt x="45" y="1265"/>
                    </a:cubicBezTo>
                    <a:cubicBezTo>
                      <a:pt x="44" y="1301"/>
                      <a:pt x="74" y="1326"/>
                      <a:pt x="106" y="1326"/>
                    </a:cubicBezTo>
                    <a:cubicBezTo>
                      <a:pt x="116" y="1326"/>
                      <a:pt x="127" y="1324"/>
                      <a:pt x="136" y="1318"/>
                    </a:cubicBezTo>
                    <a:cubicBezTo>
                      <a:pt x="155" y="1306"/>
                      <a:pt x="170" y="1295"/>
                      <a:pt x="187" y="1282"/>
                    </a:cubicBezTo>
                    <a:cubicBezTo>
                      <a:pt x="203" y="1282"/>
                      <a:pt x="222" y="1277"/>
                      <a:pt x="233" y="1265"/>
                    </a:cubicBezTo>
                    <a:cubicBezTo>
                      <a:pt x="453" y="1079"/>
                      <a:pt x="688" y="919"/>
                      <a:pt x="940" y="779"/>
                    </a:cubicBezTo>
                    <a:cubicBezTo>
                      <a:pt x="981" y="756"/>
                      <a:pt x="977" y="699"/>
                      <a:pt x="940" y="674"/>
                    </a:cubicBezTo>
                    <a:cubicBezTo>
                      <a:pt x="789" y="581"/>
                      <a:pt x="636" y="494"/>
                      <a:pt x="479" y="412"/>
                    </a:cubicBezTo>
                    <a:cubicBezTo>
                      <a:pt x="371" y="355"/>
                      <a:pt x="221" y="248"/>
                      <a:pt x="88" y="2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5"/>
              <p:cNvSpPr/>
              <p:nvPr/>
            </p:nvSpPr>
            <p:spPr>
              <a:xfrm>
                <a:off x="450989" y="4020023"/>
                <a:ext cx="491161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610" extrusionOk="0">
                    <a:moveTo>
                      <a:pt x="2868" y="0"/>
                    </a:moveTo>
                    <a:cubicBezTo>
                      <a:pt x="2841" y="0"/>
                      <a:pt x="2813" y="10"/>
                      <a:pt x="2788" y="34"/>
                    </a:cubicBezTo>
                    <a:cubicBezTo>
                      <a:pt x="2348" y="465"/>
                      <a:pt x="1912" y="900"/>
                      <a:pt x="1479" y="1336"/>
                    </a:cubicBezTo>
                    <a:cubicBezTo>
                      <a:pt x="1397" y="1271"/>
                      <a:pt x="1330" y="1190"/>
                      <a:pt x="1259" y="1112"/>
                    </a:cubicBezTo>
                    <a:cubicBezTo>
                      <a:pt x="1158" y="1002"/>
                      <a:pt x="1039" y="909"/>
                      <a:pt x="920" y="816"/>
                    </a:cubicBezTo>
                    <a:cubicBezTo>
                      <a:pt x="677" y="627"/>
                      <a:pt x="461" y="420"/>
                      <a:pt x="252" y="193"/>
                    </a:cubicBezTo>
                    <a:cubicBezTo>
                      <a:pt x="228" y="166"/>
                      <a:pt x="199" y="155"/>
                      <a:pt x="172" y="155"/>
                    </a:cubicBezTo>
                    <a:cubicBezTo>
                      <a:pt x="82" y="155"/>
                      <a:pt x="1" y="277"/>
                      <a:pt x="81" y="365"/>
                    </a:cubicBezTo>
                    <a:cubicBezTo>
                      <a:pt x="301" y="601"/>
                      <a:pt x="526" y="816"/>
                      <a:pt x="782" y="1013"/>
                    </a:cubicBezTo>
                    <a:cubicBezTo>
                      <a:pt x="899" y="1105"/>
                      <a:pt x="1013" y="1202"/>
                      <a:pt x="1114" y="1314"/>
                    </a:cubicBezTo>
                    <a:cubicBezTo>
                      <a:pt x="1209" y="1416"/>
                      <a:pt x="1300" y="1517"/>
                      <a:pt x="1421" y="1591"/>
                    </a:cubicBezTo>
                    <a:cubicBezTo>
                      <a:pt x="1443" y="1604"/>
                      <a:pt x="1463" y="1609"/>
                      <a:pt x="1483" y="1609"/>
                    </a:cubicBezTo>
                    <a:cubicBezTo>
                      <a:pt x="1495" y="1609"/>
                      <a:pt x="1507" y="1607"/>
                      <a:pt x="1518" y="1602"/>
                    </a:cubicBezTo>
                    <a:cubicBezTo>
                      <a:pt x="1542" y="1601"/>
                      <a:pt x="1567" y="1589"/>
                      <a:pt x="1589" y="1569"/>
                    </a:cubicBezTo>
                    <a:cubicBezTo>
                      <a:pt x="2042" y="1112"/>
                      <a:pt x="2499" y="657"/>
                      <a:pt x="2959" y="206"/>
                    </a:cubicBezTo>
                    <a:cubicBezTo>
                      <a:pt x="3046" y="122"/>
                      <a:pt x="2962" y="0"/>
                      <a:pt x="2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5"/>
              <p:cNvSpPr/>
              <p:nvPr/>
            </p:nvSpPr>
            <p:spPr>
              <a:xfrm>
                <a:off x="437932" y="4119157"/>
                <a:ext cx="513245" cy="26951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2" extrusionOk="0">
                    <a:moveTo>
                      <a:pt x="3018" y="0"/>
                    </a:moveTo>
                    <a:cubicBezTo>
                      <a:pt x="2991" y="0"/>
                      <a:pt x="2963" y="12"/>
                      <a:pt x="2940" y="42"/>
                    </a:cubicBezTo>
                    <a:cubicBezTo>
                      <a:pt x="2736" y="301"/>
                      <a:pt x="2515" y="544"/>
                      <a:pt x="2278" y="773"/>
                    </a:cubicBezTo>
                    <a:cubicBezTo>
                      <a:pt x="2155" y="892"/>
                      <a:pt x="2024" y="1006"/>
                      <a:pt x="1894" y="1116"/>
                    </a:cubicBezTo>
                    <a:cubicBezTo>
                      <a:pt x="1797" y="1194"/>
                      <a:pt x="1678" y="1265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4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7"/>
                    </a:cubicBezTo>
                    <a:cubicBezTo>
                      <a:pt x="611" y="915"/>
                      <a:pt x="1092" y="1284"/>
                      <a:pt x="1575" y="1648"/>
                    </a:cubicBezTo>
                    <a:cubicBezTo>
                      <a:pt x="1597" y="1664"/>
                      <a:pt x="1620" y="1672"/>
                      <a:pt x="1640" y="1672"/>
                    </a:cubicBezTo>
                    <a:cubicBezTo>
                      <a:pt x="1681" y="1672"/>
                      <a:pt x="1715" y="1643"/>
                      <a:pt x="1733" y="1605"/>
                    </a:cubicBezTo>
                    <a:cubicBezTo>
                      <a:pt x="1748" y="1595"/>
                      <a:pt x="1763" y="1580"/>
                      <a:pt x="1773" y="1558"/>
                    </a:cubicBezTo>
                    <a:cubicBezTo>
                      <a:pt x="1829" y="1431"/>
                      <a:pt x="1993" y="1345"/>
                      <a:pt x="2097" y="1260"/>
                    </a:cubicBezTo>
                    <a:cubicBezTo>
                      <a:pt x="2218" y="1159"/>
                      <a:pt x="2336" y="1053"/>
                      <a:pt x="2449" y="945"/>
                    </a:cubicBezTo>
                    <a:cubicBezTo>
                      <a:pt x="2688" y="717"/>
                      <a:pt x="2908" y="471"/>
                      <a:pt x="3111" y="214"/>
                    </a:cubicBezTo>
                    <a:cubicBezTo>
                      <a:pt x="3183" y="122"/>
                      <a:pt x="3103" y="0"/>
                      <a:pt x="3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5"/>
              <p:cNvSpPr/>
              <p:nvPr/>
            </p:nvSpPr>
            <p:spPr>
              <a:xfrm>
                <a:off x="434386" y="3583024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5" y="0"/>
                    </a:moveTo>
                    <a:cubicBezTo>
                      <a:pt x="1588" y="0"/>
                      <a:pt x="1561" y="10"/>
                      <a:pt x="1535" y="33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6"/>
                      <a:pt x="163" y="1426"/>
                    </a:cubicBezTo>
                    <a:cubicBezTo>
                      <a:pt x="183" y="1426"/>
                      <a:pt x="205" y="1419"/>
                      <a:pt x="227" y="1403"/>
                    </a:cubicBezTo>
                    <a:cubicBezTo>
                      <a:pt x="715" y="1056"/>
                      <a:pt x="1183" y="682"/>
                      <a:pt x="1627" y="279"/>
                    </a:cubicBezTo>
                    <a:cubicBezTo>
                      <a:pt x="1834" y="482"/>
                      <a:pt x="2041" y="687"/>
                      <a:pt x="2250" y="892"/>
                    </a:cubicBezTo>
                    <a:cubicBezTo>
                      <a:pt x="2466" y="1105"/>
                      <a:pt x="2673" y="1343"/>
                      <a:pt x="2930" y="1507"/>
                    </a:cubicBezTo>
                    <a:cubicBezTo>
                      <a:pt x="2951" y="1521"/>
                      <a:pt x="2972" y="1527"/>
                      <a:pt x="2992" y="1527"/>
                    </a:cubicBezTo>
                    <a:cubicBezTo>
                      <a:pt x="3095" y="1527"/>
                      <a:pt x="3163" y="1367"/>
                      <a:pt x="3053" y="1297"/>
                    </a:cubicBezTo>
                    <a:cubicBezTo>
                      <a:pt x="2814" y="1146"/>
                      <a:pt x="2621" y="916"/>
                      <a:pt x="2421" y="721"/>
                    </a:cubicBezTo>
                    <a:cubicBezTo>
                      <a:pt x="2194" y="497"/>
                      <a:pt x="1966" y="273"/>
                      <a:pt x="1741" y="49"/>
                    </a:cubicBezTo>
                    <a:cubicBezTo>
                      <a:pt x="1720" y="31"/>
                      <a:pt x="1698" y="20"/>
                      <a:pt x="1675" y="16"/>
                    </a:cubicBezTo>
                    <a:cubicBezTo>
                      <a:pt x="1657" y="6"/>
                      <a:pt x="1637" y="0"/>
                      <a:pt x="16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5"/>
              <p:cNvSpPr/>
              <p:nvPr/>
            </p:nvSpPr>
            <p:spPr>
              <a:xfrm>
                <a:off x="452118" y="3468093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0"/>
                    </a:moveTo>
                    <a:cubicBezTo>
                      <a:pt x="1482" y="0"/>
                      <a:pt x="1454" y="12"/>
                      <a:pt x="1431" y="41"/>
                    </a:cubicBezTo>
                    <a:cubicBezTo>
                      <a:pt x="1060" y="496"/>
                      <a:pt x="555" y="835"/>
                      <a:pt x="96" y="1195"/>
                    </a:cubicBezTo>
                    <a:cubicBezTo>
                      <a:pt x="0" y="1272"/>
                      <a:pt x="88" y="1395"/>
                      <a:pt x="188" y="1395"/>
                    </a:cubicBezTo>
                    <a:cubicBezTo>
                      <a:pt x="215" y="1395"/>
                      <a:pt x="242" y="1387"/>
                      <a:pt x="268" y="1367"/>
                    </a:cubicBezTo>
                    <a:cubicBezTo>
                      <a:pt x="708" y="1022"/>
                      <a:pt x="1191" y="694"/>
                      <a:pt x="1558" y="265"/>
                    </a:cubicBezTo>
                    <a:cubicBezTo>
                      <a:pt x="1990" y="651"/>
                      <a:pt x="2414" y="1048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5"/>
                    </a:cubicBezTo>
                    <a:cubicBezTo>
                      <a:pt x="2572" y="863"/>
                      <a:pt x="2136" y="455"/>
                      <a:pt x="1688" y="56"/>
                    </a:cubicBezTo>
                    <a:cubicBezTo>
                      <a:pt x="1663" y="34"/>
                      <a:pt x="1635" y="25"/>
                      <a:pt x="1608" y="25"/>
                    </a:cubicBezTo>
                    <a:cubicBezTo>
                      <a:pt x="1599" y="25"/>
                      <a:pt x="1589" y="26"/>
                      <a:pt x="1580" y="28"/>
                    </a:cubicBezTo>
                    <a:cubicBezTo>
                      <a:pt x="1559" y="11"/>
                      <a:pt x="153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5"/>
              <p:cNvSpPr/>
              <p:nvPr/>
            </p:nvSpPr>
            <p:spPr>
              <a:xfrm>
                <a:off x="473234" y="370263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7"/>
                    </a:cubicBezTo>
                    <a:cubicBezTo>
                      <a:pt x="1360" y="363"/>
                      <a:pt x="1354" y="394"/>
                      <a:pt x="1365" y="432"/>
                    </a:cubicBezTo>
                    <a:cubicBezTo>
                      <a:pt x="1382" y="490"/>
                      <a:pt x="1401" y="547"/>
                      <a:pt x="1417" y="607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8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9"/>
                    </a:moveTo>
                    <a:cubicBezTo>
                      <a:pt x="496" y="1189"/>
                      <a:pt x="496" y="1196"/>
                      <a:pt x="496" y="1206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9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3"/>
                      <a:pt x="372" y="1439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80"/>
                    </a:move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5"/>
                      <a:pt x="2042" y="1821"/>
                      <a:pt x="2035" y="1828"/>
                    </a:cubicBezTo>
                    <a:cubicBezTo>
                      <a:pt x="2001" y="1713"/>
                      <a:pt x="1966" y="1595"/>
                      <a:pt x="1932" y="1480"/>
                    </a:cubicBezTo>
                    <a:close/>
                    <a:moveTo>
                      <a:pt x="733" y="1798"/>
                    </a:moveTo>
                    <a:cubicBezTo>
                      <a:pt x="746" y="1823"/>
                      <a:pt x="757" y="1849"/>
                      <a:pt x="771" y="1873"/>
                    </a:cubicBezTo>
                    <a:cubicBezTo>
                      <a:pt x="750" y="1851"/>
                      <a:pt x="730" y="1828"/>
                      <a:pt x="709" y="1808"/>
                    </a:cubicBezTo>
                    <a:cubicBezTo>
                      <a:pt x="718" y="1806"/>
                      <a:pt x="726" y="1802"/>
                      <a:pt x="733" y="1798"/>
                    </a:cubicBezTo>
                    <a:close/>
                    <a:moveTo>
                      <a:pt x="1302" y="2375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6"/>
                      <a:pt x="1326" y="2492"/>
                    </a:cubicBezTo>
                    <a:cubicBezTo>
                      <a:pt x="1306" y="2468"/>
                      <a:pt x="1283" y="2444"/>
                      <a:pt x="1263" y="2421"/>
                    </a:cubicBezTo>
                    <a:cubicBezTo>
                      <a:pt x="1278" y="2408"/>
                      <a:pt x="1291" y="2393"/>
                      <a:pt x="1302" y="2375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1"/>
                      <a:pt x="946" y="365"/>
                      <a:pt x="785" y="531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0"/>
                      <a:pt x="267" y="1068"/>
                      <a:pt x="47" y="1295"/>
                    </a:cubicBezTo>
                    <a:cubicBezTo>
                      <a:pt x="2" y="1343"/>
                      <a:pt x="1" y="1418"/>
                      <a:pt x="47" y="1467"/>
                    </a:cubicBezTo>
                    <a:cubicBezTo>
                      <a:pt x="457" y="1882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4"/>
                      <a:pt x="1403" y="2751"/>
                    </a:cubicBezTo>
                    <a:cubicBezTo>
                      <a:pt x="1837" y="2341"/>
                      <a:pt x="2275" y="1933"/>
                      <a:pt x="2715" y="1530"/>
                    </a:cubicBezTo>
                    <a:cubicBezTo>
                      <a:pt x="2732" y="1513"/>
                      <a:pt x="2743" y="1496"/>
                      <a:pt x="2749" y="1478"/>
                    </a:cubicBezTo>
                    <a:cubicBezTo>
                      <a:pt x="2786" y="1435"/>
                      <a:pt x="2793" y="1373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5"/>
              <p:cNvSpPr/>
              <p:nvPr/>
            </p:nvSpPr>
            <p:spPr>
              <a:xfrm>
                <a:off x="554960" y="3784356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3"/>
                      <a:pt x="806" y="162"/>
                      <a:pt x="799" y="162"/>
                    </a:cubicBezTo>
                    <a:cubicBezTo>
                      <a:pt x="802" y="158"/>
                      <a:pt x="806" y="154"/>
                      <a:pt x="810" y="152"/>
                    </a:cubicBezTo>
                    <a:close/>
                    <a:moveTo>
                      <a:pt x="232" y="723"/>
                    </a:moveTo>
                    <a:cubicBezTo>
                      <a:pt x="236" y="725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5"/>
                      <a:pt x="232" y="723"/>
                    </a:cubicBezTo>
                    <a:close/>
                    <a:moveTo>
                      <a:pt x="159" y="887"/>
                    </a:moveTo>
                    <a:lnTo>
                      <a:pt x="159" y="887"/>
                    </a:lnTo>
                    <a:cubicBezTo>
                      <a:pt x="209" y="932"/>
                      <a:pt x="258" y="978"/>
                      <a:pt x="308" y="1023"/>
                    </a:cubicBezTo>
                    <a:cubicBezTo>
                      <a:pt x="323" y="1042"/>
                      <a:pt x="340" y="1060"/>
                      <a:pt x="355" y="1077"/>
                    </a:cubicBezTo>
                    <a:cubicBezTo>
                      <a:pt x="280" y="1014"/>
                      <a:pt x="196" y="939"/>
                      <a:pt x="159" y="887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5"/>
                    </a:cubicBezTo>
                    <a:cubicBezTo>
                      <a:pt x="886" y="596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7"/>
                      <a:pt x="754" y="1092"/>
                    </a:cubicBezTo>
                    <a:cubicBezTo>
                      <a:pt x="664" y="1014"/>
                      <a:pt x="580" y="928"/>
                      <a:pt x="502" y="836"/>
                    </a:cubicBezTo>
                    <a:cubicBezTo>
                      <a:pt x="597" y="730"/>
                      <a:pt x="690" y="622"/>
                      <a:pt x="786" y="516"/>
                    </a:cubicBezTo>
                    <a:cubicBezTo>
                      <a:pt x="791" y="510"/>
                      <a:pt x="797" y="503"/>
                      <a:pt x="800" y="495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8"/>
                      <a:pt x="806" y="1325"/>
                      <a:pt x="800" y="1334"/>
                    </a:cubicBezTo>
                    <a:cubicBezTo>
                      <a:pt x="795" y="1329"/>
                      <a:pt x="789" y="1325"/>
                      <a:pt x="784" y="1319"/>
                    </a:cubicBezTo>
                    <a:cubicBezTo>
                      <a:pt x="791" y="1316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2"/>
                      <a:pt x="746" y="48"/>
                    </a:cubicBezTo>
                    <a:cubicBezTo>
                      <a:pt x="743" y="50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5"/>
                    </a:cubicBezTo>
                    <a:cubicBezTo>
                      <a:pt x="241" y="540"/>
                      <a:pt x="180" y="609"/>
                      <a:pt x="116" y="676"/>
                    </a:cubicBezTo>
                    <a:cubicBezTo>
                      <a:pt x="79" y="719"/>
                      <a:pt x="4" y="779"/>
                      <a:pt x="3" y="842"/>
                    </a:cubicBezTo>
                    <a:cubicBezTo>
                      <a:pt x="1" y="896"/>
                      <a:pt x="16" y="926"/>
                      <a:pt x="53" y="961"/>
                    </a:cubicBezTo>
                    <a:cubicBezTo>
                      <a:pt x="133" y="1042"/>
                      <a:pt x="223" y="1112"/>
                      <a:pt x="306" y="1187"/>
                    </a:cubicBezTo>
                    <a:cubicBezTo>
                      <a:pt x="463" y="1327"/>
                      <a:pt x="620" y="1465"/>
                      <a:pt x="776" y="1605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5"/>
                    </a:cubicBezTo>
                    <a:cubicBezTo>
                      <a:pt x="1099" y="1385"/>
                      <a:pt x="1337" y="1165"/>
                      <a:pt x="1576" y="945"/>
                    </a:cubicBezTo>
                    <a:cubicBezTo>
                      <a:pt x="1589" y="941"/>
                      <a:pt x="1600" y="932"/>
                      <a:pt x="1606" y="917"/>
                    </a:cubicBezTo>
                    <a:cubicBezTo>
                      <a:pt x="1608" y="917"/>
                      <a:pt x="1608" y="917"/>
                      <a:pt x="1610" y="915"/>
                    </a:cubicBezTo>
                    <a:cubicBezTo>
                      <a:pt x="1632" y="894"/>
                      <a:pt x="1632" y="868"/>
                      <a:pt x="1621" y="848"/>
                    </a:cubicBezTo>
                    <a:cubicBezTo>
                      <a:pt x="1615" y="713"/>
                      <a:pt x="1427" y="589"/>
                      <a:pt x="1347" y="508"/>
                    </a:cubicBezTo>
                    <a:cubicBezTo>
                      <a:pt x="1179" y="344"/>
                      <a:pt x="1013" y="182"/>
                      <a:pt x="847" y="18"/>
                    </a:cubicBezTo>
                    <a:cubicBezTo>
                      <a:pt x="835" y="6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5"/>
              <p:cNvSpPr/>
              <p:nvPr/>
            </p:nvSpPr>
            <p:spPr>
              <a:xfrm>
                <a:off x="622661" y="3857861"/>
                <a:ext cx="122669" cy="11638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2" extrusionOk="0">
                    <a:moveTo>
                      <a:pt x="392" y="185"/>
                    </a:moveTo>
                    <a:cubicBezTo>
                      <a:pt x="397" y="190"/>
                      <a:pt x="403" y="196"/>
                      <a:pt x="408" y="203"/>
                    </a:cubicBezTo>
                    <a:cubicBezTo>
                      <a:pt x="397" y="207"/>
                      <a:pt x="386" y="211"/>
                      <a:pt x="375" y="215"/>
                    </a:cubicBezTo>
                    <a:cubicBezTo>
                      <a:pt x="380" y="205"/>
                      <a:pt x="386" y="194"/>
                      <a:pt x="392" y="185"/>
                    </a:cubicBezTo>
                    <a:close/>
                    <a:moveTo>
                      <a:pt x="492" y="297"/>
                    </a:moveTo>
                    <a:cubicBezTo>
                      <a:pt x="494" y="298"/>
                      <a:pt x="496" y="300"/>
                      <a:pt x="498" y="302"/>
                    </a:cubicBezTo>
                    <a:cubicBezTo>
                      <a:pt x="492" y="304"/>
                      <a:pt x="489" y="306"/>
                      <a:pt x="483" y="306"/>
                    </a:cubicBezTo>
                    <a:cubicBezTo>
                      <a:pt x="487" y="304"/>
                      <a:pt x="489" y="300"/>
                      <a:pt x="492" y="297"/>
                    </a:cubicBezTo>
                    <a:close/>
                    <a:moveTo>
                      <a:pt x="591" y="405"/>
                    </a:moveTo>
                    <a:lnTo>
                      <a:pt x="600" y="414"/>
                    </a:lnTo>
                    <a:cubicBezTo>
                      <a:pt x="599" y="413"/>
                      <a:pt x="597" y="412"/>
                      <a:pt x="594" y="412"/>
                    </a:cubicBezTo>
                    <a:cubicBezTo>
                      <a:pt x="590" y="412"/>
                      <a:pt x="584" y="415"/>
                      <a:pt x="578" y="420"/>
                    </a:cubicBezTo>
                    <a:cubicBezTo>
                      <a:pt x="582" y="414"/>
                      <a:pt x="587" y="410"/>
                      <a:pt x="591" y="405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4"/>
                      <a:pt x="360" y="483"/>
                    </a:cubicBezTo>
                    <a:cubicBezTo>
                      <a:pt x="356" y="477"/>
                      <a:pt x="353" y="472"/>
                      <a:pt x="349" y="466"/>
                    </a:cubicBezTo>
                    <a:cubicBezTo>
                      <a:pt x="358" y="463"/>
                      <a:pt x="369" y="461"/>
                      <a:pt x="380" y="459"/>
                    </a:cubicBezTo>
                    <a:close/>
                    <a:moveTo>
                      <a:pt x="392" y="1"/>
                    </a:moveTo>
                    <a:cubicBezTo>
                      <a:pt x="386" y="1"/>
                      <a:pt x="379" y="2"/>
                      <a:pt x="373" y="4"/>
                    </a:cubicBezTo>
                    <a:cubicBezTo>
                      <a:pt x="220" y="60"/>
                      <a:pt x="181" y="235"/>
                      <a:pt x="37" y="298"/>
                    </a:cubicBezTo>
                    <a:cubicBezTo>
                      <a:pt x="0" y="315"/>
                      <a:pt x="2" y="367"/>
                      <a:pt x="26" y="394"/>
                    </a:cubicBezTo>
                    <a:cubicBezTo>
                      <a:pt x="78" y="451"/>
                      <a:pt x="131" y="511"/>
                      <a:pt x="183" y="569"/>
                    </a:cubicBezTo>
                    <a:cubicBezTo>
                      <a:pt x="222" y="614"/>
                      <a:pt x="274" y="699"/>
                      <a:pt x="332" y="716"/>
                    </a:cubicBezTo>
                    <a:cubicBezTo>
                      <a:pt x="346" y="720"/>
                      <a:pt x="360" y="722"/>
                      <a:pt x="373" y="722"/>
                    </a:cubicBezTo>
                    <a:cubicBezTo>
                      <a:pt x="463" y="722"/>
                      <a:pt x="526" y="636"/>
                      <a:pt x="591" y="576"/>
                    </a:cubicBezTo>
                    <a:cubicBezTo>
                      <a:pt x="647" y="524"/>
                      <a:pt x="761" y="448"/>
                      <a:pt x="709" y="358"/>
                    </a:cubicBezTo>
                    <a:cubicBezTo>
                      <a:pt x="647" y="252"/>
                      <a:pt x="537" y="157"/>
                      <a:pt x="449" y="67"/>
                    </a:cubicBezTo>
                    <a:cubicBezTo>
                      <a:pt x="451" y="34"/>
                      <a:pt x="426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4" name="Google Shape;404;p5"/>
            <p:cNvGrpSpPr/>
            <p:nvPr/>
          </p:nvGrpSpPr>
          <p:grpSpPr>
            <a:xfrm rot="5400000">
              <a:off x="6744900" y="3205561"/>
              <a:ext cx="388076" cy="2892615"/>
              <a:chOff x="434225" y="628490"/>
              <a:chExt cx="516952" cy="3852710"/>
            </a:xfrm>
          </p:grpSpPr>
          <p:sp>
            <p:nvSpPr>
              <p:cNvPr id="405" name="Google Shape;405;p5"/>
              <p:cNvSpPr/>
              <p:nvPr/>
            </p:nvSpPr>
            <p:spPr>
              <a:xfrm>
                <a:off x="449538" y="1427693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4"/>
                    </a:moveTo>
                    <a:cubicBezTo>
                      <a:pt x="2780" y="254"/>
                      <a:pt x="2767" y="315"/>
                      <a:pt x="2760" y="377"/>
                    </a:cubicBezTo>
                    <a:cubicBezTo>
                      <a:pt x="2752" y="332"/>
                      <a:pt x="2743" y="285"/>
                      <a:pt x="2733" y="239"/>
                    </a:cubicBezTo>
                    <a:cubicBezTo>
                      <a:pt x="2754" y="224"/>
                      <a:pt x="2776" y="207"/>
                      <a:pt x="2799" y="194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90"/>
                      <a:pt x="202" y="407"/>
                      <a:pt x="235" y="425"/>
                    </a:cubicBezTo>
                    <a:cubicBezTo>
                      <a:pt x="203" y="427"/>
                      <a:pt x="170" y="433"/>
                      <a:pt x="138" y="440"/>
                    </a:cubicBezTo>
                    <a:cubicBezTo>
                      <a:pt x="136" y="420"/>
                      <a:pt x="134" y="399"/>
                      <a:pt x="133" y="379"/>
                    </a:cubicBezTo>
                    <a:close/>
                    <a:moveTo>
                      <a:pt x="2625" y="326"/>
                    </a:moveTo>
                    <a:cubicBezTo>
                      <a:pt x="2635" y="377"/>
                      <a:pt x="2644" y="425"/>
                      <a:pt x="2655" y="474"/>
                    </a:cubicBezTo>
                    <a:cubicBezTo>
                      <a:pt x="2635" y="435"/>
                      <a:pt x="2614" y="395"/>
                      <a:pt x="2594" y="356"/>
                    </a:cubicBezTo>
                    <a:cubicBezTo>
                      <a:pt x="2605" y="347"/>
                      <a:pt x="2616" y="338"/>
                      <a:pt x="2625" y="326"/>
                    </a:cubicBezTo>
                    <a:close/>
                    <a:moveTo>
                      <a:pt x="2493" y="455"/>
                    </a:moveTo>
                    <a:cubicBezTo>
                      <a:pt x="2499" y="472"/>
                      <a:pt x="2506" y="489"/>
                      <a:pt x="2513" y="505"/>
                    </a:cubicBezTo>
                    <a:cubicBezTo>
                      <a:pt x="2508" y="500"/>
                      <a:pt x="2502" y="496"/>
                      <a:pt x="2499" y="492"/>
                    </a:cubicBezTo>
                    <a:cubicBezTo>
                      <a:pt x="2489" y="486"/>
                      <a:pt x="2480" y="483"/>
                      <a:pt x="2471" y="483"/>
                    </a:cubicBezTo>
                    <a:cubicBezTo>
                      <a:pt x="2469" y="483"/>
                      <a:pt x="2467" y="483"/>
                      <a:pt x="2465" y="483"/>
                    </a:cubicBezTo>
                    <a:cubicBezTo>
                      <a:pt x="2474" y="474"/>
                      <a:pt x="2484" y="464"/>
                      <a:pt x="2493" y="455"/>
                    </a:cubicBezTo>
                    <a:close/>
                    <a:moveTo>
                      <a:pt x="414" y="517"/>
                    </a:moveTo>
                    <a:cubicBezTo>
                      <a:pt x="425" y="522"/>
                      <a:pt x="437" y="528"/>
                      <a:pt x="448" y="533"/>
                    </a:cubicBezTo>
                    <a:cubicBezTo>
                      <a:pt x="405" y="556"/>
                      <a:pt x="360" y="578"/>
                      <a:pt x="317" y="599"/>
                    </a:cubicBezTo>
                    <a:cubicBezTo>
                      <a:pt x="340" y="576"/>
                      <a:pt x="366" y="556"/>
                      <a:pt x="394" y="537"/>
                    </a:cubicBezTo>
                    <a:cubicBezTo>
                      <a:pt x="403" y="531"/>
                      <a:pt x="409" y="524"/>
                      <a:pt x="414" y="517"/>
                    </a:cubicBezTo>
                    <a:close/>
                    <a:moveTo>
                      <a:pt x="2879" y="392"/>
                    </a:moveTo>
                    <a:cubicBezTo>
                      <a:pt x="2883" y="483"/>
                      <a:pt x="2888" y="574"/>
                      <a:pt x="2894" y="666"/>
                    </a:cubicBezTo>
                    <a:cubicBezTo>
                      <a:pt x="2871" y="576"/>
                      <a:pt x="2868" y="483"/>
                      <a:pt x="2879" y="392"/>
                    </a:cubicBezTo>
                    <a:close/>
                    <a:moveTo>
                      <a:pt x="466" y="705"/>
                    </a:moveTo>
                    <a:cubicBezTo>
                      <a:pt x="468" y="707"/>
                      <a:pt x="468" y="707"/>
                      <a:pt x="468" y="709"/>
                    </a:cubicBezTo>
                    <a:cubicBezTo>
                      <a:pt x="466" y="709"/>
                      <a:pt x="464" y="710"/>
                      <a:pt x="461" y="712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3"/>
                    </a:moveTo>
                    <a:cubicBezTo>
                      <a:pt x="2334" y="664"/>
                      <a:pt x="2359" y="684"/>
                      <a:pt x="2383" y="705"/>
                    </a:cubicBezTo>
                    <a:cubicBezTo>
                      <a:pt x="2387" y="714"/>
                      <a:pt x="2390" y="724"/>
                      <a:pt x="2398" y="731"/>
                    </a:cubicBezTo>
                    <a:cubicBezTo>
                      <a:pt x="2415" y="750"/>
                      <a:pt x="2433" y="761"/>
                      <a:pt x="2454" y="765"/>
                    </a:cubicBezTo>
                    <a:cubicBezTo>
                      <a:pt x="2486" y="794"/>
                      <a:pt x="2515" y="822"/>
                      <a:pt x="2547" y="852"/>
                    </a:cubicBezTo>
                    <a:cubicBezTo>
                      <a:pt x="2463" y="787"/>
                      <a:pt x="2379" y="722"/>
                      <a:pt x="2297" y="656"/>
                    </a:cubicBezTo>
                    <a:cubicBezTo>
                      <a:pt x="2301" y="651"/>
                      <a:pt x="2305" y="647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3"/>
                      <a:pt x="547" y="878"/>
                      <a:pt x="494" y="914"/>
                    </a:cubicBezTo>
                    <a:cubicBezTo>
                      <a:pt x="545" y="875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6"/>
                      <a:pt x="230" y="1046"/>
                    </a:cubicBezTo>
                    <a:cubicBezTo>
                      <a:pt x="230" y="1048"/>
                      <a:pt x="228" y="1050"/>
                      <a:pt x="226" y="1052"/>
                    </a:cubicBezTo>
                    <a:cubicBezTo>
                      <a:pt x="226" y="1050"/>
                      <a:pt x="226" y="1046"/>
                      <a:pt x="226" y="1044"/>
                    </a:cubicBezTo>
                    <a:close/>
                    <a:moveTo>
                      <a:pt x="2894" y="1098"/>
                    </a:moveTo>
                    <a:cubicBezTo>
                      <a:pt x="2903" y="1111"/>
                      <a:pt x="2912" y="1124"/>
                      <a:pt x="2920" y="1136"/>
                    </a:cubicBezTo>
                    <a:cubicBezTo>
                      <a:pt x="2909" y="1130"/>
                      <a:pt x="2898" y="1124"/>
                      <a:pt x="2884" y="1117"/>
                    </a:cubicBezTo>
                    <a:cubicBezTo>
                      <a:pt x="2888" y="1111"/>
                      <a:pt x="2892" y="1104"/>
                      <a:pt x="2894" y="1098"/>
                    </a:cubicBezTo>
                    <a:close/>
                    <a:moveTo>
                      <a:pt x="2914" y="1"/>
                    </a:moveTo>
                    <a:cubicBezTo>
                      <a:pt x="2904" y="1"/>
                      <a:pt x="2894" y="3"/>
                      <a:pt x="2884" y="8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21"/>
                    </a:cubicBezTo>
                    <a:cubicBezTo>
                      <a:pt x="2400" y="373"/>
                      <a:pt x="2348" y="429"/>
                      <a:pt x="2295" y="485"/>
                    </a:cubicBezTo>
                    <a:cubicBezTo>
                      <a:pt x="2293" y="483"/>
                      <a:pt x="2293" y="483"/>
                      <a:pt x="2292" y="483"/>
                    </a:cubicBez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9"/>
                    </a:cubicBezTo>
                    <a:cubicBezTo>
                      <a:pt x="2202" y="580"/>
                      <a:pt x="2182" y="599"/>
                      <a:pt x="2163" y="619"/>
                    </a:cubicBezTo>
                    <a:cubicBezTo>
                      <a:pt x="2141" y="640"/>
                      <a:pt x="2137" y="684"/>
                      <a:pt x="2163" y="705"/>
                    </a:cubicBezTo>
                    <a:cubicBezTo>
                      <a:pt x="2314" y="822"/>
                      <a:pt x="2465" y="942"/>
                      <a:pt x="2616" y="1061"/>
                    </a:cubicBezTo>
                    <a:cubicBezTo>
                      <a:pt x="2728" y="1149"/>
                      <a:pt x="2836" y="1253"/>
                      <a:pt x="2978" y="1287"/>
                    </a:cubicBezTo>
                    <a:cubicBezTo>
                      <a:pt x="2982" y="1287"/>
                      <a:pt x="2986" y="1288"/>
                      <a:pt x="2991" y="1288"/>
                    </a:cubicBezTo>
                    <a:cubicBezTo>
                      <a:pt x="3024" y="1288"/>
                      <a:pt x="3057" y="1263"/>
                      <a:pt x="3054" y="1227"/>
                    </a:cubicBezTo>
                    <a:cubicBezTo>
                      <a:pt x="3026" y="850"/>
                      <a:pt x="2998" y="474"/>
                      <a:pt x="2987" y="95"/>
                    </a:cubicBezTo>
                    <a:cubicBezTo>
                      <a:pt x="2987" y="78"/>
                      <a:pt x="2983" y="67"/>
                      <a:pt x="2974" y="58"/>
                    </a:cubicBezTo>
                    <a:cubicBezTo>
                      <a:pt x="2974" y="26"/>
                      <a:pt x="2947" y="1"/>
                      <a:pt x="2914" y="1"/>
                    </a:cubicBezTo>
                    <a:close/>
                    <a:moveTo>
                      <a:pt x="89" y="251"/>
                    </a:moveTo>
                    <a:cubicBezTo>
                      <a:pt x="80" y="251"/>
                      <a:pt x="72" y="251"/>
                      <a:pt x="64" y="252"/>
                    </a:cubicBezTo>
                    <a:cubicBezTo>
                      <a:pt x="34" y="254"/>
                      <a:pt x="0" y="276"/>
                      <a:pt x="4" y="311"/>
                    </a:cubicBezTo>
                    <a:cubicBezTo>
                      <a:pt x="6" y="328"/>
                      <a:pt x="8" y="347"/>
                      <a:pt x="10" y="364"/>
                    </a:cubicBezTo>
                    <a:cubicBezTo>
                      <a:pt x="8" y="371"/>
                      <a:pt x="8" y="379"/>
                      <a:pt x="8" y="386"/>
                    </a:cubicBezTo>
                    <a:cubicBezTo>
                      <a:pt x="11" y="407"/>
                      <a:pt x="15" y="427"/>
                      <a:pt x="17" y="448"/>
                    </a:cubicBezTo>
                    <a:cubicBezTo>
                      <a:pt x="41" y="720"/>
                      <a:pt x="51" y="994"/>
                      <a:pt x="45" y="1268"/>
                    </a:cubicBezTo>
                    <a:cubicBezTo>
                      <a:pt x="44" y="1302"/>
                      <a:pt x="75" y="1328"/>
                      <a:pt x="107" y="1328"/>
                    </a:cubicBezTo>
                    <a:cubicBezTo>
                      <a:pt x="117" y="1328"/>
                      <a:pt x="127" y="1325"/>
                      <a:pt x="136" y="1320"/>
                    </a:cubicBezTo>
                    <a:cubicBezTo>
                      <a:pt x="155" y="1309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8"/>
                    </a:cubicBezTo>
                    <a:cubicBezTo>
                      <a:pt x="453" y="1082"/>
                      <a:pt x="688" y="919"/>
                      <a:pt x="940" y="781"/>
                    </a:cubicBezTo>
                    <a:cubicBezTo>
                      <a:pt x="981" y="757"/>
                      <a:pt x="977" y="699"/>
                      <a:pt x="940" y="675"/>
                    </a:cubicBezTo>
                    <a:cubicBezTo>
                      <a:pt x="789" y="582"/>
                      <a:pt x="636" y="494"/>
                      <a:pt x="479" y="414"/>
                    </a:cubicBezTo>
                    <a:cubicBezTo>
                      <a:pt x="371" y="356"/>
                      <a:pt x="221" y="251"/>
                      <a:pt x="89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5"/>
              <p:cNvSpPr/>
              <p:nvPr/>
            </p:nvSpPr>
            <p:spPr>
              <a:xfrm>
                <a:off x="450989" y="1180581"/>
                <a:ext cx="491000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0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5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4"/>
                    </a:cubicBezTo>
                    <a:cubicBezTo>
                      <a:pt x="227" y="167"/>
                      <a:pt x="199" y="156"/>
                      <a:pt x="171" y="156"/>
                    </a:cubicBezTo>
                    <a:cubicBezTo>
                      <a:pt x="82" y="156"/>
                      <a:pt x="1" y="277"/>
                      <a:pt x="81" y="364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1"/>
                      <a:pt x="1114" y="1313"/>
                    </a:cubicBezTo>
                    <a:cubicBezTo>
                      <a:pt x="1209" y="1416"/>
                      <a:pt x="1300" y="1518"/>
                      <a:pt x="1421" y="1591"/>
                    </a:cubicBezTo>
                    <a:cubicBezTo>
                      <a:pt x="1443" y="1605"/>
                      <a:pt x="1464" y="1610"/>
                      <a:pt x="1483" y="1610"/>
                    </a:cubicBezTo>
                    <a:cubicBezTo>
                      <a:pt x="1495" y="1610"/>
                      <a:pt x="1507" y="1608"/>
                      <a:pt x="1518" y="1604"/>
                    </a:cubicBezTo>
                    <a:cubicBezTo>
                      <a:pt x="1542" y="1600"/>
                      <a:pt x="1567" y="1591"/>
                      <a:pt x="1589" y="1569"/>
                    </a:cubicBezTo>
                    <a:cubicBezTo>
                      <a:pt x="2042" y="1112"/>
                      <a:pt x="2499" y="657"/>
                      <a:pt x="2959" y="208"/>
                    </a:cubicBezTo>
                    <a:cubicBezTo>
                      <a:pt x="3046" y="122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5"/>
              <p:cNvSpPr/>
              <p:nvPr/>
            </p:nvSpPr>
            <p:spPr>
              <a:xfrm>
                <a:off x="437932" y="1279555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2"/>
                      <a:pt x="2515" y="546"/>
                      <a:pt x="2278" y="774"/>
                    </a:cubicBezTo>
                    <a:cubicBezTo>
                      <a:pt x="2155" y="893"/>
                      <a:pt x="2024" y="1007"/>
                      <a:pt x="1894" y="1117"/>
                    </a:cubicBezTo>
                    <a:cubicBezTo>
                      <a:pt x="1797" y="1195"/>
                      <a:pt x="1678" y="1266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8"/>
                    </a:cubicBezTo>
                    <a:cubicBezTo>
                      <a:pt x="611" y="915"/>
                      <a:pt x="1092" y="1285"/>
                      <a:pt x="1575" y="1650"/>
                    </a:cubicBezTo>
                    <a:cubicBezTo>
                      <a:pt x="1597" y="1666"/>
                      <a:pt x="1619" y="1673"/>
                      <a:pt x="1639" y="1673"/>
                    </a:cubicBezTo>
                    <a:cubicBezTo>
                      <a:pt x="1680" y="1673"/>
                      <a:pt x="1715" y="1645"/>
                      <a:pt x="1733" y="1607"/>
                    </a:cubicBezTo>
                    <a:cubicBezTo>
                      <a:pt x="1748" y="1596"/>
                      <a:pt x="1763" y="1581"/>
                      <a:pt x="1773" y="1561"/>
                    </a:cubicBezTo>
                    <a:cubicBezTo>
                      <a:pt x="1829" y="1434"/>
                      <a:pt x="1993" y="1348"/>
                      <a:pt x="2097" y="1260"/>
                    </a:cubicBezTo>
                    <a:cubicBezTo>
                      <a:pt x="2218" y="1160"/>
                      <a:pt x="2336" y="1055"/>
                      <a:pt x="2449" y="945"/>
                    </a:cubicBezTo>
                    <a:cubicBezTo>
                      <a:pt x="2688" y="720"/>
                      <a:pt x="2908" y="474"/>
                      <a:pt x="3111" y="214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5"/>
              <p:cNvSpPr/>
              <p:nvPr/>
            </p:nvSpPr>
            <p:spPr>
              <a:xfrm>
                <a:off x="434386" y="743583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8" y="1"/>
                    </a:moveTo>
                    <a:cubicBezTo>
                      <a:pt x="1590" y="1"/>
                      <a:pt x="1561" y="11"/>
                      <a:pt x="1535" y="34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5"/>
                      <a:pt x="163" y="1425"/>
                    </a:cubicBezTo>
                    <a:cubicBezTo>
                      <a:pt x="183" y="1425"/>
                      <a:pt x="205" y="1418"/>
                      <a:pt x="227" y="1403"/>
                    </a:cubicBezTo>
                    <a:cubicBezTo>
                      <a:pt x="715" y="1056"/>
                      <a:pt x="1183" y="681"/>
                      <a:pt x="1627" y="278"/>
                    </a:cubicBezTo>
                    <a:cubicBezTo>
                      <a:pt x="1834" y="484"/>
                      <a:pt x="2041" y="687"/>
                      <a:pt x="2250" y="892"/>
                    </a:cubicBezTo>
                    <a:cubicBezTo>
                      <a:pt x="2466" y="1104"/>
                      <a:pt x="2673" y="1343"/>
                      <a:pt x="2930" y="1507"/>
                    </a:cubicBezTo>
                    <a:cubicBezTo>
                      <a:pt x="2951" y="1521"/>
                      <a:pt x="2973" y="1527"/>
                      <a:pt x="2992" y="1527"/>
                    </a:cubicBezTo>
                    <a:cubicBezTo>
                      <a:pt x="3095" y="1527"/>
                      <a:pt x="3162" y="1369"/>
                      <a:pt x="3053" y="1298"/>
                    </a:cubicBezTo>
                    <a:cubicBezTo>
                      <a:pt x="2814" y="1145"/>
                      <a:pt x="2621" y="918"/>
                      <a:pt x="2421" y="720"/>
                    </a:cubicBezTo>
                    <a:cubicBezTo>
                      <a:pt x="2194" y="497"/>
                      <a:pt x="1966" y="273"/>
                      <a:pt x="1741" y="51"/>
                    </a:cubicBezTo>
                    <a:cubicBezTo>
                      <a:pt x="1720" y="30"/>
                      <a:pt x="1698" y="19"/>
                      <a:pt x="1675" y="16"/>
                    </a:cubicBezTo>
                    <a:cubicBezTo>
                      <a:pt x="1658" y="6"/>
                      <a:pt x="1638" y="1"/>
                      <a:pt x="1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5"/>
              <p:cNvSpPr/>
              <p:nvPr/>
            </p:nvSpPr>
            <p:spPr>
              <a:xfrm>
                <a:off x="451956" y="628490"/>
                <a:ext cx="497448" cy="240664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3" extrusionOk="0">
                    <a:moveTo>
                      <a:pt x="1510" y="1"/>
                    </a:moveTo>
                    <a:cubicBezTo>
                      <a:pt x="1483" y="1"/>
                      <a:pt x="1455" y="13"/>
                      <a:pt x="1432" y="42"/>
                    </a:cubicBezTo>
                    <a:cubicBezTo>
                      <a:pt x="1061" y="496"/>
                      <a:pt x="556" y="836"/>
                      <a:pt x="97" y="1198"/>
                    </a:cubicBezTo>
                    <a:cubicBezTo>
                      <a:pt x="1" y="1274"/>
                      <a:pt x="89" y="1397"/>
                      <a:pt x="190" y="1397"/>
                    </a:cubicBezTo>
                    <a:cubicBezTo>
                      <a:pt x="216" y="1397"/>
                      <a:pt x="244" y="1389"/>
                      <a:pt x="269" y="1369"/>
                    </a:cubicBezTo>
                    <a:cubicBezTo>
                      <a:pt x="709" y="1022"/>
                      <a:pt x="1192" y="694"/>
                      <a:pt x="1559" y="265"/>
                    </a:cubicBezTo>
                    <a:cubicBezTo>
                      <a:pt x="1991" y="653"/>
                      <a:pt x="2415" y="1050"/>
                      <a:pt x="2828" y="1457"/>
                    </a:cubicBezTo>
                    <a:cubicBezTo>
                      <a:pt x="2853" y="1482"/>
                      <a:pt x="2882" y="1492"/>
                      <a:pt x="2909" y="1492"/>
                    </a:cubicBezTo>
                    <a:cubicBezTo>
                      <a:pt x="3002" y="1492"/>
                      <a:pt x="3085" y="1370"/>
                      <a:pt x="3000" y="1285"/>
                    </a:cubicBezTo>
                    <a:cubicBezTo>
                      <a:pt x="2573" y="866"/>
                      <a:pt x="2137" y="455"/>
                      <a:pt x="1689" y="58"/>
                    </a:cubicBezTo>
                    <a:cubicBezTo>
                      <a:pt x="1664" y="35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1" y="29"/>
                    </a:cubicBezTo>
                    <a:cubicBezTo>
                      <a:pt x="1560" y="11"/>
                      <a:pt x="1535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5"/>
              <p:cNvSpPr/>
              <p:nvPr/>
            </p:nvSpPr>
            <p:spPr>
              <a:xfrm>
                <a:off x="473234" y="86335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1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6"/>
                      <a:pt x="1294" y="352"/>
                    </a:cubicBezTo>
                    <a:cubicBezTo>
                      <a:pt x="1311" y="335"/>
                      <a:pt x="1328" y="317"/>
                      <a:pt x="1345" y="300"/>
                    </a:cubicBezTo>
                    <a:close/>
                    <a:moveTo>
                      <a:pt x="1086" y="568"/>
                    </a:moveTo>
                    <a:cubicBezTo>
                      <a:pt x="1134" y="772"/>
                      <a:pt x="1188" y="975"/>
                      <a:pt x="1244" y="1176"/>
                    </a:cubicBezTo>
                    <a:cubicBezTo>
                      <a:pt x="1170" y="1001"/>
                      <a:pt x="1089" y="829"/>
                      <a:pt x="991" y="667"/>
                    </a:cubicBezTo>
                    <a:cubicBezTo>
                      <a:pt x="1022" y="634"/>
                      <a:pt x="1054" y="602"/>
                      <a:pt x="1086" y="568"/>
                    </a:cubicBezTo>
                    <a:close/>
                    <a:moveTo>
                      <a:pt x="496" y="1178"/>
                    </a:moveTo>
                    <a:cubicBezTo>
                      <a:pt x="496" y="1187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1"/>
                      <a:pt x="323" y="1363"/>
                      <a:pt x="323" y="1364"/>
                    </a:cubicBezTo>
                    <a:cubicBezTo>
                      <a:pt x="347" y="1402"/>
                      <a:pt x="372" y="1439"/>
                      <a:pt x="394" y="1474"/>
                    </a:cubicBezTo>
                    <a:cubicBezTo>
                      <a:pt x="364" y="1443"/>
                      <a:pt x="332" y="1411"/>
                      <a:pt x="303" y="1379"/>
                    </a:cubicBezTo>
                    <a:cubicBezTo>
                      <a:pt x="308" y="1374"/>
                      <a:pt x="316" y="1366"/>
                      <a:pt x="321" y="1361"/>
                    </a:cubicBezTo>
                    <a:close/>
                    <a:moveTo>
                      <a:pt x="1932" y="1480"/>
                    </a:moveTo>
                    <a:cubicBezTo>
                      <a:pt x="1977" y="1586"/>
                      <a:pt x="2018" y="1696"/>
                      <a:pt x="2057" y="1806"/>
                    </a:cubicBezTo>
                    <a:cubicBezTo>
                      <a:pt x="2050" y="1814"/>
                      <a:pt x="2042" y="1819"/>
                      <a:pt x="2035" y="1827"/>
                    </a:cubicBezTo>
                    <a:cubicBezTo>
                      <a:pt x="2001" y="1711"/>
                      <a:pt x="1966" y="1596"/>
                      <a:pt x="1932" y="1480"/>
                    </a:cubicBezTo>
                    <a:close/>
                    <a:moveTo>
                      <a:pt x="733" y="1797"/>
                    </a:moveTo>
                    <a:cubicBezTo>
                      <a:pt x="746" y="1821"/>
                      <a:pt x="757" y="1847"/>
                      <a:pt x="771" y="1872"/>
                    </a:cubicBezTo>
                    <a:cubicBezTo>
                      <a:pt x="750" y="1849"/>
                      <a:pt x="730" y="1829"/>
                      <a:pt x="709" y="1806"/>
                    </a:cubicBezTo>
                    <a:cubicBezTo>
                      <a:pt x="718" y="1804"/>
                      <a:pt x="726" y="1801"/>
                      <a:pt x="733" y="1797"/>
                    </a:cubicBezTo>
                    <a:close/>
                    <a:moveTo>
                      <a:pt x="1302" y="2373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79"/>
                      <a:pt x="1332" y="2485"/>
                      <a:pt x="1326" y="2491"/>
                    </a:cubicBezTo>
                    <a:cubicBezTo>
                      <a:pt x="1306" y="2466"/>
                      <a:pt x="1283" y="2444"/>
                      <a:pt x="1263" y="2420"/>
                    </a:cubicBezTo>
                    <a:cubicBezTo>
                      <a:pt x="1278" y="2407"/>
                      <a:pt x="1291" y="2392"/>
                      <a:pt x="1302" y="2373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6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0"/>
                      <a:pt x="2275" y="1933"/>
                      <a:pt x="2715" y="1529"/>
                    </a:cubicBezTo>
                    <a:cubicBezTo>
                      <a:pt x="2732" y="1512"/>
                      <a:pt x="2743" y="1495"/>
                      <a:pt x="2749" y="1476"/>
                    </a:cubicBezTo>
                    <a:cubicBezTo>
                      <a:pt x="2786" y="1433"/>
                      <a:pt x="2793" y="1372"/>
                      <a:pt x="2737" y="1323"/>
                    </a:cubicBezTo>
                    <a:cubicBezTo>
                      <a:pt x="2268" y="930"/>
                      <a:pt x="1833" y="499"/>
                      <a:pt x="1434" y="35"/>
                    </a:cubicBezTo>
                    <a:cubicBezTo>
                      <a:pt x="1413" y="11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5"/>
              <p:cNvSpPr/>
              <p:nvPr/>
            </p:nvSpPr>
            <p:spPr>
              <a:xfrm>
                <a:off x="554960" y="944915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59"/>
                      <a:pt x="823" y="165"/>
                    </a:cubicBezTo>
                    <a:cubicBezTo>
                      <a:pt x="815" y="163"/>
                      <a:pt x="806" y="163"/>
                      <a:pt x="799" y="163"/>
                    </a:cubicBezTo>
                    <a:cubicBezTo>
                      <a:pt x="802" y="159"/>
                      <a:pt x="806" y="156"/>
                      <a:pt x="810" y="152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30"/>
                    </a:cubicBezTo>
                    <a:cubicBezTo>
                      <a:pt x="239" y="728"/>
                      <a:pt x="232" y="728"/>
                      <a:pt x="226" y="728"/>
                    </a:cubicBez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6"/>
                    </a:moveTo>
                    <a:lnTo>
                      <a:pt x="159" y="886"/>
                    </a:lnTo>
                    <a:cubicBezTo>
                      <a:pt x="209" y="933"/>
                      <a:pt x="258" y="978"/>
                      <a:pt x="308" y="1024"/>
                    </a:cubicBezTo>
                    <a:cubicBezTo>
                      <a:pt x="323" y="1043"/>
                      <a:pt x="340" y="1060"/>
                      <a:pt x="355" y="1078"/>
                    </a:cubicBezTo>
                    <a:cubicBezTo>
                      <a:pt x="280" y="1013"/>
                      <a:pt x="196" y="939"/>
                      <a:pt x="159" y="886"/>
                    </a:cubicBezTo>
                    <a:close/>
                    <a:moveTo>
                      <a:pt x="800" y="497"/>
                    </a:moveTo>
                    <a:cubicBezTo>
                      <a:pt x="819" y="508"/>
                      <a:pt x="838" y="528"/>
                      <a:pt x="856" y="555"/>
                    </a:cubicBezTo>
                    <a:cubicBezTo>
                      <a:pt x="886" y="596"/>
                      <a:pt x="918" y="635"/>
                      <a:pt x="950" y="674"/>
                    </a:cubicBezTo>
                    <a:cubicBezTo>
                      <a:pt x="985" y="717"/>
                      <a:pt x="1030" y="773"/>
                      <a:pt x="1082" y="804"/>
                    </a:cubicBezTo>
                    <a:cubicBezTo>
                      <a:pt x="974" y="899"/>
                      <a:pt x="864" y="996"/>
                      <a:pt x="754" y="1093"/>
                    </a:cubicBezTo>
                    <a:cubicBezTo>
                      <a:pt x="664" y="1013"/>
                      <a:pt x="580" y="927"/>
                      <a:pt x="502" y="836"/>
                    </a:cubicBezTo>
                    <a:cubicBezTo>
                      <a:pt x="597" y="730"/>
                      <a:pt x="690" y="622"/>
                      <a:pt x="786" y="515"/>
                    </a:cubicBezTo>
                    <a:cubicBezTo>
                      <a:pt x="791" y="510"/>
                      <a:pt x="797" y="502"/>
                      <a:pt x="800" y="497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7"/>
                      <a:pt x="806" y="1326"/>
                      <a:pt x="800" y="1334"/>
                    </a:cubicBezTo>
                    <a:cubicBezTo>
                      <a:pt x="795" y="1330"/>
                      <a:pt x="789" y="1325"/>
                      <a:pt x="784" y="1319"/>
                    </a:cubicBezTo>
                    <a:cubicBezTo>
                      <a:pt x="791" y="1315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51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4"/>
                    </a:cubicBezTo>
                    <a:cubicBezTo>
                      <a:pt x="241" y="542"/>
                      <a:pt x="180" y="609"/>
                      <a:pt x="116" y="676"/>
                    </a:cubicBezTo>
                    <a:cubicBezTo>
                      <a:pt x="79" y="719"/>
                      <a:pt x="4" y="780"/>
                      <a:pt x="3" y="844"/>
                    </a:cubicBezTo>
                    <a:cubicBezTo>
                      <a:pt x="1" y="896"/>
                      <a:pt x="16" y="926"/>
                      <a:pt x="53" y="963"/>
                    </a:cubicBezTo>
                    <a:cubicBezTo>
                      <a:pt x="133" y="1041"/>
                      <a:pt x="223" y="1112"/>
                      <a:pt x="306" y="1187"/>
                    </a:cubicBezTo>
                    <a:cubicBezTo>
                      <a:pt x="463" y="1326"/>
                      <a:pt x="620" y="1466"/>
                      <a:pt x="776" y="1604"/>
                    </a:cubicBezTo>
                    <a:cubicBezTo>
                      <a:pt x="789" y="1616"/>
                      <a:pt x="804" y="1622"/>
                      <a:pt x="819" y="1622"/>
                    </a:cubicBezTo>
                    <a:cubicBezTo>
                      <a:pt x="834" y="1622"/>
                      <a:pt x="849" y="1616"/>
                      <a:pt x="862" y="1604"/>
                    </a:cubicBezTo>
                    <a:cubicBezTo>
                      <a:pt x="1099" y="1384"/>
                      <a:pt x="1337" y="1166"/>
                      <a:pt x="1576" y="946"/>
                    </a:cubicBezTo>
                    <a:cubicBezTo>
                      <a:pt x="1589" y="940"/>
                      <a:pt x="1600" y="931"/>
                      <a:pt x="1606" y="918"/>
                    </a:cubicBezTo>
                    <a:cubicBezTo>
                      <a:pt x="1608" y="916"/>
                      <a:pt x="1608" y="916"/>
                      <a:pt x="1610" y="914"/>
                    </a:cubicBezTo>
                    <a:cubicBezTo>
                      <a:pt x="1632" y="894"/>
                      <a:pt x="1632" y="870"/>
                      <a:pt x="1621" y="849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6"/>
                      <a:pt x="1013" y="182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5"/>
              <p:cNvSpPr/>
              <p:nvPr/>
            </p:nvSpPr>
            <p:spPr>
              <a:xfrm>
                <a:off x="622661" y="1018420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0"/>
                      <a:pt x="403" y="197"/>
                      <a:pt x="408" y="203"/>
                    </a:cubicBezTo>
                    <a:cubicBezTo>
                      <a:pt x="397" y="207"/>
                      <a:pt x="386" y="210"/>
                      <a:pt x="375" y="214"/>
                    </a:cubicBezTo>
                    <a:cubicBezTo>
                      <a:pt x="380" y="205"/>
                      <a:pt x="386" y="194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0"/>
                      <a:pt x="498" y="304"/>
                    </a:cubicBezTo>
                    <a:cubicBezTo>
                      <a:pt x="492" y="304"/>
                      <a:pt x="489" y="306"/>
                      <a:pt x="483" y="307"/>
                    </a:cubicBezTo>
                    <a:cubicBezTo>
                      <a:pt x="487" y="304"/>
                      <a:pt x="489" y="300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8"/>
                    </a:moveTo>
                    <a:cubicBezTo>
                      <a:pt x="373" y="466"/>
                      <a:pt x="367" y="473"/>
                      <a:pt x="360" y="483"/>
                    </a:cubicBezTo>
                    <a:cubicBezTo>
                      <a:pt x="356" y="477"/>
                      <a:pt x="353" y="471"/>
                      <a:pt x="349" y="466"/>
                    </a:cubicBezTo>
                    <a:cubicBezTo>
                      <a:pt x="358" y="464"/>
                      <a:pt x="369" y="460"/>
                      <a:pt x="380" y="458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3"/>
                    </a:cubicBezTo>
                    <a:cubicBezTo>
                      <a:pt x="220" y="59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699"/>
                      <a:pt x="332" y="718"/>
                    </a:cubicBezTo>
                    <a:cubicBezTo>
                      <a:pt x="346" y="722"/>
                      <a:pt x="360" y="723"/>
                      <a:pt x="373" y="723"/>
                    </a:cubicBezTo>
                    <a:cubicBezTo>
                      <a:pt x="462" y="723"/>
                      <a:pt x="526" y="636"/>
                      <a:pt x="591" y="576"/>
                    </a:cubicBezTo>
                    <a:cubicBezTo>
                      <a:pt x="647" y="524"/>
                      <a:pt x="761" y="447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5"/>
              <p:cNvSpPr/>
              <p:nvPr/>
            </p:nvSpPr>
            <p:spPr>
              <a:xfrm>
                <a:off x="449538" y="2374227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3"/>
                    </a:moveTo>
                    <a:cubicBezTo>
                      <a:pt x="2780" y="253"/>
                      <a:pt x="2767" y="314"/>
                      <a:pt x="2760" y="376"/>
                    </a:cubicBezTo>
                    <a:cubicBezTo>
                      <a:pt x="2752" y="331"/>
                      <a:pt x="2743" y="285"/>
                      <a:pt x="2733" y="240"/>
                    </a:cubicBezTo>
                    <a:cubicBezTo>
                      <a:pt x="2754" y="223"/>
                      <a:pt x="2776" y="208"/>
                      <a:pt x="2799" y="193"/>
                    </a:cubicBezTo>
                    <a:close/>
                    <a:moveTo>
                      <a:pt x="133" y="380"/>
                    </a:moveTo>
                    <a:cubicBezTo>
                      <a:pt x="166" y="389"/>
                      <a:pt x="202" y="406"/>
                      <a:pt x="235" y="424"/>
                    </a:cubicBezTo>
                    <a:cubicBezTo>
                      <a:pt x="203" y="426"/>
                      <a:pt x="170" y="432"/>
                      <a:pt x="138" y="439"/>
                    </a:cubicBezTo>
                    <a:cubicBezTo>
                      <a:pt x="136" y="419"/>
                      <a:pt x="134" y="398"/>
                      <a:pt x="133" y="380"/>
                    </a:cubicBezTo>
                    <a:close/>
                    <a:moveTo>
                      <a:pt x="2625" y="327"/>
                    </a:moveTo>
                    <a:cubicBezTo>
                      <a:pt x="2635" y="376"/>
                      <a:pt x="2644" y="424"/>
                      <a:pt x="2655" y="475"/>
                    </a:cubicBezTo>
                    <a:cubicBezTo>
                      <a:pt x="2635" y="434"/>
                      <a:pt x="2614" y="395"/>
                      <a:pt x="2594" y="355"/>
                    </a:cubicBezTo>
                    <a:cubicBezTo>
                      <a:pt x="2605" y="346"/>
                      <a:pt x="2616" y="337"/>
                      <a:pt x="2625" y="327"/>
                    </a:cubicBezTo>
                    <a:close/>
                    <a:moveTo>
                      <a:pt x="2493" y="454"/>
                    </a:moveTo>
                    <a:cubicBezTo>
                      <a:pt x="2499" y="471"/>
                      <a:pt x="2506" y="488"/>
                      <a:pt x="2513" y="505"/>
                    </a:cubicBezTo>
                    <a:cubicBezTo>
                      <a:pt x="2508" y="501"/>
                      <a:pt x="2502" y="495"/>
                      <a:pt x="2499" y="492"/>
                    </a:cubicBezTo>
                    <a:cubicBezTo>
                      <a:pt x="2489" y="485"/>
                      <a:pt x="2480" y="482"/>
                      <a:pt x="2471" y="482"/>
                    </a:cubicBezTo>
                    <a:cubicBezTo>
                      <a:pt x="2469" y="482"/>
                      <a:pt x="2467" y="482"/>
                      <a:pt x="2465" y="482"/>
                    </a:cubicBezTo>
                    <a:cubicBezTo>
                      <a:pt x="2474" y="473"/>
                      <a:pt x="2484" y="464"/>
                      <a:pt x="2493" y="454"/>
                    </a:cubicBezTo>
                    <a:close/>
                    <a:moveTo>
                      <a:pt x="414" y="516"/>
                    </a:moveTo>
                    <a:cubicBezTo>
                      <a:pt x="425" y="521"/>
                      <a:pt x="437" y="527"/>
                      <a:pt x="448" y="533"/>
                    </a:cubicBezTo>
                    <a:cubicBezTo>
                      <a:pt x="405" y="555"/>
                      <a:pt x="360" y="577"/>
                      <a:pt x="317" y="600"/>
                    </a:cubicBezTo>
                    <a:cubicBezTo>
                      <a:pt x="340" y="575"/>
                      <a:pt x="366" y="555"/>
                      <a:pt x="394" y="536"/>
                    </a:cubicBezTo>
                    <a:cubicBezTo>
                      <a:pt x="403" y="531"/>
                      <a:pt x="409" y="523"/>
                      <a:pt x="414" y="516"/>
                    </a:cubicBezTo>
                    <a:close/>
                    <a:moveTo>
                      <a:pt x="2879" y="391"/>
                    </a:moveTo>
                    <a:cubicBezTo>
                      <a:pt x="2883" y="482"/>
                      <a:pt x="2888" y="574"/>
                      <a:pt x="2894" y="667"/>
                    </a:cubicBezTo>
                    <a:cubicBezTo>
                      <a:pt x="2871" y="575"/>
                      <a:pt x="2868" y="482"/>
                      <a:pt x="2879" y="391"/>
                    </a:cubicBezTo>
                    <a:close/>
                    <a:moveTo>
                      <a:pt x="466" y="704"/>
                    </a:moveTo>
                    <a:cubicBezTo>
                      <a:pt x="468" y="706"/>
                      <a:pt x="468" y="708"/>
                      <a:pt x="468" y="708"/>
                    </a:cubicBezTo>
                    <a:cubicBezTo>
                      <a:pt x="466" y="710"/>
                      <a:pt x="464" y="710"/>
                      <a:pt x="461" y="712"/>
                    </a:cubicBezTo>
                    <a:cubicBezTo>
                      <a:pt x="463" y="710"/>
                      <a:pt x="464" y="708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3"/>
                      <a:pt x="2359" y="684"/>
                      <a:pt x="2383" y="704"/>
                    </a:cubicBezTo>
                    <a:cubicBezTo>
                      <a:pt x="2387" y="713"/>
                      <a:pt x="2390" y="723"/>
                      <a:pt x="2398" y="730"/>
                    </a:cubicBezTo>
                    <a:cubicBezTo>
                      <a:pt x="2415" y="749"/>
                      <a:pt x="2433" y="760"/>
                      <a:pt x="2454" y="766"/>
                    </a:cubicBezTo>
                    <a:cubicBezTo>
                      <a:pt x="2486" y="794"/>
                      <a:pt x="2515" y="823"/>
                      <a:pt x="2547" y="853"/>
                    </a:cubicBezTo>
                    <a:cubicBezTo>
                      <a:pt x="2463" y="786"/>
                      <a:pt x="2379" y="721"/>
                      <a:pt x="2297" y="656"/>
                    </a:cubicBezTo>
                    <a:cubicBezTo>
                      <a:pt x="2301" y="652"/>
                      <a:pt x="2305" y="646"/>
                      <a:pt x="2308" y="643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2"/>
                      <a:pt x="547" y="877"/>
                      <a:pt x="494" y="915"/>
                    </a:cubicBezTo>
                    <a:cubicBezTo>
                      <a:pt x="545" y="874"/>
                      <a:pt x="599" y="838"/>
                      <a:pt x="655" y="808"/>
                    </a:cubicBezTo>
                    <a:close/>
                    <a:moveTo>
                      <a:pt x="226" y="1043"/>
                    </a:moveTo>
                    <a:cubicBezTo>
                      <a:pt x="228" y="1045"/>
                      <a:pt x="228" y="1045"/>
                      <a:pt x="230" y="1045"/>
                    </a:cubicBezTo>
                    <a:cubicBezTo>
                      <a:pt x="230" y="1047"/>
                      <a:pt x="228" y="1049"/>
                      <a:pt x="226" y="1051"/>
                    </a:cubicBezTo>
                    <a:lnTo>
                      <a:pt x="226" y="1043"/>
                    </a:lnTo>
                    <a:close/>
                    <a:moveTo>
                      <a:pt x="2894" y="1097"/>
                    </a:moveTo>
                    <a:cubicBezTo>
                      <a:pt x="2903" y="1111"/>
                      <a:pt x="2912" y="1124"/>
                      <a:pt x="2920" y="1135"/>
                    </a:cubicBezTo>
                    <a:cubicBezTo>
                      <a:pt x="2909" y="1129"/>
                      <a:pt x="2898" y="1124"/>
                      <a:pt x="2884" y="1116"/>
                    </a:cubicBezTo>
                    <a:cubicBezTo>
                      <a:pt x="2888" y="1111"/>
                      <a:pt x="2892" y="1105"/>
                      <a:pt x="2894" y="1097"/>
                    </a:cubicBezTo>
                    <a:close/>
                    <a:moveTo>
                      <a:pt x="2913" y="1"/>
                    </a:moveTo>
                    <a:cubicBezTo>
                      <a:pt x="2904" y="1"/>
                      <a:pt x="2894" y="3"/>
                      <a:pt x="2884" y="7"/>
                    </a:cubicBezTo>
                    <a:cubicBezTo>
                      <a:pt x="2743" y="68"/>
                      <a:pt x="2620" y="167"/>
                      <a:pt x="2502" y="275"/>
                    </a:cubicBezTo>
                    <a:cubicBezTo>
                      <a:pt x="2482" y="281"/>
                      <a:pt x="2461" y="298"/>
                      <a:pt x="2456" y="320"/>
                    </a:cubicBezTo>
                    <a:cubicBezTo>
                      <a:pt x="2400" y="374"/>
                      <a:pt x="2348" y="428"/>
                      <a:pt x="2295" y="484"/>
                    </a:cubicBezTo>
                    <a:cubicBezTo>
                      <a:pt x="2293" y="484"/>
                      <a:pt x="2293" y="482"/>
                      <a:pt x="2292" y="482"/>
                    </a:cubicBezTo>
                    <a:cubicBezTo>
                      <a:pt x="2284" y="480"/>
                      <a:pt x="2278" y="479"/>
                      <a:pt x="2272" y="479"/>
                    </a:cubicBezTo>
                    <a:cubicBezTo>
                      <a:pt x="2231" y="479"/>
                      <a:pt x="2211" y="523"/>
                      <a:pt x="2221" y="559"/>
                    </a:cubicBezTo>
                    <a:cubicBezTo>
                      <a:pt x="2202" y="579"/>
                      <a:pt x="2182" y="598"/>
                      <a:pt x="2163" y="618"/>
                    </a:cubicBezTo>
                    <a:cubicBezTo>
                      <a:pt x="2141" y="639"/>
                      <a:pt x="2137" y="684"/>
                      <a:pt x="2163" y="704"/>
                    </a:cubicBezTo>
                    <a:cubicBezTo>
                      <a:pt x="2314" y="823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6"/>
                    </a:cubicBezTo>
                    <a:cubicBezTo>
                      <a:pt x="2982" y="1287"/>
                      <a:pt x="2987" y="1287"/>
                      <a:pt x="2991" y="1287"/>
                    </a:cubicBezTo>
                    <a:cubicBezTo>
                      <a:pt x="3025" y="1287"/>
                      <a:pt x="3057" y="1264"/>
                      <a:pt x="3054" y="1228"/>
                    </a:cubicBezTo>
                    <a:cubicBezTo>
                      <a:pt x="3026" y="849"/>
                      <a:pt x="2998" y="473"/>
                      <a:pt x="2987" y="94"/>
                    </a:cubicBezTo>
                    <a:cubicBezTo>
                      <a:pt x="2987" y="79"/>
                      <a:pt x="2983" y="66"/>
                      <a:pt x="2974" y="57"/>
                    </a:cubicBezTo>
                    <a:cubicBezTo>
                      <a:pt x="2974" y="25"/>
                      <a:pt x="2947" y="1"/>
                      <a:pt x="2913" y="1"/>
                    </a:cubicBezTo>
                    <a:close/>
                    <a:moveTo>
                      <a:pt x="89" y="250"/>
                    </a:moveTo>
                    <a:cubicBezTo>
                      <a:pt x="80" y="250"/>
                      <a:pt x="72" y="250"/>
                      <a:pt x="64" y="251"/>
                    </a:cubicBezTo>
                    <a:cubicBezTo>
                      <a:pt x="34" y="255"/>
                      <a:pt x="0" y="275"/>
                      <a:pt x="4" y="311"/>
                    </a:cubicBezTo>
                    <a:cubicBezTo>
                      <a:pt x="6" y="329"/>
                      <a:pt x="8" y="346"/>
                      <a:pt x="10" y="363"/>
                    </a:cubicBezTo>
                    <a:cubicBezTo>
                      <a:pt x="8" y="370"/>
                      <a:pt x="8" y="378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3"/>
                      <a:pt x="45" y="1267"/>
                    </a:cubicBezTo>
                    <a:cubicBezTo>
                      <a:pt x="44" y="1301"/>
                      <a:pt x="75" y="1327"/>
                      <a:pt x="107" y="1327"/>
                    </a:cubicBezTo>
                    <a:cubicBezTo>
                      <a:pt x="117" y="1327"/>
                      <a:pt x="127" y="1325"/>
                      <a:pt x="136" y="1319"/>
                    </a:cubicBezTo>
                    <a:cubicBezTo>
                      <a:pt x="155" y="1308"/>
                      <a:pt x="170" y="1295"/>
                      <a:pt x="187" y="1282"/>
                    </a:cubicBezTo>
                    <a:cubicBezTo>
                      <a:pt x="203" y="1282"/>
                      <a:pt x="222" y="1278"/>
                      <a:pt x="233" y="1267"/>
                    </a:cubicBezTo>
                    <a:cubicBezTo>
                      <a:pt x="453" y="1081"/>
                      <a:pt x="688" y="918"/>
                      <a:pt x="940" y="781"/>
                    </a:cubicBezTo>
                    <a:cubicBezTo>
                      <a:pt x="981" y="758"/>
                      <a:pt x="977" y="698"/>
                      <a:pt x="940" y="676"/>
                    </a:cubicBezTo>
                    <a:cubicBezTo>
                      <a:pt x="789" y="583"/>
                      <a:pt x="636" y="495"/>
                      <a:pt x="479" y="413"/>
                    </a:cubicBezTo>
                    <a:cubicBezTo>
                      <a:pt x="371" y="355"/>
                      <a:pt x="221" y="250"/>
                      <a:pt x="89" y="2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5"/>
              <p:cNvSpPr/>
              <p:nvPr/>
            </p:nvSpPr>
            <p:spPr>
              <a:xfrm>
                <a:off x="450989" y="2126954"/>
                <a:ext cx="491000" cy="25968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1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6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3"/>
                      <a:pt x="1114" y="1313"/>
                    </a:cubicBezTo>
                    <a:cubicBezTo>
                      <a:pt x="1209" y="1418"/>
                      <a:pt x="1300" y="1518"/>
                      <a:pt x="1421" y="1593"/>
                    </a:cubicBezTo>
                    <a:cubicBezTo>
                      <a:pt x="1443" y="1605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5"/>
              <p:cNvSpPr/>
              <p:nvPr/>
            </p:nvSpPr>
            <p:spPr>
              <a:xfrm>
                <a:off x="437932" y="2226089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2"/>
                    </a:cubicBezTo>
                    <a:cubicBezTo>
                      <a:pt x="2736" y="301"/>
                      <a:pt x="2515" y="545"/>
                      <a:pt x="2278" y="775"/>
                    </a:cubicBezTo>
                    <a:cubicBezTo>
                      <a:pt x="2155" y="894"/>
                      <a:pt x="2024" y="1006"/>
                      <a:pt x="1894" y="1116"/>
                    </a:cubicBezTo>
                    <a:cubicBezTo>
                      <a:pt x="1797" y="1196"/>
                      <a:pt x="1678" y="1267"/>
                      <a:pt x="1603" y="1368"/>
                    </a:cubicBezTo>
                    <a:cubicBezTo>
                      <a:pt x="1152" y="1028"/>
                      <a:pt x="701" y="683"/>
                      <a:pt x="231" y="368"/>
                    </a:cubicBezTo>
                    <a:cubicBezTo>
                      <a:pt x="209" y="354"/>
                      <a:pt x="188" y="347"/>
                      <a:pt x="167" y="347"/>
                    </a:cubicBezTo>
                    <a:cubicBezTo>
                      <a:pt x="67" y="347"/>
                      <a:pt x="0" y="506"/>
                      <a:pt x="108" y="579"/>
                    </a:cubicBezTo>
                    <a:cubicBezTo>
                      <a:pt x="611" y="916"/>
                      <a:pt x="1092" y="1286"/>
                      <a:pt x="1575" y="1649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5"/>
                      <a:pt x="1733" y="1606"/>
                    </a:cubicBezTo>
                    <a:cubicBezTo>
                      <a:pt x="1748" y="1595"/>
                      <a:pt x="1763" y="1580"/>
                      <a:pt x="1773" y="1560"/>
                    </a:cubicBezTo>
                    <a:cubicBezTo>
                      <a:pt x="1829" y="1433"/>
                      <a:pt x="1993" y="1347"/>
                      <a:pt x="2097" y="1259"/>
                    </a:cubicBezTo>
                    <a:cubicBezTo>
                      <a:pt x="2218" y="1159"/>
                      <a:pt x="2336" y="1054"/>
                      <a:pt x="2449" y="946"/>
                    </a:cubicBezTo>
                    <a:cubicBezTo>
                      <a:pt x="2688" y="719"/>
                      <a:pt x="2908" y="473"/>
                      <a:pt x="3111" y="214"/>
                    </a:cubicBezTo>
                    <a:cubicBezTo>
                      <a:pt x="3183" y="122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5"/>
              <p:cNvSpPr/>
              <p:nvPr/>
            </p:nvSpPr>
            <p:spPr>
              <a:xfrm>
                <a:off x="434225" y="1690117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1"/>
                    </a:moveTo>
                    <a:cubicBezTo>
                      <a:pt x="1589" y="1"/>
                      <a:pt x="1562" y="10"/>
                      <a:pt x="1536" y="33"/>
                    </a:cubicBezTo>
                    <a:cubicBezTo>
                      <a:pt x="1085" y="449"/>
                      <a:pt x="606" y="837"/>
                      <a:pt x="105" y="1193"/>
                    </a:cubicBezTo>
                    <a:cubicBezTo>
                      <a:pt x="1" y="1267"/>
                      <a:pt x="67" y="1425"/>
                      <a:pt x="165" y="1425"/>
                    </a:cubicBezTo>
                    <a:cubicBezTo>
                      <a:pt x="185" y="1425"/>
                      <a:pt x="206" y="1419"/>
                      <a:pt x="228" y="1404"/>
                    </a:cubicBezTo>
                    <a:cubicBezTo>
                      <a:pt x="716" y="1057"/>
                      <a:pt x="1184" y="680"/>
                      <a:pt x="1628" y="278"/>
                    </a:cubicBezTo>
                    <a:cubicBezTo>
                      <a:pt x="1835" y="483"/>
                      <a:pt x="2042" y="688"/>
                      <a:pt x="2251" y="891"/>
                    </a:cubicBezTo>
                    <a:cubicBezTo>
                      <a:pt x="2467" y="1104"/>
                      <a:pt x="2674" y="1342"/>
                      <a:pt x="2931" y="1506"/>
                    </a:cubicBezTo>
                    <a:cubicBezTo>
                      <a:pt x="2953" y="1520"/>
                      <a:pt x="2974" y="1526"/>
                      <a:pt x="2994" y="1526"/>
                    </a:cubicBezTo>
                    <a:cubicBezTo>
                      <a:pt x="3096" y="1526"/>
                      <a:pt x="3163" y="1368"/>
                      <a:pt x="3054" y="1297"/>
                    </a:cubicBezTo>
                    <a:cubicBezTo>
                      <a:pt x="2815" y="1145"/>
                      <a:pt x="2622" y="917"/>
                      <a:pt x="2422" y="719"/>
                    </a:cubicBezTo>
                    <a:cubicBezTo>
                      <a:pt x="2195" y="496"/>
                      <a:pt x="1967" y="274"/>
                      <a:pt x="1742" y="50"/>
                    </a:cubicBezTo>
                    <a:cubicBezTo>
                      <a:pt x="1721" y="30"/>
                      <a:pt x="1699" y="20"/>
                      <a:pt x="1676" y="17"/>
                    </a:cubicBezTo>
                    <a:cubicBezTo>
                      <a:pt x="1658" y="7"/>
                      <a:pt x="1638" y="1"/>
                      <a:pt x="1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5"/>
              <p:cNvSpPr/>
              <p:nvPr/>
            </p:nvSpPr>
            <p:spPr>
              <a:xfrm>
                <a:off x="451956" y="1575024"/>
                <a:ext cx="497448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2" extrusionOk="0">
                    <a:moveTo>
                      <a:pt x="1509" y="0"/>
                    </a:moveTo>
                    <a:cubicBezTo>
                      <a:pt x="1482" y="0"/>
                      <a:pt x="1455" y="12"/>
                      <a:pt x="1432" y="41"/>
                    </a:cubicBezTo>
                    <a:cubicBezTo>
                      <a:pt x="1061" y="496"/>
                      <a:pt x="556" y="837"/>
                      <a:pt x="97" y="1197"/>
                    </a:cubicBezTo>
                    <a:cubicBezTo>
                      <a:pt x="1" y="1274"/>
                      <a:pt x="89" y="1396"/>
                      <a:pt x="190" y="1396"/>
                    </a:cubicBezTo>
                    <a:cubicBezTo>
                      <a:pt x="216" y="1396"/>
                      <a:pt x="244" y="1388"/>
                      <a:pt x="269" y="1368"/>
                    </a:cubicBezTo>
                    <a:cubicBezTo>
                      <a:pt x="709" y="1021"/>
                      <a:pt x="1192" y="693"/>
                      <a:pt x="1559" y="266"/>
                    </a:cubicBezTo>
                    <a:cubicBezTo>
                      <a:pt x="1991" y="652"/>
                      <a:pt x="2415" y="1049"/>
                      <a:pt x="2828" y="1456"/>
                    </a:cubicBezTo>
                    <a:cubicBezTo>
                      <a:pt x="2853" y="1481"/>
                      <a:pt x="2882" y="1491"/>
                      <a:pt x="2909" y="1491"/>
                    </a:cubicBezTo>
                    <a:cubicBezTo>
                      <a:pt x="3002" y="1491"/>
                      <a:pt x="3085" y="1369"/>
                      <a:pt x="3000" y="1284"/>
                    </a:cubicBezTo>
                    <a:cubicBezTo>
                      <a:pt x="2573" y="865"/>
                      <a:pt x="2137" y="457"/>
                      <a:pt x="1689" y="58"/>
                    </a:cubicBezTo>
                    <a:cubicBezTo>
                      <a:pt x="1665" y="36"/>
                      <a:pt x="1637" y="26"/>
                      <a:pt x="1610" y="26"/>
                    </a:cubicBezTo>
                    <a:cubicBezTo>
                      <a:pt x="1600" y="26"/>
                      <a:pt x="1591" y="27"/>
                      <a:pt x="1581" y="30"/>
                    </a:cubicBezTo>
                    <a:cubicBezTo>
                      <a:pt x="1560" y="11"/>
                      <a:pt x="1535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5"/>
              <p:cNvSpPr/>
              <p:nvPr/>
            </p:nvSpPr>
            <p:spPr>
              <a:xfrm>
                <a:off x="473234" y="1809724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2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8"/>
                      <a:pt x="1294" y="352"/>
                    </a:cubicBezTo>
                    <a:cubicBezTo>
                      <a:pt x="1311" y="335"/>
                      <a:pt x="1328" y="319"/>
                      <a:pt x="1345" y="300"/>
                    </a:cubicBezTo>
                    <a:close/>
                    <a:moveTo>
                      <a:pt x="1086" y="569"/>
                    </a:moveTo>
                    <a:cubicBezTo>
                      <a:pt x="1134" y="774"/>
                      <a:pt x="1188" y="975"/>
                      <a:pt x="1244" y="1178"/>
                    </a:cubicBezTo>
                    <a:cubicBezTo>
                      <a:pt x="1170" y="1003"/>
                      <a:pt x="1089" y="830"/>
                      <a:pt x="991" y="667"/>
                    </a:cubicBezTo>
                    <a:cubicBezTo>
                      <a:pt x="1022" y="634"/>
                      <a:pt x="1054" y="602"/>
                      <a:pt x="1086" y="569"/>
                    </a:cubicBezTo>
                    <a:close/>
                    <a:moveTo>
                      <a:pt x="496" y="1178"/>
                    </a:moveTo>
                    <a:cubicBezTo>
                      <a:pt x="496" y="1188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3"/>
                      <a:pt x="323" y="1365"/>
                      <a:pt x="323" y="1365"/>
                    </a:cubicBezTo>
                    <a:cubicBezTo>
                      <a:pt x="347" y="1402"/>
                      <a:pt x="372" y="1439"/>
                      <a:pt x="394" y="1477"/>
                    </a:cubicBezTo>
                    <a:cubicBezTo>
                      <a:pt x="364" y="1445"/>
                      <a:pt x="332" y="1411"/>
                      <a:pt x="303" y="1380"/>
                    </a:cubicBezTo>
                    <a:cubicBezTo>
                      <a:pt x="308" y="1374"/>
                      <a:pt x="316" y="1367"/>
                      <a:pt x="321" y="1361"/>
                    </a:cubicBezTo>
                    <a:close/>
                    <a:moveTo>
                      <a:pt x="1932" y="1480"/>
                    </a:moveTo>
                    <a:lnTo>
                      <a:pt x="1932" y="1480"/>
                    </a:lnTo>
                    <a:cubicBezTo>
                      <a:pt x="1977" y="1588"/>
                      <a:pt x="2018" y="1697"/>
                      <a:pt x="2057" y="1808"/>
                    </a:cubicBezTo>
                    <a:cubicBezTo>
                      <a:pt x="2050" y="1814"/>
                      <a:pt x="2042" y="1821"/>
                      <a:pt x="2035" y="1827"/>
                    </a:cubicBezTo>
                    <a:lnTo>
                      <a:pt x="1932" y="1480"/>
                    </a:lnTo>
                    <a:close/>
                    <a:moveTo>
                      <a:pt x="733" y="1797"/>
                    </a:moveTo>
                    <a:cubicBezTo>
                      <a:pt x="746" y="1823"/>
                      <a:pt x="757" y="1848"/>
                      <a:pt x="771" y="1872"/>
                    </a:cubicBezTo>
                    <a:cubicBezTo>
                      <a:pt x="750" y="1851"/>
                      <a:pt x="730" y="1829"/>
                      <a:pt x="709" y="1807"/>
                    </a:cubicBezTo>
                    <a:cubicBezTo>
                      <a:pt x="718" y="1805"/>
                      <a:pt x="726" y="1801"/>
                      <a:pt x="733" y="1797"/>
                    </a:cubicBezTo>
                    <a:close/>
                    <a:moveTo>
                      <a:pt x="1302" y="2375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80"/>
                      <a:pt x="1332" y="2485"/>
                      <a:pt x="1326" y="2493"/>
                    </a:cubicBezTo>
                    <a:cubicBezTo>
                      <a:pt x="1306" y="2468"/>
                      <a:pt x="1283" y="2444"/>
                      <a:pt x="1263" y="2420"/>
                    </a:cubicBezTo>
                    <a:cubicBezTo>
                      <a:pt x="1278" y="2409"/>
                      <a:pt x="1291" y="2392"/>
                      <a:pt x="1302" y="2375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8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2"/>
                      <a:pt x="2275" y="1933"/>
                      <a:pt x="2715" y="1529"/>
                    </a:cubicBezTo>
                    <a:cubicBezTo>
                      <a:pt x="2732" y="1514"/>
                      <a:pt x="2743" y="1495"/>
                      <a:pt x="2749" y="1478"/>
                    </a:cubicBezTo>
                    <a:cubicBezTo>
                      <a:pt x="2786" y="1435"/>
                      <a:pt x="2793" y="1372"/>
                      <a:pt x="2737" y="1325"/>
                    </a:cubicBezTo>
                    <a:cubicBezTo>
                      <a:pt x="2268" y="932"/>
                      <a:pt x="1833" y="501"/>
                      <a:pt x="1434" y="35"/>
                    </a:cubicBezTo>
                    <a:cubicBezTo>
                      <a:pt x="1413" y="12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5"/>
              <p:cNvSpPr/>
              <p:nvPr/>
            </p:nvSpPr>
            <p:spPr>
              <a:xfrm>
                <a:off x="554960" y="1891610"/>
                <a:ext cx="263231" cy="261297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1" extrusionOk="0">
                    <a:moveTo>
                      <a:pt x="810" y="150"/>
                    </a:moveTo>
                    <a:cubicBezTo>
                      <a:pt x="814" y="154"/>
                      <a:pt x="819" y="159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7"/>
                      <a:pt x="806" y="154"/>
                      <a:pt x="810" y="150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4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6"/>
                      <a:pt x="308" y="1023"/>
                    </a:cubicBezTo>
                    <a:cubicBezTo>
                      <a:pt x="323" y="1041"/>
                      <a:pt x="340" y="1058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6"/>
                      <a:pt x="838" y="528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5"/>
                      <a:pt x="1030" y="771"/>
                      <a:pt x="1082" y="803"/>
                    </a:cubicBezTo>
                    <a:cubicBezTo>
                      <a:pt x="974" y="898"/>
                      <a:pt x="864" y="995"/>
                      <a:pt x="754" y="1092"/>
                    </a:cubicBezTo>
                    <a:cubicBezTo>
                      <a:pt x="664" y="1011"/>
                      <a:pt x="580" y="927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2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2"/>
                    </a:cubicBezTo>
                    <a:cubicBezTo>
                      <a:pt x="795" y="1328"/>
                      <a:pt x="789" y="1323"/>
                      <a:pt x="784" y="1319"/>
                    </a:cubicBezTo>
                    <a:cubicBezTo>
                      <a:pt x="791" y="1313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49"/>
                      <a:pt x="739" y="51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8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39"/>
                      <a:pt x="223" y="1112"/>
                      <a:pt x="306" y="1187"/>
                    </a:cubicBezTo>
                    <a:cubicBezTo>
                      <a:pt x="463" y="1325"/>
                      <a:pt x="620" y="1464"/>
                      <a:pt x="776" y="1602"/>
                    </a:cubicBezTo>
                    <a:cubicBezTo>
                      <a:pt x="788" y="1615"/>
                      <a:pt x="803" y="1621"/>
                      <a:pt x="818" y="1621"/>
                    </a:cubicBezTo>
                    <a:cubicBezTo>
                      <a:pt x="834" y="1621"/>
                      <a:pt x="849" y="1615"/>
                      <a:pt x="862" y="1602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29"/>
                      <a:pt x="1606" y="916"/>
                    </a:cubicBezTo>
                    <a:cubicBezTo>
                      <a:pt x="1608" y="914"/>
                      <a:pt x="1608" y="914"/>
                      <a:pt x="1610" y="914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1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5"/>
              <p:cNvSpPr/>
              <p:nvPr/>
            </p:nvSpPr>
            <p:spPr>
              <a:xfrm>
                <a:off x="622661" y="1964793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2"/>
                      <a:pt x="403" y="198"/>
                      <a:pt x="408" y="203"/>
                    </a:cubicBezTo>
                    <a:cubicBezTo>
                      <a:pt x="397" y="207"/>
                      <a:pt x="386" y="211"/>
                      <a:pt x="375" y="216"/>
                    </a:cubicBezTo>
                    <a:cubicBezTo>
                      <a:pt x="380" y="205"/>
                      <a:pt x="386" y="196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2"/>
                      <a:pt x="498" y="304"/>
                    </a:cubicBezTo>
                    <a:cubicBezTo>
                      <a:pt x="492" y="306"/>
                      <a:pt x="489" y="306"/>
                      <a:pt x="483" y="308"/>
                    </a:cubicBezTo>
                    <a:cubicBezTo>
                      <a:pt x="487" y="304"/>
                      <a:pt x="489" y="300"/>
                      <a:pt x="492" y="298"/>
                    </a:cubicBezTo>
                    <a:cubicBezTo>
                      <a:pt x="492" y="296"/>
                      <a:pt x="492" y="296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5"/>
                      <a:pt x="360" y="483"/>
                    </a:cubicBezTo>
                    <a:cubicBezTo>
                      <a:pt x="356" y="477"/>
                      <a:pt x="353" y="472"/>
                      <a:pt x="349" y="468"/>
                    </a:cubicBezTo>
                    <a:cubicBezTo>
                      <a:pt x="358" y="464"/>
                      <a:pt x="369" y="462"/>
                      <a:pt x="380" y="459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4"/>
                    </a:cubicBezTo>
                    <a:cubicBezTo>
                      <a:pt x="220" y="60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701"/>
                      <a:pt x="332" y="718"/>
                    </a:cubicBezTo>
                    <a:cubicBezTo>
                      <a:pt x="346" y="722"/>
                      <a:pt x="360" y="724"/>
                      <a:pt x="373" y="724"/>
                    </a:cubicBezTo>
                    <a:cubicBezTo>
                      <a:pt x="462" y="724"/>
                      <a:pt x="526" y="636"/>
                      <a:pt x="591" y="576"/>
                    </a:cubicBezTo>
                    <a:cubicBezTo>
                      <a:pt x="647" y="526"/>
                      <a:pt x="761" y="449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5"/>
              <p:cNvSpPr/>
              <p:nvPr/>
            </p:nvSpPr>
            <p:spPr>
              <a:xfrm>
                <a:off x="449538" y="3320761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2"/>
                    </a:moveTo>
                    <a:cubicBezTo>
                      <a:pt x="2780" y="252"/>
                      <a:pt x="2767" y="314"/>
                      <a:pt x="2760" y="377"/>
                    </a:cubicBezTo>
                    <a:cubicBezTo>
                      <a:pt x="2752" y="330"/>
                      <a:pt x="2743" y="284"/>
                      <a:pt x="2733" y="239"/>
                    </a:cubicBezTo>
                    <a:cubicBezTo>
                      <a:pt x="2754" y="222"/>
                      <a:pt x="2776" y="207"/>
                      <a:pt x="2799" y="192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88"/>
                      <a:pt x="202" y="405"/>
                      <a:pt x="235" y="424"/>
                    </a:cubicBezTo>
                    <a:cubicBezTo>
                      <a:pt x="203" y="427"/>
                      <a:pt x="170" y="431"/>
                      <a:pt x="138" y="438"/>
                    </a:cubicBezTo>
                    <a:cubicBezTo>
                      <a:pt x="136" y="418"/>
                      <a:pt x="134" y="399"/>
                      <a:pt x="133" y="379"/>
                    </a:cubicBezTo>
                    <a:close/>
                    <a:moveTo>
                      <a:pt x="2625" y="327"/>
                    </a:moveTo>
                    <a:cubicBezTo>
                      <a:pt x="2635" y="375"/>
                      <a:pt x="2644" y="425"/>
                      <a:pt x="2655" y="474"/>
                    </a:cubicBezTo>
                    <a:cubicBezTo>
                      <a:pt x="2635" y="435"/>
                      <a:pt x="2614" y="394"/>
                      <a:pt x="2594" y="355"/>
                    </a:cubicBezTo>
                    <a:cubicBezTo>
                      <a:pt x="2605" y="345"/>
                      <a:pt x="2616" y="336"/>
                      <a:pt x="2625" y="327"/>
                    </a:cubicBezTo>
                    <a:close/>
                    <a:moveTo>
                      <a:pt x="2493" y="453"/>
                    </a:moveTo>
                    <a:cubicBezTo>
                      <a:pt x="2499" y="470"/>
                      <a:pt x="2506" y="487"/>
                      <a:pt x="2513" y="504"/>
                    </a:cubicBezTo>
                    <a:cubicBezTo>
                      <a:pt x="2508" y="500"/>
                      <a:pt x="2502" y="496"/>
                      <a:pt x="2499" y="493"/>
                    </a:cubicBezTo>
                    <a:cubicBezTo>
                      <a:pt x="2487" y="483"/>
                      <a:pt x="2476" y="481"/>
                      <a:pt x="2465" y="481"/>
                    </a:cubicBezTo>
                    <a:cubicBezTo>
                      <a:pt x="2474" y="472"/>
                      <a:pt x="2484" y="463"/>
                      <a:pt x="2493" y="453"/>
                    </a:cubicBezTo>
                    <a:close/>
                    <a:moveTo>
                      <a:pt x="414" y="515"/>
                    </a:moveTo>
                    <a:cubicBezTo>
                      <a:pt x="425" y="521"/>
                      <a:pt x="437" y="526"/>
                      <a:pt x="448" y="534"/>
                    </a:cubicBezTo>
                    <a:cubicBezTo>
                      <a:pt x="405" y="554"/>
                      <a:pt x="360" y="576"/>
                      <a:pt x="317" y="599"/>
                    </a:cubicBezTo>
                    <a:cubicBezTo>
                      <a:pt x="340" y="575"/>
                      <a:pt x="366" y="554"/>
                      <a:pt x="394" y="535"/>
                    </a:cubicBezTo>
                    <a:cubicBezTo>
                      <a:pt x="403" y="530"/>
                      <a:pt x="409" y="522"/>
                      <a:pt x="414" y="515"/>
                    </a:cubicBezTo>
                    <a:close/>
                    <a:moveTo>
                      <a:pt x="2879" y="390"/>
                    </a:moveTo>
                    <a:lnTo>
                      <a:pt x="2879" y="390"/>
                    </a:lnTo>
                    <a:cubicBezTo>
                      <a:pt x="2883" y="481"/>
                      <a:pt x="2888" y="575"/>
                      <a:pt x="2894" y="666"/>
                    </a:cubicBezTo>
                    <a:cubicBezTo>
                      <a:pt x="2871" y="576"/>
                      <a:pt x="2868" y="483"/>
                      <a:pt x="2879" y="390"/>
                    </a:cubicBezTo>
                    <a:close/>
                    <a:moveTo>
                      <a:pt x="466" y="705"/>
                    </a:moveTo>
                    <a:cubicBezTo>
                      <a:pt x="468" y="705"/>
                      <a:pt x="468" y="707"/>
                      <a:pt x="468" y="707"/>
                    </a:cubicBezTo>
                    <a:cubicBezTo>
                      <a:pt x="466" y="709"/>
                      <a:pt x="464" y="709"/>
                      <a:pt x="461" y="711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2"/>
                    </a:moveTo>
                    <a:cubicBezTo>
                      <a:pt x="2334" y="662"/>
                      <a:pt x="2359" y="683"/>
                      <a:pt x="2383" y="703"/>
                    </a:cubicBezTo>
                    <a:cubicBezTo>
                      <a:pt x="2387" y="713"/>
                      <a:pt x="2390" y="722"/>
                      <a:pt x="2398" y="731"/>
                    </a:cubicBezTo>
                    <a:cubicBezTo>
                      <a:pt x="2415" y="750"/>
                      <a:pt x="2433" y="759"/>
                      <a:pt x="2454" y="765"/>
                    </a:cubicBezTo>
                    <a:cubicBezTo>
                      <a:pt x="2486" y="793"/>
                      <a:pt x="2515" y="823"/>
                      <a:pt x="2547" y="852"/>
                    </a:cubicBezTo>
                    <a:cubicBezTo>
                      <a:pt x="2463" y="787"/>
                      <a:pt x="2379" y="720"/>
                      <a:pt x="2297" y="655"/>
                    </a:cubicBezTo>
                    <a:cubicBezTo>
                      <a:pt x="2301" y="651"/>
                      <a:pt x="2305" y="647"/>
                      <a:pt x="2308" y="642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1"/>
                      <a:pt x="547" y="877"/>
                      <a:pt x="494" y="914"/>
                    </a:cubicBezTo>
                    <a:cubicBezTo>
                      <a:pt x="545" y="873"/>
                      <a:pt x="599" y="839"/>
                      <a:pt x="655" y="808"/>
                    </a:cubicBezTo>
                    <a:close/>
                    <a:moveTo>
                      <a:pt x="230" y="1044"/>
                    </a:moveTo>
                    <a:cubicBezTo>
                      <a:pt x="230" y="1046"/>
                      <a:pt x="228" y="1048"/>
                      <a:pt x="226" y="1050"/>
                    </a:cubicBezTo>
                    <a:lnTo>
                      <a:pt x="226" y="1044"/>
                    </a:lnTo>
                    <a:close/>
                    <a:moveTo>
                      <a:pt x="2894" y="1097"/>
                    </a:moveTo>
                    <a:cubicBezTo>
                      <a:pt x="2903" y="1110"/>
                      <a:pt x="2912" y="1123"/>
                      <a:pt x="2920" y="1136"/>
                    </a:cubicBezTo>
                    <a:cubicBezTo>
                      <a:pt x="2909" y="1128"/>
                      <a:pt x="2898" y="1123"/>
                      <a:pt x="2884" y="1115"/>
                    </a:cubicBezTo>
                    <a:cubicBezTo>
                      <a:pt x="2888" y="1110"/>
                      <a:pt x="2892" y="1104"/>
                      <a:pt x="2894" y="1097"/>
                    </a:cubicBezTo>
                    <a:close/>
                    <a:moveTo>
                      <a:pt x="2913" y="0"/>
                    </a:moveTo>
                    <a:cubicBezTo>
                      <a:pt x="2904" y="0"/>
                      <a:pt x="2894" y="2"/>
                      <a:pt x="2884" y="6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19"/>
                    </a:cubicBezTo>
                    <a:cubicBezTo>
                      <a:pt x="2400" y="373"/>
                      <a:pt x="2348" y="429"/>
                      <a:pt x="2295" y="483"/>
                    </a:cubicBezTo>
                    <a:lnTo>
                      <a:pt x="2292" y="483"/>
                    </a:ln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8"/>
                    </a:cubicBezTo>
                    <a:cubicBezTo>
                      <a:pt x="2202" y="578"/>
                      <a:pt x="2182" y="599"/>
                      <a:pt x="2163" y="617"/>
                    </a:cubicBezTo>
                    <a:cubicBezTo>
                      <a:pt x="2141" y="638"/>
                      <a:pt x="2137" y="683"/>
                      <a:pt x="2163" y="703"/>
                    </a:cubicBezTo>
                    <a:cubicBezTo>
                      <a:pt x="2314" y="823"/>
                      <a:pt x="2465" y="942"/>
                      <a:pt x="2616" y="1059"/>
                    </a:cubicBezTo>
                    <a:cubicBezTo>
                      <a:pt x="2728" y="1147"/>
                      <a:pt x="2836" y="1251"/>
                      <a:pt x="2978" y="1285"/>
                    </a:cubicBezTo>
                    <a:cubicBezTo>
                      <a:pt x="2983" y="1286"/>
                      <a:pt x="2988" y="1287"/>
                      <a:pt x="2993" y="1287"/>
                    </a:cubicBezTo>
                    <a:cubicBezTo>
                      <a:pt x="3026" y="1287"/>
                      <a:pt x="3057" y="1263"/>
                      <a:pt x="3054" y="1227"/>
                    </a:cubicBezTo>
                    <a:cubicBezTo>
                      <a:pt x="3026" y="849"/>
                      <a:pt x="2998" y="472"/>
                      <a:pt x="2987" y="94"/>
                    </a:cubicBezTo>
                    <a:cubicBezTo>
                      <a:pt x="2987" y="79"/>
                      <a:pt x="2983" y="66"/>
                      <a:pt x="2974" y="56"/>
                    </a:cubicBezTo>
                    <a:cubicBezTo>
                      <a:pt x="2974" y="24"/>
                      <a:pt x="2947" y="0"/>
                      <a:pt x="2913" y="0"/>
                    </a:cubicBezTo>
                    <a:close/>
                    <a:moveTo>
                      <a:pt x="88" y="249"/>
                    </a:moveTo>
                    <a:cubicBezTo>
                      <a:pt x="80" y="249"/>
                      <a:pt x="72" y="249"/>
                      <a:pt x="64" y="250"/>
                    </a:cubicBezTo>
                    <a:cubicBezTo>
                      <a:pt x="34" y="254"/>
                      <a:pt x="0" y="276"/>
                      <a:pt x="4" y="312"/>
                    </a:cubicBezTo>
                    <a:cubicBezTo>
                      <a:pt x="6" y="328"/>
                      <a:pt x="8" y="345"/>
                      <a:pt x="10" y="362"/>
                    </a:cubicBezTo>
                    <a:cubicBezTo>
                      <a:pt x="8" y="370"/>
                      <a:pt x="8" y="377"/>
                      <a:pt x="8" y="384"/>
                    </a:cubicBezTo>
                    <a:cubicBezTo>
                      <a:pt x="11" y="405"/>
                      <a:pt x="15" y="425"/>
                      <a:pt x="17" y="446"/>
                    </a:cubicBezTo>
                    <a:cubicBezTo>
                      <a:pt x="41" y="720"/>
                      <a:pt x="51" y="992"/>
                      <a:pt x="45" y="1266"/>
                    </a:cubicBezTo>
                    <a:cubicBezTo>
                      <a:pt x="44" y="1302"/>
                      <a:pt x="74" y="1327"/>
                      <a:pt x="106" y="1327"/>
                    </a:cubicBezTo>
                    <a:cubicBezTo>
                      <a:pt x="116" y="1327"/>
                      <a:pt x="127" y="1324"/>
                      <a:pt x="136" y="1319"/>
                    </a:cubicBezTo>
                    <a:cubicBezTo>
                      <a:pt x="155" y="1307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6"/>
                    </a:cubicBezTo>
                    <a:cubicBezTo>
                      <a:pt x="453" y="1080"/>
                      <a:pt x="688" y="918"/>
                      <a:pt x="940" y="780"/>
                    </a:cubicBezTo>
                    <a:cubicBezTo>
                      <a:pt x="981" y="757"/>
                      <a:pt x="977" y="698"/>
                      <a:pt x="940" y="675"/>
                    </a:cubicBezTo>
                    <a:cubicBezTo>
                      <a:pt x="789" y="582"/>
                      <a:pt x="636" y="494"/>
                      <a:pt x="479" y="412"/>
                    </a:cubicBezTo>
                    <a:cubicBezTo>
                      <a:pt x="371" y="356"/>
                      <a:pt x="221" y="249"/>
                      <a:pt x="88" y="2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5"/>
              <p:cNvSpPr/>
              <p:nvPr/>
            </p:nvSpPr>
            <p:spPr>
              <a:xfrm>
                <a:off x="450989" y="3073327"/>
                <a:ext cx="491000" cy="259846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2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901"/>
                      <a:pt x="1479" y="1336"/>
                    </a:cubicBezTo>
                    <a:cubicBezTo>
                      <a:pt x="1397" y="1272"/>
                      <a:pt x="1330" y="1190"/>
                      <a:pt x="1259" y="1114"/>
                    </a:cubicBezTo>
                    <a:cubicBezTo>
                      <a:pt x="1158" y="1004"/>
                      <a:pt x="1039" y="909"/>
                      <a:pt x="920" y="818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6"/>
                      <a:pt x="782" y="1015"/>
                    </a:cubicBezTo>
                    <a:cubicBezTo>
                      <a:pt x="899" y="1107"/>
                      <a:pt x="1013" y="1203"/>
                      <a:pt x="1114" y="1313"/>
                    </a:cubicBezTo>
                    <a:cubicBezTo>
                      <a:pt x="1209" y="1418"/>
                      <a:pt x="1300" y="1519"/>
                      <a:pt x="1421" y="1593"/>
                    </a:cubicBezTo>
                    <a:cubicBezTo>
                      <a:pt x="1443" y="1606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5"/>
              <p:cNvSpPr/>
              <p:nvPr/>
            </p:nvSpPr>
            <p:spPr>
              <a:xfrm>
                <a:off x="437932" y="3172623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0"/>
                      <a:pt x="2515" y="545"/>
                      <a:pt x="2278" y="774"/>
                    </a:cubicBezTo>
                    <a:cubicBezTo>
                      <a:pt x="2155" y="893"/>
                      <a:pt x="2024" y="1007"/>
                      <a:pt x="1894" y="1115"/>
                    </a:cubicBezTo>
                    <a:cubicBezTo>
                      <a:pt x="1797" y="1195"/>
                      <a:pt x="1678" y="1266"/>
                      <a:pt x="1603" y="1369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7" y="348"/>
                      <a:pt x="167" y="348"/>
                    </a:cubicBezTo>
                    <a:cubicBezTo>
                      <a:pt x="67" y="348"/>
                      <a:pt x="1" y="505"/>
                      <a:pt x="108" y="578"/>
                    </a:cubicBezTo>
                    <a:cubicBezTo>
                      <a:pt x="611" y="916"/>
                      <a:pt x="1092" y="1285"/>
                      <a:pt x="1575" y="1648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4"/>
                      <a:pt x="1733" y="1605"/>
                    </a:cubicBezTo>
                    <a:cubicBezTo>
                      <a:pt x="1748" y="1596"/>
                      <a:pt x="1763" y="1581"/>
                      <a:pt x="1773" y="1559"/>
                    </a:cubicBezTo>
                    <a:cubicBezTo>
                      <a:pt x="1829" y="1432"/>
                      <a:pt x="1993" y="1346"/>
                      <a:pt x="2097" y="1261"/>
                    </a:cubicBezTo>
                    <a:cubicBezTo>
                      <a:pt x="2218" y="1160"/>
                      <a:pt x="2336" y="1054"/>
                      <a:pt x="2449" y="945"/>
                    </a:cubicBezTo>
                    <a:cubicBezTo>
                      <a:pt x="2688" y="718"/>
                      <a:pt x="2908" y="472"/>
                      <a:pt x="3111" y="215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5"/>
              <p:cNvSpPr/>
              <p:nvPr/>
            </p:nvSpPr>
            <p:spPr>
              <a:xfrm>
                <a:off x="434225" y="2636651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0"/>
                    </a:moveTo>
                    <a:cubicBezTo>
                      <a:pt x="1589" y="0"/>
                      <a:pt x="1562" y="10"/>
                      <a:pt x="1536" y="33"/>
                    </a:cubicBezTo>
                    <a:cubicBezTo>
                      <a:pt x="1085" y="450"/>
                      <a:pt x="606" y="838"/>
                      <a:pt x="105" y="1192"/>
                    </a:cubicBezTo>
                    <a:cubicBezTo>
                      <a:pt x="1" y="1268"/>
                      <a:pt x="67" y="1425"/>
                      <a:pt x="165" y="1425"/>
                    </a:cubicBezTo>
                    <a:cubicBezTo>
                      <a:pt x="185" y="1425"/>
                      <a:pt x="206" y="1418"/>
                      <a:pt x="228" y="1403"/>
                    </a:cubicBezTo>
                    <a:cubicBezTo>
                      <a:pt x="716" y="1056"/>
                      <a:pt x="1184" y="680"/>
                      <a:pt x="1628" y="279"/>
                    </a:cubicBezTo>
                    <a:cubicBezTo>
                      <a:pt x="1835" y="482"/>
                      <a:pt x="2042" y="687"/>
                      <a:pt x="2251" y="890"/>
                    </a:cubicBezTo>
                    <a:cubicBezTo>
                      <a:pt x="2467" y="1103"/>
                      <a:pt x="2674" y="1343"/>
                      <a:pt x="2931" y="1507"/>
                    </a:cubicBezTo>
                    <a:cubicBezTo>
                      <a:pt x="2952" y="1521"/>
                      <a:pt x="2973" y="1527"/>
                      <a:pt x="2993" y="1527"/>
                    </a:cubicBezTo>
                    <a:cubicBezTo>
                      <a:pt x="3096" y="1527"/>
                      <a:pt x="3164" y="1367"/>
                      <a:pt x="3054" y="1297"/>
                    </a:cubicBezTo>
                    <a:cubicBezTo>
                      <a:pt x="2815" y="1146"/>
                      <a:pt x="2622" y="916"/>
                      <a:pt x="2422" y="719"/>
                    </a:cubicBezTo>
                    <a:cubicBezTo>
                      <a:pt x="2195" y="497"/>
                      <a:pt x="1967" y="273"/>
                      <a:pt x="1742" y="49"/>
                    </a:cubicBezTo>
                    <a:cubicBezTo>
                      <a:pt x="1721" y="29"/>
                      <a:pt x="1699" y="19"/>
                      <a:pt x="1676" y="16"/>
                    </a:cubicBezTo>
                    <a:cubicBezTo>
                      <a:pt x="1658" y="6"/>
                      <a:pt x="1638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5"/>
              <p:cNvSpPr/>
              <p:nvPr/>
            </p:nvSpPr>
            <p:spPr>
              <a:xfrm>
                <a:off x="452118" y="2521397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1"/>
                    </a:moveTo>
                    <a:cubicBezTo>
                      <a:pt x="1482" y="1"/>
                      <a:pt x="1454" y="13"/>
                      <a:pt x="1431" y="43"/>
                    </a:cubicBezTo>
                    <a:cubicBezTo>
                      <a:pt x="1060" y="496"/>
                      <a:pt x="555" y="837"/>
                      <a:pt x="96" y="1197"/>
                    </a:cubicBezTo>
                    <a:cubicBezTo>
                      <a:pt x="0" y="1274"/>
                      <a:pt x="88" y="1397"/>
                      <a:pt x="188" y="1397"/>
                    </a:cubicBezTo>
                    <a:cubicBezTo>
                      <a:pt x="215" y="1397"/>
                      <a:pt x="242" y="1389"/>
                      <a:pt x="268" y="1368"/>
                    </a:cubicBezTo>
                    <a:cubicBezTo>
                      <a:pt x="708" y="1022"/>
                      <a:pt x="1191" y="695"/>
                      <a:pt x="1558" y="267"/>
                    </a:cubicBezTo>
                    <a:cubicBezTo>
                      <a:pt x="1990" y="652"/>
                      <a:pt x="2414" y="1050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4"/>
                    </a:cubicBezTo>
                    <a:cubicBezTo>
                      <a:pt x="2572" y="865"/>
                      <a:pt x="2136" y="457"/>
                      <a:pt x="1688" y="58"/>
                    </a:cubicBezTo>
                    <a:cubicBezTo>
                      <a:pt x="1664" y="36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0" y="30"/>
                    </a:cubicBezTo>
                    <a:cubicBezTo>
                      <a:pt x="1559" y="12"/>
                      <a:pt x="1534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5"/>
              <p:cNvSpPr/>
              <p:nvPr/>
            </p:nvSpPr>
            <p:spPr>
              <a:xfrm>
                <a:off x="473234" y="2756258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6"/>
                    </a:cubicBezTo>
                    <a:cubicBezTo>
                      <a:pt x="1360" y="361"/>
                      <a:pt x="1354" y="394"/>
                      <a:pt x="1365" y="432"/>
                    </a:cubicBezTo>
                    <a:cubicBezTo>
                      <a:pt x="1382" y="489"/>
                      <a:pt x="1401" y="547"/>
                      <a:pt x="1417" y="605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7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7"/>
                    </a:moveTo>
                    <a:cubicBezTo>
                      <a:pt x="496" y="1187"/>
                      <a:pt x="496" y="1196"/>
                      <a:pt x="496" y="1205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7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1"/>
                      <a:pt x="372" y="1438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79"/>
                    </a:moveTo>
                    <a:lnTo>
                      <a:pt x="1932" y="1479"/>
                    </a:ln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3"/>
                      <a:pt x="2042" y="1821"/>
                      <a:pt x="2035" y="1826"/>
                    </a:cubicBezTo>
                    <a:lnTo>
                      <a:pt x="1932" y="1479"/>
                    </a:lnTo>
                    <a:close/>
                    <a:moveTo>
                      <a:pt x="733" y="1796"/>
                    </a:moveTo>
                    <a:cubicBezTo>
                      <a:pt x="746" y="1822"/>
                      <a:pt x="757" y="1847"/>
                      <a:pt x="771" y="1873"/>
                    </a:cubicBezTo>
                    <a:cubicBezTo>
                      <a:pt x="750" y="1850"/>
                      <a:pt x="730" y="1828"/>
                      <a:pt x="709" y="1808"/>
                    </a:cubicBezTo>
                    <a:cubicBezTo>
                      <a:pt x="718" y="1804"/>
                      <a:pt x="726" y="1802"/>
                      <a:pt x="733" y="1796"/>
                    </a:cubicBezTo>
                    <a:close/>
                    <a:moveTo>
                      <a:pt x="1302" y="2374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4"/>
                      <a:pt x="1326" y="2492"/>
                    </a:cubicBezTo>
                    <a:cubicBezTo>
                      <a:pt x="1306" y="2468"/>
                      <a:pt x="1283" y="2443"/>
                      <a:pt x="1263" y="2419"/>
                    </a:cubicBezTo>
                    <a:cubicBezTo>
                      <a:pt x="1278" y="2408"/>
                      <a:pt x="1291" y="2391"/>
                      <a:pt x="1302" y="2374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0"/>
                      <a:pt x="946" y="364"/>
                      <a:pt x="785" y="530"/>
                    </a:cubicBezTo>
                    <a:cubicBezTo>
                      <a:pt x="746" y="542"/>
                      <a:pt x="713" y="571"/>
                      <a:pt x="705" y="612"/>
                    </a:cubicBezTo>
                    <a:cubicBezTo>
                      <a:pt x="487" y="840"/>
                      <a:pt x="267" y="1067"/>
                      <a:pt x="47" y="1295"/>
                    </a:cubicBezTo>
                    <a:cubicBezTo>
                      <a:pt x="2" y="1341"/>
                      <a:pt x="1" y="1418"/>
                      <a:pt x="47" y="1466"/>
                    </a:cubicBezTo>
                    <a:cubicBezTo>
                      <a:pt x="457" y="1880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3"/>
                      <a:pt x="1403" y="2751"/>
                    </a:cubicBezTo>
                    <a:cubicBezTo>
                      <a:pt x="1837" y="2341"/>
                      <a:pt x="2275" y="1932"/>
                      <a:pt x="2715" y="1528"/>
                    </a:cubicBezTo>
                    <a:cubicBezTo>
                      <a:pt x="2732" y="1513"/>
                      <a:pt x="2743" y="1494"/>
                      <a:pt x="2749" y="1478"/>
                    </a:cubicBezTo>
                    <a:cubicBezTo>
                      <a:pt x="2786" y="1435"/>
                      <a:pt x="2793" y="1371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>
                <a:off x="554960" y="2837983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0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8"/>
                      <a:pt x="806" y="154"/>
                      <a:pt x="810" y="150"/>
                    </a:cubicBezTo>
                    <a:close/>
                    <a:moveTo>
                      <a:pt x="232" y="723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3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8"/>
                      <a:pt x="308" y="1023"/>
                    </a:cubicBezTo>
                    <a:cubicBezTo>
                      <a:pt x="323" y="1041"/>
                      <a:pt x="340" y="1060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5"/>
                      <a:pt x="754" y="1092"/>
                    </a:cubicBezTo>
                    <a:cubicBezTo>
                      <a:pt x="664" y="1012"/>
                      <a:pt x="580" y="928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3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4"/>
                    </a:cubicBezTo>
                    <a:cubicBezTo>
                      <a:pt x="795" y="1329"/>
                      <a:pt x="789" y="1323"/>
                      <a:pt x="784" y="1319"/>
                    </a:cubicBezTo>
                    <a:cubicBezTo>
                      <a:pt x="791" y="1314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8"/>
                    </a:cubicBezTo>
                    <a:cubicBezTo>
                      <a:pt x="743" y="50"/>
                      <a:pt x="739" y="53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9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40"/>
                      <a:pt x="223" y="1112"/>
                      <a:pt x="306" y="1187"/>
                    </a:cubicBezTo>
                    <a:cubicBezTo>
                      <a:pt x="463" y="1325"/>
                      <a:pt x="620" y="1465"/>
                      <a:pt x="776" y="1604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4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30"/>
                      <a:pt x="1606" y="916"/>
                    </a:cubicBezTo>
                    <a:cubicBezTo>
                      <a:pt x="1608" y="916"/>
                      <a:pt x="1608" y="915"/>
                      <a:pt x="1610" y="915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5"/>
              <p:cNvSpPr/>
              <p:nvPr/>
            </p:nvSpPr>
            <p:spPr>
              <a:xfrm>
                <a:off x="622661" y="2911327"/>
                <a:ext cx="122669" cy="116544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3" extrusionOk="0">
                    <a:moveTo>
                      <a:pt x="392" y="184"/>
                    </a:moveTo>
                    <a:cubicBezTo>
                      <a:pt x="397" y="191"/>
                      <a:pt x="403" y="197"/>
                      <a:pt x="408" y="204"/>
                    </a:cubicBezTo>
                    <a:cubicBezTo>
                      <a:pt x="397" y="206"/>
                      <a:pt x="386" y="212"/>
                      <a:pt x="375" y="215"/>
                    </a:cubicBezTo>
                    <a:cubicBezTo>
                      <a:pt x="380" y="204"/>
                      <a:pt x="386" y="195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9"/>
                      <a:pt x="496" y="301"/>
                      <a:pt x="498" y="303"/>
                    </a:cubicBezTo>
                    <a:cubicBezTo>
                      <a:pt x="492" y="305"/>
                      <a:pt x="489" y="305"/>
                      <a:pt x="483" y="307"/>
                    </a:cubicBezTo>
                    <a:cubicBezTo>
                      <a:pt x="487" y="303"/>
                      <a:pt x="489" y="301"/>
                      <a:pt x="492" y="297"/>
                    </a:cubicBezTo>
                    <a:cubicBezTo>
                      <a:pt x="492" y="297"/>
                      <a:pt x="492" y="297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5"/>
                    </a:lnTo>
                    <a:cubicBezTo>
                      <a:pt x="599" y="414"/>
                      <a:pt x="597" y="413"/>
                      <a:pt x="594" y="413"/>
                    </a:cubicBezTo>
                    <a:cubicBezTo>
                      <a:pt x="590" y="413"/>
                      <a:pt x="584" y="415"/>
                      <a:pt x="578" y="420"/>
                    </a:cubicBezTo>
                    <a:cubicBezTo>
                      <a:pt x="582" y="415"/>
                      <a:pt x="587" y="411"/>
                      <a:pt x="591" y="406"/>
                    </a:cubicBezTo>
                    <a:close/>
                    <a:moveTo>
                      <a:pt x="380" y="458"/>
                    </a:moveTo>
                    <a:lnTo>
                      <a:pt x="380" y="458"/>
                    </a:lnTo>
                    <a:cubicBezTo>
                      <a:pt x="373" y="467"/>
                      <a:pt x="367" y="475"/>
                      <a:pt x="360" y="482"/>
                    </a:cubicBezTo>
                    <a:cubicBezTo>
                      <a:pt x="356" y="476"/>
                      <a:pt x="353" y="473"/>
                      <a:pt x="349" y="467"/>
                    </a:cubicBezTo>
                    <a:cubicBezTo>
                      <a:pt x="358" y="463"/>
                      <a:pt x="369" y="461"/>
                      <a:pt x="380" y="458"/>
                    </a:cubicBezTo>
                    <a:close/>
                    <a:moveTo>
                      <a:pt x="393" y="1"/>
                    </a:moveTo>
                    <a:cubicBezTo>
                      <a:pt x="386" y="1"/>
                      <a:pt x="380" y="2"/>
                      <a:pt x="373" y="5"/>
                    </a:cubicBezTo>
                    <a:cubicBezTo>
                      <a:pt x="220" y="59"/>
                      <a:pt x="181" y="236"/>
                      <a:pt x="37" y="297"/>
                    </a:cubicBezTo>
                    <a:cubicBezTo>
                      <a:pt x="0" y="314"/>
                      <a:pt x="2" y="368"/>
                      <a:pt x="26" y="394"/>
                    </a:cubicBezTo>
                    <a:cubicBezTo>
                      <a:pt x="78" y="452"/>
                      <a:pt x="131" y="512"/>
                      <a:pt x="183" y="570"/>
                    </a:cubicBezTo>
                    <a:cubicBezTo>
                      <a:pt x="222" y="614"/>
                      <a:pt x="274" y="700"/>
                      <a:pt x="332" y="717"/>
                    </a:cubicBezTo>
                    <a:cubicBezTo>
                      <a:pt x="346" y="721"/>
                      <a:pt x="360" y="723"/>
                      <a:pt x="373" y="723"/>
                    </a:cubicBezTo>
                    <a:cubicBezTo>
                      <a:pt x="462" y="723"/>
                      <a:pt x="526" y="635"/>
                      <a:pt x="591" y="575"/>
                    </a:cubicBezTo>
                    <a:cubicBezTo>
                      <a:pt x="647" y="525"/>
                      <a:pt x="761" y="448"/>
                      <a:pt x="709" y="357"/>
                    </a:cubicBezTo>
                    <a:cubicBezTo>
                      <a:pt x="647" y="253"/>
                      <a:pt x="537" y="158"/>
                      <a:pt x="449" y="66"/>
                    </a:cubicBezTo>
                    <a:cubicBezTo>
                      <a:pt x="451" y="35"/>
                      <a:pt x="426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5"/>
              <p:cNvSpPr/>
              <p:nvPr/>
            </p:nvSpPr>
            <p:spPr>
              <a:xfrm>
                <a:off x="449538" y="4267295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2"/>
                    </a:moveTo>
                    <a:lnTo>
                      <a:pt x="2799" y="192"/>
                    </a:lnTo>
                    <a:cubicBezTo>
                      <a:pt x="2780" y="253"/>
                      <a:pt x="2767" y="313"/>
                      <a:pt x="2760" y="376"/>
                    </a:cubicBezTo>
                    <a:cubicBezTo>
                      <a:pt x="2752" y="330"/>
                      <a:pt x="2743" y="285"/>
                      <a:pt x="2733" y="238"/>
                    </a:cubicBezTo>
                    <a:cubicBezTo>
                      <a:pt x="2754" y="221"/>
                      <a:pt x="2776" y="206"/>
                      <a:pt x="2799" y="192"/>
                    </a:cubicBezTo>
                    <a:close/>
                    <a:moveTo>
                      <a:pt x="133" y="378"/>
                    </a:moveTo>
                    <a:lnTo>
                      <a:pt x="133" y="378"/>
                    </a:lnTo>
                    <a:cubicBezTo>
                      <a:pt x="166" y="387"/>
                      <a:pt x="202" y="406"/>
                      <a:pt x="235" y="423"/>
                    </a:cubicBezTo>
                    <a:cubicBezTo>
                      <a:pt x="203" y="426"/>
                      <a:pt x="170" y="430"/>
                      <a:pt x="138" y="438"/>
                    </a:cubicBezTo>
                    <a:cubicBezTo>
                      <a:pt x="136" y="419"/>
                      <a:pt x="134" y="399"/>
                      <a:pt x="133" y="378"/>
                    </a:cubicBezTo>
                    <a:close/>
                    <a:moveTo>
                      <a:pt x="2625" y="326"/>
                    </a:moveTo>
                    <a:cubicBezTo>
                      <a:pt x="2635" y="374"/>
                      <a:pt x="2644" y="425"/>
                      <a:pt x="2655" y="473"/>
                    </a:cubicBezTo>
                    <a:cubicBezTo>
                      <a:pt x="2635" y="434"/>
                      <a:pt x="2614" y="395"/>
                      <a:pt x="2594" y="354"/>
                    </a:cubicBezTo>
                    <a:cubicBezTo>
                      <a:pt x="2605" y="344"/>
                      <a:pt x="2616" y="335"/>
                      <a:pt x="2625" y="326"/>
                    </a:cubicBezTo>
                    <a:close/>
                    <a:moveTo>
                      <a:pt x="2493" y="453"/>
                    </a:moveTo>
                    <a:cubicBezTo>
                      <a:pt x="2499" y="469"/>
                      <a:pt x="2506" y="486"/>
                      <a:pt x="2513" y="503"/>
                    </a:cubicBezTo>
                    <a:cubicBezTo>
                      <a:pt x="2508" y="499"/>
                      <a:pt x="2502" y="495"/>
                      <a:pt x="2499" y="492"/>
                    </a:cubicBezTo>
                    <a:cubicBezTo>
                      <a:pt x="2487" y="482"/>
                      <a:pt x="2476" y="481"/>
                      <a:pt x="2465" y="481"/>
                    </a:cubicBezTo>
                    <a:cubicBezTo>
                      <a:pt x="2474" y="471"/>
                      <a:pt x="2484" y="462"/>
                      <a:pt x="2493" y="453"/>
                    </a:cubicBezTo>
                    <a:close/>
                    <a:moveTo>
                      <a:pt x="414" y="514"/>
                    </a:moveTo>
                    <a:cubicBezTo>
                      <a:pt x="425" y="520"/>
                      <a:pt x="437" y="527"/>
                      <a:pt x="448" y="533"/>
                    </a:cubicBezTo>
                    <a:cubicBezTo>
                      <a:pt x="405" y="553"/>
                      <a:pt x="360" y="576"/>
                      <a:pt x="317" y="598"/>
                    </a:cubicBezTo>
                    <a:cubicBezTo>
                      <a:pt x="340" y="576"/>
                      <a:pt x="366" y="553"/>
                      <a:pt x="394" y="535"/>
                    </a:cubicBezTo>
                    <a:cubicBezTo>
                      <a:pt x="403" y="529"/>
                      <a:pt x="409" y="522"/>
                      <a:pt x="414" y="514"/>
                    </a:cubicBezTo>
                    <a:close/>
                    <a:moveTo>
                      <a:pt x="2879" y="389"/>
                    </a:moveTo>
                    <a:cubicBezTo>
                      <a:pt x="2883" y="482"/>
                      <a:pt x="2888" y="574"/>
                      <a:pt x="2894" y="665"/>
                    </a:cubicBezTo>
                    <a:cubicBezTo>
                      <a:pt x="2871" y="576"/>
                      <a:pt x="2868" y="482"/>
                      <a:pt x="2879" y="389"/>
                    </a:cubicBezTo>
                    <a:close/>
                    <a:moveTo>
                      <a:pt x="466" y="704"/>
                    </a:moveTo>
                    <a:cubicBezTo>
                      <a:pt x="468" y="704"/>
                      <a:pt x="468" y="706"/>
                      <a:pt x="468" y="708"/>
                    </a:cubicBezTo>
                    <a:cubicBezTo>
                      <a:pt x="466" y="708"/>
                      <a:pt x="464" y="710"/>
                      <a:pt x="461" y="710"/>
                    </a:cubicBezTo>
                    <a:cubicBezTo>
                      <a:pt x="463" y="708"/>
                      <a:pt x="464" y="706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1"/>
                      <a:pt x="2359" y="682"/>
                      <a:pt x="2383" y="702"/>
                    </a:cubicBezTo>
                    <a:cubicBezTo>
                      <a:pt x="2387" y="712"/>
                      <a:pt x="2390" y="721"/>
                      <a:pt x="2398" y="730"/>
                    </a:cubicBezTo>
                    <a:cubicBezTo>
                      <a:pt x="2415" y="749"/>
                      <a:pt x="2433" y="758"/>
                      <a:pt x="2454" y="764"/>
                    </a:cubicBezTo>
                    <a:cubicBezTo>
                      <a:pt x="2486" y="792"/>
                      <a:pt x="2515" y="822"/>
                      <a:pt x="2547" y="852"/>
                    </a:cubicBezTo>
                    <a:cubicBezTo>
                      <a:pt x="2463" y="786"/>
                      <a:pt x="2379" y="721"/>
                      <a:pt x="2297" y="654"/>
                    </a:cubicBezTo>
                    <a:cubicBezTo>
                      <a:pt x="2301" y="650"/>
                      <a:pt x="2305" y="646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0"/>
                      <a:pt x="547" y="876"/>
                      <a:pt x="494" y="913"/>
                    </a:cubicBezTo>
                    <a:cubicBezTo>
                      <a:pt x="545" y="872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4"/>
                      <a:pt x="230" y="1045"/>
                    </a:cubicBezTo>
                    <a:cubicBezTo>
                      <a:pt x="230" y="1045"/>
                      <a:pt x="228" y="1047"/>
                      <a:pt x="226" y="1049"/>
                    </a:cubicBezTo>
                    <a:lnTo>
                      <a:pt x="226" y="1044"/>
                    </a:lnTo>
                    <a:close/>
                    <a:moveTo>
                      <a:pt x="2894" y="1098"/>
                    </a:moveTo>
                    <a:cubicBezTo>
                      <a:pt x="2903" y="1109"/>
                      <a:pt x="2912" y="1122"/>
                      <a:pt x="2920" y="1135"/>
                    </a:cubicBezTo>
                    <a:cubicBezTo>
                      <a:pt x="2909" y="1129"/>
                      <a:pt x="2898" y="1122"/>
                      <a:pt x="2884" y="1116"/>
                    </a:cubicBezTo>
                    <a:cubicBezTo>
                      <a:pt x="2888" y="1109"/>
                      <a:pt x="2892" y="1103"/>
                      <a:pt x="2894" y="1098"/>
                    </a:cubicBezTo>
                    <a:close/>
                    <a:moveTo>
                      <a:pt x="2915" y="0"/>
                    </a:moveTo>
                    <a:cubicBezTo>
                      <a:pt x="2905" y="0"/>
                      <a:pt x="2895" y="2"/>
                      <a:pt x="2884" y="7"/>
                    </a:cubicBezTo>
                    <a:cubicBezTo>
                      <a:pt x="2743" y="68"/>
                      <a:pt x="2620" y="165"/>
                      <a:pt x="2502" y="274"/>
                    </a:cubicBezTo>
                    <a:cubicBezTo>
                      <a:pt x="2482" y="279"/>
                      <a:pt x="2461" y="296"/>
                      <a:pt x="2456" y="318"/>
                    </a:cubicBezTo>
                    <a:cubicBezTo>
                      <a:pt x="2400" y="372"/>
                      <a:pt x="2348" y="428"/>
                      <a:pt x="2295" y="482"/>
                    </a:cubicBezTo>
                    <a:lnTo>
                      <a:pt x="2292" y="482"/>
                    </a:lnTo>
                    <a:cubicBezTo>
                      <a:pt x="2284" y="480"/>
                      <a:pt x="2277" y="479"/>
                      <a:pt x="2271" y="479"/>
                    </a:cubicBezTo>
                    <a:cubicBezTo>
                      <a:pt x="2231" y="479"/>
                      <a:pt x="2211" y="522"/>
                      <a:pt x="2221" y="559"/>
                    </a:cubicBezTo>
                    <a:cubicBezTo>
                      <a:pt x="2202" y="577"/>
                      <a:pt x="2182" y="598"/>
                      <a:pt x="2163" y="617"/>
                    </a:cubicBezTo>
                    <a:cubicBezTo>
                      <a:pt x="2141" y="637"/>
                      <a:pt x="2137" y="682"/>
                      <a:pt x="2163" y="702"/>
                    </a:cubicBezTo>
                    <a:cubicBezTo>
                      <a:pt x="2314" y="822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4"/>
                    </a:cubicBezTo>
                    <a:cubicBezTo>
                      <a:pt x="2983" y="1285"/>
                      <a:pt x="2988" y="1286"/>
                      <a:pt x="2993" y="1286"/>
                    </a:cubicBezTo>
                    <a:cubicBezTo>
                      <a:pt x="3026" y="1286"/>
                      <a:pt x="3057" y="1262"/>
                      <a:pt x="3054" y="1226"/>
                    </a:cubicBezTo>
                    <a:cubicBezTo>
                      <a:pt x="3026" y="850"/>
                      <a:pt x="2998" y="471"/>
                      <a:pt x="2987" y="93"/>
                    </a:cubicBezTo>
                    <a:cubicBezTo>
                      <a:pt x="2987" y="78"/>
                      <a:pt x="2983" y="67"/>
                      <a:pt x="2974" y="57"/>
                    </a:cubicBezTo>
                    <a:cubicBezTo>
                      <a:pt x="2974" y="24"/>
                      <a:pt x="2947" y="0"/>
                      <a:pt x="2915" y="0"/>
                    </a:cubicBezTo>
                    <a:close/>
                    <a:moveTo>
                      <a:pt x="88" y="248"/>
                    </a:moveTo>
                    <a:cubicBezTo>
                      <a:pt x="80" y="248"/>
                      <a:pt x="72" y="248"/>
                      <a:pt x="64" y="249"/>
                    </a:cubicBezTo>
                    <a:cubicBezTo>
                      <a:pt x="34" y="253"/>
                      <a:pt x="0" y="275"/>
                      <a:pt x="4" y="311"/>
                    </a:cubicBezTo>
                    <a:cubicBezTo>
                      <a:pt x="6" y="328"/>
                      <a:pt x="8" y="344"/>
                      <a:pt x="10" y="361"/>
                    </a:cubicBezTo>
                    <a:cubicBezTo>
                      <a:pt x="8" y="369"/>
                      <a:pt x="8" y="376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1"/>
                      <a:pt x="45" y="1265"/>
                    </a:cubicBezTo>
                    <a:cubicBezTo>
                      <a:pt x="44" y="1301"/>
                      <a:pt x="74" y="1326"/>
                      <a:pt x="106" y="1326"/>
                    </a:cubicBezTo>
                    <a:cubicBezTo>
                      <a:pt x="116" y="1326"/>
                      <a:pt x="127" y="1324"/>
                      <a:pt x="136" y="1318"/>
                    </a:cubicBezTo>
                    <a:cubicBezTo>
                      <a:pt x="155" y="1306"/>
                      <a:pt x="170" y="1295"/>
                      <a:pt x="187" y="1282"/>
                    </a:cubicBezTo>
                    <a:cubicBezTo>
                      <a:pt x="203" y="1282"/>
                      <a:pt x="222" y="1277"/>
                      <a:pt x="233" y="1265"/>
                    </a:cubicBezTo>
                    <a:cubicBezTo>
                      <a:pt x="453" y="1079"/>
                      <a:pt x="688" y="919"/>
                      <a:pt x="940" y="779"/>
                    </a:cubicBezTo>
                    <a:cubicBezTo>
                      <a:pt x="981" y="756"/>
                      <a:pt x="977" y="699"/>
                      <a:pt x="940" y="674"/>
                    </a:cubicBezTo>
                    <a:cubicBezTo>
                      <a:pt x="789" y="581"/>
                      <a:pt x="636" y="494"/>
                      <a:pt x="479" y="412"/>
                    </a:cubicBezTo>
                    <a:cubicBezTo>
                      <a:pt x="371" y="355"/>
                      <a:pt x="221" y="248"/>
                      <a:pt x="88" y="2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5"/>
              <p:cNvSpPr/>
              <p:nvPr/>
            </p:nvSpPr>
            <p:spPr>
              <a:xfrm>
                <a:off x="450989" y="4020023"/>
                <a:ext cx="491161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610" extrusionOk="0">
                    <a:moveTo>
                      <a:pt x="2868" y="0"/>
                    </a:moveTo>
                    <a:cubicBezTo>
                      <a:pt x="2841" y="0"/>
                      <a:pt x="2813" y="10"/>
                      <a:pt x="2788" y="34"/>
                    </a:cubicBezTo>
                    <a:cubicBezTo>
                      <a:pt x="2348" y="465"/>
                      <a:pt x="1912" y="900"/>
                      <a:pt x="1479" y="1336"/>
                    </a:cubicBezTo>
                    <a:cubicBezTo>
                      <a:pt x="1397" y="1271"/>
                      <a:pt x="1330" y="1190"/>
                      <a:pt x="1259" y="1112"/>
                    </a:cubicBezTo>
                    <a:cubicBezTo>
                      <a:pt x="1158" y="1002"/>
                      <a:pt x="1039" y="909"/>
                      <a:pt x="920" y="816"/>
                    </a:cubicBezTo>
                    <a:cubicBezTo>
                      <a:pt x="677" y="627"/>
                      <a:pt x="461" y="420"/>
                      <a:pt x="252" y="193"/>
                    </a:cubicBezTo>
                    <a:cubicBezTo>
                      <a:pt x="228" y="166"/>
                      <a:pt x="199" y="155"/>
                      <a:pt x="172" y="155"/>
                    </a:cubicBezTo>
                    <a:cubicBezTo>
                      <a:pt x="82" y="155"/>
                      <a:pt x="1" y="277"/>
                      <a:pt x="81" y="365"/>
                    </a:cubicBezTo>
                    <a:cubicBezTo>
                      <a:pt x="301" y="601"/>
                      <a:pt x="526" y="816"/>
                      <a:pt x="782" y="1013"/>
                    </a:cubicBezTo>
                    <a:cubicBezTo>
                      <a:pt x="899" y="1105"/>
                      <a:pt x="1013" y="1202"/>
                      <a:pt x="1114" y="1314"/>
                    </a:cubicBezTo>
                    <a:cubicBezTo>
                      <a:pt x="1209" y="1416"/>
                      <a:pt x="1300" y="1517"/>
                      <a:pt x="1421" y="1591"/>
                    </a:cubicBezTo>
                    <a:cubicBezTo>
                      <a:pt x="1443" y="1604"/>
                      <a:pt x="1463" y="1609"/>
                      <a:pt x="1483" y="1609"/>
                    </a:cubicBezTo>
                    <a:cubicBezTo>
                      <a:pt x="1495" y="1609"/>
                      <a:pt x="1507" y="1607"/>
                      <a:pt x="1518" y="1602"/>
                    </a:cubicBezTo>
                    <a:cubicBezTo>
                      <a:pt x="1542" y="1601"/>
                      <a:pt x="1567" y="1589"/>
                      <a:pt x="1589" y="1569"/>
                    </a:cubicBezTo>
                    <a:cubicBezTo>
                      <a:pt x="2042" y="1112"/>
                      <a:pt x="2499" y="657"/>
                      <a:pt x="2959" y="206"/>
                    </a:cubicBezTo>
                    <a:cubicBezTo>
                      <a:pt x="3046" y="122"/>
                      <a:pt x="2962" y="0"/>
                      <a:pt x="2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5"/>
              <p:cNvSpPr/>
              <p:nvPr/>
            </p:nvSpPr>
            <p:spPr>
              <a:xfrm>
                <a:off x="437932" y="4119157"/>
                <a:ext cx="513245" cy="26951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2" extrusionOk="0">
                    <a:moveTo>
                      <a:pt x="3018" y="0"/>
                    </a:moveTo>
                    <a:cubicBezTo>
                      <a:pt x="2991" y="0"/>
                      <a:pt x="2963" y="12"/>
                      <a:pt x="2940" y="42"/>
                    </a:cubicBezTo>
                    <a:cubicBezTo>
                      <a:pt x="2736" y="301"/>
                      <a:pt x="2515" y="544"/>
                      <a:pt x="2278" y="773"/>
                    </a:cubicBezTo>
                    <a:cubicBezTo>
                      <a:pt x="2155" y="892"/>
                      <a:pt x="2024" y="1006"/>
                      <a:pt x="1894" y="1116"/>
                    </a:cubicBezTo>
                    <a:cubicBezTo>
                      <a:pt x="1797" y="1194"/>
                      <a:pt x="1678" y="1265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4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7"/>
                    </a:cubicBezTo>
                    <a:cubicBezTo>
                      <a:pt x="611" y="915"/>
                      <a:pt x="1092" y="1284"/>
                      <a:pt x="1575" y="1648"/>
                    </a:cubicBezTo>
                    <a:cubicBezTo>
                      <a:pt x="1597" y="1664"/>
                      <a:pt x="1620" y="1672"/>
                      <a:pt x="1640" y="1672"/>
                    </a:cubicBezTo>
                    <a:cubicBezTo>
                      <a:pt x="1681" y="1672"/>
                      <a:pt x="1715" y="1643"/>
                      <a:pt x="1733" y="1605"/>
                    </a:cubicBezTo>
                    <a:cubicBezTo>
                      <a:pt x="1748" y="1595"/>
                      <a:pt x="1763" y="1580"/>
                      <a:pt x="1773" y="1558"/>
                    </a:cubicBezTo>
                    <a:cubicBezTo>
                      <a:pt x="1829" y="1431"/>
                      <a:pt x="1993" y="1345"/>
                      <a:pt x="2097" y="1260"/>
                    </a:cubicBezTo>
                    <a:cubicBezTo>
                      <a:pt x="2218" y="1159"/>
                      <a:pt x="2336" y="1053"/>
                      <a:pt x="2449" y="945"/>
                    </a:cubicBezTo>
                    <a:cubicBezTo>
                      <a:pt x="2688" y="717"/>
                      <a:pt x="2908" y="471"/>
                      <a:pt x="3111" y="214"/>
                    </a:cubicBezTo>
                    <a:cubicBezTo>
                      <a:pt x="3183" y="122"/>
                      <a:pt x="3103" y="0"/>
                      <a:pt x="3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5"/>
              <p:cNvSpPr/>
              <p:nvPr/>
            </p:nvSpPr>
            <p:spPr>
              <a:xfrm>
                <a:off x="434386" y="3583024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5" y="0"/>
                    </a:moveTo>
                    <a:cubicBezTo>
                      <a:pt x="1588" y="0"/>
                      <a:pt x="1561" y="10"/>
                      <a:pt x="1535" y="33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6"/>
                      <a:pt x="163" y="1426"/>
                    </a:cubicBezTo>
                    <a:cubicBezTo>
                      <a:pt x="183" y="1426"/>
                      <a:pt x="205" y="1419"/>
                      <a:pt x="227" y="1403"/>
                    </a:cubicBezTo>
                    <a:cubicBezTo>
                      <a:pt x="715" y="1056"/>
                      <a:pt x="1183" y="682"/>
                      <a:pt x="1627" y="279"/>
                    </a:cubicBezTo>
                    <a:cubicBezTo>
                      <a:pt x="1834" y="482"/>
                      <a:pt x="2041" y="687"/>
                      <a:pt x="2250" y="892"/>
                    </a:cubicBezTo>
                    <a:cubicBezTo>
                      <a:pt x="2466" y="1105"/>
                      <a:pt x="2673" y="1343"/>
                      <a:pt x="2930" y="1507"/>
                    </a:cubicBezTo>
                    <a:cubicBezTo>
                      <a:pt x="2951" y="1521"/>
                      <a:pt x="2972" y="1527"/>
                      <a:pt x="2992" y="1527"/>
                    </a:cubicBezTo>
                    <a:cubicBezTo>
                      <a:pt x="3095" y="1527"/>
                      <a:pt x="3163" y="1367"/>
                      <a:pt x="3053" y="1297"/>
                    </a:cubicBezTo>
                    <a:cubicBezTo>
                      <a:pt x="2814" y="1146"/>
                      <a:pt x="2621" y="916"/>
                      <a:pt x="2421" y="721"/>
                    </a:cubicBezTo>
                    <a:cubicBezTo>
                      <a:pt x="2194" y="497"/>
                      <a:pt x="1966" y="273"/>
                      <a:pt x="1741" y="49"/>
                    </a:cubicBezTo>
                    <a:cubicBezTo>
                      <a:pt x="1720" y="31"/>
                      <a:pt x="1698" y="20"/>
                      <a:pt x="1675" y="16"/>
                    </a:cubicBezTo>
                    <a:cubicBezTo>
                      <a:pt x="1657" y="6"/>
                      <a:pt x="1637" y="0"/>
                      <a:pt x="16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5"/>
              <p:cNvSpPr/>
              <p:nvPr/>
            </p:nvSpPr>
            <p:spPr>
              <a:xfrm>
                <a:off x="452118" y="3468093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0"/>
                    </a:moveTo>
                    <a:cubicBezTo>
                      <a:pt x="1482" y="0"/>
                      <a:pt x="1454" y="12"/>
                      <a:pt x="1431" y="41"/>
                    </a:cubicBezTo>
                    <a:cubicBezTo>
                      <a:pt x="1060" y="496"/>
                      <a:pt x="555" y="835"/>
                      <a:pt x="96" y="1195"/>
                    </a:cubicBezTo>
                    <a:cubicBezTo>
                      <a:pt x="0" y="1272"/>
                      <a:pt x="88" y="1395"/>
                      <a:pt x="188" y="1395"/>
                    </a:cubicBezTo>
                    <a:cubicBezTo>
                      <a:pt x="215" y="1395"/>
                      <a:pt x="242" y="1387"/>
                      <a:pt x="268" y="1367"/>
                    </a:cubicBezTo>
                    <a:cubicBezTo>
                      <a:pt x="708" y="1022"/>
                      <a:pt x="1191" y="694"/>
                      <a:pt x="1558" y="265"/>
                    </a:cubicBezTo>
                    <a:cubicBezTo>
                      <a:pt x="1990" y="651"/>
                      <a:pt x="2414" y="1048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5"/>
                    </a:cubicBezTo>
                    <a:cubicBezTo>
                      <a:pt x="2572" y="863"/>
                      <a:pt x="2136" y="455"/>
                      <a:pt x="1688" y="56"/>
                    </a:cubicBezTo>
                    <a:cubicBezTo>
                      <a:pt x="1663" y="34"/>
                      <a:pt x="1635" y="25"/>
                      <a:pt x="1608" y="25"/>
                    </a:cubicBezTo>
                    <a:cubicBezTo>
                      <a:pt x="1599" y="25"/>
                      <a:pt x="1589" y="26"/>
                      <a:pt x="1580" y="28"/>
                    </a:cubicBezTo>
                    <a:cubicBezTo>
                      <a:pt x="1559" y="11"/>
                      <a:pt x="153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5"/>
              <p:cNvSpPr/>
              <p:nvPr/>
            </p:nvSpPr>
            <p:spPr>
              <a:xfrm>
                <a:off x="473234" y="370263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7"/>
                    </a:cubicBezTo>
                    <a:cubicBezTo>
                      <a:pt x="1360" y="363"/>
                      <a:pt x="1354" y="394"/>
                      <a:pt x="1365" y="432"/>
                    </a:cubicBezTo>
                    <a:cubicBezTo>
                      <a:pt x="1382" y="490"/>
                      <a:pt x="1401" y="547"/>
                      <a:pt x="1417" y="607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8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9"/>
                    </a:moveTo>
                    <a:cubicBezTo>
                      <a:pt x="496" y="1189"/>
                      <a:pt x="496" y="1196"/>
                      <a:pt x="496" y="1206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9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3"/>
                      <a:pt x="372" y="1439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80"/>
                    </a:move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5"/>
                      <a:pt x="2042" y="1821"/>
                      <a:pt x="2035" y="1828"/>
                    </a:cubicBezTo>
                    <a:cubicBezTo>
                      <a:pt x="2001" y="1713"/>
                      <a:pt x="1966" y="1595"/>
                      <a:pt x="1932" y="1480"/>
                    </a:cubicBezTo>
                    <a:close/>
                    <a:moveTo>
                      <a:pt x="733" y="1798"/>
                    </a:moveTo>
                    <a:cubicBezTo>
                      <a:pt x="746" y="1823"/>
                      <a:pt x="757" y="1849"/>
                      <a:pt x="771" y="1873"/>
                    </a:cubicBezTo>
                    <a:cubicBezTo>
                      <a:pt x="750" y="1851"/>
                      <a:pt x="730" y="1828"/>
                      <a:pt x="709" y="1808"/>
                    </a:cubicBezTo>
                    <a:cubicBezTo>
                      <a:pt x="718" y="1806"/>
                      <a:pt x="726" y="1802"/>
                      <a:pt x="733" y="1798"/>
                    </a:cubicBezTo>
                    <a:close/>
                    <a:moveTo>
                      <a:pt x="1302" y="2375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6"/>
                      <a:pt x="1326" y="2492"/>
                    </a:cubicBezTo>
                    <a:cubicBezTo>
                      <a:pt x="1306" y="2468"/>
                      <a:pt x="1283" y="2444"/>
                      <a:pt x="1263" y="2421"/>
                    </a:cubicBezTo>
                    <a:cubicBezTo>
                      <a:pt x="1278" y="2408"/>
                      <a:pt x="1291" y="2393"/>
                      <a:pt x="1302" y="2375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1"/>
                      <a:pt x="946" y="365"/>
                      <a:pt x="785" y="531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0"/>
                      <a:pt x="267" y="1068"/>
                      <a:pt x="47" y="1295"/>
                    </a:cubicBezTo>
                    <a:cubicBezTo>
                      <a:pt x="2" y="1343"/>
                      <a:pt x="1" y="1418"/>
                      <a:pt x="47" y="1467"/>
                    </a:cubicBezTo>
                    <a:cubicBezTo>
                      <a:pt x="457" y="1882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4"/>
                      <a:pt x="1403" y="2751"/>
                    </a:cubicBezTo>
                    <a:cubicBezTo>
                      <a:pt x="1837" y="2341"/>
                      <a:pt x="2275" y="1933"/>
                      <a:pt x="2715" y="1530"/>
                    </a:cubicBezTo>
                    <a:cubicBezTo>
                      <a:pt x="2732" y="1513"/>
                      <a:pt x="2743" y="1496"/>
                      <a:pt x="2749" y="1478"/>
                    </a:cubicBezTo>
                    <a:cubicBezTo>
                      <a:pt x="2786" y="1435"/>
                      <a:pt x="2793" y="1373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554960" y="3784356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3"/>
                      <a:pt x="806" y="162"/>
                      <a:pt x="799" y="162"/>
                    </a:cubicBezTo>
                    <a:cubicBezTo>
                      <a:pt x="802" y="158"/>
                      <a:pt x="806" y="154"/>
                      <a:pt x="810" y="152"/>
                    </a:cubicBezTo>
                    <a:close/>
                    <a:moveTo>
                      <a:pt x="232" y="723"/>
                    </a:moveTo>
                    <a:cubicBezTo>
                      <a:pt x="236" y="725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5"/>
                      <a:pt x="232" y="723"/>
                    </a:cubicBezTo>
                    <a:close/>
                    <a:moveTo>
                      <a:pt x="159" y="887"/>
                    </a:moveTo>
                    <a:lnTo>
                      <a:pt x="159" y="887"/>
                    </a:lnTo>
                    <a:cubicBezTo>
                      <a:pt x="209" y="932"/>
                      <a:pt x="258" y="978"/>
                      <a:pt x="308" y="1023"/>
                    </a:cubicBezTo>
                    <a:cubicBezTo>
                      <a:pt x="323" y="1042"/>
                      <a:pt x="340" y="1060"/>
                      <a:pt x="355" y="1077"/>
                    </a:cubicBezTo>
                    <a:cubicBezTo>
                      <a:pt x="280" y="1014"/>
                      <a:pt x="196" y="939"/>
                      <a:pt x="159" y="887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5"/>
                    </a:cubicBezTo>
                    <a:cubicBezTo>
                      <a:pt x="886" y="596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7"/>
                      <a:pt x="754" y="1092"/>
                    </a:cubicBezTo>
                    <a:cubicBezTo>
                      <a:pt x="664" y="1014"/>
                      <a:pt x="580" y="928"/>
                      <a:pt x="502" y="836"/>
                    </a:cubicBezTo>
                    <a:cubicBezTo>
                      <a:pt x="597" y="730"/>
                      <a:pt x="690" y="622"/>
                      <a:pt x="786" y="516"/>
                    </a:cubicBezTo>
                    <a:cubicBezTo>
                      <a:pt x="791" y="510"/>
                      <a:pt x="797" y="503"/>
                      <a:pt x="800" y="495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8"/>
                      <a:pt x="806" y="1325"/>
                      <a:pt x="800" y="1334"/>
                    </a:cubicBezTo>
                    <a:cubicBezTo>
                      <a:pt x="795" y="1329"/>
                      <a:pt x="789" y="1325"/>
                      <a:pt x="784" y="1319"/>
                    </a:cubicBezTo>
                    <a:cubicBezTo>
                      <a:pt x="791" y="1316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2"/>
                      <a:pt x="746" y="48"/>
                    </a:cubicBezTo>
                    <a:cubicBezTo>
                      <a:pt x="743" y="50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5"/>
                    </a:cubicBezTo>
                    <a:cubicBezTo>
                      <a:pt x="241" y="540"/>
                      <a:pt x="180" y="609"/>
                      <a:pt x="116" y="676"/>
                    </a:cubicBezTo>
                    <a:cubicBezTo>
                      <a:pt x="79" y="719"/>
                      <a:pt x="4" y="779"/>
                      <a:pt x="3" y="842"/>
                    </a:cubicBezTo>
                    <a:cubicBezTo>
                      <a:pt x="1" y="896"/>
                      <a:pt x="16" y="926"/>
                      <a:pt x="53" y="961"/>
                    </a:cubicBezTo>
                    <a:cubicBezTo>
                      <a:pt x="133" y="1042"/>
                      <a:pt x="223" y="1112"/>
                      <a:pt x="306" y="1187"/>
                    </a:cubicBezTo>
                    <a:cubicBezTo>
                      <a:pt x="463" y="1327"/>
                      <a:pt x="620" y="1465"/>
                      <a:pt x="776" y="1605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5"/>
                    </a:cubicBezTo>
                    <a:cubicBezTo>
                      <a:pt x="1099" y="1385"/>
                      <a:pt x="1337" y="1165"/>
                      <a:pt x="1576" y="945"/>
                    </a:cubicBezTo>
                    <a:cubicBezTo>
                      <a:pt x="1589" y="941"/>
                      <a:pt x="1600" y="932"/>
                      <a:pt x="1606" y="917"/>
                    </a:cubicBezTo>
                    <a:cubicBezTo>
                      <a:pt x="1608" y="917"/>
                      <a:pt x="1608" y="917"/>
                      <a:pt x="1610" y="915"/>
                    </a:cubicBezTo>
                    <a:cubicBezTo>
                      <a:pt x="1632" y="894"/>
                      <a:pt x="1632" y="868"/>
                      <a:pt x="1621" y="848"/>
                    </a:cubicBezTo>
                    <a:cubicBezTo>
                      <a:pt x="1615" y="713"/>
                      <a:pt x="1427" y="589"/>
                      <a:pt x="1347" y="508"/>
                    </a:cubicBezTo>
                    <a:cubicBezTo>
                      <a:pt x="1179" y="344"/>
                      <a:pt x="1013" y="182"/>
                      <a:pt x="847" y="18"/>
                    </a:cubicBezTo>
                    <a:cubicBezTo>
                      <a:pt x="835" y="6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5"/>
              <p:cNvSpPr/>
              <p:nvPr/>
            </p:nvSpPr>
            <p:spPr>
              <a:xfrm>
                <a:off x="622661" y="3857861"/>
                <a:ext cx="122669" cy="11638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2" extrusionOk="0">
                    <a:moveTo>
                      <a:pt x="392" y="185"/>
                    </a:moveTo>
                    <a:cubicBezTo>
                      <a:pt x="397" y="190"/>
                      <a:pt x="403" y="196"/>
                      <a:pt x="408" y="203"/>
                    </a:cubicBezTo>
                    <a:cubicBezTo>
                      <a:pt x="397" y="207"/>
                      <a:pt x="386" y="211"/>
                      <a:pt x="375" y="215"/>
                    </a:cubicBezTo>
                    <a:cubicBezTo>
                      <a:pt x="380" y="205"/>
                      <a:pt x="386" y="194"/>
                      <a:pt x="392" y="185"/>
                    </a:cubicBezTo>
                    <a:close/>
                    <a:moveTo>
                      <a:pt x="492" y="297"/>
                    </a:moveTo>
                    <a:cubicBezTo>
                      <a:pt x="494" y="298"/>
                      <a:pt x="496" y="300"/>
                      <a:pt x="498" y="302"/>
                    </a:cubicBezTo>
                    <a:cubicBezTo>
                      <a:pt x="492" y="304"/>
                      <a:pt x="489" y="306"/>
                      <a:pt x="483" y="306"/>
                    </a:cubicBezTo>
                    <a:cubicBezTo>
                      <a:pt x="487" y="304"/>
                      <a:pt x="489" y="300"/>
                      <a:pt x="492" y="297"/>
                    </a:cubicBezTo>
                    <a:close/>
                    <a:moveTo>
                      <a:pt x="591" y="405"/>
                    </a:moveTo>
                    <a:lnTo>
                      <a:pt x="600" y="414"/>
                    </a:lnTo>
                    <a:cubicBezTo>
                      <a:pt x="599" y="413"/>
                      <a:pt x="597" y="412"/>
                      <a:pt x="594" y="412"/>
                    </a:cubicBezTo>
                    <a:cubicBezTo>
                      <a:pt x="590" y="412"/>
                      <a:pt x="584" y="415"/>
                      <a:pt x="578" y="420"/>
                    </a:cubicBezTo>
                    <a:cubicBezTo>
                      <a:pt x="582" y="414"/>
                      <a:pt x="587" y="410"/>
                      <a:pt x="591" y="405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4"/>
                      <a:pt x="360" y="483"/>
                    </a:cubicBezTo>
                    <a:cubicBezTo>
                      <a:pt x="356" y="477"/>
                      <a:pt x="353" y="472"/>
                      <a:pt x="349" y="466"/>
                    </a:cubicBezTo>
                    <a:cubicBezTo>
                      <a:pt x="358" y="463"/>
                      <a:pt x="369" y="461"/>
                      <a:pt x="380" y="459"/>
                    </a:cubicBezTo>
                    <a:close/>
                    <a:moveTo>
                      <a:pt x="392" y="1"/>
                    </a:moveTo>
                    <a:cubicBezTo>
                      <a:pt x="386" y="1"/>
                      <a:pt x="379" y="2"/>
                      <a:pt x="373" y="4"/>
                    </a:cubicBezTo>
                    <a:cubicBezTo>
                      <a:pt x="220" y="60"/>
                      <a:pt x="181" y="235"/>
                      <a:pt x="37" y="298"/>
                    </a:cubicBezTo>
                    <a:cubicBezTo>
                      <a:pt x="0" y="315"/>
                      <a:pt x="2" y="367"/>
                      <a:pt x="26" y="394"/>
                    </a:cubicBezTo>
                    <a:cubicBezTo>
                      <a:pt x="78" y="451"/>
                      <a:pt x="131" y="511"/>
                      <a:pt x="183" y="569"/>
                    </a:cubicBezTo>
                    <a:cubicBezTo>
                      <a:pt x="222" y="614"/>
                      <a:pt x="274" y="699"/>
                      <a:pt x="332" y="716"/>
                    </a:cubicBezTo>
                    <a:cubicBezTo>
                      <a:pt x="346" y="720"/>
                      <a:pt x="360" y="722"/>
                      <a:pt x="373" y="722"/>
                    </a:cubicBezTo>
                    <a:cubicBezTo>
                      <a:pt x="463" y="722"/>
                      <a:pt x="526" y="636"/>
                      <a:pt x="591" y="576"/>
                    </a:cubicBezTo>
                    <a:cubicBezTo>
                      <a:pt x="647" y="524"/>
                      <a:pt x="761" y="448"/>
                      <a:pt x="709" y="358"/>
                    </a:cubicBezTo>
                    <a:cubicBezTo>
                      <a:pt x="647" y="252"/>
                      <a:pt x="537" y="157"/>
                      <a:pt x="449" y="67"/>
                    </a:cubicBezTo>
                    <a:cubicBezTo>
                      <a:pt x="451" y="34"/>
                      <a:pt x="426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7" name="Google Shape;437;p5"/>
          <p:cNvGrpSpPr/>
          <p:nvPr/>
        </p:nvGrpSpPr>
        <p:grpSpPr>
          <a:xfrm>
            <a:off x="-875575" y="4842643"/>
            <a:ext cx="12779421" cy="335731"/>
            <a:chOff x="-79175" y="4432550"/>
            <a:chExt cx="9425742" cy="247626"/>
          </a:xfrm>
        </p:grpSpPr>
        <p:grpSp>
          <p:nvGrpSpPr>
            <p:cNvPr id="438" name="Google Shape;438;p5"/>
            <p:cNvGrpSpPr/>
            <p:nvPr/>
          </p:nvGrpSpPr>
          <p:grpSpPr>
            <a:xfrm>
              <a:off x="-79175" y="4432550"/>
              <a:ext cx="559792" cy="247626"/>
              <a:chOff x="-79175" y="4432550"/>
              <a:chExt cx="559792" cy="247626"/>
            </a:xfrm>
          </p:grpSpPr>
          <p:sp>
            <p:nvSpPr>
              <p:cNvPr id="439" name="Google Shape;439;p5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5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5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5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4" name="Google Shape;444;p5"/>
            <p:cNvGrpSpPr/>
            <p:nvPr/>
          </p:nvGrpSpPr>
          <p:grpSpPr>
            <a:xfrm>
              <a:off x="437850" y="4432550"/>
              <a:ext cx="559792" cy="247626"/>
              <a:chOff x="-79175" y="4432550"/>
              <a:chExt cx="559792" cy="247626"/>
            </a:xfrm>
          </p:grpSpPr>
          <p:sp>
            <p:nvSpPr>
              <p:cNvPr id="445" name="Google Shape;445;p5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5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5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5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0" name="Google Shape;450;p5"/>
            <p:cNvGrpSpPr/>
            <p:nvPr/>
          </p:nvGrpSpPr>
          <p:grpSpPr>
            <a:xfrm>
              <a:off x="957375" y="4432550"/>
              <a:ext cx="559792" cy="247626"/>
              <a:chOff x="-79175" y="4432550"/>
              <a:chExt cx="559792" cy="247626"/>
            </a:xfrm>
          </p:grpSpPr>
          <p:sp>
            <p:nvSpPr>
              <p:cNvPr id="451" name="Google Shape;451;p5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5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5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6" name="Google Shape;456;p5"/>
            <p:cNvGrpSpPr/>
            <p:nvPr/>
          </p:nvGrpSpPr>
          <p:grpSpPr>
            <a:xfrm>
              <a:off x="1485350" y="4432550"/>
              <a:ext cx="559792" cy="247626"/>
              <a:chOff x="-79175" y="4432550"/>
              <a:chExt cx="559792" cy="247626"/>
            </a:xfrm>
          </p:grpSpPr>
          <p:sp>
            <p:nvSpPr>
              <p:cNvPr id="457" name="Google Shape;457;p5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5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5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2" name="Google Shape;462;p5"/>
            <p:cNvGrpSpPr/>
            <p:nvPr/>
          </p:nvGrpSpPr>
          <p:grpSpPr>
            <a:xfrm>
              <a:off x="2004875" y="4432550"/>
              <a:ext cx="559792" cy="247626"/>
              <a:chOff x="-79175" y="4432550"/>
              <a:chExt cx="559792" cy="247626"/>
            </a:xfrm>
          </p:grpSpPr>
          <p:sp>
            <p:nvSpPr>
              <p:cNvPr id="463" name="Google Shape;463;p5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5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5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8" name="Google Shape;468;p5"/>
            <p:cNvGrpSpPr/>
            <p:nvPr/>
          </p:nvGrpSpPr>
          <p:grpSpPr>
            <a:xfrm>
              <a:off x="2532875" y="4432550"/>
              <a:ext cx="559792" cy="247626"/>
              <a:chOff x="-79175" y="4432550"/>
              <a:chExt cx="559792" cy="247626"/>
            </a:xfrm>
          </p:grpSpPr>
          <p:sp>
            <p:nvSpPr>
              <p:cNvPr id="469" name="Google Shape;469;p5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5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5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5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4" name="Google Shape;474;p5"/>
            <p:cNvGrpSpPr/>
            <p:nvPr/>
          </p:nvGrpSpPr>
          <p:grpSpPr>
            <a:xfrm>
              <a:off x="3049900" y="4432550"/>
              <a:ext cx="559792" cy="247626"/>
              <a:chOff x="-79175" y="4432550"/>
              <a:chExt cx="559792" cy="247626"/>
            </a:xfrm>
          </p:grpSpPr>
          <p:sp>
            <p:nvSpPr>
              <p:cNvPr id="475" name="Google Shape;475;p5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5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5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5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5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3569425" y="4432550"/>
              <a:ext cx="559792" cy="247626"/>
              <a:chOff x="-79175" y="4432550"/>
              <a:chExt cx="559792" cy="247626"/>
            </a:xfrm>
          </p:grpSpPr>
          <p:sp>
            <p:nvSpPr>
              <p:cNvPr id="481" name="Google Shape;481;p5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5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5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5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5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6" name="Google Shape;486;p5"/>
            <p:cNvGrpSpPr/>
            <p:nvPr/>
          </p:nvGrpSpPr>
          <p:grpSpPr>
            <a:xfrm>
              <a:off x="4097400" y="4432550"/>
              <a:ext cx="559792" cy="247626"/>
              <a:chOff x="-79175" y="4432550"/>
              <a:chExt cx="559792" cy="247626"/>
            </a:xfrm>
          </p:grpSpPr>
          <p:sp>
            <p:nvSpPr>
              <p:cNvPr id="487" name="Google Shape;487;p5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5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5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5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5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2" name="Google Shape;492;p5"/>
            <p:cNvGrpSpPr/>
            <p:nvPr/>
          </p:nvGrpSpPr>
          <p:grpSpPr>
            <a:xfrm>
              <a:off x="4616925" y="4432550"/>
              <a:ext cx="559792" cy="247626"/>
              <a:chOff x="-79175" y="4432550"/>
              <a:chExt cx="559792" cy="247626"/>
            </a:xfrm>
          </p:grpSpPr>
          <p:sp>
            <p:nvSpPr>
              <p:cNvPr id="493" name="Google Shape;493;p5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5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5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5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5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8" name="Google Shape;498;p5"/>
            <p:cNvGrpSpPr/>
            <p:nvPr/>
          </p:nvGrpSpPr>
          <p:grpSpPr>
            <a:xfrm>
              <a:off x="5138175" y="4432550"/>
              <a:ext cx="559792" cy="247626"/>
              <a:chOff x="-79175" y="4432550"/>
              <a:chExt cx="559792" cy="247626"/>
            </a:xfrm>
          </p:grpSpPr>
          <p:sp>
            <p:nvSpPr>
              <p:cNvPr id="499" name="Google Shape;499;p5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4" name="Google Shape;504;p5"/>
            <p:cNvGrpSpPr/>
            <p:nvPr/>
          </p:nvGrpSpPr>
          <p:grpSpPr>
            <a:xfrm>
              <a:off x="5655200" y="4432550"/>
              <a:ext cx="559792" cy="247626"/>
              <a:chOff x="-79175" y="4432550"/>
              <a:chExt cx="559792" cy="247626"/>
            </a:xfrm>
          </p:grpSpPr>
          <p:sp>
            <p:nvSpPr>
              <p:cNvPr id="505" name="Google Shape;505;p5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5"/>
            <p:cNvGrpSpPr/>
            <p:nvPr/>
          </p:nvGrpSpPr>
          <p:grpSpPr>
            <a:xfrm>
              <a:off x="6174725" y="4432550"/>
              <a:ext cx="559792" cy="247626"/>
              <a:chOff x="-79175" y="4432550"/>
              <a:chExt cx="559792" cy="247626"/>
            </a:xfrm>
          </p:grpSpPr>
          <p:sp>
            <p:nvSpPr>
              <p:cNvPr id="511" name="Google Shape;511;p5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5"/>
            <p:cNvGrpSpPr/>
            <p:nvPr/>
          </p:nvGrpSpPr>
          <p:grpSpPr>
            <a:xfrm>
              <a:off x="6702700" y="4432550"/>
              <a:ext cx="559792" cy="247626"/>
              <a:chOff x="-79175" y="4432550"/>
              <a:chExt cx="559792" cy="247626"/>
            </a:xfrm>
          </p:grpSpPr>
          <p:sp>
            <p:nvSpPr>
              <p:cNvPr id="517" name="Google Shape;517;p5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5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5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5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5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2" name="Google Shape;522;p5"/>
            <p:cNvGrpSpPr/>
            <p:nvPr/>
          </p:nvGrpSpPr>
          <p:grpSpPr>
            <a:xfrm>
              <a:off x="7222225" y="4432550"/>
              <a:ext cx="559792" cy="247626"/>
              <a:chOff x="-79175" y="4432550"/>
              <a:chExt cx="559792" cy="247626"/>
            </a:xfrm>
          </p:grpSpPr>
          <p:sp>
            <p:nvSpPr>
              <p:cNvPr id="523" name="Google Shape;523;p5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5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5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5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5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8" name="Google Shape;528;p5"/>
            <p:cNvGrpSpPr/>
            <p:nvPr/>
          </p:nvGrpSpPr>
          <p:grpSpPr>
            <a:xfrm>
              <a:off x="7750225" y="4432550"/>
              <a:ext cx="559792" cy="247626"/>
              <a:chOff x="-79175" y="4432550"/>
              <a:chExt cx="559792" cy="247626"/>
            </a:xfrm>
          </p:grpSpPr>
          <p:sp>
            <p:nvSpPr>
              <p:cNvPr id="529" name="Google Shape;529;p5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5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5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5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5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4" name="Google Shape;534;p5"/>
            <p:cNvGrpSpPr/>
            <p:nvPr/>
          </p:nvGrpSpPr>
          <p:grpSpPr>
            <a:xfrm>
              <a:off x="8267250" y="4432550"/>
              <a:ext cx="559792" cy="247626"/>
              <a:chOff x="-79175" y="4432550"/>
              <a:chExt cx="559792" cy="247626"/>
            </a:xfrm>
          </p:grpSpPr>
          <p:sp>
            <p:nvSpPr>
              <p:cNvPr id="535" name="Google Shape;535;p5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5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5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5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0" name="Google Shape;540;p5"/>
            <p:cNvGrpSpPr/>
            <p:nvPr/>
          </p:nvGrpSpPr>
          <p:grpSpPr>
            <a:xfrm>
              <a:off x="8786775" y="4432550"/>
              <a:ext cx="559792" cy="247626"/>
              <a:chOff x="-79175" y="4432550"/>
              <a:chExt cx="559792" cy="247626"/>
            </a:xfrm>
          </p:grpSpPr>
          <p:sp>
            <p:nvSpPr>
              <p:cNvPr id="541" name="Google Shape;541;p5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5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5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5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5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7"/>
          <p:cNvSpPr txBox="1">
            <a:spLocks noGrp="1"/>
          </p:cNvSpPr>
          <p:nvPr>
            <p:ph type="title"/>
          </p:nvPr>
        </p:nvSpPr>
        <p:spPr>
          <a:xfrm>
            <a:off x="1130825" y="1634475"/>
            <a:ext cx="2311800" cy="10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7"/>
          <p:cNvSpPr txBox="1">
            <a:spLocks noGrp="1"/>
          </p:cNvSpPr>
          <p:nvPr>
            <p:ph type="body" idx="1"/>
          </p:nvPr>
        </p:nvSpPr>
        <p:spPr>
          <a:xfrm>
            <a:off x="1130825" y="2776274"/>
            <a:ext cx="25668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750" name="Google Shape;750;p7"/>
          <p:cNvGrpSpPr/>
          <p:nvPr/>
        </p:nvGrpSpPr>
        <p:grpSpPr>
          <a:xfrm rot="10800000">
            <a:off x="-2915675" y="-7"/>
            <a:ext cx="12779421" cy="335731"/>
            <a:chOff x="-79175" y="4432550"/>
            <a:chExt cx="9425742" cy="247626"/>
          </a:xfrm>
        </p:grpSpPr>
        <p:grpSp>
          <p:nvGrpSpPr>
            <p:cNvPr id="751" name="Google Shape;751;p7"/>
            <p:cNvGrpSpPr/>
            <p:nvPr/>
          </p:nvGrpSpPr>
          <p:grpSpPr>
            <a:xfrm>
              <a:off x="-79175" y="4432550"/>
              <a:ext cx="559792" cy="247626"/>
              <a:chOff x="-79175" y="4432550"/>
              <a:chExt cx="559792" cy="247626"/>
            </a:xfrm>
          </p:grpSpPr>
          <p:sp>
            <p:nvSpPr>
              <p:cNvPr id="752" name="Google Shape;752;p7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7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7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7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7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7" name="Google Shape;757;p7"/>
            <p:cNvGrpSpPr/>
            <p:nvPr/>
          </p:nvGrpSpPr>
          <p:grpSpPr>
            <a:xfrm>
              <a:off x="437850" y="4432550"/>
              <a:ext cx="559792" cy="247626"/>
              <a:chOff x="-79175" y="4432550"/>
              <a:chExt cx="559792" cy="247626"/>
            </a:xfrm>
          </p:grpSpPr>
          <p:sp>
            <p:nvSpPr>
              <p:cNvPr id="758" name="Google Shape;758;p7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7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7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7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7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3" name="Google Shape;763;p7"/>
            <p:cNvGrpSpPr/>
            <p:nvPr/>
          </p:nvGrpSpPr>
          <p:grpSpPr>
            <a:xfrm>
              <a:off x="957375" y="4432550"/>
              <a:ext cx="559792" cy="247626"/>
              <a:chOff x="-79175" y="4432550"/>
              <a:chExt cx="559792" cy="247626"/>
            </a:xfrm>
          </p:grpSpPr>
          <p:sp>
            <p:nvSpPr>
              <p:cNvPr id="764" name="Google Shape;764;p7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7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7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7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7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7"/>
            <p:cNvGrpSpPr/>
            <p:nvPr/>
          </p:nvGrpSpPr>
          <p:grpSpPr>
            <a:xfrm>
              <a:off x="1485350" y="4432550"/>
              <a:ext cx="559792" cy="247626"/>
              <a:chOff x="-79175" y="4432550"/>
              <a:chExt cx="559792" cy="247626"/>
            </a:xfrm>
          </p:grpSpPr>
          <p:sp>
            <p:nvSpPr>
              <p:cNvPr id="770" name="Google Shape;770;p7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7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7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7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7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5" name="Google Shape;775;p7"/>
            <p:cNvGrpSpPr/>
            <p:nvPr/>
          </p:nvGrpSpPr>
          <p:grpSpPr>
            <a:xfrm>
              <a:off x="2004875" y="4432550"/>
              <a:ext cx="559792" cy="247626"/>
              <a:chOff x="-79175" y="4432550"/>
              <a:chExt cx="559792" cy="247626"/>
            </a:xfrm>
          </p:grpSpPr>
          <p:sp>
            <p:nvSpPr>
              <p:cNvPr id="776" name="Google Shape;776;p7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7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7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7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7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1" name="Google Shape;781;p7"/>
            <p:cNvGrpSpPr/>
            <p:nvPr/>
          </p:nvGrpSpPr>
          <p:grpSpPr>
            <a:xfrm>
              <a:off x="2532875" y="4432550"/>
              <a:ext cx="559792" cy="247626"/>
              <a:chOff x="-79175" y="4432550"/>
              <a:chExt cx="559792" cy="247626"/>
            </a:xfrm>
          </p:grpSpPr>
          <p:sp>
            <p:nvSpPr>
              <p:cNvPr id="782" name="Google Shape;782;p7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7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7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7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7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7" name="Google Shape;787;p7"/>
            <p:cNvGrpSpPr/>
            <p:nvPr/>
          </p:nvGrpSpPr>
          <p:grpSpPr>
            <a:xfrm>
              <a:off x="3049900" y="4432550"/>
              <a:ext cx="559792" cy="247626"/>
              <a:chOff x="-79175" y="4432550"/>
              <a:chExt cx="559792" cy="247626"/>
            </a:xfrm>
          </p:grpSpPr>
          <p:sp>
            <p:nvSpPr>
              <p:cNvPr id="788" name="Google Shape;788;p7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7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7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7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7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3" name="Google Shape;793;p7"/>
            <p:cNvGrpSpPr/>
            <p:nvPr/>
          </p:nvGrpSpPr>
          <p:grpSpPr>
            <a:xfrm>
              <a:off x="3569425" y="4432550"/>
              <a:ext cx="559792" cy="247626"/>
              <a:chOff x="-79175" y="4432550"/>
              <a:chExt cx="559792" cy="247626"/>
            </a:xfrm>
          </p:grpSpPr>
          <p:sp>
            <p:nvSpPr>
              <p:cNvPr id="794" name="Google Shape;794;p7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7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7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7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7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9" name="Google Shape;799;p7"/>
            <p:cNvGrpSpPr/>
            <p:nvPr/>
          </p:nvGrpSpPr>
          <p:grpSpPr>
            <a:xfrm>
              <a:off x="4097400" y="4432550"/>
              <a:ext cx="559792" cy="247626"/>
              <a:chOff x="-79175" y="4432550"/>
              <a:chExt cx="559792" cy="247626"/>
            </a:xfrm>
          </p:grpSpPr>
          <p:sp>
            <p:nvSpPr>
              <p:cNvPr id="800" name="Google Shape;800;p7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7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5" name="Google Shape;805;p7"/>
            <p:cNvGrpSpPr/>
            <p:nvPr/>
          </p:nvGrpSpPr>
          <p:grpSpPr>
            <a:xfrm>
              <a:off x="4616925" y="4432550"/>
              <a:ext cx="559792" cy="247626"/>
              <a:chOff x="-79175" y="4432550"/>
              <a:chExt cx="559792" cy="247626"/>
            </a:xfrm>
          </p:grpSpPr>
          <p:sp>
            <p:nvSpPr>
              <p:cNvPr id="806" name="Google Shape;806;p7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7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7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7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7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7"/>
            <p:cNvGrpSpPr/>
            <p:nvPr/>
          </p:nvGrpSpPr>
          <p:grpSpPr>
            <a:xfrm>
              <a:off x="5138175" y="4432550"/>
              <a:ext cx="559792" cy="247626"/>
              <a:chOff x="-79175" y="4432550"/>
              <a:chExt cx="559792" cy="247626"/>
            </a:xfrm>
          </p:grpSpPr>
          <p:sp>
            <p:nvSpPr>
              <p:cNvPr id="812" name="Google Shape;812;p7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7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7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7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7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7"/>
            <p:cNvGrpSpPr/>
            <p:nvPr/>
          </p:nvGrpSpPr>
          <p:grpSpPr>
            <a:xfrm>
              <a:off x="5655200" y="4432550"/>
              <a:ext cx="559792" cy="247626"/>
              <a:chOff x="-79175" y="4432550"/>
              <a:chExt cx="559792" cy="247626"/>
            </a:xfrm>
          </p:grpSpPr>
          <p:sp>
            <p:nvSpPr>
              <p:cNvPr id="818" name="Google Shape;818;p7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7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7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7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3" name="Google Shape;823;p7"/>
            <p:cNvGrpSpPr/>
            <p:nvPr/>
          </p:nvGrpSpPr>
          <p:grpSpPr>
            <a:xfrm>
              <a:off x="6174725" y="4432550"/>
              <a:ext cx="559792" cy="247626"/>
              <a:chOff x="-79175" y="4432550"/>
              <a:chExt cx="559792" cy="247626"/>
            </a:xfrm>
          </p:grpSpPr>
          <p:sp>
            <p:nvSpPr>
              <p:cNvPr id="824" name="Google Shape;824;p7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7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9" name="Google Shape;829;p7"/>
            <p:cNvGrpSpPr/>
            <p:nvPr/>
          </p:nvGrpSpPr>
          <p:grpSpPr>
            <a:xfrm>
              <a:off x="6702700" y="4432550"/>
              <a:ext cx="559792" cy="247626"/>
              <a:chOff x="-79175" y="4432550"/>
              <a:chExt cx="559792" cy="247626"/>
            </a:xfrm>
          </p:grpSpPr>
          <p:sp>
            <p:nvSpPr>
              <p:cNvPr id="830" name="Google Shape;830;p7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7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7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5" name="Google Shape;835;p7"/>
            <p:cNvGrpSpPr/>
            <p:nvPr/>
          </p:nvGrpSpPr>
          <p:grpSpPr>
            <a:xfrm>
              <a:off x="7222225" y="4432550"/>
              <a:ext cx="559792" cy="247626"/>
              <a:chOff x="-79175" y="4432550"/>
              <a:chExt cx="559792" cy="247626"/>
            </a:xfrm>
          </p:grpSpPr>
          <p:sp>
            <p:nvSpPr>
              <p:cNvPr id="836" name="Google Shape;836;p7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7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1" name="Google Shape;841;p7"/>
            <p:cNvGrpSpPr/>
            <p:nvPr/>
          </p:nvGrpSpPr>
          <p:grpSpPr>
            <a:xfrm>
              <a:off x="7750225" y="4432550"/>
              <a:ext cx="559792" cy="247626"/>
              <a:chOff x="-79175" y="4432550"/>
              <a:chExt cx="559792" cy="247626"/>
            </a:xfrm>
          </p:grpSpPr>
          <p:sp>
            <p:nvSpPr>
              <p:cNvPr id="842" name="Google Shape;842;p7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7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7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7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7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7" name="Google Shape;847;p7"/>
            <p:cNvGrpSpPr/>
            <p:nvPr/>
          </p:nvGrpSpPr>
          <p:grpSpPr>
            <a:xfrm>
              <a:off x="8267250" y="4432550"/>
              <a:ext cx="559792" cy="247626"/>
              <a:chOff x="-79175" y="4432550"/>
              <a:chExt cx="559792" cy="247626"/>
            </a:xfrm>
          </p:grpSpPr>
          <p:sp>
            <p:nvSpPr>
              <p:cNvPr id="848" name="Google Shape;848;p7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3" name="Google Shape;853;p7"/>
            <p:cNvGrpSpPr/>
            <p:nvPr/>
          </p:nvGrpSpPr>
          <p:grpSpPr>
            <a:xfrm>
              <a:off x="8786775" y="4432550"/>
              <a:ext cx="559792" cy="247626"/>
              <a:chOff x="-79175" y="4432550"/>
              <a:chExt cx="559792" cy="247626"/>
            </a:xfrm>
          </p:grpSpPr>
          <p:sp>
            <p:nvSpPr>
              <p:cNvPr id="854" name="Google Shape;854;p7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7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9" name="Google Shape;859;p7"/>
          <p:cNvGrpSpPr/>
          <p:nvPr/>
        </p:nvGrpSpPr>
        <p:grpSpPr>
          <a:xfrm>
            <a:off x="152408" y="4194000"/>
            <a:ext cx="747842" cy="797100"/>
            <a:chOff x="3911458" y="-419250"/>
            <a:chExt cx="747842" cy="797100"/>
          </a:xfrm>
        </p:grpSpPr>
        <p:sp>
          <p:nvSpPr>
            <p:cNvPr id="860" name="Google Shape;860;p7"/>
            <p:cNvSpPr/>
            <p:nvPr/>
          </p:nvSpPr>
          <p:spPr>
            <a:xfrm>
              <a:off x="4028189" y="-419250"/>
              <a:ext cx="501560" cy="266299"/>
            </a:xfrm>
            <a:custGeom>
              <a:avLst/>
              <a:gdLst/>
              <a:ahLst/>
              <a:cxnLst/>
              <a:rect l="l" t="t" r="r" b="b"/>
              <a:pathLst>
                <a:path w="2230" h="1184" extrusionOk="0">
                  <a:moveTo>
                    <a:pt x="1324" y="163"/>
                  </a:moveTo>
                  <a:cubicBezTo>
                    <a:pt x="1361" y="165"/>
                    <a:pt x="1398" y="171"/>
                    <a:pt x="1434" y="175"/>
                  </a:cubicBezTo>
                  <a:cubicBezTo>
                    <a:pt x="1408" y="193"/>
                    <a:pt x="1378" y="212"/>
                    <a:pt x="1359" y="227"/>
                  </a:cubicBezTo>
                  <a:cubicBezTo>
                    <a:pt x="1354" y="203"/>
                    <a:pt x="1342" y="180"/>
                    <a:pt x="1324" y="163"/>
                  </a:cubicBezTo>
                  <a:close/>
                  <a:moveTo>
                    <a:pt x="871" y="725"/>
                  </a:moveTo>
                  <a:lnTo>
                    <a:pt x="871" y="725"/>
                  </a:lnTo>
                  <a:cubicBezTo>
                    <a:pt x="906" y="728"/>
                    <a:pt x="943" y="732"/>
                    <a:pt x="979" y="738"/>
                  </a:cubicBezTo>
                  <a:cubicBezTo>
                    <a:pt x="953" y="756"/>
                    <a:pt x="923" y="775"/>
                    <a:pt x="904" y="788"/>
                  </a:cubicBezTo>
                  <a:cubicBezTo>
                    <a:pt x="901" y="764"/>
                    <a:pt x="887" y="741"/>
                    <a:pt x="871" y="725"/>
                  </a:cubicBezTo>
                  <a:close/>
                  <a:moveTo>
                    <a:pt x="1905" y="725"/>
                  </a:moveTo>
                  <a:lnTo>
                    <a:pt x="1905" y="725"/>
                  </a:lnTo>
                  <a:cubicBezTo>
                    <a:pt x="1943" y="728"/>
                    <a:pt x="1978" y="732"/>
                    <a:pt x="2015" y="738"/>
                  </a:cubicBezTo>
                  <a:cubicBezTo>
                    <a:pt x="1987" y="756"/>
                    <a:pt x="1958" y="775"/>
                    <a:pt x="1939" y="788"/>
                  </a:cubicBezTo>
                  <a:cubicBezTo>
                    <a:pt x="1935" y="764"/>
                    <a:pt x="1922" y="741"/>
                    <a:pt x="1905" y="725"/>
                  </a:cubicBezTo>
                  <a:close/>
                  <a:moveTo>
                    <a:pt x="643" y="0"/>
                  </a:moveTo>
                  <a:cubicBezTo>
                    <a:pt x="586" y="0"/>
                    <a:pt x="532" y="12"/>
                    <a:pt x="503" y="57"/>
                  </a:cubicBezTo>
                  <a:cubicBezTo>
                    <a:pt x="455" y="139"/>
                    <a:pt x="543" y="214"/>
                    <a:pt x="591" y="266"/>
                  </a:cubicBezTo>
                  <a:cubicBezTo>
                    <a:pt x="684" y="361"/>
                    <a:pt x="774" y="430"/>
                    <a:pt x="880" y="505"/>
                  </a:cubicBezTo>
                  <a:cubicBezTo>
                    <a:pt x="919" y="534"/>
                    <a:pt x="962" y="572"/>
                    <a:pt x="1009" y="596"/>
                  </a:cubicBezTo>
                  <a:cubicBezTo>
                    <a:pt x="958" y="589"/>
                    <a:pt x="910" y="583"/>
                    <a:pt x="860" y="577"/>
                  </a:cubicBezTo>
                  <a:cubicBezTo>
                    <a:pt x="837" y="572"/>
                    <a:pt x="813" y="572"/>
                    <a:pt x="789" y="572"/>
                  </a:cubicBezTo>
                  <a:cubicBezTo>
                    <a:pt x="738" y="568"/>
                    <a:pt x="688" y="565"/>
                    <a:pt x="639" y="565"/>
                  </a:cubicBezTo>
                  <a:cubicBezTo>
                    <a:pt x="580" y="565"/>
                    <a:pt x="521" y="568"/>
                    <a:pt x="462" y="575"/>
                  </a:cubicBezTo>
                  <a:cubicBezTo>
                    <a:pt x="440" y="576"/>
                    <a:pt x="418" y="577"/>
                    <a:pt x="396" y="577"/>
                  </a:cubicBezTo>
                  <a:cubicBezTo>
                    <a:pt x="374" y="577"/>
                    <a:pt x="352" y="576"/>
                    <a:pt x="330" y="575"/>
                  </a:cubicBezTo>
                  <a:cubicBezTo>
                    <a:pt x="292" y="573"/>
                    <a:pt x="238" y="563"/>
                    <a:pt x="186" y="563"/>
                  </a:cubicBezTo>
                  <a:cubicBezTo>
                    <a:pt x="131" y="563"/>
                    <a:pt x="78" y="575"/>
                    <a:pt x="50" y="620"/>
                  </a:cubicBezTo>
                  <a:cubicBezTo>
                    <a:pt x="0" y="702"/>
                    <a:pt x="88" y="777"/>
                    <a:pt x="138" y="827"/>
                  </a:cubicBezTo>
                  <a:cubicBezTo>
                    <a:pt x="229" y="924"/>
                    <a:pt x="319" y="991"/>
                    <a:pt x="425" y="1068"/>
                  </a:cubicBezTo>
                  <a:cubicBezTo>
                    <a:pt x="489" y="1114"/>
                    <a:pt x="557" y="1184"/>
                    <a:pt x="641" y="1184"/>
                  </a:cubicBezTo>
                  <a:cubicBezTo>
                    <a:pt x="653" y="1184"/>
                    <a:pt x="665" y="1183"/>
                    <a:pt x="677" y="1180"/>
                  </a:cubicBezTo>
                  <a:cubicBezTo>
                    <a:pt x="787" y="1153"/>
                    <a:pt x="878" y="999"/>
                    <a:pt x="958" y="928"/>
                  </a:cubicBezTo>
                  <a:cubicBezTo>
                    <a:pt x="1009" y="883"/>
                    <a:pt x="1085" y="844"/>
                    <a:pt x="1135" y="792"/>
                  </a:cubicBezTo>
                  <a:cubicBezTo>
                    <a:pt x="1148" y="805"/>
                    <a:pt x="1162" y="816"/>
                    <a:pt x="1173" y="827"/>
                  </a:cubicBezTo>
                  <a:cubicBezTo>
                    <a:pt x="1264" y="924"/>
                    <a:pt x="1354" y="991"/>
                    <a:pt x="1460" y="1068"/>
                  </a:cubicBezTo>
                  <a:cubicBezTo>
                    <a:pt x="1524" y="1114"/>
                    <a:pt x="1592" y="1184"/>
                    <a:pt x="1676" y="1184"/>
                  </a:cubicBezTo>
                  <a:cubicBezTo>
                    <a:pt x="1687" y="1184"/>
                    <a:pt x="1699" y="1183"/>
                    <a:pt x="1712" y="1180"/>
                  </a:cubicBezTo>
                  <a:cubicBezTo>
                    <a:pt x="1822" y="1153"/>
                    <a:pt x="1913" y="999"/>
                    <a:pt x="1993" y="928"/>
                  </a:cubicBezTo>
                  <a:cubicBezTo>
                    <a:pt x="2066" y="863"/>
                    <a:pt x="2196" y="809"/>
                    <a:pt x="2221" y="706"/>
                  </a:cubicBezTo>
                  <a:cubicBezTo>
                    <a:pt x="2230" y="672"/>
                    <a:pt x="2209" y="626"/>
                    <a:pt x="2172" y="618"/>
                  </a:cubicBezTo>
                  <a:cubicBezTo>
                    <a:pt x="2081" y="602"/>
                    <a:pt x="1987" y="587"/>
                    <a:pt x="1896" y="577"/>
                  </a:cubicBezTo>
                  <a:cubicBezTo>
                    <a:pt x="1872" y="572"/>
                    <a:pt x="1848" y="572"/>
                    <a:pt x="1823" y="572"/>
                  </a:cubicBezTo>
                  <a:cubicBezTo>
                    <a:pt x="1773" y="568"/>
                    <a:pt x="1723" y="565"/>
                    <a:pt x="1673" y="565"/>
                  </a:cubicBezTo>
                  <a:cubicBezTo>
                    <a:pt x="1614" y="565"/>
                    <a:pt x="1556" y="568"/>
                    <a:pt x="1497" y="575"/>
                  </a:cubicBezTo>
                  <a:cubicBezTo>
                    <a:pt x="1475" y="576"/>
                    <a:pt x="1453" y="577"/>
                    <a:pt x="1431" y="577"/>
                  </a:cubicBezTo>
                  <a:cubicBezTo>
                    <a:pt x="1409" y="577"/>
                    <a:pt x="1387" y="576"/>
                    <a:pt x="1365" y="575"/>
                  </a:cubicBezTo>
                  <a:cubicBezTo>
                    <a:pt x="1327" y="572"/>
                    <a:pt x="1277" y="564"/>
                    <a:pt x="1229" y="562"/>
                  </a:cubicBezTo>
                  <a:cubicBezTo>
                    <a:pt x="1296" y="505"/>
                    <a:pt x="1357" y="415"/>
                    <a:pt x="1413" y="365"/>
                  </a:cubicBezTo>
                  <a:cubicBezTo>
                    <a:pt x="1486" y="300"/>
                    <a:pt x="1615" y="247"/>
                    <a:pt x="1641" y="145"/>
                  </a:cubicBezTo>
                  <a:cubicBezTo>
                    <a:pt x="1650" y="109"/>
                    <a:pt x="1630" y="65"/>
                    <a:pt x="1590" y="57"/>
                  </a:cubicBezTo>
                  <a:cubicBezTo>
                    <a:pt x="1499" y="39"/>
                    <a:pt x="1408" y="25"/>
                    <a:pt x="1314" y="14"/>
                  </a:cubicBezTo>
                  <a:cubicBezTo>
                    <a:pt x="1292" y="11"/>
                    <a:pt x="1268" y="9"/>
                    <a:pt x="1242" y="9"/>
                  </a:cubicBezTo>
                  <a:cubicBezTo>
                    <a:pt x="1193" y="5"/>
                    <a:pt x="1145" y="4"/>
                    <a:pt x="1096" y="4"/>
                  </a:cubicBezTo>
                  <a:cubicBezTo>
                    <a:pt x="1036" y="4"/>
                    <a:pt x="976" y="6"/>
                    <a:pt x="915" y="12"/>
                  </a:cubicBezTo>
                  <a:cubicBezTo>
                    <a:pt x="894" y="13"/>
                    <a:pt x="873" y="14"/>
                    <a:pt x="851" y="14"/>
                  </a:cubicBezTo>
                  <a:cubicBezTo>
                    <a:pt x="829" y="14"/>
                    <a:pt x="807" y="13"/>
                    <a:pt x="785" y="12"/>
                  </a:cubicBezTo>
                  <a:cubicBezTo>
                    <a:pt x="747" y="10"/>
                    <a:pt x="694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3911458" y="-153175"/>
              <a:ext cx="747842" cy="264725"/>
            </a:xfrm>
            <a:custGeom>
              <a:avLst/>
              <a:gdLst/>
              <a:ahLst/>
              <a:cxnLst/>
              <a:rect l="l" t="t" r="r" b="b"/>
              <a:pathLst>
                <a:path w="3325" h="1177" extrusionOk="0">
                  <a:moveTo>
                    <a:pt x="871" y="163"/>
                  </a:moveTo>
                  <a:lnTo>
                    <a:pt x="871" y="163"/>
                  </a:lnTo>
                  <a:cubicBezTo>
                    <a:pt x="909" y="166"/>
                    <a:pt x="944" y="170"/>
                    <a:pt x="981" y="176"/>
                  </a:cubicBezTo>
                  <a:cubicBezTo>
                    <a:pt x="953" y="194"/>
                    <a:pt x="925" y="213"/>
                    <a:pt x="905" y="226"/>
                  </a:cubicBezTo>
                  <a:cubicBezTo>
                    <a:pt x="901" y="202"/>
                    <a:pt x="888" y="179"/>
                    <a:pt x="871" y="163"/>
                  </a:cubicBezTo>
                  <a:close/>
                  <a:moveTo>
                    <a:pt x="1906" y="163"/>
                  </a:moveTo>
                  <a:cubicBezTo>
                    <a:pt x="1943" y="166"/>
                    <a:pt x="1981" y="170"/>
                    <a:pt x="2016" y="176"/>
                  </a:cubicBezTo>
                  <a:cubicBezTo>
                    <a:pt x="1988" y="194"/>
                    <a:pt x="1960" y="213"/>
                    <a:pt x="1940" y="226"/>
                  </a:cubicBezTo>
                  <a:cubicBezTo>
                    <a:pt x="1936" y="202"/>
                    <a:pt x="1925" y="179"/>
                    <a:pt x="1906" y="163"/>
                  </a:cubicBezTo>
                  <a:close/>
                  <a:moveTo>
                    <a:pt x="3001" y="163"/>
                  </a:moveTo>
                  <a:cubicBezTo>
                    <a:pt x="3038" y="166"/>
                    <a:pt x="3073" y="170"/>
                    <a:pt x="3111" y="176"/>
                  </a:cubicBezTo>
                  <a:cubicBezTo>
                    <a:pt x="3083" y="194"/>
                    <a:pt x="3055" y="213"/>
                    <a:pt x="3034" y="226"/>
                  </a:cubicBezTo>
                  <a:cubicBezTo>
                    <a:pt x="3030" y="202"/>
                    <a:pt x="3019" y="179"/>
                    <a:pt x="3001" y="163"/>
                  </a:cubicBezTo>
                  <a:close/>
                  <a:moveTo>
                    <a:pt x="2201" y="192"/>
                  </a:moveTo>
                  <a:cubicBezTo>
                    <a:pt x="2221" y="220"/>
                    <a:pt x="2247" y="245"/>
                    <a:pt x="2268" y="265"/>
                  </a:cubicBezTo>
                  <a:cubicBezTo>
                    <a:pt x="2361" y="362"/>
                    <a:pt x="2449" y="429"/>
                    <a:pt x="2555" y="506"/>
                  </a:cubicBezTo>
                  <a:cubicBezTo>
                    <a:pt x="2581" y="522"/>
                    <a:pt x="2605" y="545"/>
                    <a:pt x="2633" y="565"/>
                  </a:cubicBezTo>
                  <a:cubicBezTo>
                    <a:pt x="2531" y="599"/>
                    <a:pt x="2443" y="744"/>
                    <a:pt x="2367" y="811"/>
                  </a:cubicBezTo>
                  <a:cubicBezTo>
                    <a:pt x="2316" y="856"/>
                    <a:pt x="2240" y="895"/>
                    <a:pt x="2188" y="949"/>
                  </a:cubicBezTo>
                  <a:cubicBezTo>
                    <a:pt x="2176" y="936"/>
                    <a:pt x="2163" y="923"/>
                    <a:pt x="2152" y="912"/>
                  </a:cubicBezTo>
                  <a:cubicBezTo>
                    <a:pt x="2061" y="817"/>
                    <a:pt x="1971" y="748"/>
                    <a:pt x="1865" y="672"/>
                  </a:cubicBezTo>
                  <a:cubicBezTo>
                    <a:pt x="1833" y="649"/>
                    <a:pt x="1800" y="619"/>
                    <a:pt x="1763" y="597"/>
                  </a:cubicBezTo>
                  <a:cubicBezTo>
                    <a:pt x="1852" y="545"/>
                    <a:pt x="1927" y="425"/>
                    <a:pt x="1996" y="366"/>
                  </a:cubicBezTo>
                  <a:cubicBezTo>
                    <a:pt x="2055" y="312"/>
                    <a:pt x="2154" y="265"/>
                    <a:pt x="2201" y="192"/>
                  </a:cubicBezTo>
                  <a:close/>
                  <a:moveTo>
                    <a:pt x="1138" y="230"/>
                  </a:moveTo>
                  <a:cubicBezTo>
                    <a:pt x="1151" y="243"/>
                    <a:pt x="1162" y="254"/>
                    <a:pt x="1173" y="265"/>
                  </a:cubicBezTo>
                  <a:cubicBezTo>
                    <a:pt x="1267" y="362"/>
                    <a:pt x="1354" y="429"/>
                    <a:pt x="1461" y="506"/>
                  </a:cubicBezTo>
                  <a:cubicBezTo>
                    <a:pt x="1494" y="528"/>
                    <a:pt x="1526" y="558"/>
                    <a:pt x="1563" y="580"/>
                  </a:cubicBezTo>
                  <a:cubicBezTo>
                    <a:pt x="1475" y="632"/>
                    <a:pt x="1399" y="752"/>
                    <a:pt x="1332" y="811"/>
                  </a:cubicBezTo>
                  <a:cubicBezTo>
                    <a:pt x="1270" y="865"/>
                    <a:pt x="1172" y="912"/>
                    <a:pt x="1125" y="985"/>
                  </a:cubicBezTo>
                  <a:cubicBezTo>
                    <a:pt x="1104" y="957"/>
                    <a:pt x="1078" y="933"/>
                    <a:pt x="1058" y="912"/>
                  </a:cubicBezTo>
                  <a:cubicBezTo>
                    <a:pt x="966" y="817"/>
                    <a:pt x="877" y="748"/>
                    <a:pt x="771" y="672"/>
                  </a:cubicBezTo>
                  <a:cubicBezTo>
                    <a:pt x="746" y="655"/>
                    <a:pt x="720" y="632"/>
                    <a:pt x="692" y="614"/>
                  </a:cubicBezTo>
                  <a:cubicBezTo>
                    <a:pt x="797" y="578"/>
                    <a:pt x="883" y="435"/>
                    <a:pt x="959" y="366"/>
                  </a:cubicBezTo>
                  <a:cubicBezTo>
                    <a:pt x="1009" y="321"/>
                    <a:pt x="1086" y="282"/>
                    <a:pt x="1138" y="230"/>
                  </a:cubicBezTo>
                  <a:close/>
                  <a:moveTo>
                    <a:pt x="292" y="951"/>
                  </a:moveTo>
                  <a:cubicBezTo>
                    <a:pt x="295" y="975"/>
                    <a:pt x="308" y="998"/>
                    <a:pt x="325" y="1015"/>
                  </a:cubicBezTo>
                  <a:cubicBezTo>
                    <a:pt x="288" y="1011"/>
                    <a:pt x="252" y="1007"/>
                    <a:pt x="215" y="1002"/>
                  </a:cubicBezTo>
                  <a:cubicBezTo>
                    <a:pt x="243" y="983"/>
                    <a:pt x="271" y="966"/>
                    <a:pt x="292" y="951"/>
                  </a:cubicBezTo>
                  <a:close/>
                  <a:moveTo>
                    <a:pt x="1386" y="951"/>
                  </a:moveTo>
                  <a:cubicBezTo>
                    <a:pt x="1390" y="975"/>
                    <a:pt x="1403" y="998"/>
                    <a:pt x="1420" y="1015"/>
                  </a:cubicBezTo>
                  <a:cubicBezTo>
                    <a:pt x="1382" y="1011"/>
                    <a:pt x="1347" y="1007"/>
                    <a:pt x="1310" y="1002"/>
                  </a:cubicBezTo>
                  <a:cubicBezTo>
                    <a:pt x="1337" y="983"/>
                    <a:pt x="1365" y="966"/>
                    <a:pt x="1386" y="951"/>
                  </a:cubicBezTo>
                  <a:close/>
                  <a:moveTo>
                    <a:pt x="2421" y="951"/>
                  </a:moveTo>
                  <a:cubicBezTo>
                    <a:pt x="2424" y="975"/>
                    <a:pt x="2438" y="998"/>
                    <a:pt x="2454" y="1015"/>
                  </a:cubicBezTo>
                  <a:cubicBezTo>
                    <a:pt x="2417" y="1011"/>
                    <a:pt x="2382" y="1007"/>
                    <a:pt x="2344" y="1002"/>
                  </a:cubicBezTo>
                  <a:cubicBezTo>
                    <a:pt x="2372" y="983"/>
                    <a:pt x="2402" y="966"/>
                    <a:pt x="2421" y="951"/>
                  </a:cubicBezTo>
                  <a:close/>
                  <a:moveTo>
                    <a:pt x="187" y="1"/>
                  </a:moveTo>
                  <a:cubicBezTo>
                    <a:pt x="131" y="1"/>
                    <a:pt x="78" y="12"/>
                    <a:pt x="51" y="58"/>
                  </a:cubicBezTo>
                  <a:cubicBezTo>
                    <a:pt x="1" y="140"/>
                    <a:pt x="88" y="213"/>
                    <a:pt x="139" y="265"/>
                  </a:cubicBezTo>
                  <a:cubicBezTo>
                    <a:pt x="230" y="362"/>
                    <a:pt x="320" y="429"/>
                    <a:pt x="426" y="506"/>
                  </a:cubicBezTo>
                  <a:cubicBezTo>
                    <a:pt x="452" y="522"/>
                    <a:pt x="476" y="545"/>
                    <a:pt x="504" y="565"/>
                  </a:cubicBezTo>
                  <a:cubicBezTo>
                    <a:pt x="400" y="599"/>
                    <a:pt x="314" y="744"/>
                    <a:pt x="237" y="811"/>
                  </a:cubicBezTo>
                  <a:cubicBezTo>
                    <a:pt x="163" y="877"/>
                    <a:pt x="34" y="931"/>
                    <a:pt x="8" y="1033"/>
                  </a:cubicBezTo>
                  <a:cubicBezTo>
                    <a:pt x="1" y="1069"/>
                    <a:pt x="19" y="1113"/>
                    <a:pt x="59" y="1121"/>
                  </a:cubicBezTo>
                  <a:cubicBezTo>
                    <a:pt x="150" y="1138"/>
                    <a:pt x="243" y="1153"/>
                    <a:pt x="334" y="1162"/>
                  </a:cubicBezTo>
                  <a:cubicBezTo>
                    <a:pt x="359" y="1167"/>
                    <a:pt x="383" y="1169"/>
                    <a:pt x="407" y="1169"/>
                  </a:cubicBezTo>
                  <a:cubicBezTo>
                    <a:pt x="456" y="1173"/>
                    <a:pt x="505" y="1175"/>
                    <a:pt x="554" y="1175"/>
                  </a:cubicBezTo>
                  <a:cubicBezTo>
                    <a:pt x="614" y="1175"/>
                    <a:pt x="674" y="1172"/>
                    <a:pt x="733" y="1166"/>
                  </a:cubicBezTo>
                  <a:cubicBezTo>
                    <a:pt x="759" y="1165"/>
                    <a:pt x="784" y="1163"/>
                    <a:pt x="810" y="1163"/>
                  </a:cubicBezTo>
                  <a:cubicBezTo>
                    <a:pt x="828" y="1163"/>
                    <a:pt x="847" y="1164"/>
                    <a:pt x="866" y="1166"/>
                  </a:cubicBezTo>
                  <a:cubicBezTo>
                    <a:pt x="904" y="1167"/>
                    <a:pt x="957" y="1177"/>
                    <a:pt x="1008" y="1177"/>
                  </a:cubicBezTo>
                  <a:cubicBezTo>
                    <a:pt x="1064" y="1177"/>
                    <a:pt x="1118" y="1165"/>
                    <a:pt x="1145" y="1119"/>
                  </a:cubicBezTo>
                  <a:cubicBezTo>
                    <a:pt x="1149" y="1119"/>
                    <a:pt x="1151" y="1121"/>
                    <a:pt x="1153" y="1121"/>
                  </a:cubicBezTo>
                  <a:cubicBezTo>
                    <a:pt x="1244" y="1138"/>
                    <a:pt x="1336" y="1153"/>
                    <a:pt x="1429" y="1162"/>
                  </a:cubicBezTo>
                  <a:cubicBezTo>
                    <a:pt x="1453" y="1167"/>
                    <a:pt x="1477" y="1169"/>
                    <a:pt x="1502" y="1169"/>
                  </a:cubicBezTo>
                  <a:cubicBezTo>
                    <a:pt x="1550" y="1173"/>
                    <a:pt x="1599" y="1175"/>
                    <a:pt x="1648" y="1175"/>
                  </a:cubicBezTo>
                  <a:cubicBezTo>
                    <a:pt x="1708" y="1175"/>
                    <a:pt x="1768" y="1172"/>
                    <a:pt x="1828" y="1166"/>
                  </a:cubicBezTo>
                  <a:cubicBezTo>
                    <a:pt x="1853" y="1165"/>
                    <a:pt x="1878" y="1163"/>
                    <a:pt x="1904" y="1163"/>
                  </a:cubicBezTo>
                  <a:cubicBezTo>
                    <a:pt x="1922" y="1163"/>
                    <a:pt x="1941" y="1164"/>
                    <a:pt x="1960" y="1166"/>
                  </a:cubicBezTo>
                  <a:cubicBezTo>
                    <a:pt x="1998" y="1167"/>
                    <a:pt x="2050" y="1176"/>
                    <a:pt x="2100" y="1176"/>
                  </a:cubicBezTo>
                  <a:cubicBezTo>
                    <a:pt x="2153" y="1176"/>
                    <a:pt x="2204" y="1167"/>
                    <a:pt x="2232" y="1128"/>
                  </a:cubicBezTo>
                  <a:cubicBezTo>
                    <a:pt x="2309" y="1143"/>
                    <a:pt x="2387" y="1154"/>
                    <a:pt x="2464" y="1162"/>
                  </a:cubicBezTo>
                  <a:cubicBezTo>
                    <a:pt x="2488" y="1167"/>
                    <a:pt x="2512" y="1169"/>
                    <a:pt x="2536" y="1169"/>
                  </a:cubicBezTo>
                  <a:cubicBezTo>
                    <a:pt x="2586" y="1173"/>
                    <a:pt x="2635" y="1175"/>
                    <a:pt x="2684" y="1175"/>
                  </a:cubicBezTo>
                  <a:cubicBezTo>
                    <a:pt x="2744" y="1175"/>
                    <a:pt x="2803" y="1172"/>
                    <a:pt x="2863" y="1166"/>
                  </a:cubicBezTo>
                  <a:cubicBezTo>
                    <a:pt x="2888" y="1165"/>
                    <a:pt x="2914" y="1163"/>
                    <a:pt x="2939" y="1163"/>
                  </a:cubicBezTo>
                  <a:cubicBezTo>
                    <a:pt x="2957" y="1163"/>
                    <a:pt x="2976" y="1164"/>
                    <a:pt x="2995" y="1166"/>
                  </a:cubicBezTo>
                  <a:cubicBezTo>
                    <a:pt x="3033" y="1167"/>
                    <a:pt x="3086" y="1177"/>
                    <a:pt x="3137" y="1177"/>
                  </a:cubicBezTo>
                  <a:cubicBezTo>
                    <a:pt x="3193" y="1177"/>
                    <a:pt x="3247" y="1165"/>
                    <a:pt x="3275" y="1119"/>
                  </a:cubicBezTo>
                  <a:cubicBezTo>
                    <a:pt x="3325" y="1039"/>
                    <a:pt x="3237" y="964"/>
                    <a:pt x="3187" y="912"/>
                  </a:cubicBezTo>
                  <a:cubicBezTo>
                    <a:pt x="3096" y="817"/>
                    <a:pt x="3006" y="748"/>
                    <a:pt x="2900" y="672"/>
                  </a:cubicBezTo>
                  <a:cubicBezTo>
                    <a:pt x="2876" y="655"/>
                    <a:pt x="2850" y="632"/>
                    <a:pt x="2822" y="614"/>
                  </a:cubicBezTo>
                  <a:cubicBezTo>
                    <a:pt x="2926" y="578"/>
                    <a:pt x="3012" y="435"/>
                    <a:pt x="3088" y="366"/>
                  </a:cubicBezTo>
                  <a:cubicBezTo>
                    <a:pt x="3163" y="300"/>
                    <a:pt x="3291" y="246"/>
                    <a:pt x="3318" y="144"/>
                  </a:cubicBezTo>
                  <a:cubicBezTo>
                    <a:pt x="3325" y="110"/>
                    <a:pt x="3306" y="64"/>
                    <a:pt x="3267" y="56"/>
                  </a:cubicBezTo>
                  <a:cubicBezTo>
                    <a:pt x="3176" y="39"/>
                    <a:pt x="3084" y="25"/>
                    <a:pt x="2991" y="15"/>
                  </a:cubicBezTo>
                  <a:cubicBezTo>
                    <a:pt x="2967" y="10"/>
                    <a:pt x="2943" y="10"/>
                    <a:pt x="2919" y="10"/>
                  </a:cubicBezTo>
                  <a:cubicBezTo>
                    <a:pt x="2869" y="5"/>
                    <a:pt x="2819" y="3"/>
                    <a:pt x="2769" y="3"/>
                  </a:cubicBezTo>
                  <a:cubicBezTo>
                    <a:pt x="2710" y="3"/>
                    <a:pt x="2651" y="6"/>
                    <a:pt x="2592" y="13"/>
                  </a:cubicBezTo>
                  <a:cubicBezTo>
                    <a:pt x="2571" y="14"/>
                    <a:pt x="2549" y="15"/>
                    <a:pt x="2527" y="15"/>
                  </a:cubicBezTo>
                  <a:cubicBezTo>
                    <a:pt x="2505" y="15"/>
                    <a:pt x="2482" y="14"/>
                    <a:pt x="2460" y="13"/>
                  </a:cubicBezTo>
                  <a:cubicBezTo>
                    <a:pt x="2421" y="11"/>
                    <a:pt x="2368" y="1"/>
                    <a:pt x="2317" y="1"/>
                  </a:cubicBezTo>
                  <a:cubicBezTo>
                    <a:pt x="2261" y="1"/>
                    <a:pt x="2208" y="12"/>
                    <a:pt x="2180" y="58"/>
                  </a:cubicBezTo>
                  <a:cubicBezTo>
                    <a:pt x="2180" y="58"/>
                    <a:pt x="2180" y="58"/>
                    <a:pt x="2180" y="60"/>
                  </a:cubicBezTo>
                  <a:cubicBezTo>
                    <a:pt x="2178" y="58"/>
                    <a:pt x="2175" y="58"/>
                    <a:pt x="2173" y="56"/>
                  </a:cubicBezTo>
                  <a:cubicBezTo>
                    <a:pt x="2081" y="39"/>
                    <a:pt x="1990" y="25"/>
                    <a:pt x="1897" y="15"/>
                  </a:cubicBezTo>
                  <a:cubicBezTo>
                    <a:pt x="1874" y="10"/>
                    <a:pt x="1848" y="10"/>
                    <a:pt x="1824" y="10"/>
                  </a:cubicBezTo>
                  <a:cubicBezTo>
                    <a:pt x="1775" y="5"/>
                    <a:pt x="1725" y="3"/>
                    <a:pt x="1675" y="3"/>
                  </a:cubicBezTo>
                  <a:cubicBezTo>
                    <a:pt x="1616" y="3"/>
                    <a:pt x="1556" y="6"/>
                    <a:pt x="1498" y="13"/>
                  </a:cubicBezTo>
                  <a:cubicBezTo>
                    <a:pt x="1476" y="14"/>
                    <a:pt x="1454" y="15"/>
                    <a:pt x="1432" y="15"/>
                  </a:cubicBezTo>
                  <a:cubicBezTo>
                    <a:pt x="1410" y="15"/>
                    <a:pt x="1388" y="14"/>
                    <a:pt x="1365" y="13"/>
                  </a:cubicBezTo>
                  <a:cubicBezTo>
                    <a:pt x="1328" y="11"/>
                    <a:pt x="1275" y="1"/>
                    <a:pt x="1224" y="1"/>
                  </a:cubicBezTo>
                  <a:cubicBezTo>
                    <a:pt x="1172" y="1"/>
                    <a:pt x="1122" y="11"/>
                    <a:pt x="1093" y="49"/>
                  </a:cubicBezTo>
                  <a:cubicBezTo>
                    <a:pt x="1017" y="36"/>
                    <a:pt x="939" y="23"/>
                    <a:pt x="862" y="15"/>
                  </a:cubicBezTo>
                  <a:cubicBezTo>
                    <a:pt x="838" y="10"/>
                    <a:pt x="814" y="10"/>
                    <a:pt x="789" y="10"/>
                  </a:cubicBezTo>
                  <a:cubicBezTo>
                    <a:pt x="740" y="5"/>
                    <a:pt x="690" y="3"/>
                    <a:pt x="640" y="3"/>
                  </a:cubicBezTo>
                  <a:cubicBezTo>
                    <a:pt x="581" y="3"/>
                    <a:pt x="522" y="6"/>
                    <a:pt x="463" y="13"/>
                  </a:cubicBezTo>
                  <a:cubicBezTo>
                    <a:pt x="442" y="14"/>
                    <a:pt x="420" y="15"/>
                    <a:pt x="398" y="15"/>
                  </a:cubicBezTo>
                  <a:cubicBezTo>
                    <a:pt x="375" y="15"/>
                    <a:pt x="353" y="14"/>
                    <a:pt x="331" y="13"/>
                  </a:cubicBezTo>
                  <a:cubicBezTo>
                    <a:pt x="292" y="11"/>
                    <a:pt x="238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4041009" y="111325"/>
              <a:ext cx="501785" cy="266524"/>
            </a:xfrm>
            <a:custGeom>
              <a:avLst/>
              <a:gdLst/>
              <a:ahLst/>
              <a:cxnLst/>
              <a:rect l="l" t="t" r="r" b="b"/>
              <a:pathLst>
                <a:path w="2231" h="1185" extrusionOk="0">
                  <a:moveTo>
                    <a:pt x="292" y="396"/>
                  </a:moveTo>
                  <a:cubicBezTo>
                    <a:pt x="295" y="420"/>
                    <a:pt x="308" y="443"/>
                    <a:pt x="325" y="459"/>
                  </a:cubicBezTo>
                  <a:cubicBezTo>
                    <a:pt x="290" y="456"/>
                    <a:pt x="253" y="452"/>
                    <a:pt x="217" y="446"/>
                  </a:cubicBezTo>
                  <a:cubicBezTo>
                    <a:pt x="243" y="428"/>
                    <a:pt x="273" y="411"/>
                    <a:pt x="292" y="396"/>
                  </a:cubicBezTo>
                  <a:close/>
                  <a:moveTo>
                    <a:pt x="1326" y="396"/>
                  </a:moveTo>
                  <a:cubicBezTo>
                    <a:pt x="1332" y="420"/>
                    <a:pt x="1343" y="443"/>
                    <a:pt x="1362" y="459"/>
                  </a:cubicBezTo>
                  <a:cubicBezTo>
                    <a:pt x="1325" y="456"/>
                    <a:pt x="1287" y="452"/>
                    <a:pt x="1252" y="446"/>
                  </a:cubicBezTo>
                  <a:cubicBezTo>
                    <a:pt x="1278" y="428"/>
                    <a:pt x="1308" y="411"/>
                    <a:pt x="1326" y="396"/>
                  </a:cubicBezTo>
                  <a:close/>
                  <a:moveTo>
                    <a:pt x="873" y="959"/>
                  </a:moveTo>
                  <a:cubicBezTo>
                    <a:pt x="877" y="983"/>
                    <a:pt x="888" y="1006"/>
                    <a:pt x="907" y="1023"/>
                  </a:cubicBezTo>
                  <a:cubicBezTo>
                    <a:pt x="870" y="1019"/>
                    <a:pt x="832" y="1015"/>
                    <a:pt x="797" y="1009"/>
                  </a:cubicBezTo>
                  <a:cubicBezTo>
                    <a:pt x="825" y="991"/>
                    <a:pt x="853" y="972"/>
                    <a:pt x="873" y="959"/>
                  </a:cubicBezTo>
                  <a:close/>
                  <a:moveTo>
                    <a:pt x="553" y="1"/>
                  </a:moveTo>
                  <a:cubicBezTo>
                    <a:pt x="542" y="1"/>
                    <a:pt x="531" y="2"/>
                    <a:pt x="519" y="5"/>
                  </a:cubicBezTo>
                  <a:cubicBezTo>
                    <a:pt x="409" y="31"/>
                    <a:pt x="318" y="185"/>
                    <a:pt x="238" y="256"/>
                  </a:cubicBezTo>
                  <a:cubicBezTo>
                    <a:pt x="165" y="321"/>
                    <a:pt x="34" y="376"/>
                    <a:pt x="10" y="478"/>
                  </a:cubicBezTo>
                  <a:cubicBezTo>
                    <a:pt x="1" y="514"/>
                    <a:pt x="21" y="558"/>
                    <a:pt x="60" y="566"/>
                  </a:cubicBezTo>
                  <a:cubicBezTo>
                    <a:pt x="150" y="582"/>
                    <a:pt x="243" y="597"/>
                    <a:pt x="335" y="607"/>
                  </a:cubicBezTo>
                  <a:cubicBezTo>
                    <a:pt x="359" y="612"/>
                    <a:pt x="383" y="614"/>
                    <a:pt x="407" y="614"/>
                  </a:cubicBezTo>
                  <a:cubicBezTo>
                    <a:pt x="457" y="618"/>
                    <a:pt x="506" y="619"/>
                    <a:pt x="555" y="619"/>
                  </a:cubicBezTo>
                  <a:cubicBezTo>
                    <a:pt x="614" y="619"/>
                    <a:pt x="674" y="617"/>
                    <a:pt x="734" y="610"/>
                  </a:cubicBezTo>
                  <a:cubicBezTo>
                    <a:pt x="759" y="609"/>
                    <a:pt x="785" y="608"/>
                    <a:pt x="810" y="608"/>
                  </a:cubicBezTo>
                  <a:cubicBezTo>
                    <a:pt x="828" y="608"/>
                    <a:pt x="847" y="609"/>
                    <a:pt x="866" y="610"/>
                  </a:cubicBezTo>
                  <a:cubicBezTo>
                    <a:pt x="903" y="612"/>
                    <a:pt x="954" y="622"/>
                    <a:pt x="1004" y="622"/>
                  </a:cubicBezTo>
                  <a:cubicBezTo>
                    <a:pt x="935" y="679"/>
                    <a:pt x="873" y="769"/>
                    <a:pt x="817" y="819"/>
                  </a:cubicBezTo>
                  <a:cubicBezTo>
                    <a:pt x="745" y="885"/>
                    <a:pt x="616" y="937"/>
                    <a:pt x="590" y="1039"/>
                  </a:cubicBezTo>
                  <a:cubicBezTo>
                    <a:pt x="581" y="1075"/>
                    <a:pt x="601" y="1121"/>
                    <a:pt x="640" y="1129"/>
                  </a:cubicBezTo>
                  <a:cubicBezTo>
                    <a:pt x="732" y="1146"/>
                    <a:pt x="823" y="1160"/>
                    <a:pt x="916" y="1170"/>
                  </a:cubicBezTo>
                  <a:cubicBezTo>
                    <a:pt x="939" y="1174"/>
                    <a:pt x="965" y="1175"/>
                    <a:pt x="989" y="1175"/>
                  </a:cubicBezTo>
                  <a:cubicBezTo>
                    <a:pt x="1038" y="1180"/>
                    <a:pt x="1088" y="1182"/>
                    <a:pt x="1138" y="1182"/>
                  </a:cubicBezTo>
                  <a:cubicBezTo>
                    <a:pt x="1197" y="1182"/>
                    <a:pt x="1257" y="1179"/>
                    <a:pt x="1315" y="1172"/>
                  </a:cubicBezTo>
                  <a:cubicBezTo>
                    <a:pt x="1337" y="1171"/>
                    <a:pt x="1359" y="1170"/>
                    <a:pt x="1381" y="1170"/>
                  </a:cubicBezTo>
                  <a:cubicBezTo>
                    <a:pt x="1403" y="1170"/>
                    <a:pt x="1425" y="1171"/>
                    <a:pt x="1448" y="1172"/>
                  </a:cubicBezTo>
                  <a:cubicBezTo>
                    <a:pt x="1486" y="1174"/>
                    <a:pt x="1539" y="1184"/>
                    <a:pt x="1591" y="1184"/>
                  </a:cubicBezTo>
                  <a:cubicBezTo>
                    <a:pt x="1646" y="1184"/>
                    <a:pt x="1699" y="1173"/>
                    <a:pt x="1727" y="1127"/>
                  </a:cubicBezTo>
                  <a:cubicBezTo>
                    <a:pt x="1776" y="1045"/>
                    <a:pt x="1690" y="970"/>
                    <a:pt x="1640" y="918"/>
                  </a:cubicBezTo>
                  <a:cubicBezTo>
                    <a:pt x="1546" y="823"/>
                    <a:pt x="1457" y="756"/>
                    <a:pt x="1351" y="679"/>
                  </a:cubicBezTo>
                  <a:cubicBezTo>
                    <a:pt x="1312" y="651"/>
                    <a:pt x="1270" y="612"/>
                    <a:pt x="1224" y="588"/>
                  </a:cubicBezTo>
                  <a:lnTo>
                    <a:pt x="1224" y="588"/>
                  </a:lnTo>
                  <a:cubicBezTo>
                    <a:pt x="1272" y="596"/>
                    <a:pt x="1321" y="603"/>
                    <a:pt x="1371" y="607"/>
                  </a:cubicBezTo>
                  <a:cubicBezTo>
                    <a:pt x="1394" y="612"/>
                    <a:pt x="1418" y="614"/>
                    <a:pt x="1444" y="614"/>
                  </a:cubicBezTo>
                  <a:cubicBezTo>
                    <a:pt x="1492" y="618"/>
                    <a:pt x="1541" y="619"/>
                    <a:pt x="1590" y="619"/>
                  </a:cubicBezTo>
                  <a:cubicBezTo>
                    <a:pt x="1650" y="619"/>
                    <a:pt x="1710" y="617"/>
                    <a:pt x="1770" y="610"/>
                  </a:cubicBezTo>
                  <a:cubicBezTo>
                    <a:pt x="1795" y="609"/>
                    <a:pt x="1820" y="608"/>
                    <a:pt x="1845" y="608"/>
                  </a:cubicBezTo>
                  <a:cubicBezTo>
                    <a:pt x="1863" y="608"/>
                    <a:pt x="1882" y="609"/>
                    <a:pt x="1901" y="610"/>
                  </a:cubicBezTo>
                  <a:cubicBezTo>
                    <a:pt x="1939" y="612"/>
                    <a:pt x="1992" y="622"/>
                    <a:pt x="2043" y="622"/>
                  </a:cubicBezTo>
                  <a:cubicBezTo>
                    <a:pt x="2099" y="622"/>
                    <a:pt x="2154" y="610"/>
                    <a:pt x="2182" y="564"/>
                  </a:cubicBezTo>
                  <a:cubicBezTo>
                    <a:pt x="2231" y="484"/>
                    <a:pt x="2143" y="409"/>
                    <a:pt x="2095" y="357"/>
                  </a:cubicBezTo>
                  <a:cubicBezTo>
                    <a:pt x="2001" y="262"/>
                    <a:pt x="1912" y="193"/>
                    <a:pt x="1806" y="116"/>
                  </a:cubicBezTo>
                  <a:cubicBezTo>
                    <a:pt x="1743" y="72"/>
                    <a:pt x="1673" y="1"/>
                    <a:pt x="1587" y="1"/>
                  </a:cubicBezTo>
                  <a:cubicBezTo>
                    <a:pt x="1577" y="1"/>
                    <a:pt x="1565" y="2"/>
                    <a:pt x="1554" y="5"/>
                  </a:cubicBezTo>
                  <a:cubicBezTo>
                    <a:pt x="1444" y="31"/>
                    <a:pt x="1354" y="185"/>
                    <a:pt x="1272" y="256"/>
                  </a:cubicBezTo>
                  <a:cubicBezTo>
                    <a:pt x="1222" y="301"/>
                    <a:pt x="1146" y="340"/>
                    <a:pt x="1095" y="394"/>
                  </a:cubicBezTo>
                  <a:cubicBezTo>
                    <a:pt x="1082" y="381"/>
                    <a:pt x="1069" y="368"/>
                    <a:pt x="1058" y="357"/>
                  </a:cubicBezTo>
                  <a:cubicBezTo>
                    <a:pt x="967" y="262"/>
                    <a:pt x="877" y="193"/>
                    <a:pt x="771" y="116"/>
                  </a:cubicBezTo>
                  <a:cubicBezTo>
                    <a:pt x="706" y="72"/>
                    <a:pt x="638" y="1"/>
                    <a:pt x="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863;p7"/>
          <p:cNvGrpSpPr/>
          <p:nvPr/>
        </p:nvGrpSpPr>
        <p:grpSpPr>
          <a:xfrm>
            <a:off x="8335583" y="543800"/>
            <a:ext cx="747842" cy="797100"/>
            <a:chOff x="3911458" y="-419250"/>
            <a:chExt cx="747842" cy="797100"/>
          </a:xfrm>
        </p:grpSpPr>
        <p:sp>
          <p:nvSpPr>
            <p:cNvPr id="864" name="Google Shape;864;p7"/>
            <p:cNvSpPr/>
            <p:nvPr/>
          </p:nvSpPr>
          <p:spPr>
            <a:xfrm>
              <a:off x="4028189" y="-419250"/>
              <a:ext cx="501560" cy="266299"/>
            </a:xfrm>
            <a:custGeom>
              <a:avLst/>
              <a:gdLst/>
              <a:ahLst/>
              <a:cxnLst/>
              <a:rect l="l" t="t" r="r" b="b"/>
              <a:pathLst>
                <a:path w="2230" h="1184" extrusionOk="0">
                  <a:moveTo>
                    <a:pt x="1324" y="163"/>
                  </a:moveTo>
                  <a:cubicBezTo>
                    <a:pt x="1361" y="165"/>
                    <a:pt x="1398" y="171"/>
                    <a:pt x="1434" y="175"/>
                  </a:cubicBezTo>
                  <a:cubicBezTo>
                    <a:pt x="1408" y="193"/>
                    <a:pt x="1378" y="212"/>
                    <a:pt x="1359" y="227"/>
                  </a:cubicBezTo>
                  <a:cubicBezTo>
                    <a:pt x="1354" y="203"/>
                    <a:pt x="1342" y="180"/>
                    <a:pt x="1324" y="163"/>
                  </a:cubicBezTo>
                  <a:close/>
                  <a:moveTo>
                    <a:pt x="871" y="725"/>
                  </a:moveTo>
                  <a:lnTo>
                    <a:pt x="871" y="725"/>
                  </a:lnTo>
                  <a:cubicBezTo>
                    <a:pt x="906" y="728"/>
                    <a:pt x="943" y="732"/>
                    <a:pt x="979" y="738"/>
                  </a:cubicBezTo>
                  <a:cubicBezTo>
                    <a:pt x="953" y="756"/>
                    <a:pt x="923" y="775"/>
                    <a:pt x="904" y="788"/>
                  </a:cubicBezTo>
                  <a:cubicBezTo>
                    <a:pt x="901" y="764"/>
                    <a:pt x="887" y="741"/>
                    <a:pt x="871" y="725"/>
                  </a:cubicBezTo>
                  <a:close/>
                  <a:moveTo>
                    <a:pt x="1905" y="725"/>
                  </a:moveTo>
                  <a:lnTo>
                    <a:pt x="1905" y="725"/>
                  </a:lnTo>
                  <a:cubicBezTo>
                    <a:pt x="1943" y="728"/>
                    <a:pt x="1978" y="732"/>
                    <a:pt x="2015" y="738"/>
                  </a:cubicBezTo>
                  <a:cubicBezTo>
                    <a:pt x="1987" y="756"/>
                    <a:pt x="1958" y="775"/>
                    <a:pt x="1939" y="788"/>
                  </a:cubicBezTo>
                  <a:cubicBezTo>
                    <a:pt x="1935" y="764"/>
                    <a:pt x="1922" y="741"/>
                    <a:pt x="1905" y="725"/>
                  </a:cubicBezTo>
                  <a:close/>
                  <a:moveTo>
                    <a:pt x="643" y="0"/>
                  </a:moveTo>
                  <a:cubicBezTo>
                    <a:pt x="586" y="0"/>
                    <a:pt x="532" y="12"/>
                    <a:pt x="503" y="57"/>
                  </a:cubicBezTo>
                  <a:cubicBezTo>
                    <a:pt x="455" y="139"/>
                    <a:pt x="543" y="214"/>
                    <a:pt x="591" y="266"/>
                  </a:cubicBezTo>
                  <a:cubicBezTo>
                    <a:pt x="684" y="361"/>
                    <a:pt x="774" y="430"/>
                    <a:pt x="880" y="505"/>
                  </a:cubicBezTo>
                  <a:cubicBezTo>
                    <a:pt x="919" y="534"/>
                    <a:pt x="962" y="572"/>
                    <a:pt x="1009" y="596"/>
                  </a:cubicBezTo>
                  <a:cubicBezTo>
                    <a:pt x="958" y="589"/>
                    <a:pt x="910" y="583"/>
                    <a:pt x="860" y="577"/>
                  </a:cubicBezTo>
                  <a:cubicBezTo>
                    <a:pt x="837" y="572"/>
                    <a:pt x="813" y="572"/>
                    <a:pt x="789" y="572"/>
                  </a:cubicBezTo>
                  <a:cubicBezTo>
                    <a:pt x="738" y="568"/>
                    <a:pt x="688" y="565"/>
                    <a:pt x="639" y="565"/>
                  </a:cubicBezTo>
                  <a:cubicBezTo>
                    <a:pt x="580" y="565"/>
                    <a:pt x="521" y="568"/>
                    <a:pt x="462" y="575"/>
                  </a:cubicBezTo>
                  <a:cubicBezTo>
                    <a:pt x="440" y="576"/>
                    <a:pt x="418" y="577"/>
                    <a:pt x="396" y="577"/>
                  </a:cubicBezTo>
                  <a:cubicBezTo>
                    <a:pt x="374" y="577"/>
                    <a:pt x="352" y="576"/>
                    <a:pt x="330" y="575"/>
                  </a:cubicBezTo>
                  <a:cubicBezTo>
                    <a:pt x="292" y="573"/>
                    <a:pt x="238" y="563"/>
                    <a:pt x="186" y="563"/>
                  </a:cubicBezTo>
                  <a:cubicBezTo>
                    <a:pt x="131" y="563"/>
                    <a:pt x="78" y="575"/>
                    <a:pt x="50" y="620"/>
                  </a:cubicBezTo>
                  <a:cubicBezTo>
                    <a:pt x="0" y="702"/>
                    <a:pt x="88" y="777"/>
                    <a:pt x="138" y="827"/>
                  </a:cubicBezTo>
                  <a:cubicBezTo>
                    <a:pt x="229" y="924"/>
                    <a:pt x="319" y="991"/>
                    <a:pt x="425" y="1068"/>
                  </a:cubicBezTo>
                  <a:cubicBezTo>
                    <a:pt x="489" y="1114"/>
                    <a:pt x="557" y="1184"/>
                    <a:pt x="641" y="1184"/>
                  </a:cubicBezTo>
                  <a:cubicBezTo>
                    <a:pt x="653" y="1184"/>
                    <a:pt x="665" y="1183"/>
                    <a:pt x="677" y="1180"/>
                  </a:cubicBezTo>
                  <a:cubicBezTo>
                    <a:pt x="787" y="1153"/>
                    <a:pt x="878" y="999"/>
                    <a:pt x="958" y="928"/>
                  </a:cubicBezTo>
                  <a:cubicBezTo>
                    <a:pt x="1009" y="883"/>
                    <a:pt x="1085" y="844"/>
                    <a:pt x="1135" y="792"/>
                  </a:cubicBezTo>
                  <a:cubicBezTo>
                    <a:pt x="1148" y="805"/>
                    <a:pt x="1162" y="816"/>
                    <a:pt x="1173" y="827"/>
                  </a:cubicBezTo>
                  <a:cubicBezTo>
                    <a:pt x="1264" y="924"/>
                    <a:pt x="1354" y="991"/>
                    <a:pt x="1460" y="1068"/>
                  </a:cubicBezTo>
                  <a:cubicBezTo>
                    <a:pt x="1524" y="1114"/>
                    <a:pt x="1592" y="1184"/>
                    <a:pt x="1676" y="1184"/>
                  </a:cubicBezTo>
                  <a:cubicBezTo>
                    <a:pt x="1687" y="1184"/>
                    <a:pt x="1699" y="1183"/>
                    <a:pt x="1712" y="1180"/>
                  </a:cubicBezTo>
                  <a:cubicBezTo>
                    <a:pt x="1822" y="1153"/>
                    <a:pt x="1913" y="999"/>
                    <a:pt x="1993" y="928"/>
                  </a:cubicBezTo>
                  <a:cubicBezTo>
                    <a:pt x="2066" y="863"/>
                    <a:pt x="2196" y="809"/>
                    <a:pt x="2221" y="706"/>
                  </a:cubicBezTo>
                  <a:cubicBezTo>
                    <a:pt x="2230" y="672"/>
                    <a:pt x="2209" y="626"/>
                    <a:pt x="2172" y="618"/>
                  </a:cubicBezTo>
                  <a:cubicBezTo>
                    <a:pt x="2081" y="602"/>
                    <a:pt x="1987" y="587"/>
                    <a:pt x="1896" y="577"/>
                  </a:cubicBezTo>
                  <a:cubicBezTo>
                    <a:pt x="1872" y="572"/>
                    <a:pt x="1848" y="572"/>
                    <a:pt x="1823" y="572"/>
                  </a:cubicBezTo>
                  <a:cubicBezTo>
                    <a:pt x="1773" y="568"/>
                    <a:pt x="1723" y="565"/>
                    <a:pt x="1673" y="565"/>
                  </a:cubicBezTo>
                  <a:cubicBezTo>
                    <a:pt x="1614" y="565"/>
                    <a:pt x="1556" y="568"/>
                    <a:pt x="1497" y="575"/>
                  </a:cubicBezTo>
                  <a:cubicBezTo>
                    <a:pt x="1475" y="576"/>
                    <a:pt x="1453" y="577"/>
                    <a:pt x="1431" y="577"/>
                  </a:cubicBezTo>
                  <a:cubicBezTo>
                    <a:pt x="1409" y="577"/>
                    <a:pt x="1387" y="576"/>
                    <a:pt x="1365" y="575"/>
                  </a:cubicBezTo>
                  <a:cubicBezTo>
                    <a:pt x="1327" y="572"/>
                    <a:pt x="1277" y="564"/>
                    <a:pt x="1229" y="562"/>
                  </a:cubicBezTo>
                  <a:cubicBezTo>
                    <a:pt x="1296" y="505"/>
                    <a:pt x="1357" y="415"/>
                    <a:pt x="1413" y="365"/>
                  </a:cubicBezTo>
                  <a:cubicBezTo>
                    <a:pt x="1486" y="300"/>
                    <a:pt x="1615" y="247"/>
                    <a:pt x="1641" y="145"/>
                  </a:cubicBezTo>
                  <a:cubicBezTo>
                    <a:pt x="1650" y="109"/>
                    <a:pt x="1630" y="65"/>
                    <a:pt x="1590" y="57"/>
                  </a:cubicBezTo>
                  <a:cubicBezTo>
                    <a:pt x="1499" y="39"/>
                    <a:pt x="1408" y="25"/>
                    <a:pt x="1314" y="14"/>
                  </a:cubicBezTo>
                  <a:cubicBezTo>
                    <a:pt x="1292" y="11"/>
                    <a:pt x="1268" y="9"/>
                    <a:pt x="1242" y="9"/>
                  </a:cubicBezTo>
                  <a:cubicBezTo>
                    <a:pt x="1193" y="5"/>
                    <a:pt x="1145" y="4"/>
                    <a:pt x="1096" y="4"/>
                  </a:cubicBezTo>
                  <a:cubicBezTo>
                    <a:pt x="1036" y="4"/>
                    <a:pt x="976" y="6"/>
                    <a:pt x="915" y="12"/>
                  </a:cubicBezTo>
                  <a:cubicBezTo>
                    <a:pt x="894" y="13"/>
                    <a:pt x="873" y="14"/>
                    <a:pt x="851" y="14"/>
                  </a:cubicBezTo>
                  <a:cubicBezTo>
                    <a:pt x="829" y="14"/>
                    <a:pt x="807" y="13"/>
                    <a:pt x="785" y="12"/>
                  </a:cubicBezTo>
                  <a:cubicBezTo>
                    <a:pt x="747" y="10"/>
                    <a:pt x="694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3911458" y="-153175"/>
              <a:ext cx="747842" cy="264725"/>
            </a:xfrm>
            <a:custGeom>
              <a:avLst/>
              <a:gdLst/>
              <a:ahLst/>
              <a:cxnLst/>
              <a:rect l="l" t="t" r="r" b="b"/>
              <a:pathLst>
                <a:path w="3325" h="1177" extrusionOk="0">
                  <a:moveTo>
                    <a:pt x="871" y="163"/>
                  </a:moveTo>
                  <a:lnTo>
                    <a:pt x="871" y="163"/>
                  </a:lnTo>
                  <a:cubicBezTo>
                    <a:pt x="909" y="166"/>
                    <a:pt x="944" y="170"/>
                    <a:pt x="981" y="176"/>
                  </a:cubicBezTo>
                  <a:cubicBezTo>
                    <a:pt x="953" y="194"/>
                    <a:pt x="925" y="213"/>
                    <a:pt x="905" y="226"/>
                  </a:cubicBezTo>
                  <a:cubicBezTo>
                    <a:pt x="901" y="202"/>
                    <a:pt x="888" y="179"/>
                    <a:pt x="871" y="163"/>
                  </a:cubicBezTo>
                  <a:close/>
                  <a:moveTo>
                    <a:pt x="1906" y="163"/>
                  </a:moveTo>
                  <a:cubicBezTo>
                    <a:pt x="1943" y="166"/>
                    <a:pt x="1981" y="170"/>
                    <a:pt x="2016" y="176"/>
                  </a:cubicBezTo>
                  <a:cubicBezTo>
                    <a:pt x="1988" y="194"/>
                    <a:pt x="1960" y="213"/>
                    <a:pt x="1940" y="226"/>
                  </a:cubicBezTo>
                  <a:cubicBezTo>
                    <a:pt x="1936" y="202"/>
                    <a:pt x="1925" y="179"/>
                    <a:pt x="1906" y="163"/>
                  </a:cubicBezTo>
                  <a:close/>
                  <a:moveTo>
                    <a:pt x="3001" y="163"/>
                  </a:moveTo>
                  <a:cubicBezTo>
                    <a:pt x="3038" y="166"/>
                    <a:pt x="3073" y="170"/>
                    <a:pt x="3111" y="176"/>
                  </a:cubicBezTo>
                  <a:cubicBezTo>
                    <a:pt x="3083" y="194"/>
                    <a:pt x="3055" y="213"/>
                    <a:pt x="3034" y="226"/>
                  </a:cubicBezTo>
                  <a:cubicBezTo>
                    <a:pt x="3030" y="202"/>
                    <a:pt x="3019" y="179"/>
                    <a:pt x="3001" y="163"/>
                  </a:cubicBezTo>
                  <a:close/>
                  <a:moveTo>
                    <a:pt x="2201" y="192"/>
                  </a:moveTo>
                  <a:cubicBezTo>
                    <a:pt x="2221" y="220"/>
                    <a:pt x="2247" y="245"/>
                    <a:pt x="2268" y="265"/>
                  </a:cubicBezTo>
                  <a:cubicBezTo>
                    <a:pt x="2361" y="362"/>
                    <a:pt x="2449" y="429"/>
                    <a:pt x="2555" y="506"/>
                  </a:cubicBezTo>
                  <a:cubicBezTo>
                    <a:pt x="2581" y="522"/>
                    <a:pt x="2605" y="545"/>
                    <a:pt x="2633" y="565"/>
                  </a:cubicBezTo>
                  <a:cubicBezTo>
                    <a:pt x="2531" y="599"/>
                    <a:pt x="2443" y="744"/>
                    <a:pt x="2367" y="811"/>
                  </a:cubicBezTo>
                  <a:cubicBezTo>
                    <a:pt x="2316" y="856"/>
                    <a:pt x="2240" y="895"/>
                    <a:pt x="2188" y="949"/>
                  </a:cubicBezTo>
                  <a:cubicBezTo>
                    <a:pt x="2176" y="936"/>
                    <a:pt x="2163" y="923"/>
                    <a:pt x="2152" y="912"/>
                  </a:cubicBezTo>
                  <a:cubicBezTo>
                    <a:pt x="2061" y="817"/>
                    <a:pt x="1971" y="748"/>
                    <a:pt x="1865" y="672"/>
                  </a:cubicBezTo>
                  <a:cubicBezTo>
                    <a:pt x="1833" y="649"/>
                    <a:pt x="1800" y="619"/>
                    <a:pt x="1763" y="597"/>
                  </a:cubicBezTo>
                  <a:cubicBezTo>
                    <a:pt x="1852" y="545"/>
                    <a:pt x="1927" y="425"/>
                    <a:pt x="1996" y="366"/>
                  </a:cubicBezTo>
                  <a:cubicBezTo>
                    <a:pt x="2055" y="312"/>
                    <a:pt x="2154" y="265"/>
                    <a:pt x="2201" y="192"/>
                  </a:cubicBezTo>
                  <a:close/>
                  <a:moveTo>
                    <a:pt x="1138" y="230"/>
                  </a:moveTo>
                  <a:cubicBezTo>
                    <a:pt x="1151" y="243"/>
                    <a:pt x="1162" y="254"/>
                    <a:pt x="1173" y="265"/>
                  </a:cubicBezTo>
                  <a:cubicBezTo>
                    <a:pt x="1267" y="362"/>
                    <a:pt x="1354" y="429"/>
                    <a:pt x="1461" y="506"/>
                  </a:cubicBezTo>
                  <a:cubicBezTo>
                    <a:pt x="1494" y="528"/>
                    <a:pt x="1526" y="558"/>
                    <a:pt x="1563" y="580"/>
                  </a:cubicBezTo>
                  <a:cubicBezTo>
                    <a:pt x="1475" y="632"/>
                    <a:pt x="1399" y="752"/>
                    <a:pt x="1332" y="811"/>
                  </a:cubicBezTo>
                  <a:cubicBezTo>
                    <a:pt x="1270" y="865"/>
                    <a:pt x="1172" y="912"/>
                    <a:pt x="1125" y="985"/>
                  </a:cubicBezTo>
                  <a:cubicBezTo>
                    <a:pt x="1104" y="957"/>
                    <a:pt x="1078" y="933"/>
                    <a:pt x="1058" y="912"/>
                  </a:cubicBezTo>
                  <a:cubicBezTo>
                    <a:pt x="966" y="817"/>
                    <a:pt x="877" y="748"/>
                    <a:pt x="771" y="672"/>
                  </a:cubicBezTo>
                  <a:cubicBezTo>
                    <a:pt x="746" y="655"/>
                    <a:pt x="720" y="632"/>
                    <a:pt x="692" y="614"/>
                  </a:cubicBezTo>
                  <a:cubicBezTo>
                    <a:pt x="797" y="578"/>
                    <a:pt x="883" y="435"/>
                    <a:pt x="959" y="366"/>
                  </a:cubicBezTo>
                  <a:cubicBezTo>
                    <a:pt x="1009" y="321"/>
                    <a:pt x="1086" y="282"/>
                    <a:pt x="1138" y="230"/>
                  </a:cubicBezTo>
                  <a:close/>
                  <a:moveTo>
                    <a:pt x="292" y="951"/>
                  </a:moveTo>
                  <a:cubicBezTo>
                    <a:pt x="295" y="975"/>
                    <a:pt x="308" y="998"/>
                    <a:pt x="325" y="1015"/>
                  </a:cubicBezTo>
                  <a:cubicBezTo>
                    <a:pt x="288" y="1011"/>
                    <a:pt x="252" y="1007"/>
                    <a:pt x="215" y="1002"/>
                  </a:cubicBezTo>
                  <a:cubicBezTo>
                    <a:pt x="243" y="983"/>
                    <a:pt x="271" y="966"/>
                    <a:pt x="292" y="951"/>
                  </a:cubicBezTo>
                  <a:close/>
                  <a:moveTo>
                    <a:pt x="1386" y="951"/>
                  </a:moveTo>
                  <a:cubicBezTo>
                    <a:pt x="1390" y="975"/>
                    <a:pt x="1403" y="998"/>
                    <a:pt x="1420" y="1015"/>
                  </a:cubicBezTo>
                  <a:cubicBezTo>
                    <a:pt x="1382" y="1011"/>
                    <a:pt x="1347" y="1007"/>
                    <a:pt x="1310" y="1002"/>
                  </a:cubicBezTo>
                  <a:cubicBezTo>
                    <a:pt x="1337" y="983"/>
                    <a:pt x="1365" y="966"/>
                    <a:pt x="1386" y="951"/>
                  </a:cubicBezTo>
                  <a:close/>
                  <a:moveTo>
                    <a:pt x="2421" y="951"/>
                  </a:moveTo>
                  <a:cubicBezTo>
                    <a:pt x="2424" y="975"/>
                    <a:pt x="2438" y="998"/>
                    <a:pt x="2454" y="1015"/>
                  </a:cubicBezTo>
                  <a:cubicBezTo>
                    <a:pt x="2417" y="1011"/>
                    <a:pt x="2382" y="1007"/>
                    <a:pt x="2344" y="1002"/>
                  </a:cubicBezTo>
                  <a:cubicBezTo>
                    <a:pt x="2372" y="983"/>
                    <a:pt x="2402" y="966"/>
                    <a:pt x="2421" y="951"/>
                  </a:cubicBezTo>
                  <a:close/>
                  <a:moveTo>
                    <a:pt x="187" y="1"/>
                  </a:moveTo>
                  <a:cubicBezTo>
                    <a:pt x="131" y="1"/>
                    <a:pt x="78" y="12"/>
                    <a:pt x="51" y="58"/>
                  </a:cubicBezTo>
                  <a:cubicBezTo>
                    <a:pt x="1" y="140"/>
                    <a:pt x="88" y="213"/>
                    <a:pt x="139" y="265"/>
                  </a:cubicBezTo>
                  <a:cubicBezTo>
                    <a:pt x="230" y="362"/>
                    <a:pt x="320" y="429"/>
                    <a:pt x="426" y="506"/>
                  </a:cubicBezTo>
                  <a:cubicBezTo>
                    <a:pt x="452" y="522"/>
                    <a:pt x="476" y="545"/>
                    <a:pt x="504" y="565"/>
                  </a:cubicBezTo>
                  <a:cubicBezTo>
                    <a:pt x="400" y="599"/>
                    <a:pt x="314" y="744"/>
                    <a:pt x="237" y="811"/>
                  </a:cubicBezTo>
                  <a:cubicBezTo>
                    <a:pt x="163" y="877"/>
                    <a:pt x="34" y="931"/>
                    <a:pt x="8" y="1033"/>
                  </a:cubicBezTo>
                  <a:cubicBezTo>
                    <a:pt x="1" y="1069"/>
                    <a:pt x="19" y="1113"/>
                    <a:pt x="59" y="1121"/>
                  </a:cubicBezTo>
                  <a:cubicBezTo>
                    <a:pt x="150" y="1138"/>
                    <a:pt x="243" y="1153"/>
                    <a:pt x="334" y="1162"/>
                  </a:cubicBezTo>
                  <a:cubicBezTo>
                    <a:pt x="359" y="1167"/>
                    <a:pt x="383" y="1169"/>
                    <a:pt x="407" y="1169"/>
                  </a:cubicBezTo>
                  <a:cubicBezTo>
                    <a:pt x="456" y="1173"/>
                    <a:pt x="505" y="1175"/>
                    <a:pt x="554" y="1175"/>
                  </a:cubicBezTo>
                  <a:cubicBezTo>
                    <a:pt x="614" y="1175"/>
                    <a:pt x="674" y="1172"/>
                    <a:pt x="733" y="1166"/>
                  </a:cubicBezTo>
                  <a:cubicBezTo>
                    <a:pt x="759" y="1165"/>
                    <a:pt x="784" y="1163"/>
                    <a:pt x="810" y="1163"/>
                  </a:cubicBezTo>
                  <a:cubicBezTo>
                    <a:pt x="828" y="1163"/>
                    <a:pt x="847" y="1164"/>
                    <a:pt x="866" y="1166"/>
                  </a:cubicBezTo>
                  <a:cubicBezTo>
                    <a:pt x="904" y="1167"/>
                    <a:pt x="957" y="1177"/>
                    <a:pt x="1008" y="1177"/>
                  </a:cubicBezTo>
                  <a:cubicBezTo>
                    <a:pt x="1064" y="1177"/>
                    <a:pt x="1118" y="1165"/>
                    <a:pt x="1145" y="1119"/>
                  </a:cubicBezTo>
                  <a:cubicBezTo>
                    <a:pt x="1149" y="1119"/>
                    <a:pt x="1151" y="1121"/>
                    <a:pt x="1153" y="1121"/>
                  </a:cubicBezTo>
                  <a:cubicBezTo>
                    <a:pt x="1244" y="1138"/>
                    <a:pt x="1336" y="1153"/>
                    <a:pt x="1429" y="1162"/>
                  </a:cubicBezTo>
                  <a:cubicBezTo>
                    <a:pt x="1453" y="1167"/>
                    <a:pt x="1477" y="1169"/>
                    <a:pt x="1502" y="1169"/>
                  </a:cubicBezTo>
                  <a:cubicBezTo>
                    <a:pt x="1550" y="1173"/>
                    <a:pt x="1599" y="1175"/>
                    <a:pt x="1648" y="1175"/>
                  </a:cubicBezTo>
                  <a:cubicBezTo>
                    <a:pt x="1708" y="1175"/>
                    <a:pt x="1768" y="1172"/>
                    <a:pt x="1828" y="1166"/>
                  </a:cubicBezTo>
                  <a:cubicBezTo>
                    <a:pt x="1853" y="1165"/>
                    <a:pt x="1878" y="1163"/>
                    <a:pt x="1904" y="1163"/>
                  </a:cubicBezTo>
                  <a:cubicBezTo>
                    <a:pt x="1922" y="1163"/>
                    <a:pt x="1941" y="1164"/>
                    <a:pt x="1960" y="1166"/>
                  </a:cubicBezTo>
                  <a:cubicBezTo>
                    <a:pt x="1998" y="1167"/>
                    <a:pt x="2050" y="1176"/>
                    <a:pt x="2100" y="1176"/>
                  </a:cubicBezTo>
                  <a:cubicBezTo>
                    <a:pt x="2153" y="1176"/>
                    <a:pt x="2204" y="1167"/>
                    <a:pt x="2232" y="1128"/>
                  </a:cubicBezTo>
                  <a:cubicBezTo>
                    <a:pt x="2309" y="1143"/>
                    <a:pt x="2387" y="1154"/>
                    <a:pt x="2464" y="1162"/>
                  </a:cubicBezTo>
                  <a:cubicBezTo>
                    <a:pt x="2488" y="1167"/>
                    <a:pt x="2512" y="1169"/>
                    <a:pt x="2536" y="1169"/>
                  </a:cubicBezTo>
                  <a:cubicBezTo>
                    <a:pt x="2586" y="1173"/>
                    <a:pt x="2635" y="1175"/>
                    <a:pt x="2684" y="1175"/>
                  </a:cubicBezTo>
                  <a:cubicBezTo>
                    <a:pt x="2744" y="1175"/>
                    <a:pt x="2803" y="1172"/>
                    <a:pt x="2863" y="1166"/>
                  </a:cubicBezTo>
                  <a:cubicBezTo>
                    <a:pt x="2888" y="1165"/>
                    <a:pt x="2914" y="1163"/>
                    <a:pt x="2939" y="1163"/>
                  </a:cubicBezTo>
                  <a:cubicBezTo>
                    <a:pt x="2957" y="1163"/>
                    <a:pt x="2976" y="1164"/>
                    <a:pt x="2995" y="1166"/>
                  </a:cubicBezTo>
                  <a:cubicBezTo>
                    <a:pt x="3033" y="1167"/>
                    <a:pt x="3086" y="1177"/>
                    <a:pt x="3137" y="1177"/>
                  </a:cubicBezTo>
                  <a:cubicBezTo>
                    <a:pt x="3193" y="1177"/>
                    <a:pt x="3247" y="1165"/>
                    <a:pt x="3275" y="1119"/>
                  </a:cubicBezTo>
                  <a:cubicBezTo>
                    <a:pt x="3325" y="1039"/>
                    <a:pt x="3237" y="964"/>
                    <a:pt x="3187" y="912"/>
                  </a:cubicBezTo>
                  <a:cubicBezTo>
                    <a:pt x="3096" y="817"/>
                    <a:pt x="3006" y="748"/>
                    <a:pt x="2900" y="672"/>
                  </a:cubicBezTo>
                  <a:cubicBezTo>
                    <a:pt x="2876" y="655"/>
                    <a:pt x="2850" y="632"/>
                    <a:pt x="2822" y="614"/>
                  </a:cubicBezTo>
                  <a:cubicBezTo>
                    <a:pt x="2926" y="578"/>
                    <a:pt x="3012" y="435"/>
                    <a:pt x="3088" y="366"/>
                  </a:cubicBezTo>
                  <a:cubicBezTo>
                    <a:pt x="3163" y="300"/>
                    <a:pt x="3291" y="246"/>
                    <a:pt x="3318" y="144"/>
                  </a:cubicBezTo>
                  <a:cubicBezTo>
                    <a:pt x="3325" y="110"/>
                    <a:pt x="3306" y="64"/>
                    <a:pt x="3267" y="56"/>
                  </a:cubicBezTo>
                  <a:cubicBezTo>
                    <a:pt x="3176" y="39"/>
                    <a:pt x="3084" y="25"/>
                    <a:pt x="2991" y="15"/>
                  </a:cubicBezTo>
                  <a:cubicBezTo>
                    <a:pt x="2967" y="10"/>
                    <a:pt x="2943" y="10"/>
                    <a:pt x="2919" y="10"/>
                  </a:cubicBezTo>
                  <a:cubicBezTo>
                    <a:pt x="2869" y="5"/>
                    <a:pt x="2819" y="3"/>
                    <a:pt x="2769" y="3"/>
                  </a:cubicBezTo>
                  <a:cubicBezTo>
                    <a:pt x="2710" y="3"/>
                    <a:pt x="2651" y="6"/>
                    <a:pt x="2592" y="13"/>
                  </a:cubicBezTo>
                  <a:cubicBezTo>
                    <a:pt x="2571" y="14"/>
                    <a:pt x="2549" y="15"/>
                    <a:pt x="2527" y="15"/>
                  </a:cubicBezTo>
                  <a:cubicBezTo>
                    <a:pt x="2505" y="15"/>
                    <a:pt x="2482" y="14"/>
                    <a:pt x="2460" y="13"/>
                  </a:cubicBezTo>
                  <a:cubicBezTo>
                    <a:pt x="2421" y="11"/>
                    <a:pt x="2368" y="1"/>
                    <a:pt x="2317" y="1"/>
                  </a:cubicBezTo>
                  <a:cubicBezTo>
                    <a:pt x="2261" y="1"/>
                    <a:pt x="2208" y="12"/>
                    <a:pt x="2180" y="58"/>
                  </a:cubicBezTo>
                  <a:cubicBezTo>
                    <a:pt x="2180" y="58"/>
                    <a:pt x="2180" y="58"/>
                    <a:pt x="2180" y="60"/>
                  </a:cubicBezTo>
                  <a:cubicBezTo>
                    <a:pt x="2178" y="58"/>
                    <a:pt x="2175" y="58"/>
                    <a:pt x="2173" y="56"/>
                  </a:cubicBezTo>
                  <a:cubicBezTo>
                    <a:pt x="2081" y="39"/>
                    <a:pt x="1990" y="25"/>
                    <a:pt x="1897" y="15"/>
                  </a:cubicBezTo>
                  <a:cubicBezTo>
                    <a:pt x="1874" y="10"/>
                    <a:pt x="1848" y="10"/>
                    <a:pt x="1824" y="10"/>
                  </a:cubicBezTo>
                  <a:cubicBezTo>
                    <a:pt x="1775" y="5"/>
                    <a:pt x="1725" y="3"/>
                    <a:pt x="1675" y="3"/>
                  </a:cubicBezTo>
                  <a:cubicBezTo>
                    <a:pt x="1616" y="3"/>
                    <a:pt x="1556" y="6"/>
                    <a:pt x="1498" y="13"/>
                  </a:cubicBezTo>
                  <a:cubicBezTo>
                    <a:pt x="1476" y="14"/>
                    <a:pt x="1454" y="15"/>
                    <a:pt x="1432" y="15"/>
                  </a:cubicBezTo>
                  <a:cubicBezTo>
                    <a:pt x="1410" y="15"/>
                    <a:pt x="1388" y="14"/>
                    <a:pt x="1365" y="13"/>
                  </a:cubicBezTo>
                  <a:cubicBezTo>
                    <a:pt x="1328" y="11"/>
                    <a:pt x="1275" y="1"/>
                    <a:pt x="1224" y="1"/>
                  </a:cubicBezTo>
                  <a:cubicBezTo>
                    <a:pt x="1172" y="1"/>
                    <a:pt x="1122" y="11"/>
                    <a:pt x="1093" y="49"/>
                  </a:cubicBezTo>
                  <a:cubicBezTo>
                    <a:pt x="1017" y="36"/>
                    <a:pt x="939" y="23"/>
                    <a:pt x="862" y="15"/>
                  </a:cubicBezTo>
                  <a:cubicBezTo>
                    <a:pt x="838" y="10"/>
                    <a:pt x="814" y="10"/>
                    <a:pt x="789" y="10"/>
                  </a:cubicBezTo>
                  <a:cubicBezTo>
                    <a:pt x="740" y="5"/>
                    <a:pt x="690" y="3"/>
                    <a:pt x="640" y="3"/>
                  </a:cubicBezTo>
                  <a:cubicBezTo>
                    <a:pt x="581" y="3"/>
                    <a:pt x="522" y="6"/>
                    <a:pt x="463" y="13"/>
                  </a:cubicBezTo>
                  <a:cubicBezTo>
                    <a:pt x="442" y="14"/>
                    <a:pt x="420" y="15"/>
                    <a:pt x="398" y="15"/>
                  </a:cubicBezTo>
                  <a:cubicBezTo>
                    <a:pt x="375" y="15"/>
                    <a:pt x="353" y="14"/>
                    <a:pt x="331" y="13"/>
                  </a:cubicBezTo>
                  <a:cubicBezTo>
                    <a:pt x="292" y="11"/>
                    <a:pt x="238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4041009" y="111325"/>
              <a:ext cx="501785" cy="266524"/>
            </a:xfrm>
            <a:custGeom>
              <a:avLst/>
              <a:gdLst/>
              <a:ahLst/>
              <a:cxnLst/>
              <a:rect l="l" t="t" r="r" b="b"/>
              <a:pathLst>
                <a:path w="2231" h="1185" extrusionOk="0">
                  <a:moveTo>
                    <a:pt x="292" y="396"/>
                  </a:moveTo>
                  <a:cubicBezTo>
                    <a:pt x="295" y="420"/>
                    <a:pt x="308" y="443"/>
                    <a:pt x="325" y="459"/>
                  </a:cubicBezTo>
                  <a:cubicBezTo>
                    <a:pt x="290" y="456"/>
                    <a:pt x="253" y="452"/>
                    <a:pt x="217" y="446"/>
                  </a:cubicBezTo>
                  <a:cubicBezTo>
                    <a:pt x="243" y="428"/>
                    <a:pt x="273" y="411"/>
                    <a:pt x="292" y="396"/>
                  </a:cubicBezTo>
                  <a:close/>
                  <a:moveTo>
                    <a:pt x="1326" y="396"/>
                  </a:moveTo>
                  <a:cubicBezTo>
                    <a:pt x="1332" y="420"/>
                    <a:pt x="1343" y="443"/>
                    <a:pt x="1362" y="459"/>
                  </a:cubicBezTo>
                  <a:cubicBezTo>
                    <a:pt x="1325" y="456"/>
                    <a:pt x="1287" y="452"/>
                    <a:pt x="1252" y="446"/>
                  </a:cubicBezTo>
                  <a:cubicBezTo>
                    <a:pt x="1278" y="428"/>
                    <a:pt x="1308" y="411"/>
                    <a:pt x="1326" y="396"/>
                  </a:cubicBezTo>
                  <a:close/>
                  <a:moveTo>
                    <a:pt x="873" y="959"/>
                  </a:moveTo>
                  <a:cubicBezTo>
                    <a:pt x="877" y="983"/>
                    <a:pt x="888" y="1006"/>
                    <a:pt x="907" y="1023"/>
                  </a:cubicBezTo>
                  <a:cubicBezTo>
                    <a:pt x="870" y="1019"/>
                    <a:pt x="832" y="1015"/>
                    <a:pt x="797" y="1009"/>
                  </a:cubicBezTo>
                  <a:cubicBezTo>
                    <a:pt x="825" y="991"/>
                    <a:pt x="853" y="972"/>
                    <a:pt x="873" y="959"/>
                  </a:cubicBezTo>
                  <a:close/>
                  <a:moveTo>
                    <a:pt x="553" y="1"/>
                  </a:moveTo>
                  <a:cubicBezTo>
                    <a:pt x="542" y="1"/>
                    <a:pt x="531" y="2"/>
                    <a:pt x="519" y="5"/>
                  </a:cubicBezTo>
                  <a:cubicBezTo>
                    <a:pt x="409" y="31"/>
                    <a:pt x="318" y="185"/>
                    <a:pt x="238" y="256"/>
                  </a:cubicBezTo>
                  <a:cubicBezTo>
                    <a:pt x="165" y="321"/>
                    <a:pt x="34" y="376"/>
                    <a:pt x="10" y="478"/>
                  </a:cubicBezTo>
                  <a:cubicBezTo>
                    <a:pt x="1" y="514"/>
                    <a:pt x="21" y="558"/>
                    <a:pt x="60" y="566"/>
                  </a:cubicBezTo>
                  <a:cubicBezTo>
                    <a:pt x="150" y="582"/>
                    <a:pt x="243" y="597"/>
                    <a:pt x="335" y="607"/>
                  </a:cubicBezTo>
                  <a:cubicBezTo>
                    <a:pt x="359" y="612"/>
                    <a:pt x="383" y="614"/>
                    <a:pt x="407" y="614"/>
                  </a:cubicBezTo>
                  <a:cubicBezTo>
                    <a:pt x="457" y="618"/>
                    <a:pt x="506" y="619"/>
                    <a:pt x="555" y="619"/>
                  </a:cubicBezTo>
                  <a:cubicBezTo>
                    <a:pt x="614" y="619"/>
                    <a:pt x="674" y="617"/>
                    <a:pt x="734" y="610"/>
                  </a:cubicBezTo>
                  <a:cubicBezTo>
                    <a:pt x="759" y="609"/>
                    <a:pt x="785" y="608"/>
                    <a:pt x="810" y="608"/>
                  </a:cubicBezTo>
                  <a:cubicBezTo>
                    <a:pt x="828" y="608"/>
                    <a:pt x="847" y="609"/>
                    <a:pt x="866" y="610"/>
                  </a:cubicBezTo>
                  <a:cubicBezTo>
                    <a:pt x="903" y="612"/>
                    <a:pt x="954" y="622"/>
                    <a:pt x="1004" y="622"/>
                  </a:cubicBezTo>
                  <a:cubicBezTo>
                    <a:pt x="935" y="679"/>
                    <a:pt x="873" y="769"/>
                    <a:pt x="817" y="819"/>
                  </a:cubicBezTo>
                  <a:cubicBezTo>
                    <a:pt x="745" y="885"/>
                    <a:pt x="616" y="937"/>
                    <a:pt x="590" y="1039"/>
                  </a:cubicBezTo>
                  <a:cubicBezTo>
                    <a:pt x="581" y="1075"/>
                    <a:pt x="601" y="1121"/>
                    <a:pt x="640" y="1129"/>
                  </a:cubicBezTo>
                  <a:cubicBezTo>
                    <a:pt x="732" y="1146"/>
                    <a:pt x="823" y="1160"/>
                    <a:pt x="916" y="1170"/>
                  </a:cubicBezTo>
                  <a:cubicBezTo>
                    <a:pt x="939" y="1174"/>
                    <a:pt x="965" y="1175"/>
                    <a:pt x="989" y="1175"/>
                  </a:cubicBezTo>
                  <a:cubicBezTo>
                    <a:pt x="1038" y="1180"/>
                    <a:pt x="1088" y="1182"/>
                    <a:pt x="1138" y="1182"/>
                  </a:cubicBezTo>
                  <a:cubicBezTo>
                    <a:pt x="1197" y="1182"/>
                    <a:pt x="1257" y="1179"/>
                    <a:pt x="1315" y="1172"/>
                  </a:cubicBezTo>
                  <a:cubicBezTo>
                    <a:pt x="1337" y="1171"/>
                    <a:pt x="1359" y="1170"/>
                    <a:pt x="1381" y="1170"/>
                  </a:cubicBezTo>
                  <a:cubicBezTo>
                    <a:pt x="1403" y="1170"/>
                    <a:pt x="1425" y="1171"/>
                    <a:pt x="1448" y="1172"/>
                  </a:cubicBezTo>
                  <a:cubicBezTo>
                    <a:pt x="1486" y="1174"/>
                    <a:pt x="1539" y="1184"/>
                    <a:pt x="1591" y="1184"/>
                  </a:cubicBezTo>
                  <a:cubicBezTo>
                    <a:pt x="1646" y="1184"/>
                    <a:pt x="1699" y="1173"/>
                    <a:pt x="1727" y="1127"/>
                  </a:cubicBezTo>
                  <a:cubicBezTo>
                    <a:pt x="1776" y="1045"/>
                    <a:pt x="1690" y="970"/>
                    <a:pt x="1640" y="918"/>
                  </a:cubicBezTo>
                  <a:cubicBezTo>
                    <a:pt x="1546" y="823"/>
                    <a:pt x="1457" y="756"/>
                    <a:pt x="1351" y="679"/>
                  </a:cubicBezTo>
                  <a:cubicBezTo>
                    <a:pt x="1312" y="651"/>
                    <a:pt x="1270" y="612"/>
                    <a:pt x="1224" y="588"/>
                  </a:cubicBezTo>
                  <a:lnTo>
                    <a:pt x="1224" y="588"/>
                  </a:lnTo>
                  <a:cubicBezTo>
                    <a:pt x="1272" y="596"/>
                    <a:pt x="1321" y="603"/>
                    <a:pt x="1371" y="607"/>
                  </a:cubicBezTo>
                  <a:cubicBezTo>
                    <a:pt x="1394" y="612"/>
                    <a:pt x="1418" y="614"/>
                    <a:pt x="1444" y="614"/>
                  </a:cubicBezTo>
                  <a:cubicBezTo>
                    <a:pt x="1492" y="618"/>
                    <a:pt x="1541" y="619"/>
                    <a:pt x="1590" y="619"/>
                  </a:cubicBezTo>
                  <a:cubicBezTo>
                    <a:pt x="1650" y="619"/>
                    <a:pt x="1710" y="617"/>
                    <a:pt x="1770" y="610"/>
                  </a:cubicBezTo>
                  <a:cubicBezTo>
                    <a:pt x="1795" y="609"/>
                    <a:pt x="1820" y="608"/>
                    <a:pt x="1845" y="608"/>
                  </a:cubicBezTo>
                  <a:cubicBezTo>
                    <a:pt x="1863" y="608"/>
                    <a:pt x="1882" y="609"/>
                    <a:pt x="1901" y="610"/>
                  </a:cubicBezTo>
                  <a:cubicBezTo>
                    <a:pt x="1939" y="612"/>
                    <a:pt x="1992" y="622"/>
                    <a:pt x="2043" y="622"/>
                  </a:cubicBezTo>
                  <a:cubicBezTo>
                    <a:pt x="2099" y="622"/>
                    <a:pt x="2154" y="610"/>
                    <a:pt x="2182" y="564"/>
                  </a:cubicBezTo>
                  <a:cubicBezTo>
                    <a:pt x="2231" y="484"/>
                    <a:pt x="2143" y="409"/>
                    <a:pt x="2095" y="357"/>
                  </a:cubicBezTo>
                  <a:cubicBezTo>
                    <a:pt x="2001" y="262"/>
                    <a:pt x="1912" y="193"/>
                    <a:pt x="1806" y="116"/>
                  </a:cubicBezTo>
                  <a:cubicBezTo>
                    <a:pt x="1743" y="72"/>
                    <a:pt x="1673" y="1"/>
                    <a:pt x="1587" y="1"/>
                  </a:cubicBezTo>
                  <a:cubicBezTo>
                    <a:pt x="1577" y="1"/>
                    <a:pt x="1565" y="2"/>
                    <a:pt x="1554" y="5"/>
                  </a:cubicBezTo>
                  <a:cubicBezTo>
                    <a:pt x="1444" y="31"/>
                    <a:pt x="1354" y="185"/>
                    <a:pt x="1272" y="256"/>
                  </a:cubicBezTo>
                  <a:cubicBezTo>
                    <a:pt x="1222" y="301"/>
                    <a:pt x="1146" y="340"/>
                    <a:pt x="1095" y="394"/>
                  </a:cubicBezTo>
                  <a:cubicBezTo>
                    <a:pt x="1082" y="381"/>
                    <a:pt x="1069" y="368"/>
                    <a:pt x="1058" y="357"/>
                  </a:cubicBezTo>
                  <a:cubicBezTo>
                    <a:pt x="967" y="262"/>
                    <a:pt x="877" y="193"/>
                    <a:pt x="771" y="116"/>
                  </a:cubicBezTo>
                  <a:cubicBezTo>
                    <a:pt x="706" y="72"/>
                    <a:pt x="638" y="1"/>
                    <a:pt x="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8"/>
          <p:cNvSpPr txBox="1">
            <a:spLocks noGrp="1"/>
          </p:cNvSpPr>
          <p:nvPr>
            <p:ph type="title"/>
          </p:nvPr>
        </p:nvSpPr>
        <p:spPr>
          <a:xfrm>
            <a:off x="1388100" y="12309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869" name="Google Shape;869;p8"/>
          <p:cNvGrpSpPr/>
          <p:nvPr/>
        </p:nvGrpSpPr>
        <p:grpSpPr>
          <a:xfrm rot="10800000">
            <a:off x="-155266" y="-60707"/>
            <a:ext cx="9383311" cy="423818"/>
            <a:chOff x="-206744" y="4457830"/>
            <a:chExt cx="8591989" cy="388076"/>
          </a:xfrm>
        </p:grpSpPr>
        <p:grpSp>
          <p:nvGrpSpPr>
            <p:cNvPr id="870" name="Google Shape;870;p8"/>
            <p:cNvGrpSpPr/>
            <p:nvPr/>
          </p:nvGrpSpPr>
          <p:grpSpPr>
            <a:xfrm rot="5400000">
              <a:off x="1045526" y="3205561"/>
              <a:ext cx="388076" cy="2892615"/>
              <a:chOff x="434225" y="628490"/>
              <a:chExt cx="516952" cy="3852710"/>
            </a:xfrm>
          </p:grpSpPr>
          <p:sp>
            <p:nvSpPr>
              <p:cNvPr id="871" name="Google Shape;871;p8"/>
              <p:cNvSpPr/>
              <p:nvPr/>
            </p:nvSpPr>
            <p:spPr>
              <a:xfrm>
                <a:off x="449538" y="1427693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4"/>
                    </a:moveTo>
                    <a:cubicBezTo>
                      <a:pt x="2780" y="254"/>
                      <a:pt x="2767" y="315"/>
                      <a:pt x="2760" y="377"/>
                    </a:cubicBezTo>
                    <a:cubicBezTo>
                      <a:pt x="2752" y="332"/>
                      <a:pt x="2743" y="285"/>
                      <a:pt x="2733" y="239"/>
                    </a:cubicBezTo>
                    <a:cubicBezTo>
                      <a:pt x="2754" y="224"/>
                      <a:pt x="2776" y="207"/>
                      <a:pt x="2799" y="194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90"/>
                      <a:pt x="202" y="407"/>
                      <a:pt x="235" y="425"/>
                    </a:cubicBezTo>
                    <a:cubicBezTo>
                      <a:pt x="203" y="427"/>
                      <a:pt x="170" y="433"/>
                      <a:pt x="138" y="440"/>
                    </a:cubicBezTo>
                    <a:cubicBezTo>
                      <a:pt x="136" y="420"/>
                      <a:pt x="134" y="399"/>
                      <a:pt x="133" y="379"/>
                    </a:cubicBezTo>
                    <a:close/>
                    <a:moveTo>
                      <a:pt x="2625" y="326"/>
                    </a:moveTo>
                    <a:cubicBezTo>
                      <a:pt x="2635" y="377"/>
                      <a:pt x="2644" y="425"/>
                      <a:pt x="2655" y="474"/>
                    </a:cubicBezTo>
                    <a:cubicBezTo>
                      <a:pt x="2635" y="435"/>
                      <a:pt x="2614" y="395"/>
                      <a:pt x="2594" y="356"/>
                    </a:cubicBezTo>
                    <a:cubicBezTo>
                      <a:pt x="2605" y="347"/>
                      <a:pt x="2616" y="338"/>
                      <a:pt x="2625" y="326"/>
                    </a:cubicBezTo>
                    <a:close/>
                    <a:moveTo>
                      <a:pt x="2493" y="455"/>
                    </a:moveTo>
                    <a:cubicBezTo>
                      <a:pt x="2499" y="472"/>
                      <a:pt x="2506" y="489"/>
                      <a:pt x="2513" y="505"/>
                    </a:cubicBezTo>
                    <a:cubicBezTo>
                      <a:pt x="2508" y="500"/>
                      <a:pt x="2502" y="496"/>
                      <a:pt x="2499" y="492"/>
                    </a:cubicBezTo>
                    <a:cubicBezTo>
                      <a:pt x="2489" y="486"/>
                      <a:pt x="2480" y="483"/>
                      <a:pt x="2471" y="483"/>
                    </a:cubicBezTo>
                    <a:cubicBezTo>
                      <a:pt x="2469" y="483"/>
                      <a:pt x="2467" y="483"/>
                      <a:pt x="2465" y="483"/>
                    </a:cubicBezTo>
                    <a:cubicBezTo>
                      <a:pt x="2474" y="474"/>
                      <a:pt x="2484" y="464"/>
                      <a:pt x="2493" y="455"/>
                    </a:cubicBezTo>
                    <a:close/>
                    <a:moveTo>
                      <a:pt x="414" y="517"/>
                    </a:moveTo>
                    <a:cubicBezTo>
                      <a:pt x="425" y="522"/>
                      <a:pt x="437" y="528"/>
                      <a:pt x="448" y="533"/>
                    </a:cubicBezTo>
                    <a:cubicBezTo>
                      <a:pt x="405" y="556"/>
                      <a:pt x="360" y="578"/>
                      <a:pt x="317" y="599"/>
                    </a:cubicBezTo>
                    <a:cubicBezTo>
                      <a:pt x="340" y="576"/>
                      <a:pt x="366" y="556"/>
                      <a:pt x="394" y="537"/>
                    </a:cubicBezTo>
                    <a:cubicBezTo>
                      <a:pt x="403" y="531"/>
                      <a:pt x="409" y="524"/>
                      <a:pt x="414" y="517"/>
                    </a:cubicBezTo>
                    <a:close/>
                    <a:moveTo>
                      <a:pt x="2879" y="392"/>
                    </a:moveTo>
                    <a:cubicBezTo>
                      <a:pt x="2883" y="483"/>
                      <a:pt x="2888" y="574"/>
                      <a:pt x="2894" y="666"/>
                    </a:cubicBezTo>
                    <a:cubicBezTo>
                      <a:pt x="2871" y="576"/>
                      <a:pt x="2868" y="483"/>
                      <a:pt x="2879" y="392"/>
                    </a:cubicBezTo>
                    <a:close/>
                    <a:moveTo>
                      <a:pt x="466" y="705"/>
                    </a:moveTo>
                    <a:cubicBezTo>
                      <a:pt x="468" y="707"/>
                      <a:pt x="468" y="707"/>
                      <a:pt x="468" y="709"/>
                    </a:cubicBezTo>
                    <a:cubicBezTo>
                      <a:pt x="466" y="709"/>
                      <a:pt x="464" y="710"/>
                      <a:pt x="461" y="712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3"/>
                    </a:moveTo>
                    <a:cubicBezTo>
                      <a:pt x="2334" y="664"/>
                      <a:pt x="2359" y="684"/>
                      <a:pt x="2383" y="705"/>
                    </a:cubicBezTo>
                    <a:cubicBezTo>
                      <a:pt x="2387" y="714"/>
                      <a:pt x="2390" y="724"/>
                      <a:pt x="2398" y="731"/>
                    </a:cubicBezTo>
                    <a:cubicBezTo>
                      <a:pt x="2415" y="750"/>
                      <a:pt x="2433" y="761"/>
                      <a:pt x="2454" y="765"/>
                    </a:cubicBezTo>
                    <a:cubicBezTo>
                      <a:pt x="2486" y="794"/>
                      <a:pt x="2515" y="822"/>
                      <a:pt x="2547" y="852"/>
                    </a:cubicBezTo>
                    <a:cubicBezTo>
                      <a:pt x="2463" y="787"/>
                      <a:pt x="2379" y="722"/>
                      <a:pt x="2297" y="656"/>
                    </a:cubicBezTo>
                    <a:cubicBezTo>
                      <a:pt x="2301" y="651"/>
                      <a:pt x="2305" y="647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3"/>
                      <a:pt x="547" y="878"/>
                      <a:pt x="494" y="914"/>
                    </a:cubicBezTo>
                    <a:cubicBezTo>
                      <a:pt x="545" y="875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6"/>
                      <a:pt x="230" y="1046"/>
                    </a:cubicBezTo>
                    <a:cubicBezTo>
                      <a:pt x="230" y="1048"/>
                      <a:pt x="228" y="1050"/>
                      <a:pt x="226" y="1052"/>
                    </a:cubicBezTo>
                    <a:cubicBezTo>
                      <a:pt x="226" y="1050"/>
                      <a:pt x="226" y="1046"/>
                      <a:pt x="226" y="1044"/>
                    </a:cubicBezTo>
                    <a:close/>
                    <a:moveTo>
                      <a:pt x="2894" y="1098"/>
                    </a:moveTo>
                    <a:cubicBezTo>
                      <a:pt x="2903" y="1111"/>
                      <a:pt x="2912" y="1124"/>
                      <a:pt x="2920" y="1136"/>
                    </a:cubicBezTo>
                    <a:cubicBezTo>
                      <a:pt x="2909" y="1130"/>
                      <a:pt x="2898" y="1124"/>
                      <a:pt x="2884" y="1117"/>
                    </a:cubicBezTo>
                    <a:cubicBezTo>
                      <a:pt x="2888" y="1111"/>
                      <a:pt x="2892" y="1104"/>
                      <a:pt x="2894" y="1098"/>
                    </a:cubicBezTo>
                    <a:close/>
                    <a:moveTo>
                      <a:pt x="2914" y="1"/>
                    </a:moveTo>
                    <a:cubicBezTo>
                      <a:pt x="2904" y="1"/>
                      <a:pt x="2894" y="3"/>
                      <a:pt x="2884" y="8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21"/>
                    </a:cubicBezTo>
                    <a:cubicBezTo>
                      <a:pt x="2400" y="373"/>
                      <a:pt x="2348" y="429"/>
                      <a:pt x="2295" y="485"/>
                    </a:cubicBezTo>
                    <a:cubicBezTo>
                      <a:pt x="2293" y="483"/>
                      <a:pt x="2293" y="483"/>
                      <a:pt x="2292" y="483"/>
                    </a:cubicBez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9"/>
                    </a:cubicBezTo>
                    <a:cubicBezTo>
                      <a:pt x="2202" y="580"/>
                      <a:pt x="2182" y="599"/>
                      <a:pt x="2163" y="619"/>
                    </a:cubicBezTo>
                    <a:cubicBezTo>
                      <a:pt x="2141" y="640"/>
                      <a:pt x="2137" y="684"/>
                      <a:pt x="2163" y="705"/>
                    </a:cubicBezTo>
                    <a:cubicBezTo>
                      <a:pt x="2314" y="822"/>
                      <a:pt x="2465" y="942"/>
                      <a:pt x="2616" y="1061"/>
                    </a:cubicBezTo>
                    <a:cubicBezTo>
                      <a:pt x="2728" y="1149"/>
                      <a:pt x="2836" y="1253"/>
                      <a:pt x="2978" y="1287"/>
                    </a:cubicBezTo>
                    <a:cubicBezTo>
                      <a:pt x="2982" y="1287"/>
                      <a:pt x="2986" y="1288"/>
                      <a:pt x="2991" y="1288"/>
                    </a:cubicBezTo>
                    <a:cubicBezTo>
                      <a:pt x="3024" y="1288"/>
                      <a:pt x="3057" y="1263"/>
                      <a:pt x="3054" y="1227"/>
                    </a:cubicBezTo>
                    <a:cubicBezTo>
                      <a:pt x="3026" y="850"/>
                      <a:pt x="2998" y="474"/>
                      <a:pt x="2987" y="95"/>
                    </a:cubicBezTo>
                    <a:cubicBezTo>
                      <a:pt x="2987" y="78"/>
                      <a:pt x="2983" y="67"/>
                      <a:pt x="2974" y="58"/>
                    </a:cubicBezTo>
                    <a:cubicBezTo>
                      <a:pt x="2974" y="26"/>
                      <a:pt x="2947" y="1"/>
                      <a:pt x="2914" y="1"/>
                    </a:cubicBezTo>
                    <a:close/>
                    <a:moveTo>
                      <a:pt x="89" y="251"/>
                    </a:moveTo>
                    <a:cubicBezTo>
                      <a:pt x="80" y="251"/>
                      <a:pt x="72" y="251"/>
                      <a:pt x="64" y="252"/>
                    </a:cubicBezTo>
                    <a:cubicBezTo>
                      <a:pt x="34" y="254"/>
                      <a:pt x="0" y="276"/>
                      <a:pt x="4" y="311"/>
                    </a:cubicBezTo>
                    <a:cubicBezTo>
                      <a:pt x="6" y="328"/>
                      <a:pt x="8" y="347"/>
                      <a:pt x="10" y="364"/>
                    </a:cubicBezTo>
                    <a:cubicBezTo>
                      <a:pt x="8" y="371"/>
                      <a:pt x="8" y="379"/>
                      <a:pt x="8" y="386"/>
                    </a:cubicBezTo>
                    <a:cubicBezTo>
                      <a:pt x="11" y="407"/>
                      <a:pt x="15" y="427"/>
                      <a:pt x="17" y="448"/>
                    </a:cubicBezTo>
                    <a:cubicBezTo>
                      <a:pt x="41" y="720"/>
                      <a:pt x="51" y="994"/>
                      <a:pt x="45" y="1268"/>
                    </a:cubicBezTo>
                    <a:cubicBezTo>
                      <a:pt x="44" y="1302"/>
                      <a:pt x="75" y="1328"/>
                      <a:pt x="107" y="1328"/>
                    </a:cubicBezTo>
                    <a:cubicBezTo>
                      <a:pt x="117" y="1328"/>
                      <a:pt x="127" y="1325"/>
                      <a:pt x="136" y="1320"/>
                    </a:cubicBezTo>
                    <a:cubicBezTo>
                      <a:pt x="155" y="1309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8"/>
                    </a:cubicBezTo>
                    <a:cubicBezTo>
                      <a:pt x="453" y="1082"/>
                      <a:pt x="688" y="919"/>
                      <a:pt x="940" y="781"/>
                    </a:cubicBezTo>
                    <a:cubicBezTo>
                      <a:pt x="981" y="757"/>
                      <a:pt x="977" y="699"/>
                      <a:pt x="940" y="675"/>
                    </a:cubicBezTo>
                    <a:cubicBezTo>
                      <a:pt x="789" y="582"/>
                      <a:pt x="636" y="494"/>
                      <a:pt x="479" y="414"/>
                    </a:cubicBezTo>
                    <a:cubicBezTo>
                      <a:pt x="371" y="356"/>
                      <a:pt x="221" y="251"/>
                      <a:pt x="89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8"/>
              <p:cNvSpPr/>
              <p:nvPr/>
            </p:nvSpPr>
            <p:spPr>
              <a:xfrm>
                <a:off x="450989" y="1180581"/>
                <a:ext cx="491000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0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5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4"/>
                    </a:cubicBezTo>
                    <a:cubicBezTo>
                      <a:pt x="227" y="167"/>
                      <a:pt x="199" y="156"/>
                      <a:pt x="171" y="156"/>
                    </a:cubicBezTo>
                    <a:cubicBezTo>
                      <a:pt x="82" y="156"/>
                      <a:pt x="1" y="277"/>
                      <a:pt x="81" y="364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1"/>
                      <a:pt x="1114" y="1313"/>
                    </a:cubicBezTo>
                    <a:cubicBezTo>
                      <a:pt x="1209" y="1416"/>
                      <a:pt x="1300" y="1518"/>
                      <a:pt x="1421" y="1591"/>
                    </a:cubicBezTo>
                    <a:cubicBezTo>
                      <a:pt x="1443" y="1605"/>
                      <a:pt x="1464" y="1610"/>
                      <a:pt x="1483" y="1610"/>
                    </a:cubicBezTo>
                    <a:cubicBezTo>
                      <a:pt x="1495" y="1610"/>
                      <a:pt x="1507" y="1608"/>
                      <a:pt x="1518" y="1604"/>
                    </a:cubicBezTo>
                    <a:cubicBezTo>
                      <a:pt x="1542" y="1600"/>
                      <a:pt x="1567" y="1591"/>
                      <a:pt x="1589" y="1569"/>
                    </a:cubicBezTo>
                    <a:cubicBezTo>
                      <a:pt x="2042" y="1112"/>
                      <a:pt x="2499" y="657"/>
                      <a:pt x="2959" y="208"/>
                    </a:cubicBezTo>
                    <a:cubicBezTo>
                      <a:pt x="3046" y="122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8"/>
              <p:cNvSpPr/>
              <p:nvPr/>
            </p:nvSpPr>
            <p:spPr>
              <a:xfrm>
                <a:off x="437932" y="1279555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2"/>
                      <a:pt x="2515" y="546"/>
                      <a:pt x="2278" y="774"/>
                    </a:cubicBezTo>
                    <a:cubicBezTo>
                      <a:pt x="2155" y="893"/>
                      <a:pt x="2024" y="1007"/>
                      <a:pt x="1894" y="1117"/>
                    </a:cubicBezTo>
                    <a:cubicBezTo>
                      <a:pt x="1797" y="1195"/>
                      <a:pt x="1678" y="1266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8"/>
                    </a:cubicBezTo>
                    <a:cubicBezTo>
                      <a:pt x="611" y="915"/>
                      <a:pt x="1092" y="1285"/>
                      <a:pt x="1575" y="1650"/>
                    </a:cubicBezTo>
                    <a:cubicBezTo>
                      <a:pt x="1597" y="1666"/>
                      <a:pt x="1619" y="1673"/>
                      <a:pt x="1639" y="1673"/>
                    </a:cubicBezTo>
                    <a:cubicBezTo>
                      <a:pt x="1680" y="1673"/>
                      <a:pt x="1715" y="1645"/>
                      <a:pt x="1733" y="1607"/>
                    </a:cubicBezTo>
                    <a:cubicBezTo>
                      <a:pt x="1748" y="1596"/>
                      <a:pt x="1763" y="1581"/>
                      <a:pt x="1773" y="1561"/>
                    </a:cubicBezTo>
                    <a:cubicBezTo>
                      <a:pt x="1829" y="1434"/>
                      <a:pt x="1993" y="1348"/>
                      <a:pt x="2097" y="1260"/>
                    </a:cubicBezTo>
                    <a:cubicBezTo>
                      <a:pt x="2218" y="1160"/>
                      <a:pt x="2336" y="1055"/>
                      <a:pt x="2449" y="945"/>
                    </a:cubicBezTo>
                    <a:cubicBezTo>
                      <a:pt x="2688" y="720"/>
                      <a:pt x="2908" y="474"/>
                      <a:pt x="3111" y="214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8"/>
              <p:cNvSpPr/>
              <p:nvPr/>
            </p:nvSpPr>
            <p:spPr>
              <a:xfrm>
                <a:off x="434386" y="743583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8" y="1"/>
                    </a:moveTo>
                    <a:cubicBezTo>
                      <a:pt x="1590" y="1"/>
                      <a:pt x="1561" y="11"/>
                      <a:pt x="1535" y="34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5"/>
                      <a:pt x="163" y="1425"/>
                    </a:cubicBezTo>
                    <a:cubicBezTo>
                      <a:pt x="183" y="1425"/>
                      <a:pt x="205" y="1418"/>
                      <a:pt x="227" y="1403"/>
                    </a:cubicBezTo>
                    <a:cubicBezTo>
                      <a:pt x="715" y="1056"/>
                      <a:pt x="1183" y="681"/>
                      <a:pt x="1627" y="278"/>
                    </a:cubicBezTo>
                    <a:cubicBezTo>
                      <a:pt x="1834" y="484"/>
                      <a:pt x="2041" y="687"/>
                      <a:pt x="2250" y="892"/>
                    </a:cubicBezTo>
                    <a:cubicBezTo>
                      <a:pt x="2466" y="1104"/>
                      <a:pt x="2673" y="1343"/>
                      <a:pt x="2930" y="1507"/>
                    </a:cubicBezTo>
                    <a:cubicBezTo>
                      <a:pt x="2951" y="1521"/>
                      <a:pt x="2973" y="1527"/>
                      <a:pt x="2992" y="1527"/>
                    </a:cubicBezTo>
                    <a:cubicBezTo>
                      <a:pt x="3095" y="1527"/>
                      <a:pt x="3162" y="1369"/>
                      <a:pt x="3053" y="1298"/>
                    </a:cubicBezTo>
                    <a:cubicBezTo>
                      <a:pt x="2814" y="1145"/>
                      <a:pt x="2621" y="918"/>
                      <a:pt x="2421" y="720"/>
                    </a:cubicBezTo>
                    <a:cubicBezTo>
                      <a:pt x="2194" y="497"/>
                      <a:pt x="1966" y="273"/>
                      <a:pt x="1741" y="51"/>
                    </a:cubicBezTo>
                    <a:cubicBezTo>
                      <a:pt x="1720" y="30"/>
                      <a:pt x="1698" y="19"/>
                      <a:pt x="1675" y="16"/>
                    </a:cubicBezTo>
                    <a:cubicBezTo>
                      <a:pt x="1658" y="6"/>
                      <a:pt x="1638" y="1"/>
                      <a:pt x="1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8"/>
              <p:cNvSpPr/>
              <p:nvPr/>
            </p:nvSpPr>
            <p:spPr>
              <a:xfrm>
                <a:off x="451956" y="628490"/>
                <a:ext cx="497448" cy="240664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3" extrusionOk="0">
                    <a:moveTo>
                      <a:pt x="1510" y="1"/>
                    </a:moveTo>
                    <a:cubicBezTo>
                      <a:pt x="1483" y="1"/>
                      <a:pt x="1455" y="13"/>
                      <a:pt x="1432" y="42"/>
                    </a:cubicBezTo>
                    <a:cubicBezTo>
                      <a:pt x="1061" y="496"/>
                      <a:pt x="556" y="836"/>
                      <a:pt x="97" y="1198"/>
                    </a:cubicBezTo>
                    <a:cubicBezTo>
                      <a:pt x="1" y="1274"/>
                      <a:pt x="89" y="1397"/>
                      <a:pt x="190" y="1397"/>
                    </a:cubicBezTo>
                    <a:cubicBezTo>
                      <a:pt x="216" y="1397"/>
                      <a:pt x="244" y="1389"/>
                      <a:pt x="269" y="1369"/>
                    </a:cubicBezTo>
                    <a:cubicBezTo>
                      <a:pt x="709" y="1022"/>
                      <a:pt x="1192" y="694"/>
                      <a:pt x="1559" y="265"/>
                    </a:cubicBezTo>
                    <a:cubicBezTo>
                      <a:pt x="1991" y="653"/>
                      <a:pt x="2415" y="1050"/>
                      <a:pt x="2828" y="1457"/>
                    </a:cubicBezTo>
                    <a:cubicBezTo>
                      <a:pt x="2853" y="1482"/>
                      <a:pt x="2882" y="1492"/>
                      <a:pt x="2909" y="1492"/>
                    </a:cubicBezTo>
                    <a:cubicBezTo>
                      <a:pt x="3002" y="1492"/>
                      <a:pt x="3085" y="1370"/>
                      <a:pt x="3000" y="1285"/>
                    </a:cubicBezTo>
                    <a:cubicBezTo>
                      <a:pt x="2573" y="866"/>
                      <a:pt x="2137" y="455"/>
                      <a:pt x="1689" y="58"/>
                    </a:cubicBezTo>
                    <a:cubicBezTo>
                      <a:pt x="1664" y="35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1" y="29"/>
                    </a:cubicBezTo>
                    <a:cubicBezTo>
                      <a:pt x="1560" y="11"/>
                      <a:pt x="1535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8"/>
              <p:cNvSpPr/>
              <p:nvPr/>
            </p:nvSpPr>
            <p:spPr>
              <a:xfrm>
                <a:off x="473234" y="86335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1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6"/>
                      <a:pt x="1294" y="352"/>
                    </a:cubicBezTo>
                    <a:cubicBezTo>
                      <a:pt x="1311" y="335"/>
                      <a:pt x="1328" y="317"/>
                      <a:pt x="1345" y="300"/>
                    </a:cubicBezTo>
                    <a:close/>
                    <a:moveTo>
                      <a:pt x="1086" y="568"/>
                    </a:moveTo>
                    <a:cubicBezTo>
                      <a:pt x="1134" y="772"/>
                      <a:pt x="1188" y="975"/>
                      <a:pt x="1244" y="1176"/>
                    </a:cubicBezTo>
                    <a:cubicBezTo>
                      <a:pt x="1170" y="1001"/>
                      <a:pt x="1089" y="829"/>
                      <a:pt x="991" y="667"/>
                    </a:cubicBezTo>
                    <a:cubicBezTo>
                      <a:pt x="1022" y="634"/>
                      <a:pt x="1054" y="602"/>
                      <a:pt x="1086" y="568"/>
                    </a:cubicBezTo>
                    <a:close/>
                    <a:moveTo>
                      <a:pt x="496" y="1178"/>
                    </a:moveTo>
                    <a:cubicBezTo>
                      <a:pt x="496" y="1187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1"/>
                      <a:pt x="323" y="1363"/>
                      <a:pt x="323" y="1364"/>
                    </a:cubicBezTo>
                    <a:cubicBezTo>
                      <a:pt x="347" y="1402"/>
                      <a:pt x="372" y="1439"/>
                      <a:pt x="394" y="1474"/>
                    </a:cubicBezTo>
                    <a:cubicBezTo>
                      <a:pt x="364" y="1443"/>
                      <a:pt x="332" y="1411"/>
                      <a:pt x="303" y="1379"/>
                    </a:cubicBezTo>
                    <a:cubicBezTo>
                      <a:pt x="308" y="1374"/>
                      <a:pt x="316" y="1366"/>
                      <a:pt x="321" y="1361"/>
                    </a:cubicBezTo>
                    <a:close/>
                    <a:moveTo>
                      <a:pt x="1932" y="1480"/>
                    </a:moveTo>
                    <a:cubicBezTo>
                      <a:pt x="1977" y="1586"/>
                      <a:pt x="2018" y="1696"/>
                      <a:pt x="2057" y="1806"/>
                    </a:cubicBezTo>
                    <a:cubicBezTo>
                      <a:pt x="2050" y="1814"/>
                      <a:pt x="2042" y="1819"/>
                      <a:pt x="2035" y="1827"/>
                    </a:cubicBezTo>
                    <a:cubicBezTo>
                      <a:pt x="2001" y="1711"/>
                      <a:pt x="1966" y="1596"/>
                      <a:pt x="1932" y="1480"/>
                    </a:cubicBezTo>
                    <a:close/>
                    <a:moveTo>
                      <a:pt x="733" y="1797"/>
                    </a:moveTo>
                    <a:cubicBezTo>
                      <a:pt x="746" y="1821"/>
                      <a:pt x="757" y="1847"/>
                      <a:pt x="771" y="1872"/>
                    </a:cubicBezTo>
                    <a:cubicBezTo>
                      <a:pt x="750" y="1849"/>
                      <a:pt x="730" y="1829"/>
                      <a:pt x="709" y="1806"/>
                    </a:cubicBezTo>
                    <a:cubicBezTo>
                      <a:pt x="718" y="1804"/>
                      <a:pt x="726" y="1801"/>
                      <a:pt x="733" y="1797"/>
                    </a:cubicBezTo>
                    <a:close/>
                    <a:moveTo>
                      <a:pt x="1302" y="2373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79"/>
                      <a:pt x="1332" y="2485"/>
                      <a:pt x="1326" y="2491"/>
                    </a:cubicBezTo>
                    <a:cubicBezTo>
                      <a:pt x="1306" y="2466"/>
                      <a:pt x="1283" y="2444"/>
                      <a:pt x="1263" y="2420"/>
                    </a:cubicBezTo>
                    <a:cubicBezTo>
                      <a:pt x="1278" y="2407"/>
                      <a:pt x="1291" y="2392"/>
                      <a:pt x="1302" y="2373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6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0"/>
                      <a:pt x="2275" y="1933"/>
                      <a:pt x="2715" y="1529"/>
                    </a:cubicBezTo>
                    <a:cubicBezTo>
                      <a:pt x="2732" y="1512"/>
                      <a:pt x="2743" y="1495"/>
                      <a:pt x="2749" y="1476"/>
                    </a:cubicBezTo>
                    <a:cubicBezTo>
                      <a:pt x="2786" y="1433"/>
                      <a:pt x="2793" y="1372"/>
                      <a:pt x="2737" y="1323"/>
                    </a:cubicBezTo>
                    <a:cubicBezTo>
                      <a:pt x="2268" y="930"/>
                      <a:pt x="1833" y="499"/>
                      <a:pt x="1434" y="35"/>
                    </a:cubicBezTo>
                    <a:cubicBezTo>
                      <a:pt x="1413" y="11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8"/>
              <p:cNvSpPr/>
              <p:nvPr/>
            </p:nvSpPr>
            <p:spPr>
              <a:xfrm>
                <a:off x="554960" y="944915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59"/>
                      <a:pt x="823" y="165"/>
                    </a:cubicBezTo>
                    <a:cubicBezTo>
                      <a:pt x="815" y="163"/>
                      <a:pt x="806" y="163"/>
                      <a:pt x="799" y="163"/>
                    </a:cubicBezTo>
                    <a:cubicBezTo>
                      <a:pt x="802" y="159"/>
                      <a:pt x="806" y="156"/>
                      <a:pt x="810" y="152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30"/>
                    </a:cubicBezTo>
                    <a:cubicBezTo>
                      <a:pt x="239" y="728"/>
                      <a:pt x="232" y="728"/>
                      <a:pt x="226" y="728"/>
                    </a:cubicBez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6"/>
                    </a:moveTo>
                    <a:lnTo>
                      <a:pt x="159" y="886"/>
                    </a:lnTo>
                    <a:cubicBezTo>
                      <a:pt x="209" y="933"/>
                      <a:pt x="258" y="978"/>
                      <a:pt x="308" y="1024"/>
                    </a:cubicBezTo>
                    <a:cubicBezTo>
                      <a:pt x="323" y="1043"/>
                      <a:pt x="340" y="1060"/>
                      <a:pt x="355" y="1078"/>
                    </a:cubicBezTo>
                    <a:cubicBezTo>
                      <a:pt x="280" y="1013"/>
                      <a:pt x="196" y="939"/>
                      <a:pt x="159" y="886"/>
                    </a:cubicBezTo>
                    <a:close/>
                    <a:moveTo>
                      <a:pt x="800" y="497"/>
                    </a:moveTo>
                    <a:cubicBezTo>
                      <a:pt x="819" y="508"/>
                      <a:pt x="838" y="528"/>
                      <a:pt x="856" y="555"/>
                    </a:cubicBezTo>
                    <a:cubicBezTo>
                      <a:pt x="886" y="596"/>
                      <a:pt x="918" y="635"/>
                      <a:pt x="950" y="674"/>
                    </a:cubicBezTo>
                    <a:cubicBezTo>
                      <a:pt x="985" y="717"/>
                      <a:pt x="1030" y="773"/>
                      <a:pt x="1082" y="804"/>
                    </a:cubicBezTo>
                    <a:cubicBezTo>
                      <a:pt x="974" y="899"/>
                      <a:pt x="864" y="996"/>
                      <a:pt x="754" y="1093"/>
                    </a:cubicBezTo>
                    <a:cubicBezTo>
                      <a:pt x="664" y="1013"/>
                      <a:pt x="580" y="927"/>
                      <a:pt x="502" y="836"/>
                    </a:cubicBezTo>
                    <a:cubicBezTo>
                      <a:pt x="597" y="730"/>
                      <a:pt x="690" y="622"/>
                      <a:pt x="786" y="515"/>
                    </a:cubicBezTo>
                    <a:cubicBezTo>
                      <a:pt x="791" y="510"/>
                      <a:pt x="797" y="502"/>
                      <a:pt x="800" y="497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7"/>
                      <a:pt x="806" y="1326"/>
                      <a:pt x="800" y="1334"/>
                    </a:cubicBezTo>
                    <a:cubicBezTo>
                      <a:pt x="795" y="1330"/>
                      <a:pt x="789" y="1325"/>
                      <a:pt x="784" y="1319"/>
                    </a:cubicBezTo>
                    <a:cubicBezTo>
                      <a:pt x="791" y="1315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51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4"/>
                    </a:cubicBezTo>
                    <a:cubicBezTo>
                      <a:pt x="241" y="542"/>
                      <a:pt x="180" y="609"/>
                      <a:pt x="116" y="676"/>
                    </a:cubicBezTo>
                    <a:cubicBezTo>
                      <a:pt x="79" y="719"/>
                      <a:pt x="4" y="780"/>
                      <a:pt x="3" y="844"/>
                    </a:cubicBezTo>
                    <a:cubicBezTo>
                      <a:pt x="1" y="896"/>
                      <a:pt x="16" y="926"/>
                      <a:pt x="53" y="963"/>
                    </a:cubicBezTo>
                    <a:cubicBezTo>
                      <a:pt x="133" y="1041"/>
                      <a:pt x="223" y="1112"/>
                      <a:pt x="306" y="1187"/>
                    </a:cubicBezTo>
                    <a:cubicBezTo>
                      <a:pt x="463" y="1326"/>
                      <a:pt x="620" y="1466"/>
                      <a:pt x="776" y="1604"/>
                    </a:cubicBezTo>
                    <a:cubicBezTo>
                      <a:pt x="789" y="1616"/>
                      <a:pt x="804" y="1622"/>
                      <a:pt x="819" y="1622"/>
                    </a:cubicBezTo>
                    <a:cubicBezTo>
                      <a:pt x="834" y="1622"/>
                      <a:pt x="849" y="1616"/>
                      <a:pt x="862" y="1604"/>
                    </a:cubicBezTo>
                    <a:cubicBezTo>
                      <a:pt x="1099" y="1384"/>
                      <a:pt x="1337" y="1166"/>
                      <a:pt x="1576" y="946"/>
                    </a:cubicBezTo>
                    <a:cubicBezTo>
                      <a:pt x="1589" y="940"/>
                      <a:pt x="1600" y="931"/>
                      <a:pt x="1606" y="918"/>
                    </a:cubicBezTo>
                    <a:cubicBezTo>
                      <a:pt x="1608" y="916"/>
                      <a:pt x="1608" y="916"/>
                      <a:pt x="1610" y="914"/>
                    </a:cubicBezTo>
                    <a:cubicBezTo>
                      <a:pt x="1632" y="894"/>
                      <a:pt x="1632" y="870"/>
                      <a:pt x="1621" y="849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6"/>
                      <a:pt x="1013" y="182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8"/>
              <p:cNvSpPr/>
              <p:nvPr/>
            </p:nvSpPr>
            <p:spPr>
              <a:xfrm>
                <a:off x="622661" y="1018420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0"/>
                      <a:pt x="403" y="197"/>
                      <a:pt x="408" y="203"/>
                    </a:cubicBezTo>
                    <a:cubicBezTo>
                      <a:pt x="397" y="207"/>
                      <a:pt x="386" y="210"/>
                      <a:pt x="375" y="214"/>
                    </a:cubicBezTo>
                    <a:cubicBezTo>
                      <a:pt x="380" y="205"/>
                      <a:pt x="386" y="194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0"/>
                      <a:pt x="498" y="304"/>
                    </a:cubicBezTo>
                    <a:cubicBezTo>
                      <a:pt x="492" y="304"/>
                      <a:pt x="489" y="306"/>
                      <a:pt x="483" y="307"/>
                    </a:cubicBezTo>
                    <a:cubicBezTo>
                      <a:pt x="487" y="304"/>
                      <a:pt x="489" y="300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8"/>
                    </a:moveTo>
                    <a:cubicBezTo>
                      <a:pt x="373" y="466"/>
                      <a:pt x="367" y="473"/>
                      <a:pt x="360" y="483"/>
                    </a:cubicBezTo>
                    <a:cubicBezTo>
                      <a:pt x="356" y="477"/>
                      <a:pt x="353" y="471"/>
                      <a:pt x="349" y="466"/>
                    </a:cubicBezTo>
                    <a:cubicBezTo>
                      <a:pt x="358" y="464"/>
                      <a:pt x="369" y="460"/>
                      <a:pt x="380" y="458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3"/>
                    </a:cubicBezTo>
                    <a:cubicBezTo>
                      <a:pt x="220" y="59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699"/>
                      <a:pt x="332" y="718"/>
                    </a:cubicBezTo>
                    <a:cubicBezTo>
                      <a:pt x="346" y="722"/>
                      <a:pt x="360" y="723"/>
                      <a:pt x="373" y="723"/>
                    </a:cubicBezTo>
                    <a:cubicBezTo>
                      <a:pt x="462" y="723"/>
                      <a:pt x="526" y="636"/>
                      <a:pt x="591" y="576"/>
                    </a:cubicBezTo>
                    <a:cubicBezTo>
                      <a:pt x="647" y="524"/>
                      <a:pt x="761" y="447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8"/>
              <p:cNvSpPr/>
              <p:nvPr/>
            </p:nvSpPr>
            <p:spPr>
              <a:xfrm>
                <a:off x="449538" y="2374227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3"/>
                    </a:moveTo>
                    <a:cubicBezTo>
                      <a:pt x="2780" y="253"/>
                      <a:pt x="2767" y="314"/>
                      <a:pt x="2760" y="376"/>
                    </a:cubicBezTo>
                    <a:cubicBezTo>
                      <a:pt x="2752" y="331"/>
                      <a:pt x="2743" y="285"/>
                      <a:pt x="2733" y="240"/>
                    </a:cubicBezTo>
                    <a:cubicBezTo>
                      <a:pt x="2754" y="223"/>
                      <a:pt x="2776" y="208"/>
                      <a:pt x="2799" y="193"/>
                    </a:cubicBezTo>
                    <a:close/>
                    <a:moveTo>
                      <a:pt x="133" y="380"/>
                    </a:moveTo>
                    <a:cubicBezTo>
                      <a:pt x="166" y="389"/>
                      <a:pt x="202" y="406"/>
                      <a:pt x="235" y="424"/>
                    </a:cubicBezTo>
                    <a:cubicBezTo>
                      <a:pt x="203" y="426"/>
                      <a:pt x="170" y="432"/>
                      <a:pt x="138" y="439"/>
                    </a:cubicBezTo>
                    <a:cubicBezTo>
                      <a:pt x="136" y="419"/>
                      <a:pt x="134" y="398"/>
                      <a:pt x="133" y="380"/>
                    </a:cubicBezTo>
                    <a:close/>
                    <a:moveTo>
                      <a:pt x="2625" y="327"/>
                    </a:moveTo>
                    <a:cubicBezTo>
                      <a:pt x="2635" y="376"/>
                      <a:pt x="2644" y="424"/>
                      <a:pt x="2655" y="475"/>
                    </a:cubicBezTo>
                    <a:cubicBezTo>
                      <a:pt x="2635" y="434"/>
                      <a:pt x="2614" y="395"/>
                      <a:pt x="2594" y="355"/>
                    </a:cubicBezTo>
                    <a:cubicBezTo>
                      <a:pt x="2605" y="346"/>
                      <a:pt x="2616" y="337"/>
                      <a:pt x="2625" y="327"/>
                    </a:cubicBezTo>
                    <a:close/>
                    <a:moveTo>
                      <a:pt x="2493" y="454"/>
                    </a:moveTo>
                    <a:cubicBezTo>
                      <a:pt x="2499" y="471"/>
                      <a:pt x="2506" y="488"/>
                      <a:pt x="2513" y="505"/>
                    </a:cubicBezTo>
                    <a:cubicBezTo>
                      <a:pt x="2508" y="501"/>
                      <a:pt x="2502" y="495"/>
                      <a:pt x="2499" y="492"/>
                    </a:cubicBezTo>
                    <a:cubicBezTo>
                      <a:pt x="2489" y="485"/>
                      <a:pt x="2480" y="482"/>
                      <a:pt x="2471" y="482"/>
                    </a:cubicBezTo>
                    <a:cubicBezTo>
                      <a:pt x="2469" y="482"/>
                      <a:pt x="2467" y="482"/>
                      <a:pt x="2465" y="482"/>
                    </a:cubicBezTo>
                    <a:cubicBezTo>
                      <a:pt x="2474" y="473"/>
                      <a:pt x="2484" y="464"/>
                      <a:pt x="2493" y="454"/>
                    </a:cubicBezTo>
                    <a:close/>
                    <a:moveTo>
                      <a:pt x="414" y="516"/>
                    </a:moveTo>
                    <a:cubicBezTo>
                      <a:pt x="425" y="521"/>
                      <a:pt x="437" y="527"/>
                      <a:pt x="448" y="533"/>
                    </a:cubicBezTo>
                    <a:cubicBezTo>
                      <a:pt x="405" y="555"/>
                      <a:pt x="360" y="577"/>
                      <a:pt x="317" y="600"/>
                    </a:cubicBezTo>
                    <a:cubicBezTo>
                      <a:pt x="340" y="575"/>
                      <a:pt x="366" y="555"/>
                      <a:pt x="394" y="536"/>
                    </a:cubicBezTo>
                    <a:cubicBezTo>
                      <a:pt x="403" y="531"/>
                      <a:pt x="409" y="523"/>
                      <a:pt x="414" y="516"/>
                    </a:cubicBezTo>
                    <a:close/>
                    <a:moveTo>
                      <a:pt x="2879" y="391"/>
                    </a:moveTo>
                    <a:cubicBezTo>
                      <a:pt x="2883" y="482"/>
                      <a:pt x="2888" y="574"/>
                      <a:pt x="2894" y="667"/>
                    </a:cubicBezTo>
                    <a:cubicBezTo>
                      <a:pt x="2871" y="575"/>
                      <a:pt x="2868" y="482"/>
                      <a:pt x="2879" y="391"/>
                    </a:cubicBezTo>
                    <a:close/>
                    <a:moveTo>
                      <a:pt x="466" y="704"/>
                    </a:moveTo>
                    <a:cubicBezTo>
                      <a:pt x="468" y="706"/>
                      <a:pt x="468" y="708"/>
                      <a:pt x="468" y="708"/>
                    </a:cubicBezTo>
                    <a:cubicBezTo>
                      <a:pt x="466" y="710"/>
                      <a:pt x="464" y="710"/>
                      <a:pt x="461" y="712"/>
                    </a:cubicBezTo>
                    <a:cubicBezTo>
                      <a:pt x="463" y="710"/>
                      <a:pt x="464" y="708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3"/>
                      <a:pt x="2359" y="684"/>
                      <a:pt x="2383" y="704"/>
                    </a:cubicBezTo>
                    <a:cubicBezTo>
                      <a:pt x="2387" y="713"/>
                      <a:pt x="2390" y="723"/>
                      <a:pt x="2398" y="730"/>
                    </a:cubicBezTo>
                    <a:cubicBezTo>
                      <a:pt x="2415" y="749"/>
                      <a:pt x="2433" y="760"/>
                      <a:pt x="2454" y="766"/>
                    </a:cubicBezTo>
                    <a:cubicBezTo>
                      <a:pt x="2486" y="794"/>
                      <a:pt x="2515" y="823"/>
                      <a:pt x="2547" y="853"/>
                    </a:cubicBezTo>
                    <a:cubicBezTo>
                      <a:pt x="2463" y="786"/>
                      <a:pt x="2379" y="721"/>
                      <a:pt x="2297" y="656"/>
                    </a:cubicBezTo>
                    <a:cubicBezTo>
                      <a:pt x="2301" y="652"/>
                      <a:pt x="2305" y="646"/>
                      <a:pt x="2308" y="643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2"/>
                      <a:pt x="547" y="877"/>
                      <a:pt x="494" y="915"/>
                    </a:cubicBezTo>
                    <a:cubicBezTo>
                      <a:pt x="545" y="874"/>
                      <a:pt x="599" y="838"/>
                      <a:pt x="655" y="808"/>
                    </a:cubicBezTo>
                    <a:close/>
                    <a:moveTo>
                      <a:pt x="226" y="1043"/>
                    </a:moveTo>
                    <a:cubicBezTo>
                      <a:pt x="228" y="1045"/>
                      <a:pt x="228" y="1045"/>
                      <a:pt x="230" y="1045"/>
                    </a:cubicBezTo>
                    <a:cubicBezTo>
                      <a:pt x="230" y="1047"/>
                      <a:pt x="228" y="1049"/>
                      <a:pt x="226" y="1051"/>
                    </a:cubicBezTo>
                    <a:lnTo>
                      <a:pt x="226" y="1043"/>
                    </a:lnTo>
                    <a:close/>
                    <a:moveTo>
                      <a:pt x="2894" y="1097"/>
                    </a:moveTo>
                    <a:cubicBezTo>
                      <a:pt x="2903" y="1111"/>
                      <a:pt x="2912" y="1124"/>
                      <a:pt x="2920" y="1135"/>
                    </a:cubicBezTo>
                    <a:cubicBezTo>
                      <a:pt x="2909" y="1129"/>
                      <a:pt x="2898" y="1124"/>
                      <a:pt x="2884" y="1116"/>
                    </a:cubicBezTo>
                    <a:cubicBezTo>
                      <a:pt x="2888" y="1111"/>
                      <a:pt x="2892" y="1105"/>
                      <a:pt x="2894" y="1097"/>
                    </a:cubicBezTo>
                    <a:close/>
                    <a:moveTo>
                      <a:pt x="2913" y="1"/>
                    </a:moveTo>
                    <a:cubicBezTo>
                      <a:pt x="2904" y="1"/>
                      <a:pt x="2894" y="3"/>
                      <a:pt x="2884" y="7"/>
                    </a:cubicBezTo>
                    <a:cubicBezTo>
                      <a:pt x="2743" y="68"/>
                      <a:pt x="2620" y="167"/>
                      <a:pt x="2502" y="275"/>
                    </a:cubicBezTo>
                    <a:cubicBezTo>
                      <a:pt x="2482" y="281"/>
                      <a:pt x="2461" y="298"/>
                      <a:pt x="2456" y="320"/>
                    </a:cubicBezTo>
                    <a:cubicBezTo>
                      <a:pt x="2400" y="374"/>
                      <a:pt x="2348" y="428"/>
                      <a:pt x="2295" y="484"/>
                    </a:cubicBezTo>
                    <a:cubicBezTo>
                      <a:pt x="2293" y="484"/>
                      <a:pt x="2293" y="482"/>
                      <a:pt x="2292" y="482"/>
                    </a:cubicBezTo>
                    <a:cubicBezTo>
                      <a:pt x="2284" y="480"/>
                      <a:pt x="2278" y="479"/>
                      <a:pt x="2272" y="479"/>
                    </a:cubicBezTo>
                    <a:cubicBezTo>
                      <a:pt x="2231" y="479"/>
                      <a:pt x="2211" y="523"/>
                      <a:pt x="2221" y="559"/>
                    </a:cubicBezTo>
                    <a:cubicBezTo>
                      <a:pt x="2202" y="579"/>
                      <a:pt x="2182" y="598"/>
                      <a:pt x="2163" y="618"/>
                    </a:cubicBezTo>
                    <a:cubicBezTo>
                      <a:pt x="2141" y="639"/>
                      <a:pt x="2137" y="684"/>
                      <a:pt x="2163" y="704"/>
                    </a:cubicBezTo>
                    <a:cubicBezTo>
                      <a:pt x="2314" y="823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6"/>
                    </a:cubicBezTo>
                    <a:cubicBezTo>
                      <a:pt x="2982" y="1287"/>
                      <a:pt x="2987" y="1287"/>
                      <a:pt x="2991" y="1287"/>
                    </a:cubicBezTo>
                    <a:cubicBezTo>
                      <a:pt x="3025" y="1287"/>
                      <a:pt x="3057" y="1264"/>
                      <a:pt x="3054" y="1228"/>
                    </a:cubicBezTo>
                    <a:cubicBezTo>
                      <a:pt x="3026" y="849"/>
                      <a:pt x="2998" y="473"/>
                      <a:pt x="2987" y="94"/>
                    </a:cubicBezTo>
                    <a:cubicBezTo>
                      <a:pt x="2987" y="79"/>
                      <a:pt x="2983" y="66"/>
                      <a:pt x="2974" y="57"/>
                    </a:cubicBezTo>
                    <a:cubicBezTo>
                      <a:pt x="2974" y="25"/>
                      <a:pt x="2947" y="1"/>
                      <a:pt x="2913" y="1"/>
                    </a:cubicBezTo>
                    <a:close/>
                    <a:moveTo>
                      <a:pt x="89" y="250"/>
                    </a:moveTo>
                    <a:cubicBezTo>
                      <a:pt x="80" y="250"/>
                      <a:pt x="72" y="250"/>
                      <a:pt x="64" y="251"/>
                    </a:cubicBezTo>
                    <a:cubicBezTo>
                      <a:pt x="34" y="255"/>
                      <a:pt x="0" y="275"/>
                      <a:pt x="4" y="311"/>
                    </a:cubicBezTo>
                    <a:cubicBezTo>
                      <a:pt x="6" y="329"/>
                      <a:pt x="8" y="346"/>
                      <a:pt x="10" y="363"/>
                    </a:cubicBezTo>
                    <a:cubicBezTo>
                      <a:pt x="8" y="370"/>
                      <a:pt x="8" y="378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3"/>
                      <a:pt x="45" y="1267"/>
                    </a:cubicBezTo>
                    <a:cubicBezTo>
                      <a:pt x="44" y="1301"/>
                      <a:pt x="75" y="1327"/>
                      <a:pt x="107" y="1327"/>
                    </a:cubicBezTo>
                    <a:cubicBezTo>
                      <a:pt x="117" y="1327"/>
                      <a:pt x="127" y="1325"/>
                      <a:pt x="136" y="1319"/>
                    </a:cubicBezTo>
                    <a:cubicBezTo>
                      <a:pt x="155" y="1308"/>
                      <a:pt x="170" y="1295"/>
                      <a:pt x="187" y="1282"/>
                    </a:cubicBezTo>
                    <a:cubicBezTo>
                      <a:pt x="203" y="1282"/>
                      <a:pt x="222" y="1278"/>
                      <a:pt x="233" y="1267"/>
                    </a:cubicBezTo>
                    <a:cubicBezTo>
                      <a:pt x="453" y="1081"/>
                      <a:pt x="688" y="918"/>
                      <a:pt x="940" y="781"/>
                    </a:cubicBezTo>
                    <a:cubicBezTo>
                      <a:pt x="981" y="758"/>
                      <a:pt x="977" y="698"/>
                      <a:pt x="940" y="676"/>
                    </a:cubicBezTo>
                    <a:cubicBezTo>
                      <a:pt x="789" y="583"/>
                      <a:pt x="636" y="495"/>
                      <a:pt x="479" y="413"/>
                    </a:cubicBezTo>
                    <a:cubicBezTo>
                      <a:pt x="371" y="355"/>
                      <a:pt x="221" y="250"/>
                      <a:pt x="89" y="2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8"/>
              <p:cNvSpPr/>
              <p:nvPr/>
            </p:nvSpPr>
            <p:spPr>
              <a:xfrm>
                <a:off x="450989" y="2126954"/>
                <a:ext cx="491000" cy="25968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1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6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3"/>
                      <a:pt x="1114" y="1313"/>
                    </a:cubicBezTo>
                    <a:cubicBezTo>
                      <a:pt x="1209" y="1418"/>
                      <a:pt x="1300" y="1518"/>
                      <a:pt x="1421" y="1593"/>
                    </a:cubicBezTo>
                    <a:cubicBezTo>
                      <a:pt x="1443" y="1605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8"/>
              <p:cNvSpPr/>
              <p:nvPr/>
            </p:nvSpPr>
            <p:spPr>
              <a:xfrm>
                <a:off x="437932" y="2226089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2"/>
                    </a:cubicBezTo>
                    <a:cubicBezTo>
                      <a:pt x="2736" y="301"/>
                      <a:pt x="2515" y="545"/>
                      <a:pt x="2278" y="775"/>
                    </a:cubicBezTo>
                    <a:cubicBezTo>
                      <a:pt x="2155" y="894"/>
                      <a:pt x="2024" y="1006"/>
                      <a:pt x="1894" y="1116"/>
                    </a:cubicBezTo>
                    <a:cubicBezTo>
                      <a:pt x="1797" y="1196"/>
                      <a:pt x="1678" y="1267"/>
                      <a:pt x="1603" y="1368"/>
                    </a:cubicBezTo>
                    <a:cubicBezTo>
                      <a:pt x="1152" y="1028"/>
                      <a:pt x="701" y="683"/>
                      <a:pt x="231" y="368"/>
                    </a:cubicBezTo>
                    <a:cubicBezTo>
                      <a:pt x="209" y="354"/>
                      <a:pt x="188" y="347"/>
                      <a:pt x="167" y="347"/>
                    </a:cubicBezTo>
                    <a:cubicBezTo>
                      <a:pt x="67" y="347"/>
                      <a:pt x="0" y="506"/>
                      <a:pt x="108" y="579"/>
                    </a:cubicBezTo>
                    <a:cubicBezTo>
                      <a:pt x="611" y="916"/>
                      <a:pt x="1092" y="1286"/>
                      <a:pt x="1575" y="1649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5"/>
                      <a:pt x="1733" y="1606"/>
                    </a:cubicBezTo>
                    <a:cubicBezTo>
                      <a:pt x="1748" y="1595"/>
                      <a:pt x="1763" y="1580"/>
                      <a:pt x="1773" y="1560"/>
                    </a:cubicBezTo>
                    <a:cubicBezTo>
                      <a:pt x="1829" y="1433"/>
                      <a:pt x="1993" y="1347"/>
                      <a:pt x="2097" y="1259"/>
                    </a:cubicBezTo>
                    <a:cubicBezTo>
                      <a:pt x="2218" y="1159"/>
                      <a:pt x="2336" y="1054"/>
                      <a:pt x="2449" y="946"/>
                    </a:cubicBezTo>
                    <a:cubicBezTo>
                      <a:pt x="2688" y="719"/>
                      <a:pt x="2908" y="473"/>
                      <a:pt x="3111" y="214"/>
                    </a:cubicBezTo>
                    <a:cubicBezTo>
                      <a:pt x="3183" y="122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8"/>
              <p:cNvSpPr/>
              <p:nvPr/>
            </p:nvSpPr>
            <p:spPr>
              <a:xfrm>
                <a:off x="434225" y="1690117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1"/>
                    </a:moveTo>
                    <a:cubicBezTo>
                      <a:pt x="1589" y="1"/>
                      <a:pt x="1562" y="10"/>
                      <a:pt x="1536" y="33"/>
                    </a:cubicBezTo>
                    <a:cubicBezTo>
                      <a:pt x="1085" y="449"/>
                      <a:pt x="606" y="837"/>
                      <a:pt x="105" y="1193"/>
                    </a:cubicBezTo>
                    <a:cubicBezTo>
                      <a:pt x="1" y="1267"/>
                      <a:pt x="67" y="1425"/>
                      <a:pt x="165" y="1425"/>
                    </a:cubicBezTo>
                    <a:cubicBezTo>
                      <a:pt x="185" y="1425"/>
                      <a:pt x="206" y="1419"/>
                      <a:pt x="228" y="1404"/>
                    </a:cubicBezTo>
                    <a:cubicBezTo>
                      <a:pt x="716" y="1057"/>
                      <a:pt x="1184" y="680"/>
                      <a:pt x="1628" y="278"/>
                    </a:cubicBezTo>
                    <a:cubicBezTo>
                      <a:pt x="1835" y="483"/>
                      <a:pt x="2042" y="688"/>
                      <a:pt x="2251" y="891"/>
                    </a:cubicBezTo>
                    <a:cubicBezTo>
                      <a:pt x="2467" y="1104"/>
                      <a:pt x="2674" y="1342"/>
                      <a:pt x="2931" y="1506"/>
                    </a:cubicBezTo>
                    <a:cubicBezTo>
                      <a:pt x="2953" y="1520"/>
                      <a:pt x="2974" y="1526"/>
                      <a:pt x="2994" y="1526"/>
                    </a:cubicBezTo>
                    <a:cubicBezTo>
                      <a:pt x="3096" y="1526"/>
                      <a:pt x="3163" y="1368"/>
                      <a:pt x="3054" y="1297"/>
                    </a:cubicBezTo>
                    <a:cubicBezTo>
                      <a:pt x="2815" y="1145"/>
                      <a:pt x="2622" y="917"/>
                      <a:pt x="2422" y="719"/>
                    </a:cubicBezTo>
                    <a:cubicBezTo>
                      <a:pt x="2195" y="496"/>
                      <a:pt x="1967" y="274"/>
                      <a:pt x="1742" y="50"/>
                    </a:cubicBezTo>
                    <a:cubicBezTo>
                      <a:pt x="1721" y="30"/>
                      <a:pt x="1699" y="20"/>
                      <a:pt x="1676" y="17"/>
                    </a:cubicBezTo>
                    <a:cubicBezTo>
                      <a:pt x="1658" y="7"/>
                      <a:pt x="1638" y="1"/>
                      <a:pt x="1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8"/>
              <p:cNvSpPr/>
              <p:nvPr/>
            </p:nvSpPr>
            <p:spPr>
              <a:xfrm>
                <a:off x="451956" y="1575024"/>
                <a:ext cx="497448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2" extrusionOk="0">
                    <a:moveTo>
                      <a:pt x="1509" y="0"/>
                    </a:moveTo>
                    <a:cubicBezTo>
                      <a:pt x="1482" y="0"/>
                      <a:pt x="1455" y="12"/>
                      <a:pt x="1432" y="41"/>
                    </a:cubicBezTo>
                    <a:cubicBezTo>
                      <a:pt x="1061" y="496"/>
                      <a:pt x="556" y="837"/>
                      <a:pt x="97" y="1197"/>
                    </a:cubicBezTo>
                    <a:cubicBezTo>
                      <a:pt x="1" y="1274"/>
                      <a:pt x="89" y="1396"/>
                      <a:pt x="190" y="1396"/>
                    </a:cubicBezTo>
                    <a:cubicBezTo>
                      <a:pt x="216" y="1396"/>
                      <a:pt x="244" y="1388"/>
                      <a:pt x="269" y="1368"/>
                    </a:cubicBezTo>
                    <a:cubicBezTo>
                      <a:pt x="709" y="1021"/>
                      <a:pt x="1192" y="693"/>
                      <a:pt x="1559" y="266"/>
                    </a:cubicBezTo>
                    <a:cubicBezTo>
                      <a:pt x="1991" y="652"/>
                      <a:pt x="2415" y="1049"/>
                      <a:pt x="2828" y="1456"/>
                    </a:cubicBezTo>
                    <a:cubicBezTo>
                      <a:pt x="2853" y="1481"/>
                      <a:pt x="2882" y="1491"/>
                      <a:pt x="2909" y="1491"/>
                    </a:cubicBezTo>
                    <a:cubicBezTo>
                      <a:pt x="3002" y="1491"/>
                      <a:pt x="3085" y="1369"/>
                      <a:pt x="3000" y="1284"/>
                    </a:cubicBezTo>
                    <a:cubicBezTo>
                      <a:pt x="2573" y="865"/>
                      <a:pt x="2137" y="457"/>
                      <a:pt x="1689" y="58"/>
                    </a:cubicBezTo>
                    <a:cubicBezTo>
                      <a:pt x="1665" y="36"/>
                      <a:pt x="1637" y="26"/>
                      <a:pt x="1610" y="26"/>
                    </a:cubicBezTo>
                    <a:cubicBezTo>
                      <a:pt x="1600" y="26"/>
                      <a:pt x="1591" y="27"/>
                      <a:pt x="1581" y="30"/>
                    </a:cubicBezTo>
                    <a:cubicBezTo>
                      <a:pt x="1560" y="11"/>
                      <a:pt x="1535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8"/>
              <p:cNvSpPr/>
              <p:nvPr/>
            </p:nvSpPr>
            <p:spPr>
              <a:xfrm>
                <a:off x="473234" y="1809724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2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8"/>
                      <a:pt x="1294" y="352"/>
                    </a:cubicBezTo>
                    <a:cubicBezTo>
                      <a:pt x="1311" y="335"/>
                      <a:pt x="1328" y="319"/>
                      <a:pt x="1345" y="300"/>
                    </a:cubicBezTo>
                    <a:close/>
                    <a:moveTo>
                      <a:pt x="1086" y="569"/>
                    </a:moveTo>
                    <a:cubicBezTo>
                      <a:pt x="1134" y="774"/>
                      <a:pt x="1188" y="975"/>
                      <a:pt x="1244" y="1178"/>
                    </a:cubicBezTo>
                    <a:cubicBezTo>
                      <a:pt x="1170" y="1003"/>
                      <a:pt x="1089" y="830"/>
                      <a:pt x="991" y="667"/>
                    </a:cubicBezTo>
                    <a:cubicBezTo>
                      <a:pt x="1022" y="634"/>
                      <a:pt x="1054" y="602"/>
                      <a:pt x="1086" y="569"/>
                    </a:cubicBezTo>
                    <a:close/>
                    <a:moveTo>
                      <a:pt x="496" y="1178"/>
                    </a:moveTo>
                    <a:cubicBezTo>
                      <a:pt x="496" y="1188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3"/>
                      <a:pt x="323" y="1365"/>
                      <a:pt x="323" y="1365"/>
                    </a:cubicBezTo>
                    <a:cubicBezTo>
                      <a:pt x="347" y="1402"/>
                      <a:pt x="372" y="1439"/>
                      <a:pt x="394" y="1477"/>
                    </a:cubicBezTo>
                    <a:cubicBezTo>
                      <a:pt x="364" y="1445"/>
                      <a:pt x="332" y="1411"/>
                      <a:pt x="303" y="1380"/>
                    </a:cubicBezTo>
                    <a:cubicBezTo>
                      <a:pt x="308" y="1374"/>
                      <a:pt x="316" y="1367"/>
                      <a:pt x="321" y="1361"/>
                    </a:cubicBezTo>
                    <a:close/>
                    <a:moveTo>
                      <a:pt x="1932" y="1480"/>
                    </a:moveTo>
                    <a:lnTo>
                      <a:pt x="1932" y="1480"/>
                    </a:lnTo>
                    <a:cubicBezTo>
                      <a:pt x="1977" y="1588"/>
                      <a:pt x="2018" y="1697"/>
                      <a:pt x="2057" y="1808"/>
                    </a:cubicBezTo>
                    <a:cubicBezTo>
                      <a:pt x="2050" y="1814"/>
                      <a:pt x="2042" y="1821"/>
                      <a:pt x="2035" y="1827"/>
                    </a:cubicBezTo>
                    <a:lnTo>
                      <a:pt x="1932" y="1480"/>
                    </a:lnTo>
                    <a:close/>
                    <a:moveTo>
                      <a:pt x="733" y="1797"/>
                    </a:moveTo>
                    <a:cubicBezTo>
                      <a:pt x="746" y="1823"/>
                      <a:pt x="757" y="1848"/>
                      <a:pt x="771" y="1872"/>
                    </a:cubicBezTo>
                    <a:cubicBezTo>
                      <a:pt x="750" y="1851"/>
                      <a:pt x="730" y="1829"/>
                      <a:pt x="709" y="1807"/>
                    </a:cubicBezTo>
                    <a:cubicBezTo>
                      <a:pt x="718" y="1805"/>
                      <a:pt x="726" y="1801"/>
                      <a:pt x="733" y="1797"/>
                    </a:cubicBezTo>
                    <a:close/>
                    <a:moveTo>
                      <a:pt x="1302" y="2375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80"/>
                      <a:pt x="1332" y="2485"/>
                      <a:pt x="1326" y="2493"/>
                    </a:cubicBezTo>
                    <a:cubicBezTo>
                      <a:pt x="1306" y="2468"/>
                      <a:pt x="1283" y="2444"/>
                      <a:pt x="1263" y="2420"/>
                    </a:cubicBezTo>
                    <a:cubicBezTo>
                      <a:pt x="1278" y="2409"/>
                      <a:pt x="1291" y="2392"/>
                      <a:pt x="1302" y="2375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8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2"/>
                      <a:pt x="2275" y="1933"/>
                      <a:pt x="2715" y="1529"/>
                    </a:cubicBezTo>
                    <a:cubicBezTo>
                      <a:pt x="2732" y="1514"/>
                      <a:pt x="2743" y="1495"/>
                      <a:pt x="2749" y="1478"/>
                    </a:cubicBezTo>
                    <a:cubicBezTo>
                      <a:pt x="2786" y="1435"/>
                      <a:pt x="2793" y="1372"/>
                      <a:pt x="2737" y="1325"/>
                    </a:cubicBezTo>
                    <a:cubicBezTo>
                      <a:pt x="2268" y="932"/>
                      <a:pt x="1833" y="501"/>
                      <a:pt x="1434" y="35"/>
                    </a:cubicBezTo>
                    <a:cubicBezTo>
                      <a:pt x="1413" y="12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8"/>
              <p:cNvSpPr/>
              <p:nvPr/>
            </p:nvSpPr>
            <p:spPr>
              <a:xfrm>
                <a:off x="554960" y="1891610"/>
                <a:ext cx="263231" cy="261297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1" extrusionOk="0">
                    <a:moveTo>
                      <a:pt x="810" y="150"/>
                    </a:moveTo>
                    <a:cubicBezTo>
                      <a:pt x="814" y="154"/>
                      <a:pt x="819" y="159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7"/>
                      <a:pt x="806" y="154"/>
                      <a:pt x="810" y="150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4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6"/>
                      <a:pt x="308" y="1023"/>
                    </a:cubicBezTo>
                    <a:cubicBezTo>
                      <a:pt x="323" y="1041"/>
                      <a:pt x="340" y="1058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6"/>
                      <a:pt x="838" y="528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5"/>
                      <a:pt x="1030" y="771"/>
                      <a:pt x="1082" y="803"/>
                    </a:cubicBezTo>
                    <a:cubicBezTo>
                      <a:pt x="974" y="898"/>
                      <a:pt x="864" y="995"/>
                      <a:pt x="754" y="1092"/>
                    </a:cubicBezTo>
                    <a:cubicBezTo>
                      <a:pt x="664" y="1011"/>
                      <a:pt x="580" y="927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2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2"/>
                    </a:cubicBezTo>
                    <a:cubicBezTo>
                      <a:pt x="795" y="1328"/>
                      <a:pt x="789" y="1323"/>
                      <a:pt x="784" y="1319"/>
                    </a:cubicBezTo>
                    <a:cubicBezTo>
                      <a:pt x="791" y="1313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49"/>
                      <a:pt x="739" y="51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8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39"/>
                      <a:pt x="223" y="1112"/>
                      <a:pt x="306" y="1187"/>
                    </a:cubicBezTo>
                    <a:cubicBezTo>
                      <a:pt x="463" y="1325"/>
                      <a:pt x="620" y="1464"/>
                      <a:pt x="776" y="1602"/>
                    </a:cubicBezTo>
                    <a:cubicBezTo>
                      <a:pt x="788" y="1615"/>
                      <a:pt x="803" y="1621"/>
                      <a:pt x="818" y="1621"/>
                    </a:cubicBezTo>
                    <a:cubicBezTo>
                      <a:pt x="834" y="1621"/>
                      <a:pt x="849" y="1615"/>
                      <a:pt x="862" y="1602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29"/>
                      <a:pt x="1606" y="916"/>
                    </a:cubicBezTo>
                    <a:cubicBezTo>
                      <a:pt x="1608" y="914"/>
                      <a:pt x="1608" y="914"/>
                      <a:pt x="1610" y="914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1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622661" y="1964793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2"/>
                      <a:pt x="403" y="198"/>
                      <a:pt x="408" y="203"/>
                    </a:cubicBezTo>
                    <a:cubicBezTo>
                      <a:pt x="397" y="207"/>
                      <a:pt x="386" y="211"/>
                      <a:pt x="375" y="216"/>
                    </a:cubicBezTo>
                    <a:cubicBezTo>
                      <a:pt x="380" y="205"/>
                      <a:pt x="386" y="196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2"/>
                      <a:pt x="498" y="304"/>
                    </a:cubicBezTo>
                    <a:cubicBezTo>
                      <a:pt x="492" y="306"/>
                      <a:pt x="489" y="306"/>
                      <a:pt x="483" y="308"/>
                    </a:cubicBezTo>
                    <a:cubicBezTo>
                      <a:pt x="487" y="304"/>
                      <a:pt x="489" y="300"/>
                      <a:pt x="492" y="298"/>
                    </a:cubicBezTo>
                    <a:cubicBezTo>
                      <a:pt x="492" y="296"/>
                      <a:pt x="492" y="296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5"/>
                      <a:pt x="360" y="483"/>
                    </a:cubicBezTo>
                    <a:cubicBezTo>
                      <a:pt x="356" y="477"/>
                      <a:pt x="353" y="472"/>
                      <a:pt x="349" y="468"/>
                    </a:cubicBezTo>
                    <a:cubicBezTo>
                      <a:pt x="358" y="464"/>
                      <a:pt x="369" y="462"/>
                      <a:pt x="380" y="459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4"/>
                    </a:cubicBezTo>
                    <a:cubicBezTo>
                      <a:pt x="220" y="60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701"/>
                      <a:pt x="332" y="718"/>
                    </a:cubicBezTo>
                    <a:cubicBezTo>
                      <a:pt x="346" y="722"/>
                      <a:pt x="360" y="724"/>
                      <a:pt x="373" y="724"/>
                    </a:cubicBezTo>
                    <a:cubicBezTo>
                      <a:pt x="462" y="724"/>
                      <a:pt x="526" y="636"/>
                      <a:pt x="591" y="576"/>
                    </a:cubicBezTo>
                    <a:cubicBezTo>
                      <a:pt x="647" y="526"/>
                      <a:pt x="761" y="449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449538" y="3320761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2"/>
                    </a:moveTo>
                    <a:cubicBezTo>
                      <a:pt x="2780" y="252"/>
                      <a:pt x="2767" y="314"/>
                      <a:pt x="2760" y="377"/>
                    </a:cubicBezTo>
                    <a:cubicBezTo>
                      <a:pt x="2752" y="330"/>
                      <a:pt x="2743" y="284"/>
                      <a:pt x="2733" y="239"/>
                    </a:cubicBezTo>
                    <a:cubicBezTo>
                      <a:pt x="2754" y="222"/>
                      <a:pt x="2776" y="207"/>
                      <a:pt x="2799" y="192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88"/>
                      <a:pt x="202" y="405"/>
                      <a:pt x="235" y="424"/>
                    </a:cubicBezTo>
                    <a:cubicBezTo>
                      <a:pt x="203" y="427"/>
                      <a:pt x="170" y="431"/>
                      <a:pt x="138" y="438"/>
                    </a:cubicBezTo>
                    <a:cubicBezTo>
                      <a:pt x="136" y="418"/>
                      <a:pt x="134" y="399"/>
                      <a:pt x="133" y="379"/>
                    </a:cubicBezTo>
                    <a:close/>
                    <a:moveTo>
                      <a:pt x="2625" y="327"/>
                    </a:moveTo>
                    <a:cubicBezTo>
                      <a:pt x="2635" y="375"/>
                      <a:pt x="2644" y="425"/>
                      <a:pt x="2655" y="474"/>
                    </a:cubicBezTo>
                    <a:cubicBezTo>
                      <a:pt x="2635" y="435"/>
                      <a:pt x="2614" y="394"/>
                      <a:pt x="2594" y="355"/>
                    </a:cubicBezTo>
                    <a:cubicBezTo>
                      <a:pt x="2605" y="345"/>
                      <a:pt x="2616" y="336"/>
                      <a:pt x="2625" y="327"/>
                    </a:cubicBezTo>
                    <a:close/>
                    <a:moveTo>
                      <a:pt x="2493" y="453"/>
                    </a:moveTo>
                    <a:cubicBezTo>
                      <a:pt x="2499" y="470"/>
                      <a:pt x="2506" y="487"/>
                      <a:pt x="2513" y="504"/>
                    </a:cubicBezTo>
                    <a:cubicBezTo>
                      <a:pt x="2508" y="500"/>
                      <a:pt x="2502" y="496"/>
                      <a:pt x="2499" y="493"/>
                    </a:cubicBezTo>
                    <a:cubicBezTo>
                      <a:pt x="2487" y="483"/>
                      <a:pt x="2476" y="481"/>
                      <a:pt x="2465" y="481"/>
                    </a:cubicBezTo>
                    <a:cubicBezTo>
                      <a:pt x="2474" y="472"/>
                      <a:pt x="2484" y="463"/>
                      <a:pt x="2493" y="453"/>
                    </a:cubicBezTo>
                    <a:close/>
                    <a:moveTo>
                      <a:pt x="414" y="515"/>
                    </a:moveTo>
                    <a:cubicBezTo>
                      <a:pt x="425" y="521"/>
                      <a:pt x="437" y="526"/>
                      <a:pt x="448" y="534"/>
                    </a:cubicBezTo>
                    <a:cubicBezTo>
                      <a:pt x="405" y="554"/>
                      <a:pt x="360" y="576"/>
                      <a:pt x="317" y="599"/>
                    </a:cubicBezTo>
                    <a:cubicBezTo>
                      <a:pt x="340" y="575"/>
                      <a:pt x="366" y="554"/>
                      <a:pt x="394" y="535"/>
                    </a:cubicBezTo>
                    <a:cubicBezTo>
                      <a:pt x="403" y="530"/>
                      <a:pt x="409" y="522"/>
                      <a:pt x="414" y="515"/>
                    </a:cubicBezTo>
                    <a:close/>
                    <a:moveTo>
                      <a:pt x="2879" y="390"/>
                    </a:moveTo>
                    <a:lnTo>
                      <a:pt x="2879" y="390"/>
                    </a:lnTo>
                    <a:cubicBezTo>
                      <a:pt x="2883" y="481"/>
                      <a:pt x="2888" y="575"/>
                      <a:pt x="2894" y="666"/>
                    </a:cubicBezTo>
                    <a:cubicBezTo>
                      <a:pt x="2871" y="576"/>
                      <a:pt x="2868" y="483"/>
                      <a:pt x="2879" y="390"/>
                    </a:cubicBezTo>
                    <a:close/>
                    <a:moveTo>
                      <a:pt x="466" y="705"/>
                    </a:moveTo>
                    <a:cubicBezTo>
                      <a:pt x="468" y="705"/>
                      <a:pt x="468" y="707"/>
                      <a:pt x="468" y="707"/>
                    </a:cubicBezTo>
                    <a:cubicBezTo>
                      <a:pt x="466" y="709"/>
                      <a:pt x="464" y="709"/>
                      <a:pt x="461" y="711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2"/>
                    </a:moveTo>
                    <a:cubicBezTo>
                      <a:pt x="2334" y="662"/>
                      <a:pt x="2359" y="683"/>
                      <a:pt x="2383" y="703"/>
                    </a:cubicBezTo>
                    <a:cubicBezTo>
                      <a:pt x="2387" y="713"/>
                      <a:pt x="2390" y="722"/>
                      <a:pt x="2398" y="731"/>
                    </a:cubicBezTo>
                    <a:cubicBezTo>
                      <a:pt x="2415" y="750"/>
                      <a:pt x="2433" y="759"/>
                      <a:pt x="2454" y="765"/>
                    </a:cubicBezTo>
                    <a:cubicBezTo>
                      <a:pt x="2486" y="793"/>
                      <a:pt x="2515" y="823"/>
                      <a:pt x="2547" y="852"/>
                    </a:cubicBezTo>
                    <a:cubicBezTo>
                      <a:pt x="2463" y="787"/>
                      <a:pt x="2379" y="720"/>
                      <a:pt x="2297" y="655"/>
                    </a:cubicBezTo>
                    <a:cubicBezTo>
                      <a:pt x="2301" y="651"/>
                      <a:pt x="2305" y="647"/>
                      <a:pt x="2308" y="642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1"/>
                      <a:pt x="547" y="877"/>
                      <a:pt x="494" y="914"/>
                    </a:cubicBezTo>
                    <a:cubicBezTo>
                      <a:pt x="545" y="873"/>
                      <a:pt x="599" y="839"/>
                      <a:pt x="655" y="808"/>
                    </a:cubicBezTo>
                    <a:close/>
                    <a:moveTo>
                      <a:pt x="230" y="1044"/>
                    </a:moveTo>
                    <a:cubicBezTo>
                      <a:pt x="230" y="1046"/>
                      <a:pt x="228" y="1048"/>
                      <a:pt x="226" y="1050"/>
                    </a:cubicBezTo>
                    <a:lnTo>
                      <a:pt x="226" y="1044"/>
                    </a:lnTo>
                    <a:close/>
                    <a:moveTo>
                      <a:pt x="2894" y="1097"/>
                    </a:moveTo>
                    <a:cubicBezTo>
                      <a:pt x="2903" y="1110"/>
                      <a:pt x="2912" y="1123"/>
                      <a:pt x="2920" y="1136"/>
                    </a:cubicBezTo>
                    <a:cubicBezTo>
                      <a:pt x="2909" y="1128"/>
                      <a:pt x="2898" y="1123"/>
                      <a:pt x="2884" y="1115"/>
                    </a:cubicBezTo>
                    <a:cubicBezTo>
                      <a:pt x="2888" y="1110"/>
                      <a:pt x="2892" y="1104"/>
                      <a:pt x="2894" y="1097"/>
                    </a:cubicBezTo>
                    <a:close/>
                    <a:moveTo>
                      <a:pt x="2913" y="0"/>
                    </a:moveTo>
                    <a:cubicBezTo>
                      <a:pt x="2904" y="0"/>
                      <a:pt x="2894" y="2"/>
                      <a:pt x="2884" y="6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19"/>
                    </a:cubicBezTo>
                    <a:cubicBezTo>
                      <a:pt x="2400" y="373"/>
                      <a:pt x="2348" y="429"/>
                      <a:pt x="2295" y="483"/>
                    </a:cubicBezTo>
                    <a:lnTo>
                      <a:pt x="2292" y="483"/>
                    </a:ln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8"/>
                    </a:cubicBezTo>
                    <a:cubicBezTo>
                      <a:pt x="2202" y="578"/>
                      <a:pt x="2182" y="599"/>
                      <a:pt x="2163" y="617"/>
                    </a:cubicBezTo>
                    <a:cubicBezTo>
                      <a:pt x="2141" y="638"/>
                      <a:pt x="2137" y="683"/>
                      <a:pt x="2163" y="703"/>
                    </a:cubicBezTo>
                    <a:cubicBezTo>
                      <a:pt x="2314" y="823"/>
                      <a:pt x="2465" y="942"/>
                      <a:pt x="2616" y="1059"/>
                    </a:cubicBezTo>
                    <a:cubicBezTo>
                      <a:pt x="2728" y="1147"/>
                      <a:pt x="2836" y="1251"/>
                      <a:pt x="2978" y="1285"/>
                    </a:cubicBezTo>
                    <a:cubicBezTo>
                      <a:pt x="2983" y="1286"/>
                      <a:pt x="2988" y="1287"/>
                      <a:pt x="2993" y="1287"/>
                    </a:cubicBezTo>
                    <a:cubicBezTo>
                      <a:pt x="3026" y="1287"/>
                      <a:pt x="3057" y="1263"/>
                      <a:pt x="3054" y="1227"/>
                    </a:cubicBezTo>
                    <a:cubicBezTo>
                      <a:pt x="3026" y="849"/>
                      <a:pt x="2998" y="472"/>
                      <a:pt x="2987" y="94"/>
                    </a:cubicBezTo>
                    <a:cubicBezTo>
                      <a:pt x="2987" y="79"/>
                      <a:pt x="2983" y="66"/>
                      <a:pt x="2974" y="56"/>
                    </a:cubicBezTo>
                    <a:cubicBezTo>
                      <a:pt x="2974" y="24"/>
                      <a:pt x="2947" y="0"/>
                      <a:pt x="2913" y="0"/>
                    </a:cubicBezTo>
                    <a:close/>
                    <a:moveTo>
                      <a:pt x="88" y="249"/>
                    </a:moveTo>
                    <a:cubicBezTo>
                      <a:pt x="80" y="249"/>
                      <a:pt x="72" y="249"/>
                      <a:pt x="64" y="250"/>
                    </a:cubicBezTo>
                    <a:cubicBezTo>
                      <a:pt x="34" y="254"/>
                      <a:pt x="0" y="276"/>
                      <a:pt x="4" y="312"/>
                    </a:cubicBezTo>
                    <a:cubicBezTo>
                      <a:pt x="6" y="328"/>
                      <a:pt x="8" y="345"/>
                      <a:pt x="10" y="362"/>
                    </a:cubicBezTo>
                    <a:cubicBezTo>
                      <a:pt x="8" y="370"/>
                      <a:pt x="8" y="377"/>
                      <a:pt x="8" y="384"/>
                    </a:cubicBezTo>
                    <a:cubicBezTo>
                      <a:pt x="11" y="405"/>
                      <a:pt x="15" y="425"/>
                      <a:pt x="17" y="446"/>
                    </a:cubicBezTo>
                    <a:cubicBezTo>
                      <a:pt x="41" y="720"/>
                      <a:pt x="51" y="992"/>
                      <a:pt x="45" y="1266"/>
                    </a:cubicBezTo>
                    <a:cubicBezTo>
                      <a:pt x="44" y="1302"/>
                      <a:pt x="74" y="1327"/>
                      <a:pt x="106" y="1327"/>
                    </a:cubicBezTo>
                    <a:cubicBezTo>
                      <a:pt x="116" y="1327"/>
                      <a:pt x="127" y="1324"/>
                      <a:pt x="136" y="1319"/>
                    </a:cubicBezTo>
                    <a:cubicBezTo>
                      <a:pt x="155" y="1307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6"/>
                    </a:cubicBezTo>
                    <a:cubicBezTo>
                      <a:pt x="453" y="1080"/>
                      <a:pt x="688" y="918"/>
                      <a:pt x="940" y="780"/>
                    </a:cubicBezTo>
                    <a:cubicBezTo>
                      <a:pt x="981" y="757"/>
                      <a:pt x="977" y="698"/>
                      <a:pt x="940" y="675"/>
                    </a:cubicBezTo>
                    <a:cubicBezTo>
                      <a:pt x="789" y="582"/>
                      <a:pt x="636" y="494"/>
                      <a:pt x="479" y="412"/>
                    </a:cubicBezTo>
                    <a:cubicBezTo>
                      <a:pt x="371" y="356"/>
                      <a:pt x="221" y="249"/>
                      <a:pt x="88" y="2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450989" y="3073327"/>
                <a:ext cx="491000" cy="259846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2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901"/>
                      <a:pt x="1479" y="1336"/>
                    </a:cubicBezTo>
                    <a:cubicBezTo>
                      <a:pt x="1397" y="1272"/>
                      <a:pt x="1330" y="1190"/>
                      <a:pt x="1259" y="1114"/>
                    </a:cubicBezTo>
                    <a:cubicBezTo>
                      <a:pt x="1158" y="1004"/>
                      <a:pt x="1039" y="909"/>
                      <a:pt x="920" y="818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6"/>
                      <a:pt x="782" y="1015"/>
                    </a:cubicBezTo>
                    <a:cubicBezTo>
                      <a:pt x="899" y="1107"/>
                      <a:pt x="1013" y="1203"/>
                      <a:pt x="1114" y="1313"/>
                    </a:cubicBezTo>
                    <a:cubicBezTo>
                      <a:pt x="1209" y="1418"/>
                      <a:pt x="1300" y="1519"/>
                      <a:pt x="1421" y="1593"/>
                    </a:cubicBezTo>
                    <a:cubicBezTo>
                      <a:pt x="1443" y="1606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8"/>
              <p:cNvSpPr/>
              <p:nvPr/>
            </p:nvSpPr>
            <p:spPr>
              <a:xfrm>
                <a:off x="437932" y="3172623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0"/>
                      <a:pt x="2515" y="545"/>
                      <a:pt x="2278" y="774"/>
                    </a:cubicBezTo>
                    <a:cubicBezTo>
                      <a:pt x="2155" y="893"/>
                      <a:pt x="2024" y="1007"/>
                      <a:pt x="1894" y="1115"/>
                    </a:cubicBezTo>
                    <a:cubicBezTo>
                      <a:pt x="1797" y="1195"/>
                      <a:pt x="1678" y="1266"/>
                      <a:pt x="1603" y="1369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7" y="348"/>
                      <a:pt x="167" y="348"/>
                    </a:cubicBezTo>
                    <a:cubicBezTo>
                      <a:pt x="67" y="348"/>
                      <a:pt x="1" y="505"/>
                      <a:pt x="108" y="578"/>
                    </a:cubicBezTo>
                    <a:cubicBezTo>
                      <a:pt x="611" y="916"/>
                      <a:pt x="1092" y="1285"/>
                      <a:pt x="1575" y="1648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4"/>
                      <a:pt x="1733" y="1605"/>
                    </a:cubicBezTo>
                    <a:cubicBezTo>
                      <a:pt x="1748" y="1596"/>
                      <a:pt x="1763" y="1581"/>
                      <a:pt x="1773" y="1559"/>
                    </a:cubicBezTo>
                    <a:cubicBezTo>
                      <a:pt x="1829" y="1432"/>
                      <a:pt x="1993" y="1346"/>
                      <a:pt x="2097" y="1261"/>
                    </a:cubicBezTo>
                    <a:cubicBezTo>
                      <a:pt x="2218" y="1160"/>
                      <a:pt x="2336" y="1054"/>
                      <a:pt x="2449" y="945"/>
                    </a:cubicBezTo>
                    <a:cubicBezTo>
                      <a:pt x="2688" y="718"/>
                      <a:pt x="2908" y="472"/>
                      <a:pt x="3111" y="215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>
                <a:off x="434225" y="2636651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0"/>
                    </a:moveTo>
                    <a:cubicBezTo>
                      <a:pt x="1589" y="0"/>
                      <a:pt x="1562" y="10"/>
                      <a:pt x="1536" y="33"/>
                    </a:cubicBezTo>
                    <a:cubicBezTo>
                      <a:pt x="1085" y="450"/>
                      <a:pt x="606" y="838"/>
                      <a:pt x="105" y="1192"/>
                    </a:cubicBezTo>
                    <a:cubicBezTo>
                      <a:pt x="1" y="1268"/>
                      <a:pt x="67" y="1425"/>
                      <a:pt x="165" y="1425"/>
                    </a:cubicBezTo>
                    <a:cubicBezTo>
                      <a:pt x="185" y="1425"/>
                      <a:pt x="206" y="1418"/>
                      <a:pt x="228" y="1403"/>
                    </a:cubicBezTo>
                    <a:cubicBezTo>
                      <a:pt x="716" y="1056"/>
                      <a:pt x="1184" y="680"/>
                      <a:pt x="1628" y="279"/>
                    </a:cubicBezTo>
                    <a:cubicBezTo>
                      <a:pt x="1835" y="482"/>
                      <a:pt x="2042" y="687"/>
                      <a:pt x="2251" y="890"/>
                    </a:cubicBezTo>
                    <a:cubicBezTo>
                      <a:pt x="2467" y="1103"/>
                      <a:pt x="2674" y="1343"/>
                      <a:pt x="2931" y="1507"/>
                    </a:cubicBezTo>
                    <a:cubicBezTo>
                      <a:pt x="2952" y="1521"/>
                      <a:pt x="2973" y="1527"/>
                      <a:pt x="2993" y="1527"/>
                    </a:cubicBezTo>
                    <a:cubicBezTo>
                      <a:pt x="3096" y="1527"/>
                      <a:pt x="3164" y="1367"/>
                      <a:pt x="3054" y="1297"/>
                    </a:cubicBezTo>
                    <a:cubicBezTo>
                      <a:pt x="2815" y="1146"/>
                      <a:pt x="2622" y="916"/>
                      <a:pt x="2422" y="719"/>
                    </a:cubicBezTo>
                    <a:cubicBezTo>
                      <a:pt x="2195" y="497"/>
                      <a:pt x="1967" y="273"/>
                      <a:pt x="1742" y="49"/>
                    </a:cubicBezTo>
                    <a:cubicBezTo>
                      <a:pt x="1721" y="29"/>
                      <a:pt x="1699" y="19"/>
                      <a:pt x="1676" y="16"/>
                    </a:cubicBezTo>
                    <a:cubicBezTo>
                      <a:pt x="1658" y="6"/>
                      <a:pt x="1638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452118" y="2521397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1"/>
                    </a:moveTo>
                    <a:cubicBezTo>
                      <a:pt x="1482" y="1"/>
                      <a:pt x="1454" y="13"/>
                      <a:pt x="1431" y="43"/>
                    </a:cubicBezTo>
                    <a:cubicBezTo>
                      <a:pt x="1060" y="496"/>
                      <a:pt x="555" y="837"/>
                      <a:pt x="96" y="1197"/>
                    </a:cubicBezTo>
                    <a:cubicBezTo>
                      <a:pt x="0" y="1274"/>
                      <a:pt x="88" y="1397"/>
                      <a:pt x="188" y="1397"/>
                    </a:cubicBezTo>
                    <a:cubicBezTo>
                      <a:pt x="215" y="1397"/>
                      <a:pt x="242" y="1389"/>
                      <a:pt x="268" y="1368"/>
                    </a:cubicBezTo>
                    <a:cubicBezTo>
                      <a:pt x="708" y="1022"/>
                      <a:pt x="1191" y="695"/>
                      <a:pt x="1558" y="267"/>
                    </a:cubicBezTo>
                    <a:cubicBezTo>
                      <a:pt x="1990" y="652"/>
                      <a:pt x="2414" y="1050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4"/>
                    </a:cubicBezTo>
                    <a:cubicBezTo>
                      <a:pt x="2572" y="865"/>
                      <a:pt x="2136" y="457"/>
                      <a:pt x="1688" y="58"/>
                    </a:cubicBezTo>
                    <a:cubicBezTo>
                      <a:pt x="1664" y="36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0" y="30"/>
                    </a:cubicBezTo>
                    <a:cubicBezTo>
                      <a:pt x="1559" y="12"/>
                      <a:pt x="1534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473234" y="2756258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6"/>
                    </a:cubicBezTo>
                    <a:cubicBezTo>
                      <a:pt x="1360" y="361"/>
                      <a:pt x="1354" y="394"/>
                      <a:pt x="1365" y="432"/>
                    </a:cubicBezTo>
                    <a:cubicBezTo>
                      <a:pt x="1382" y="489"/>
                      <a:pt x="1401" y="547"/>
                      <a:pt x="1417" y="605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7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7"/>
                    </a:moveTo>
                    <a:cubicBezTo>
                      <a:pt x="496" y="1187"/>
                      <a:pt x="496" y="1196"/>
                      <a:pt x="496" y="1205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7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1"/>
                      <a:pt x="372" y="1438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79"/>
                    </a:moveTo>
                    <a:lnTo>
                      <a:pt x="1932" y="1479"/>
                    </a:ln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3"/>
                      <a:pt x="2042" y="1821"/>
                      <a:pt x="2035" y="1826"/>
                    </a:cubicBezTo>
                    <a:lnTo>
                      <a:pt x="1932" y="1479"/>
                    </a:lnTo>
                    <a:close/>
                    <a:moveTo>
                      <a:pt x="733" y="1796"/>
                    </a:moveTo>
                    <a:cubicBezTo>
                      <a:pt x="746" y="1822"/>
                      <a:pt x="757" y="1847"/>
                      <a:pt x="771" y="1873"/>
                    </a:cubicBezTo>
                    <a:cubicBezTo>
                      <a:pt x="750" y="1850"/>
                      <a:pt x="730" y="1828"/>
                      <a:pt x="709" y="1808"/>
                    </a:cubicBezTo>
                    <a:cubicBezTo>
                      <a:pt x="718" y="1804"/>
                      <a:pt x="726" y="1802"/>
                      <a:pt x="733" y="1796"/>
                    </a:cubicBezTo>
                    <a:close/>
                    <a:moveTo>
                      <a:pt x="1302" y="2374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4"/>
                      <a:pt x="1326" y="2492"/>
                    </a:cubicBezTo>
                    <a:cubicBezTo>
                      <a:pt x="1306" y="2468"/>
                      <a:pt x="1283" y="2443"/>
                      <a:pt x="1263" y="2419"/>
                    </a:cubicBezTo>
                    <a:cubicBezTo>
                      <a:pt x="1278" y="2408"/>
                      <a:pt x="1291" y="2391"/>
                      <a:pt x="1302" y="2374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0"/>
                      <a:pt x="946" y="364"/>
                      <a:pt x="785" y="530"/>
                    </a:cubicBezTo>
                    <a:cubicBezTo>
                      <a:pt x="746" y="542"/>
                      <a:pt x="713" y="571"/>
                      <a:pt x="705" y="612"/>
                    </a:cubicBezTo>
                    <a:cubicBezTo>
                      <a:pt x="487" y="840"/>
                      <a:pt x="267" y="1067"/>
                      <a:pt x="47" y="1295"/>
                    </a:cubicBezTo>
                    <a:cubicBezTo>
                      <a:pt x="2" y="1341"/>
                      <a:pt x="1" y="1418"/>
                      <a:pt x="47" y="1466"/>
                    </a:cubicBezTo>
                    <a:cubicBezTo>
                      <a:pt x="457" y="1880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3"/>
                      <a:pt x="1403" y="2751"/>
                    </a:cubicBezTo>
                    <a:cubicBezTo>
                      <a:pt x="1837" y="2341"/>
                      <a:pt x="2275" y="1932"/>
                      <a:pt x="2715" y="1528"/>
                    </a:cubicBezTo>
                    <a:cubicBezTo>
                      <a:pt x="2732" y="1513"/>
                      <a:pt x="2743" y="1494"/>
                      <a:pt x="2749" y="1478"/>
                    </a:cubicBezTo>
                    <a:cubicBezTo>
                      <a:pt x="2786" y="1435"/>
                      <a:pt x="2793" y="1371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554960" y="2837983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0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8"/>
                      <a:pt x="806" y="154"/>
                      <a:pt x="810" y="150"/>
                    </a:cubicBezTo>
                    <a:close/>
                    <a:moveTo>
                      <a:pt x="232" y="723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3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8"/>
                      <a:pt x="308" y="1023"/>
                    </a:cubicBezTo>
                    <a:cubicBezTo>
                      <a:pt x="323" y="1041"/>
                      <a:pt x="340" y="1060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5"/>
                      <a:pt x="754" y="1092"/>
                    </a:cubicBezTo>
                    <a:cubicBezTo>
                      <a:pt x="664" y="1012"/>
                      <a:pt x="580" y="928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3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4"/>
                    </a:cubicBezTo>
                    <a:cubicBezTo>
                      <a:pt x="795" y="1329"/>
                      <a:pt x="789" y="1323"/>
                      <a:pt x="784" y="1319"/>
                    </a:cubicBezTo>
                    <a:cubicBezTo>
                      <a:pt x="791" y="1314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8"/>
                    </a:cubicBezTo>
                    <a:cubicBezTo>
                      <a:pt x="743" y="50"/>
                      <a:pt x="739" y="53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9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40"/>
                      <a:pt x="223" y="1112"/>
                      <a:pt x="306" y="1187"/>
                    </a:cubicBezTo>
                    <a:cubicBezTo>
                      <a:pt x="463" y="1325"/>
                      <a:pt x="620" y="1465"/>
                      <a:pt x="776" y="1604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4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30"/>
                      <a:pt x="1606" y="916"/>
                    </a:cubicBezTo>
                    <a:cubicBezTo>
                      <a:pt x="1608" y="916"/>
                      <a:pt x="1608" y="915"/>
                      <a:pt x="1610" y="915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622661" y="2911327"/>
                <a:ext cx="122669" cy="116544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3" extrusionOk="0">
                    <a:moveTo>
                      <a:pt x="392" y="184"/>
                    </a:moveTo>
                    <a:cubicBezTo>
                      <a:pt x="397" y="191"/>
                      <a:pt x="403" y="197"/>
                      <a:pt x="408" y="204"/>
                    </a:cubicBezTo>
                    <a:cubicBezTo>
                      <a:pt x="397" y="206"/>
                      <a:pt x="386" y="212"/>
                      <a:pt x="375" y="215"/>
                    </a:cubicBezTo>
                    <a:cubicBezTo>
                      <a:pt x="380" y="204"/>
                      <a:pt x="386" y="195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9"/>
                      <a:pt x="496" y="301"/>
                      <a:pt x="498" y="303"/>
                    </a:cubicBezTo>
                    <a:cubicBezTo>
                      <a:pt x="492" y="305"/>
                      <a:pt x="489" y="305"/>
                      <a:pt x="483" y="307"/>
                    </a:cubicBezTo>
                    <a:cubicBezTo>
                      <a:pt x="487" y="303"/>
                      <a:pt x="489" y="301"/>
                      <a:pt x="492" y="297"/>
                    </a:cubicBezTo>
                    <a:cubicBezTo>
                      <a:pt x="492" y="297"/>
                      <a:pt x="492" y="297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5"/>
                    </a:lnTo>
                    <a:cubicBezTo>
                      <a:pt x="599" y="414"/>
                      <a:pt x="597" y="413"/>
                      <a:pt x="594" y="413"/>
                    </a:cubicBezTo>
                    <a:cubicBezTo>
                      <a:pt x="590" y="413"/>
                      <a:pt x="584" y="415"/>
                      <a:pt x="578" y="420"/>
                    </a:cubicBezTo>
                    <a:cubicBezTo>
                      <a:pt x="582" y="415"/>
                      <a:pt x="587" y="411"/>
                      <a:pt x="591" y="406"/>
                    </a:cubicBezTo>
                    <a:close/>
                    <a:moveTo>
                      <a:pt x="380" y="458"/>
                    </a:moveTo>
                    <a:lnTo>
                      <a:pt x="380" y="458"/>
                    </a:lnTo>
                    <a:cubicBezTo>
                      <a:pt x="373" y="467"/>
                      <a:pt x="367" y="475"/>
                      <a:pt x="360" y="482"/>
                    </a:cubicBezTo>
                    <a:cubicBezTo>
                      <a:pt x="356" y="476"/>
                      <a:pt x="353" y="473"/>
                      <a:pt x="349" y="467"/>
                    </a:cubicBezTo>
                    <a:cubicBezTo>
                      <a:pt x="358" y="463"/>
                      <a:pt x="369" y="461"/>
                      <a:pt x="380" y="458"/>
                    </a:cubicBezTo>
                    <a:close/>
                    <a:moveTo>
                      <a:pt x="393" y="1"/>
                    </a:moveTo>
                    <a:cubicBezTo>
                      <a:pt x="386" y="1"/>
                      <a:pt x="380" y="2"/>
                      <a:pt x="373" y="5"/>
                    </a:cubicBezTo>
                    <a:cubicBezTo>
                      <a:pt x="220" y="59"/>
                      <a:pt x="181" y="236"/>
                      <a:pt x="37" y="297"/>
                    </a:cubicBezTo>
                    <a:cubicBezTo>
                      <a:pt x="0" y="314"/>
                      <a:pt x="2" y="368"/>
                      <a:pt x="26" y="394"/>
                    </a:cubicBezTo>
                    <a:cubicBezTo>
                      <a:pt x="78" y="452"/>
                      <a:pt x="131" y="512"/>
                      <a:pt x="183" y="570"/>
                    </a:cubicBezTo>
                    <a:cubicBezTo>
                      <a:pt x="222" y="614"/>
                      <a:pt x="274" y="700"/>
                      <a:pt x="332" y="717"/>
                    </a:cubicBezTo>
                    <a:cubicBezTo>
                      <a:pt x="346" y="721"/>
                      <a:pt x="360" y="723"/>
                      <a:pt x="373" y="723"/>
                    </a:cubicBezTo>
                    <a:cubicBezTo>
                      <a:pt x="462" y="723"/>
                      <a:pt x="526" y="635"/>
                      <a:pt x="591" y="575"/>
                    </a:cubicBezTo>
                    <a:cubicBezTo>
                      <a:pt x="647" y="525"/>
                      <a:pt x="761" y="448"/>
                      <a:pt x="709" y="357"/>
                    </a:cubicBezTo>
                    <a:cubicBezTo>
                      <a:pt x="647" y="253"/>
                      <a:pt x="537" y="158"/>
                      <a:pt x="449" y="66"/>
                    </a:cubicBezTo>
                    <a:cubicBezTo>
                      <a:pt x="451" y="35"/>
                      <a:pt x="426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449538" y="4267295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2"/>
                    </a:moveTo>
                    <a:lnTo>
                      <a:pt x="2799" y="192"/>
                    </a:lnTo>
                    <a:cubicBezTo>
                      <a:pt x="2780" y="253"/>
                      <a:pt x="2767" y="313"/>
                      <a:pt x="2760" y="376"/>
                    </a:cubicBezTo>
                    <a:cubicBezTo>
                      <a:pt x="2752" y="330"/>
                      <a:pt x="2743" y="285"/>
                      <a:pt x="2733" y="238"/>
                    </a:cubicBezTo>
                    <a:cubicBezTo>
                      <a:pt x="2754" y="221"/>
                      <a:pt x="2776" y="206"/>
                      <a:pt x="2799" y="192"/>
                    </a:cubicBezTo>
                    <a:close/>
                    <a:moveTo>
                      <a:pt x="133" y="378"/>
                    </a:moveTo>
                    <a:lnTo>
                      <a:pt x="133" y="378"/>
                    </a:lnTo>
                    <a:cubicBezTo>
                      <a:pt x="166" y="387"/>
                      <a:pt x="202" y="406"/>
                      <a:pt x="235" y="423"/>
                    </a:cubicBezTo>
                    <a:cubicBezTo>
                      <a:pt x="203" y="426"/>
                      <a:pt x="170" y="430"/>
                      <a:pt x="138" y="438"/>
                    </a:cubicBezTo>
                    <a:cubicBezTo>
                      <a:pt x="136" y="419"/>
                      <a:pt x="134" y="399"/>
                      <a:pt x="133" y="378"/>
                    </a:cubicBezTo>
                    <a:close/>
                    <a:moveTo>
                      <a:pt x="2625" y="326"/>
                    </a:moveTo>
                    <a:cubicBezTo>
                      <a:pt x="2635" y="374"/>
                      <a:pt x="2644" y="425"/>
                      <a:pt x="2655" y="473"/>
                    </a:cubicBezTo>
                    <a:cubicBezTo>
                      <a:pt x="2635" y="434"/>
                      <a:pt x="2614" y="395"/>
                      <a:pt x="2594" y="354"/>
                    </a:cubicBezTo>
                    <a:cubicBezTo>
                      <a:pt x="2605" y="344"/>
                      <a:pt x="2616" y="335"/>
                      <a:pt x="2625" y="326"/>
                    </a:cubicBezTo>
                    <a:close/>
                    <a:moveTo>
                      <a:pt x="2493" y="453"/>
                    </a:moveTo>
                    <a:cubicBezTo>
                      <a:pt x="2499" y="469"/>
                      <a:pt x="2506" y="486"/>
                      <a:pt x="2513" y="503"/>
                    </a:cubicBezTo>
                    <a:cubicBezTo>
                      <a:pt x="2508" y="499"/>
                      <a:pt x="2502" y="495"/>
                      <a:pt x="2499" y="492"/>
                    </a:cubicBezTo>
                    <a:cubicBezTo>
                      <a:pt x="2487" y="482"/>
                      <a:pt x="2476" y="481"/>
                      <a:pt x="2465" y="481"/>
                    </a:cubicBezTo>
                    <a:cubicBezTo>
                      <a:pt x="2474" y="471"/>
                      <a:pt x="2484" y="462"/>
                      <a:pt x="2493" y="453"/>
                    </a:cubicBezTo>
                    <a:close/>
                    <a:moveTo>
                      <a:pt x="414" y="514"/>
                    </a:moveTo>
                    <a:cubicBezTo>
                      <a:pt x="425" y="520"/>
                      <a:pt x="437" y="527"/>
                      <a:pt x="448" y="533"/>
                    </a:cubicBezTo>
                    <a:cubicBezTo>
                      <a:pt x="405" y="553"/>
                      <a:pt x="360" y="576"/>
                      <a:pt x="317" y="598"/>
                    </a:cubicBezTo>
                    <a:cubicBezTo>
                      <a:pt x="340" y="576"/>
                      <a:pt x="366" y="553"/>
                      <a:pt x="394" y="535"/>
                    </a:cubicBezTo>
                    <a:cubicBezTo>
                      <a:pt x="403" y="529"/>
                      <a:pt x="409" y="522"/>
                      <a:pt x="414" y="514"/>
                    </a:cubicBezTo>
                    <a:close/>
                    <a:moveTo>
                      <a:pt x="2879" y="389"/>
                    </a:moveTo>
                    <a:cubicBezTo>
                      <a:pt x="2883" y="482"/>
                      <a:pt x="2888" y="574"/>
                      <a:pt x="2894" y="665"/>
                    </a:cubicBezTo>
                    <a:cubicBezTo>
                      <a:pt x="2871" y="576"/>
                      <a:pt x="2868" y="482"/>
                      <a:pt x="2879" y="389"/>
                    </a:cubicBezTo>
                    <a:close/>
                    <a:moveTo>
                      <a:pt x="466" y="704"/>
                    </a:moveTo>
                    <a:cubicBezTo>
                      <a:pt x="468" y="704"/>
                      <a:pt x="468" y="706"/>
                      <a:pt x="468" y="708"/>
                    </a:cubicBezTo>
                    <a:cubicBezTo>
                      <a:pt x="466" y="708"/>
                      <a:pt x="464" y="710"/>
                      <a:pt x="461" y="710"/>
                    </a:cubicBezTo>
                    <a:cubicBezTo>
                      <a:pt x="463" y="708"/>
                      <a:pt x="464" y="706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1"/>
                      <a:pt x="2359" y="682"/>
                      <a:pt x="2383" y="702"/>
                    </a:cubicBezTo>
                    <a:cubicBezTo>
                      <a:pt x="2387" y="712"/>
                      <a:pt x="2390" y="721"/>
                      <a:pt x="2398" y="730"/>
                    </a:cubicBezTo>
                    <a:cubicBezTo>
                      <a:pt x="2415" y="749"/>
                      <a:pt x="2433" y="758"/>
                      <a:pt x="2454" y="764"/>
                    </a:cubicBezTo>
                    <a:cubicBezTo>
                      <a:pt x="2486" y="792"/>
                      <a:pt x="2515" y="822"/>
                      <a:pt x="2547" y="852"/>
                    </a:cubicBezTo>
                    <a:cubicBezTo>
                      <a:pt x="2463" y="786"/>
                      <a:pt x="2379" y="721"/>
                      <a:pt x="2297" y="654"/>
                    </a:cubicBezTo>
                    <a:cubicBezTo>
                      <a:pt x="2301" y="650"/>
                      <a:pt x="2305" y="646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0"/>
                      <a:pt x="547" y="876"/>
                      <a:pt x="494" y="913"/>
                    </a:cubicBezTo>
                    <a:cubicBezTo>
                      <a:pt x="545" y="872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4"/>
                      <a:pt x="230" y="1045"/>
                    </a:cubicBezTo>
                    <a:cubicBezTo>
                      <a:pt x="230" y="1045"/>
                      <a:pt x="228" y="1047"/>
                      <a:pt x="226" y="1049"/>
                    </a:cubicBezTo>
                    <a:lnTo>
                      <a:pt x="226" y="1044"/>
                    </a:lnTo>
                    <a:close/>
                    <a:moveTo>
                      <a:pt x="2894" y="1098"/>
                    </a:moveTo>
                    <a:cubicBezTo>
                      <a:pt x="2903" y="1109"/>
                      <a:pt x="2912" y="1122"/>
                      <a:pt x="2920" y="1135"/>
                    </a:cubicBezTo>
                    <a:cubicBezTo>
                      <a:pt x="2909" y="1129"/>
                      <a:pt x="2898" y="1122"/>
                      <a:pt x="2884" y="1116"/>
                    </a:cubicBezTo>
                    <a:cubicBezTo>
                      <a:pt x="2888" y="1109"/>
                      <a:pt x="2892" y="1103"/>
                      <a:pt x="2894" y="1098"/>
                    </a:cubicBezTo>
                    <a:close/>
                    <a:moveTo>
                      <a:pt x="2915" y="0"/>
                    </a:moveTo>
                    <a:cubicBezTo>
                      <a:pt x="2905" y="0"/>
                      <a:pt x="2895" y="2"/>
                      <a:pt x="2884" y="7"/>
                    </a:cubicBezTo>
                    <a:cubicBezTo>
                      <a:pt x="2743" y="68"/>
                      <a:pt x="2620" y="165"/>
                      <a:pt x="2502" y="274"/>
                    </a:cubicBezTo>
                    <a:cubicBezTo>
                      <a:pt x="2482" y="279"/>
                      <a:pt x="2461" y="296"/>
                      <a:pt x="2456" y="318"/>
                    </a:cubicBezTo>
                    <a:cubicBezTo>
                      <a:pt x="2400" y="372"/>
                      <a:pt x="2348" y="428"/>
                      <a:pt x="2295" y="482"/>
                    </a:cubicBezTo>
                    <a:lnTo>
                      <a:pt x="2292" y="482"/>
                    </a:lnTo>
                    <a:cubicBezTo>
                      <a:pt x="2284" y="480"/>
                      <a:pt x="2277" y="479"/>
                      <a:pt x="2271" y="479"/>
                    </a:cubicBezTo>
                    <a:cubicBezTo>
                      <a:pt x="2231" y="479"/>
                      <a:pt x="2211" y="522"/>
                      <a:pt x="2221" y="559"/>
                    </a:cubicBezTo>
                    <a:cubicBezTo>
                      <a:pt x="2202" y="577"/>
                      <a:pt x="2182" y="598"/>
                      <a:pt x="2163" y="617"/>
                    </a:cubicBezTo>
                    <a:cubicBezTo>
                      <a:pt x="2141" y="637"/>
                      <a:pt x="2137" y="682"/>
                      <a:pt x="2163" y="702"/>
                    </a:cubicBezTo>
                    <a:cubicBezTo>
                      <a:pt x="2314" y="822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4"/>
                    </a:cubicBezTo>
                    <a:cubicBezTo>
                      <a:pt x="2983" y="1285"/>
                      <a:pt x="2988" y="1286"/>
                      <a:pt x="2993" y="1286"/>
                    </a:cubicBezTo>
                    <a:cubicBezTo>
                      <a:pt x="3026" y="1286"/>
                      <a:pt x="3057" y="1262"/>
                      <a:pt x="3054" y="1226"/>
                    </a:cubicBezTo>
                    <a:cubicBezTo>
                      <a:pt x="3026" y="850"/>
                      <a:pt x="2998" y="471"/>
                      <a:pt x="2987" y="93"/>
                    </a:cubicBezTo>
                    <a:cubicBezTo>
                      <a:pt x="2987" y="78"/>
                      <a:pt x="2983" y="67"/>
                      <a:pt x="2974" y="57"/>
                    </a:cubicBezTo>
                    <a:cubicBezTo>
                      <a:pt x="2974" y="24"/>
                      <a:pt x="2947" y="0"/>
                      <a:pt x="2915" y="0"/>
                    </a:cubicBezTo>
                    <a:close/>
                    <a:moveTo>
                      <a:pt x="88" y="248"/>
                    </a:moveTo>
                    <a:cubicBezTo>
                      <a:pt x="80" y="248"/>
                      <a:pt x="72" y="248"/>
                      <a:pt x="64" y="249"/>
                    </a:cubicBezTo>
                    <a:cubicBezTo>
                      <a:pt x="34" y="253"/>
                      <a:pt x="0" y="275"/>
                      <a:pt x="4" y="311"/>
                    </a:cubicBezTo>
                    <a:cubicBezTo>
                      <a:pt x="6" y="328"/>
                      <a:pt x="8" y="344"/>
                      <a:pt x="10" y="361"/>
                    </a:cubicBezTo>
                    <a:cubicBezTo>
                      <a:pt x="8" y="369"/>
                      <a:pt x="8" y="376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1"/>
                      <a:pt x="45" y="1265"/>
                    </a:cubicBezTo>
                    <a:cubicBezTo>
                      <a:pt x="44" y="1301"/>
                      <a:pt x="74" y="1326"/>
                      <a:pt x="106" y="1326"/>
                    </a:cubicBezTo>
                    <a:cubicBezTo>
                      <a:pt x="116" y="1326"/>
                      <a:pt x="127" y="1324"/>
                      <a:pt x="136" y="1318"/>
                    </a:cubicBezTo>
                    <a:cubicBezTo>
                      <a:pt x="155" y="1306"/>
                      <a:pt x="170" y="1295"/>
                      <a:pt x="187" y="1282"/>
                    </a:cubicBezTo>
                    <a:cubicBezTo>
                      <a:pt x="203" y="1282"/>
                      <a:pt x="222" y="1277"/>
                      <a:pt x="233" y="1265"/>
                    </a:cubicBezTo>
                    <a:cubicBezTo>
                      <a:pt x="453" y="1079"/>
                      <a:pt x="688" y="919"/>
                      <a:pt x="940" y="779"/>
                    </a:cubicBezTo>
                    <a:cubicBezTo>
                      <a:pt x="981" y="756"/>
                      <a:pt x="977" y="699"/>
                      <a:pt x="940" y="674"/>
                    </a:cubicBezTo>
                    <a:cubicBezTo>
                      <a:pt x="789" y="581"/>
                      <a:pt x="636" y="494"/>
                      <a:pt x="479" y="412"/>
                    </a:cubicBezTo>
                    <a:cubicBezTo>
                      <a:pt x="371" y="355"/>
                      <a:pt x="221" y="248"/>
                      <a:pt x="88" y="2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450989" y="4020023"/>
                <a:ext cx="491161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610" extrusionOk="0">
                    <a:moveTo>
                      <a:pt x="2868" y="0"/>
                    </a:moveTo>
                    <a:cubicBezTo>
                      <a:pt x="2841" y="0"/>
                      <a:pt x="2813" y="10"/>
                      <a:pt x="2788" y="34"/>
                    </a:cubicBezTo>
                    <a:cubicBezTo>
                      <a:pt x="2348" y="465"/>
                      <a:pt x="1912" y="900"/>
                      <a:pt x="1479" y="1336"/>
                    </a:cubicBezTo>
                    <a:cubicBezTo>
                      <a:pt x="1397" y="1271"/>
                      <a:pt x="1330" y="1190"/>
                      <a:pt x="1259" y="1112"/>
                    </a:cubicBezTo>
                    <a:cubicBezTo>
                      <a:pt x="1158" y="1002"/>
                      <a:pt x="1039" y="909"/>
                      <a:pt x="920" y="816"/>
                    </a:cubicBezTo>
                    <a:cubicBezTo>
                      <a:pt x="677" y="627"/>
                      <a:pt x="461" y="420"/>
                      <a:pt x="252" y="193"/>
                    </a:cubicBezTo>
                    <a:cubicBezTo>
                      <a:pt x="228" y="166"/>
                      <a:pt x="199" y="155"/>
                      <a:pt x="172" y="155"/>
                    </a:cubicBezTo>
                    <a:cubicBezTo>
                      <a:pt x="82" y="155"/>
                      <a:pt x="1" y="277"/>
                      <a:pt x="81" y="365"/>
                    </a:cubicBezTo>
                    <a:cubicBezTo>
                      <a:pt x="301" y="601"/>
                      <a:pt x="526" y="816"/>
                      <a:pt x="782" y="1013"/>
                    </a:cubicBezTo>
                    <a:cubicBezTo>
                      <a:pt x="899" y="1105"/>
                      <a:pt x="1013" y="1202"/>
                      <a:pt x="1114" y="1314"/>
                    </a:cubicBezTo>
                    <a:cubicBezTo>
                      <a:pt x="1209" y="1416"/>
                      <a:pt x="1300" y="1517"/>
                      <a:pt x="1421" y="1591"/>
                    </a:cubicBezTo>
                    <a:cubicBezTo>
                      <a:pt x="1443" y="1604"/>
                      <a:pt x="1463" y="1609"/>
                      <a:pt x="1483" y="1609"/>
                    </a:cubicBezTo>
                    <a:cubicBezTo>
                      <a:pt x="1495" y="1609"/>
                      <a:pt x="1507" y="1607"/>
                      <a:pt x="1518" y="1602"/>
                    </a:cubicBezTo>
                    <a:cubicBezTo>
                      <a:pt x="1542" y="1601"/>
                      <a:pt x="1567" y="1589"/>
                      <a:pt x="1589" y="1569"/>
                    </a:cubicBezTo>
                    <a:cubicBezTo>
                      <a:pt x="2042" y="1112"/>
                      <a:pt x="2499" y="657"/>
                      <a:pt x="2959" y="206"/>
                    </a:cubicBezTo>
                    <a:cubicBezTo>
                      <a:pt x="3046" y="122"/>
                      <a:pt x="2962" y="0"/>
                      <a:pt x="2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8"/>
              <p:cNvSpPr/>
              <p:nvPr/>
            </p:nvSpPr>
            <p:spPr>
              <a:xfrm>
                <a:off x="437932" y="4119157"/>
                <a:ext cx="513245" cy="26951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2" extrusionOk="0">
                    <a:moveTo>
                      <a:pt x="3018" y="0"/>
                    </a:moveTo>
                    <a:cubicBezTo>
                      <a:pt x="2991" y="0"/>
                      <a:pt x="2963" y="12"/>
                      <a:pt x="2940" y="42"/>
                    </a:cubicBezTo>
                    <a:cubicBezTo>
                      <a:pt x="2736" y="301"/>
                      <a:pt x="2515" y="544"/>
                      <a:pt x="2278" y="773"/>
                    </a:cubicBezTo>
                    <a:cubicBezTo>
                      <a:pt x="2155" y="892"/>
                      <a:pt x="2024" y="1006"/>
                      <a:pt x="1894" y="1116"/>
                    </a:cubicBezTo>
                    <a:cubicBezTo>
                      <a:pt x="1797" y="1194"/>
                      <a:pt x="1678" y="1265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4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7"/>
                    </a:cubicBezTo>
                    <a:cubicBezTo>
                      <a:pt x="611" y="915"/>
                      <a:pt x="1092" y="1284"/>
                      <a:pt x="1575" y="1648"/>
                    </a:cubicBezTo>
                    <a:cubicBezTo>
                      <a:pt x="1597" y="1664"/>
                      <a:pt x="1620" y="1672"/>
                      <a:pt x="1640" y="1672"/>
                    </a:cubicBezTo>
                    <a:cubicBezTo>
                      <a:pt x="1681" y="1672"/>
                      <a:pt x="1715" y="1643"/>
                      <a:pt x="1733" y="1605"/>
                    </a:cubicBezTo>
                    <a:cubicBezTo>
                      <a:pt x="1748" y="1595"/>
                      <a:pt x="1763" y="1580"/>
                      <a:pt x="1773" y="1558"/>
                    </a:cubicBezTo>
                    <a:cubicBezTo>
                      <a:pt x="1829" y="1431"/>
                      <a:pt x="1993" y="1345"/>
                      <a:pt x="2097" y="1260"/>
                    </a:cubicBezTo>
                    <a:cubicBezTo>
                      <a:pt x="2218" y="1159"/>
                      <a:pt x="2336" y="1053"/>
                      <a:pt x="2449" y="945"/>
                    </a:cubicBezTo>
                    <a:cubicBezTo>
                      <a:pt x="2688" y="717"/>
                      <a:pt x="2908" y="471"/>
                      <a:pt x="3111" y="214"/>
                    </a:cubicBezTo>
                    <a:cubicBezTo>
                      <a:pt x="3183" y="122"/>
                      <a:pt x="3103" y="0"/>
                      <a:pt x="3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8"/>
              <p:cNvSpPr/>
              <p:nvPr/>
            </p:nvSpPr>
            <p:spPr>
              <a:xfrm>
                <a:off x="434386" y="3583024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5" y="0"/>
                    </a:moveTo>
                    <a:cubicBezTo>
                      <a:pt x="1588" y="0"/>
                      <a:pt x="1561" y="10"/>
                      <a:pt x="1535" y="33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6"/>
                      <a:pt x="163" y="1426"/>
                    </a:cubicBezTo>
                    <a:cubicBezTo>
                      <a:pt x="183" y="1426"/>
                      <a:pt x="205" y="1419"/>
                      <a:pt x="227" y="1403"/>
                    </a:cubicBezTo>
                    <a:cubicBezTo>
                      <a:pt x="715" y="1056"/>
                      <a:pt x="1183" y="682"/>
                      <a:pt x="1627" y="279"/>
                    </a:cubicBezTo>
                    <a:cubicBezTo>
                      <a:pt x="1834" y="482"/>
                      <a:pt x="2041" y="687"/>
                      <a:pt x="2250" y="892"/>
                    </a:cubicBezTo>
                    <a:cubicBezTo>
                      <a:pt x="2466" y="1105"/>
                      <a:pt x="2673" y="1343"/>
                      <a:pt x="2930" y="1507"/>
                    </a:cubicBezTo>
                    <a:cubicBezTo>
                      <a:pt x="2951" y="1521"/>
                      <a:pt x="2972" y="1527"/>
                      <a:pt x="2992" y="1527"/>
                    </a:cubicBezTo>
                    <a:cubicBezTo>
                      <a:pt x="3095" y="1527"/>
                      <a:pt x="3163" y="1367"/>
                      <a:pt x="3053" y="1297"/>
                    </a:cubicBezTo>
                    <a:cubicBezTo>
                      <a:pt x="2814" y="1146"/>
                      <a:pt x="2621" y="916"/>
                      <a:pt x="2421" y="721"/>
                    </a:cubicBezTo>
                    <a:cubicBezTo>
                      <a:pt x="2194" y="497"/>
                      <a:pt x="1966" y="273"/>
                      <a:pt x="1741" y="49"/>
                    </a:cubicBezTo>
                    <a:cubicBezTo>
                      <a:pt x="1720" y="31"/>
                      <a:pt x="1698" y="20"/>
                      <a:pt x="1675" y="16"/>
                    </a:cubicBezTo>
                    <a:cubicBezTo>
                      <a:pt x="1657" y="6"/>
                      <a:pt x="1637" y="0"/>
                      <a:pt x="16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8"/>
              <p:cNvSpPr/>
              <p:nvPr/>
            </p:nvSpPr>
            <p:spPr>
              <a:xfrm>
                <a:off x="452118" y="3468093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0"/>
                    </a:moveTo>
                    <a:cubicBezTo>
                      <a:pt x="1482" y="0"/>
                      <a:pt x="1454" y="12"/>
                      <a:pt x="1431" y="41"/>
                    </a:cubicBezTo>
                    <a:cubicBezTo>
                      <a:pt x="1060" y="496"/>
                      <a:pt x="555" y="835"/>
                      <a:pt x="96" y="1195"/>
                    </a:cubicBezTo>
                    <a:cubicBezTo>
                      <a:pt x="0" y="1272"/>
                      <a:pt x="88" y="1395"/>
                      <a:pt x="188" y="1395"/>
                    </a:cubicBezTo>
                    <a:cubicBezTo>
                      <a:pt x="215" y="1395"/>
                      <a:pt x="242" y="1387"/>
                      <a:pt x="268" y="1367"/>
                    </a:cubicBezTo>
                    <a:cubicBezTo>
                      <a:pt x="708" y="1022"/>
                      <a:pt x="1191" y="694"/>
                      <a:pt x="1558" y="265"/>
                    </a:cubicBezTo>
                    <a:cubicBezTo>
                      <a:pt x="1990" y="651"/>
                      <a:pt x="2414" y="1048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5"/>
                    </a:cubicBezTo>
                    <a:cubicBezTo>
                      <a:pt x="2572" y="863"/>
                      <a:pt x="2136" y="455"/>
                      <a:pt x="1688" y="56"/>
                    </a:cubicBezTo>
                    <a:cubicBezTo>
                      <a:pt x="1663" y="34"/>
                      <a:pt x="1635" y="25"/>
                      <a:pt x="1608" y="25"/>
                    </a:cubicBezTo>
                    <a:cubicBezTo>
                      <a:pt x="1599" y="25"/>
                      <a:pt x="1589" y="26"/>
                      <a:pt x="1580" y="28"/>
                    </a:cubicBezTo>
                    <a:cubicBezTo>
                      <a:pt x="1559" y="11"/>
                      <a:pt x="153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8"/>
              <p:cNvSpPr/>
              <p:nvPr/>
            </p:nvSpPr>
            <p:spPr>
              <a:xfrm>
                <a:off x="473234" y="370263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7"/>
                    </a:cubicBezTo>
                    <a:cubicBezTo>
                      <a:pt x="1360" y="363"/>
                      <a:pt x="1354" y="394"/>
                      <a:pt x="1365" y="432"/>
                    </a:cubicBezTo>
                    <a:cubicBezTo>
                      <a:pt x="1382" y="490"/>
                      <a:pt x="1401" y="547"/>
                      <a:pt x="1417" y="607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8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9"/>
                    </a:moveTo>
                    <a:cubicBezTo>
                      <a:pt x="496" y="1189"/>
                      <a:pt x="496" y="1196"/>
                      <a:pt x="496" y="1206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9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3"/>
                      <a:pt x="372" y="1439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80"/>
                    </a:move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5"/>
                      <a:pt x="2042" y="1821"/>
                      <a:pt x="2035" y="1828"/>
                    </a:cubicBezTo>
                    <a:cubicBezTo>
                      <a:pt x="2001" y="1713"/>
                      <a:pt x="1966" y="1595"/>
                      <a:pt x="1932" y="1480"/>
                    </a:cubicBezTo>
                    <a:close/>
                    <a:moveTo>
                      <a:pt x="733" y="1798"/>
                    </a:moveTo>
                    <a:cubicBezTo>
                      <a:pt x="746" y="1823"/>
                      <a:pt x="757" y="1849"/>
                      <a:pt x="771" y="1873"/>
                    </a:cubicBezTo>
                    <a:cubicBezTo>
                      <a:pt x="750" y="1851"/>
                      <a:pt x="730" y="1828"/>
                      <a:pt x="709" y="1808"/>
                    </a:cubicBezTo>
                    <a:cubicBezTo>
                      <a:pt x="718" y="1806"/>
                      <a:pt x="726" y="1802"/>
                      <a:pt x="733" y="1798"/>
                    </a:cubicBezTo>
                    <a:close/>
                    <a:moveTo>
                      <a:pt x="1302" y="2375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6"/>
                      <a:pt x="1326" y="2492"/>
                    </a:cubicBezTo>
                    <a:cubicBezTo>
                      <a:pt x="1306" y="2468"/>
                      <a:pt x="1283" y="2444"/>
                      <a:pt x="1263" y="2421"/>
                    </a:cubicBezTo>
                    <a:cubicBezTo>
                      <a:pt x="1278" y="2408"/>
                      <a:pt x="1291" y="2393"/>
                      <a:pt x="1302" y="2375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1"/>
                      <a:pt x="946" y="365"/>
                      <a:pt x="785" y="531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0"/>
                      <a:pt x="267" y="1068"/>
                      <a:pt x="47" y="1295"/>
                    </a:cubicBezTo>
                    <a:cubicBezTo>
                      <a:pt x="2" y="1343"/>
                      <a:pt x="1" y="1418"/>
                      <a:pt x="47" y="1467"/>
                    </a:cubicBezTo>
                    <a:cubicBezTo>
                      <a:pt x="457" y="1882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4"/>
                      <a:pt x="1403" y="2751"/>
                    </a:cubicBezTo>
                    <a:cubicBezTo>
                      <a:pt x="1837" y="2341"/>
                      <a:pt x="2275" y="1933"/>
                      <a:pt x="2715" y="1530"/>
                    </a:cubicBezTo>
                    <a:cubicBezTo>
                      <a:pt x="2732" y="1513"/>
                      <a:pt x="2743" y="1496"/>
                      <a:pt x="2749" y="1478"/>
                    </a:cubicBezTo>
                    <a:cubicBezTo>
                      <a:pt x="2786" y="1435"/>
                      <a:pt x="2793" y="1373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8"/>
              <p:cNvSpPr/>
              <p:nvPr/>
            </p:nvSpPr>
            <p:spPr>
              <a:xfrm>
                <a:off x="554960" y="3784356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3"/>
                      <a:pt x="806" y="162"/>
                      <a:pt x="799" y="162"/>
                    </a:cubicBezTo>
                    <a:cubicBezTo>
                      <a:pt x="802" y="158"/>
                      <a:pt x="806" y="154"/>
                      <a:pt x="810" y="152"/>
                    </a:cubicBezTo>
                    <a:close/>
                    <a:moveTo>
                      <a:pt x="232" y="723"/>
                    </a:moveTo>
                    <a:cubicBezTo>
                      <a:pt x="236" y="725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5"/>
                      <a:pt x="232" y="723"/>
                    </a:cubicBezTo>
                    <a:close/>
                    <a:moveTo>
                      <a:pt x="159" y="887"/>
                    </a:moveTo>
                    <a:lnTo>
                      <a:pt x="159" y="887"/>
                    </a:lnTo>
                    <a:cubicBezTo>
                      <a:pt x="209" y="932"/>
                      <a:pt x="258" y="978"/>
                      <a:pt x="308" y="1023"/>
                    </a:cubicBezTo>
                    <a:cubicBezTo>
                      <a:pt x="323" y="1042"/>
                      <a:pt x="340" y="1060"/>
                      <a:pt x="355" y="1077"/>
                    </a:cubicBezTo>
                    <a:cubicBezTo>
                      <a:pt x="280" y="1014"/>
                      <a:pt x="196" y="939"/>
                      <a:pt x="159" y="887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5"/>
                    </a:cubicBezTo>
                    <a:cubicBezTo>
                      <a:pt x="886" y="596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7"/>
                      <a:pt x="754" y="1092"/>
                    </a:cubicBezTo>
                    <a:cubicBezTo>
                      <a:pt x="664" y="1014"/>
                      <a:pt x="580" y="928"/>
                      <a:pt x="502" y="836"/>
                    </a:cubicBezTo>
                    <a:cubicBezTo>
                      <a:pt x="597" y="730"/>
                      <a:pt x="690" y="622"/>
                      <a:pt x="786" y="516"/>
                    </a:cubicBezTo>
                    <a:cubicBezTo>
                      <a:pt x="791" y="510"/>
                      <a:pt x="797" y="503"/>
                      <a:pt x="800" y="495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8"/>
                      <a:pt x="806" y="1325"/>
                      <a:pt x="800" y="1334"/>
                    </a:cubicBezTo>
                    <a:cubicBezTo>
                      <a:pt x="795" y="1329"/>
                      <a:pt x="789" y="1325"/>
                      <a:pt x="784" y="1319"/>
                    </a:cubicBezTo>
                    <a:cubicBezTo>
                      <a:pt x="791" y="1316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2"/>
                      <a:pt x="746" y="48"/>
                    </a:cubicBezTo>
                    <a:cubicBezTo>
                      <a:pt x="743" y="50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5"/>
                    </a:cubicBezTo>
                    <a:cubicBezTo>
                      <a:pt x="241" y="540"/>
                      <a:pt x="180" y="609"/>
                      <a:pt x="116" y="676"/>
                    </a:cubicBezTo>
                    <a:cubicBezTo>
                      <a:pt x="79" y="719"/>
                      <a:pt x="4" y="779"/>
                      <a:pt x="3" y="842"/>
                    </a:cubicBezTo>
                    <a:cubicBezTo>
                      <a:pt x="1" y="896"/>
                      <a:pt x="16" y="926"/>
                      <a:pt x="53" y="961"/>
                    </a:cubicBezTo>
                    <a:cubicBezTo>
                      <a:pt x="133" y="1042"/>
                      <a:pt x="223" y="1112"/>
                      <a:pt x="306" y="1187"/>
                    </a:cubicBezTo>
                    <a:cubicBezTo>
                      <a:pt x="463" y="1327"/>
                      <a:pt x="620" y="1465"/>
                      <a:pt x="776" y="1605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5"/>
                    </a:cubicBezTo>
                    <a:cubicBezTo>
                      <a:pt x="1099" y="1385"/>
                      <a:pt x="1337" y="1165"/>
                      <a:pt x="1576" y="945"/>
                    </a:cubicBezTo>
                    <a:cubicBezTo>
                      <a:pt x="1589" y="941"/>
                      <a:pt x="1600" y="932"/>
                      <a:pt x="1606" y="917"/>
                    </a:cubicBezTo>
                    <a:cubicBezTo>
                      <a:pt x="1608" y="917"/>
                      <a:pt x="1608" y="917"/>
                      <a:pt x="1610" y="915"/>
                    </a:cubicBezTo>
                    <a:cubicBezTo>
                      <a:pt x="1632" y="894"/>
                      <a:pt x="1632" y="868"/>
                      <a:pt x="1621" y="848"/>
                    </a:cubicBezTo>
                    <a:cubicBezTo>
                      <a:pt x="1615" y="713"/>
                      <a:pt x="1427" y="589"/>
                      <a:pt x="1347" y="508"/>
                    </a:cubicBezTo>
                    <a:cubicBezTo>
                      <a:pt x="1179" y="344"/>
                      <a:pt x="1013" y="182"/>
                      <a:pt x="847" y="18"/>
                    </a:cubicBezTo>
                    <a:cubicBezTo>
                      <a:pt x="835" y="6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8"/>
              <p:cNvSpPr/>
              <p:nvPr/>
            </p:nvSpPr>
            <p:spPr>
              <a:xfrm>
                <a:off x="622661" y="3857861"/>
                <a:ext cx="122669" cy="11638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2" extrusionOk="0">
                    <a:moveTo>
                      <a:pt x="392" y="185"/>
                    </a:moveTo>
                    <a:cubicBezTo>
                      <a:pt x="397" y="190"/>
                      <a:pt x="403" y="196"/>
                      <a:pt x="408" y="203"/>
                    </a:cubicBezTo>
                    <a:cubicBezTo>
                      <a:pt x="397" y="207"/>
                      <a:pt x="386" y="211"/>
                      <a:pt x="375" y="215"/>
                    </a:cubicBezTo>
                    <a:cubicBezTo>
                      <a:pt x="380" y="205"/>
                      <a:pt x="386" y="194"/>
                      <a:pt x="392" y="185"/>
                    </a:cubicBezTo>
                    <a:close/>
                    <a:moveTo>
                      <a:pt x="492" y="297"/>
                    </a:moveTo>
                    <a:cubicBezTo>
                      <a:pt x="494" y="298"/>
                      <a:pt x="496" y="300"/>
                      <a:pt x="498" y="302"/>
                    </a:cubicBezTo>
                    <a:cubicBezTo>
                      <a:pt x="492" y="304"/>
                      <a:pt x="489" y="306"/>
                      <a:pt x="483" y="306"/>
                    </a:cubicBezTo>
                    <a:cubicBezTo>
                      <a:pt x="487" y="304"/>
                      <a:pt x="489" y="300"/>
                      <a:pt x="492" y="297"/>
                    </a:cubicBezTo>
                    <a:close/>
                    <a:moveTo>
                      <a:pt x="591" y="405"/>
                    </a:moveTo>
                    <a:lnTo>
                      <a:pt x="600" y="414"/>
                    </a:lnTo>
                    <a:cubicBezTo>
                      <a:pt x="599" y="413"/>
                      <a:pt x="597" y="412"/>
                      <a:pt x="594" y="412"/>
                    </a:cubicBezTo>
                    <a:cubicBezTo>
                      <a:pt x="590" y="412"/>
                      <a:pt x="584" y="415"/>
                      <a:pt x="578" y="420"/>
                    </a:cubicBezTo>
                    <a:cubicBezTo>
                      <a:pt x="582" y="414"/>
                      <a:pt x="587" y="410"/>
                      <a:pt x="591" y="405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4"/>
                      <a:pt x="360" y="483"/>
                    </a:cubicBezTo>
                    <a:cubicBezTo>
                      <a:pt x="356" y="477"/>
                      <a:pt x="353" y="472"/>
                      <a:pt x="349" y="466"/>
                    </a:cubicBezTo>
                    <a:cubicBezTo>
                      <a:pt x="358" y="463"/>
                      <a:pt x="369" y="461"/>
                      <a:pt x="380" y="459"/>
                    </a:cubicBezTo>
                    <a:close/>
                    <a:moveTo>
                      <a:pt x="392" y="1"/>
                    </a:moveTo>
                    <a:cubicBezTo>
                      <a:pt x="386" y="1"/>
                      <a:pt x="379" y="2"/>
                      <a:pt x="373" y="4"/>
                    </a:cubicBezTo>
                    <a:cubicBezTo>
                      <a:pt x="220" y="60"/>
                      <a:pt x="181" y="235"/>
                      <a:pt x="37" y="298"/>
                    </a:cubicBezTo>
                    <a:cubicBezTo>
                      <a:pt x="0" y="315"/>
                      <a:pt x="2" y="367"/>
                      <a:pt x="26" y="394"/>
                    </a:cubicBezTo>
                    <a:cubicBezTo>
                      <a:pt x="78" y="451"/>
                      <a:pt x="131" y="511"/>
                      <a:pt x="183" y="569"/>
                    </a:cubicBezTo>
                    <a:cubicBezTo>
                      <a:pt x="222" y="614"/>
                      <a:pt x="274" y="699"/>
                      <a:pt x="332" y="716"/>
                    </a:cubicBezTo>
                    <a:cubicBezTo>
                      <a:pt x="346" y="720"/>
                      <a:pt x="360" y="722"/>
                      <a:pt x="373" y="722"/>
                    </a:cubicBezTo>
                    <a:cubicBezTo>
                      <a:pt x="463" y="722"/>
                      <a:pt x="526" y="636"/>
                      <a:pt x="591" y="576"/>
                    </a:cubicBezTo>
                    <a:cubicBezTo>
                      <a:pt x="647" y="524"/>
                      <a:pt x="761" y="448"/>
                      <a:pt x="709" y="358"/>
                    </a:cubicBezTo>
                    <a:cubicBezTo>
                      <a:pt x="647" y="252"/>
                      <a:pt x="537" y="157"/>
                      <a:pt x="449" y="67"/>
                    </a:cubicBezTo>
                    <a:cubicBezTo>
                      <a:pt x="451" y="34"/>
                      <a:pt x="426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3" name="Google Shape;903;p8"/>
            <p:cNvGrpSpPr/>
            <p:nvPr/>
          </p:nvGrpSpPr>
          <p:grpSpPr>
            <a:xfrm rot="5400000">
              <a:off x="3897850" y="3205561"/>
              <a:ext cx="388076" cy="2892615"/>
              <a:chOff x="434225" y="628490"/>
              <a:chExt cx="516952" cy="3852710"/>
            </a:xfrm>
          </p:grpSpPr>
          <p:sp>
            <p:nvSpPr>
              <p:cNvPr id="904" name="Google Shape;904;p8"/>
              <p:cNvSpPr/>
              <p:nvPr/>
            </p:nvSpPr>
            <p:spPr>
              <a:xfrm>
                <a:off x="449538" y="1427693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4"/>
                    </a:moveTo>
                    <a:cubicBezTo>
                      <a:pt x="2780" y="254"/>
                      <a:pt x="2767" y="315"/>
                      <a:pt x="2760" y="377"/>
                    </a:cubicBezTo>
                    <a:cubicBezTo>
                      <a:pt x="2752" y="332"/>
                      <a:pt x="2743" y="285"/>
                      <a:pt x="2733" y="239"/>
                    </a:cubicBezTo>
                    <a:cubicBezTo>
                      <a:pt x="2754" y="224"/>
                      <a:pt x="2776" y="207"/>
                      <a:pt x="2799" y="194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90"/>
                      <a:pt x="202" y="407"/>
                      <a:pt x="235" y="425"/>
                    </a:cubicBezTo>
                    <a:cubicBezTo>
                      <a:pt x="203" y="427"/>
                      <a:pt x="170" y="433"/>
                      <a:pt x="138" y="440"/>
                    </a:cubicBezTo>
                    <a:cubicBezTo>
                      <a:pt x="136" y="420"/>
                      <a:pt x="134" y="399"/>
                      <a:pt x="133" y="379"/>
                    </a:cubicBezTo>
                    <a:close/>
                    <a:moveTo>
                      <a:pt x="2625" y="326"/>
                    </a:moveTo>
                    <a:cubicBezTo>
                      <a:pt x="2635" y="377"/>
                      <a:pt x="2644" y="425"/>
                      <a:pt x="2655" y="474"/>
                    </a:cubicBezTo>
                    <a:cubicBezTo>
                      <a:pt x="2635" y="435"/>
                      <a:pt x="2614" y="395"/>
                      <a:pt x="2594" y="356"/>
                    </a:cubicBezTo>
                    <a:cubicBezTo>
                      <a:pt x="2605" y="347"/>
                      <a:pt x="2616" y="338"/>
                      <a:pt x="2625" y="326"/>
                    </a:cubicBezTo>
                    <a:close/>
                    <a:moveTo>
                      <a:pt x="2493" y="455"/>
                    </a:moveTo>
                    <a:cubicBezTo>
                      <a:pt x="2499" y="472"/>
                      <a:pt x="2506" y="489"/>
                      <a:pt x="2513" y="505"/>
                    </a:cubicBezTo>
                    <a:cubicBezTo>
                      <a:pt x="2508" y="500"/>
                      <a:pt x="2502" y="496"/>
                      <a:pt x="2499" y="492"/>
                    </a:cubicBezTo>
                    <a:cubicBezTo>
                      <a:pt x="2489" y="486"/>
                      <a:pt x="2480" y="483"/>
                      <a:pt x="2471" y="483"/>
                    </a:cubicBezTo>
                    <a:cubicBezTo>
                      <a:pt x="2469" y="483"/>
                      <a:pt x="2467" y="483"/>
                      <a:pt x="2465" y="483"/>
                    </a:cubicBezTo>
                    <a:cubicBezTo>
                      <a:pt x="2474" y="474"/>
                      <a:pt x="2484" y="464"/>
                      <a:pt x="2493" y="455"/>
                    </a:cubicBezTo>
                    <a:close/>
                    <a:moveTo>
                      <a:pt x="414" y="517"/>
                    </a:moveTo>
                    <a:cubicBezTo>
                      <a:pt x="425" y="522"/>
                      <a:pt x="437" y="528"/>
                      <a:pt x="448" y="533"/>
                    </a:cubicBezTo>
                    <a:cubicBezTo>
                      <a:pt x="405" y="556"/>
                      <a:pt x="360" y="578"/>
                      <a:pt x="317" y="599"/>
                    </a:cubicBezTo>
                    <a:cubicBezTo>
                      <a:pt x="340" y="576"/>
                      <a:pt x="366" y="556"/>
                      <a:pt x="394" y="537"/>
                    </a:cubicBezTo>
                    <a:cubicBezTo>
                      <a:pt x="403" y="531"/>
                      <a:pt x="409" y="524"/>
                      <a:pt x="414" y="517"/>
                    </a:cubicBezTo>
                    <a:close/>
                    <a:moveTo>
                      <a:pt x="2879" y="392"/>
                    </a:moveTo>
                    <a:cubicBezTo>
                      <a:pt x="2883" y="483"/>
                      <a:pt x="2888" y="574"/>
                      <a:pt x="2894" y="666"/>
                    </a:cubicBezTo>
                    <a:cubicBezTo>
                      <a:pt x="2871" y="576"/>
                      <a:pt x="2868" y="483"/>
                      <a:pt x="2879" y="392"/>
                    </a:cubicBezTo>
                    <a:close/>
                    <a:moveTo>
                      <a:pt x="466" y="705"/>
                    </a:moveTo>
                    <a:cubicBezTo>
                      <a:pt x="468" y="707"/>
                      <a:pt x="468" y="707"/>
                      <a:pt x="468" y="709"/>
                    </a:cubicBezTo>
                    <a:cubicBezTo>
                      <a:pt x="466" y="709"/>
                      <a:pt x="464" y="710"/>
                      <a:pt x="461" y="712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3"/>
                    </a:moveTo>
                    <a:cubicBezTo>
                      <a:pt x="2334" y="664"/>
                      <a:pt x="2359" y="684"/>
                      <a:pt x="2383" y="705"/>
                    </a:cubicBezTo>
                    <a:cubicBezTo>
                      <a:pt x="2387" y="714"/>
                      <a:pt x="2390" y="724"/>
                      <a:pt x="2398" y="731"/>
                    </a:cubicBezTo>
                    <a:cubicBezTo>
                      <a:pt x="2415" y="750"/>
                      <a:pt x="2433" y="761"/>
                      <a:pt x="2454" y="765"/>
                    </a:cubicBezTo>
                    <a:cubicBezTo>
                      <a:pt x="2486" y="794"/>
                      <a:pt x="2515" y="822"/>
                      <a:pt x="2547" y="852"/>
                    </a:cubicBezTo>
                    <a:cubicBezTo>
                      <a:pt x="2463" y="787"/>
                      <a:pt x="2379" y="722"/>
                      <a:pt x="2297" y="656"/>
                    </a:cubicBezTo>
                    <a:cubicBezTo>
                      <a:pt x="2301" y="651"/>
                      <a:pt x="2305" y="647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3"/>
                      <a:pt x="547" y="878"/>
                      <a:pt x="494" y="914"/>
                    </a:cubicBezTo>
                    <a:cubicBezTo>
                      <a:pt x="545" y="875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6"/>
                      <a:pt x="230" y="1046"/>
                    </a:cubicBezTo>
                    <a:cubicBezTo>
                      <a:pt x="230" y="1048"/>
                      <a:pt x="228" y="1050"/>
                      <a:pt x="226" y="1052"/>
                    </a:cubicBezTo>
                    <a:cubicBezTo>
                      <a:pt x="226" y="1050"/>
                      <a:pt x="226" y="1046"/>
                      <a:pt x="226" y="1044"/>
                    </a:cubicBezTo>
                    <a:close/>
                    <a:moveTo>
                      <a:pt x="2894" y="1098"/>
                    </a:moveTo>
                    <a:cubicBezTo>
                      <a:pt x="2903" y="1111"/>
                      <a:pt x="2912" y="1124"/>
                      <a:pt x="2920" y="1136"/>
                    </a:cubicBezTo>
                    <a:cubicBezTo>
                      <a:pt x="2909" y="1130"/>
                      <a:pt x="2898" y="1124"/>
                      <a:pt x="2884" y="1117"/>
                    </a:cubicBezTo>
                    <a:cubicBezTo>
                      <a:pt x="2888" y="1111"/>
                      <a:pt x="2892" y="1104"/>
                      <a:pt x="2894" y="1098"/>
                    </a:cubicBezTo>
                    <a:close/>
                    <a:moveTo>
                      <a:pt x="2914" y="1"/>
                    </a:moveTo>
                    <a:cubicBezTo>
                      <a:pt x="2904" y="1"/>
                      <a:pt x="2894" y="3"/>
                      <a:pt x="2884" y="8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21"/>
                    </a:cubicBezTo>
                    <a:cubicBezTo>
                      <a:pt x="2400" y="373"/>
                      <a:pt x="2348" y="429"/>
                      <a:pt x="2295" y="485"/>
                    </a:cubicBezTo>
                    <a:cubicBezTo>
                      <a:pt x="2293" y="483"/>
                      <a:pt x="2293" y="483"/>
                      <a:pt x="2292" y="483"/>
                    </a:cubicBez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9"/>
                    </a:cubicBezTo>
                    <a:cubicBezTo>
                      <a:pt x="2202" y="580"/>
                      <a:pt x="2182" y="599"/>
                      <a:pt x="2163" y="619"/>
                    </a:cubicBezTo>
                    <a:cubicBezTo>
                      <a:pt x="2141" y="640"/>
                      <a:pt x="2137" y="684"/>
                      <a:pt x="2163" y="705"/>
                    </a:cubicBezTo>
                    <a:cubicBezTo>
                      <a:pt x="2314" y="822"/>
                      <a:pt x="2465" y="942"/>
                      <a:pt x="2616" y="1061"/>
                    </a:cubicBezTo>
                    <a:cubicBezTo>
                      <a:pt x="2728" y="1149"/>
                      <a:pt x="2836" y="1253"/>
                      <a:pt x="2978" y="1287"/>
                    </a:cubicBezTo>
                    <a:cubicBezTo>
                      <a:pt x="2982" y="1287"/>
                      <a:pt x="2986" y="1288"/>
                      <a:pt x="2991" y="1288"/>
                    </a:cubicBezTo>
                    <a:cubicBezTo>
                      <a:pt x="3024" y="1288"/>
                      <a:pt x="3057" y="1263"/>
                      <a:pt x="3054" y="1227"/>
                    </a:cubicBezTo>
                    <a:cubicBezTo>
                      <a:pt x="3026" y="850"/>
                      <a:pt x="2998" y="474"/>
                      <a:pt x="2987" y="95"/>
                    </a:cubicBezTo>
                    <a:cubicBezTo>
                      <a:pt x="2987" y="78"/>
                      <a:pt x="2983" y="67"/>
                      <a:pt x="2974" y="58"/>
                    </a:cubicBezTo>
                    <a:cubicBezTo>
                      <a:pt x="2974" y="26"/>
                      <a:pt x="2947" y="1"/>
                      <a:pt x="2914" y="1"/>
                    </a:cubicBezTo>
                    <a:close/>
                    <a:moveTo>
                      <a:pt x="89" y="251"/>
                    </a:moveTo>
                    <a:cubicBezTo>
                      <a:pt x="80" y="251"/>
                      <a:pt x="72" y="251"/>
                      <a:pt x="64" y="252"/>
                    </a:cubicBezTo>
                    <a:cubicBezTo>
                      <a:pt x="34" y="254"/>
                      <a:pt x="0" y="276"/>
                      <a:pt x="4" y="311"/>
                    </a:cubicBezTo>
                    <a:cubicBezTo>
                      <a:pt x="6" y="328"/>
                      <a:pt x="8" y="347"/>
                      <a:pt x="10" y="364"/>
                    </a:cubicBezTo>
                    <a:cubicBezTo>
                      <a:pt x="8" y="371"/>
                      <a:pt x="8" y="379"/>
                      <a:pt x="8" y="386"/>
                    </a:cubicBezTo>
                    <a:cubicBezTo>
                      <a:pt x="11" y="407"/>
                      <a:pt x="15" y="427"/>
                      <a:pt x="17" y="448"/>
                    </a:cubicBezTo>
                    <a:cubicBezTo>
                      <a:pt x="41" y="720"/>
                      <a:pt x="51" y="994"/>
                      <a:pt x="45" y="1268"/>
                    </a:cubicBezTo>
                    <a:cubicBezTo>
                      <a:pt x="44" y="1302"/>
                      <a:pt x="75" y="1328"/>
                      <a:pt x="107" y="1328"/>
                    </a:cubicBezTo>
                    <a:cubicBezTo>
                      <a:pt x="117" y="1328"/>
                      <a:pt x="127" y="1325"/>
                      <a:pt x="136" y="1320"/>
                    </a:cubicBezTo>
                    <a:cubicBezTo>
                      <a:pt x="155" y="1309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8"/>
                    </a:cubicBezTo>
                    <a:cubicBezTo>
                      <a:pt x="453" y="1082"/>
                      <a:pt x="688" y="919"/>
                      <a:pt x="940" y="781"/>
                    </a:cubicBezTo>
                    <a:cubicBezTo>
                      <a:pt x="981" y="757"/>
                      <a:pt x="977" y="699"/>
                      <a:pt x="940" y="675"/>
                    </a:cubicBezTo>
                    <a:cubicBezTo>
                      <a:pt x="789" y="582"/>
                      <a:pt x="636" y="494"/>
                      <a:pt x="479" y="414"/>
                    </a:cubicBezTo>
                    <a:cubicBezTo>
                      <a:pt x="371" y="356"/>
                      <a:pt x="221" y="251"/>
                      <a:pt x="89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450989" y="1180581"/>
                <a:ext cx="491000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0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5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4"/>
                    </a:cubicBezTo>
                    <a:cubicBezTo>
                      <a:pt x="227" y="167"/>
                      <a:pt x="199" y="156"/>
                      <a:pt x="171" y="156"/>
                    </a:cubicBezTo>
                    <a:cubicBezTo>
                      <a:pt x="82" y="156"/>
                      <a:pt x="1" y="277"/>
                      <a:pt x="81" y="364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1"/>
                      <a:pt x="1114" y="1313"/>
                    </a:cubicBezTo>
                    <a:cubicBezTo>
                      <a:pt x="1209" y="1416"/>
                      <a:pt x="1300" y="1518"/>
                      <a:pt x="1421" y="1591"/>
                    </a:cubicBezTo>
                    <a:cubicBezTo>
                      <a:pt x="1443" y="1605"/>
                      <a:pt x="1464" y="1610"/>
                      <a:pt x="1483" y="1610"/>
                    </a:cubicBezTo>
                    <a:cubicBezTo>
                      <a:pt x="1495" y="1610"/>
                      <a:pt x="1507" y="1608"/>
                      <a:pt x="1518" y="1604"/>
                    </a:cubicBezTo>
                    <a:cubicBezTo>
                      <a:pt x="1542" y="1600"/>
                      <a:pt x="1567" y="1591"/>
                      <a:pt x="1589" y="1569"/>
                    </a:cubicBezTo>
                    <a:cubicBezTo>
                      <a:pt x="2042" y="1112"/>
                      <a:pt x="2499" y="657"/>
                      <a:pt x="2959" y="208"/>
                    </a:cubicBezTo>
                    <a:cubicBezTo>
                      <a:pt x="3046" y="122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437932" y="1279555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2"/>
                      <a:pt x="2515" y="546"/>
                      <a:pt x="2278" y="774"/>
                    </a:cubicBezTo>
                    <a:cubicBezTo>
                      <a:pt x="2155" y="893"/>
                      <a:pt x="2024" y="1007"/>
                      <a:pt x="1894" y="1117"/>
                    </a:cubicBezTo>
                    <a:cubicBezTo>
                      <a:pt x="1797" y="1195"/>
                      <a:pt x="1678" y="1266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8"/>
                    </a:cubicBezTo>
                    <a:cubicBezTo>
                      <a:pt x="611" y="915"/>
                      <a:pt x="1092" y="1285"/>
                      <a:pt x="1575" y="1650"/>
                    </a:cubicBezTo>
                    <a:cubicBezTo>
                      <a:pt x="1597" y="1666"/>
                      <a:pt x="1619" y="1673"/>
                      <a:pt x="1639" y="1673"/>
                    </a:cubicBezTo>
                    <a:cubicBezTo>
                      <a:pt x="1680" y="1673"/>
                      <a:pt x="1715" y="1645"/>
                      <a:pt x="1733" y="1607"/>
                    </a:cubicBezTo>
                    <a:cubicBezTo>
                      <a:pt x="1748" y="1596"/>
                      <a:pt x="1763" y="1581"/>
                      <a:pt x="1773" y="1561"/>
                    </a:cubicBezTo>
                    <a:cubicBezTo>
                      <a:pt x="1829" y="1434"/>
                      <a:pt x="1993" y="1348"/>
                      <a:pt x="2097" y="1260"/>
                    </a:cubicBezTo>
                    <a:cubicBezTo>
                      <a:pt x="2218" y="1160"/>
                      <a:pt x="2336" y="1055"/>
                      <a:pt x="2449" y="945"/>
                    </a:cubicBezTo>
                    <a:cubicBezTo>
                      <a:pt x="2688" y="720"/>
                      <a:pt x="2908" y="474"/>
                      <a:pt x="3111" y="214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8"/>
              <p:cNvSpPr/>
              <p:nvPr/>
            </p:nvSpPr>
            <p:spPr>
              <a:xfrm>
                <a:off x="434386" y="743583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8" y="1"/>
                    </a:moveTo>
                    <a:cubicBezTo>
                      <a:pt x="1590" y="1"/>
                      <a:pt x="1561" y="11"/>
                      <a:pt x="1535" y="34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5"/>
                      <a:pt x="163" y="1425"/>
                    </a:cubicBezTo>
                    <a:cubicBezTo>
                      <a:pt x="183" y="1425"/>
                      <a:pt x="205" y="1418"/>
                      <a:pt x="227" y="1403"/>
                    </a:cubicBezTo>
                    <a:cubicBezTo>
                      <a:pt x="715" y="1056"/>
                      <a:pt x="1183" y="681"/>
                      <a:pt x="1627" y="278"/>
                    </a:cubicBezTo>
                    <a:cubicBezTo>
                      <a:pt x="1834" y="484"/>
                      <a:pt x="2041" y="687"/>
                      <a:pt x="2250" y="892"/>
                    </a:cubicBezTo>
                    <a:cubicBezTo>
                      <a:pt x="2466" y="1104"/>
                      <a:pt x="2673" y="1343"/>
                      <a:pt x="2930" y="1507"/>
                    </a:cubicBezTo>
                    <a:cubicBezTo>
                      <a:pt x="2951" y="1521"/>
                      <a:pt x="2973" y="1527"/>
                      <a:pt x="2992" y="1527"/>
                    </a:cubicBezTo>
                    <a:cubicBezTo>
                      <a:pt x="3095" y="1527"/>
                      <a:pt x="3162" y="1369"/>
                      <a:pt x="3053" y="1298"/>
                    </a:cubicBezTo>
                    <a:cubicBezTo>
                      <a:pt x="2814" y="1145"/>
                      <a:pt x="2621" y="918"/>
                      <a:pt x="2421" y="720"/>
                    </a:cubicBezTo>
                    <a:cubicBezTo>
                      <a:pt x="2194" y="497"/>
                      <a:pt x="1966" y="273"/>
                      <a:pt x="1741" y="51"/>
                    </a:cubicBezTo>
                    <a:cubicBezTo>
                      <a:pt x="1720" y="30"/>
                      <a:pt x="1698" y="19"/>
                      <a:pt x="1675" y="16"/>
                    </a:cubicBezTo>
                    <a:cubicBezTo>
                      <a:pt x="1658" y="6"/>
                      <a:pt x="1638" y="1"/>
                      <a:pt x="1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8"/>
              <p:cNvSpPr/>
              <p:nvPr/>
            </p:nvSpPr>
            <p:spPr>
              <a:xfrm>
                <a:off x="451956" y="628490"/>
                <a:ext cx="497448" cy="240664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3" extrusionOk="0">
                    <a:moveTo>
                      <a:pt x="1510" y="1"/>
                    </a:moveTo>
                    <a:cubicBezTo>
                      <a:pt x="1483" y="1"/>
                      <a:pt x="1455" y="13"/>
                      <a:pt x="1432" y="42"/>
                    </a:cubicBezTo>
                    <a:cubicBezTo>
                      <a:pt x="1061" y="496"/>
                      <a:pt x="556" y="836"/>
                      <a:pt x="97" y="1198"/>
                    </a:cubicBezTo>
                    <a:cubicBezTo>
                      <a:pt x="1" y="1274"/>
                      <a:pt x="89" y="1397"/>
                      <a:pt x="190" y="1397"/>
                    </a:cubicBezTo>
                    <a:cubicBezTo>
                      <a:pt x="216" y="1397"/>
                      <a:pt x="244" y="1389"/>
                      <a:pt x="269" y="1369"/>
                    </a:cubicBezTo>
                    <a:cubicBezTo>
                      <a:pt x="709" y="1022"/>
                      <a:pt x="1192" y="694"/>
                      <a:pt x="1559" y="265"/>
                    </a:cubicBezTo>
                    <a:cubicBezTo>
                      <a:pt x="1991" y="653"/>
                      <a:pt x="2415" y="1050"/>
                      <a:pt x="2828" y="1457"/>
                    </a:cubicBezTo>
                    <a:cubicBezTo>
                      <a:pt x="2853" y="1482"/>
                      <a:pt x="2882" y="1492"/>
                      <a:pt x="2909" y="1492"/>
                    </a:cubicBezTo>
                    <a:cubicBezTo>
                      <a:pt x="3002" y="1492"/>
                      <a:pt x="3085" y="1370"/>
                      <a:pt x="3000" y="1285"/>
                    </a:cubicBezTo>
                    <a:cubicBezTo>
                      <a:pt x="2573" y="866"/>
                      <a:pt x="2137" y="455"/>
                      <a:pt x="1689" y="58"/>
                    </a:cubicBezTo>
                    <a:cubicBezTo>
                      <a:pt x="1664" y="35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1" y="29"/>
                    </a:cubicBezTo>
                    <a:cubicBezTo>
                      <a:pt x="1560" y="11"/>
                      <a:pt x="1535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473234" y="86335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1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6"/>
                      <a:pt x="1294" y="352"/>
                    </a:cubicBezTo>
                    <a:cubicBezTo>
                      <a:pt x="1311" y="335"/>
                      <a:pt x="1328" y="317"/>
                      <a:pt x="1345" y="300"/>
                    </a:cubicBezTo>
                    <a:close/>
                    <a:moveTo>
                      <a:pt x="1086" y="568"/>
                    </a:moveTo>
                    <a:cubicBezTo>
                      <a:pt x="1134" y="772"/>
                      <a:pt x="1188" y="975"/>
                      <a:pt x="1244" y="1176"/>
                    </a:cubicBezTo>
                    <a:cubicBezTo>
                      <a:pt x="1170" y="1001"/>
                      <a:pt x="1089" y="829"/>
                      <a:pt x="991" y="667"/>
                    </a:cubicBezTo>
                    <a:cubicBezTo>
                      <a:pt x="1022" y="634"/>
                      <a:pt x="1054" y="602"/>
                      <a:pt x="1086" y="568"/>
                    </a:cubicBezTo>
                    <a:close/>
                    <a:moveTo>
                      <a:pt x="496" y="1178"/>
                    </a:moveTo>
                    <a:cubicBezTo>
                      <a:pt x="496" y="1187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1"/>
                      <a:pt x="323" y="1363"/>
                      <a:pt x="323" y="1364"/>
                    </a:cubicBezTo>
                    <a:cubicBezTo>
                      <a:pt x="347" y="1402"/>
                      <a:pt x="372" y="1439"/>
                      <a:pt x="394" y="1474"/>
                    </a:cubicBezTo>
                    <a:cubicBezTo>
                      <a:pt x="364" y="1443"/>
                      <a:pt x="332" y="1411"/>
                      <a:pt x="303" y="1379"/>
                    </a:cubicBezTo>
                    <a:cubicBezTo>
                      <a:pt x="308" y="1374"/>
                      <a:pt x="316" y="1366"/>
                      <a:pt x="321" y="1361"/>
                    </a:cubicBezTo>
                    <a:close/>
                    <a:moveTo>
                      <a:pt x="1932" y="1480"/>
                    </a:moveTo>
                    <a:cubicBezTo>
                      <a:pt x="1977" y="1586"/>
                      <a:pt x="2018" y="1696"/>
                      <a:pt x="2057" y="1806"/>
                    </a:cubicBezTo>
                    <a:cubicBezTo>
                      <a:pt x="2050" y="1814"/>
                      <a:pt x="2042" y="1819"/>
                      <a:pt x="2035" y="1827"/>
                    </a:cubicBezTo>
                    <a:cubicBezTo>
                      <a:pt x="2001" y="1711"/>
                      <a:pt x="1966" y="1596"/>
                      <a:pt x="1932" y="1480"/>
                    </a:cubicBezTo>
                    <a:close/>
                    <a:moveTo>
                      <a:pt x="733" y="1797"/>
                    </a:moveTo>
                    <a:cubicBezTo>
                      <a:pt x="746" y="1821"/>
                      <a:pt x="757" y="1847"/>
                      <a:pt x="771" y="1872"/>
                    </a:cubicBezTo>
                    <a:cubicBezTo>
                      <a:pt x="750" y="1849"/>
                      <a:pt x="730" y="1829"/>
                      <a:pt x="709" y="1806"/>
                    </a:cubicBezTo>
                    <a:cubicBezTo>
                      <a:pt x="718" y="1804"/>
                      <a:pt x="726" y="1801"/>
                      <a:pt x="733" y="1797"/>
                    </a:cubicBezTo>
                    <a:close/>
                    <a:moveTo>
                      <a:pt x="1302" y="2373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79"/>
                      <a:pt x="1332" y="2485"/>
                      <a:pt x="1326" y="2491"/>
                    </a:cubicBezTo>
                    <a:cubicBezTo>
                      <a:pt x="1306" y="2466"/>
                      <a:pt x="1283" y="2444"/>
                      <a:pt x="1263" y="2420"/>
                    </a:cubicBezTo>
                    <a:cubicBezTo>
                      <a:pt x="1278" y="2407"/>
                      <a:pt x="1291" y="2392"/>
                      <a:pt x="1302" y="2373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6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0"/>
                      <a:pt x="2275" y="1933"/>
                      <a:pt x="2715" y="1529"/>
                    </a:cubicBezTo>
                    <a:cubicBezTo>
                      <a:pt x="2732" y="1512"/>
                      <a:pt x="2743" y="1495"/>
                      <a:pt x="2749" y="1476"/>
                    </a:cubicBezTo>
                    <a:cubicBezTo>
                      <a:pt x="2786" y="1433"/>
                      <a:pt x="2793" y="1372"/>
                      <a:pt x="2737" y="1323"/>
                    </a:cubicBezTo>
                    <a:cubicBezTo>
                      <a:pt x="2268" y="930"/>
                      <a:pt x="1833" y="499"/>
                      <a:pt x="1434" y="35"/>
                    </a:cubicBezTo>
                    <a:cubicBezTo>
                      <a:pt x="1413" y="11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554960" y="944915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59"/>
                      <a:pt x="823" y="165"/>
                    </a:cubicBezTo>
                    <a:cubicBezTo>
                      <a:pt x="815" y="163"/>
                      <a:pt x="806" y="163"/>
                      <a:pt x="799" y="163"/>
                    </a:cubicBezTo>
                    <a:cubicBezTo>
                      <a:pt x="802" y="159"/>
                      <a:pt x="806" y="156"/>
                      <a:pt x="810" y="152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30"/>
                    </a:cubicBezTo>
                    <a:cubicBezTo>
                      <a:pt x="239" y="728"/>
                      <a:pt x="232" y="728"/>
                      <a:pt x="226" y="728"/>
                    </a:cubicBez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6"/>
                    </a:moveTo>
                    <a:lnTo>
                      <a:pt x="159" y="886"/>
                    </a:lnTo>
                    <a:cubicBezTo>
                      <a:pt x="209" y="933"/>
                      <a:pt x="258" y="978"/>
                      <a:pt x="308" y="1024"/>
                    </a:cubicBezTo>
                    <a:cubicBezTo>
                      <a:pt x="323" y="1043"/>
                      <a:pt x="340" y="1060"/>
                      <a:pt x="355" y="1078"/>
                    </a:cubicBezTo>
                    <a:cubicBezTo>
                      <a:pt x="280" y="1013"/>
                      <a:pt x="196" y="939"/>
                      <a:pt x="159" y="886"/>
                    </a:cubicBezTo>
                    <a:close/>
                    <a:moveTo>
                      <a:pt x="800" y="497"/>
                    </a:moveTo>
                    <a:cubicBezTo>
                      <a:pt x="819" y="508"/>
                      <a:pt x="838" y="528"/>
                      <a:pt x="856" y="555"/>
                    </a:cubicBezTo>
                    <a:cubicBezTo>
                      <a:pt x="886" y="596"/>
                      <a:pt x="918" y="635"/>
                      <a:pt x="950" y="674"/>
                    </a:cubicBezTo>
                    <a:cubicBezTo>
                      <a:pt x="985" y="717"/>
                      <a:pt x="1030" y="773"/>
                      <a:pt x="1082" y="804"/>
                    </a:cubicBezTo>
                    <a:cubicBezTo>
                      <a:pt x="974" y="899"/>
                      <a:pt x="864" y="996"/>
                      <a:pt x="754" y="1093"/>
                    </a:cubicBezTo>
                    <a:cubicBezTo>
                      <a:pt x="664" y="1013"/>
                      <a:pt x="580" y="927"/>
                      <a:pt x="502" y="836"/>
                    </a:cubicBezTo>
                    <a:cubicBezTo>
                      <a:pt x="597" y="730"/>
                      <a:pt x="690" y="622"/>
                      <a:pt x="786" y="515"/>
                    </a:cubicBezTo>
                    <a:cubicBezTo>
                      <a:pt x="791" y="510"/>
                      <a:pt x="797" y="502"/>
                      <a:pt x="800" y="497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7"/>
                      <a:pt x="806" y="1326"/>
                      <a:pt x="800" y="1334"/>
                    </a:cubicBezTo>
                    <a:cubicBezTo>
                      <a:pt x="795" y="1330"/>
                      <a:pt x="789" y="1325"/>
                      <a:pt x="784" y="1319"/>
                    </a:cubicBezTo>
                    <a:cubicBezTo>
                      <a:pt x="791" y="1315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51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4"/>
                    </a:cubicBezTo>
                    <a:cubicBezTo>
                      <a:pt x="241" y="542"/>
                      <a:pt x="180" y="609"/>
                      <a:pt x="116" y="676"/>
                    </a:cubicBezTo>
                    <a:cubicBezTo>
                      <a:pt x="79" y="719"/>
                      <a:pt x="4" y="780"/>
                      <a:pt x="3" y="844"/>
                    </a:cubicBezTo>
                    <a:cubicBezTo>
                      <a:pt x="1" y="896"/>
                      <a:pt x="16" y="926"/>
                      <a:pt x="53" y="963"/>
                    </a:cubicBezTo>
                    <a:cubicBezTo>
                      <a:pt x="133" y="1041"/>
                      <a:pt x="223" y="1112"/>
                      <a:pt x="306" y="1187"/>
                    </a:cubicBezTo>
                    <a:cubicBezTo>
                      <a:pt x="463" y="1326"/>
                      <a:pt x="620" y="1466"/>
                      <a:pt x="776" y="1604"/>
                    </a:cubicBezTo>
                    <a:cubicBezTo>
                      <a:pt x="789" y="1616"/>
                      <a:pt x="804" y="1622"/>
                      <a:pt x="819" y="1622"/>
                    </a:cubicBezTo>
                    <a:cubicBezTo>
                      <a:pt x="834" y="1622"/>
                      <a:pt x="849" y="1616"/>
                      <a:pt x="862" y="1604"/>
                    </a:cubicBezTo>
                    <a:cubicBezTo>
                      <a:pt x="1099" y="1384"/>
                      <a:pt x="1337" y="1166"/>
                      <a:pt x="1576" y="946"/>
                    </a:cubicBezTo>
                    <a:cubicBezTo>
                      <a:pt x="1589" y="940"/>
                      <a:pt x="1600" y="931"/>
                      <a:pt x="1606" y="918"/>
                    </a:cubicBezTo>
                    <a:cubicBezTo>
                      <a:pt x="1608" y="916"/>
                      <a:pt x="1608" y="916"/>
                      <a:pt x="1610" y="914"/>
                    </a:cubicBezTo>
                    <a:cubicBezTo>
                      <a:pt x="1632" y="894"/>
                      <a:pt x="1632" y="870"/>
                      <a:pt x="1621" y="849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6"/>
                      <a:pt x="1013" y="182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8"/>
              <p:cNvSpPr/>
              <p:nvPr/>
            </p:nvSpPr>
            <p:spPr>
              <a:xfrm>
                <a:off x="622661" y="1018420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0"/>
                      <a:pt x="403" y="197"/>
                      <a:pt x="408" y="203"/>
                    </a:cubicBezTo>
                    <a:cubicBezTo>
                      <a:pt x="397" y="207"/>
                      <a:pt x="386" y="210"/>
                      <a:pt x="375" y="214"/>
                    </a:cubicBezTo>
                    <a:cubicBezTo>
                      <a:pt x="380" y="205"/>
                      <a:pt x="386" y="194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0"/>
                      <a:pt x="498" y="304"/>
                    </a:cubicBezTo>
                    <a:cubicBezTo>
                      <a:pt x="492" y="304"/>
                      <a:pt x="489" y="306"/>
                      <a:pt x="483" y="307"/>
                    </a:cubicBezTo>
                    <a:cubicBezTo>
                      <a:pt x="487" y="304"/>
                      <a:pt x="489" y="300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8"/>
                    </a:moveTo>
                    <a:cubicBezTo>
                      <a:pt x="373" y="466"/>
                      <a:pt x="367" y="473"/>
                      <a:pt x="360" y="483"/>
                    </a:cubicBezTo>
                    <a:cubicBezTo>
                      <a:pt x="356" y="477"/>
                      <a:pt x="353" y="471"/>
                      <a:pt x="349" y="466"/>
                    </a:cubicBezTo>
                    <a:cubicBezTo>
                      <a:pt x="358" y="464"/>
                      <a:pt x="369" y="460"/>
                      <a:pt x="380" y="458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3"/>
                    </a:cubicBezTo>
                    <a:cubicBezTo>
                      <a:pt x="220" y="59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699"/>
                      <a:pt x="332" y="718"/>
                    </a:cubicBezTo>
                    <a:cubicBezTo>
                      <a:pt x="346" y="722"/>
                      <a:pt x="360" y="723"/>
                      <a:pt x="373" y="723"/>
                    </a:cubicBezTo>
                    <a:cubicBezTo>
                      <a:pt x="462" y="723"/>
                      <a:pt x="526" y="636"/>
                      <a:pt x="591" y="576"/>
                    </a:cubicBezTo>
                    <a:cubicBezTo>
                      <a:pt x="647" y="524"/>
                      <a:pt x="761" y="447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8"/>
              <p:cNvSpPr/>
              <p:nvPr/>
            </p:nvSpPr>
            <p:spPr>
              <a:xfrm>
                <a:off x="449538" y="2374227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3"/>
                    </a:moveTo>
                    <a:cubicBezTo>
                      <a:pt x="2780" y="253"/>
                      <a:pt x="2767" y="314"/>
                      <a:pt x="2760" y="376"/>
                    </a:cubicBezTo>
                    <a:cubicBezTo>
                      <a:pt x="2752" y="331"/>
                      <a:pt x="2743" y="285"/>
                      <a:pt x="2733" y="240"/>
                    </a:cubicBezTo>
                    <a:cubicBezTo>
                      <a:pt x="2754" y="223"/>
                      <a:pt x="2776" y="208"/>
                      <a:pt x="2799" y="193"/>
                    </a:cubicBezTo>
                    <a:close/>
                    <a:moveTo>
                      <a:pt x="133" y="380"/>
                    </a:moveTo>
                    <a:cubicBezTo>
                      <a:pt x="166" y="389"/>
                      <a:pt x="202" y="406"/>
                      <a:pt x="235" y="424"/>
                    </a:cubicBezTo>
                    <a:cubicBezTo>
                      <a:pt x="203" y="426"/>
                      <a:pt x="170" y="432"/>
                      <a:pt x="138" y="439"/>
                    </a:cubicBezTo>
                    <a:cubicBezTo>
                      <a:pt x="136" y="419"/>
                      <a:pt x="134" y="398"/>
                      <a:pt x="133" y="380"/>
                    </a:cubicBezTo>
                    <a:close/>
                    <a:moveTo>
                      <a:pt x="2625" y="327"/>
                    </a:moveTo>
                    <a:cubicBezTo>
                      <a:pt x="2635" y="376"/>
                      <a:pt x="2644" y="424"/>
                      <a:pt x="2655" y="475"/>
                    </a:cubicBezTo>
                    <a:cubicBezTo>
                      <a:pt x="2635" y="434"/>
                      <a:pt x="2614" y="395"/>
                      <a:pt x="2594" y="355"/>
                    </a:cubicBezTo>
                    <a:cubicBezTo>
                      <a:pt x="2605" y="346"/>
                      <a:pt x="2616" y="337"/>
                      <a:pt x="2625" y="327"/>
                    </a:cubicBezTo>
                    <a:close/>
                    <a:moveTo>
                      <a:pt x="2493" y="454"/>
                    </a:moveTo>
                    <a:cubicBezTo>
                      <a:pt x="2499" y="471"/>
                      <a:pt x="2506" y="488"/>
                      <a:pt x="2513" y="505"/>
                    </a:cubicBezTo>
                    <a:cubicBezTo>
                      <a:pt x="2508" y="501"/>
                      <a:pt x="2502" y="495"/>
                      <a:pt x="2499" y="492"/>
                    </a:cubicBezTo>
                    <a:cubicBezTo>
                      <a:pt x="2489" y="485"/>
                      <a:pt x="2480" y="482"/>
                      <a:pt x="2471" y="482"/>
                    </a:cubicBezTo>
                    <a:cubicBezTo>
                      <a:pt x="2469" y="482"/>
                      <a:pt x="2467" y="482"/>
                      <a:pt x="2465" y="482"/>
                    </a:cubicBezTo>
                    <a:cubicBezTo>
                      <a:pt x="2474" y="473"/>
                      <a:pt x="2484" y="464"/>
                      <a:pt x="2493" y="454"/>
                    </a:cubicBezTo>
                    <a:close/>
                    <a:moveTo>
                      <a:pt x="414" y="516"/>
                    </a:moveTo>
                    <a:cubicBezTo>
                      <a:pt x="425" y="521"/>
                      <a:pt x="437" y="527"/>
                      <a:pt x="448" y="533"/>
                    </a:cubicBezTo>
                    <a:cubicBezTo>
                      <a:pt x="405" y="555"/>
                      <a:pt x="360" y="577"/>
                      <a:pt x="317" y="600"/>
                    </a:cubicBezTo>
                    <a:cubicBezTo>
                      <a:pt x="340" y="575"/>
                      <a:pt x="366" y="555"/>
                      <a:pt x="394" y="536"/>
                    </a:cubicBezTo>
                    <a:cubicBezTo>
                      <a:pt x="403" y="531"/>
                      <a:pt x="409" y="523"/>
                      <a:pt x="414" y="516"/>
                    </a:cubicBezTo>
                    <a:close/>
                    <a:moveTo>
                      <a:pt x="2879" y="391"/>
                    </a:moveTo>
                    <a:cubicBezTo>
                      <a:pt x="2883" y="482"/>
                      <a:pt x="2888" y="574"/>
                      <a:pt x="2894" y="667"/>
                    </a:cubicBezTo>
                    <a:cubicBezTo>
                      <a:pt x="2871" y="575"/>
                      <a:pt x="2868" y="482"/>
                      <a:pt x="2879" y="391"/>
                    </a:cubicBezTo>
                    <a:close/>
                    <a:moveTo>
                      <a:pt x="466" y="704"/>
                    </a:moveTo>
                    <a:cubicBezTo>
                      <a:pt x="468" y="706"/>
                      <a:pt x="468" y="708"/>
                      <a:pt x="468" y="708"/>
                    </a:cubicBezTo>
                    <a:cubicBezTo>
                      <a:pt x="466" y="710"/>
                      <a:pt x="464" y="710"/>
                      <a:pt x="461" y="712"/>
                    </a:cubicBezTo>
                    <a:cubicBezTo>
                      <a:pt x="463" y="710"/>
                      <a:pt x="464" y="708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3"/>
                      <a:pt x="2359" y="684"/>
                      <a:pt x="2383" y="704"/>
                    </a:cubicBezTo>
                    <a:cubicBezTo>
                      <a:pt x="2387" y="713"/>
                      <a:pt x="2390" y="723"/>
                      <a:pt x="2398" y="730"/>
                    </a:cubicBezTo>
                    <a:cubicBezTo>
                      <a:pt x="2415" y="749"/>
                      <a:pt x="2433" y="760"/>
                      <a:pt x="2454" y="766"/>
                    </a:cubicBezTo>
                    <a:cubicBezTo>
                      <a:pt x="2486" y="794"/>
                      <a:pt x="2515" y="823"/>
                      <a:pt x="2547" y="853"/>
                    </a:cubicBezTo>
                    <a:cubicBezTo>
                      <a:pt x="2463" y="786"/>
                      <a:pt x="2379" y="721"/>
                      <a:pt x="2297" y="656"/>
                    </a:cubicBezTo>
                    <a:cubicBezTo>
                      <a:pt x="2301" y="652"/>
                      <a:pt x="2305" y="646"/>
                      <a:pt x="2308" y="643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2"/>
                      <a:pt x="547" y="877"/>
                      <a:pt x="494" y="915"/>
                    </a:cubicBezTo>
                    <a:cubicBezTo>
                      <a:pt x="545" y="874"/>
                      <a:pt x="599" y="838"/>
                      <a:pt x="655" y="808"/>
                    </a:cubicBezTo>
                    <a:close/>
                    <a:moveTo>
                      <a:pt x="226" y="1043"/>
                    </a:moveTo>
                    <a:cubicBezTo>
                      <a:pt x="228" y="1045"/>
                      <a:pt x="228" y="1045"/>
                      <a:pt x="230" y="1045"/>
                    </a:cubicBezTo>
                    <a:cubicBezTo>
                      <a:pt x="230" y="1047"/>
                      <a:pt x="228" y="1049"/>
                      <a:pt x="226" y="1051"/>
                    </a:cubicBezTo>
                    <a:lnTo>
                      <a:pt x="226" y="1043"/>
                    </a:lnTo>
                    <a:close/>
                    <a:moveTo>
                      <a:pt x="2894" y="1097"/>
                    </a:moveTo>
                    <a:cubicBezTo>
                      <a:pt x="2903" y="1111"/>
                      <a:pt x="2912" y="1124"/>
                      <a:pt x="2920" y="1135"/>
                    </a:cubicBezTo>
                    <a:cubicBezTo>
                      <a:pt x="2909" y="1129"/>
                      <a:pt x="2898" y="1124"/>
                      <a:pt x="2884" y="1116"/>
                    </a:cubicBezTo>
                    <a:cubicBezTo>
                      <a:pt x="2888" y="1111"/>
                      <a:pt x="2892" y="1105"/>
                      <a:pt x="2894" y="1097"/>
                    </a:cubicBezTo>
                    <a:close/>
                    <a:moveTo>
                      <a:pt x="2913" y="1"/>
                    </a:moveTo>
                    <a:cubicBezTo>
                      <a:pt x="2904" y="1"/>
                      <a:pt x="2894" y="3"/>
                      <a:pt x="2884" y="7"/>
                    </a:cubicBezTo>
                    <a:cubicBezTo>
                      <a:pt x="2743" y="68"/>
                      <a:pt x="2620" y="167"/>
                      <a:pt x="2502" y="275"/>
                    </a:cubicBezTo>
                    <a:cubicBezTo>
                      <a:pt x="2482" y="281"/>
                      <a:pt x="2461" y="298"/>
                      <a:pt x="2456" y="320"/>
                    </a:cubicBezTo>
                    <a:cubicBezTo>
                      <a:pt x="2400" y="374"/>
                      <a:pt x="2348" y="428"/>
                      <a:pt x="2295" y="484"/>
                    </a:cubicBezTo>
                    <a:cubicBezTo>
                      <a:pt x="2293" y="484"/>
                      <a:pt x="2293" y="482"/>
                      <a:pt x="2292" y="482"/>
                    </a:cubicBezTo>
                    <a:cubicBezTo>
                      <a:pt x="2284" y="480"/>
                      <a:pt x="2278" y="479"/>
                      <a:pt x="2272" y="479"/>
                    </a:cubicBezTo>
                    <a:cubicBezTo>
                      <a:pt x="2231" y="479"/>
                      <a:pt x="2211" y="523"/>
                      <a:pt x="2221" y="559"/>
                    </a:cubicBezTo>
                    <a:cubicBezTo>
                      <a:pt x="2202" y="579"/>
                      <a:pt x="2182" y="598"/>
                      <a:pt x="2163" y="618"/>
                    </a:cubicBezTo>
                    <a:cubicBezTo>
                      <a:pt x="2141" y="639"/>
                      <a:pt x="2137" y="684"/>
                      <a:pt x="2163" y="704"/>
                    </a:cubicBezTo>
                    <a:cubicBezTo>
                      <a:pt x="2314" y="823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6"/>
                    </a:cubicBezTo>
                    <a:cubicBezTo>
                      <a:pt x="2982" y="1287"/>
                      <a:pt x="2987" y="1287"/>
                      <a:pt x="2991" y="1287"/>
                    </a:cubicBezTo>
                    <a:cubicBezTo>
                      <a:pt x="3025" y="1287"/>
                      <a:pt x="3057" y="1264"/>
                      <a:pt x="3054" y="1228"/>
                    </a:cubicBezTo>
                    <a:cubicBezTo>
                      <a:pt x="3026" y="849"/>
                      <a:pt x="2998" y="473"/>
                      <a:pt x="2987" y="94"/>
                    </a:cubicBezTo>
                    <a:cubicBezTo>
                      <a:pt x="2987" y="79"/>
                      <a:pt x="2983" y="66"/>
                      <a:pt x="2974" y="57"/>
                    </a:cubicBezTo>
                    <a:cubicBezTo>
                      <a:pt x="2974" y="25"/>
                      <a:pt x="2947" y="1"/>
                      <a:pt x="2913" y="1"/>
                    </a:cubicBezTo>
                    <a:close/>
                    <a:moveTo>
                      <a:pt x="89" y="250"/>
                    </a:moveTo>
                    <a:cubicBezTo>
                      <a:pt x="80" y="250"/>
                      <a:pt x="72" y="250"/>
                      <a:pt x="64" y="251"/>
                    </a:cubicBezTo>
                    <a:cubicBezTo>
                      <a:pt x="34" y="255"/>
                      <a:pt x="0" y="275"/>
                      <a:pt x="4" y="311"/>
                    </a:cubicBezTo>
                    <a:cubicBezTo>
                      <a:pt x="6" y="329"/>
                      <a:pt x="8" y="346"/>
                      <a:pt x="10" y="363"/>
                    </a:cubicBezTo>
                    <a:cubicBezTo>
                      <a:pt x="8" y="370"/>
                      <a:pt x="8" y="378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3"/>
                      <a:pt x="45" y="1267"/>
                    </a:cubicBezTo>
                    <a:cubicBezTo>
                      <a:pt x="44" y="1301"/>
                      <a:pt x="75" y="1327"/>
                      <a:pt x="107" y="1327"/>
                    </a:cubicBezTo>
                    <a:cubicBezTo>
                      <a:pt x="117" y="1327"/>
                      <a:pt x="127" y="1325"/>
                      <a:pt x="136" y="1319"/>
                    </a:cubicBezTo>
                    <a:cubicBezTo>
                      <a:pt x="155" y="1308"/>
                      <a:pt x="170" y="1295"/>
                      <a:pt x="187" y="1282"/>
                    </a:cubicBezTo>
                    <a:cubicBezTo>
                      <a:pt x="203" y="1282"/>
                      <a:pt x="222" y="1278"/>
                      <a:pt x="233" y="1267"/>
                    </a:cubicBezTo>
                    <a:cubicBezTo>
                      <a:pt x="453" y="1081"/>
                      <a:pt x="688" y="918"/>
                      <a:pt x="940" y="781"/>
                    </a:cubicBezTo>
                    <a:cubicBezTo>
                      <a:pt x="981" y="758"/>
                      <a:pt x="977" y="698"/>
                      <a:pt x="940" y="676"/>
                    </a:cubicBezTo>
                    <a:cubicBezTo>
                      <a:pt x="789" y="583"/>
                      <a:pt x="636" y="495"/>
                      <a:pt x="479" y="413"/>
                    </a:cubicBezTo>
                    <a:cubicBezTo>
                      <a:pt x="371" y="355"/>
                      <a:pt x="221" y="250"/>
                      <a:pt x="89" y="2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8"/>
              <p:cNvSpPr/>
              <p:nvPr/>
            </p:nvSpPr>
            <p:spPr>
              <a:xfrm>
                <a:off x="450989" y="2126954"/>
                <a:ext cx="491000" cy="25968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1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6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3"/>
                      <a:pt x="1114" y="1313"/>
                    </a:cubicBezTo>
                    <a:cubicBezTo>
                      <a:pt x="1209" y="1418"/>
                      <a:pt x="1300" y="1518"/>
                      <a:pt x="1421" y="1593"/>
                    </a:cubicBezTo>
                    <a:cubicBezTo>
                      <a:pt x="1443" y="1605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8"/>
              <p:cNvSpPr/>
              <p:nvPr/>
            </p:nvSpPr>
            <p:spPr>
              <a:xfrm>
                <a:off x="437932" y="2226089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2"/>
                    </a:cubicBezTo>
                    <a:cubicBezTo>
                      <a:pt x="2736" y="301"/>
                      <a:pt x="2515" y="545"/>
                      <a:pt x="2278" y="775"/>
                    </a:cubicBezTo>
                    <a:cubicBezTo>
                      <a:pt x="2155" y="894"/>
                      <a:pt x="2024" y="1006"/>
                      <a:pt x="1894" y="1116"/>
                    </a:cubicBezTo>
                    <a:cubicBezTo>
                      <a:pt x="1797" y="1196"/>
                      <a:pt x="1678" y="1267"/>
                      <a:pt x="1603" y="1368"/>
                    </a:cubicBezTo>
                    <a:cubicBezTo>
                      <a:pt x="1152" y="1028"/>
                      <a:pt x="701" y="683"/>
                      <a:pt x="231" y="368"/>
                    </a:cubicBezTo>
                    <a:cubicBezTo>
                      <a:pt x="209" y="354"/>
                      <a:pt x="188" y="347"/>
                      <a:pt x="167" y="347"/>
                    </a:cubicBezTo>
                    <a:cubicBezTo>
                      <a:pt x="67" y="347"/>
                      <a:pt x="0" y="506"/>
                      <a:pt x="108" y="579"/>
                    </a:cubicBezTo>
                    <a:cubicBezTo>
                      <a:pt x="611" y="916"/>
                      <a:pt x="1092" y="1286"/>
                      <a:pt x="1575" y="1649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5"/>
                      <a:pt x="1733" y="1606"/>
                    </a:cubicBezTo>
                    <a:cubicBezTo>
                      <a:pt x="1748" y="1595"/>
                      <a:pt x="1763" y="1580"/>
                      <a:pt x="1773" y="1560"/>
                    </a:cubicBezTo>
                    <a:cubicBezTo>
                      <a:pt x="1829" y="1433"/>
                      <a:pt x="1993" y="1347"/>
                      <a:pt x="2097" y="1259"/>
                    </a:cubicBezTo>
                    <a:cubicBezTo>
                      <a:pt x="2218" y="1159"/>
                      <a:pt x="2336" y="1054"/>
                      <a:pt x="2449" y="946"/>
                    </a:cubicBezTo>
                    <a:cubicBezTo>
                      <a:pt x="2688" y="719"/>
                      <a:pt x="2908" y="473"/>
                      <a:pt x="3111" y="214"/>
                    </a:cubicBezTo>
                    <a:cubicBezTo>
                      <a:pt x="3183" y="122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8"/>
              <p:cNvSpPr/>
              <p:nvPr/>
            </p:nvSpPr>
            <p:spPr>
              <a:xfrm>
                <a:off x="434225" y="1690117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1"/>
                    </a:moveTo>
                    <a:cubicBezTo>
                      <a:pt x="1589" y="1"/>
                      <a:pt x="1562" y="10"/>
                      <a:pt x="1536" y="33"/>
                    </a:cubicBezTo>
                    <a:cubicBezTo>
                      <a:pt x="1085" y="449"/>
                      <a:pt x="606" y="837"/>
                      <a:pt x="105" y="1193"/>
                    </a:cubicBezTo>
                    <a:cubicBezTo>
                      <a:pt x="1" y="1267"/>
                      <a:pt x="67" y="1425"/>
                      <a:pt x="165" y="1425"/>
                    </a:cubicBezTo>
                    <a:cubicBezTo>
                      <a:pt x="185" y="1425"/>
                      <a:pt x="206" y="1419"/>
                      <a:pt x="228" y="1404"/>
                    </a:cubicBezTo>
                    <a:cubicBezTo>
                      <a:pt x="716" y="1057"/>
                      <a:pt x="1184" y="680"/>
                      <a:pt x="1628" y="278"/>
                    </a:cubicBezTo>
                    <a:cubicBezTo>
                      <a:pt x="1835" y="483"/>
                      <a:pt x="2042" y="688"/>
                      <a:pt x="2251" y="891"/>
                    </a:cubicBezTo>
                    <a:cubicBezTo>
                      <a:pt x="2467" y="1104"/>
                      <a:pt x="2674" y="1342"/>
                      <a:pt x="2931" y="1506"/>
                    </a:cubicBezTo>
                    <a:cubicBezTo>
                      <a:pt x="2953" y="1520"/>
                      <a:pt x="2974" y="1526"/>
                      <a:pt x="2994" y="1526"/>
                    </a:cubicBezTo>
                    <a:cubicBezTo>
                      <a:pt x="3096" y="1526"/>
                      <a:pt x="3163" y="1368"/>
                      <a:pt x="3054" y="1297"/>
                    </a:cubicBezTo>
                    <a:cubicBezTo>
                      <a:pt x="2815" y="1145"/>
                      <a:pt x="2622" y="917"/>
                      <a:pt x="2422" y="719"/>
                    </a:cubicBezTo>
                    <a:cubicBezTo>
                      <a:pt x="2195" y="496"/>
                      <a:pt x="1967" y="274"/>
                      <a:pt x="1742" y="50"/>
                    </a:cubicBezTo>
                    <a:cubicBezTo>
                      <a:pt x="1721" y="30"/>
                      <a:pt x="1699" y="20"/>
                      <a:pt x="1676" y="17"/>
                    </a:cubicBezTo>
                    <a:cubicBezTo>
                      <a:pt x="1658" y="7"/>
                      <a:pt x="1638" y="1"/>
                      <a:pt x="1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8"/>
              <p:cNvSpPr/>
              <p:nvPr/>
            </p:nvSpPr>
            <p:spPr>
              <a:xfrm>
                <a:off x="451956" y="1575024"/>
                <a:ext cx="497448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2" extrusionOk="0">
                    <a:moveTo>
                      <a:pt x="1509" y="0"/>
                    </a:moveTo>
                    <a:cubicBezTo>
                      <a:pt x="1482" y="0"/>
                      <a:pt x="1455" y="12"/>
                      <a:pt x="1432" y="41"/>
                    </a:cubicBezTo>
                    <a:cubicBezTo>
                      <a:pt x="1061" y="496"/>
                      <a:pt x="556" y="837"/>
                      <a:pt x="97" y="1197"/>
                    </a:cubicBezTo>
                    <a:cubicBezTo>
                      <a:pt x="1" y="1274"/>
                      <a:pt x="89" y="1396"/>
                      <a:pt x="190" y="1396"/>
                    </a:cubicBezTo>
                    <a:cubicBezTo>
                      <a:pt x="216" y="1396"/>
                      <a:pt x="244" y="1388"/>
                      <a:pt x="269" y="1368"/>
                    </a:cubicBezTo>
                    <a:cubicBezTo>
                      <a:pt x="709" y="1021"/>
                      <a:pt x="1192" y="693"/>
                      <a:pt x="1559" y="266"/>
                    </a:cubicBezTo>
                    <a:cubicBezTo>
                      <a:pt x="1991" y="652"/>
                      <a:pt x="2415" y="1049"/>
                      <a:pt x="2828" y="1456"/>
                    </a:cubicBezTo>
                    <a:cubicBezTo>
                      <a:pt x="2853" y="1481"/>
                      <a:pt x="2882" y="1491"/>
                      <a:pt x="2909" y="1491"/>
                    </a:cubicBezTo>
                    <a:cubicBezTo>
                      <a:pt x="3002" y="1491"/>
                      <a:pt x="3085" y="1369"/>
                      <a:pt x="3000" y="1284"/>
                    </a:cubicBezTo>
                    <a:cubicBezTo>
                      <a:pt x="2573" y="865"/>
                      <a:pt x="2137" y="457"/>
                      <a:pt x="1689" y="58"/>
                    </a:cubicBezTo>
                    <a:cubicBezTo>
                      <a:pt x="1665" y="36"/>
                      <a:pt x="1637" y="26"/>
                      <a:pt x="1610" y="26"/>
                    </a:cubicBezTo>
                    <a:cubicBezTo>
                      <a:pt x="1600" y="26"/>
                      <a:pt x="1591" y="27"/>
                      <a:pt x="1581" y="30"/>
                    </a:cubicBezTo>
                    <a:cubicBezTo>
                      <a:pt x="1560" y="11"/>
                      <a:pt x="1535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8"/>
              <p:cNvSpPr/>
              <p:nvPr/>
            </p:nvSpPr>
            <p:spPr>
              <a:xfrm>
                <a:off x="473234" y="1809724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2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8"/>
                      <a:pt x="1294" y="352"/>
                    </a:cubicBezTo>
                    <a:cubicBezTo>
                      <a:pt x="1311" y="335"/>
                      <a:pt x="1328" y="319"/>
                      <a:pt x="1345" y="300"/>
                    </a:cubicBezTo>
                    <a:close/>
                    <a:moveTo>
                      <a:pt x="1086" y="569"/>
                    </a:moveTo>
                    <a:cubicBezTo>
                      <a:pt x="1134" y="774"/>
                      <a:pt x="1188" y="975"/>
                      <a:pt x="1244" y="1178"/>
                    </a:cubicBezTo>
                    <a:cubicBezTo>
                      <a:pt x="1170" y="1003"/>
                      <a:pt x="1089" y="830"/>
                      <a:pt x="991" y="667"/>
                    </a:cubicBezTo>
                    <a:cubicBezTo>
                      <a:pt x="1022" y="634"/>
                      <a:pt x="1054" y="602"/>
                      <a:pt x="1086" y="569"/>
                    </a:cubicBezTo>
                    <a:close/>
                    <a:moveTo>
                      <a:pt x="496" y="1178"/>
                    </a:moveTo>
                    <a:cubicBezTo>
                      <a:pt x="496" y="1188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3"/>
                      <a:pt x="323" y="1365"/>
                      <a:pt x="323" y="1365"/>
                    </a:cubicBezTo>
                    <a:cubicBezTo>
                      <a:pt x="347" y="1402"/>
                      <a:pt x="372" y="1439"/>
                      <a:pt x="394" y="1477"/>
                    </a:cubicBezTo>
                    <a:cubicBezTo>
                      <a:pt x="364" y="1445"/>
                      <a:pt x="332" y="1411"/>
                      <a:pt x="303" y="1380"/>
                    </a:cubicBezTo>
                    <a:cubicBezTo>
                      <a:pt x="308" y="1374"/>
                      <a:pt x="316" y="1367"/>
                      <a:pt x="321" y="1361"/>
                    </a:cubicBezTo>
                    <a:close/>
                    <a:moveTo>
                      <a:pt x="1932" y="1480"/>
                    </a:moveTo>
                    <a:lnTo>
                      <a:pt x="1932" y="1480"/>
                    </a:lnTo>
                    <a:cubicBezTo>
                      <a:pt x="1977" y="1588"/>
                      <a:pt x="2018" y="1697"/>
                      <a:pt x="2057" y="1808"/>
                    </a:cubicBezTo>
                    <a:cubicBezTo>
                      <a:pt x="2050" y="1814"/>
                      <a:pt x="2042" y="1821"/>
                      <a:pt x="2035" y="1827"/>
                    </a:cubicBezTo>
                    <a:lnTo>
                      <a:pt x="1932" y="1480"/>
                    </a:lnTo>
                    <a:close/>
                    <a:moveTo>
                      <a:pt x="733" y="1797"/>
                    </a:moveTo>
                    <a:cubicBezTo>
                      <a:pt x="746" y="1823"/>
                      <a:pt x="757" y="1848"/>
                      <a:pt x="771" y="1872"/>
                    </a:cubicBezTo>
                    <a:cubicBezTo>
                      <a:pt x="750" y="1851"/>
                      <a:pt x="730" y="1829"/>
                      <a:pt x="709" y="1807"/>
                    </a:cubicBezTo>
                    <a:cubicBezTo>
                      <a:pt x="718" y="1805"/>
                      <a:pt x="726" y="1801"/>
                      <a:pt x="733" y="1797"/>
                    </a:cubicBezTo>
                    <a:close/>
                    <a:moveTo>
                      <a:pt x="1302" y="2375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80"/>
                      <a:pt x="1332" y="2485"/>
                      <a:pt x="1326" y="2493"/>
                    </a:cubicBezTo>
                    <a:cubicBezTo>
                      <a:pt x="1306" y="2468"/>
                      <a:pt x="1283" y="2444"/>
                      <a:pt x="1263" y="2420"/>
                    </a:cubicBezTo>
                    <a:cubicBezTo>
                      <a:pt x="1278" y="2409"/>
                      <a:pt x="1291" y="2392"/>
                      <a:pt x="1302" y="2375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8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2"/>
                      <a:pt x="2275" y="1933"/>
                      <a:pt x="2715" y="1529"/>
                    </a:cubicBezTo>
                    <a:cubicBezTo>
                      <a:pt x="2732" y="1514"/>
                      <a:pt x="2743" y="1495"/>
                      <a:pt x="2749" y="1478"/>
                    </a:cubicBezTo>
                    <a:cubicBezTo>
                      <a:pt x="2786" y="1435"/>
                      <a:pt x="2793" y="1372"/>
                      <a:pt x="2737" y="1325"/>
                    </a:cubicBezTo>
                    <a:cubicBezTo>
                      <a:pt x="2268" y="932"/>
                      <a:pt x="1833" y="501"/>
                      <a:pt x="1434" y="35"/>
                    </a:cubicBezTo>
                    <a:cubicBezTo>
                      <a:pt x="1413" y="12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8"/>
              <p:cNvSpPr/>
              <p:nvPr/>
            </p:nvSpPr>
            <p:spPr>
              <a:xfrm>
                <a:off x="554960" y="1891610"/>
                <a:ext cx="263231" cy="261297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1" extrusionOk="0">
                    <a:moveTo>
                      <a:pt x="810" y="150"/>
                    </a:moveTo>
                    <a:cubicBezTo>
                      <a:pt x="814" y="154"/>
                      <a:pt x="819" y="159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7"/>
                      <a:pt x="806" y="154"/>
                      <a:pt x="810" y="150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4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6"/>
                      <a:pt x="308" y="1023"/>
                    </a:cubicBezTo>
                    <a:cubicBezTo>
                      <a:pt x="323" y="1041"/>
                      <a:pt x="340" y="1058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6"/>
                      <a:pt x="838" y="528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5"/>
                      <a:pt x="1030" y="771"/>
                      <a:pt x="1082" y="803"/>
                    </a:cubicBezTo>
                    <a:cubicBezTo>
                      <a:pt x="974" y="898"/>
                      <a:pt x="864" y="995"/>
                      <a:pt x="754" y="1092"/>
                    </a:cubicBezTo>
                    <a:cubicBezTo>
                      <a:pt x="664" y="1011"/>
                      <a:pt x="580" y="927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2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2"/>
                    </a:cubicBezTo>
                    <a:cubicBezTo>
                      <a:pt x="795" y="1328"/>
                      <a:pt x="789" y="1323"/>
                      <a:pt x="784" y="1319"/>
                    </a:cubicBezTo>
                    <a:cubicBezTo>
                      <a:pt x="791" y="1313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49"/>
                      <a:pt x="739" y="51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8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39"/>
                      <a:pt x="223" y="1112"/>
                      <a:pt x="306" y="1187"/>
                    </a:cubicBezTo>
                    <a:cubicBezTo>
                      <a:pt x="463" y="1325"/>
                      <a:pt x="620" y="1464"/>
                      <a:pt x="776" y="1602"/>
                    </a:cubicBezTo>
                    <a:cubicBezTo>
                      <a:pt x="788" y="1615"/>
                      <a:pt x="803" y="1621"/>
                      <a:pt x="818" y="1621"/>
                    </a:cubicBezTo>
                    <a:cubicBezTo>
                      <a:pt x="834" y="1621"/>
                      <a:pt x="849" y="1615"/>
                      <a:pt x="862" y="1602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29"/>
                      <a:pt x="1606" y="916"/>
                    </a:cubicBezTo>
                    <a:cubicBezTo>
                      <a:pt x="1608" y="914"/>
                      <a:pt x="1608" y="914"/>
                      <a:pt x="1610" y="914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1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8"/>
              <p:cNvSpPr/>
              <p:nvPr/>
            </p:nvSpPr>
            <p:spPr>
              <a:xfrm>
                <a:off x="622661" y="1964793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2"/>
                      <a:pt x="403" y="198"/>
                      <a:pt x="408" y="203"/>
                    </a:cubicBezTo>
                    <a:cubicBezTo>
                      <a:pt x="397" y="207"/>
                      <a:pt x="386" y="211"/>
                      <a:pt x="375" y="216"/>
                    </a:cubicBezTo>
                    <a:cubicBezTo>
                      <a:pt x="380" y="205"/>
                      <a:pt x="386" y="196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2"/>
                      <a:pt x="498" y="304"/>
                    </a:cubicBezTo>
                    <a:cubicBezTo>
                      <a:pt x="492" y="306"/>
                      <a:pt x="489" y="306"/>
                      <a:pt x="483" y="308"/>
                    </a:cubicBezTo>
                    <a:cubicBezTo>
                      <a:pt x="487" y="304"/>
                      <a:pt x="489" y="300"/>
                      <a:pt x="492" y="298"/>
                    </a:cubicBezTo>
                    <a:cubicBezTo>
                      <a:pt x="492" y="296"/>
                      <a:pt x="492" y="296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5"/>
                      <a:pt x="360" y="483"/>
                    </a:cubicBezTo>
                    <a:cubicBezTo>
                      <a:pt x="356" y="477"/>
                      <a:pt x="353" y="472"/>
                      <a:pt x="349" y="468"/>
                    </a:cubicBezTo>
                    <a:cubicBezTo>
                      <a:pt x="358" y="464"/>
                      <a:pt x="369" y="462"/>
                      <a:pt x="380" y="459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4"/>
                    </a:cubicBezTo>
                    <a:cubicBezTo>
                      <a:pt x="220" y="60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701"/>
                      <a:pt x="332" y="718"/>
                    </a:cubicBezTo>
                    <a:cubicBezTo>
                      <a:pt x="346" y="722"/>
                      <a:pt x="360" y="724"/>
                      <a:pt x="373" y="724"/>
                    </a:cubicBezTo>
                    <a:cubicBezTo>
                      <a:pt x="462" y="724"/>
                      <a:pt x="526" y="636"/>
                      <a:pt x="591" y="576"/>
                    </a:cubicBezTo>
                    <a:cubicBezTo>
                      <a:pt x="647" y="526"/>
                      <a:pt x="761" y="449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8"/>
              <p:cNvSpPr/>
              <p:nvPr/>
            </p:nvSpPr>
            <p:spPr>
              <a:xfrm>
                <a:off x="449538" y="3320761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2"/>
                    </a:moveTo>
                    <a:cubicBezTo>
                      <a:pt x="2780" y="252"/>
                      <a:pt x="2767" y="314"/>
                      <a:pt x="2760" y="377"/>
                    </a:cubicBezTo>
                    <a:cubicBezTo>
                      <a:pt x="2752" y="330"/>
                      <a:pt x="2743" y="284"/>
                      <a:pt x="2733" y="239"/>
                    </a:cubicBezTo>
                    <a:cubicBezTo>
                      <a:pt x="2754" y="222"/>
                      <a:pt x="2776" y="207"/>
                      <a:pt x="2799" y="192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88"/>
                      <a:pt x="202" y="405"/>
                      <a:pt x="235" y="424"/>
                    </a:cubicBezTo>
                    <a:cubicBezTo>
                      <a:pt x="203" y="427"/>
                      <a:pt x="170" y="431"/>
                      <a:pt x="138" y="438"/>
                    </a:cubicBezTo>
                    <a:cubicBezTo>
                      <a:pt x="136" y="418"/>
                      <a:pt x="134" y="399"/>
                      <a:pt x="133" y="379"/>
                    </a:cubicBezTo>
                    <a:close/>
                    <a:moveTo>
                      <a:pt x="2625" y="327"/>
                    </a:moveTo>
                    <a:cubicBezTo>
                      <a:pt x="2635" y="375"/>
                      <a:pt x="2644" y="425"/>
                      <a:pt x="2655" y="474"/>
                    </a:cubicBezTo>
                    <a:cubicBezTo>
                      <a:pt x="2635" y="435"/>
                      <a:pt x="2614" y="394"/>
                      <a:pt x="2594" y="355"/>
                    </a:cubicBezTo>
                    <a:cubicBezTo>
                      <a:pt x="2605" y="345"/>
                      <a:pt x="2616" y="336"/>
                      <a:pt x="2625" y="327"/>
                    </a:cubicBezTo>
                    <a:close/>
                    <a:moveTo>
                      <a:pt x="2493" y="453"/>
                    </a:moveTo>
                    <a:cubicBezTo>
                      <a:pt x="2499" y="470"/>
                      <a:pt x="2506" y="487"/>
                      <a:pt x="2513" y="504"/>
                    </a:cubicBezTo>
                    <a:cubicBezTo>
                      <a:pt x="2508" y="500"/>
                      <a:pt x="2502" y="496"/>
                      <a:pt x="2499" y="493"/>
                    </a:cubicBezTo>
                    <a:cubicBezTo>
                      <a:pt x="2487" y="483"/>
                      <a:pt x="2476" y="481"/>
                      <a:pt x="2465" y="481"/>
                    </a:cubicBezTo>
                    <a:cubicBezTo>
                      <a:pt x="2474" y="472"/>
                      <a:pt x="2484" y="463"/>
                      <a:pt x="2493" y="453"/>
                    </a:cubicBezTo>
                    <a:close/>
                    <a:moveTo>
                      <a:pt x="414" y="515"/>
                    </a:moveTo>
                    <a:cubicBezTo>
                      <a:pt x="425" y="521"/>
                      <a:pt x="437" y="526"/>
                      <a:pt x="448" y="534"/>
                    </a:cubicBezTo>
                    <a:cubicBezTo>
                      <a:pt x="405" y="554"/>
                      <a:pt x="360" y="576"/>
                      <a:pt x="317" y="599"/>
                    </a:cubicBezTo>
                    <a:cubicBezTo>
                      <a:pt x="340" y="575"/>
                      <a:pt x="366" y="554"/>
                      <a:pt x="394" y="535"/>
                    </a:cubicBezTo>
                    <a:cubicBezTo>
                      <a:pt x="403" y="530"/>
                      <a:pt x="409" y="522"/>
                      <a:pt x="414" y="515"/>
                    </a:cubicBezTo>
                    <a:close/>
                    <a:moveTo>
                      <a:pt x="2879" y="390"/>
                    </a:moveTo>
                    <a:lnTo>
                      <a:pt x="2879" y="390"/>
                    </a:lnTo>
                    <a:cubicBezTo>
                      <a:pt x="2883" y="481"/>
                      <a:pt x="2888" y="575"/>
                      <a:pt x="2894" y="666"/>
                    </a:cubicBezTo>
                    <a:cubicBezTo>
                      <a:pt x="2871" y="576"/>
                      <a:pt x="2868" y="483"/>
                      <a:pt x="2879" y="390"/>
                    </a:cubicBezTo>
                    <a:close/>
                    <a:moveTo>
                      <a:pt x="466" y="705"/>
                    </a:moveTo>
                    <a:cubicBezTo>
                      <a:pt x="468" y="705"/>
                      <a:pt x="468" y="707"/>
                      <a:pt x="468" y="707"/>
                    </a:cubicBezTo>
                    <a:cubicBezTo>
                      <a:pt x="466" y="709"/>
                      <a:pt x="464" y="709"/>
                      <a:pt x="461" y="711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2"/>
                    </a:moveTo>
                    <a:cubicBezTo>
                      <a:pt x="2334" y="662"/>
                      <a:pt x="2359" y="683"/>
                      <a:pt x="2383" y="703"/>
                    </a:cubicBezTo>
                    <a:cubicBezTo>
                      <a:pt x="2387" y="713"/>
                      <a:pt x="2390" y="722"/>
                      <a:pt x="2398" y="731"/>
                    </a:cubicBezTo>
                    <a:cubicBezTo>
                      <a:pt x="2415" y="750"/>
                      <a:pt x="2433" y="759"/>
                      <a:pt x="2454" y="765"/>
                    </a:cubicBezTo>
                    <a:cubicBezTo>
                      <a:pt x="2486" y="793"/>
                      <a:pt x="2515" y="823"/>
                      <a:pt x="2547" y="852"/>
                    </a:cubicBezTo>
                    <a:cubicBezTo>
                      <a:pt x="2463" y="787"/>
                      <a:pt x="2379" y="720"/>
                      <a:pt x="2297" y="655"/>
                    </a:cubicBezTo>
                    <a:cubicBezTo>
                      <a:pt x="2301" y="651"/>
                      <a:pt x="2305" y="647"/>
                      <a:pt x="2308" y="642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1"/>
                      <a:pt x="547" y="877"/>
                      <a:pt x="494" y="914"/>
                    </a:cubicBezTo>
                    <a:cubicBezTo>
                      <a:pt x="545" y="873"/>
                      <a:pt x="599" y="839"/>
                      <a:pt x="655" y="808"/>
                    </a:cubicBezTo>
                    <a:close/>
                    <a:moveTo>
                      <a:pt x="230" y="1044"/>
                    </a:moveTo>
                    <a:cubicBezTo>
                      <a:pt x="230" y="1046"/>
                      <a:pt x="228" y="1048"/>
                      <a:pt x="226" y="1050"/>
                    </a:cubicBezTo>
                    <a:lnTo>
                      <a:pt x="226" y="1044"/>
                    </a:lnTo>
                    <a:close/>
                    <a:moveTo>
                      <a:pt x="2894" y="1097"/>
                    </a:moveTo>
                    <a:cubicBezTo>
                      <a:pt x="2903" y="1110"/>
                      <a:pt x="2912" y="1123"/>
                      <a:pt x="2920" y="1136"/>
                    </a:cubicBezTo>
                    <a:cubicBezTo>
                      <a:pt x="2909" y="1128"/>
                      <a:pt x="2898" y="1123"/>
                      <a:pt x="2884" y="1115"/>
                    </a:cubicBezTo>
                    <a:cubicBezTo>
                      <a:pt x="2888" y="1110"/>
                      <a:pt x="2892" y="1104"/>
                      <a:pt x="2894" y="1097"/>
                    </a:cubicBezTo>
                    <a:close/>
                    <a:moveTo>
                      <a:pt x="2913" y="0"/>
                    </a:moveTo>
                    <a:cubicBezTo>
                      <a:pt x="2904" y="0"/>
                      <a:pt x="2894" y="2"/>
                      <a:pt x="2884" y="6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19"/>
                    </a:cubicBezTo>
                    <a:cubicBezTo>
                      <a:pt x="2400" y="373"/>
                      <a:pt x="2348" y="429"/>
                      <a:pt x="2295" y="483"/>
                    </a:cubicBezTo>
                    <a:lnTo>
                      <a:pt x="2292" y="483"/>
                    </a:ln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8"/>
                    </a:cubicBezTo>
                    <a:cubicBezTo>
                      <a:pt x="2202" y="578"/>
                      <a:pt x="2182" y="599"/>
                      <a:pt x="2163" y="617"/>
                    </a:cubicBezTo>
                    <a:cubicBezTo>
                      <a:pt x="2141" y="638"/>
                      <a:pt x="2137" y="683"/>
                      <a:pt x="2163" y="703"/>
                    </a:cubicBezTo>
                    <a:cubicBezTo>
                      <a:pt x="2314" y="823"/>
                      <a:pt x="2465" y="942"/>
                      <a:pt x="2616" y="1059"/>
                    </a:cubicBezTo>
                    <a:cubicBezTo>
                      <a:pt x="2728" y="1147"/>
                      <a:pt x="2836" y="1251"/>
                      <a:pt x="2978" y="1285"/>
                    </a:cubicBezTo>
                    <a:cubicBezTo>
                      <a:pt x="2983" y="1286"/>
                      <a:pt x="2988" y="1287"/>
                      <a:pt x="2993" y="1287"/>
                    </a:cubicBezTo>
                    <a:cubicBezTo>
                      <a:pt x="3026" y="1287"/>
                      <a:pt x="3057" y="1263"/>
                      <a:pt x="3054" y="1227"/>
                    </a:cubicBezTo>
                    <a:cubicBezTo>
                      <a:pt x="3026" y="849"/>
                      <a:pt x="2998" y="472"/>
                      <a:pt x="2987" y="94"/>
                    </a:cubicBezTo>
                    <a:cubicBezTo>
                      <a:pt x="2987" y="79"/>
                      <a:pt x="2983" y="66"/>
                      <a:pt x="2974" y="56"/>
                    </a:cubicBezTo>
                    <a:cubicBezTo>
                      <a:pt x="2974" y="24"/>
                      <a:pt x="2947" y="0"/>
                      <a:pt x="2913" y="0"/>
                    </a:cubicBezTo>
                    <a:close/>
                    <a:moveTo>
                      <a:pt x="88" y="249"/>
                    </a:moveTo>
                    <a:cubicBezTo>
                      <a:pt x="80" y="249"/>
                      <a:pt x="72" y="249"/>
                      <a:pt x="64" y="250"/>
                    </a:cubicBezTo>
                    <a:cubicBezTo>
                      <a:pt x="34" y="254"/>
                      <a:pt x="0" y="276"/>
                      <a:pt x="4" y="312"/>
                    </a:cubicBezTo>
                    <a:cubicBezTo>
                      <a:pt x="6" y="328"/>
                      <a:pt x="8" y="345"/>
                      <a:pt x="10" y="362"/>
                    </a:cubicBezTo>
                    <a:cubicBezTo>
                      <a:pt x="8" y="370"/>
                      <a:pt x="8" y="377"/>
                      <a:pt x="8" y="384"/>
                    </a:cubicBezTo>
                    <a:cubicBezTo>
                      <a:pt x="11" y="405"/>
                      <a:pt x="15" y="425"/>
                      <a:pt x="17" y="446"/>
                    </a:cubicBezTo>
                    <a:cubicBezTo>
                      <a:pt x="41" y="720"/>
                      <a:pt x="51" y="992"/>
                      <a:pt x="45" y="1266"/>
                    </a:cubicBezTo>
                    <a:cubicBezTo>
                      <a:pt x="44" y="1302"/>
                      <a:pt x="74" y="1327"/>
                      <a:pt x="106" y="1327"/>
                    </a:cubicBezTo>
                    <a:cubicBezTo>
                      <a:pt x="116" y="1327"/>
                      <a:pt x="127" y="1324"/>
                      <a:pt x="136" y="1319"/>
                    </a:cubicBezTo>
                    <a:cubicBezTo>
                      <a:pt x="155" y="1307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6"/>
                    </a:cubicBezTo>
                    <a:cubicBezTo>
                      <a:pt x="453" y="1080"/>
                      <a:pt x="688" y="918"/>
                      <a:pt x="940" y="780"/>
                    </a:cubicBezTo>
                    <a:cubicBezTo>
                      <a:pt x="981" y="757"/>
                      <a:pt x="977" y="698"/>
                      <a:pt x="940" y="675"/>
                    </a:cubicBezTo>
                    <a:cubicBezTo>
                      <a:pt x="789" y="582"/>
                      <a:pt x="636" y="494"/>
                      <a:pt x="479" y="412"/>
                    </a:cubicBezTo>
                    <a:cubicBezTo>
                      <a:pt x="371" y="356"/>
                      <a:pt x="221" y="249"/>
                      <a:pt x="88" y="2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8"/>
              <p:cNvSpPr/>
              <p:nvPr/>
            </p:nvSpPr>
            <p:spPr>
              <a:xfrm>
                <a:off x="450989" y="3073327"/>
                <a:ext cx="491000" cy="259846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2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901"/>
                      <a:pt x="1479" y="1336"/>
                    </a:cubicBezTo>
                    <a:cubicBezTo>
                      <a:pt x="1397" y="1272"/>
                      <a:pt x="1330" y="1190"/>
                      <a:pt x="1259" y="1114"/>
                    </a:cubicBezTo>
                    <a:cubicBezTo>
                      <a:pt x="1158" y="1004"/>
                      <a:pt x="1039" y="909"/>
                      <a:pt x="920" y="818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6"/>
                      <a:pt x="782" y="1015"/>
                    </a:cubicBezTo>
                    <a:cubicBezTo>
                      <a:pt x="899" y="1107"/>
                      <a:pt x="1013" y="1203"/>
                      <a:pt x="1114" y="1313"/>
                    </a:cubicBezTo>
                    <a:cubicBezTo>
                      <a:pt x="1209" y="1418"/>
                      <a:pt x="1300" y="1519"/>
                      <a:pt x="1421" y="1593"/>
                    </a:cubicBezTo>
                    <a:cubicBezTo>
                      <a:pt x="1443" y="1606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8"/>
              <p:cNvSpPr/>
              <p:nvPr/>
            </p:nvSpPr>
            <p:spPr>
              <a:xfrm>
                <a:off x="437932" y="3172623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0"/>
                      <a:pt x="2515" y="545"/>
                      <a:pt x="2278" y="774"/>
                    </a:cubicBezTo>
                    <a:cubicBezTo>
                      <a:pt x="2155" y="893"/>
                      <a:pt x="2024" y="1007"/>
                      <a:pt x="1894" y="1115"/>
                    </a:cubicBezTo>
                    <a:cubicBezTo>
                      <a:pt x="1797" y="1195"/>
                      <a:pt x="1678" y="1266"/>
                      <a:pt x="1603" y="1369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7" y="348"/>
                      <a:pt x="167" y="348"/>
                    </a:cubicBezTo>
                    <a:cubicBezTo>
                      <a:pt x="67" y="348"/>
                      <a:pt x="1" y="505"/>
                      <a:pt x="108" y="578"/>
                    </a:cubicBezTo>
                    <a:cubicBezTo>
                      <a:pt x="611" y="916"/>
                      <a:pt x="1092" y="1285"/>
                      <a:pt x="1575" y="1648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4"/>
                      <a:pt x="1733" y="1605"/>
                    </a:cubicBezTo>
                    <a:cubicBezTo>
                      <a:pt x="1748" y="1596"/>
                      <a:pt x="1763" y="1581"/>
                      <a:pt x="1773" y="1559"/>
                    </a:cubicBezTo>
                    <a:cubicBezTo>
                      <a:pt x="1829" y="1432"/>
                      <a:pt x="1993" y="1346"/>
                      <a:pt x="2097" y="1261"/>
                    </a:cubicBezTo>
                    <a:cubicBezTo>
                      <a:pt x="2218" y="1160"/>
                      <a:pt x="2336" y="1054"/>
                      <a:pt x="2449" y="945"/>
                    </a:cubicBezTo>
                    <a:cubicBezTo>
                      <a:pt x="2688" y="718"/>
                      <a:pt x="2908" y="472"/>
                      <a:pt x="3111" y="215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8"/>
              <p:cNvSpPr/>
              <p:nvPr/>
            </p:nvSpPr>
            <p:spPr>
              <a:xfrm>
                <a:off x="434225" y="2636651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0"/>
                    </a:moveTo>
                    <a:cubicBezTo>
                      <a:pt x="1589" y="0"/>
                      <a:pt x="1562" y="10"/>
                      <a:pt x="1536" y="33"/>
                    </a:cubicBezTo>
                    <a:cubicBezTo>
                      <a:pt x="1085" y="450"/>
                      <a:pt x="606" y="838"/>
                      <a:pt x="105" y="1192"/>
                    </a:cubicBezTo>
                    <a:cubicBezTo>
                      <a:pt x="1" y="1268"/>
                      <a:pt x="67" y="1425"/>
                      <a:pt x="165" y="1425"/>
                    </a:cubicBezTo>
                    <a:cubicBezTo>
                      <a:pt x="185" y="1425"/>
                      <a:pt x="206" y="1418"/>
                      <a:pt x="228" y="1403"/>
                    </a:cubicBezTo>
                    <a:cubicBezTo>
                      <a:pt x="716" y="1056"/>
                      <a:pt x="1184" y="680"/>
                      <a:pt x="1628" y="279"/>
                    </a:cubicBezTo>
                    <a:cubicBezTo>
                      <a:pt x="1835" y="482"/>
                      <a:pt x="2042" y="687"/>
                      <a:pt x="2251" y="890"/>
                    </a:cubicBezTo>
                    <a:cubicBezTo>
                      <a:pt x="2467" y="1103"/>
                      <a:pt x="2674" y="1343"/>
                      <a:pt x="2931" y="1507"/>
                    </a:cubicBezTo>
                    <a:cubicBezTo>
                      <a:pt x="2952" y="1521"/>
                      <a:pt x="2973" y="1527"/>
                      <a:pt x="2993" y="1527"/>
                    </a:cubicBezTo>
                    <a:cubicBezTo>
                      <a:pt x="3096" y="1527"/>
                      <a:pt x="3164" y="1367"/>
                      <a:pt x="3054" y="1297"/>
                    </a:cubicBezTo>
                    <a:cubicBezTo>
                      <a:pt x="2815" y="1146"/>
                      <a:pt x="2622" y="916"/>
                      <a:pt x="2422" y="719"/>
                    </a:cubicBezTo>
                    <a:cubicBezTo>
                      <a:pt x="2195" y="497"/>
                      <a:pt x="1967" y="273"/>
                      <a:pt x="1742" y="49"/>
                    </a:cubicBezTo>
                    <a:cubicBezTo>
                      <a:pt x="1721" y="29"/>
                      <a:pt x="1699" y="19"/>
                      <a:pt x="1676" y="16"/>
                    </a:cubicBezTo>
                    <a:cubicBezTo>
                      <a:pt x="1658" y="6"/>
                      <a:pt x="1638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8"/>
              <p:cNvSpPr/>
              <p:nvPr/>
            </p:nvSpPr>
            <p:spPr>
              <a:xfrm>
                <a:off x="452118" y="2521397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1"/>
                    </a:moveTo>
                    <a:cubicBezTo>
                      <a:pt x="1482" y="1"/>
                      <a:pt x="1454" y="13"/>
                      <a:pt x="1431" y="43"/>
                    </a:cubicBezTo>
                    <a:cubicBezTo>
                      <a:pt x="1060" y="496"/>
                      <a:pt x="555" y="837"/>
                      <a:pt x="96" y="1197"/>
                    </a:cubicBezTo>
                    <a:cubicBezTo>
                      <a:pt x="0" y="1274"/>
                      <a:pt x="88" y="1397"/>
                      <a:pt x="188" y="1397"/>
                    </a:cubicBezTo>
                    <a:cubicBezTo>
                      <a:pt x="215" y="1397"/>
                      <a:pt x="242" y="1389"/>
                      <a:pt x="268" y="1368"/>
                    </a:cubicBezTo>
                    <a:cubicBezTo>
                      <a:pt x="708" y="1022"/>
                      <a:pt x="1191" y="695"/>
                      <a:pt x="1558" y="267"/>
                    </a:cubicBezTo>
                    <a:cubicBezTo>
                      <a:pt x="1990" y="652"/>
                      <a:pt x="2414" y="1050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4"/>
                    </a:cubicBezTo>
                    <a:cubicBezTo>
                      <a:pt x="2572" y="865"/>
                      <a:pt x="2136" y="457"/>
                      <a:pt x="1688" y="58"/>
                    </a:cubicBezTo>
                    <a:cubicBezTo>
                      <a:pt x="1664" y="36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0" y="30"/>
                    </a:cubicBezTo>
                    <a:cubicBezTo>
                      <a:pt x="1559" y="12"/>
                      <a:pt x="1534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8"/>
              <p:cNvSpPr/>
              <p:nvPr/>
            </p:nvSpPr>
            <p:spPr>
              <a:xfrm>
                <a:off x="473234" y="2756258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6"/>
                    </a:cubicBezTo>
                    <a:cubicBezTo>
                      <a:pt x="1360" y="361"/>
                      <a:pt x="1354" y="394"/>
                      <a:pt x="1365" y="432"/>
                    </a:cubicBezTo>
                    <a:cubicBezTo>
                      <a:pt x="1382" y="489"/>
                      <a:pt x="1401" y="547"/>
                      <a:pt x="1417" y="605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7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7"/>
                    </a:moveTo>
                    <a:cubicBezTo>
                      <a:pt x="496" y="1187"/>
                      <a:pt x="496" y="1196"/>
                      <a:pt x="496" y="1205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7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1"/>
                      <a:pt x="372" y="1438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79"/>
                    </a:moveTo>
                    <a:lnTo>
                      <a:pt x="1932" y="1479"/>
                    </a:ln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3"/>
                      <a:pt x="2042" y="1821"/>
                      <a:pt x="2035" y="1826"/>
                    </a:cubicBezTo>
                    <a:lnTo>
                      <a:pt x="1932" y="1479"/>
                    </a:lnTo>
                    <a:close/>
                    <a:moveTo>
                      <a:pt x="733" y="1796"/>
                    </a:moveTo>
                    <a:cubicBezTo>
                      <a:pt x="746" y="1822"/>
                      <a:pt x="757" y="1847"/>
                      <a:pt x="771" y="1873"/>
                    </a:cubicBezTo>
                    <a:cubicBezTo>
                      <a:pt x="750" y="1850"/>
                      <a:pt x="730" y="1828"/>
                      <a:pt x="709" y="1808"/>
                    </a:cubicBezTo>
                    <a:cubicBezTo>
                      <a:pt x="718" y="1804"/>
                      <a:pt x="726" y="1802"/>
                      <a:pt x="733" y="1796"/>
                    </a:cubicBezTo>
                    <a:close/>
                    <a:moveTo>
                      <a:pt x="1302" y="2374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4"/>
                      <a:pt x="1326" y="2492"/>
                    </a:cubicBezTo>
                    <a:cubicBezTo>
                      <a:pt x="1306" y="2468"/>
                      <a:pt x="1283" y="2443"/>
                      <a:pt x="1263" y="2419"/>
                    </a:cubicBezTo>
                    <a:cubicBezTo>
                      <a:pt x="1278" y="2408"/>
                      <a:pt x="1291" y="2391"/>
                      <a:pt x="1302" y="2374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0"/>
                      <a:pt x="946" y="364"/>
                      <a:pt x="785" y="530"/>
                    </a:cubicBezTo>
                    <a:cubicBezTo>
                      <a:pt x="746" y="542"/>
                      <a:pt x="713" y="571"/>
                      <a:pt x="705" y="612"/>
                    </a:cubicBezTo>
                    <a:cubicBezTo>
                      <a:pt x="487" y="840"/>
                      <a:pt x="267" y="1067"/>
                      <a:pt x="47" y="1295"/>
                    </a:cubicBezTo>
                    <a:cubicBezTo>
                      <a:pt x="2" y="1341"/>
                      <a:pt x="1" y="1418"/>
                      <a:pt x="47" y="1466"/>
                    </a:cubicBezTo>
                    <a:cubicBezTo>
                      <a:pt x="457" y="1880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3"/>
                      <a:pt x="1403" y="2751"/>
                    </a:cubicBezTo>
                    <a:cubicBezTo>
                      <a:pt x="1837" y="2341"/>
                      <a:pt x="2275" y="1932"/>
                      <a:pt x="2715" y="1528"/>
                    </a:cubicBezTo>
                    <a:cubicBezTo>
                      <a:pt x="2732" y="1513"/>
                      <a:pt x="2743" y="1494"/>
                      <a:pt x="2749" y="1478"/>
                    </a:cubicBezTo>
                    <a:cubicBezTo>
                      <a:pt x="2786" y="1435"/>
                      <a:pt x="2793" y="1371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8"/>
              <p:cNvSpPr/>
              <p:nvPr/>
            </p:nvSpPr>
            <p:spPr>
              <a:xfrm>
                <a:off x="554960" y="2837983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0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8"/>
                      <a:pt x="806" y="154"/>
                      <a:pt x="810" y="150"/>
                    </a:cubicBezTo>
                    <a:close/>
                    <a:moveTo>
                      <a:pt x="232" y="723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3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8"/>
                      <a:pt x="308" y="1023"/>
                    </a:cubicBezTo>
                    <a:cubicBezTo>
                      <a:pt x="323" y="1041"/>
                      <a:pt x="340" y="1060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5"/>
                      <a:pt x="754" y="1092"/>
                    </a:cubicBezTo>
                    <a:cubicBezTo>
                      <a:pt x="664" y="1012"/>
                      <a:pt x="580" y="928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3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4"/>
                    </a:cubicBezTo>
                    <a:cubicBezTo>
                      <a:pt x="795" y="1329"/>
                      <a:pt x="789" y="1323"/>
                      <a:pt x="784" y="1319"/>
                    </a:cubicBezTo>
                    <a:cubicBezTo>
                      <a:pt x="791" y="1314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8"/>
                    </a:cubicBezTo>
                    <a:cubicBezTo>
                      <a:pt x="743" y="50"/>
                      <a:pt x="739" y="53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9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40"/>
                      <a:pt x="223" y="1112"/>
                      <a:pt x="306" y="1187"/>
                    </a:cubicBezTo>
                    <a:cubicBezTo>
                      <a:pt x="463" y="1325"/>
                      <a:pt x="620" y="1465"/>
                      <a:pt x="776" y="1604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4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30"/>
                      <a:pt x="1606" y="916"/>
                    </a:cubicBezTo>
                    <a:cubicBezTo>
                      <a:pt x="1608" y="916"/>
                      <a:pt x="1608" y="915"/>
                      <a:pt x="1610" y="915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8"/>
              <p:cNvSpPr/>
              <p:nvPr/>
            </p:nvSpPr>
            <p:spPr>
              <a:xfrm>
                <a:off x="622661" y="2911327"/>
                <a:ext cx="122669" cy="116544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3" extrusionOk="0">
                    <a:moveTo>
                      <a:pt x="392" y="184"/>
                    </a:moveTo>
                    <a:cubicBezTo>
                      <a:pt x="397" y="191"/>
                      <a:pt x="403" y="197"/>
                      <a:pt x="408" y="204"/>
                    </a:cubicBezTo>
                    <a:cubicBezTo>
                      <a:pt x="397" y="206"/>
                      <a:pt x="386" y="212"/>
                      <a:pt x="375" y="215"/>
                    </a:cubicBezTo>
                    <a:cubicBezTo>
                      <a:pt x="380" y="204"/>
                      <a:pt x="386" y="195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9"/>
                      <a:pt x="496" y="301"/>
                      <a:pt x="498" y="303"/>
                    </a:cubicBezTo>
                    <a:cubicBezTo>
                      <a:pt x="492" y="305"/>
                      <a:pt x="489" y="305"/>
                      <a:pt x="483" y="307"/>
                    </a:cubicBezTo>
                    <a:cubicBezTo>
                      <a:pt x="487" y="303"/>
                      <a:pt x="489" y="301"/>
                      <a:pt x="492" y="297"/>
                    </a:cubicBezTo>
                    <a:cubicBezTo>
                      <a:pt x="492" y="297"/>
                      <a:pt x="492" y="297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5"/>
                    </a:lnTo>
                    <a:cubicBezTo>
                      <a:pt x="599" y="414"/>
                      <a:pt x="597" y="413"/>
                      <a:pt x="594" y="413"/>
                    </a:cubicBezTo>
                    <a:cubicBezTo>
                      <a:pt x="590" y="413"/>
                      <a:pt x="584" y="415"/>
                      <a:pt x="578" y="420"/>
                    </a:cubicBezTo>
                    <a:cubicBezTo>
                      <a:pt x="582" y="415"/>
                      <a:pt x="587" y="411"/>
                      <a:pt x="591" y="406"/>
                    </a:cubicBezTo>
                    <a:close/>
                    <a:moveTo>
                      <a:pt x="380" y="458"/>
                    </a:moveTo>
                    <a:lnTo>
                      <a:pt x="380" y="458"/>
                    </a:lnTo>
                    <a:cubicBezTo>
                      <a:pt x="373" y="467"/>
                      <a:pt x="367" y="475"/>
                      <a:pt x="360" y="482"/>
                    </a:cubicBezTo>
                    <a:cubicBezTo>
                      <a:pt x="356" y="476"/>
                      <a:pt x="353" y="473"/>
                      <a:pt x="349" y="467"/>
                    </a:cubicBezTo>
                    <a:cubicBezTo>
                      <a:pt x="358" y="463"/>
                      <a:pt x="369" y="461"/>
                      <a:pt x="380" y="458"/>
                    </a:cubicBezTo>
                    <a:close/>
                    <a:moveTo>
                      <a:pt x="393" y="1"/>
                    </a:moveTo>
                    <a:cubicBezTo>
                      <a:pt x="386" y="1"/>
                      <a:pt x="380" y="2"/>
                      <a:pt x="373" y="5"/>
                    </a:cubicBezTo>
                    <a:cubicBezTo>
                      <a:pt x="220" y="59"/>
                      <a:pt x="181" y="236"/>
                      <a:pt x="37" y="297"/>
                    </a:cubicBezTo>
                    <a:cubicBezTo>
                      <a:pt x="0" y="314"/>
                      <a:pt x="2" y="368"/>
                      <a:pt x="26" y="394"/>
                    </a:cubicBezTo>
                    <a:cubicBezTo>
                      <a:pt x="78" y="452"/>
                      <a:pt x="131" y="512"/>
                      <a:pt x="183" y="570"/>
                    </a:cubicBezTo>
                    <a:cubicBezTo>
                      <a:pt x="222" y="614"/>
                      <a:pt x="274" y="700"/>
                      <a:pt x="332" y="717"/>
                    </a:cubicBezTo>
                    <a:cubicBezTo>
                      <a:pt x="346" y="721"/>
                      <a:pt x="360" y="723"/>
                      <a:pt x="373" y="723"/>
                    </a:cubicBezTo>
                    <a:cubicBezTo>
                      <a:pt x="462" y="723"/>
                      <a:pt x="526" y="635"/>
                      <a:pt x="591" y="575"/>
                    </a:cubicBezTo>
                    <a:cubicBezTo>
                      <a:pt x="647" y="525"/>
                      <a:pt x="761" y="448"/>
                      <a:pt x="709" y="357"/>
                    </a:cubicBezTo>
                    <a:cubicBezTo>
                      <a:pt x="647" y="253"/>
                      <a:pt x="537" y="158"/>
                      <a:pt x="449" y="66"/>
                    </a:cubicBezTo>
                    <a:cubicBezTo>
                      <a:pt x="451" y="35"/>
                      <a:pt x="426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8"/>
              <p:cNvSpPr/>
              <p:nvPr/>
            </p:nvSpPr>
            <p:spPr>
              <a:xfrm>
                <a:off x="449538" y="4267295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2"/>
                    </a:moveTo>
                    <a:lnTo>
                      <a:pt x="2799" y="192"/>
                    </a:lnTo>
                    <a:cubicBezTo>
                      <a:pt x="2780" y="253"/>
                      <a:pt x="2767" y="313"/>
                      <a:pt x="2760" y="376"/>
                    </a:cubicBezTo>
                    <a:cubicBezTo>
                      <a:pt x="2752" y="330"/>
                      <a:pt x="2743" y="285"/>
                      <a:pt x="2733" y="238"/>
                    </a:cubicBezTo>
                    <a:cubicBezTo>
                      <a:pt x="2754" y="221"/>
                      <a:pt x="2776" y="206"/>
                      <a:pt x="2799" y="192"/>
                    </a:cubicBezTo>
                    <a:close/>
                    <a:moveTo>
                      <a:pt x="133" y="378"/>
                    </a:moveTo>
                    <a:lnTo>
                      <a:pt x="133" y="378"/>
                    </a:lnTo>
                    <a:cubicBezTo>
                      <a:pt x="166" y="387"/>
                      <a:pt x="202" y="406"/>
                      <a:pt x="235" y="423"/>
                    </a:cubicBezTo>
                    <a:cubicBezTo>
                      <a:pt x="203" y="426"/>
                      <a:pt x="170" y="430"/>
                      <a:pt x="138" y="438"/>
                    </a:cubicBezTo>
                    <a:cubicBezTo>
                      <a:pt x="136" y="419"/>
                      <a:pt x="134" y="399"/>
                      <a:pt x="133" y="378"/>
                    </a:cubicBezTo>
                    <a:close/>
                    <a:moveTo>
                      <a:pt x="2625" y="326"/>
                    </a:moveTo>
                    <a:cubicBezTo>
                      <a:pt x="2635" y="374"/>
                      <a:pt x="2644" y="425"/>
                      <a:pt x="2655" y="473"/>
                    </a:cubicBezTo>
                    <a:cubicBezTo>
                      <a:pt x="2635" y="434"/>
                      <a:pt x="2614" y="395"/>
                      <a:pt x="2594" y="354"/>
                    </a:cubicBezTo>
                    <a:cubicBezTo>
                      <a:pt x="2605" y="344"/>
                      <a:pt x="2616" y="335"/>
                      <a:pt x="2625" y="326"/>
                    </a:cubicBezTo>
                    <a:close/>
                    <a:moveTo>
                      <a:pt x="2493" y="453"/>
                    </a:moveTo>
                    <a:cubicBezTo>
                      <a:pt x="2499" y="469"/>
                      <a:pt x="2506" y="486"/>
                      <a:pt x="2513" y="503"/>
                    </a:cubicBezTo>
                    <a:cubicBezTo>
                      <a:pt x="2508" y="499"/>
                      <a:pt x="2502" y="495"/>
                      <a:pt x="2499" y="492"/>
                    </a:cubicBezTo>
                    <a:cubicBezTo>
                      <a:pt x="2487" y="482"/>
                      <a:pt x="2476" y="481"/>
                      <a:pt x="2465" y="481"/>
                    </a:cubicBezTo>
                    <a:cubicBezTo>
                      <a:pt x="2474" y="471"/>
                      <a:pt x="2484" y="462"/>
                      <a:pt x="2493" y="453"/>
                    </a:cubicBezTo>
                    <a:close/>
                    <a:moveTo>
                      <a:pt x="414" y="514"/>
                    </a:moveTo>
                    <a:cubicBezTo>
                      <a:pt x="425" y="520"/>
                      <a:pt x="437" y="527"/>
                      <a:pt x="448" y="533"/>
                    </a:cubicBezTo>
                    <a:cubicBezTo>
                      <a:pt x="405" y="553"/>
                      <a:pt x="360" y="576"/>
                      <a:pt x="317" y="598"/>
                    </a:cubicBezTo>
                    <a:cubicBezTo>
                      <a:pt x="340" y="576"/>
                      <a:pt x="366" y="553"/>
                      <a:pt x="394" y="535"/>
                    </a:cubicBezTo>
                    <a:cubicBezTo>
                      <a:pt x="403" y="529"/>
                      <a:pt x="409" y="522"/>
                      <a:pt x="414" y="514"/>
                    </a:cubicBezTo>
                    <a:close/>
                    <a:moveTo>
                      <a:pt x="2879" y="389"/>
                    </a:moveTo>
                    <a:cubicBezTo>
                      <a:pt x="2883" y="482"/>
                      <a:pt x="2888" y="574"/>
                      <a:pt x="2894" y="665"/>
                    </a:cubicBezTo>
                    <a:cubicBezTo>
                      <a:pt x="2871" y="576"/>
                      <a:pt x="2868" y="482"/>
                      <a:pt x="2879" y="389"/>
                    </a:cubicBezTo>
                    <a:close/>
                    <a:moveTo>
                      <a:pt x="466" y="704"/>
                    </a:moveTo>
                    <a:cubicBezTo>
                      <a:pt x="468" y="704"/>
                      <a:pt x="468" y="706"/>
                      <a:pt x="468" y="708"/>
                    </a:cubicBezTo>
                    <a:cubicBezTo>
                      <a:pt x="466" y="708"/>
                      <a:pt x="464" y="710"/>
                      <a:pt x="461" y="710"/>
                    </a:cubicBezTo>
                    <a:cubicBezTo>
                      <a:pt x="463" y="708"/>
                      <a:pt x="464" y="706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1"/>
                      <a:pt x="2359" y="682"/>
                      <a:pt x="2383" y="702"/>
                    </a:cubicBezTo>
                    <a:cubicBezTo>
                      <a:pt x="2387" y="712"/>
                      <a:pt x="2390" y="721"/>
                      <a:pt x="2398" y="730"/>
                    </a:cubicBezTo>
                    <a:cubicBezTo>
                      <a:pt x="2415" y="749"/>
                      <a:pt x="2433" y="758"/>
                      <a:pt x="2454" y="764"/>
                    </a:cubicBezTo>
                    <a:cubicBezTo>
                      <a:pt x="2486" y="792"/>
                      <a:pt x="2515" y="822"/>
                      <a:pt x="2547" y="852"/>
                    </a:cubicBezTo>
                    <a:cubicBezTo>
                      <a:pt x="2463" y="786"/>
                      <a:pt x="2379" y="721"/>
                      <a:pt x="2297" y="654"/>
                    </a:cubicBezTo>
                    <a:cubicBezTo>
                      <a:pt x="2301" y="650"/>
                      <a:pt x="2305" y="646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0"/>
                      <a:pt x="547" y="876"/>
                      <a:pt x="494" y="913"/>
                    </a:cubicBezTo>
                    <a:cubicBezTo>
                      <a:pt x="545" y="872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4"/>
                      <a:pt x="230" y="1045"/>
                    </a:cubicBezTo>
                    <a:cubicBezTo>
                      <a:pt x="230" y="1045"/>
                      <a:pt x="228" y="1047"/>
                      <a:pt x="226" y="1049"/>
                    </a:cubicBezTo>
                    <a:lnTo>
                      <a:pt x="226" y="1044"/>
                    </a:lnTo>
                    <a:close/>
                    <a:moveTo>
                      <a:pt x="2894" y="1098"/>
                    </a:moveTo>
                    <a:cubicBezTo>
                      <a:pt x="2903" y="1109"/>
                      <a:pt x="2912" y="1122"/>
                      <a:pt x="2920" y="1135"/>
                    </a:cubicBezTo>
                    <a:cubicBezTo>
                      <a:pt x="2909" y="1129"/>
                      <a:pt x="2898" y="1122"/>
                      <a:pt x="2884" y="1116"/>
                    </a:cubicBezTo>
                    <a:cubicBezTo>
                      <a:pt x="2888" y="1109"/>
                      <a:pt x="2892" y="1103"/>
                      <a:pt x="2894" y="1098"/>
                    </a:cubicBezTo>
                    <a:close/>
                    <a:moveTo>
                      <a:pt x="2915" y="0"/>
                    </a:moveTo>
                    <a:cubicBezTo>
                      <a:pt x="2905" y="0"/>
                      <a:pt x="2895" y="2"/>
                      <a:pt x="2884" y="7"/>
                    </a:cubicBezTo>
                    <a:cubicBezTo>
                      <a:pt x="2743" y="68"/>
                      <a:pt x="2620" y="165"/>
                      <a:pt x="2502" y="274"/>
                    </a:cubicBezTo>
                    <a:cubicBezTo>
                      <a:pt x="2482" y="279"/>
                      <a:pt x="2461" y="296"/>
                      <a:pt x="2456" y="318"/>
                    </a:cubicBezTo>
                    <a:cubicBezTo>
                      <a:pt x="2400" y="372"/>
                      <a:pt x="2348" y="428"/>
                      <a:pt x="2295" y="482"/>
                    </a:cubicBezTo>
                    <a:lnTo>
                      <a:pt x="2292" y="482"/>
                    </a:lnTo>
                    <a:cubicBezTo>
                      <a:pt x="2284" y="480"/>
                      <a:pt x="2277" y="479"/>
                      <a:pt x="2271" y="479"/>
                    </a:cubicBezTo>
                    <a:cubicBezTo>
                      <a:pt x="2231" y="479"/>
                      <a:pt x="2211" y="522"/>
                      <a:pt x="2221" y="559"/>
                    </a:cubicBezTo>
                    <a:cubicBezTo>
                      <a:pt x="2202" y="577"/>
                      <a:pt x="2182" y="598"/>
                      <a:pt x="2163" y="617"/>
                    </a:cubicBezTo>
                    <a:cubicBezTo>
                      <a:pt x="2141" y="637"/>
                      <a:pt x="2137" y="682"/>
                      <a:pt x="2163" y="702"/>
                    </a:cubicBezTo>
                    <a:cubicBezTo>
                      <a:pt x="2314" y="822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4"/>
                    </a:cubicBezTo>
                    <a:cubicBezTo>
                      <a:pt x="2983" y="1285"/>
                      <a:pt x="2988" y="1286"/>
                      <a:pt x="2993" y="1286"/>
                    </a:cubicBezTo>
                    <a:cubicBezTo>
                      <a:pt x="3026" y="1286"/>
                      <a:pt x="3057" y="1262"/>
                      <a:pt x="3054" y="1226"/>
                    </a:cubicBezTo>
                    <a:cubicBezTo>
                      <a:pt x="3026" y="850"/>
                      <a:pt x="2998" y="471"/>
                      <a:pt x="2987" y="93"/>
                    </a:cubicBezTo>
                    <a:cubicBezTo>
                      <a:pt x="2987" y="78"/>
                      <a:pt x="2983" y="67"/>
                      <a:pt x="2974" y="57"/>
                    </a:cubicBezTo>
                    <a:cubicBezTo>
                      <a:pt x="2974" y="24"/>
                      <a:pt x="2947" y="0"/>
                      <a:pt x="2915" y="0"/>
                    </a:cubicBezTo>
                    <a:close/>
                    <a:moveTo>
                      <a:pt x="88" y="248"/>
                    </a:moveTo>
                    <a:cubicBezTo>
                      <a:pt x="80" y="248"/>
                      <a:pt x="72" y="248"/>
                      <a:pt x="64" y="249"/>
                    </a:cubicBezTo>
                    <a:cubicBezTo>
                      <a:pt x="34" y="253"/>
                      <a:pt x="0" y="275"/>
                      <a:pt x="4" y="311"/>
                    </a:cubicBezTo>
                    <a:cubicBezTo>
                      <a:pt x="6" y="328"/>
                      <a:pt x="8" y="344"/>
                      <a:pt x="10" y="361"/>
                    </a:cubicBezTo>
                    <a:cubicBezTo>
                      <a:pt x="8" y="369"/>
                      <a:pt x="8" y="376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1"/>
                      <a:pt x="45" y="1265"/>
                    </a:cubicBezTo>
                    <a:cubicBezTo>
                      <a:pt x="44" y="1301"/>
                      <a:pt x="74" y="1326"/>
                      <a:pt x="106" y="1326"/>
                    </a:cubicBezTo>
                    <a:cubicBezTo>
                      <a:pt x="116" y="1326"/>
                      <a:pt x="127" y="1324"/>
                      <a:pt x="136" y="1318"/>
                    </a:cubicBezTo>
                    <a:cubicBezTo>
                      <a:pt x="155" y="1306"/>
                      <a:pt x="170" y="1295"/>
                      <a:pt x="187" y="1282"/>
                    </a:cubicBezTo>
                    <a:cubicBezTo>
                      <a:pt x="203" y="1282"/>
                      <a:pt x="222" y="1277"/>
                      <a:pt x="233" y="1265"/>
                    </a:cubicBezTo>
                    <a:cubicBezTo>
                      <a:pt x="453" y="1079"/>
                      <a:pt x="688" y="919"/>
                      <a:pt x="940" y="779"/>
                    </a:cubicBezTo>
                    <a:cubicBezTo>
                      <a:pt x="981" y="756"/>
                      <a:pt x="977" y="699"/>
                      <a:pt x="940" y="674"/>
                    </a:cubicBezTo>
                    <a:cubicBezTo>
                      <a:pt x="789" y="581"/>
                      <a:pt x="636" y="494"/>
                      <a:pt x="479" y="412"/>
                    </a:cubicBezTo>
                    <a:cubicBezTo>
                      <a:pt x="371" y="355"/>
                      <a:pt x="221" y="248"/>
                      <a:pt x="88" y="2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8"/>
              <p:cNvSpPr/>
              <p:nvPr/>
            </p:nvSpPr>
            <p:spPr>
              <a:xfrm>
                <a:off x="450989" y="4020023"/>
                <a:ext cx="491161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610" extrusionOk="0">
                    <a:moveTo>
                      <a:pt x="2868" y="0"/>
                    </a:moveTo>
                    <a:cubicBezTo>
                      <a:pt x="2841" y="0"/>
                      <a:pt x="2813" y="10"/>
                      <a:pt x="2788" y="34"/>
                    </a:cubicBezTo>
                    <a:cubicBezTo>
                      <a:pt x="2348" y="465"/>
                      <a:pt x="1912" y="900"/>
                      <a:pt x="1479" y="1336"/>
                    </a:cubicBezTo>
                    <a:cubicBezTo>
                      <a:pt x="1397" y="1271"/>
                      <a:pt x="1330" y="1190"/>
                      <a:pt x="1259" y="1112"/>
                    </a:cubicBezTo>
                    <a:cubicBezTo>
                      <a:pt x="1158" y="1002"/>
                      <a:pt x="1039" y="909"/>
                      <a:pt x="920" y="816"/>
                    </a:cubicBezTo>
                    <a:cubicBezTo>
                      <a:pt x="677" y="627"/>
                      <a:pt x="461" y="420"/>
                      <a:pt x="252" y="193"/>
                    </a:cubicBezTo>
                    <a:cubicBezTo>
                      <a:pt x="228" y="166"/>
                      <a:pt x="199" y="155"/>
                      <a:pt x="172" y="155"/>
                    </a:cubicBezTo>
                    <a:cubicBezTo>
                      <a:pt x="82" y="155"/>
                      <a:pt x="1" y="277"/>
                      <a:pt x="81" y="365"/>
                    </a:cubicBezTo>
                    <a:cubicBezTo>
                      <a:pt x="301" y="601"/>
                      <a:pt x="526" y="816"/>
                      <a:pt x="782" y="1013"/>
                    </a:cubicBezTo>
                    <a:cubicBezTo>
                      <a:pt x="899" y="1105"/>
                      <a:pt x="1013" y="1202"/>
                      <a:pt x="1114" y="1314"/>
                    </a:cubicBezTo>
                    <a:cubicBezTo>
                      <a:pt x="1209" y="1416"/>
                      <a:pt x="1300" y="1517"/>
                      <a:pt x="1421" y="1591"/>
                    </a:cubicBezTo>
                    <a:cubicBezTo>
                      <a:pt x="1443" y="1604"/>
                      <a:pt x="1463" y="1609"/>
                      <a:pt x="1483" y="1609"/>
                    </a:cubicBezTo>
                    <a:cubicBezTo>
                      <a:pt x="1495" y="1609"/>
                      <a:pt x="1507" y="1607"/>
                      <a:pt x="1518" y="1602"/>
                    </a:cubicBezTo>
                    <a:cubicBezTo>
                      <a:pt x="1542" y="1601"/>
                      <a:pt x="1567" y="1589"/>
                      <a:pt x="1589" y="1569"/>
                    </a:cubicBezTo>
                    <a:cubicBezTo>
                      <a:pt x="2042" y="1112"/>
                      <a:pt x="2499" y="657"/>
                      <a:pt x="2959" y="206"/>
                    </a:cubicBezTo>
                    <a:cubicBezTo>
                      <a:pt x="3046" y="122"/>
                      <a:pt x="2962" y="0"/>
                      <a:pt x="2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8"/>
              <p:cNvSpPr/>
              <p:nvPr/>
            </p:nvSpPr>
            <p:spPr>
              <a:xfrm>
                <a:off x="437932" y="4119157"/>
                <a:ext cx="513245" cy="26951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2" extrusionOk="0">
                    <a:moveTo>
                      <a:pt x="3018" y="0"/>
                    </a:moveTo>
                    <a:cubicBezTo>
                      <a:pt x="2991" y="0"/>
                      <a:pt x="2963" y="12"/>
                      <a:pt x="2940" y="42"/>
                    </a:cubicBezTo>
                    <a:cubicBezTo>
                      <a:pt x="2736" y="301"/>
                      <a:pt x="2515" y="544"/>
                      <a:pt x="2278" y="773"/>
                    </a:cubicBezTo>
                    <a:cubicBezTo>
                      <a:pt x="2155" y="892"/>
                      <a:pt x="2024" y="1006"/>
                      <a:pt x="1894" y="1116"/>
                    </a:cubicBezTo>
                    <a:cubicBezTo>
                      <a:pt x="1797" y="1194"/>
                      <a:pt x="1678" y="1265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4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7"/>
                    </a:cubicBezTo>
                    <a:cubicBezTo>
                      <a:pt x="611" y="915"/>
                      <a:pt x="1092" y="1284"/>
                      <a:pt x="1575" y="1648"/>
                    </a:cubicBezTo>
                    <a:cubicBezTo>
                      <a:pt x="1597" y="1664"/>
                      <a:pt x="1620" y="1672"/>
                      <a:pt x="1640" y="1672"/>
                    </a:cubicBezTo>
                    <a:cubicBezTo>
                      <a:pt x="1681" y="1672"/>
                      <a:pt x="1715" y="1643"/>
                      <a:pt x="1733" y="1605"/>
                    </a:cubicBezTo>
                    <a:cubicBezTo>
                      <a:pt x="1748" y="1595"/>
                      <a:pt x="1763" y="1580"/>
                      <a:pt x="1773" y="1558"/>
                    </a:cubicBezTo>
                    <a:cubicBezTo>
                      <a:pt x="1829" y="1431"/>
                      <a:pt x="1993" y="1345"/>
                      <a:pt x="2097" y="1260"/>
                    </a:cubicBezTo>
                    <a:cubicBezTo>
                      <a:pt x="2218" y="1159"/>
                      <a:pt x="2336" y="1053"/>
                      <a:pt x="2449" y="945"/>
                    </a:cubicBezTo>
                    <a:cubicBezTo>
                      <a:pt x="2688" y="717"/>
                      <a:pt x="2908" y="471"/>
                      <a:pt x="3111" y="214"/>
                    </a:cubicBezTo>
                    <a:cubicBezTo>
                      <a:pt x="3183" y="122"/>
                      <a:pt x="3103" y="0"/>
                      <a:pt x="3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8"/>
              <p:cNvSpPr/>
              <p:nvPr/>
            </p:nvSpPr>
            <p:spPr>
              <a:xfrm>
                <a:off x="434386" y="3583024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5" y="0"/>
                    </a:moveTo>
                    <a:cubicBezTo>
                      <a:pt x="1588" y="0"/>
                      <a:pt x="1561" y="10"/>
                      <a:pt x="1535" y="33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6"/>
                      <a:pt x="163" y="1426"/>
                    </a:cubicBezTo>
                    <a:cubicBezTo>
                      <a:pt x="183" y="1426"/>
                      <a:pt x="205" y="1419"/>
                      <a:pt x="227" y="1403"/>
                    </a:cubicBezTo>
                    <a:cubicBezTo>
                      <a:pt x="715" y="1056"/>
                      <a:pt x="1183" y="682"/>
                      <a:pt x="1627" y="279"/>
                    </a:cubicBezTo>
                    <a:cubicBezTo>
                      <a:pt x="1834" y="482"/>
                      <a:pt x="2041" y="687"/>
                      <a:pt x="2250" y="892"/>
                    </a:cubicBezTo>
                    <a:cubicBezTo>
                      <a:pt x="2466" y="1105"/>
                      <a:pt x="2673" y="1343"/>
                      <a:pt x="2930" y="1507"/>
                    </a:cubicBezTo>
                    <a:cubicBezTo>
                      <a:pt x="2951" y="1521"/>
                      <a:pt x="2972" y="1527"/>
                      <a:pt x="2992" y="1527"/>
                    </a:cubicBezTo>
                    <a:cubicBezTo>
                      <a:pt x="3095" y="1527"/>
                      <a:pt x="3163" y="1367"/>
                      <a:pt x="3053" y="1297"/>
                    </a:cubicBezTo>
                    <a:cubicBezTo>
                      <a:pt x="2814" y="1146"/>
                      <a:pt x="2621" y="916"/>
                      <a:pt x="2421" y="721"/>
                    </a:cubicBezTo>
                    <a:cubicBezTo>
                      <a:pt x="2194" y="497"/>
                      <a:pt x="1966" y="273"/>
                      <a:pt x="1741" y="49"/>
                    </a:cubicBezTo>
                    <a:cubicBezTo>
                      <a:pt x="1720" y="31"/>
                      <a:pt x="1698" y="20"/>
                      <a:pt x="1675" y="16"/>
                    </a:cubicBezTo>
                    <a:cubicBezTo>
                      <a:pt x="1657" y="6"/>
                      <a:pt x="1637" y="0"/>
                      <a:pt x="16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8"/>
              <p:cNvSpPr/>
              <p:nvPr/>
            </p:nvSpPr>
            <p:spPr>
              <a:xfrm>
                <a:off x="452118" y="3468093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0"/>
                    </a:moveTo>
                    <a:cubicBezTo>
                      <a:pt x="1482" y="0"/>
                      <a:pt x="1454" y="12"/>
                      <a:pt x="1431" y="41"/>
                    </a:cubicBezTo>
                    <a:cubicBezTo>
                      <a:pt x="1060" y="496"/>
                      <a:pt x="555" y="835"/>
                      <a:pt x="96" y="1195"/>
                    </a:cubicBezTo>
                    <a:cubicBezTo>
                      <a:pt x="0" y="1272"/>
                      <a:pt x="88" y="1395"/>
                      <a:pt x="188" y="1395"/>
                    </a:cubicBezTo>
                    <a:cubicBezTo>
                      <a:pt x="215" y="1395"/>
                      <a:pt x="242" y="1387"/>
                      <a:pt x="268" y="1367"/>
                    </a:cubicBezTo>
                    <a:cubicBezTo>
                      <a:pt x="708" y="1022"/>
                      <a:pt x="1191" y="694"/>
                      <a:pt x="1558" y="265"/>
                    </a:cubicBezTo>
                    <a:cubicBezTo>
                      <a:pt x="1990" y="651"/>
                      <a:pt x="2414" y="1048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5"/>
                    </a:cubicBezTo>
                    <a:cubicBezTo>
                      <a:pt x="2572" y="863"/>
                      <a:pt x="2136" y="455"/>
                      <a:pt x="1688" y="56"/>
                    </a:cubicBezTo>
                    <a:cubicBezTo>
                      <a:pt x="1663" y="34"/>
                      <a:pt x="1635" y="25"/>
                      <a:pt x="1608" y="25"/>
                    </a:cubicBezTo>
                    <a:cubicBezTo>
                      <a:pt x="1599" y="25"/>
                      <a:pt x="1589" y="26"/>
                      <a:pt x="1580" y="28"/>
                    </a:cubicBezTo>
                    <a:cubicBezTo>
                      <a:pt x="1559" y="11"/>
                      <a:pt x="153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8"/>
              <p:cNvSpPr/>
              <p:nvPr/>
            </p:nvSpPr>
            <p:spPr>
              <a:xfrm>
                <a:off x="473234" y="370263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7"/>
                    </a:cubicBezTo>
                    <a:cubicBezTo>
                      <a:pt x="1360" y="363"/>
                      <a:pt x="1354" y="394"/>
                      <a:pt x="1365" y="432"/>
                    </a:cubicBezTo>
                    <a:cubicBezTo>
                      <a:pt x="1382" y="490"/>
                      <a:pt x="1401" y="547"/>
                      <a:pt x="1417" y="607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8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9"/>
                    </a:moveTo>
                    <a:cubicBezTo>
                      <a:pt x="496" y="1189"/>
                      <a:pt x="496" y="1196"/>
                      <a:pt x="496" y="1206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9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3"/>
                      <a:pt x="372" y="1439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80"/>
                    </a:move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5"/>
                      <a:pt x="2042" y="1821"/>
                      <a:pt x="2035" y="1828"/>
                    </a:cubicBezTo>
                    <a:cubicBezTo>
                      <a:pt x="2001" y="1713"/>
                      <a:pt x="1966" y="1595"/>
                      <a:pt x="1932" y="1480"/>
                    </a:cubicBezTo>
                    <a:close/>
                    <a:moveTo>
                      <a:pt x="733" y="1798"/>
                    </a:moveTo>
                    <a:cubicBezTo>
                      <a:pt x="746" y="1823"/>
                      <a:pt x="757" y="1849"/>
                      <a:pt x="771" y="1873"/>
                    </a:cubicBezTo>
                    <a:cubicBezTo>
                      <a:pt x="750" y="1851"/>
                      <a:pt x="730" y="1828"/>
                      <a:pt x="709" y="1808"/>
                    </a:cubicBezTo>
                    <a:cubicBezTo>
                      <a:pt x="718" y="1806"/>
                      <a:pt x="726" y="1802"/>
                      <a:pt x="733" y="1798"/>
                    </a:cubicBezTo>
                    <a:close/>
                    <a:moveTo>
                      <a:pt x="1302" y="2375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6"/>
                      <a:pt x="1326" y="2492"/>
                    </a:cubicBezTo>
                    <a:cubicBezTo>
                      <a:pt x="1306" y="2468"/>
                      <a:pt x="1283" y="2444"/>
                      <a:pt x="1263" y="2421"/>
                    </a:cubicBezTo>
                    <a:cubicBezTo>
                      <a:pt x="1278" y="2408"/>
                      <a:pt x="1291" y="2393"/>
                      <a:pt x="1302" y="2375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1"/>
                      <a:pt x="946" y="365"/>
                      <a:pt x="785" y="531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0"/>
                      <a:pt x="267" y="1068"/>
                      <a:pt x="47" y="1295"/>
                    </a:cubicBezTo>
                    <a:cubicBezTo>
                      <a:pt x="2" y="1343"/>
                      <a:pt x="1" y="1418"/>
                      <a:pt x="47" y="1467"/>
                    </a:cubicBezTo>
                    <a:cubicBezTo>
                      <a:pt x="457" y="1882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4"/>
                      <a:pt x="1403" y="2751"/>
                    </a:cubicBezTo>
                    <a:cubicBezTo>
                      <a:pt x="1837" y="2341"/>
                      <a:pt x="2275" y="1933"/>
                      <a:pt x="2715" y="1530"/>
                    </a:cubicBezTo>
                    <a:cubicBezTo>
                      <a:pt x="2732" y="1513"/>
                      <a:pt x="2743" y="1496"/>
                      <a:pt x="2749" y="1478"/>
                    </a:cubicBezTo>
                    <a:cubicBezTo>
                      <a:pt x="2786" y="1435"/>
                      <a:pt x="2793" y="1373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8"/>
              <p:cNvSpPr/>
              <p:nvPr/>
            </p:nvSpPr>
            <p:spPr>
              <a:xfrm>
                <a:off x="554960" y="3784356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3"/>
                      <a:pt x="806" y="162"/>
                      <a:pt x="799" y="162"/>
                    </a:cubicBezTo>
                    <a:cubicBezTo>
                      <a:pt x="802" y="158"/>
                      <a:pt x="806" y="154"/>
                      <a:pt x="810" y="152"/>
                    </a:cubicBezTo>
                    <a:close/>
                    <a:moveTo>
                      <a:pt x="232" y="723"/>
                    </a:moveTo>
                    <a:cubicBezTo>
                      <a:pt x="236" y="725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5"/>
                      <a:pt x="232" y="723"/>
                    </a:cubicBezTo>
                    <a:close/>
                    <a:moveTo>
                      <a:pt x="159" y="887"/>
                    </a:moveTo>
                    <a:lnTo>
                      <a:pt x="159" y="887"/>
                    </a:lnTo>
                    <a:cubicBezTo>
                      <a:pt x="209" y="932"/>
                      <a:pt x="258" y="978"/>
                      <a:pt x="308" y="1023"/>
                    </a:cubicBezTo>
                    <a:cubicBezTo>
                      <a:pt x="323" y="1042"/>
                      <a:pt x="340" y="1060"/>
                      <a:pt x="355" y="1077"/>
                    </a:cubicBezTo>
                    <a:cubicBezTo>
                      <a:pt x="280" y="1014"/>
                      <a:pt x="196" y="939"/>
                      <a:pt x="159" y="887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5"/>
                    </a:cubicBezTo>
                    <a:cubicBezTo>
                      <a:pt x="886" y="596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7"/>
                      <a:pt x="754" y="1092"/>
                    </a:cubicBezTo>
                    <a:cubicBezTo>
                      <a:pt x="664" y="1014"/>
                      <a:pt x="580" y="928"/>
                      <a:pt x="502" y="836"/>
                    </a:cubicBezTo>
                    <a:cubicBezTo>
                      <a:pt x="597" y="730"/>
                      <a:pt x="690" y="622"/>
                      <a:pt x="786" y="516"/>
                    </a:cubicBezTo>
                    <a:cubicBezTo>
                      <a:pt x="791" y="510"/>
                      <a:pt x="797" y="503"/>
                      <a:pt x="800" y="495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8"/>
                      <a:pt x="806" y="1325"/>
                      <a:pt x="800" y="1334"/>
                    </a:cubicBezTo>
                    <a:cubicBezTo>
                      <a:pt x="795" y="1329"/>
                      <a:pt x="789" y="1325"/>
                      <a:pt x="784" y="1319"/>
                    </a:cubicBezTo>
                    <a:cubicBezTo>
                      <a:pt x="791" y="1316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2"/>
                      <a:pt x="746" y="48"/>
                    </a:cubicBezTo>
                    <a:cubicBezTo>
                      <a:pt x="743" y="50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5"/>
                    </a:cubicBezTo>
                    <a:cubicBezTo>
                      <a:pt x="241" y="540"/>
                      <a:pt x="180" y="609"/>
                      <a:pt x="116" y="676"/>
                    </a:cubicBezTo>
                    <a:cubicBezTo>
                      <a:pt x="79" y="719"/>
                      <a:pt x="4" y="779"/>
                      <a:pt x="3" y="842"/>
                    </a:cubicBezTo>
                    <a:cubicBezTo>
                      <a:pt x="1" y="896"/>
                      <a:pt x="16" y="926"/>
                      <a:pt x="53" y="961"/>
                    </a:cubicBezTo>
                    <a:cubicBezTo>
                      <a:pt x="133" y="1042"/>
                      <a:pt x="223" y="1112"/>
                      <a:pt x="306" y="1187"/>
                    </a:cubicBezTo>
                    <a:cubicBezTo>
                      <a:pt x="463" y="1327"/>
                      <a:pt x="620" y="1465"/>
                      <a:pt x="776" y="1605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5"/>
                    </a:cubicBezTo>
                    <a:cubicBezTo>
                      <a:pt x="1099" y="1385"/>
                      <a:pt x="1337" y="1165"/>
                      <a:pt x="1576" y="945"/>
                    </a:cubicBezTo>
                    <a:cubicBezTo>
                      <a:pt x="1589" y="941"/>
                      <a:pt x="1600" y="932"/>
                      <a:pt x="1606" y="917"/>
                    </a:cubicBezTo>
                    <a:cubicBezTo>
                      <a:pt x="1608" y="917"/>
                      <a:pt x="1608" y="917"/>
                      <a:pt x="1610" y="915"/>
                    </a:cubicBezTo>
                    <a:cubicBezTo>
                      <a:pt x="1632" y="894"/>
                      <a:pt x="1632" y="868"/>
                      <a:pt x="1621" y="848"/>
                    </a:cubicBezTo>
                    <a:cubicBezTo>
                      <a:pt x="1615" y="713"/>
                      <a:pt x="1427" y="589"/>
                      <a:pt x="1347" y="508"/>
                    </a:cubicBezTo>
                    <a:cubicBezTo>
                      <a:pt x="1179" y="344"/>
                      <a:pt x="1013" y="182"/>
                      <a:pt x="847" y="18"/>
                    </a:cubicBezTo>
                    <a:cubicBezTo>
                      <a:pt x="835" y="6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8"/>
              <p:cNvSpPr/>
              <p:nvPr/>
            </p:nvSpPr>
            <p:spPr>
              <a:xfrm>
                <a:off x="622661" y="3857861"/>
                <a:ext cx="122669" cy="11638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2" extrusionOk="0">
                    <a:moveTo>
                      <a:pt x="392" y="185"/>
                    </a:moveTo>
                    <a:cubicBezTo>
                      <a:pt x="397" y="190"/>
                      <a:pt x="403" y="196"/>
                      <a:pt x="408" y="203"/>
                    </a:cubicBezTo>
                    <a:cubicBezTo>
                      <a:pt x="397" y="207"/>
                      <a:pt x="386" y="211"/>
                      <a:pt x="375" y="215"/>
                    </a:cubicBezTo>
                    <a:cubicBezTo>
                      <a:pt x="380" y="205"/>
                      <a:pt x="386" y="194"/>
                      <a:pt x="392" y="185"/>
                    </a:cubicBezTo>
                    <a:close/>
                    <a:moveTo>
                      <a:pt x="492" y="297"/>
                    </a:moveTo>
                    <a:cubicBezTo>
                      <a:pt x="494" y="298"/>
                      <a:pt x="496" y="300"/>
                      <a:pt x="498" y="302"/>
                    </a:cubicBezTo>
                    <a:cubicBezTo>
                      <a:pt x="492" y="304"/>
                      <a:pt x="489" y="306"/>
                      <a:pt x="483" y="306"/>
                    </a:cubicBezTo>
                    <a:cubicBezTo>
                      <a:pt x="487" y="304"/>
                      <a:pt x="489" y="300"/>
                      <a:pt x="492" y="297"/>
                    </a:cubicBezTo>
                    <a:close/>
                    <a:moveTo>
                      <a:pt x="591" y="405"/>
                    </a:moveTo>
                    <a:lnTo>
                      <a:pt x="600" y="414"/>
                    </a:lnTo>
                    <a:cubicBezTo>
                      <a:pt x="599" y="413"/>
                      <a:pt x="597" y="412"/>
                      <a:pt x="594" y="412"/>
                    </a:cubicBezTo>
                    <a:cubicBezTo>
                      <a:pt x="590" y="412"/>
                      <a:pt x="584" y="415"/>
                      <a:pt x="578" y="420"/>
                    </a:cubicBezTo>
                    <a:cubicBezTo>
                      <a:pt x="582" y="414"/>
                      <a:pt x="587" y="410"/>
                      <a:pt x="591" y="405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4"/>
                      <a:pt x="360" y="483"/>
                    </a:cubicBezTo>
                    <a:cubicBezTo>
                      <a:pt x="356" y="477"/>
                      <a:pt x="353" y="472"/>
                      <a:pt x="349" y="466"/>
                    </a:cubicBezTo>
                    <a:cubicBezTo>
                      <a:pt x="358" y="463"/>
                      <a:pt x="369" y="461"/>
                      <a:pt x="380" y="459"/>
                    </a:cubicBezTo>
                    <a:close/>
                    <a:moveTo>
                      <a:pt x="392" y="1"/>
                    </a:moveTo>
                    <a:cubicBezTo>
                      <a:pt x="386" y="1"/>
                      <a:pt x="379" y="2"/>
                      <a:pt x="373" y="4"/>
                    </a:cubicBezTo>
                    <a:cubicBezTo>
                      <a:pt x="220" y="60"/>
                      <a:pt x="181" y="235"/>
                      <a:pt x="37" y="298"/>
                    </a:cubicBezTo>
                    <a:cubicBezTo>
                      <a:pt x="0" y="315"/>
                      <a:pt x="2" y="367"/>
                      <a:pt x="26" y="394"/>
                    </a:cubicBezTo>
                    <a:cubicBezTo>
                      <a:pt x="78" y="451"/>
                      <a:pt x="131" y="511"/>
                      <a:pt x="183" y="569"/>
                    </a:cubicBezTo>
                    <a:cubicBezTo>
                      <a:pt x="222" y="614"/>
                      <a:pt x="274" y="699"/>
                      <a:pt x="332" y="716"/>
                    </a:cubicBezTo>
                    <a:cubicBezTo>
                      <a:pt x="346" y="720"/>
                      <a:pt x="360" y="722"/>
                      <a:pt x="373" y="722"/>
                    </a:cubicBezTo>
                    <a:cubicBezTo>
                      <a:pt x="463" y="722"/>
                      <a:pt x="526" y="636"/>
                      <a:pt x="591" y="576"/>
                    </a:cubicBezTo>
                    <a:cubicBezTo>
                      <a:pt x="647" y="524"/>
                      <a:pt x="761" y="448"/>
                      <a:pt x="709" y="358"/>
                    </a:cubicBezTo>
                    <a:cubicBezTo>
                      <a:pt x="647" y="252"/>
                      <a:pt x="537" y="157"/>
                      <a:pt x="449" y="67"/>
                    </a:cubicBezTo>
                    <a:cubicBezTo>
                      <a:pt x="451" y="34"/>
                      <a:pt x="426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6" name="Google Shape;936;p8"/>
            <p:cNvGrpSpPr/>
            <p:nvPr/>
          </p:nvGrpSpPr>
          <p:grpSpPr>
            <a:xfrm rot="5400000">
              <a:off x="6744900" y="3205561"/>
              <a:ext cx="388076" cy="2892615"/>
              <a:chOff x="434225" y="628490"/>
              <a:chExt cx="516952" cy="3852710"/>
            </a:xfrm>
          </p:grpSpPr>
          <p:sp>
            <p:nvSpPr>
              <p:cNvPr id="937" name="Google Shape;937;p8"/>
              <p:cNvSpPr/>
              <p:nvPr/>
            </p:nvSpPr>
            <p:spPr>
              <a:xfrm>
                <a:off x="449538" y="1427693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4"/>
                    </a:moveTo>
                    <a:cubicBezTo>
                      <a:pt x="2780" y="254"/>
                      <a:pt x="2767" y="315"/>
                      <a:pt x="2760" y="377"/>
                    </a:cubicBezTo>
                    <a:cubicBezTo>
                      <a:pt x="2752" y="332"/>
                      <a:pt x="2743" y="285"/>
                      <a:pt x="2733" y="239"/>
                    </a:cubicBezTo>
                    <a:cubicBezTo>
                      <a:pt x="2754" y="224"/>
                      <a:pt x="2776" y="207"/>
                      <a:pt x="2799" y="194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90"/>
                      <a:pt x="202" y="407"/>
                      <a:pt x="235" y="425"/>
                    </a:cubicBezTo>
                    <a:cubicBezTo>
                      <a:pt x="203" y="427"/>
                      <a:pt x="170" y="433"/>
                      <a:pt x="138" y="440"/>
                    </a:cubicBezTo>
                    <a:cubicBezTo>
                      <a:pt x="136" y="420"/>
                      <a:pt x="134" y="399"/>
                      <a:pt x="133" y="379"/>
                    </a:cubicBezTo>
                    <a:close/>
                    <a:moveTo>
                      <a:pt x="2625" y="326"/>
                    </a:moveTo>
                    <a:cubicBezTo>
                      <a:pt x="2635" y="377"/>
                      <a:pt x="2644" y="425"/>
                      <a:pt x="2655" y="474"/>
                    </a:cubicBezTo>
                    <a:cubicBezTo>
                      <a:pt x="2635" y="435"/>
                      <a:pt x="2614" y="395"/>
                      <a:pt x="2594" y="356"/>
                    </a:cubicBezTo>
                    <a:cubicBezTo>
                      <a:pt x="2605" y="347"/>
                      <a:pt x="2616" y="338"/>
                      <a:pt x="2625" y="326"/>
                    </a:cubicBezTo>
                    <a:close/>
                    <a:moveTo>
                      <a:pt x="2493" y="455"/>
                    </a:moveTo>
                    <a:cubicBezTo>
                      <a:pt x="2499" y="472"/>
                      <a:pt x="2506" y="489"/>
                      <a:pt x="2513" y="505"/>
                    </a:cubicBezTo>
                    <a:cubicBezTo>
                      <a:pt x="2508" y="500"/>
                      <a:pt x="2502" y="496"/>
                      <a:pt x="2499" y="492"/>
                    </a:cubicBezTo>
                    <a:cubicBezTo>
                      <a:pt x="2489" y="486"/>
                      <a:pt x="2480" y="483"/>
                      <a:pt x="2471" y="483"/>
                    </a:cubicBezTo>
                    <a:cubicBezTo>
                      <a:pt x="2469" y="483"/>
                      <a:pt x="2467" y="483"/>
                      <a:pt x="2465" y="483"/>
                    </a:cubicBezTo>
                    <a:cubicBezTo>
                      <a:pt x="2474" y="474"/>
                      <a:pt x="2484" y="464"/>
                      <a:pt x="2493" y="455"/>
                    </a:cubicBezTo>
                    <a:close/>
                    <a:moveTo>
                      <a:pt x="414" y="517"/>
                    </a:moveTo>
                    <a:cubicBezTo>
                      <a:pt x="425" y="522"/>
                      <a:pt x="437" y="528"/>
                      <a:pt x="448" y="533"/>
                    </a:cubicBezTo>
                    <a:cubicBezTo>
                      <a:pt x="405" y="556"/>
                      <a:pt x="360" y="578"/>
                      <a:pt x="317" y="599"/>
                    </a:cubicBezTo>
                    <a:cubicBezTo>
                      <a:pt x="340" y="576"/>
                      <a:pt x="366" y="556"/>
                      <a:pt x="394" y="537"/>
                    </a:cubicBezTo>
                    <a:cubicBezTo>
                      <a:pt x="403" y="531"/>
                      <a:pt x="409" y="524"/>
                      <a:pt x="414" y="517"/>
                    </a:cubicBezTo>
                    <a:close/>
                    <a:moveTo>
                      <a:pt x="2879" y="392"/>
                    </a:moveTo>
                    <a:cubicBezTo>
                      <a:pt x="2883" y="483"/>
                      <a:pt x="2888" y="574"/>
                      <a:pt x="2894" y="666"/>
                    </a:cubicBezTo>
                    <a:cubicBezTo>
                      <a:pt x="2871" y="576"/>
                      <a:pt x="2868" y="483"/>
                      <a:pt x="2879" y="392"/>
                    </a:cubicBezTo>
                    <a:close/>
                    <a:moveTo>
                      <a:pt x="466" y="705"/>
                    </a:moveTo>
                    <a:cubicBezTo>
                      <a:pt x="468" y="707"/>
                      <a:pt x="468" y="707"/>
                      <a:pt x="468" y="709"/>
                    </a:cubicBezTo>
                    <a:cubicBezTo>
                      <a:pt x="466" y="709"/>
                      <a:pt x="464" y="710"/>
                      <a:pt x="461" y="712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3"/>
                    </a:moveTo>
                    <a:cubicBezTo>
                      <a:pt x="2334" y="664"/>
                      <a:pt x="2359" y="684"/>
                      <a:pt x="2383" y="705"/>
                    </a:cubicBezTo>
                    <a:cubicBezTo>
                      <a:pt x="2387" y="714"/>
                      <a:pt x="2390" y="724"/>
                      <a:pt x="2398" y="731"/>
                    </a:cubicBezTo>
                    <a:cubicBezTo>
                      <a:pt x="2415" y="750"/>
                      <a:pt x="2433" y="761"/>
                      <a:pt x="2454" y="765"/>
                    </a:cubicBezTo>
                    <a:cubicBezTo>
                      <a:pt x="2486" y="794"/>
                      <a:pt x="2515" y="822"/>
                      <a:pt x="2547" y="852"/>
                    </a:cubicBezTo>
                    <a:cubicBezTo>
                      <a:pt x="2463" y="787"/>
                      <a:pt x="2379" y="722"/>
                      <a:pt x="2297" y="656"/>
                    </a:cubicBezTo>
                    <a:cubicBezTo>
                      <a:pt x="2301" y="651"/>
                      <a:pt x="2305" y="647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3"/>
                      <a:pt x="547" y="878"/>
                      <a:pt x="494" y="914"/>
                    </a:cubicBezTo>
                    <a:cubicBezTo>
                      <a:pt x="545" y="875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6"/>
                      <a:pt x="230" y="1046"/>
                    </a:cubicBezTo>
                    <a:cubicBezTo>
                      <a:pt x="230" y="1048"/>
                      <a:pt x="228" y="1050"/>
                      <a:pt x="226" y="1052"/>
                    </a:cubicBezTo>
                    <a:cubicBezTo>
                      <a:pt x="226" y="1050"/>
                      <a:pt x="226" y="1046"/>
                      <a:pt x="226" y="1044"/>
                    </a:cubicBezTo>
                    <a:close/>
                    <a:moveTo>
                      <a:pt x="2894" y="1098"/>
                    </a:moveTo>
                    <a:cubicBezTo>
                      <a:pt x="2903" y="1111"/>
                      <a:pt x="2912" y="1124"/>
                      <a:pt x="2920" y="1136"/>
                    </a:cubicBezTo>
                    <a:cubicBezTo>
                      <a:pt x="2909" y="1130"/>
                      <a:pt x="2898" y="1124"/>
                      <a:pt x="2884" y="1117"/>
                    </a:cubicBezTo>
                    <a:cubicBezTo>
                      <a:pt x="2888" y="1111"/>
                      <a:pt x="2892" y="1104"/>
                      <a:pt x="2894" y="1098"/>
                    </a:cubicBezTo>
                    <a:close/>
                    <a:moveTo>
                      <a:pt x="2914" y="1"/>
                    </a:moveTo>
                    <a:cubicBezTo>
                      <a:pt x="2904" y="1"/>
                      <a:pt x="2894" y="3"/>
                      <a:pt x="2884" y="8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21"/>
                    </a:cubicBezTo>
                    <a:cubicBezTo>
                      <a:pt x="2400" y="373"/>
                      <a:pt x="2348" y="429"/>
                      <a:pt x="2295" y="485"/>
                    </a:cubicBezTo>
                    <a:cubicBezTo>
                      <a:pt x="2293" y="483"/>
                      <a:pt x="2293" y="483"/>
                      <a:pt x="2292" y="483"/>
                    </a:cubicBez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9"/>
                    </a:cubicBezTo>
                    <a:cubicBezTo>
                      <a:pt x="2202" y="580"/>
                      <a:pt x="2182" y="599"/>
                      <a:pt x="2163" y="619"/>
                    </a:cubicBezTo>
                    <a:cubicBezTo>
                      <a:pt x="2141" y="640"/>
                      <a:pt x="2137" y="684"/>
                      <a:pt x="2163" y="705"/>
                    </a:cubicBezTo>
                    <a:cubicBezTo>
                      <a:pt x="2314" y="822"/>
                      <a:pt x="2465" y="942"/>
                      <a:pt x="2616" y="1061"/>
                    </a:cubicBezTo>
                    <a:cubicBezTo>
                      <a:pt x="2728" y="1149"/>
                      <a:pt x="2836" y="1253"/>
                      <a:pt x="2978" y="1287"/>
                    </a:cubicBezTo>
                    <a:cubicBezTo>
                      <a:pt x="2982" y="1287"/>
                      <a:pt x="2986" y="1288"/>
                      <a:pt x="2991" y="1288"/>
                    </a:cubicBezTo>
                    <a:cubicBezTo>
                      <a:pt x="3024" y="1288"/>
                      <a:pt x="3057" y="1263"/>
                      <a:pt x="3054" y="1227"/>
                    </a:cubicBezTo>
                    <a:cubicBezTo>
                      <a:pt x="3026" y="850"/>
                      <a:pt x="2998" y="474"/>
                      <a:pt x="2987" y="95"/>
                    </a:cubicBezTo>
                    <a:cubicBezTo>
                      <a:pt x="2987" y="78"/>
                      <a:pt x="2983" y="67"/>
                      <a:pt x="2974" y="58"/>
                    </a:cubicBezTo>
                    <a:cubicBezTo>
                      <a:pt x="2974" y="26"/>
                      <a:pt x="2947" y="1"/>
                      <a:pt x="2914" y="1"/>
                    </a:cubicBezTo>
                    <a:close/>
                    <a:moveTo>
                      <a:pt x="89" y="251"/>
                    </a:moveTo>
                    <a:cubicBezTo>
                      <a:pt x="80" y="251"/>
                      <a:pt x="72" y="251"/>
                      <a:pt x="64" y="252"/>
                    </a:cubicBezTo>
                    <a:cubicBezTo>
                      <a:pt x="34" y="254"/>
                      <a:pt x="0" y="276"/>
                      <a:pt x="4" y="311"/>
                    </a:cubicBezTo>
                    <a:cubicBezTo>
                      <a:pt x="6" y="328"/>
                      <a:pt x="8" y="347"/>
                      <a:pt x="10" y="364"/>
                    </a:cubicBezTo>
                    <a:cubicBezTo>
                      <a:pt x="8" y="371"/>
                      <a:pt x="8" y="379"/>
                      <a:pt x="8" y="386"/>
                    </a:cubicBezTo>
                    <a:cubicBezTo>
                      <a:pt x="11" y="407"/>
                      <a:pt x="15" y="427"/>
                      <a:pt x="17" y="448"/>
                    </a:cubicBezTo>
                    <a:cubicBezTo>
                      <a:pt x="41" y="720"/>
                      <a:pt x="51" y="994"/>
                      <a:pt x="45" y="1268"/>
                    </a:cubicBezTo>
                    <a:cubicBezTo>
                      <a:pt x="44" y="1302"/>
                      <a:pt x="75" y="1328"/>
                      <a:pt x="107" y="1328"/>
                    </a:cubicBezTo>
                    <a:cubicBezTo>
                      <a:pt x="117" y="1328"/>
                      <a:pt x="127" y="1325"/>
                      <a:pt x="136" y="1320"/>
                    </a:cubicBezTo>
                    <a:cubicBezTo>
                      <a:pt x="155" y="1309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8"/>
                    </a:cubicBezTo>
                    <a:cubicBezTo>
                      <a:pt x="453" y="1082"/>
                      <a:pt x="688" y="919"/>
                      <a:pt x="940" y="781"/>
                    </a:cubicBezTo>
                    <a:cubicBezTo>
                      <a:pt x="981" y="757"/>
                      <a:pt x="977" y="699"/>
                      <a:pt x="940" y="675"/>
                    </a:cubicBezTo>
                    <a:cubicBezTo>
                      <a:pt x="789" y="582"/>
                      <a:pt x="636" y="494"/>
                      <a:pt x="479" y="414"/>
                    </a:cubicBezTo>
                    <a:cubicBezTo>
                      <a:pt x="371" y="356"/>
                      <a:pt x="221" y="251"/>
                      <a:pt x="89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450989" y="1180581"/>
                <a:ext cx="491000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0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5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4"/>
                    </a:cubicBezTo>
                    <a:cubicBezTo>
                      <a:pt x="227" y="167"/>
                      <a:pt x="199" y="156"/>
                      <a:pt x="171" y="156"/>
                    </a:cubicBezTo>
                    <a:cubicBezTo>
                      <a:pt x="82" y="156"/>
                      <a:pt x="1" y="277"/>
                      <a:pt x="81" y="364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1"/>
                      <a:pt x="1114" y="1313"/>
                    </a:cubicBezTo>
                    <a:cubicBezTo>
                      <a:pt x="1209" y="1416"/>
                      <a:pt x="1300" y="1518"/>
                      <a:pt x="1421" y="1591"/>
                    </a:cubicBezTo>
                    <a:cubicBezTo>
                      <a:pt x="1443" y="1605"/>
                      <a:pt x="1464" y="1610"/>
                      <a:pt x="1483" y="1610"/>
                    </a:cubicBezTo>
                    <a:cubicBezTo>
                      <a:pt x="1495" y="1610"/>
                      <a:pt x="1507" y="1608"/>
                      <a:pt x="1518" y="1604"/>
                    </a:cubicBezTo>
                    <a:cubicBezTo>
                      <a:pt x="1542" y="1600"/>
                      <a:pt x="1567" y="1591"/>
                      <a:pt x="1589" y="1569"/>
                    </a:cubicBezTo>
                    <a:cubicBezTo>
                      <a:pt x="2042" y="1112"/>
                      <a:pt x="2499" y="657"/>
                      <a:pt x="2959" y="208"/>
                    </a:cubicBezTo>
                    <a:cubicBezTo>
                      <a:pt x="3046" y="122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437932" y="1279555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2"/>
                      <a:pt x="2515" y="546"/>
                      <a:pt x="2278" y="774"/>
                    </a:cubicBezTo>
                    <a:cubicBezTo>
                      <a:pt x="2155" y="893"/>
                      <a:pt x="2024" y="1007"/>
                      <a:pt x="1894" y="1117"/>
                    </a:cubicBezTo>
                    <a:cubicBezTo>
                      <a:pt x="1797" y="1195"/>
                      <a:pt x="1678" y="1266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8"/>
                    </a:cubicBezTo>
                    <a:cubicBezTo>
                      <a:pt x="611" y="915"/>
                      <a:pt x="1092" y="1285"/>
                      <a:pt x="1575" y="1650"/>
                    </a:cubicBezTo>
                    <a:cubicBezTo>
                      <a:pt x="1597" y="1666"/>
                      <a:pt x="1619" y="1673"/>
                      <a:pt x="1639" y="1673"/>
                    </a:cubicBezTo>
                    <a:cubicBezTo>
                      <a:pt x="1680" y="1673"/>
                      <a:pt x="1715" y="1645"/>
                      <a:pt x="1733" y="1607"/>
                    </a:cubicBezTo>
                    <a:cubicBezTo>
                      <a:pt x="1748" y="1596"/>
                      <a:pt x="1763" y="1581"/>
                      <a:pt x="1773" y="1561"/>
                    </a:cubicBezTo>
                    <a:cubicBezTo>
                      <a:pt x="1829" y="1434"/>
                      <a:pt x="1993" y="1348"/>
                      <a:pt x="2097" y="1260"/>
                    </a:cubicBezTo>
                    <a:cubicBezTo>
                      <a:pt x="2218" y="1160"/>
                      <a:pt x="2336" y="1055"/>
                      <a:pt x="2449" y="945"/>
                    </a:cubicBezTo>
                    <a:cubicBezTo>
                      <a:pt x="2688" y="720"/>
                      <a:pt x="2908" y="474"/>
                      <a:pt x="3111" y="214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434386" y="743583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8" y="1"/>
                    </a:moveTo>
                    <a:cubicBezTo>
                      <a:pt x="1590" y="1"/>
                      <a:pt x="1561" y="11"/>
                      <a:pt x="1535" y="34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5"/>
                      <a:pt x="163" y="1425"/>
                    </a:cubicBezTo>
                    <a:cubicBezTo>
                      <a:pt x="183" y="1425"/>
                      <a:pt x="205" y="1418"/>
                      <a:pt x="227" y="1403"/>
                    </a:cubicBezTo>
                    <a:cubicBezTo>
                      <a:pt x="715" y="1056"/>
                      <a:pt x="1183" y="681"/>
                      <a:pt x="1627" y="278"/>
                    </a:cubicBezTo>
                    <a:cubicBezTo>
                      <a:pt x="1834" y="484"/>
                      <a:pt x="2041" y="687"/>
                      <a:pt x="2250" y="892"/>
                    </a:cubicBezTo>
                    <a:cubicBezTo>
                      <a:pt x="2466" y="1104"/>
                      <a:pt x="2673" y="1343"/>
                      <a:pt x="2930" y="1507"/>
                    </a:cubicBezTo>
                    <a:cubicBezTo>
                      <a:pt x="2951" y="1521"/>
                      <a:pt x="2973" y="1527"/>
                      <a:pt x="2992" y="1527"/>
                    </a:cubicBezTo>
                    <a:cubicBezTo>
                      <a:pt x="3095" y="1527"/>
                      <a:pt x="3162" y="1369"/>
                      <a:pt x="3053" y="1298"/>
                    </a:cubicBezTo>
                    <a:cubicBezTo>
                      <a:pt x="2814" y="1145"/>
                      <a:pt x="2621" y="918"/>
                      <a:pt x="2421" y="720"/>
                    </a:cubicBezTo>
                    <a:cubicBezTo>
                      <a:pt x="2194" y="497"/>
                      <a:pt x="1966" y="273"/>
                      <a:pt x="1741" y="51"/>
                    </a:cubicBezTo>
                    <a:cubicBezTo>
                      <a:pt x="1720" y="30"/>
                      <a:pt x="1698" y="19"/>
                      <a:pt x="1675" y="16"/>
                    </a:cubicBezTo>
                    <a:cubicBezTo>
                      <a:pt x="1658" y="6"/>
                      <a:pt x="1638" y="1"/>
                      <a:pt x="1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451956" y="628490"/>
                <a:ext cx="497448" cy="240664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3" extrusionOk="0">
                    <a:moveTo>
                      <a:pt x="1510" y="1"/>
                    </a:moveTo>
                    <a:cubicBezTo>
                      <a:pt x="1483" y="1"/>
                      <a:pt x="1455" y="13"/>
                      <a:pt x="1432" y="42"/>
                    </a:cubicBezTo>
                    <a:cubicBezTo>
                      <a:pt x="1061" y="496"/>
                      <a:pt x="556" y="836"/>
                      <a:pt x="97" y="1198"/>
                    </a:cubicBezTo>
                    <a:cubicBezTo>
                      <a:pt x="1" y="1274"/>
                      <a:pt x="89" y="1397"/>
                      <a:pt x="190" y="1397"/>
                    </a:cubicBezTo>
                    <a:cubicBezTo>
                      <a:pt x="216" y="1397"/>
                      <a:pt x="244" y="1389"/>
                      <a:pt x="269" y="1369"/>
                    </a:cubicBezTo>
                    <a:cubicBezTo>
                      <a:pt x="709" y="1022"/>
                      <a:pt x="1192" y="694"/>
                      <a:pt x="1559" y="265"/>
                    </a:cubicBezTo>
                    <a:cubicBezTo>
                      <a:pt x="1991" y="653"/>
                      <a:pt x="2415" y="1050"/>
                      <a:pt x="2828" y="1457"/>
                    </a:cubicBezTo>
                    <a:cubicBezTo>
                      <a:pt x="2853" y="1482"/>
                      <a:pt x="2882" y="1492"/>
                      <a:pt x="2909" y="1492"/>
                    </a:cubicBezTo>
                    <a:cubicBezTo>
                      <a:pt x="3002" y="1492"/>
                      <a:pt x="3085" y="1370"/>
                      <a:pt x="3000" y="1285"/>
                    </a:cubicBezTo>
                    <a:cubicBezTo>
                      <a:pt x="2573" y="866"/>
                      <a:pt x="2137" y="455"/>
                      <a:pt x="1689" y="58"/>
                    </a:cubicBezTo>
                    <a:cubicBezTo>
                      <a:pt x="1664" y="35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1" y="29"/>
                    </a:cubicBezTo>
                    <a:cubicBezTo>
                      <a:pt x="1560" y="11"/>
                      <a:pt x="1535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473234" y="86335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1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6"/>
                      <a:pt x="1294" y="352"/>
                    </a:cubicBezTo>
                    <a:cubicBezTo>
                      <a:pt x="1311" y="335"/>
                      <a:pt x="1328" y="317"/>
                      <a:pt x="1345" y="300"/>
                    </a:cubicBezTo>
                    <a:close/>
                    <a:moveTo>
                      <a:pt x="1086" y="568"/>
                    </a:moveTo>
                    <a:cubicBezTo>
                      <a:pt x="1134" y="772"/>
                      <a:pt x="1188" y="975"/>
                      <a:pt x="1244" y="1176"/>
                    </a:cubicBezTo>
                    <a:cubicBezTo>
                      <a:pt x="1170" y="1001"/>
                      <a:pt x="1089" y="829"/>
                      <a:pt x="991" y="667"/>
                    </a:cubicBezTo>
                    <a:cubicBezTo>
                      <a:pt x="1022" y="634"/>
                      <a:pt x="1054" y="602"/>
                      <a:pt x="1086" y="568"/>
                    </a:cubicBezTo>
                    <a:close/>
                    <a:moveTo>
                      <a:pt x="496" y="1178"/>
                    </a:moveTo>
                    <a:cubicBezTo>
                      <a:pt x="496" y="1187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1"/>
                      <a:pt x="323" y="1363"/>
                      <a:pt x="323" y="1364"/>
                    </a:cubicBezTo>
                    <a:cubicBezTo>
                      <a:pt x="347" y="1402"/>
                      <a:pt x="372" y="1439"/>
                      <a:pt x="394" y="1474"/>
                    </a:cubicBezTo>
                    <a:cubicBezTo>
                      <a:pt x="364" y="1443"/>
                      <a:pt x="332" y="1411"/>
                      <a:pt x="303" y="1379"/>
                    </a:cubicBezTo>
                    <a:cubicBezTo>
                      <a:pt x="308" y="1374"/>
                      <a:pt x="316" y="1366"/>
                      <a:pt x="321" y="1361"/>
                    </a:cubicBezTo>
                    <a:close/>
                    <a:moveTo>
                      <a:pt x="1932" y="1480"/>
                    </a:moveTo>
                    <a:cubicBezTo>
                      <a:pt x="1977" y="1586"/>
                      <a:pt x="2018" y="1696"/>
                      <a:pt x="2057" y="1806"/>
                    </a:cubicBezTo>
                    <a:cubicBezTo>
                      <a:pt x="2050" y="1814"/>
                      <a:pt x="2042" y="1819"/>
                      <a:pt x="2035" y="1827"/>
                    </a:cubicBezTo>
                    <a:cubicBezTo>
                      <a:pt x="2001" y="1711"/>
                      <a:pt x="1966" y="1596"/>
                      <a:pt x="1932" y="1480"/>
                    </a:cubicBezTo>
                    <a:close/>
                    <a:moveTo>
                      <a:pt x="733" y="1797"/>
                    </a:moveTo>
                    <a:cubicBezTo>
                      <a:pt x="746" y="1821"/>
                      <a:pt x="757" y="1847"/>
                      <a:pt x="771" y="1872"/>
                    </a:cubicBezTo>
                    <a:cubicBezTo>
                      <a:pt x="750" y="1849"/>
                      <a:pt x="730" y="1829"/>
                      <a:pt x="709" y="1806"/>
                    </a:cubicBezTo>
                    <a:cubicBezTo>
                      <a:pt x="718" y="1804"/>
                      <a:pt x="726" y="1801"/>
                      <a:pt x="733" y="1797"/>
                    </a:cubicBezTo>
                    <a:close/>
                    <a:moveTo>
                      <a:pt x="1302" y="2373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79"/>
                      <a:pt x="1332" y="2485"/>
                      <a:pt x="1326" y="2491"/>
                    </a:cubicBezTo>
                    <a:cubicBezTo>
                      <a:pt x="1306" y="2466"/>
                      <a:pt x="1283" y="2444"/>
                      <a:pt x="1263" y="2420"/>
                    </a:cubicBezTo>
                    <a:cubicBezTo>
                      <a:pt x="1278" y="2407"/>
                      <a:pt x="1291" y="2392"/>
                      <a:pt x="1302" y="2373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6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0"/>
                      <a:pt x="2275" y="1933"/>
                      <a:pt x="2715" y="1529"/>
                    </a:cubicBezTo>
                    <a:cubicBezTo>
                      <a:pt x="2732" y="1512"/>
                      <a:pt x="2743" y="1495"/>
                      <a:pt x="2749" y="1476"/>
                    </a:cubicBezTo>
                    <a:cubicBezTo>
                      <a:pt x="2786" y="1433"/>
                      <a:pt x="2793" y="1372"/>
                      <a:pt x="2737" y="1323"/>
                    </a:cubicBezTo>
                    <a:cubicBezTo>
                      <a:pt x="2268" y="930"/>
                      <a:pt x="1833" y="499"/>
                      <a:pt x="1434" y="35"/>
                    </a:cubicBezTo>
                    <a:cubicBezTo>
                      <a:pt x="1413" y="11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8"/>
              <p:cNvSpPr/>
              <p:nvPr/>
            </p:nvSpPr>
            <p:spPr>
              <a:xfrm>
                <a:off x="554960" y="944915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59"/>
                      <a:pt x="823" y="165"/>
                    </a:cubicBezTo>
                    <a:cubicBezTo>
                      <a:pt x="815" y="163"/>
                      <a:pt x="806" y="163"/>
                      <a:pt x="799" y="163"/>
                    </a:cubicBezTo>
                    <a:cubicBezTo>
                      <a:pt x="802" y="159"/>
                      <a:pt x="806" y="156"/>
                      <a:pt x="810" y="152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30"/>
                    </a:cubicBezTo>
                    <a:cubicBezTo>
                      <a:pt x="239" y="728"/>
                      <a:pt x="232" y="728"/>
                      <a:pt x="226" y="728"/>
                    </a:cubicBez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6"/>
                    </a:moveTo>
                    <a:lnTo>
                      <a:pt x="159" y="886"/>
                    </a:lnTo>
                    <a:cubicBezTo>
                      <a:pt x="209" y="933"/>
                      <a:pt x="258" y="978"/>
                      <a:pt x="308" y="1024"/>
                    </a:cubicBezTo>
                    <a:cubicBezTo>
                      <a:pt x="323" y="1043"/>
                      <a:pt x="340" y="1060"/>
                      <a:pt x="355" y="1078"/>
                    </a:cubicBezTo>
                    <a:cubicBezTo>
                      <a:pt x="280" y="1013"/>
                      <a:pt x="196" y="939"/>
                      <a:pt x="159" y="886"/>
                    </a:cubicBezTo>
                    <a:close/>
                    <a:moveTo>
                      <a:pt x="800" y="497"/>
                    </a:moveTo>
                    <a:cubicBezTo>
                      <a:pt x="819" y="508"/>
                      <a:pt x="838" y="528"/>
                      <a:pt x="856" y="555"/>
                    </a:cubicBezTo>
                    <a:cubicBezTo>
                      <a:pt x="886" y="596"/>
                      <a:pt x="918" y="635"/>
                      <a:pt x="950" y="674"/>
                    </a:cubicBezTo>
                    <a:cubicBezTo>
                      <a:pt x="985" y="717"/>
                      <a:pt x="1030" y="773"/>
                      <a:pt x="1082" y="804"/>
                    </a:cubicBezTo>
                    <a:cubicBezTo>
                      <a:pt x="974" y="899"/>
                      <a:pt x="864" y="996"/>
                      <a:pt x="754" y="1093"/>
                    </a:cubicBezTo>
                    <a:cubicBezTo>
                      <a:pt x="664" y="1013"/>
                      <a:pt x="580" y="927"/>
                      <a:pt x="502" y="836"/>
                    </a:cubicBezTo>
                    <a:cubicBezTo>
                      <a:pt x="597" y="730"/>
                      <a:pt x="690" y="622"/>
                      <a:pt x="786" y="515"/>
                    </a:cubicBezTo>
                    <a:cubicBezTo>
                      <a:pt x="791" y="510"/>
                      <a:pt x="797" y="502"/>
                      <a:pt x="800" y="497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7"/>
                      <a:pt x="806" y="1326"/>
                      <a:pt x="800" y="1334"/>
                    </a:cubicBezTo>
                    <a:cubicBezTo>
                      <a:pt x="795" y="1330"/>
                      <a:pt x="789" y="1325"/>
                      <a:pt x="784" y="1319"/>
                    </a:cubicBezTo>
                    <a:cubicBezTo>
                      <a:pt x="791" y="1315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51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4"/>
                    </a:cubicBezTo>
                    <a:cubicBezTo>
                      <a:pt x="241" y="542"/>
                      <a:pt x="180" y="609"/>
                      <a:pt x="116" y="676"/>
                    </a:cubicBezTo>
                    <a:cubicBezTo>
                      <a:pt x="79" y="719"/>
                      <a:pt x="4" y="780"/>
                      <a:pt x="3" y="844"/>
                    </a:cubicBezTo>
                    <a:cubicBezTo>
                      <a:pt x="1" y="896"/>
                      <a:pt x="16" y="926"/>
                      <a:pt x="53" y="963"/>
                    </a:cubicBezTo>
                    <a:cubicBezTo>
                      <a:pt x="133" y="1041"/>
                      <a:pt x="223" y="1112"/>
                      <a:pt x="306" y="1187"/>
                    </a:cubicBezTo>
                    <a:cubicBezTo>
                      <a:pt x="463" y="1326"/>
                      <a:pt x="620" y="1466"/>
                      <a:pt x="776" y="1604"/>
                    </a:cubicBezTo>
                    <a:cubicBezTo>
                      <a:pt x="789" y="1616"/>
                      <a:pt x="804" y="1622"/>
                      <a:pt x="819" y="1622"/>
                    </a:cubicBezTo>
                    <a:cubicBezTo>
                      <a:pt x="834" y="1622"/>
                      <a:pt x="849" y="1616"/>
                      <a:pt x="862" y="1604"/>
                    </a:cubicBezTo>
                    <a:cubicBezTo>
                      <a:pt x="1099" y="1384"/>
                      <a:pt x="1337" y="1166"/>
                      <a:pt x="1576" y="946"/>
                    </a:cubicBezTo>
                    <a:cubicBezTo>
                      <a:pt x="1589" y="940"/>
                      <a:pt x="1600" y="931"/>
                      <a:pt x="1606" y="918"/>
                    </a:cubicBezTo>
                    <a:cubicBezTo>
                      <a:pt x="1608" y="916"/>
                      <a:pt x="1608" y="916"/>
                      <a:pt x="1610" y="914"/>
                    </a:cubicBezTo>
                    <a:cubicBezTo>
                      <a:pt x="1632" y="894"/>
                      <a:pt x="1632" y="870"/>
                      <a:pt x="1621" y="849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6"/>
                      <a:pt x="1013" y="182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8"/>
              <p:cNvSpPr/>
              <p:nvPr/>
            </p:nvSpPr>
            <p:spPr>
              <a:xfrm>
                <a:off x="622661" y="1018420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0"/>
                      <a:pt x="403" y="197"/>
                      <a:pt x="408" y="203"/>
                    </a:cubicBezTo>
                    <a:cubicBezTo>
                      <a:pt x="397" y="207"/>
                      <a:pt x="386" y="210"/>
                      <a:pt x="375" y="214"/>
                    </a:cubicBezTo>
                    <a:cubicBezTo>
                      <a:pt x="380" y="205"/>
                      <a:pt x="386" y="194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0"/>
                      <a:pt x="498" y="304"/>
                    </a:cubicBezTo>
                    <a:cubicBezTo>
                      <a:pt x="492" y="304"/>
                      <a:pt x="489" y="306"/>
                      <a:pt x="483" y="307"/>
                    </a:cubicBezTo>
                    <a:cubicBezTo>
                      <a:pt x="487" y="304"/>
                      <a:pt x="489" y="300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8"/>
                    </a:moveTo>
                    <a:cubicBezTo>
                      <a:pt x="373" y="466"/>
                      <a:pt x="367" y="473"/>
                      <a:pt x="360" y="483"/>
                    </a:cubicBezTo>
                    <a:cubicBezTo>
                      <a:pt x="356" y="477"/>
                      <a:pt x="353" y="471"/>
                      <a:pt x="349" y="466"/>
                    </a:cubicBezTo>
                    <a:cubicBezTo>
                      <a:pt x="358" y="464"/>
                      <a:pt x="369" y="460"/>
                      <a:pt x="380" y="458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3"/>
                    </a:cubicBezTo>
                    <a:cubicBezTo>
                      <a:pt x="220" y="59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699"/>
                      <a:pt x="332" y="718"/>
                    </a:cubicBezTo>
                    <a:cubicBezTo>
                      <a:pt x="346" y="722"/>
                      <a:pt x="360" y="723"/>
                      <a:pt x="373" y="723"/>
                    </a:cubicBezTo>
                    <a:cubicBezTo>
                      <a:pt x="462" y="723"/>
                      <a:pt x="526" y="636"/>
                      <a:pt x="591" y="576"/>
                    </a:cubicBezTo>
                    <a:cubicBezTo>
                      <a:pt x="647" y="524"/>
                      <a:pt x="761" y="447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8"/>
              <p:cNvSpPr/>
              <p:nvPr/>
            </p:nvSpPr>
            <p:spPr>
              <a:xfrm>
                <a:off x="449538" y="2374227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3"/>
                    </a:moveTo>
                    <a:cubicBezTo>
                      <a:pt x="2780" y="253"/>
                      <a:pt x="2767" y="314"/>
                      <a:pt x="2760" y="376"/>
                    </a:cubicBezTo>
                    <a:cubicBezTo>
                      <a:pt x="2752" y="331"/>
                      <a:pt x="2743" y="285"/>
                      <a:pt x="2733" y="240"/>
                    </a:cubicBezTo>
                    <a:cubicBezTo>
                      <a:pt x="2754" y="223"/>
                      <a:pt x="2776" y="208"/>
                      <a:pt x="2799" y="193"/>
                    </a:cubicBezTo>
                    <a:close/>
                    <a:moveTo>
                      <a:pt x="133" y="380"/>
                    </a:moveTo>
                    <a:cubicBezTo>
                      <a:pt x="166" y="389"/>
                      <a:pt x="202" y="406"/>
                      <a:pt x="235" y="424"/>
                    </a:cubicBezTo>
                    <a:cubicBezTo>
                      <a:pt x="203" y="426"/>
                      <a:pt x="170" y="432"/>
                      <a:pt x="138" y="439"/>
                    </a:cubicBezTo>
                    <a:cubicBezTo>
                      <a:pt x="136" y="419"/>
                      <a:pt x="134" y="398"/>
                      <a:pt x="133" y="380"/>
                    </a:cubicBezTo>
                    <a:close/>
                    <a:moveTo>
                      <a:pt x="2625" y="327"/>
                    </a:moveTo>
                    <a:cubicBezTo>
                      <a:pt x="2635" y="376"/>
                      <a:pt x="2644" y="424"/>
                      <a:pt x="2655" y="475"/>
                    </a:cubicBezTo>
                    <a:cubicBezTo>
                      <a:pt x="2635" y="434"/>
                      <a:pt x="2614" y="395"/>
                      <a:pt x="2594" y="355"/>
                    </a:cubicBezTo>
                    <a:cubicBezTo>
                      <a:pt x="2605" y="346"/>
                      <a:pt x="2616" y="337"/>
                      <a:pt x="2625" y="327"/>
                    </a:cubicBezTo>
                    <a:close/>
                    <a:moveTo>
                      <a:pt x="2493" y="454"/>
                    </a:moveTo>
                    <a:cubicBezTo>
                      <a:pt x="2499" y="471"/>
                      <a:pt x="2506" y="488"/>
                      <a:pt x="2513" y="505"/>
                    </a:cubicBezTo>
                    <a:cubicBezTo>
                      <a:pt x="2508" y="501"/>
                      <a:pt x="2502" y="495"/>
                      <a:pt x="2499" y="492"/>
                    </a:cubicBezTo>
                    <a:cubicBezTo>
                      <a:pt x="2489" y="485"/>
                      <a:pt x="2480" y="482"/>
                      <a:pt x="2471" y="482"/>
                    </a:cubicBezTo>
                    <a:cubicBezTo>
                      <a:pt x="2469" y="482"/>
                      <a:pt x="2467" y="482"/>
                      <a:pt x="2465" y="482"/>
                    </a:cubicBezTo>
                    <a:cubicBezTo>
                      <a:pt x="2474" y="473"/>
                      <a:pt x="2484" y="464"/>
                      <a:pt x="2493" y="454"/>
                    </a:cubicBezTo>
                    <a:close/>
                    <a:moveTo>
                      <a:pt x="414" y="516"/>
                    </a:moveTo>
                    <a:cubicBezTo>
                      <a:pt x="425" y="521"/>
                      <a:pt x="437" y="527"/>
                      <a:pt x="448" y="533"/>
                    </a:cubicBezTo>
                    <a:cubicBezTo>
                      <a:pt x="405" y="555"/>
                      <a:pt x="360" y="577"/>
                      <a:pt x="317" y="600"/>
                    </a:cubicBezTo>
                    <a:cubicBezTo>
                      <a:pt x="340" y="575"/>
                      <a:pt x="366" y="555"/>
                      <a:pt x="394" y="536"/>
                    </a:cubicBezTo>
                    <a:cubicBezTo>
                      <a:pt x="403" y="531"/>
                      <a:pt x="409" y="523"/>
                      <a:pt x="414" y="516"/>
                    </a:cubicBezTo>
                    <a:close/>
                    <a:moveTo>
                      <a:pt x="2879" y="391"/>
                    </a:moveTo>
                    <a:cubicBezTo>
                      <a:pt x="2883" y="482"/>
                      <a:pt x="2888" y="574"/>
                      <a:pt x="2894" y="667"/>
                    </a:cubicBezTo>
                    <a:cubicBezTo>
                      <a:pt x="2871" y="575"/>
                      <a:pt x="2868" y="482"/>
                      <a:pt x="2879" y="391"/>
                    </a:cubicBezTo>
                    <a:close/>
                    <a:moveTo>
                      <a:pt x="466" y="704"/>
                    </a:moveTo>
                    <a:cubicBezTo>
                      <a:pt x="468" y="706"/>
                      <a:pt x="468" y="708"/>
                      <a:pt x="468" y="708"/>
                    </a:cubicBezTo>
                    <a:cubicBezTo>
                      <a:pt x="466" y="710"/>
                      <a:pt x="464" y="710"/>
                      <a:pt x="461" y="712"/>
                    </a:cubicBezTo>
                    <a:cubicBezTo>
                      <a:pt x="463" y="710"/>
                      <a:pt x="464" y="708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3"/>
                      <a:pt x="2359" y="684"/>
                      <a:pt x="2383" y="704"/>
                    </a:cubicBezTo>
                    <a:cubicBezTo>
                      <a:pt x="2387" y="713"/>
                      <a:pt x="2390" y="723"/>
                      <a:pt x="2398" y="730"/>
                    </a:cubicBezTo>
                    <a:cubicBezTo>
                      <a:pt x="2415" y="749"/>
                      <a:pt x="2433" y="760"/>
                      <a:pt x="2454" y="766"/>
                    </a:cubicBezTo>
                    <a:cubicBezTo>
                      <a:pt x="2486" y="794"/>
                      <a:pt x="2515" y="823"/>
                      <a:pt x="2547" y="853"/>
                    </a:cubicBezTo>
                    <a:cubicBezTo>
                      <a:pt x="2463" y="786"/>
                      <a:pt x="2379" y="721"/>
                      <a:pt x="2297" y="656"/>
                    </a:cubicBezTo>
                    <a:cubicBezTo>
                      <a:pt x="2301" y="652"/>
                      <a:pt x="2305" y="646"/>
                      <a:pt x="2308" y="643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2"/>
                      <a:pt x="547" y="877"/>
                      <a:pt x="494" y="915"/>
                    </a:cubicBezTo>
                    <a:cubicBezTo>
                      <a:pt x="545" y="874"/>
                      <a:pt x="599" y="838"/>
                      <a:pt x="655" y="808"/>
                    </a:cubicBezTo>
                    <a:close/>
                    <a:moveTo>
                      <a:pt x="226" y="1043"/>
                    </a:moveTo>
                    <a:cubicBezTo>
                      <a:pt x="228" y="1045"/>
                      <a:pt x="228" y="1045"/>
                      <a:pt x="230" y="1045"/>
                    </a:cubicBezTo>
                    <a:cubicBezTo>
                      <a:pt x="230" y="1047"/>
                      <a:pt x="228" y="1049"/>
                      <a:pt x="226" y="1051"/>
                    </a:cubicBezTo>
                    <a:lnTo>
                      <a:pt x="226" y="1043"/>
                    </a:lnTo>
                    <a:close/>
                    <a:moveTo>
                      <a:pt x="2894" y="1097"/>
                    </a:moveTo>
                    <a:cubicBezTo>
                      <a:pt x="2903" y="1111"/>
                      <a:pt x="2912" y="1124"/>
                      <a:pt x="2920" y="1135"/>
                    </a:cubicBezTo>
                    <a:cubicBezTo>
                      <a:pt x="2909" y="1129"/>
                      <a:pt x="2898" y="1124"/>
                      <a:pt x="2884" y="1116"/>
                    </a:cubicBezTo>
                    <a:cubicBezTo>
                      <a:pt x="2888" y="1111"/>
                      <a:pt x="2892" y="1105"/>
                      <a:pt x="2894" y="1097"/>
                    </a:cubicBezTo>
                    <a:close/>
                    <a:moveTo>
                      <a:pt x="2913" y="1"/>
                    </a:moveTo>
                    <a:cubicBezTo>
                      <a:pt x="2904" y="1"/>
                      <a:pt x="2894" y="3"/>
                      <a:pt x="2884" y="7"/>
                    </a:cubicBezTo>
                    <a:cubicBezTo>
                      <a:pt x="2743" y="68"/>
                      <a:pt x="2620" y="167"/>
                      <a:pt x="2502" y="275"/>
                    </a:cubicBezTo>
                    <a:cubicBezTo>
                      <a:pt x="2482" y="281"/>
                      <a:pt x="2461" y="298"/>
                      <a:pt x="2456" y="320"/>
                    </a:cubicBezTo>
                    <a:cubicBezTo>
                      <a:pt x="2400" y="374"/>
                      <a:pt x="2348" y="428"/>
                      <a:pt x="2295" y="484"/>
                    </a:cubicBezTo>
                    <a:cubicBezTo>
                      <a:pt x="2293" y="484"/>
                      <a:pt x="2293" y="482"/>
                      <a:pt x="2292" y="482"/>
                    </a:cubicBezTo>
                    <a:cubicBezTo>
                      <a:pt x="2284" y="480"/>
                      <a:pt x="2278" y="479"/>
                      <a:pt x="2272" y="479"/>
                    </a:cubicBezTo>
                    <a:cubicBezTo>
                      <a:pt x="2231" y="479"/>
                      <a:pt x="2211" y="523"/>
                      <a:pt x="2221" y="559"/>
                    </a:cubicBezTo>
                    <a:cubicBezTo>
                      <a:pt x="2202" y="579"/>
                      <a:pt x="2182" y="598"/>
                      <a:pt x="2163" y="618"/>
                    </a:cubicBezTo>
                    <a:cubicBezTo>
                      <a:pt x="2141" y="639"/>
                      <a:pt x="2137" y="684"/>
                      <a:pt x="2163" y="704"/>
                    </a:cubicBezTo>
                    <a:cubicBezTo>
                      <a:pt x="2314" y="823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6"/>
                    </a:cubicBezTo>
                    <a:cubicBezTo>
                      <a:pt x="2982" y="1287"/>
                      <a:pt x="2987" y="1287"/>
                      <a:pt x="2991" y="1287"/>
                    </a:cubicBezTo>
                    <a:cubicBezTo>
                      <a:pt x="3025" y="1287"/>
                      <a:pt x="3057" y="1264"/>
                      <a:pt x="3054" y="1228"/>
                    </a:cubicBezTo>
                    <a:cubicBezTo>
                      <a:pt x="3026" y="849"/>
                      <a:pt x="2998" y="473"/>
                      <a:pt x="2987" y="94"/>
                    </a:cubicBezTo>
                    <a:cubicBezTo>
                      <a:pt x="2987" y="79"/>
                      <a:pt x="2983" y="66"/>
                      <a:pt x="2974" y="57"/>
                    </a:cubicBezTo>
                    <a:cubicBezTo>
                      <a:pt x="2974" y="25"/>
                      <a:pt x="2947" y="1"/>
                      <a:pt x="2913" y="1"/>
                    </a:cubicBezTo>
                    <a:close/>
                    <a:moveTo>
                      <a:pt x="89" y="250"/>
                    </a:moveTo>
                    <a:cubicBezTo>
                      <a:pt x="80" y="250"/>
                      <a:pt x="72" y="250"/>
                      <a:pt x="64" y="251"/>
                    </a:cubicBezTo>
                    <a:cubicBezTo>
                      <a:pt x="34" y="255"/>
                      <a:pt x="0" y="275"/>
                      <a:pt x="4" y="311"/>
                    </a:cubicBezTo>
                    <a:cubicBezTo>
                      <a:pt x="6" y="329"/>
                      <a:pt x="8" y="346"/>
                      <a:pt x="10" y="363"/>
                    </a:cubicBezTo>
                    <a:cubicBezTo>
                      <a:pt x="8" y="370"/>
                      <a:pt x="8" y="378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3"/>
                      <a:pt x="45" y="1267"/>
                    </a:cubicBezTo>
                    <a:cubicBezTo>
                      <a:pt x="44" y="1301"/>
                      <a:pt x="75" y="1327"/>
                      <a:pt x="107" y="1327"/>
                    </a:cubicBezTo>
                    <a:cubicBezTo>
                      <a:pt x="117" y="1327"/>
                      <a:pt x="127" y="1325"/>
                      <a:pt x="136" y="1319"/>
                    </a:cubicBezTo>
                    <a:cubicBezTo>
                      <a:pt x="155" y="1308"/>
                      <a:pt x="170" y="1295"/>
                      <a:pt x="187" y="1282"/>
                    </a:cubicBezTo>
                    <a:cubicBezTo>
                      <a:pt x="203" y="1282"/>
                      <a:pt x="222" y="1278"/>
                      <a:pt x="233" y="1267"/>
                    </a:cubicBezTo>
                    <a:cubicBezTo>
                      <a:pt x="453" y="1081"/>
                      <a:pt x="688" y="918"/>
                      <a:pt x="940" y="781"/>
                    </a:cubicBezTo>
                    <a:cubicBezTo>
                      <a:pt x="981" y="758"/>
                      <a:pt x="977" y="698"/>
                      <a:pt x="940" y="676"/>
                    </a:cubicBezTo>
                    <a:cubicBezTo>
                      <a:pt x="789" y="583"/>
                      <a:pt x="636" y="495"/>
                      <a:pt x="479" y="413"/>
                    </a:cubicBezTo>
                    <a:cubicBezTo>
                      <a:pt x="371" y="355"/>
                      <a:pt x="221" y="250"/>
                      <a:pt x="89" y="2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8"/>
              <p:cNvSpPr/>
              <p:nvPr/>
            </p:nvSpPr>
            <p:spPr>
              <a:xfrm>
                <a:off x="450989" y="2126954"/>
                <a:ext cx="491000" cy="25968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1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899"/>
                      <a:pt x="1479" y="1336"/>
                    </a:cubicBezTo>
                    <a:cubicBezTo>
                      <a:pt x="1397" y="1270"/>
                      <a:pt x="1330" y="1190"/>
                      <a:pt x="1259" y="1114"/>
                    </a:cubicBezTo>
                    <a:cubicBezTo>
                      <a:pt x="1158" y="1002"/>
                      <a:pt x="1039" y="909"/>
                      <a:pt x="920" y="817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5"/>
                      <a:pt x="782" y="1013"/>
                    </a:cubicBezTo>
                    <a:cubicBezTo>
                      <a:pt x="899" y="1106"/>
                      <a:pt x="1013" y="1203"/>
                      <a:pt x="1114" y="1313"/>
                    </a:cubicBezTo>
                    <a:cubicBezTo>
                      <a:pt x="1209" y="1418"/>
                      <a:pt x="1300" y="1518"/>
                      <a:pt x="1421" y="1593"/>
                    </a:cubicBezTo>
                    <a:cubicBezTo>
                      <a:pt x="1443" y="1605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8"/>
              <p:cNvSpPr/>
              <p:nvPr/>
            </p:nvSpPr>
            <p:spPr>
              <a:xfrm>
                <a:off x="437932" y="2226089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2"/>
                    </a:cubicBezTo>
                    <a:cubicBezTo>
                      <a:pt x="2736" y="301"/>
                      <a:pt x="2515" y="545"/>
                      <a:pt x="2278" y="775"/>
                    </a:cubicBezTo>
                    <a:cubicBezTo>
                      <a:pt x="2155" y="894"/>
                      <a:pt x="2024" y="1006"/>
                      <a:pt x="1894" y="1116"/>
                    </a:cubicBezTo>
                    <a:cubicBezTo>
                      <a:pt x="1797" y="1196"/>
                      <a:pt x="1678" y="1267"/>
                      <a:pt x="1603" y="1368"/>
                    </a:cubicBezTo>
                    <a:cubicBezTo>
                      <a:pt x="1152" y="1028"/>
                      <a:pt x="701" y="683"/>
                      <a:pt x="231" y="368"/>
                    </a:cubicBezTo>
                    <a:cubicBezTo>
                      <a:pt x="209" y="354"/>
                      <a:pt x="188" y="347"/>
                      <a:pt x="167" y="347"/>
                    </a:cubicBezTo>
                    <a:cubicBezTo>
                      <a:pt x="67" y="347"/>
                      <a:pt x="0" y="506"/>
                      <a:pt x="108" y="579"/>
                    </a:cubicBezTo>
                    <a:cubicBezTo>
                      <a:pt x="611" y="916"/>
                      <a:pt x="1092" y="1286"/>
                      <a:pt x="1575" y="1649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5"/>
                      <a:pt x="1733" y="1606"/>
                    </a:cubicBezTo>
                    <a:cubicBezTo>
                      <a:pt x="1748" y="1595"/>
                      <a:pt x="1763" y="1580"/>
                      <a:pt x="1773" y="1560"/>
                    </a:cubicBezTo>
                    <a:cubicBezTo>
                      <a:pt x="1829" y="1433"/>
                      <a:pt x="1993" y="1347"/>
                      <a:pt x="2097" y="1259"/>
                    </a:cubicBezTo>
                    <a:cubicBezTo>
                      <a:pt x="2218" y="1159"/>
                      <a:pt x="2336" y="1054"/>
                      <a:pt x="2449" y="946"/>
                    </a:cubicBezTo>
                    <a:cubicBezTo>
                      <a:pt x="2688" y="719"/>
                      <a:pt x="2908" y="473"/>
                      <a:pt x="3111" y="214"/>
                    </a:cubicBezTo>
                    <a:cubicBezTo>
                      <a:pt x="3183" y="122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8"/>
              <p:cNvSpPr/>
              <p:nvPr/>
            </p:nvSpPr>
            <p:spPr>
              <a:xfrm>
                <a:off x="434225" y="1690117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1"/>
                    </a:moveTo>
                    <a:cubicBezTo>
                      <a:pt x="1589" y="1"/>
                      <a:pt x="1562" y="10"/>
                      <a:pt x="1536" y="33"/>
                    </a:cubicBezTo>
                    <a:cubicBezTo>
                      <a:pt x="1085" y="449"/>
                      <a:pt x="606" y="837"/>
                      <a:pt x="105" y="1193"/>
                    </a:cubicBezTo>
                    <a:cubicBezTo>
                      <a:pt x="1" y="1267"/>
                      <a:pt x="67" y="1425"/>
                      <a:pt x="165" y="1425"/>
                    </a:cubicBezTo>
                    <a:cubicBezTo>
                      <a:pt x="185" y="1425"/>
                      <a:pt x="206" y="1419"/>
                      <a:pt x="228" y="1404"/>
                    </a:cubicBezTo>
                    <a:cubicBezTo>
                      <a:pt x="716" y="1057"/>
                      <a:pt x="1184" y="680"/>
                      <a:pt x="1628" y="278"/>
                    </a:cubicBezTo>
                    <a:cubicBezTo>
                      <a:pt x="1835" y="483"/>
                      <a:pt x="2042" y="688"/>
                      <a:pt x="2251" y="891"/>
                    </a:cubicBezTo>
                    <a:cubicBezTo>
                      <a:pt x="2467" y="1104"/>
                      <a:pt x="2674" y="1342"/>
                      <a:pt x="2931" y="1506"/>
                    </a:cubicBezTo>
                    <a:cubicBezTo>
                      <a:pt x="2953" y="1520"/>
                      <a:pt x="2974" y="1526"/>
                      <a:pt x="2994" y="1526"/>
                    </a:cubicBezTo>
                    <a:cubicBezTo>
                      <a:pt x="3096" y="1526"/>
                      <a:pt x="3163" y="1368"/>
                      <a:pt x="3054" y="1297"/>
                    </a:cubicBezTo>
                    <a:cubicBezTo>
                      <a:pt x="2815" y="1145"/>
                      <a:pt x="2622" y="917"/>
                      <a:pt x="2422" y="719"/>
                    </a:cubicBezTo>
                    <a:cubicBezTo>
                      <a:pt x="2195" y="496"/>
                      <a:pt x="1967" y="274"/>
                      <a:pt x="1742" y="50"/>
                    </a:cubicBezTo>
                    <a:cubicBezTo>
                      <a:pt x="1721" y="30"/>
                      <a:pt x="1699" y="20"/>
                      <a:pt x="1676" y="17"/>
                    </a:cubicBezTo>
                    <a:cubicBezTo>
                      <a:pt x="1658" y="7"/>
                      <a:pt x="1638" y="1"/>
                      <a:pt x="1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8"/>
              <p:cNvSpPr/>
              <p:nvPr/>
            </p:nvSpPr>
            <p:spPr>
              <a:xfrm>
                <a:off x="451956" y="1575024"/>
                <a:ext cx="497448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492" extrusionOk="0">
                    <a:moveTo>
                      <a:pt x="1509" y="0"/>
                    </a:moveTo>
                    <a:cubicBezTo>
                      <a:pt x="1482" y="0"/>
                      <a:pt x="1455" y="12"/>
                      <a:pt x="1432" y="41"/>
                    </a:cubicBezTo>
                    <a:cubicBezTo>
                      <a:pt x="1061" y="496"/>
                      <a:pt x="556" y="837"/>
                      <a:pt x="97" y="1197"/>
                    </a:cubicBezTo>
                    <a:cubicBezTo>
                      <a:pt x="1" y="1274"/>
                      <a:pt x="89" y="1396"/>
                      <a:pt x="190" y="1396"/>
                    </a:cubicBezTo>
                    <a:cubicBezTo>
                      <a:pt x="216" y="1396"/>
                      <a:pt x="244" y="1388"/>
                      <a:pt x="269" y="1368"/>
                    </a:cubicBezTo>
                    <a:cubicBezTo>
                      <a:pt x="709" y="1021"/>
                      <a:pt x="1192" y="693"/>
                      <a:pt x="1559" y="266"/>
                    </a:cubicBezTo>
                    <a:cubicBezTo>
                      <a:pt x="1991" y="652"/>
                      <a:pt x="2415" y="1049"/>
                      <a:pt x="2828" y="1456"/>
                    </a:cubicBezTo>
                    <a:cubicBezTo>
                      <a:pt x="2853" y="1481"/>
                      <a:pt x="2882" y="1491"/>
                      <a:pt x="2909" y="1491"/>
                    </a:cubicBezTo>
                    <a:cubicBezTo>
                      <a:pt x="3002" y="1491"/>
                      <a:pt x="3085" y="1369"/>
                      <a:pt x="3000" y="1284"/>
                    </a:cubicBezTo>
                    <a:cubicBezTo>
                      <a:pt x="2573" y="865"/>
                      <a:pt x="2137" y="457"/>
                      <a:pt x="1689" y="58"/>
                    </a:cubicBezTo>
                    <a:cubicBezTo>
                      <a:pt x="1665" y="36"/>
                      <a:pt x="1637" y="26"/>
                      <a:pt x="1610" y="26"/>
                    </a:cubicBezTo>
                    <a:cubicBezTo>
                      <a:pt x="1600" y="26"/>
                      <a:pt x="1591" y="27"/>
                      <a:pt x="1581" y="30"/>
                    </a:cubicBezTo>
                    <a:cubicBezTo>
                      <a:pt x="1560" y="11"/>
                      <a:pt x="1535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8"/>
              <p:cNvSpPr/>
              <p:nvPr/>
            </p:nvSpPr>
            <p:spPr>
              <a:xfrm>
                <a:off x="473234" y="1809724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0"/>
                    </a:moveTo>
                    <a:cubicBezTo>
                      <a:pt x="1356" y="313"/>
                      <a:pt x="1365" y="324"/>
                      <a:pt x="1376" y="337"/>
                    </a:cubicBezTo>
                    <a:cubicBezTo>
                      <a:pt x="1360" y="362"/>
                      <a:pt x="1354" y="393"/>
                      <a:pt x="1365" y="432"/>
                    </a:cubicBezTo>
                    <a:cubicBezTo>
                      <a:pt x="1382" y="490"/>
                      <a:pt x="1401" y="548"/>
                      <a:pt x="1417" y="606"/>
                    </a:cubicBezTo>
                    <a:cubicBezTo>
                      <a:pt x="1376" y="522"/>
                      <a:pt x="1335" y="438"/>
                      <a:pt x="1294" y="352"/>
                    </a:cubicBezTo>
                    <a:cubicBezTo>
                      <a:pt x="1311" y="335"/>
                      <a:pt x="1328" y="319"/>
                      <a:pt x="1345" y="300"/>
                    </a:cubicBezTo>
                    <a:close/>
                    <a:moveTo>
                      <a:pt x="1086" y="569"/>
                    </a:moveTo>
                    <a:cubicBezTo>
                      <a:pt x="1134" y="774"/>
                      <a:pt x="1188" y="975"/>
                      <a:pt x="1244" y="1178"/>
                    </a:cubicBezTo>
                    <a:cubicBezTo>
                      <a:pt x="1170" y="1003"/>
                      <a:pt x="1089" y="830"/>
                      <a:pt x="991" y="667"/>
                    </a:cubicBezTo>
                    <a:cubicBezTo>
                      <a:pt x="1022" y="634"/>
                      <a:pt x="1054" y="602"/>
                      <a:pt x="1086" y="569"/>
                    </a:cubicBezTo>
                    <a:close/>
                    <a:moveTo>
                      <a:pt x="496" y="1178"/>
                    </a:moveTo>
                    <a:cubicBezTo>
                      <a:pt x="496" y="1188"/>
                      <a:pt x="496" y="1197"/>
                      <a:pt x="496" y="1206"/>
                    </a:cubicBezTo>
                    <a:cubicBezTo>
                      <a:pt x="491" y="1202"/>
                      <a:pt x="485" y="1199"/>
                      <a:pt x="480" y="1197"/>
                    </a:cubicBezTo>
                    <a:lnTo>
                      <a:pt x="496" y="1178"/>
                    </a:lnTo>
                    <a:close/>
                    <a:moveTo>
                      <a:pt x="321" y="1361"/>
                    </a:moveTo>
                    <a:cubicBezTo>
                      <a:pt x="323" y="1363"/>
                      <a:pt x="323" y="1365"/>
                      <a:pt x="323" y="1365"/>
                    </a:cubicBezTo>
                    <a:cubicBezTo>
                      <a:pt x="347" y="1402"/>
                      <a:pt x="372" y="1439"/>
                      <a:pt x="394" y="1477"/>
                    </a:cubicBezTo>
                    <a:cubicBezTo>
                      <a:pt x="364" y="1445"/>
                      <a:pt x="332" y="1411"/>
                      <a:pt x="303" y="1380"/>
                    </a:cubicBezTo>
                    <a:cubicBezTo>
                      <a:pt x="308" y="1374"/>
                      <a:pt x="316" y="1367"/>
                      <a:pt x="321" y="1361"/>
                    </a:cubicBezTo>
                    <a:close/>
                    <a:moveTo>
                      <a:pt x="1932" y="1480"/>
                    </a:moveTo>
                    <a:lnTo>
                      <a:pt x="1932" y="1480"/>
                    </a:lnTo>
                    <a:cubicBezTo>
                      <a:pt x="1977" y="1588"/>
                      <a:pt x="2018" y="1697"/>
                      <a:pt x="2057" y="1808"/>
                    </a:cubicBezTo>
                    <a:cubicBezTo>
                      <a:pt x="2050" y="1814"/>
                      <a:pt x="2042" y="1821"/>
                      <a:pt x="2035" y="1827"/>
                    </a:cubicBezTo>
                    <a:lnTo>
                      <a:pt x="1932" y="1480"/>
                    </a:lnTo>
                    <a:close/>
                    <a:moveTo>
                      <a:pt x="733" y="1797"/>
                    </a:moveTo>
                    <a:cubicBezTo>
                      <a:pt x="746" y="1823"/>
                      <a:pt x="757" y="1848"/>
                      <a:pt x="771" y="1872"/>
                    </a:cubicBezTo>
                    <a:cubicBezTo>
                      <a:pt x="750" y="1851"/>
                      <a:pt x="730" y="1829"/>
                      <a:pt x="709" y="1807"/>
                    </a:cubicBezTo>
                    <a:cubicBezTo>
                      <a:pt x="718" y="1805"/>
                      <a:pt x="726" y="1801"/>
                      <a:pt x="733" y="1797"/>
                    </a:cubicBezTo>
                    <a:close/>
                    <a:moveTo>
                      <a:pt x="1302" y="2375"/>
                    </a:moveTo>
                    <a:cubicBezTo>
                      <a:pt x="1315" y="2407"/>
                      <a:pt x="1330" y="2440"/>
                      <a:pt x="1345" y="2474"/>
                    </a:cubicBezTo>
                    <a:cubicBezTo>
                      <a:pt x="1339" y="2480"/>
                      <a:pt x="1332" y="2485"/>
                      <a:pt x="1326" y="2493"/>
                    </a:cubicBezTo>
                    <a:cubicBezTo>
                      <a:pt x="1306" y="2468"/>
                      <a:pt x="1283" y="2444"/>
                      <a:pt x="1263" y="2420"/>
                    </a:cubicBezTo>
                    <a:cubicBezTo>
                      <a:pt x="1278" y="2409"/>
                      <a:pt x="1291" y="2392"/>
                      <a:pt x="1302" y="2375"/>
                    </a:cubicBezTo>
                    <a:close/>
                    <a:moveTo>
                      <a:pt x="1350" y="0"/>
                    </a:moveTo>
                    <a:cubicBezTo>
                      <a:pt x="1318" y="0"/>
                      <a:pt x="1285" y="12"/>
                      <a:pt x="1263" y="35"/>
                    </a:cubicBezTo>
                    <a:cubicBezTo>
                      <a:pt x="1104" y="201"/>
                      <a:pt x="946" y="365"/>
                      <a:pt x="785" y="529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1"/>
                      <a:pt x="267" y="1068"/>
                      <a:pt x="47" y="1294"/>
                    </a:cubicBezTo>
                    <a:cubicBezTo>
                      <a:pt x="2" y="1342"/>
                      <a:pt x="1" y="1419"/>
                      <a:pt x="47" y="1465"/>
                    </a:cubicBezTo>
                    <a:cubicBezTo>
                      <a:pt x="457" y="1881"/>
                      <a:pt x="851" y="2310"/>
                      <a:pt x="1231" y="2752"/>
                    </a:cubicBezTo>
                    <a:cubicBezTo>
                      <a:pt x="1253" y="2776"/>
                      <a:pt x="1283" y="2787"/>
                      <a:pt x="1313" y="2787"/>
                    </a:cubicBezTo>
                    <a:cubicBezTo>
                      <a:pt x="1346" y="2787"/>
                      <a:pt x="1379" y="2774"/>
                      <a:pt x="1403" y="2752"/>
                    </a:cubicBezTo>
                    <a:cubicBezTo>
                      <a:pt x="1837" y="2342"/>
                      <a:pt x="2275" y="1933"/>
                      <a:pt x="2715" y="1529"/>
                    </a:cubicBezTo>
                    <a:cubicBezTo>
                      <a:pt x="2732" y="1514"/>
                      <a:pt x="2743" y="1495"/>
                      <a:pt x="2749" y="1478"/>
                    </a:cubicBezTo>
                    <a:cubicBezTo>
                      <a:pt x="2786" y="1435"/>
                      <a:pt x="2793" y="1372"/>
                      <a:pt x="2737" y="1325"/>
                    </a:cubicBezTo>
                    <a:cubicBezTo>
                      <a:pt x="2268" y="932"/>
                      <a:pt x="1833" y="501"/>
                      <a:pt x="1434" y="35"/>
                    </a:cubicBezTo>
                    <a:cubicBezTo>
                      <a:pt x="1413" y="12"/>
                      <a:pt x="1382" y="0"/>
                      <a:pt x="13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8"/>
              <p:cNvSpPr/>
              <p:nvPr/>
            </p:nvSpPr>
            <p:spPr>
              <a:xfrm>
                <a:off x="554960" y="1891610"/>
                <a:ext cx="263231" cy="261297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1" extrusionOk="0">
                    <a:moveTo>
                      <a:pt x="810" y="150"/>
                    </a:moveTo>
                    <a:cubicBezTo>
                      <a:pt x="814" y="154"/>
                      <a:pt x="819" y="159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7"/>
                      <a:pt x="806" y="154"/>
                      <a:pt x="810" y="150"/>
                    </a:cubicBezTo>
                    <a:close/>
                    <a:moveTo>
                      <a:pt x="232" y="722"/>
                    </a:moveTo>
                    <a:cubicBezTo>
                      <a:pt x="236" y="724"/>
                      <a:pt x="239" y="724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2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6"/>
                      <a:pt x="308" y="1023"/>
                    </a:cubicBezTo>
                    <a:cubicBezTo>
                      <a:pt x="323" y="1041"/>
                      <a:pt x="340" y="1058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6"/>
                      <a:pt x="838" y="528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5"/>
                      <a:pt x="1030" y="771"/>
                      <a:pt x="1082" y="803"/>
                    </a:cubicBezTo>
                    <a:cubicBezTo>
                      <a:pt x="974" y="898"/>
                      <a:pt x="864" y="995"/>
                      <a:pt x="754" y="1092"/>
                    </a:cubicBezTo>
                    <a:cubicBezTo>
                      <a:pt x="664" y="1011"/>
                      <a:pt x="580" y="927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2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2"/>
                    </a:cubicBezTo>
                    <a:cubicBezTo>
                      <a:pt x="795" y="1328"/>
                      <a:pt x="789" y="1323"/>
                      <a:pt x="784" y="1319"/>
                    </a:cubicBezTo>
                    <a:cubicBezTo>
                      <a:pt x="791" y="1313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7"/>
                    </a:cubicBezTo>
                    <a:cubicBezTo>
                      <a:pt x="743" y="49"/>
                      <a:pt x="739" y="51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8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39"/>
                      <a:pt x="223" y="1112"/>
                      <a:pt x="306" y="1187"/>
                    </a:cubicBezTo>
                    <a:cubicBezTo>
                      <a:pt x="463" y="1325"/>
                      <a:pt x="620" y="1464"/>
                      <a:pt x="776" y="1602"/>
                    </a:cubicBezTo>
                    <a:cubicBezTo>
                      <a:pt x="788" y="1615"/>
                      <a:pt x="803" y="1621"/>
                      <a:pt x="818" y="1621"/>
                    </a:cubicBezTo>
                    <a:cubicBezTo>
                      <a:pt x="834" y="1621"/>
                      <a:pt x="849" y="1615"/>
                      <a:pt x="862" y="1602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29"/>
                      <a:pt x="1606" y="916"/>
                    </a:cubicBezTo>
                    <a:cubicBezTo>
                      <a:pt x="1608" y="914"/>
                      <a:pt x="1608" y="914"/>
                      <a:pt x="1610" y="914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1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8"/>
              <p:cNvSpPr/>
              <p:nvPr/>
            </p:nvSpPr>
            <p:spPr>
              <a:xfrm>
                <a:off x="622661" y="1964793"/>
                <a:ext cx="122669" cy="11670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4" extrusionOk="0">
                    <a:moveTo>
                      <a:pt x="392" y="184"/>
                    </a:moveTo>
                    <a:cubicBezTo>
                      <a:pt x="397" y="192"/>
                      <a:pt x="403" y="198"/>
                      <a:pt x="408" y="203"/>
                    </a:cubicBezTo>
                    <a:cubicBezTo>
                      <a:pt x="397" y="207"/>
                      <a:pt x="386" y="211"/>
                      <a:pt x="375" y="216"/>
                    </a:cubicBezTo>
                    <a:cubicBezTo>
                      <a:pt x="380" y="205"/>
                      <a:pt x="386" y="196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8"/>
                      <a:pt x="496" y="302"/>
                      <a:pt x="498" y="304"/>
                    </a:cubicBezTo>
                    <a:cubicBezTo>
                      <a:pt x="492" y="306"/>
                      <a:pt x="489" y="306"/>
                      <a:pt x="483" y="308"/>
                    </a:cubicBezTo>
                    <a:cubicBezTo>
                      <a:pt x="487" y="304"/>
                      <a:pt x="489" y="300"/>
                      <a:pt x="492" y="298"/>
                    </a:cubicBezTo>
                    <a:cubicBezTo>
                      <a:pt x="492" y="296"/>
                      <a:pt x="492" y="296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6"/>
                    </a:lnTo>
                    <a:cubicBezTo>
                      <a:pt x="599" y="414"/>
                      <a:pt x="596" y="413"/>
                      <a:pt x="594" y="413"/>
                    </a:cubicBezTo>
                    <a:cubicBezTo>
                      <a:pt x="589" y="413"/>
                      <a:pt x="584" y="416"/>
                      <a:pt x="578" y="419"/>
                    </a:cubicBezTo>
                    <a:cubicBezTo>
                      <a:pt x="582" y="416"/>
                      <a:pt x="587" y="410"/>
                      <a:pt x="591" y="406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5"/>
                      <a:pt x="360" y="483"/>
                    </a:cubicBezTo>
                    <a:cubicBezTo>
                      <a:pt x="356" y="477"/>
                      <a:pt x="353" y="472"/>
                      <a:pt x="349" y="468"/>
                    </a:cubicBezTo>
                    <a:cubicBezTo>
                      <a:pt x="358" y="464"/>
                      <a:pt x="369" y="462"/>
                      <a:pt x="380" y="459"/>
                    </a:cubicBezTo>
                    <a:close/>
                    <a:moveTo>
                      <a:pt x="392" y="0"/>
                    </a:moveTo>
                    <a:cubicBezTo>
                      <a:pt x="386" y="0"/>
                      <a:pt x="379" y="1"/>
                      <a:pt x="373" y="4"/>
                    </a:cubicBezTo>
                    <a:cubicBezTo>
                      <a:pt x="220" y="60"/>
                      <a:pt x="181" y="237"/>
                      <a:pt x="37" y="298"/>
                    </a:cubicBezTo>
                    <a:cubicBezTo>
                      <a:pt x="0" y="315"/>
                      <a:pt x="2" y="367"/>
                      <a:pt x="26" y="393"/>
                    </a:cubicBezTo>
                    <a:cubicBezTo>
                      <a:pt x="78" y="453"/>
                      <a:pt x="131" y="511"/>
                      <a:pt x="183" y="570"/>
                    </a:cubicBezTo>
                    <a:cubicBezTo>
                      <a:pt x="222" y="613"/>
                      <a:pt x="274" y="701"/>
                      <a:pt x="332" y="718"/>
                    </a:cubicBezTo>
                    <a:cubicBezTo>
                      <a:pt x="346" y="722"/>
                      <a:pt x="360" y="724"/>
                      <a:pt x="373" y="724"/>
                    </a:cubicBezTo>
                    <a:cubicBezTo>
                      <a:pt x="462" y="724"/>
                      <a:pt x="526" y="636"/>
                      <a:pt x="591" y="576"/>
                    </a:cubicBezTo>
                    <a:cubicBezTo>
                      <a:pt x="647" y="526"/>
                      <a:pt x="761" y="449"/>
                      <a:pt x="709" y="358"/>
                    </a:cubicBezTo>
                    <a:cubicBezTo>
                      <a:pt x="647" y="253"/>
                      <a:pt x="537" y="158"/>
                      <a:pt x="449" y="67"/>
                    </a:cubicBezTo>
                    <a:cubicBezTo>
                      <a:pt x="451" y="34"/>
                      <a:pt x="426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8"/>
              <p:cNvSpPr/>
              <p:nvPr/>
            </p:nvSpPr>
            <p:spPr>
              <a:xfrm>
                <a:off x="449538" y="3320761"/>
                <a:ext cx="492934" cy="21406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8" extrusionOk="0">
                    <a:moveTo>
                      <a:pt x="2799" y="192"/>
                    </a:moveTo>
                    <a:cubicBezTo>
                      <a:pt x="2780" y="252"/>
                      <a:pt x="2767" y="314"/>
                      <a:pt x="2760" y="377"/>
                    </a:cubicBezTo>
                    <a:cubicBezTo>
                      <a:pt x="2752" y="330"/>
                      <a:pt x="2743" y="284"/>
                      <a:pt x="2733" y="239"/>
                    </a:cubicBezTo>
                    <a:cubicBezTo>
                      <a:pt x="2754" y="222"/>
                      <a:pt x="2776" y="207"/>
                      <a:pt x="2799" y="192"/>
                    </a:cubicBezTo>
                    <a:close/>
                    <a:moveTo>
                      <a:pt x="133" y="379"/>
                    </a:moveTo>
                    <a:lnTo>
                      <a:pt x="133" y="379"/>
                    </a:lnTo>
                    <a:cubicBezTo>
                      <a:pt x="166" y="388"/>
                      <a:pt x="202" y="405"/>
                      <a:pt x="235" y="424"/>
                    </a:cubicBezTo>
                    <a:cubicBezTo>
                      <a:pt x="203" y="427"/>
                      <a:pt x="170" y="431"/>
                      <a:pt x="138" y="438"/>
                    </a:cubicBezTo>
                    <a:cubicBezTo>
                      <a:pt x="136" y="418"/>
                      <a:pt x="134" y="399"/>
                      <a:pt x="133" y="379"/>
                    </a:cubicBezTo>
                    <a:close/>
                    <a:moveTo>
                      <a:pt x="2625" y="327"/>
                    </a:moveTo>
                    <a:cubicBezTo>
                      <a:pt x="2635" y="375"/>
                      <a:pt x="2644" y="425"/>
                      <a:pt x="2655" y="474"/>
                    </a:cubicBezTo>
                    <a:cubicBezTo>
                      <a:pt x="2635" y="435"/>
                      <a:pt x="2614" y="394"/>
                      <a:pt x="2594" y="355"/>
                    </a:cubicBezTo>
                    <a:cubicBezTo>
                      <a:pt x="2605" y="345"/>
                      <a:pt x="2616" y="336"/>
                      <a:pt x="2625" y="327"/>
                    </a:cubicBezTo>
                    <a:close/>
                    <a:moveTo>
                      <a:pt x="2493" y="453"/>
                    </a:moveTo>
                    <a:cubicBezTo>
                      <a:pt x="2499" y="470"/>
                      <a:pt x="2506" y="487"/>
                      <a:pt x="2513" y="504"/>
                    </a:cubicBezTo>
                    <a:cubicBezTo>
                      <a:pt x="2508" y="500"/>
                      <a:pt x="2502" y="496"/>
                      <a:pt x="2499" y="493"/>
                    </a:cubicBezTo>
                    <a:cubicBezTo>
                      <a:pt x="2487" y="483"/>
                      <a:pt x="2476" y="481"/>
                      <a:pt x="2465" y="481"/>
                    </a:cubicBezTo>
                    <a:cubicBezTo>
                      <a:pt x="2474" y="472"/>
                      <a:pt x="2484" y="463"/>
                      <a:pt x="2493" y="453"/>
                    </a:cubicBezTo>
                    <a:close/>
                    <a:moveTo>
                      <a:pt x="414" y="515"/>
                    </a:moveTo>
                    <a:cubicBezTo>
                      <a:pt x="425" y="521"/>
                      <a:pt x="437" y="526"/>
                      <a:pt x="448" y="534"/>
                    </a:cubicBezTo>
                    <a:cubicBezTo>
                      <a:pt x="405" y="554"/>
                      <a:pt x="360" y="576"/>
                      <a:pt x="317" y="599"/>
                    </a:cubicBezTo>
                    <a:cubicBezTo>
                      <a:pt x="340" y="575"/>
                      <a:pt x="366" y="554"/>
                      <a:pt x="394" y="535"/>
                    </a:cubicBezTo>
                    <a:cubicBezTo>
                      <a:pt x="403" y="530"/>
                      <a:pt x="409" y="522"/>
                      <a:pt x="414" y="515"/>
                    </a:cubicBezTo>
                    <a:close/>
                    <a:moveTo>
                      <a:pt x="2879" y="390"/>
                    </a:moveTo>
                    <a:lnTo>
                      <a:pt x="2879" y="390"/>
                    </a:lnTo>
                    <a:cubicBezTo>
                      <a:pt x="2883" y="481"/>
                      <a:pt x="2888" y="575"/>
                      <a:pt x="2894" y="666"/>
                    </a:cubicBezTo>
                    <a:cubicBezTo>
                      <a:pt x="2871" y="576"/>
                      <a:pt x="2868" y="483"/>
                      <a:pt x="2879" y="390"/>
                    </a:cubicBezTo>
                    <a:close/>
                    <a:moveTo>
                      <a:pt x="466" y="705"/>
                    </a:moveTo>
                    <a:cubicBezTo>
                      <a:pt x="468" y="705"/>
                      <a:pt x="468" y="707"/>
                      <a:pt x="468" y="707"/>
                    </a:cubicBezTo>
                    <a:cubicBezTo>
                      <a:pt x="466" y="709"/>
                      <a:pt x="464" y="709"/>
                      <a:pt x="461" y="711"/>
                    </a:cubicBezTo>
                    <a:cubicBezTo>
                      <a:pt x="463" y="709"/>
                      <a:pt x="464" y="707"/>
                      <a:pt x="466" y="705"/>
                    </a:cubicBezTo>
                    <a:close/>
                    <a:moveTo>
                      <a:pt x="2308" y="642"/>
                    </a:moveTo>
                    <a:cubicBezTo>
                      <a:pt x="2334" y="662"/>
                      <a:pt x="2359" y="683"/>
                      <a:pt x="2383" y="703"/>
                    </a:cubicBezTo>
                    <a:cubicBezTo>
                      <a:pt x="2387" y="713"/>
                      <a:pt x="2390" y="722"/>
                      <a:pt x="2398" y="731"/>
                    </a:cubicBezTo>
                    <a:cubicBezTo>
                      <a:pt x="2415" y="750"/>
                      <a:pt x="2433" y="759"/>
                      <a:pt x="2454" y="765"/>
                    </a:cubicBezTo>
                    <a:cubicBezTo>
                      <a:pt x="2486" y="793"/>
                      <a:pt x="2515" y="823"/>
                      <a:pt x="2547" y="852"/>
                    </a:cubicBezTo>
                    <a:cubicBezTo>
                      <a:pt x="2463" y="787"/>
                      <a:pt x="2379" y="720"/>
                      <a:pt x="2297" y="655"/>
                    </a:cubicBezTo>
                    <a:cubicBezTo>
                      <a:pt x="2301" y="651"/>
                      <a:pt x="2305" y="647"/>
                      <a:pt x="2308" y="642"/>
                    </a:cubicBezTo>
                    <a:close/>
                    <a:moveTo>
                      <a:pt x="655" y="808"/>
                    </a:moveTo>
                    <a:lnTo>
                      <a:pt x="655" y="808"/>
                    </a:lnTo>
                    <a:cubicBezTo>
                      <a:pt x="601" y="841"/>
                      <a:pt x="547" y="877"/>
                      <a:pt x="494" y="914"/>
                    </a:cubicBezTo>
                    <a:cubicBezTo>
                      <a:pt x="545" y="873"/>
                      <a:pt x="599" y="839"/>
                      <a:pt x="655" y="808"/>
                    </a:cubicBezTo>
                    <a:close/>
                    <a:moveTo>
                      <a:pt x="230" y="1044"/>
                    </a:moveTo>
                    <a:cubicBezTo>
                      <a:pt x="230" y="1046"/>
                      <a:pt x="228" y="1048"/>
                      <a:pt x="226" y="1050"/>
                    </a:cubicBezTo>
                    <a:lnTo>
                      <a:pt x="226" y="1044"/>
                    </a:lnTo>
                    <a:close/>
                    <a:moveTo>
                      <a:pt x="2894" y="1097"/>
                    </a:moveTo>
                    <a:cubicBezTo>
                      <a:pt x="2903" y="1110"/>
                      <a:pt x="2912" y="1123"/>
                      <a:pt x="2920" y="1136"/>
                    </a:cubicBezTo>
                    <a:cubicBezTo>
                      <a:pt x="2909" y="1128"/>
                      <a:pt x="2898" y="1123"/>
                      <a:pt x="2884" y="1115"/>
                    </a:cubicBezTo>
                    <a:cubicBezTo>
                      <a:pt x="2888" y="1110"/>
                      <a:pt x="2892" y="1104"/>
                      <a:pt x="2894" y="1097"/>
                    </a:cubicBezTo>
                    <a:close/>
                    <a:moveTo>
                      <a:pt x="2913" y="0"/>
                    </a:moveTo>
                    <a:cubicBezTo>
                      <a:pt x="2904" y="0"/>
                      <a:pt x="2894" y="2"/>
                      <a:pt x="2884" y="6"/>
                    </a:cubicBezTo>
                    <a:cubicBezTo>
                      <a:pt x="2743" y="69"/>
                      <a:pt x="2620" y="166"/>
                      <a:pt x="2502" y="274"/>
                    </a:cubicBezTo>
                    <a:cubicBezTo>
                      <a:pt x="2482" y="280"/>
                      <a:pt x="2461" y="297"/>
                      <a:pt x="2456" y="319"/>
                    </a:cubicBezTo>
                    <a:cubicBezTo>
                      <a:pt x="2400" y="373"/>
                      <a:pt x="2348" y="429"/>
                      <a:pt x="2295" y="483"/>
                    </a:cubicBezTo>
                    <a:lnTo>
                      <a:pt x="2292" y="483"/>
                    </a:lnTo>
                    <a:cubicBezTo>
                      <a:pt x="2284" y="481"/>
                      <a:pt x="2277" y="480"/>
                      <a:pt x="2271" y="480"/>
                    </a:cubicBezTo>
                    <a:cubicBezTo>
                      <a:pt x="2231" y="480"/>
                      <a:pt x="2211" y="522"/>
                      <a:pt x="2221" y="558"/>
                    </a:cubicBezTo>
                    <a:cubicBezTo>
                      <a:pt x="2202" y="578"/>
                      <a:pt x="2182" y="599"/>
                      <a:pt x="2163" y="617"/>
                    </a:cubicBezTo>
                    <a:cubicBezTo>
                      <a:pt x="2141" y="638"/>
                      <a:pt x="2137" y="683"/>
                      <a:pt x="2163" y="703"/>
                    </a:cubicBezTo>
                    <a:cubicBezTo>
                      <a:pt x="2314" y="823"/>
                      <a:pt x="2465" y="942"/>
                      <a:pt x="2616" y="1059"/>
                    </a:cubicBezTo>
                    <a:cubicBezTo>
                      <a:pt x="2728" y="1147"/>
                      <a:pt x="2836" y="1251"/>
                      <a:pt x="2978" y="1285"/>
                    </a:cubicBezTo>
                    <a:cubicBezTo>
                      <a:pt x="2983" y="1286"/>
                      <a:pt x="2988" y="1287"/>
                      <a:pt x="2993" y="1287"/>
                    </a:cubicBezTo>
                    <a:cubicBezTo>
                      <a:pt x="3026" y="1287"/>
                      <a:pt x="3057" y="1263"/>
                      <a:pt x="3054" y="1227"/>
                    </a:cubicBezTo>
                    <a:cubicBezTo>
                      <a:pt x="3026" y="849"/>
                      <a:pt x="2998" y="472"/>
                      <a:pt x="2987" y="94"/>
                    </a:cubicBezTo>
                    <a:cubicBezTo>
                      <a:pt x="2987" y="79"/>
                      <a:pt x="2983" y="66"/>
                      <a:pt x="2974" y="56"/>
                    </a:cubicBezTo>
                    <a:cubicBezTo>
                      <a:pt x="2974" y="24"/>
                      <a:pt x="2947" y="0"/>
                      <a:pt x="2913" y="0"/>
                    </a:cubicBezTo>
                    <a:close/>
                    <a:moveTo>
                      <a:pt x="88" y="249"/>
                    </a:moveTo>
                    <a:cubicBezTo>
                      <a:pt x="80" y="249"/>
                      <a:pt x="72" y="249"/>
                      <a:pt x="64" y="250"/>
                    </a:cubicBezTo>
                    <a:cubicBezTo>
                      <a:pt x="34" y="254"/>
                      <a:pt x="0" y="276"/>
                      <a:pt x="4" y="312"/>
                    </a:cubicBezTo>
                    <a:cubicBezTo>
                      <a:pt x="6" y="328"/>
                      <a:pt x="8" y="345"/>
                      <a:pt x="10" y="362"/>
                    </a:cubicBezTo>
                    <a:cubicBezTo>
                      <a:pt x="8" y="370"/>
                      <a:pt x="8" y="377"/>
                      <a:pt x="8" y="384"/>
                    </a:cubicBezTo>
                    <a:cubicBezTo>
                      <a:pt x="11" y="405"/>
                      <a:pt x="15" y="425"/>
                      <a:pt x="17" y="446"/>
                    </a:cubicBezTo>
                    <a:cubicBezTo>
                      <a:pt x="41" y="720"/>
                      <a:pt x="51" y="992"/>
                      <a:pt x="45" y="1266"/>
                    </a:cubicBezTo>
                    <a:cubicBezTo>
                      <a:pt x="44" y="1302"/>
                      <a:pt x="74" y="1327"/>
                      <a:pt x="106" y="1327"/>
                    </a:cubicBezTo>
                    <a:cubicBezTo>
                      <a:pt x="116" y="1327"/>
                      <a:pt x="127" y="1324"/>
                      <a:pt x="136" y="1319"/>
                    </a:cubicBezTo>
                    <a:cubicBezTo>
                      <a:pt x="155" y="1307"/>
                      <a:pt x="170" y="1296"/>
                      <a:pt x="187" y="1283"/>
                    </a:cubicBezTo>
                    <a:cubicBezTo>
                      <a:pt x="203" y="1283"/>
                      <a:pt x="222" y="1277"/>
                      <a:pt x="233" y="1266"/>
                    </a:cubicBezTo>
                    <a:cubicBezTo>
                      <a:pt x="453" y="1080"/>
                      <a:pt x="688" y="918"/>
                      <a:pt x="940" y="780"/>
                    </a:cubicBezTo>
                    <a:cubicBezTo>
                      <a:pt x="981" y="757"/>
                      <a:pt x="977" y="698"/>
                      <a:pt x="940" y="675"/>
                    </a:cubicBezTo>
                    <a:cubicBezTo>
                      <a:pt x="789" y="582"/>
                      <a:pt x="636" y="494"/>
                      <a:pt x="479" y="412"/>
                    </a:cubicBezTo>
                    <a:cubicBezTo>
                      <a:pt x="371" y="356"/>
                      <a:pt x="221" y="249"/>
                      <a:pt x="88" y="2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8"/>
              <p:cNvSpPr/>
              <p:nvPr/>
            </p:nvSpPr>
            <p:spPr>
              <a:xfrm>
                <a:off x="450989" y="3073327"/>
                <a:ext cx="491000" cy="259846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1612" extrusionOk="0">
                    <a:moveTo>
                      <a:pt x="2869" y="1"/>
                    </a:moveTo>
                    <a:cubicBezTo>
                      <a:pt x="2842" y="1"/>
                      <a:pt x="2813" y="11"/>
                      <a:pt x="2788" y="36"/>
                    </a:cubicBezTo>
                    <a:cubicBezTo>
                      <a:pt x="2348" y="467"/>
                      <a:pt x="1912" y="901"/>
                      <a:pt x="1479" y="1336"/>
                    </a:cubicBezTo>
                    <a:cubicBezTo>
                      <a:pt x="1397" y="1272"/>
                      <a:pt x="1330" y="1190"/>
                      <a:pt x="1259" y="1114"/>
                    </a:cubicBezTo>
                    <a:cubicBezTo>
                      <a:pt x="1158" y="1004"/>
                      <a:pt x="1039" y="909"/>
                      <a:pt x="920" y="818"/>
                    </a:cubicBezTo>
                    <a:cubicBezTo>
                      <a:pt x="677" y="627"/>
                      <a:pt x="461" y="420"/>
                      <a:pt x="252" y="195"/>
                    </a:cubicBezTo>
                    <a:cubicBezTo>
                      <a:pt x="227" y="168"/>
                      <a:pt x="199" y="156"/>
                      <a:pt x="172" y="156"/>
                    </a:cubicBezTo>
                    <a:cubicBezTo>
                      <a:pt x="82" y="156"/>
                      <a:pt x="1" y="278"/>
                      <a:pt x="81" y="366"/>
                    </a:cubicBezTo>
                    <a:cubicBezTo>
                      <a:pt x="301" y="603"/>
                      <a:pt x="526" y="816"/>
                      <a:pt x="782" y="1015"/>
                    </a:cubicBezTo>
                    <a:cubicBezTo>
                      <a:pt x="899" y="1107"/>
                      <a:pt x="1013" y="1203"/>
                      <a:pt x="1114" y="1313"/>
                    </a:cubicBezTo>
                    <a:cubicBezTo>
                      <a:pt x="1209" y="1418"/>
                      <a:pt x="1300" y="1519"/>
                      <a:pt x="1421" y="1593"/>
                    </a:cubicBezTo>
                    <a:cubicBezTo>
                      <a:pt x="1443" y="1606"/>
                      <a:pt x="1463" y="1611"/>
                      <a:pt x="1483" y="1611"/>
                    </a:cubicBezTo>
                    <a:cubicBezTo>
                      <a:pt x="1495" y="1611"/>
                      <a:pt x="1507" y="1609"/>
                      <a:pt x="1518" y="1604"/>
                    </a:cubicBezTo>
                    <a:cubicBezTo>
                      <a:pt x="1542" y="1602"/>
                      <a:pt x="1567" y="1591"/>
                      <a:pt x="1589" y="1569"/>
                    </a:cubicBezTo>
                    <a:cubicBezTo>
                      <a:pt x="2042" y="1112"/>
                      <a:pt x="2499" y="659"/>
                      <a:pt x="2959" y="208"/>
                    </a:cubicBezTo>
                    <a:cubicBezTo>
                      <a:pt x="3046" y="123"/>
                      <a:pt x="2963" y="1"/>
                      <a:pt x="2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8"/>
              <p:cNvSpPr/>
              <p:nvPr/>
            </p:nvSpPr>
            <p:spPr>
              <a:xfrm>
                <a:off x="437932" y="3172623"/>
                <a:ext cx="513245" cy="26967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3" extrusionOk="0">
                    <a:moveTo>
                      <a:pt x="3018" y="1"/>
                    </a:moveTo>
                    <a:cubicBezTo>
                      <a:pt x="2991" y="1"/>
                      <a:pt x="2963" y="13"/>
                      <a:pt x="2940" y="43"/>
                    </a:cubicBezTo>
                    <a:cubicBezTo>
                      <a:pt x="2736" y="300"/>
                      <a:pt x="2515" y="545"/>
                      <a:pt x="2278" y="774"/>
                    </a:cubicBezTo>
                    <a:cubicBezTo>
                      <a:pt x="2155" y="893"/>
                      <a:pt x="2024" y="1007"/>
                      <a:pt x="1894" y="1115"/>
                    </a:cubicBezTo>
                    <a:cubicBezTo>
                      <a:pt x="1797" y="1195"/>
                      <a:pt x="1678" y="1266"/>
                      <a:pt x="1603" y="1369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5"/>
                      <a:pt x="187" y="348"/>
                      <a:pt x="167" y="348"/>
                    </a:cubicBezTo>
                    <a:cubicBezTo>
                      <a:pt x="67" y="348"/>
                      <a:pt x="1" y="505"/>
                      <a:pt x="108" y="578"/>
                    </a:cubicBezTo>
                    <a:cubicBezTo>
                      <a:pt x="611" y="916"/>
                      <a:pt x="1092" y="1285"/>
                      <a:pt x="1575" y="1648"/>
                    </a:cubicBezTo>
                    <a:cubicBezTo>
                      <a:pt x="1597" y="1665"/>
                      <a:pt x="1620" y="1672"/>
                      <a:pt x="1640" y="1672"/>
                    </a:cubicBezTo>
                    <a:cubicBezTo>
                      <a:pt x="1681" y="1672"/>
                      <a:pt x="1715" y="1644"/>
                      <a:pt x="1733" y="1605"/>
                    </a:cubicBezTo>
                    <a:cubicBezTo>
                      <a:pt x="1748" y="1596"/>
                      <a:pt x="1763" y="1581"/>
                      <a:pt x="1773" y="1559"/>
                    </a:cubicBezTo>
                    <a:cubicBezTo>
                      <a:pt x="1829" y="1432"/>
                      <a:pt x="1993" y="1346"/>
                      <a:pt x="2097" y="1261"/>
                    </a:cubicBezTo>
                    <a:cubicBezTo>
                      <a:pt x="2218" y="1160"/>
                      <a:pt x="2336" y="1054"/>
                      <a:pt x="2449" y="945"/>
                    </a:cubicBezTo>
                    <a:cubicBezTo>
                      <a:pt x="2688" y="718"/>
                      <a:pt x="2908" y="472"/>
                      <a:pt x="3111" y="215"/>
                    </a:cubicBezTo>
                    <a:cubicBezTo>
                      <a:pt x="3183" y="123"/>
                      <a:pt x="310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8"/>
              <p:cNvSpPr/>
              <p:nvPr/>
            </p:nvSpPr>
            <p:spPr>
              <a:xfrm>
                <a:off x="434225" y="2636651"/>
                <a:ext cx="510021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527" extrusionOk="0">
                    <a:moveTo>
                      <a:pt x="1616" y="0"/>
                    </a:moveTo>
                    <a:cubicBezTo>
                      <a:pt x="1589" y="0"/>
                      <a:pt x="1562" y="10"/>
                      <a:pt x="1536" y="33"/>
                    </a:cubicBezTo>
                    <a:cubicBezTo>
                      <a:pt x="1085" y="450"/>
                      <a:pt x="606" y="838"/>
                      <a:pt x="105" y="1192"/>
                    </a:cubicBezTo>
                    <a:cubicBezTo>
                      <a:pt x="1" y="1268"/>
                      <a:pt x="67" y="1425"/>
                      <a:pt x="165" y="1425"/>
                    </a:cubicBezTo>
                    <a:cubicBezTo>
                      <a:pt x="185" y="1425"/>
                      <a:pt x="206" y="1418"/>
                      <a:pt x="228" y="1403"/>
                    </a:cubicBezTo>
                    <a:cubicBezTo>
                      <a:pt x="716" y="1056"/>
                      <a:pt x="1184" y="680"/>
                      <a:pt x="1628" y="279"/>
                    </a:cubicBezTo>
                    <a:cubicBezTo>
                      <a:pt x="1835" y="482"/>
                      <a:pt x="2042" y="687"/>
                      <a:pt x="2251" y="890"/>
                    </a:cubicBezTo>
                    <a:cubicBezTo>
                      <a:pt x="2467" y="1103"/>
                      <a:pt x="2674" y="1343"/>
                      <a:pt x="2931" y="1507"/>
                    </a:cubicBezTo>
                    <a:cubicBezTo>
                      <a:pt x="2952" y="1521"/>
                      <a:pt x="2973" y="1527"/>
                      <a:pt x="2993" y="1527"/>
                    </a:cubicBezTo>
                    <a:cubicBezTo>
                      <a:pt x="3096" y="1527"/>
                      <a:pt x="3164" y="1367"/>
                      <a:pt x="3054" y="1297"/>
                    </a:cubicBezTo>
                    <a:cubicBezTo>
                      <a:pt x="2815" y="1146"/>
                      <a:pt x="2622" y="916"/>
                      <a:pt x="2422" y="719"/>
                    </a:cubicBezTo>
                    <a:cubicBezTo>
                      <a:pt x="2195" y="497"/>
                      <a:pt x="1967" y="273"/>
                      <a:pt x="1742" y="49"/>
                    </a:cubicBezTo>
                    <a:cubicBezTo>
                      <a:pt x="1721" y="29"/>
                      <a:pt x="1699" y="19"/>
                      <a:pt x="1676" y="16"/>
                    </a:cubicBezTo>
                    <a:cubicBezTo>
                      <a:pt x="1658" y="6"/>
                      <a:pt x="1638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8"/>
              <p:cNvSpPr/>
              <p:nvPr/>
            </p:nvSpPr>
            <p:spPr>
              <a:xfrm>
                <a:off x="452118" y="2521397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1"/>
                    </a:moveTo>
                    <a:cubicBezTo>
                      <a:pt x="1482" y="1"/>
                      <a:pt x="1454" y="13"/>
                      <a:pt x="1431" y="43"/>
                    </a:cubicBezTo>
                    <a:cubicBezTo>
                      <a:pt x="1060" y="496"/>
                      <a:pt x="555" y="837"/>
                      <a:pt x="96" y="1197"/>
                    </a:cubicBezTo>
                    <a:cubicBezTo>
                      <a:pt x="0" y="1274"/>
                      <a:pt x="88" y="1397"/>
                      <a:pt x="188" y="1397"/>
                    </a:cubicBezTo>
                    <a:cubicBezTo>
                      <a:pt x="215" y="1397"/>
                      <a:pt x="242" y="1389"/>
                      <a:pt x="268" y="1368"/>
                    </a:cubicBezTo>
                    <a:cubicBezTo>
                      <a:pt x="708" y="1022"/>
                      <a:pt x="1191" y="695"/>
                      <a:pt x="1558" y="267"/>
                    </a:cubicBezTo>
                    <a:cubicBezTo>
                      <a:pt x="1990" y="652"/>
                      <a:pt x="2414" y="1050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4"/>
                    </a:cubicBezTo>
                    <a:cubicBezTo>
                      <a:pt x="2572" y="865"/>
                      <a:pt x="2136" y="457"/>
                      <a:pt x="1688" y="58"/>
                    </a:cubicBezTo>
                    <a:cubicBezTo>
                      <a:pt x="1664" y="36"/>
                      <a:pt x="1636" y="26"/>
                      <a:pt x="1609" y="26"/>
                    </a:cubicBezTo>
                    <a:cubicBezTo>
                      <a:pt x="1599" y="26"/>
                      <a:pt x="1590" y="27"/>
                      <a:pt x="1580" y="30"/>
                    </a:cubicBezTo>
                    <a:cubicBezTo>
                      <a:pt x="1559" y="12"/>
                      <a:pt x="1534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8"/>
              <p:cNvSpPr/>
              <p:nvPr/>
            </p:nvSpPr>
            <p:spPr>
              <a:xfrm>
                <a:off x="473234" y="2756258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6"/>
                    </a:cubicBezTo>
                    <a:cubicBezTo>
                      <a:pt x="1360" y="361"/>
                      <a:pt x="1354" y="394"/>
                      <a:pt x="1365" y="432"/>
                    </a:cubicBezTo>
                    <a:cubicBezTo>
                      <a:pt x="1382" y="489"/>
                      <a:pt x="1401" y="547"/>
                      <a:pt x="1417" y="605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7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7"/>
                    </a:moveTo>
                    <a:cubicBezTo>
                      <a:pt x="496" y="1187"/>
                      <a:pt x="496" y="1196"/>
                      <a:pt x="496" y="1205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7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1"/>
                      <a:pt x="372" y="1438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79"/>
                    </a:moveTo>
                    <a:lnTo>
                      <a:pt x="1932" y="1479"/>
                    </a:ln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3"/>
                      <a:pt x="2042" y="1821"/>
                      <a:pt x="2035" y="1826"/>
                    </a:cubicBezTo>
                    <a:lnTo>
                      <a:pt x="1932" y="1479"/>
                    </a:lnTo>
                    <a:close/>
                    <a:moveTo>
                      <a:pt x="733" y="1796"/>
                    </a:moveTo>
                    <a:cubicBezTo>
                      <a:pt x="746" y="1822"/>
                      <a:pt x="757" y="1847"/>
                      <a:pt x="771" y="1873"/>
                    </a:cubicBezTo>
                    <a:cubicBezTo>
                      <a:pt x="750" y="1850"/>
                      <a:pt x="730" y="1828"/>
                      <a:pt x="709" y="1808"/>
                    </a:cubicBezTo>
                    <a:cubicBezTo>
                      <a:pt x="718" y="1804"/>
                      <a:pt x="726" y="1802"/>
                      <a:pt x="733" y="1796"/>
                    </a:cubicBezTo>
                    <a:close/>
                    <a:moveTo>
                      <a:pt x="1302" y="2374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4"/>
                      <a:pt x="1326" y="2492"/>
                    </a:cubicBezTo>
                    <a:cubicBezTo>
                      <a:pt x="1306" y="2468"/>
                      <a:pt x="1283" y="2443"/>
                      <a:pt x="1263" y="2419"/>
                    </a:cubicBezTo>
                    <a:cubicBezTo>
                      <a:pt x="1278" y="2408"/>
                      <a:pt x="1291" y="2391"/>
                      <a:pt x="1302" y="2374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0"/>
                      <a:pt x="946" y="364"/>
                      <a:pt x="785" y="530"/>
                    </a:cubicBezTo>
                    <a:cubicBezTo>
                      <a:pt x="746" y="542"/>
                      <a:pt x="713" y="571"/>
                      <a:pt x="705" y="612"/>
                    </a:cubicBezTo>
                    <a:cubicBezTo>
                      <a:pt x="487" y="840"/>
                      <a:pt x="267" y="1067"/>
                      <a:pt x="47" y="1295"/>
                    </a:cubicBezTo>
                    <a:cubicBezTo>
                      <a:pt x="2" y="1341"/>
                      <a:pt x="1" y="1418"/>
                      <a:pt x="47" y="1466"/>
                    </a:cubicBezTo>
                    <a:cubicBezTo>
                      <a:pt x="457" y="1880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3"/>
                      <a:pt x="1403" y="2751"/>
                    </a:cubicBezTo>
                    <a:cubicBezTo>
                      <a:pt x="1837" y="2341"/>
                      <a:pt x="2275" y="1932"/>
                      <a:pt x="2715" y="1528"/>
                    </a:cubicBezTo>
                    <a:cubicBezTo>
                      <a:pt x="2732" y="1513"/>
                      <a:pt x="2743" y="1494"/>
                      <a:pt x="2749" y="1478"/>
                    </a:cubicBezTo>
                    <a:cubicBezTo>
                      <a:pt x="2786" y="1435"/>
                      <a:pt x="2793" y="1371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8"/>
              <p:cNvSpPr/>
              <p:nvPr/>
            </p:nvSpPr>
            <p:spPr>
              <a:xfrm>
                <a:off x="554960" y="2837983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0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1"/>
                      <a:pt x="806" y="161"/>
                      <a:pt x="799" y="161"/>
                    </a:cubicBezTo>
                    <a:cubicBezTo>
                      <a:pt x="802" y="158"/>
                      <a:pt x="806" y="154"/>
                      <a:pt x="810" y="150"/>
                    </a:cubicBezTo>
                    <a:close/>
                    <a:moveTo>
                      <a:pt x="232" y="723"/>
                    </a:moveTo>
                    <a:cubicBezTo>
                      <a:pt x="236" y="724"/>
                      <a:pt x="239" y="726"/>
                      <a:pt x="245" y="726"/>
                    </a:cubicBezTo>
                    <a:cubicBezTo>
                      <a:pt x="245" y="726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4"/>
                      <a:pt x="232" y="723"/>
                    </a:cubicBezTo>
                    <a:close/>
                    <a:moveTo>
                      <a:pt x="159" y="885"/>
                    </a:moveTo>
                    <a:lnTo>
                      <a:pt x="159" y="885"/>
                    </a:lnTo>
                    <a:cubicBezTo>
                      <a:pt x="209" y="931"/>
                      <a:pt x="258" y="978"/>
                      <a:pt x="308" y="1023"/>
                    </a:cubicBezTo>
                    <a:cubicBezTo>
                      <a:pt x="323" y="1041"/>
                      <a:pt x="340" y="1060"/>
                      <a:pt x="355" y="1077"/>
                    </a:cubicBezTo>
                    <a:cubicBezTo>
                      <a:pt x="280" y="1013"/>
                      <a:pt x="196" y="937"/>
                      <a:pt x="159" y="885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3"/>
                    </a:cubicBezTo>
                    <a:cubicBezTo>
                      <a:pt x="886" y="594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5"/>
                      <a:pt x="754" y="1092"/>
                    </a:cubicBezTo>
                    <a:cubicBezTo>
                      <a:pt x="664" y="1012"/>
                      <a:pt x="580" y="928"/>
                      <a:pt x="502" y="836"/>
                    </a:cubicBezTo>
                    <a:cubicBezTo>
                      <a:pt x="597" y="728"/>
                      <a:pt x="690" y="622"/>
                      <a:pt x="786" y="514"/>
                    </a:cubicBezTo>
                    <a:cubicBezTo>
                      <a:pt x="791" y="508"/>
                      <a:pt x="797" y="503"/>
                      <a:pt x="800" y="495"/>
                    </a:cubicBezTo>
                    <a:close/>
                    <a:moveTo>
                      <a:pt x="804" y="1304"/>
                    </a:moveTo>
                    <a:cubicBezTo>
                      <a:pt x="810" y="1306"/>
                      <a:pt x="814" y="1306"/>
                      <a:pt x="819" y="1308"/>
                    </a:cubicBezTo>
                    <a:cubicBezTo>
                      <a:pt x="814" y="1315"/>
                      <a:pt x="806" y="1325"/>
                      <a:pt x="800" y="1334"/>
                    </a:cubicBezTo>
                    <a:cubicBezTo>
                      <a:pt x="795" y="1329"/>
                      <a:pt x="789" y="1323"/>
                      <a:pt x="784" y="1319"/>
                    </a:cubicBezTo>
                    <a:cubicBezTo>
                      <a:pt x="791" y="1314"/>
                      <a:pt x="797" y="1310"/>
                      <a:pt x="804" y="1304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1"/>
                      <a:pt x="746" y="48"/>
                    </a:cubicBezTo>
                    <a:cubicBezTo>
                      <a:pt x="743" y="50"/>
                      <a:pt x="739" y="53"/>
                      <a:pt x="733" y="55"/>
                    </a:cubicBezTo>
                    <a:cubicBezTo>
                      <a:pt x="588" y="191"/>
                      <a:pt x="444" y="329"/>
                      <a:pt x="306" y="473"/>
                    </a:cubicBezTo>
                    <a:cubicBezTo>
                      <a:pt x="241" y="540"/>
                      <a:pt x="180" y="607"/>
                      <a:pt x="116" y="676"/>
                    </a:cubicBezTo>
                    <a:cubicBezTo>
                      <a:pt x="79" y="717"/>
                      <a:pt x="4" y="779"/>
                      <a:pt x="3" y="842"/>
                    </a:cubicBezTo>
                    <a:cubicBezTo>
                      <a:pt x="1" y="894"/>
                      <a:pt x="16" y="924"/>
                      <a:pt x="53" y="961"/>
                    </a:cubicBezTo>
                    <a:cubicBezTo>
                      <a:pt x="133" y="1040"/>
                      <a:pt x="223" y="1112"/>
                      <a:pt x="306" y="1187"/>
                    </a:cubicBezTo>
                    <a:cubicBezTo>
                      <a:pt x="463" y="1325"/>
                      <a:pt x="620" y="1465"/>
                      <a:pt x="776" y="1604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4"/>
                    </a:cubicBezTo>
                    <a:cubicBezTo>
                      <a:pt x="1099" y="1384"/>
                      <a:pt x="1337" y="1164"/>
                      <a:pt x="1576" y="944"/>
                    </a:cubicBezTo>
                    <a:cubicBezTo>
                      <a:pt x="1589" y="939"/>
                      <a:pt x="1600" y="930"/>
                      <a:pt x="1606" y="916"/>
                    </a:cubicBezTo>
                    <a:cubicBezTo>
                      <a:pt x="1608" y="916"/>
                      <a:pt x="1608" y="915"/>
                      <a:pt x="1610" y="915"/>
                    </a:cubicBezTo>
                    <a:cubicBezTo>
                      <a:pt x="1632" y="894"/>
                      <a:pt x="1632" y="868"/>
                      <a:pt x="1621" y="847"/>
                    </a:cubicBezTo>
                    <a:cubicBezTo>
                      <a:pt x="1615" y="713"/>
                      <a:pt x="1427" y="588"/>
                      <a:pt x="1347" y="508"/>
                    </a:cubicBezTo>
                    <a:cubicBezTo>
                      <a:pt x="1179" y="344"/>
                      <a:pt x="1013" y="180"/>
                      <a:pt x="847" y="18"/>
                    </a:cubicBezTo>
                    <a:cubicBezTo>
                      <a:pt x="835" y="5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8"/>
              <p:cNvSpPr/>
              <p:nvPr/>
            </p:nvSpPr>
            <p:spPr>
              <a:xfrm>
                <a:off x="622661" y="2911327"/>
                <a:ext cx="122669" cy="116544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3" extrusionOk="0">
                    <a:moveTo>
                      <a:pt x="392" y="184"/>
                    </a:moveTo>
                    <a:cubicBezTo>
                      <a:pt x="397" y="191"/>
                      <a:pt x="403" y="197"/>
                      <a:pt x="408" y="204"/>
                    </a:cubicBezTo>
                    <a:cubicBezTo>
                      <a:pt x="397" y="206"/>
                      <a:pt x="386" y="212"/>
                      <a:pt x="375" y="215"/>
                    </a:cubicBezTo>
                    <a:cubicBezTo>
                      <a:pt x="380" y="204"/>
                      <a:pt x="386" y="195"/>
                      <a:pt x="392" y="184"/>
                    </a:cubicBezTo>
                    <a:close/>
                    <a:moveTo>
                      <a:pt x="492" y="296"/>
                    </a:moveTo>
                    <a:cubicBezTo>
                      <a:pt x="494" y="299"/>
                      <a:pt x="496" y="301"/>
                      <a:pt x="498" y="303"/>
                    </a:cubicBezTo>
                    <a:cubicBezTo>
                      <a:pt x="492" y="305"/>
                      <a:pt x="489" y="305"/>
                      <a:pt x="483" y="307"/>
                    </a:cubicBezTo>
                    <a:cubicBezTo>
                      <a:pt x="487" y="303"/>
                      <a:pt x="489" y="301"/>
                      <a:pt x="492" y="297"/>
                    </a:cubicBezTo>
                    <a:cubicBezTo>
                      <a:pt x="492" y="297"/>
                      <a:pt x="492" y="297"/>
                      <a:pt x="492" y="296"/>
                    </a:cubicBezTo>
                    <a:close/>
                    <a:moveTo>
                      <a:pt x="591" y="406"/>
                    </a:moveTo>
                    <a:lnTo>
                      <a:pt x="600" y="415"/>
                    </a:lnTo>
                    <a:cubicBezTo>
                      <a:pt x="599" y="414"/>
                      <a:pt x="597" y="413"/>
                      <a:pt x="594" y="413"/>
                    </a:cubicBezTo>
                    <a:cubicBezTo>
                      <a:pt x="590" y="413"/>
                      <a:pt x="584" y="415"/>
                      <a:pt x="578" y="420"/>
                    </a:cubicBezTo>
                    <a:cubicBezTo>
                      <a:pt x="582" y="415"/>
                      <a:pt x="587" y="411"/>
                      <a:pt x="591" y="406"/>
                    </a:cubicBezTo>
                    <a:close/>
                    <a:moveTo>
                      <a:pt x="380" y="458"/>
                    </a:moveTo>
                    <a:lnTo>
                      <a:pt x="380" y="458"/>
                    </a:lnTo>
                    <a:cubicBezTo>
                      <a:pt x="373" y="467"/>
                      <a:pt x="367" y="475"/>
                      <a:pt x="360" y="482"/>
                    </a:cubicBezTo>
                    <a:cubicBezTo>
                      <a:pt x="356" y="476"/>
                      <a:pt x="353" y="473"/>
                      <a:pt x="349" y="467"/>
                    </a:cubicBezTo>
                    <a:cubicBezTo>
                      <a:pt x="358" y="463"/>
                      <a:pt x="369" y="461"/>
                      <a:pt x="380" y="458"/>
                    </a:cubicBezTo>
                    <a:close/>
                    <a:moveTo>
                      <a:pt x="393" y="1"/>
                    </a:moveTo>
                    <a:cubicBezTo>
                      <a:pt x="386" y="1"/>
                      <a:pt x="380" y="2"/>
                      <a:pt x="373" y="5"/>
                    </a:cubicBezTo>
                    <a:cubicBezTo>
                      <a:pt x="220" y="59"/>
                      <a:pt x="181" y="236"/>
                      <a:pt x="37" y="297"/>
                    </a:cubicBezTo>
                    <a:cubicBezTo>
                      <a:pt x="0" y="314"/>
                      <a:pt x="2" y="368"/>
                      <a:pt x="26" y="394"/>
                    </a:cubicBezTo>
                    <a:cubicBezTo>
                      <a:pt x="78" y="452"/>
                      <a:pt x="131" y="512"/>
                      <a:pt x="183" y="570"/>
                    </a:cubicBezTo>
                    <a:cubicBezTo>
                      <a:pt x="222" y="614"/>
                      <a:pt x="274" y="700"/>
                      <a:pt x="332" y="717"/>
                    </a:cubicBezTo>
                    <a:cubicBezTo>
                      <a:pt x="346" y="721"/>
                      <a:pt x="360" y="723"/>
                      <a:pt x="373" y="723"/>
                    </a:cubicBezTo>
                    <a:cubicBezTo>
                      <a:pt x="462" y="723"/>
                      <a:pt x="526" y="635"/>
                      <a:pt x="591" y="575"/>
                    </a:cubicBezTo>
                    <a:cubicBezTo>
                      <a:pt x="647" y="525"/>
                      <a:pt x="761" y="448"/>
                      <a:pt x="709" y="357"/>
                    </a:cubicBezTo>
                    <a:cubicBezTo>
                      <a:pt x="647" y="253"/>
                      <a:pt x="537" y="158"/>
                      <a:pt x="449" y="66"/>
                    </a:cubicBezTo>
                    <a:cubicBezTo>
                      <a:pt x="451" y="35"/>
                      <a:pt x="426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8"/>
              <p:cNvSpPr/>
              <p:nvPr/>
            </p:nvSpPr>
            <p:spPr>
              <a:xfrm>
                <a:off x="449538" y="4267295"/>
                <a:ext cx="492934" cy="213906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327" extrusionOk="0">
                    <a:moveTo>
                      <a:pt x="2799" y="192"/>
                    </a:moveTo>
                    <a:lnTo>
                      <a:pt x="2799" y="192"/>
                    </a:lnTo>
                    <a:cubicBezTo>
                      <a:pt x="2780" y="253"/>
                      <a:pt x="2767" y="313"/>
                      <a:pt x="2760" y="376"/>
                    </a:cubicBezTo>
                    <a:cubicBezTo>
                      <a:pt x="2752" y="330"/>
                      <a:pt x="2743" y="285"/>
                      <a:pt x="2733" y="238"/>
                    </a:cubicBezTo>
                    <a:cubicBezTo>
                      <a:pt x="2754" y="221"/>
                      <a:pt x="2776" y="206"/>
                      <a:pt x="2799" y="192"/>
                    </a:cubicBezTo>
                    <a:close/>
                    <a:moveTo>
                      <a:pt x="133" y="378"/>
                    </a:moveTo>
                    <a:lnTo>
                      <a:pt x="133" y="378"/>
                    </a:lnTo>
                    <a:cubicBezTo>
                      <a:pt x="166" y="387"/>
                      <a:pt x="202" y="406"/>
                      <a:pt x="235" y="423"/>
                    </a:cubicBezTo>
                    <a:cubicBezTo>
                      <a:pt x="203" y="426"/>
                      <a:pt x="170" y="430"/>
                      <a:pt x="138" y="438"/>
                    </a:cubicBezTo>
                    <a:cubicBezTo>
                      <a:pt x="136" y="419"/>
                      <a:pt x="134" y="399"/>
                      <a:pt x="133" y="378"/>
                    </a:cubicBezTo>
                    <a:close/>
                    <a:moveTo>
                      <a:pt x="2625" y="326"/>
                    </a:moveTo>
                    <a:cubicBezTo>
                      <a:pt x="2635" y="374"/>
                      <a:pt x="2644" y="425"/>
                      <a:pt x="2655" y="473"/>
                    </a:cubicBezTo>
                    <a:cubicBezTo>
                      <a:pt x="2635" y="434"/>
                      <a:pt x="2614" y="395"/>
                      <a:pt x="2594" y="354"/>
                    </a:cubicBezTo>
                    <a:cubicBezTo>
                      <a:pt x="2605" y="344"/>
                      <a:pt x="2616" y="335"/>
                      <a:pt x="2625" y="326"/>
                    </a:cubicBezTo>
                    <a:close/>
                    <a:moveTo>
                      <a:pt x="2493" y="453"/>
                    </a:moveTo>
                    <a:cubicBezTo>
                      <a:pt x="2499" y="469"/>
                      <a:pt x="2506" y="486"/>
                      <a:pt x="2513" y="503"/>
                    </a:cubicBezTo>
                    <a:cubicBezTo>
                      <a:pt x="2508" y="499"/>
                      <a:pt x="2502" y="495"/>
                      <a:pt x="2499" y="492"/>
                    </a:cubicBezTo>
                    <a:cubicBezTo>
                      <a:pt x="2487" y="482"/>
                      <a:pt x="2476" y="481"/>
                      <a:pt x="2465" y="481"/>
                    </a:cubicBezTo>
                    <a:cubicBezTo>
                      <a:pt x="2474" y="471"/>
                      <a:pt x="2484" y="462"/>
                      <a:pt x="2493" y="453"/>
                    </a:cubicBezTo>
                    <a:close/>
                    <a:moveTo>
                      <a:pt x="414" y="514"/>
                    </a:moveTo>
                    <a:cubicBezTo>
                      <a:pt x="425" y="520"/>
                      <a:pt x="437" y="527"/>
                      <a:pt x="448" y="533"/>
                    </a:cubicBezTo>
                    <a:cubicBezTo>
                      <a:pt x="405" y="553"/>
                      <a:pt x="360" y="576"/>
                      <a:pt x="317" y="598"/>
                    </a:cubicBezTo>
                    <a:cubicBezTo>
                      <a:pt x="340" y="576"/>
                      <a:pt x="366" y="553"/>
                      <a:pt x="394" y="535"/>
                    </a:cubicBezTo>
                    <a:cubicBezTo>
                      <a:pt x="403" y="529"/>
                      <a:pt x="409" y="522"/>
                      <a:pt x="414" y="514"/>
                    </a:cubicBezTo>
                    <a:close/>
                    <a:moveTo>
                      <a:pt x="2879" y="389"/>
                    </a:moveTo>
                    <a:cubicBezTo>
                      <a:pt x="2883" y="482"/>
                      <a:pt x="2888" y="574"/>
                      <a:pt x="2894" y="665"/>
                    </a:cubicBezTo>
                    <a:cubicBezTo>
                      <a:pt x="2871" y="576"/>
                      <a:pt x="2868" y="482"/>
                      <a:pt x="2879" y="389"/>
                    </a:cubicBezTo>
                    <a:close/>
                    <a:moveTo>
                      <a:pt x="466" y="704"/>
                    </a:moveTo>
                    <a:cubicBezTo>
                      <a:pt x="468" y="704"/>
                      <a:pt x="468" y="706"/>
                      <a:pt x="468" y="708"/>
                    </a:cubicBezTo>
                    <a:cubicBezTo>
                      <a:pt x="466" y="708"/>
                      <a:pt x="464" y="710"/>
                      <a:pt x="461" y="710"/>
                    </a:cubicBezTo>
                    <a:cubicBezTo>
                      <a:pt x="463" y="708"/>
                      <a:pt x="464" y="706"/>
                      <a:pt x="466" y="704"/>
                    </a:cubicBezTo>
                    <a:close/>
                    <a:moveTo>
                      <a:pt x="2308" y="643"/>
                    </a:moveTo>
                    <a:cubicBezTo>
                      <a:pt x="2334" y="661"/>
                      <a:pt x="2359" y="682"/>
                      <a:pt x="2383" y="702"/>
                    </a:cubicBezTo>
                    <a:cubicBezTo>
                      <a:pt x="2387" y="712"/>
                      <a:pt x="2390" y="721"/>
                      <a:pt x="2398" y="730"/>
                    </a:cubicBezTo>
                    <a:cubicBezTo>
                      <a:pt x="2415" y="749"/>
                      <a:pt x="2433" y="758"/>
                      <a:pt x="2454" y="764"/>
                    </a:cubicBezTo>
                    <a:cubicBezTo>
                      <a:pt x="2486" y="792"/>
                      <a:pt x="2515" y="822"/>
                      <a:pt x="2547" y="852"/>
                    </a:cubicBezTo>
                    <a:cubicBezTo>
                      <a:pt x="2463" y="786"/>
                      <a:pt x="2379" y="721"/>
                      <a:pt x="2297" y="654"/>
                    </a:cubicBezTo>
                    <a:cubicBezTo>
                      <a:pt x="2301" y="650"/>
                      <a:pt x="2305" y="646"/>
                      <a:pt x="2308" y="643"/>
                    </a:cubicBezTo>
                    <a:close/>
                    <a:moveTo>
                      <a:pt x="655" y="807"/>
                    </a:moveTo>
                    <a:lnTo>
                      <a:pt x="655" y="807"/>
                    </a:lnTo>
                    <a:cubicBezTo>
                      <a:pt x="601" y="840"/>
                      <a:pt x="547" y="876"/>
                      <a:pt x="494" y="913"/>
                    </a:cubicBezTo>
                    <a:cubicBezTo>
                      <a:pt x="545" y="872"/>
                      <a:pt x="599" y="839"/>
                      <a:pt x="655" y="807"/>
                    </a:cubicBezTo>
                    <a:close/>
                    <a:moveTo>
                      <a:pt x="226" y="1044"/>
                    </a:moveTo>
                    <a:cubicBezTo>
                      <a:pt x="228" y="1044"/>
                      <a:pt x="228" y="1044"/>
                      <a:pt x="230" y="1045"/>
                    </a:cubicBezTo>
                    <a:cubicBezTo>
                      <a:pt x="230" y="1045"/>
                      <a:pt x="228" y="1047"/>
                      <a:pt x="226" y="1049"/>
                    </a:cubicBezTo>
                    <a:lnTo>
                      <a:pt x="226" y="1044"/>
                    </a:lnTo>
                    <a:close/>
                    <a:moveTo>
                      <a:pt x="2894" y="1098"/>
                    </a:moveTo>
                    <a:cubicBezTo>
                      <a:pt x="2903" y="1109"/>
                      <a:pt x="2912" y="1122"/>
                      <a:pt x="2920" y="1135"/>
                    </a:cubicBezTo>
                    <a:cubicBezTo>
                      <a:pt x="2909" y="1129"/>
                      <a:pt x="2898" y="1122"/>
                      <a:pt x="2884" y="1116"/>
                    </a:cubicBezTo>
                    <a:cubicBezTo>
                      <a:pt x="2888" y="1109"/>
                      <a:pt x="2892" y="1103"/>
                      <a:pt x="2894" y="1098"/>
                    </a:cubicBezTo>
                    <a:close/>
                    <a:moveTo>
                      <a:pt x="2915" y="0"/>
                    </a:moveTo>
                    <a:cubicBezTo>
                      <a:pt x="2905" y="0"/>
                      <a:pt x="2895" y="2"/>
                      <a:pt x="2884" y="7"/>
                    </a:cubicBezTo>
                    <a:cubicBezTo>
                      <a:pt x="2743" y="68"/>
                      <a:pt x="2620" y="165"/>
                      <a:pt x="2502" y="274"/>
                    </a:cubicBezTo>
                    <a:cubicBezTo>
                      <a:pt x="2482" y="279"/>
                      <a:pt x="2461" y="296"/>
                      <a:pt x="2456" y="318"/>
                    </a:cubicBezTo>
                    <a:cubicBezTo>
                      <a:pt x="2400" y="372"/>
                      <a:pt x="2348" y="428"/>
                      <a:pt x="2295" y="482"/>
                    </a:cubicBezTo>
                    <a:lnTo>
                      <a:pt x="2292" y="482"/>
                    </a:lnTo>
                    <a:cubicBezTo>
                      <a:pt x="2284" y="480"/>
                      <a:pt x="2277" y="479"/>
                      <a:pt x="2271" y="479"/>
                    </a:cubicBezTo>
                    <a:cubicBezTo>
                      <a:pt x="2231" y="479"/>
                      <a:pt x="2211" y="522"/>
                      <a:pt x="2221" y="559"/>
                    </a:cubicBezTo>
                    <a:cubicBezTo>
                      <a:pt x="2202" y="577"/>
                      <a:pt x="2182" y="598"/>
                      <a:pt x="2163" y="617"/>
                    </a:cubicBezTo>
                    <a:cubicBezTo>
                      <a:pt x="2141" y="637"/>
                      <a:pt x="2137" y="682"/>
                      <a:pt x="2163" y="702"/>
                    </a:cubicBezTo>
                    <a:cubicBezTo>
                      <a:pt x="2314" y="822"/>
                      <a:pt x="2465" y="941"/>
                      <a:pt x="2616" y="1060"/>
                    </a:cubicBezTo>
                    <a:cubicBezTo>
                      <a:pt x="2728" y="1148"/>
                      <a:pt x="2836" y="1252"/>
                      <a:pt x="2978" y="1284"/>
                    </a:cubicBezTo>
                    <a:cubicBezTo>
                      <a:pt x="2983" y="1285"/>
                      <a:pt x="2988" y="1286"/>
                      <a:pt x="2993" y="1286"/>
                    </a:cubicBezTo>
                    <a:cubicBezTo>
                      <a:pt x="3026" y="1286"/>
                      <a:pt x="3057" y="1262"/>
                      <a:pt x="3054" y="1226"/>
                    </a:cubicBezTo>
                    <a:cubicBezTo>
                      <a:pt x="3026" y="850"/>
                      <a:pt x="2998" y="471"/>
                      <a:pt x="2987" y="93"/>
                    </a:cubicBezTo>
                    <a:cubicBezTo>
                      <a:pt x="2987" y="78"/>
                      <a:pt x="2983" y="67"/>
                      <a:pt x="2974" y="57"/>
                    </a:cubicBezTo>
                    <a:cubicBezTo>
                      <a:pt x="2974" y="24"/>
                      <a:pt x="2947" y="0"/>
                      <a:pt x="2915" y="0"/>
                    </a:cubicBezTo>
                    <a:close/>
                    <a:moveTo>
                      <a:pt x="88" y="248"/>
                    </a:moveTo>
                    <a:cubicBezTo>
                      <a:pt x="80" y="248"/>
                      <a:pt x="72" y="248"/>
                      <a:pt x="64" y="249"/>
                    </a:cubicBezTo>
                    <a:cubicBezTo>
                      <a:pt x="34" y="253"/>
                      <a:pt x="0" y="275"/>
                      <a:pt x="4" y="311"/>
                    </a:cubicBezTo>
                    <a:cubicBezTo>
                      <a:pt x="6" y="328"/>
                      <a:pt x="8" y="344"/>
                      <a:pt x="10" y="361"/>
                    </a:cubicBezTo>
                    <a:cubicBezTo>
                      <a:pt x="8" y="369"/>
                      <a:pt x="8" y="376"/>
                      <a:pt x="8" y="385"/>
                    </a:cubicBezTo>
                    <a:cubicBezTo>
                      <a:pt x="11" y="406"/>
                      <a:pt x="15" y="426"/>
                      <a:pt x="17" y="447"/>
                    </a:cubicBezTo>
                    <a:cubicBezTo>
                      <a:pt x="41" y="719"/>
                      <a:pt x="51" y="991"/>
                      <a:pt x="45" y="1265"/>
                    </a:cubicBezTo>
                    <a:cubicBezTo>
                      <a:pt x="44" y="1301"/>
                      <a:pt x="74" y="1326"/>
                      <a:pt x="106" y="1326"/>
                    </a:cubicBezTo>
                    <a:cubicBezTo>
                      <a:pt x="116" y="1326"/>
                      <a:pt x="127" y="1324"/>
                      <a:pt x="136" y="1318"/>
                    </a:cubicBezTo>
                    <a:cubicBezTo>
                      <a:pt x="155" y="1306"/>
                      <a:pt x="170" y="1295"/>
                      <a:pt x="187" y="1282"/>
                    </a:cubicBezTo>
                    <a:cubicBezTo>
                      <a:pt x="203" y="1282"/>
                      <a:pt x="222" y="1277"/>
                      <a:pt x="233" y="1265"/>
                    </a:cubicBezTo>
                    <a:cubicBezTo>
                      <a:pt x="453" y="1079"/>
                      <a:pt x="688" y="919"/>
                      <a:pt x="940" y="779"/>
                    </a:cubicBezTo>
                    <a:cubicBezTo>
                      <a:pt x="981" y="756"/>
                      <a:pt x="977" y="699"/>
                      <a:pt x="940" y="674"/>
                    </a:cubicBezTo>
                    <a:cubicBezTo>
                      <a:pt x="789" y="581"/>
                      <a:pt x="636" y="494"/>
                      <a:pt x="479" y="412"/>
                    </a:cubicBezTo>
                    <a:cubicBezTo>
                      <a:pt x="371" y="355"/>
                      <a:pt x="221" y="248"/>
                      <a:pt x="88" y="2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8"/>
              <p:cNvSpPr/>
              <p:nvPr/>
            </p:nvSpPr>
            <p:spPr>
              <a:xfrm>
                <a:off x="450989" y="4020023"/>
                <a:ext cx="491161" cy="259524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610" extrusionOk="0">
                    <a:moveTo>
                      <a:pt x="2868" y="0"/>
                    </a:moveTo>
                    <a:cubicBezTo>
                      <a:pt x="2841" y="0"/>
                      <a:pt x="2813" y="10"/>
                      <a:pt x="2788" y="34"/>
                    </a:cubicBezTo>
                    <a:cubicBezTo>
                      <a:pt x="2348" y="465"/>
                      <a:pt x="1912" y="900"/>
                      <a:pt x="1479" y="1336"/>
                    </a:cubicBezTo>
                    <a:cubicBezTo>
                      <a:pt x="1397" y="1271"/>
                      <a:pt x="1330" y="1190"/>
                      <a:pt x="1259" y="1112"/>
                    </a:cubicBezTo>
                    <a:cubicBezTo>
                      <a:pt x="1158" y="1002"/>
                      <a:pt x="1039" y="909"/>
                      <a:pt x="920" y="816"/>
                    </a:cubicBezTo>
                    <a:cubicBezTo>
                      <a:pt x="677" y="627"/>
                      <a:pt x="461" y="420"/>
                      <a:pt x="252" y="193"/>
                    </a:cubicBezTo>
                    <a:cubicBezTo>
                      <a:pt x="228" y="166"/>
                      <a:pt x="199" y="155"/>
                      <a:pt x="172" y="155"/>
                    </a:cubicBezTo>
                    <a:cubicBezTo>
                      <a:pt x="82" y="155"/>
                      <a:pt x="1" y="277"/>
                      <a:pt x="81" y="365"/>
                    </a:cubicBezTo>
                    <a:cubicBezTo>
                      <a:pt x="301" y="601"/>
                      <a:pt x="526" y="816"/>
                      <a:pt x="782" y="1013"/>
                    </a:cubicBezTo>
                    <a:cubicBezTo>
                      <a:pt x="899" y="1105"/>
                      <a:pt x="1013" y="1202"/>
                      <a:pt x="1114" y="1314"/>
                    </a:cubicBezTo>
                    <a:cubicBezTo>
                      <a:pt x="1209" y="1416"/>
                      <a:pt x="1300" y="1517"/>
                      <a:pt x="1421" y="1591"/>
                    </a:cubicBezTo>
                    <a:cubicBezTo>
                      <a:pt x="1443" y="1604"/>
                      <a:pt x="1463" y="1609"/>
                      <a:pt x="1483" y="1609"/>
                    </a:cubicBezTo>
                    <a:cubicBezTo>
                      <a:pt x="1495" y="1609"/>
                      <a:pt x="1507" y="1607"/>
                      <a:pt x="1518" y="1602"/>
                    </a:cubicBezTo>
                    <a:cubicBezTo>
                      <a:pt x="1542" y="1601"/>
                      <a:pt x="1567" y="1589"/>
                      <a:pt x="1589" y="1569"/>
                    </a:cubicBezTo>
                    <a:cubicBezTo>
                      <a:pt x="2042" y="1112"/>
                      <a:pt x="2499" y="657"/>
                      <a:pt x="2959" y="206"/>
                    </a:cubicBezTo>
                    <a:cubicBezTo>
                      <a:pt x="3046" y="122"/>
                      <a:pt x="2962" y="0"/>
                      <a:pt x="2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8"/>
              <p:cNvSpPr/>
              <p:nvPr/>
            </p:nvSpPr>
            <p:spPr>
              <a:xfrm>
                <a:off x="437932" y="4119157"/>
                <a:ext cx="513245" cy="26951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672" extrusionOk="0">
                    <a:moveTo>
                      <a:pt x="3018" y="0"/>
                    </a:moveTo>
                    <a:cubicBezTo>
                      <a:pt x="2991" y="0"/>
                      <a:pt x="2963" y="12"/>
                      <a:pt x="2940" y="42"/>
                    </a:cubicBezTo>
                    <a:cubicBezTo>
                      <a:pt x="2736" y="301"/>
                      <a:pt x="2515" y="544"/>
                      <a:pt x="2278" y="773"/>
                    </a:cubicBezTo>
                    <a:cubicBezTo>
                      <a:pt x="2155" y="892"/>
                      <a:pt x="2024" y="1006"/>
                      <a:pt x="1894" y="1116"/>
                    </a:cubicBezTo>
                    <a:cubicBezTo>
                      <a:pt x="1797" y="1194"/>
                      <a:pt x="1678" y="1265"/>
                      <a:pt x="1603" y="1368"/>
                    </a:cubicBezTo>
                    <a:cubicBezTo>
                      <a:pt x="1152" y="1027"/>
                      <a:pt x="701" y="684"/>
                      <a:pt x="231" y="369"/>
                    </a:cubicBezTo>
                    <a:cubicBezTo>
                      <a:pt x="209" y="354"/>
                      <a:pt x="188" y="348"/>
                      <a:pt x="167" y="348"/>
                    </a:cubicBezTo>
                    <a:cubicBezTo>
                      <a:pt x="67" y="348"/>
                      <a:pt x="0" y="506"/>
                      <a:pt x="108" y="577"/>
                    </a:cubicBezTo>
                    <a:cubicBezTo>
                      <a:pt x="611" y="915"/>
                      <a:pt x="1092" y="1284"/>
                      <a:pt x="1575" y="1648"/>
                    </a:cubicBezTo>
                    <a:cubicBezTo>
                      <a:pt x="1597" y="1664"/>
                      <a:pt x="1620" y="1672"/>
                      <a:pt x="1640" y="1672"/>
                    </a:cubicBezTo>
                    <a:cubicBezTo>
                      <a:pt x="1681" y="1672"/>
                      <a:pt x="1715" y="1643"/>
                      <a:pt x="1733" y="1605"/>
                    </a:cubicBezTo>
                    <a:cubicBezTo>
                      <a:pt x="1748" y="1595"/>
                      <a:pt x="1763" y="1580"/>
                      <a:pt x="1773" y="1558"/>
                    </a:cubicBezTo>
                    <a:cubicBezTo>
                      <a:pt x="1829" y="1431"/>
                      <a:pt x="1993" y="1345"/>
                      <a:pt x="2097" y="1260"/>
                    </a:cubicBezTo>
                    <a:cubicBezTo>
                      <a:pt x="2218" y="1159"/>
                      <a:pt x="2336" y="1053"/>
                      <a:pt x="2449" y="945"/>
                    </a:cubicBezTo>
                    <a:cubicBezTo>
                      <a:pt x="2688" y="717"/>
                      <a:pt x="2908" y="471"/>
                      <a:pt x="3111" y="214"/>
                    </a:cubicBezTo>
                    <a:cubicBezTo>
                      <a:pt x="3183" y="122"/>
                      <a:pt x="3103" y="0"/>
                      <a:pt x="3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8"/>
              <p:cNvSpPr/>
              <p:nvPr/>
            </p:nvSpPr>
            <p:spPr>
              <a:xfrm>
                <a:off x="434386" y="3583024"/>
                <a:ext cx="509860" cy="24614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27" extrusionOk="0">
                    <a:moveTo>
                      <a:pt x="1615" y="0"/>
                    </a:moveTo>
                    <a:cubicBezTo>
                      <a:pt x="1588" y="0"/>
                      <a:pt x="1561" y="10"/>
                      <a:pt x="1535" y="33"/>
                    </a:cubicBezTo>
                    <a:cubicBezTo>
                      <a:pt x="1084" y="450"/>
                      <a:pt x="605" y="838"/>
                      <a:pt x="104" y="1194"/>
                    </a:cubicBezTo>
                    <a:cubicBezTo>
                      <a:pt x="0" y="1268"/>
                      <a:pt x="65" y="1426"/>
                      <a:pt x="163" y="1426"/>
                    </a:cubicBezTo>
                    <a:cubicBezTo>
                      <a:pt x="183" y="1426"/>
                      <a:pt x="205" y="1419"/>
                      <a:pt x="227" y="1403"/>
                    </a:cubicBezTo>
                    <a:cubicBezTo>
                      <a:pt x="715" y="1056"/>
                      <a:pt x="1183" y="682"/>
                      <a:pt x="1627" y="279"/>
                    </a:cubicBezTo>
                    <a:cubicBezTo>
                      <a:pt x="1834" y="482"/>
                      <a:pt x="2041" y="687"/>
                      <a:pt x="2250" y="892"/>
                    </a:cubicBezTo>
                    <a:cubicBezTo>
                      <a:pt x="2466" y="1105"/>
                      <a:pt x="2673" y="1343"/>
                      <a:pt x="2930" y="1507"/>
                    </a:cubicBezTo>
                    <a:cubicBezTo>
                      <a:pt x="2951" y="1521"/>
                      <a:pt x="2972" y="1527"/>
                      <a:pt x="2992" y="1527"/>
                    </a:cubicBezTo>
                    <a:cubicBezTo>
                      <a:pt x="3095" y="1527"/>
                      <a:pt x="3163" y="1367"/>
                      <a:pt x="3053" y="1297"/>
                    </a:cubicBezTo>
                    <a:cubicBezTo>
                      <a:pt x="2814" y="1146"/>
                      <a:pt x="2621" y="916"/>
                      <a:pt x="2421" y="721"/>
                    </a:cubicBezTo>
                    <a:cubicBezTo>
                      <a:pt x="2194" y="497"/>
                      <a:pt x="1966" y="273"/>
                      <a:pt x="1741" y="49"/>
                    </a:cubicBezTo>
                    <a:cubicBezTo>
                      <a:pt x="1720" y="31"/>
                      <a:pt x="1698" y="20"/>
                      <a:pt x="1675" y="16"/>
                    </a:cubicBezTo>
                    <a:cubicBezTo>
                      <a:pt x="1657" y="6"/>
                      <a:pt x="1637" y="0"/>
                      <a:pt x="16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8"/>
              <p:cNvSpPr/>
              <p:nvPr/>
            </p:nvSpPr>
            <p:spPr>
              <a:xfrm>
                <a:off x="452118" y="3468093"/>
                <a:ext cx="497287" cy="24050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492" extrusionOk="0">
                    <a:moveTo>
                      <a:pt x="1509" y="0"/>
                    </a:moveTo>
                    <a:cubicBezTo>
                      <a:pt x="1482" y="0"/>
                      <a:pt x="1454" y="12"/>
                      <a:pt x="1431" y="41"/>
                    </a:cubicBezTo>
                    <a:cubicBezTo>
                      <a:pt x="1060" y="496"/>
                      <a:pt x="555" y="835"/>
                      <a:pt x="96" y="1195"/>
                    </a:cubicBezTo>
                    <a:cubicBezTo>
                      <a:pt x="0" y="1272"/>
                      <a:pt x="88" y="1395"/>
                      <a:pt x="188" y="1395"/>
                    </a:cubicBezTo>
                    <a:cubicBezTo>
                      <a:pt x="215" y="1395"/>
                      <a:pt x="242" y="1387"/>
                      <a:pt x="268" y="1367"/>
                    </a:cubicBezTo>
                    <a:cubicBezTo>
                      <a:pt x="708" y="1022"/>
                      <a:pt x="1191" y="694"/>
                      <a:pt x="1558" y="265"/>
                    </a:cubicBezTo>
                    <a:cubicBezTo>
                      <a:pt x="1990" y="651"/>
                      <a:pt x="2414" y="1048"/>
                      <a:pt x="2827" y="1456"/>
                    </a:cubicBezTo>
                    <a:cubicBezTo>
                      <a:pt x="2852" y="1481"/>
                      <a:pt x="2881" y="1491"/>
                      <a:pt x="2908" y="1491"/>
                    </a:cubicBezTo>
                    <a:cubicBezTo>
                      <a:pt x="3001" y="1491"/>
                      <a:pt x="3084" y="1370"/>
                      <a:pt x="2999" y="1285"/>
                    </a:cubicBezTo>
                    <a:cubicBezTo>
                      <a:pt x="2572" y="863"/>
                      <a:pt x="2136" y="455"/>
                      <a:pt x="1688" y="56"/>
                    </a:cubicBezTo>
                    <a:cubicBezTo>
                      <a:pt x="1663" y="34"/>
                      <a:pt x="1635" y="25"/>
                      <a:pt x="1608" y="25"/>
                    </a:cubicBezTo>
                    <a:cubicBezTo>
                      <a:pt x="1599" y="25"/>
                      <a:pt x="1589" y="26"/>
                      <a:pt x="1580" y="28"/>
                    </a:cubicBezTo>
                    <a:cubicBezTo>
                      <a:pt x="1559" y="11"/>
                      <a:pt x="153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8"/>
              <p:cNvSpPr/>
              <p:nvPr/>
            </p:nvSpPr>
            <p:spPr>
              <a:xfrm>
                <a:off x="473234" y="3702631"/>
                <a:ext cx="450379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787" extrusionOk="0">
                    <a:moveTo>
                      <a:pt x="1345" y="301"/>
                    </a:moveTo>
                    <a:cubicBezTo>
                      <a:pt x="1356" y="312"/>
                      <a:pt x="1365" y="325"/>
                      <a:pt x="1376" y="337"/>
                    </a:cubicBezTo>
                    <a:cubicBezTo>
                      <a:pt x="1360" y="363"/>
                      <a:pt x="1354" y="394"/>
                      <a:pt x="1365" y="432"/>
                    </a:cubicBezTo>
                    <a:cubicBezTo>
                      <a:pt x="1382" y="490"/>
                      <a:pt x="1401" y="547"/>
                      <a:pt x="1417" y="607"/>
                    </a:cubicBezTo>
                    <a:lnTo>
                      <a:pt x="1294" y="353"/>
                    </a:lnTo>
                    <a:cubicBezTo>
                      <a:pt x="1311" y="335"/>
                      <a:pt x="1328" y="318"/>
                      <a:pt x="1345" y="301"/>
                    </a:cubicBezTo>
                    <a:close/>
                    <a:moveTo>
                      <a:pt x="1086" y="570"/>
                    </a:moveTo>
                    <a:cubicBezTo>
                      <a:pt x="1134" y="773"/>
                      <a:pt x="1188" y="976"/>
                      <a:pt x="1244" y="1178"/>
                    </a:cubicBezTo>
                    <a:cubicBezTo>
                      <a:pt x="1170" y="1002"/>
                      <a:pt x="1089" y="831"/>
                      <a:pt x="991" y="667"/>
                    </a:cubicBezTo>
                    <a:cubicBezTo>
                      <a:pt x="1022" y="635"/>
                      <a:pt x="1054" y="601"/>
                      <a:pt x="1086" y="570"/>
                    </a:cubicBezTo>
                    <a:close/>
                    <a:moveTo>
                      <a:pt x="496" y="1179"/>
                    </a:moveTo>
                    <a:cubicBezTo>
                      <a:pt x="496" y="1189"/>
                      <a:pt x="496" y="1196"/>
                      <a:pt x="496" y="1206"/>
                    </a:cubicBezTo>
                    <a:cubicBezTo>
                      <a:pt x="491" y="1202"/>
                      <a:pt x="485" y="1200"/>
                      <a:pt x="480" y="1196"/>
                    </a:cubicBezTo>
                    <a:lnTo>
                      <a:pt x="496" y="1179"/>
                    </a:lnTo>
                    <a:close/>
                    <a:moveTo>
                      <a:pt x="321" y="1360"/>
                    </a:moveTo>
                    <a:cubicBezTo>
                      <a:pt x="323" y="1362"/>
                      <a:pt x="323" y="1364"/>
                      <a:pt x="323" y="1366"/>
                    </a:cubicBezTo>
                    <a:cubicBezTo>
                      <a:pt x="347" y="1403"/>
                      <a:pt x="372" y="1439"/>
                      <a:pt x="394" y="1476"/>
                    </a:cubicBezTo>
                    <a:cubicBezTo>
                      <a:pt x="364" y="1444"/>
                      <a:pt x="332" y="1412"/>
                      <a:pt x="303" y="1381"/>
                    </a:cubicBezTo>
                    <a:cubicBezTo>
                      <a:pt x="308" y="1373"/>
                      <a:pt x="316" y="1368"/>
                      <a:pt x="321" y="1360"/>
                    </a:cubicBezTo>
                    <a:close/>
                    <a:moveTo>
                      <a:pt x="1932" y="1480"/>
                    </a:moveTo>
                    <a:cubicBezTo>
                      <a:pt x="1977" y="1588"/>
                      <a:pt x="2018" y="1698"/>
                      <a:pt x="2057" y="1808"/>
                    </a:cubicBezTo>
                    <a:cubicBezTo>
                      <a:pt x="2050" y="1815"/>
                      <a:pt x="2042" y="1821"/>
                      <a:pt x="2035" y="1828"/>
                    </a:cubicBezTo>
                    <a:cubicBezTo>
                      <a:pt x="2001" y="1713"/>
                      <a:pt x="1966" y="1595"/>
                      <a:pt x="1932" y="1480"/>
                    </a:cubicBezTo>
                    <a:close/>
                    <a:moveTo>
                      <a:pt x="733" y="1798"/>
                    </a:moveTo>
                    <a:cubicBezTo>
                      <a:pt x="746" y="1823"/>
                      <a:pt x="757" y="1849"/>
                      <a:pt x="771" y="1873"/>
                    </a:cubicBezTo>
                    <a:cubicBezTo>
                      <a:pt x="750" y="1851"/>
                      <a:pt x="730" y="1828"/>
                      <a:pt x="709" y="1808"/>
                    </a:cubicBezTo>
                    <a:cubicBezTo>
                      <a:pt x="718" y="1806"/>
                      <a:pt x="726" y="1802"/>
                      <a:pt x="733" y="1798"/>
                    </a:cubicBezTo>
                    <a:close/>
                    <a:moveTo>
                      <a:pt x="1302" y="2375"/>
                    </a:moveTo>
                    <a:cubicBezTo>
                      <a:pt x="1315" y="2408"/>
                      <a:pt x="1330" y="2440"/>
                      <a:pt x="1345" y="2473"/>
                    </a:cubicBezTo>
                    <a:cubicBezTo>
                      <a:pt x="1339" y="2479"/>
                      <a:pt x="1332" y="2486"/>
                      <a:pt x="1326" y="2492"/>
                    </a:cubicBezTo>
                    <a:cubicBezTo>
                      <a:pt x="1306" y="2468"/>
                      <a:pt x="1283" y="2444"/>
                      <a:pt x="1263" y="2421"/>
                    </a:cubicBezTo>
                    <a:cubicBezTo>
                      <a:pt x="1278" y="2408"/>
                      <a:pt x="1291" y="2393"/>
                      <a:pt x="1302" y="2375"/>
                    </a:cubicBezTo>
                    <a:close/>
                    <a:moveTo>
                      <a:pt x="1351" y="1"/>
                    </a:moveTo>
                    <a:cubicBezTo>
                      <a:pt x="1318" y="1"/>
                      <a:pt x="1285" y="13"/>
                      <a:pt x="1263" y="36"/>
                    </a:cubicBezTo>
                    <a:cubicBezTo>
                      <a:pt x="1104" y="201"/>
                      <a:pt x="946" y="365"/>
                      <a:pt x="785" y="531"/>
                    </a:cubicBezTo>
                    <a:cubicBezTo>
                      <a:pt x="746" y="542"/>
                      <a:pt x="713" y="572"/>
                      <a:pt x="705" y="613"/>
                    </a:cubicBezTo>
                    <a:cubicBezTo>
                      <a:pt x="487" y="840"/>
                      <a:pt x="267" y="1068"/>
                      <a:pt x="47" y="1295"/>
                    </a:cubicBezTo>
                    <a:cubicBezTo>
                      <a:pt x="2" y="1343"/>
                      <a:pt x="1" y="1418"/>
                      <a:pt x="47" y="1467"/>
                    </a:cubicBezTo>
                    <a:cubicBezTo>
                      <a:pt x="457" y="1882"/>
                      <a:pt x="851" y="2309"/>
                      <a:pt x="1231" y="2751"/>
                    </a:cubicBezTo>
                    <a:cubicBezTo>
                      <a:pt x="1252" y="2776"/>
                      <a:pt x="1282" y="2787"/>
                      <a:pt x="1312" y="2787"/>
                    </a:cubicBezTo>
                    <a:cubicBezTo>
                      <a:pt x="1345" y="2787"/>
                      <a:pt x="1379" y="2774"/>
                      <a:pt x="1403" y="2751"/>
                    </a:cubicBezTo>
                    <a:cubicBezTo>
                      <a:pt x="1837" y="2341"/>
                      <a:pt x="2275" y="1933"/>
                      <a:pt x="2715" y="1530"/>
                    </a:cubicBezTo>
                    <a:cubicBezTo>
                      <a:pt x="2732" y="1513"/>
                      <a:pt x="2743" y="1496"/>
                      <a:pt x="2749" y="1478"/>
                    </a:cubicBezTo>
                    <a:cubicBezTo>
                      <a:pt x="2786" y="1435"/>
                      <a:pt x="2793" y="1373"/>
                      <a:pt x="2737" y="1325"/>
                    </a:cubicBezTo>
                    <a:cubicBezTo>
                      <a:pt x="2268" y="931"/>
                      <a:pt x="1833" y="501"/>
                      <a:pt x="1434" y="36"/>
                    </a:cubicBezTo>
                    <a:cubicBezTo>
                      <a:pt x="1413" y="12"/>
                      <a:pt x="1383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8"/>
              <p:cNvSpPr/>
              <p:nvPr/>
            </p:nvSpPr>
            <p:spPr>
              <a:xfrm>
                <a:off x="554960" y="3784356"/>
                <a:ext cx="263231" cy="2614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22" extrusionOk="0">
                    <a:moveTo>
                      <a:pt x="810" y="152"/>
                    </a:moveTo>
                    <a:cubicBezTo>
                      <a:pt x="814" y="156"/>
                      <a:pt x="819" y="160"/>
                      <a:pt x="823" y="163"/>
                    </a:cubicBezTo>
                    <a:cubicBezTo>
                      <a:pt x="815" y="163"/>
                      <a:pt x="806" y="162"/>
                      <a:pt x="799" y="162"/>
                    </a:cubicBezTo>
                    <a:cubicBezTo>
                      <a:pt x="802" y="158"/>
                      <a:pt x="806" y="154"/>
                      <a:pt x="810" y="152"/>
                    </a:cubicBezTo>
                    <a:close/>
                    <a:moveTo>
                      <a:pt x="232" y="723"/>
                    </a:moveTo>
                    <a:cubicBezTo>
                      <a:pt x="236" y="725"/>
                      <a:pt x="239" y="726"/>
                      <a:pt x="245" y="726"/>
                    </a:cubicBezTo>
                    <a:cubicBezTo>
                      <a:pt x="245" y="728"/>
                      <a:pt x="245" y="728"/>
                      <a:pt x="245" y="728"/>
                    </a:cubicBezTo>
                    <a:lnTo>
                      <a:pt x="226" y="728"/>
                    </a:lnTo>
                    <a:cubicBezTo>
                      <a:pt x="228" y="726"/>
                      <a:pt x="230" y="725"/>
                      <a:pt x="232" y="723"/>
                    </a:cubicBezTo>
                    <a:close/>
                    <a:moveTo>
                      <a:pt x="159" y="887"/>
                    </a:moveTo>
                    <a:lnTo>
                      <a:pt x="159" y="887"/>
                    </a:lnTo>
                    <a:cubicBezTo>
                      <a:pt x="209" y="932"/>
                      <a:pt x="258" y="978"/>
                      <a:pt x="308" y="1023"/>
                    </a:cubicBezTo>
                    <a:cubicBezTo>
                      <a:pt x="323" y="1042"/>
                      <a:pt x="340" y="1060"/>
                      <a:pt x="355" y="1077"/>
                    </a:cubicBezTo>
                    <a:cubicBezTo>
                      <a:pt x="280" y="1014"/>
                      <a:pt x="196" y="939"/>
                      <a:pt x="159" y="887"/>
                    </a:cubicBezTo>
                    <a:close/>
                    <a:moveTo>
                      <a:pt x="800" y="495"/>
                    </a:moveTo>
                    <a:cubicBezTo>
                      <a:pt x="819" y="508"/>
                      <a:pt x="838" y="529"/>
                      <a:pt x="856" y="555"/>
                    </a:cubicBezTo>
                    <a:cubicBezTo>
                      <a:pt x="886" y="596"/>
                      <a:pt x="918" y="633"/>
                      <a:pt x="950" y="672"/>
                    </a:cubicBezTo>
                    <a:cubicBezTo>
                      <a:pt x="985" y="717"/>
                      <a:pt x="1030" y="771"/>
                      <a:pt x="1082" y="803"/>
                    </a:cubicBezTo>
                    <a:cubicBezTo>
                      <a:pt x="974" y="900"/>
                      <a:pt x="864" y="997"/>
                      <a:pt x="754" y="1092"/>
                    </a:cubicBezTo>
                    <a:cubicBezTo>
                      <a:pt x="664" y="1014"/>
                      <a:pt x="580" y="928"/>
                      <a:pt x="502" y="836"/>
                    </a:cubicBezTo>
                    <a:cubicBezTo>
                      <a:pt x="597" y="730"/>
                      <a:pt x="690" y="622"/>
                      <a:pt x="786" y="516"/>
                    </a:cubicBezTo>
                    <a:cubicBezTo>
                      <a:pt x="791" y="510"/>
                      <a:pt x="797" y="503"/>
                      <a:pt x="800" y="495"/>
                    </a:cubicBezTo>
                    <a:close/>
                    <a:moveTo>
                      <a:pt x="804" y="1306"/>
                    </a:moveTo>
                    <a:cubicBezTo>
                      <a:pt x="810" y="1306"/>
                      <a:pt x="814" y="1308"/>
                      <a:pt x="819" y="1308"/>
                    </a:cubicBezTo>
                    <a:cubicBezTo>
                      <a:pt x="814" y="1318"/>
                      <a:pt x="806" y="1325"/>
                      <a:pt x="800" y="1334"/>
                    </a:cubicBezTo>
                    <a:cubicBezTo>
                      <a:pt x="795" y="1329"/>
                      <a:pt x="789" y="1325"/>
                      <a:pt x="784" y="1319"/>
                    </a:cubicBezTo>
                    <a:cubicBezTo>
                      <a:pt x="791" y="1316"/>
                      <a:pt x="797" y="1310"/>
                      <a:pt x="804" y="1306"/>
                    </a:cubicBezTo>
                    <a:close/>
                    <a:moveTo>
                      <a:pt x="807" y="0"/>
                    </a:moveTo>
                    <a:cubicBezTo>
                      <a:pt x="780" y="0"/>
                      <a:pt x="754" y="22"/>
                      <a:pt x="746" y="48"/>
                    </a:cubicBezTo>
                    <a:cubicBezTo>
                      <a:pt x="743" y="50"/>
                      <a:pt x="739" y="53"/>
                      <a:pt x="733" y="57"/>
                    </a:cubicBezTo>
                    <a:cubicBezTo>
                      <a:pt x="588" y="191"/>
                      <a:pt x="444" y="331"/>
                      <a:pt x="306" y="475"/>
                    </a:cubicBezTo>
                    <a:cubicBezTo>
                      <a:pt x="241" y="540"/>
                      <a:pt x="180" y="609"/>
                      <a:pt x="116" y="676"/>
                    </a:cubicBezTo>
                    <a:cubicBezTo>
                      <a:pt x="79" y="719"/>
                      <a:pt x="4" y="779"/>
                      <a:pt x="3" y="842"/>
                    </a:cubicBezTo>
                    <a:cubicBezTo>
                      <a:pt x="1" y="896"/>
                      <a:pt x="16" y="926"/>
                      <a:pt x="53" y="961"/>
                    </a:cubicBezTo>
                    <a:cubicBezTo>
                      <a:pt x="133" y="1042"/>
                      <a:pt x="223" y="1112"/>
                      <a:pt x="306" y="1187"/>
                    </a:cubicBezTo>
                    <a:cubicBezTo>
                      <a:pt x="463" y="1327"/>
                      <a:pt x="620" y="1465"/>
                      <a:pt x="776" y="1605"/>
                    </a:cubicBezTo>
                    <a:cubicBezTo>
                      <a:pt x="788" y="1616"/>
                      <a:pt x="803" y="1621"/>
                      <a:pt x="818" y="1621"/>
                    </a:cubicBezTo>
                    <a:cubicBezTo>
                      <a:pt x="834" y="1621"/>
                      <a:pt x="849" y="1616"/>
                      <a:pt x="862" y="1605"/>
                    </a:cubicBezTo>
                    <a:cubicBezTo>
                      <a:pt x="1099" y="1385"/>
                      <a:pt x="1337" y="1165"/>
                      <a:pt x="1576" y="945"/>
                    </a:cubicBezTo>
                    <a:cubicBezTo>
                      <a:pt x="1589" y="941"/>
                      <a:pt x="1600" y="932"/>
                      <a:pt x="1606" y="917"/>
                    </a:cubicBezTo>
                    <a:cubicBezTo>
                      <a:pt x="1608" y="917"/>
                      <a:pt x="1608" y="917"/>
                      <a:pt x="1610" y="915"/>
                    </a:cubicBezTo>
                    <a:cubicBezTo>
                      <a:pt x="1632" y="894"/>
                      <a:pt x="1632" y="868"/>
                      <a:pt x="1621" y="848"/>
                    </a:cubicBezTo>
                    <a:cubicBezTo>
                      <a:pt x="1615" y="713"/>
                      <a:pt x="1427" y="589"/>
                      <a:pt x="1347" y="508"/>
                    </a:cubicBezTo>
                    <a:cubicBezTo>
                      <a:pt x="1179" y="344"/>
                      <a:pt x="1013" y="182"/>
                      <a:pt x="847" y="18"/>
                    </a:cubicBezTo>
                    <a:cubicBezTo>
                      <a:pt x="835" y="6"/>
                      <a:pt x="821" y="0"/>
                      <a:pt x="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8"/>
              <p:cNvSpPr/>
              <p:nvPr/>
            </p:nvSpPr>
            <p:spPr>
              <a:xfrm>
                <a:off x="622661" y="3857861"/>
                <a:ext cx="122669" cy="11638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2" extrusionOk="0">
                    <a:moveTo>
                      <a:pt x="392" y="185"/>
                    </a:moveTo>
                    <a:cubicBezTo>
                      <a:pt x="397" y="190"/>
                      <a:pt x="403" y="196"/>
                      <a:pt x="408" y="203"/>
                    </a:cubicBezTo>
                    <a:cubicBezTo>
                      <a:pt x="397" y="207"/>
                      <a:pt x="386" y="211"/>
                      <a:pt x="375" y="215"/>
                    </a:cubicBezTo>
                    <a:cubicBezTo>
                      <a:pt x="380" y="205"/>
                      <a:pt x="386" y="194"/>
                      <a:pt x="392" y="185"/>
                    </a:cubicBezTo>
                    <a:close/>
                    <a:moveTo>
                      <a:pt x="492" y="297"/>
                    </a:moveTo>
                    <a:cubicBezTo>
                      <a:pt x="494" y="298"/>
                      <a:pt x="496" y="300"/>
                      <a:pt x="498" y="302"/>
                    </a:cubicBezTo>
                    <a:cubicBezTo>
                      <a:pt x="492" y="304"/>
                      <a:pt x="489" y="306"/>
                      <a:pt x="483" y="306"/>
                    </a:cubicBezTo>
                    <a:cubicBezTo>
                      <a:pt x="487" y="304"/>
                      <a:pt x="489" y="300"/>
                      <a:pt x="492" y="297"/>
                    </a:cubicBezTo>
                    <a:close/>
                    <a:moveTo>
                      <a:pt x="591" y="405"/>
                    </a:moveTo>
                    <a:lnTo>
                      <a:pt x="600" y="414"/>
                    </a:lnTo>
                    <a:cubicBezTo>
                      <a:pt x="599" y="413"/>
                      <a:pt x="597" y="412"/>
                      <a:pt x="594" y="412"/>
                    </a:cubicBezTo>
                    <a:cubicBezTo>
                      <a:pt x="590" y="412"/>
                      <a:pt x="584" y="415"/>
                      <a:pt x="578" y="420"/>
                    </a:cubicBezTo>
                    <a:cubicBezTo>
                      <a:pt x="582" y="414"/>
                      <a:pt x="587" y="410"/>
                      <a:pt x="591" y="405"/>
                    </a:cubicBezTo>
                    <a:close/>
                    <a:moveTo>
                      <a:pt x="380" y="459"/>
                    </a:moveTo>
                    <a:cubicBezTo>
                      <a:pt x="373" y="466"/>
                      <a:pt x="367" y="474"/>
                      <a:pt x="360" y="483"/>
                    </a:cubicBezTo>
                    <a:cubicBezTo>
                      <a:pt x="356" y="477"/>
                      <a:pt x="353" y="472"/>
                      <a:pt x="349" y="466"/>
                    </a:cubicBezTo>
                    <a:cubicBezTo>
                      <a:pt x="358" y="463"/>
                      <a:pt x="369" y="461"/>
                      <a:pt x="380" y="459"/>
                    </a:cubicBezTo>
                    <a:close/>
                    <a:moveTo>
                      <a:pt x="392" y="1"/>
                    </a:moveTo>
                    <a:cubicBezTo>
                      <a:pt x="386" y="1"/>
                      <a:pt x="379" y="2"/>
                      <a:pt x="373" y="4"/>
                    </a:cubicBezTo>
                    <a:cubicBezTo>
                      <a:pt x="220" y="60"/>
                      <a:pt x="181" y="235"/>
                      <a:pt x="37" y="298"/>
                    </a:cubicBezTo>
                    <a:cubicBezTo>
                      <a:pt x="0" y="315"/>
                      <a:pt x="2" y="367"/>
                      <a:pt x="26" y="394"/>
                    </a:cubicBezTo>
                    <a:cubicBezTo>
                      <a:pt x="78" y="451"/>
                      <a:pt x="131" y="511"/>
                      <a:pt x="183" y="569"/>
                    </a:cubicBezTo>
                    <a:cubicBezTo>
                      <a:pt x="222" y="614"/>
                      <a:pt x="274" y="699"/>
                      <a:pt x="332" y="716"/>
                    </a:cubicBezTo>
                    <a:cubicBezTo>
                      <a:pt x="346" y="720"/>
                      <a:pt x="360" y="722"/>
                      <a:pt x="373" y="722"/>
                    </a:cubicBezTo>
                    <a:cubicBezTo>
                      <a:pt x="463" y="722"/>
                      <a:pt x="526" y="636"/>
                      <a:pt x="591" y="576"/>
                    </a:cubicBezTo>
                    <a:cubicBezTo>
                      <a:pt x="647" y="524"/>
                      <a:pt x="761" y="448"/>
                      <a:pt x="709" y="358"/>
                    </a:cubicBezTo>
                    <a:cubicBezTo>
                      <a:pt x="647" y="252"/>
                      <a:pt x="537" y="157"/>
                      <a:pt x="449" y="67"/>
                    </a:cubicBezTo>
                    <a:cubicBezTo>
                      <a:pt x="451" y="34"/>
                      <a:pt x="426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9" name="Google Shape;969;p8"/>
          <p:cNvGrpSpPr/>
          <p:nvPr/>
        </p:nvGrpSpPr>
        <p:grpSpPr>
          <a:xfrm rot="10800000">
            <a:off x="-2754975" y="419230"/>
            <a:ext cx="12779421" cy="335731"/>
            <a:chOff x="-79175" y="4432550"/>
            <a:chExt cx="9425742" cy="247626"/>
          </a:xfrm>
        </p:grpSpPr>
        <p:grpSp>
          <p:nvGrpSpPr>
            <p:cNvPr id="970" name="Google Shape;970;p8"/>
            <p:cNvGrpSpPr/>
            <p:nvPr/>
          </p:nvGrpSpPr>
          <p:grpSpPr>
            <a:xfrm>
              <a:off x="-79175" y="4432550"/>
              <a:ext cx="559792" cy="247626"/>
              <a:chOff x="-79175" y="4432550"/>
              <a:chExt cx="559792" cy="247626"/>
            </a:xfrm>
          </p:grpSpPr>
          <p:sp>
            <p:nvSpPr>
              <p:cNvPr id="971" name="Google Shape;971;p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6" name="Google Shape;976;p8"/>
            <p:cNvGrpSpPr/>
            <p:nvPr/>
          </p:nvGrpSpPr>
          <p:grpSpPr>
            <a:xfrm>
              <a:off x="437850" y="4432550"/>
              <a:ext cx="559792" cy="247626"/>
              <a:chOff x="-79175" y="4432550"/>
              <a:chExt cx="559792" cy="247626"/>
            </a:xfrm>
          </p:grpSpPr>
          <p:sp>
            <p:nvSpPr>
              <p:cNvPr id="977" name="Google Shape;977;p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2" name="Google Shape;982;p8"/>
            <p:cNvGrpSpPr/>
            <p:nvPr/>
          </p:nvGrpSpPr>
          <p:grpSpPr>
            <a:xfrm>
              <a:off x="957375" y="4432550"/>
              <a:ext cx="559792" cy="247626"/>
              <a:chOff x="-79175" y="4432550"/>
              <a:chExt cx="559792" cy="247626"/>
            </a:xfrm>
          </p:grpSpPr>
          <p:sp>
            <p:nvSpPr>
              <p:cNvPr id="983" name="Google Shape;983;p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8" name="Google Shape;988;p8"/>
            <p:cNvGrpSpPr/>
            <p:nvPr/>
          </p:nvGrpSpPr>
          <p:grpSpPr>
            <a:xfrm>
              <a:off x="1485350" y="4432550"/>
              <a:ext cx="559792" cy="247626"/>
              <a:chOff x="-79175" y="4432550"/>
              <a:chExt cx="559792" cy="247626"/>
            </a:xfrm>
          </p:grpSpPr>
          <p:sp>
            <p:nvSpPr>
              <p:cNvPr id="989" name="Google Shape;989;p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4" name="Google Shape;994;p8"/>
            <p:cNvGrpSpPr/>
            <p:nvPr/>
          </p:nvGrpSpPr>
          <p:grpSpPr>
            <a:xfrm>
              <a:off x="2004875" y="4432550"/>
              <a:ext cx="559792" cy="247626"/>
              <a:chOff x="-79175" y="4432550"/>
              <a:chExt cx="559792" cy="247626"/>
            </a:xfrm>
          </p:grpSpPr>
          <p:sp>
            <p:nvSpPr>
              <p:cNvPr id="995" name="Google Shape;995;p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0" name="Google Shape;1000;p8"/>
            <p:cNvGrpSpPr/>
            <p:nvPr/>
          </p:nvGrpSpPr>
          <p:grpSpPr>
            <a:xfrm>
              <a:off x="2532875" y="4432550"/>
              <a:ext cx="559792" cy="247626"/>
              <a:chOff x="-79175" y="4432550"/>
              <a:chExt cx="559792" cy="247626"/>
            </a:xfrm>
          </p:grpSpPr>
          <p:sp>
            <p:nvSpPr>
              <p:cNvPr id="1001" name="Google Shape;1001;p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6" name="Google Shape;1006;p8"/>
            <p:cNvGrpSpPr/>
            <p:nvPr/>
          </p:nvGrpSpPr>
          <p:grpSpPr>
            <a:xfrm>
              <a:off x="3049900" y="4432550"/>
              <a:ext cx="559792" cy="247626"/>
              <a:chOff x="-79175" y="4432550"/>
              <a:chExt cx="559792" cy="247626"/>
            </a:xfrm>
          </p:grpSpPr>
          <p:sp>
            <p:nvSpPr>
              <p:cNvPr id="1007" name="Google Shape;1007;p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2" name="Google Shape;1012;p8"/>
            <p:cNvGrpSpPr/>
            <p:nvPr/>
          </p:nvGrpSpPr>
          <p:grpSpPr>
            <a:xfrm>
              <a:off x="3569425" y="4432550"/>
              <a:ext cx="559792" cy="247626"/>
              <a:chOff x="-79175" y="4432550"/>
              <a:chExt cx="559792" cy="247626"/>
            </a:xfrm>
          </p:grpSpPr>
          <p:sp>
            <p:nvSpPr>
              <p:cNvPr id="1013" name="Google Shape;1013;p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8" name="Google Shape;1018;p8"/>
            <p:cNvGrpSpPr/>
            <p:nvPr/>
          </p:nvGrpSpPr>
          <p:grpSpPr>
            <a:xfrm>
              <a:off x="4097400" y="4432550"/>
              <a:ext cx="559792" cy="247626"/>
              <a:chOff x="-79175" y="4432550"/>
              <a:chExt cx="559792" cy="247626"/>
            </a:xfrm>
          </p:grpSpPr>
          <p:sp>
            <p:nvSpPr>
              <p:cNvPr id="1019" name="Google Shape;1019;p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4" name="Google Shape;1024;p8"/>
            <p:cNvGrpSpPr/>
            <p:nvPr/>
          </p:nvGrpSpPr>
          <p:grpSpPr>
            <a:xfrm>
              <a:off x="4616925" y="4432550"/>
              <a:ext cx="559792" cy="247626"/>
              <a:chOff x="-79175" y="4432550"/>
              <a:chExt cx="559792" cy="247626"/>
            </a:xfrm>
          </p:grpSpPr>
          <p:sp>
            <p:nvSpPr>
              <p:cNvPr id="1025" name="Google Shape;1025;p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0" name="Google Shape;1030;p8"/>
            <p:cNvGrpSpPr/>
            <p:nvPr/>
          </p:nvGrpSpPr>
          <p:grpSpPr>
            <a:xfrm>
              <a:off x="5138175" y="4432550"/>
              <a:ext cx="559792" cy="247626"/>
              <a:chOff x="-79175" y="4432550"/>
              <a:chExt cx="559792" cy="247626"/>
            </a:xfrm>
          </p:grpSpPr>
          <p:sp>
            <p:nvSpPr>
              <p:cNvPr id="1031" name="Google Shape;1031;p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6" name="Google Shape;1036;p8"/>
            <p:cNvGrpSpPr/>
            <p:nvPr/>
          </p:nvGrpSpPr>
          <p:grpSpPr>
            <a:xfrm>
              <a:off x="5655200" y="4432550"/>
              <a:ext cx="559792" cy="247626"/>
              <a:chOff x="-79175" y="4432550"/>
              <a:chExt cx="559792" cy="247626"/>
            </a:xfrm>
          </p:grpSpPr>
          <p:sp>
            <p:nvSpPr>
              <p:cNvPr id="1037" name="Google Shape;1037;p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2" name="Google Shape;1042;p8"/>
            <p:cNvGrpSpPr/>
            <p:nvPr/>
          </p:nvGrpSpPr>
          <p:grpSpPr>
            <a:xfrm>
              <a:off x="6174725" y="4432550"/>
              <a:ext cx="559792" cy="247626"/>
              <a:chOff x="-79175" y="4432550"/>
              <a:chExt cx="559792" cy="247626"/>
            </a:xfrm>
          </p:grpSpPr>
          <p:sp>
            <p:nvSpPr>
              <p:cNvPr id="1043" name="Google Shape;1043;p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8" name="Google Shape;1048;p8"/>
            <p:cNvGrpSpPr/>
            <p:nvPr/>
          </p:nvGrpSpPr>
          <p:grpSpPr>
            <a:xfrm>
              <a:off x="6702700" y="4432550"/>
              <a:ext cx="559792" cy="247626"/>
              <a:chOff x="-79175" y="4432550"/>
              <a:chExt cx="559792" cy="247626"/>
            </a:xfrm>
          </p:grpSpPr>
          <p:sp>
            <p:nvSpPr>
              <p:cNvPr id="1049" name="Google Shape;1049;p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4" name="Google Shape;1054;p8"/>
            <p:cNvGrpSpPr/>
            <p:nvPr/>
          </p:nvGrpSpPr>
          <p:grpSpPr>
            <a:xfrm>
              <a:off x="7222225" y="4432550"/>
              <a:ext cx="559792" cy="247626"/>
              <a:chOff x="-79175" y="4432550"/>
              <a:chExt cx="559792" cy="247626"/>
            </a:xfrm>
          </p:grpSpPr>
          <p:sp>
            <p:nvSpPr>
              <p:cNvPr id="1055" name="Google Shape;1055;p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0" name="Google Shape;1060;p8"/>
            <p:cNvGrpSpPr/>
            <p:nvPr/>
          </p:nvGrpSpPr>
          <p:grpSpPr>
            <a:xfrm>
              <a:off x="7750225" y="4432550"/>
              <a:ext cx="559792" cy="247626"/>
              <a:chOff x="-79175" y="4432550"/>
              <a:chExt cx="559792" cy="247626"/>
            </a:xfrm>
          </p:grpSpPr>
          <p:sp>
            <p:nvSpPr>
              <p:cNvPr id="1061" name="Google Shape;1061;p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6" name="Google Shape;1066;p8"/>
            <p:cNvGrpSpPr/>
            <p:nvPr/>
          </p:nvGrpSpPr>
          <p:grpSpPr>
            <a:xfrm>
              <a:off x="8267250" y="4432550"/>
              <a:ext cx="559792" cy="247626"/>
              <a:chOff x="-79175" y="4432550"/>
              <a:chExt cx="559792" cy="247626"/>
            </a:xfrm>
          </p:grpSpPr>
          <p:sp>
            <p:nvSpPr>
              <p:cNvPr id="1067" name="Google Shape;1067;p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2" name="Google Shape;1072;p8"/>
            <p:cNvGrpSpPr/>
            <p:nvPr/>
          </p:nvGrpSpPr>
          <p:grpSpPr>
            <a:xfrm>
              <a:off x="8786775" y="4432550"/>
              <a:ext cx="559792" cy="247626"/>
              <a:chOff x="-79175" y="4432550"/>
              <a:chExt cx="559792" cy="247626"/>
            </a:xfrm>
          </p:grpSpPr>
          <p:sp>
            <p:nvSpPr>
              <p:cNvPr id="1073" name="Google Shape;1073;p8"/>
              <p:cNvSpPr/>
              <p:nvPr/>
            </p:nvSpPr>
            <p:spPr>
              <a:xfrm>
                <a:off x="-79175" y="4432550"/>
                <a:ext cx="559792" cy="18157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1083" extrusionOk="0">
                    <a:moveTo>
                      <a:pt x="1069" y="1"/>
                    </a:moveTo>
                    <a:cubicBezTo>
                      <a:pt x="1053" y="1"/>
                      <a:pt x="1036" y="3"/>
                      <a:pt x="1017" y="9"/>
                    </a:cubicBezTo>
                    <a:cubicBezTo>
                      <a:pt x="969" y="24"/>
                      <a:pt x="931" y="67"/>
                      <a:pt x="892" y="97"/>
                    </a:cubicBezTo>
                    <a:cubicBezTo>
                      <a:pt x="844" y="136"/>
                      <a:pt x="797" y="177"/>
                      <a:pt x="747" y="218"/>
                    </a:cubicBezTo>
                    <a:cubicBezTo>
                      <a:pt x="642" y="304"/>
                      <a:pt x="540" y="393"/>
                      <a:pt x="437" y="481"/>
                    </a:cubicBezTo>
                    <a:cubicBezTo>
                      <a:pt x="340" y="565"/>
                      <a:pt x="241" y="647"/>
                      <a:pt x="156" y="740"/>
                    </a:cubicBezTo>
                    <a:cubicBezTo>
                      <a:pt x="109" y="790"/>
                      <a:pt x="1" y="854"/>
                      <a:pt x="23" y="934"/>
                    </a:cubicBezTo>
                    <a:cubicBezTo>
                      <a:pt x="26" y="946"/>
                      <a:pt x="38" y="954"/>
                      <a:pt x="50" y="954"/>
                    </a:cubicBezTo>
                    <a:cubicBezTo>
                      <a:pt x="58" y="954"/>
                      <a:pt x="66" y="950"/>
                      <a:pt x="70" y="941"/>
                    </a:cubicBezTo>
                    <a:cubicBezTo>
                      <a:pt x="85" y="908"/>
                      <a:pt x="163" y="874"/>
                      <a:pt x="191" y="854"/>
                    </a:cubicBezTo>
                    <a:cubicBezTo>
                      <a:pt x="234" y="822"/>
                      <a:pt x="269" y="785"/>
                      <a:pt x="310" y="753"/>
                    </a:cubicBezTo>
                    <a:cubicBezTo>
                      <a:pt x="396" y="692"/>
                      <a:pt x="476" y="623"/>
                      <a:pt x="557" y="556"/>
                    </a:cubicBezTo>
                    <a:cubicBezTo>
                      <a:pt x="650" y="479"/>
                      <a:pt x="741" y="403"/>
                      <a:pt x="834" y="328"/>
                    </a:cubicBezTo>
                    <a:cubicBezTo>
                      <a:pt x="883" y="291"/>
                      <a:pt x="928" y="250"/>
                      <a:pt x="978" y="216"/>
                    </a:cubicBezTo>
                    <a:cubicBezTo>
                      <a:pt x="1011" y="193"/>
                      <a:pt x="1042" y="162"/>
                      <a:pt x="1073" y="162"/>
                    </a:cubicBezTo>
                    <a:cubicBezTo>
                      <a:pt x="1090" y="162"/>
                      <a:pt x="1107" y="171"/>
                      <a:pt x="1123" y="194"/>
                    </a:cubicBezTo>
                    <a:cubicBezTo>
                      <a:pt x="1179" y="272"/>
                      <a:pt x="1254" y="332"/>
                      <a:pt x="1314" y="410"/>
                    </a:cubicBezTo>
                    <a:cubicBezTo>
                      <a:pt x="1381" y="501"/>
                      <a:pt x="1470" y="572"/>
                      <a:pt x="1548" y="651"/>
                    </a:cubicBezTo>
                    <a:cubicBezTo>
                      <a:pt x="1629" y="731"/>
                      <a:pt x="1701" y="817"/>
                      <a:pt x="1789" y="889"/>
                    </a:cubicBezTo>
                    <a:cubicBezTo>
                      <a:pt x="1817" y="912"/>
                      <a:pt x="1847" y="938"/>
                      <a:pt x="1880" y="960"/>
                    </a:cubicBezTo>
                    <a:cubicBezTo>
                      <a:pt x="1893" y="975"/>
                      <a:pt x="1908" y="988"/>
                      <a:pt x="1918" y="997"/>
                    </a:cubicBezTo>
                    <a:cubicBezTo>
                      <a:pt x="1959" y="1038"/>
                      <a:pt x="2013" y="1053"/>
                      <a:pt x="2070" y="1059"/>
                    </a:cubicBezTo>
                    <a:cubicBezTo>
                      <a:pt x="2138" y="1066"/>
                      <a:pt x="2207" y="1074"/>
                      <a:pt x="2274" y="1079"/>
                    </a:cubicBezTo>
                    <a:cubicBezTo>
                      <a:pt x="2315" y="1082"/>
                      <a:pt x="2356" y="1083"/>
                      <a:pt x="2397" y="1083"/>
                    </a:cubicBezTo>
                    <a:cubicBezTo>
                      <a:pt x="2491" y="1083"/>
                      <a:pt x="2584" y="1077"/>
                      <a:pt x="2675" y="1068"/>
                    </a:cubicBezTo>
                    <a:cubicBezTo>
                      <a:pt x="2696" y="1066"/>
                      <a:pt x="2717" y="1065"/>
                      <a:pt x="2738" y="1065"/>
                    </a:cubicBezTo>
                    <a:cubicBezTo>
                      <a:pt x="2773" y="1065"/>
                      <a:pt x="2809" y="1067"/>
                      <a:pt x="2844" y="1067"/>
                    </a:cubicBezTo>
                    <a:cubicBezTo>
                      <a:pt x="2857" y="1067"/>
                      <a:pt x="2869" y="1067"/>
                      <a:pt x="2881" y="1066"/>
                    </a:cubicBezTo>
                    <a:cubicBezTo>
                      <a:pt x="2936" y="1063"/>
                      <a:pt x="2986" y="1046"/>
                      <a:pt x="3038" y="1029"/>
                    </a:cubicBezTo>
                    <a:cubicBezTo>
                      <a:pt x="3042" y="1030"/>
                      <a:pt x="3047" y="1032"/>
                      <a:pt x="3051" y="1032"/>
                    </a:cubicBezTo>
                    <a:cubicBezTo>
                      <a:pt x="3053" y="1032"/>
                      <a:pt x="3055" y="1031"/>
                      <a:pt x="3057" y="1031"/>
                    </a:cubicBezTo>
                    <a:cubicBezTo>
                      <a:pt x="3061" y="1032"/>
                      <a:pt x="3064" y="1032"/>
                      <a:pt x="3068" y="1032"/>
                    </a:cubicBezTo>
                    <a:cubicBezTo>
                      <a:pt x="3115" y="1032"/>
                      <a:pt x="3169" y="994"/>
                      <a:pt x="3200" y="973"/>
                    </a:cubicBezTo>
                    <a:cubicBezTo>
                      <a:pt x="3256" y="936"/>
                      <a:pt x="3338" y="887"/>
                      <a:pt x="3336" y="811"/>
                    </a:cubicBezTo>
                    <a:cubicBezTo>
                      <a:pt x="3335" y="781"/>
                      <a:pt x="3310" y="751"/>
                      <a:pt x="3278" y="751"/>
                    </a:cubicBezTo>
                    <a:cubicBezTo>
                      <a:pt x="3272" y="751"/>
                      <a:pt x="3266" y="753"/>
                      <a:pt x="3260" y="755"/>
                    </a:cubicBezTo>
                    <a:cubicBezTo>
                      <a:pt x="3198" y="777"/>
                      <a:pt x="3148" y="841"/>
                      <a:pt x="3101" y="884"/>
                    </a:cubicBezTo>
                    <a:cubicBezTo>
                      <a:pt x="3079" y="904"/>
                      <a:pt x="3055" y="925"/>
                      <a:pt x="3036" y="949"/>
                    </a:cubicBezTo>
                    <a:cubicBezTo>
                      <a:pt x="3036" y="951"/>
                      <a:pt x="3034" y="953"/>
                      <a:pt x="3034" y="953"/>
                    </a:cubicBezTo>
                    <a:cubicBezTo>
                      <a:pt x="2997" y="941"/>
                      <a:pt x="2962" y="928"/>
                      <a:pt x="2924" y="923"/>
                    </a:cubicBezTo>
                    <a:cubicBezTo>
                      <a:pt x="2867" y="913"/>
                      <a:pt x="2807" y="917"/>
                      <a:pt x="2749" y="915"/>
                    </a:cubicBezTo>
                    <a:cubicBezTo>
                      <a:pt x="2744" y="915"/>
                      <a:pt x="2738" y="915"/>
                      <a:pt x="2733" y="915"/>
                    </a:cubicBezTo>
                    <a:cubicBezTo>
                      <a:pt x="2636" y="915"/>
                      <a:pt x="2539" y="930"/>
                      <a:pt x="2441" y="930"/>
                    </a:cubicBezTo>
                    <a:cubicBezTo>
                      <a:pt x="2429" y="930"/>
                      <a:pt x="2417" y="931"/>
                      <a:pt x="2404" y="931"/>
                    </a:cubicBezTo>
                    <a:cubicBezTo>
                      <a:pt x="2303" y="931"/>
                      <a:pt x="2203" y="924"/>
                      <a:pt x="2102" y="923"/>
                    </a:cubicBezTo>
                    <a:cubicBezTo>
                      <a:pt x="2072" y="923"/>
                      <a:pt x="2050" y="919"/>
                      <a:pt x="2031" y="912"/>
                    </a:cubicBezTo>
                    <a:cubicBezTo>
                      <a:pt x="1970" y="826"/>
                      <a:pt x="1862" y="755"/>
                      <a:pt x="1791" y="682"/>
                    </a:cubicBezTo>
                    <a:cubicBezTo>
                      <a:pt x="1698" y="589"/>
                      <a:pt x="1599" y="500"/>
                      <a:pt x="1506" y="406"/>
                    </a:cubicBezTo>
                    <a:cubicBezTo>
                      <a:pt x="1459" y="362"/>
                      <a:pt x="1429" y="311"/>
                      <a:pt x="1388" y="263"/>
                    </a:cubicBezTo>
                    <a:cubicBezTo>
                      <a:pt x="1355" y="222"/>
                      <a:pt x="1306" y="194"/>
                      <a:pt x="1272" y="155"/>
                    </a:cubicBezTo>
                    <a:cubicBezTo>
                      <a:pt x="1215" y="88"/>
                      <a:pt x="116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-56877" y="4511180"/>
                <a:ext cx="281824" cy="168996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008" extrusionOk="0">
                    <a:moveTo>
                      <a:pt x="881" y="0"/>
                    </a:moveTo>
                    <a:cubicBezTo>
                      <a:pt x="879" y="0"/>
                      <a:pt x="878" y="1"/>
                      <a:pt x="877" y="1"/>
                    </a:cubicBezTo>
                    <a:cubicBezTo>
                      <a:pt x="804" y="16"/>
                      <a:pt x="741" y="90"/>
                      <a:pt x="688" y="137"/>
                    </a:cubicBezTo>
                    <a:cubicBezTo>
                      <a:pt x="608" y="210"/>
                      <a:pt x="537" y="288"/>
                      <a:pt x="461" y="366"/>
                    </a:cubicBezTo>
                    <a:cubicBezTo>
                      <a:pt x="386" y="441"/>
                      <a:pt x="306" y="515"/>
                      <a:pt x="241" y="599"/>
                    </a:cubicBezTo>
                    <a:cubicBezTo>
                      <a:pt x="207" y="642"/>
                      <a:pt x="166" y="678"/>
                      <a:pt x="131" y="719"/>
                    </a:cubicBezTo>
                    <a:cubicBezTo>
                      <a:pt x="99" y="756"/>
                      <a:pt x="75" y="797"/>
                      <a:pt x="39" y="829"/>
                    </a:cubicBezTo>
                    <a:cubicBezTo>
                      <a:pt x="0" y="866"/>
                      <a:pt x="26" y="920"/>
                      <a:pt x="67" y="939"/>
                    </a:cubicBezTo>
                    <a:cubicBezTo>
                      <a:pt x="123" y="960"/>
                      <a:pt x="189" y="965"/>
                      <a:pt x="254" y="965"/>
                    </a:cubicBezTo>
                    <a:cubicBezTo>
                      <a:pt x="300" y="965"/>
                      <a:pt x="345" y="963"/>
                      <a:pt x="386" y="963"/>
                    </a:cubicBezTo>
                    <a:cubicBezTo>
                      <a:pt x="418" y="963"/>
                      <a:pt x="451" y="963"/>
                      <a:pt x="483" y="963"/>
                    </a:cubicBezTo>
                    <a:cubicBezTo>
                      <a:pt x="580" y="963"/>
                      <a:pt x="678" y="964"/>
                      <a:pt x="774" y="972"/>
                    </a:cubicBezTo>
                    <a:cubicBezTo>
                      <a:pt x="880" y="982"/>
                      <a:pt x="984" y="991"/>
                      <a:pt x="1090" y="991"/>
                    </a:cubicBezTo>
                    <a:cubicBezTo>
                      <a:pt x="1101" y="991"/>
                      <a:pt x="1111" y="991"/>
                      <a:pt x="1121" y="991"/>
                    </a:cubicBezTo>
                    <a:cubicBezTo>
                      <a:pt x="1125" y="991"/>
                      <a:pt x="1128" y="991"/>
                      <a:pt x="1132" y="991"/>
                    </a:cubicBezTo>
                    <a:cubicBezTo>
                      <a:pt x="1222" y="991"/>
                      <a:pt x="1310" y="1008"/>
                      <a:pt x="1401" y="1008"/>
                    </a:cubicBezTo>
                    <a:cubicBezTo>
                      <a:pt x="1418" y="1008"/>
                      <a:pt x="1435" y="1007"/>
                      <a:pt x="1453" y="1006"/>
                    </a:cubicBezTo>
                    <a:cubicBezTo>
                      <a:pt x="1680" y="989"/>
                      <a:pt x="1533" y="752"/>
                      <a:pt x="1442" y="655"/>
                    </a:cubicBezTo>
                    <a:cubicBezTo>
                      <a:pt x="1412" y="623"/>
                      <a:pt x="1371" y="603"/>
                      <a:pt x="1341" y="571"/>
                    </a:cubicBezTo>
                    <a:cubicBezTo>
                      <a:pt x="1311" y="536"/>
                      <a:pt x="1283" y="495"/>
                      <a:pt x="1253" y="459"/>
                    </a:cubicBezTo>
                    <a:cubicBezTo>
                      <a:pt x="1214" y="411"/>
                      <a:pt x="1169" y="361"/>
                      <a:pt x="1136" y="307"/>
                    </a:cubicBezTo>
                    <a:cubicBezTo>
                      <a:pt x="1123" y="286"/>
                      <a:pt x="1084" y="247"/>
                      <a:pt x="1078" y="224"/>
                    </a:cubicBezTo>
                    <a:cubicBezTo>
                      <a:pt x="1072" y="202"/>
                      <a:pt x="1047" y="180"/>
                      <a:pt x="1022" y="180"/>
                    </a:cubicBezTo>
                    <a:cubicBezTo>
                      <a:pt x="1016" y="180"/>
                      <a:pt x="1011" y="181"/>
                      <a:pt x="1005" y="183"/>
                    </a:cubicBezTo>
                    <a:cubicBezTo>
                      <a:pt x="951" y="206"/>
                      <a:pt x="927" y="256"/>
                      <a:pt x="880" y="290"/>
                    </a:cubicBezTo>
                    <a:cubicBezTo>
                      <a:pt x="830" y="327"/>
                      <a:pt x="787" y="368"/>
                      <a:pt x="742" y="409"/>
                    </a:cubicBezTo>
                    <a:cubicBezTo>
                      <a:pt x="662" y="480"/>
                      <a:pt x="535" y="556"/>
                      <a:pt x="504" y="664"/>
                    </a:cubicBezTo>
                    <a:cubicBezTo>
                      <a:pt x="498" y="687"/>
                      <a:pt x="511" y="715"/>
                      <a:pt x="535" y="719"/>
                    </a:cubicBezTo>
                    <a:cubicBezTo>
                      <a:pt x="632" y="739"/>
                      <a:pt x="733" y="730"/>
                      <a:pt x="830" y="747"/>
                    </a:cubicBezTo>
                    <a:cubicBezTo>
                      <a:pt x="858" y="752"/>
                      <a:pt x="885" y="753"/>
                      <a:pt x="912" y="753"/>
                    </a:cubicBezTo>
                    <a:cubicBezTo>
                      <a:pt x="974" y="753"/>
                      <a:pt x="1033" y="744"/>
                      <a:pt x="1097" y="741"/>
                    </a:cubicBezTo>
                    <a:cubicBezTo>
                      <a:pt x="1136" y="739"/>
                      <a:pt x="1162" y="698"/>
                      <a:pt x="1141" y="663"/>
                    </a:cubicBezTo>
                    <a:cubicBezTo>
                      <a:pt x="1125" y="635"/>
                      <a:pt x="1106" y="610"/>
                      <a:pt x="1080" y="588"/>
                    </a:cubicBezTo>
                    <a:cubicBezTo>
                      <a:pt x="1057" y="569"/>
                      <a:pt x="1005" y="553"/>
                      <a:pt x="994" y="523"/>
                    </a:cubicBezTo>
                    <a:cubicBezTo>
                      <a:pt x="986" y="498"/>
                      <a:pt x="965" y="488"/>
                      <a:pt x="945" y="488"/>
                    </a:cubicBezTo>
                    <a:cubicBezTo>
                      <a:pt x="914" y="488"/>
                      <a:pt x="884" y="512"/>
                      <a:pt x="897" y="549"/>
                    </a:cubicBezTo>
                    <a:cubicBezTo>
                      <a:pt x="912" y="595"/>
                      <a:pt x="946" y="620"/>
                      <a:pt x="981" y="644"/>
                    </a:cubicBezTo>
                    <a:cubicBezTo>
                      <a:pt x="957" y="646"/>
                      <a:pt x="933" y="647"/>
                      <a:pt x="909" y="647"/>
                    </a:cubicBezTo>
                    <a:cubicBezTo>
                      <a:pt x="877" y="647"/>
                      <a:pt x="845" y="645"/>
                      <a:pt x="811" y="638"/>
                    </a:cubicBezTo>
                    <a:cubicBezTo>
                      <a:pt x="782" y="632"/>
                      <a:pt x="752" y="631"/>
                      <a:pt x="722" y="631"/>
                    </a:cubicBezTo>
                    <a:cubicBezTo>
                      <a:pt x="687" y="631"/>
                      <a:pt x="653" y="633"/>
                      <a:pt x="619" y="633"/>
                    </a:cubicBezTo>
                    <a:cubicBezTo>
                      <a:pt x="668" y="569"/>
                      <a:pt x="759" y="513"/>
                      <a:pt x="808" y="474"/>
                    </a:cubicBezTo>
                    <a:cubicBezTo>
                      <a:pt x="843" y="443"/>
                      <a:pt x="878" y="409"/>
                      <a:pt x="918" y="383"/>
                    </a:cubicBezTo>
                    <a:cubicBezTo>
                      <a:pt x="934" y="372"/>
                      <a:pt x="964" y="344"/>
                      <a:pt x="990" y="323"/>
                    </a:cubicBezTo>
                    <a:cubicBezTo>
                      <a:pt x="1002" y="338"/>
                      <a:pt x="1013" y="355"/>
                      <a:pt x="1026" y="372"/>
                    </a:cubicBezTo>
                    <a:cubicBezTo>
                      <a:pt x="1072" y="443"/>
                      <a:pt x="1126" y="508"/>
                      <a:pt x="1181" y="573"/>
                    </a:cubicBezTo>
                    <a:cubicBezTo>
                      <a:pt x="1225" y="627"/>
                      <a:pt x="1263" y="672"/>
                      <a:pt x="1317" y="717"/>
                    </a:cubicBezTo>
                    <a:cubicBezTo>
                      <a:pt x="1352" y="747"/>
                      <a:pt x="1417" y="819"/>
                      <a:pt x="1438" y="879"/>
                    </a:cubicBezTo>
                    <a:cubicBezTo>
                      <a:pt x="1431" y="880"/>
                      <a:pt x="1423" y="880"/>
                      <a:pt x="1414" y="880"/>
                    </a:cubicBezTo>
                    <a:cubicBezTo>
                      <a:pt x="1371" y="880"/>
                      <a:pt x="1314" y="873"/>
                      <a:pt x="1300" y="871"/>
                    </a:cubicBezTo>
                    <a:cubicBezTo>
                      <a:pt x="1249" y="868"/>
                      <a:pt x="1201" y="855"/>
                      <a:pt x="1149" y="855"/>
                    </a:cubicBezTo>
                    <a:cubicBezTo>
                      <a:pt x="1041" y="853"/>
                      <a:pt x="936" y="845"/>
                      <a:pt x="828" y="842"/>
                    </a:cubicBezTo>
                    <a:cubicBezTo>
                      <a:pt x="703" y="836"/>
                      <a:pt x="580" y="830"/>
                      <a:pt x="455" y="830"/>
                    </a:cubicBezTo>
                    <a:cubicBezTo>
                      <a:pt x="399" y="830"/>
                      <a:pt x="342" y="832"/>
                      <a:pt x="284" y="832"/>
                    </a:cubicBezTo>
                    <a:cubicBezTo>
                      <a:pt x="263" y="832"/>
                      <a:pt x="239" y="832"/>
                      <a:pt x="215" y="830"/>
                    </a:cubicBezTo>
                    <a:cubicBezTo>
                      <a:pt x="246" y="793"/>
                      <a:pt x="274" y="754"/>
                      <a:pt x="304" y="719"/>
                    </a:cubicBezTo>
                    <a:cubicBezTo>
                      <a:pt x="369" y="635"/>
                      <a:pt x="440" y="560"/>
                      <a:pt x="507" y="480"/>
                    </a:cubicBezTo>
                    <a:cubicBezTo>
                      <a:pt x="565" y="409"/>
                      <a:pt x="621" y="336"/>
                      <a:pt x="685" y="271"/>
                    </a:cubicBezTo>
                    <a:cubicBezTo>
                      <a:pt x="724" y="230"/>
                      <a:pt x="763" y="189"/>
                      <a:pt x="800" y="144"/>
                    </a:cubicBezTo>
                    <a:cubicBezTo>
                      <a:pt x="828" y="111"/>
                      <a:pt x="856" y="64"/>
                      <a:pt x="892" y="38"/>
                    </a:cubicBezTo>
                    <a:cubicBezTo>
                      <a:pt x="907" y="26"/>
                      <a:pt x="900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244732" y="4638429"/>
                <a:ext cx="23304" cy="222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3" extrusionOk="0">
                    <a:moveTo>
                      <a:pt x="66" y="1"/>
                    </a:moveTo>
                    <a:cubicBezTo>
                      <a:pt x="61" y="1"/>
                      <a:pt x="56" y="1"/>
                      <a:pt x="51" y="2"/>
                    </a:cubicBezTo>
                    <a:cubicBezTo>
                      <a:pt x="23" y="10"/>
                      <a:pt x="0" y="38"/>
                      <a:pt x="2" y="68"/>
                    </a:cubicBezTo>
                    <a:cubicBezTo>
                      <a:pt x="4" y="94"/>
                      <a:pt x="17" y="116"/>
                      <a:pt x="43" y="127"/>
                    </a:cubicBezTo>
                    <a:cubicBezTo>
                      <a:pt x="52" y="131"/>
                      <a:pt x="60" y="132"/>
                      <a:pt x="68" y="132"/>
                    </a:cubicBezTo>
                    <a:cubicBezTo>
                      <a:pt x="91" y="132"/>
                      <a:pt x="112" y="120"/>
                      <a:pt x="125" y="99"/>
                    </a:cubicBezTo>
                    <a:cubicBezTo>
                      <a:pt x="138" y="81"/>
                      <a:pt x="138" y="53"/>
                      <a:pt x="125" y="34"/>
                    </a:cubicBezTo>
                    <a:cubicBezTo>
                      <a:pt x="112" y="14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282621" y="4636753"/>
                <a:ext cx="2481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78" y="0"/>
                    </a:moveTo>
                    <a:cubicBezTo>
                      <a:pt x="72" y="0"/>
                      <a:pt x="65" y="1"/>
                      <a:pt x="60" y="3"/>
                    </a:cubicBezTo>
                    <a:cubicBezTo>
                      <a:pt x="50" y="5"/>
                      <a:pt x="43" y="11"/>
                      <a:pt x="36" y="16"/>
                    </a:cubicBezTo>
                    <a:lnTo>
                      <a:pt x="41" y="11"/>
                    </a:lnTo>
                    <a:lnTo>
                      <a:pt x="41" y="11"/>
                    </a:lnTo>
                    <a:cubicBezTo>
                      <a:pt x="34" y="14"/>
                      <a:pt x="28" y="20"/>
                      <a:pt x="22" y="25"/>
                    </a:cubicBezTo>
                    <a:cubicBezTo>
                      <a:pt x="13" y="33"/>
                      <a:pt x="6" y="46"/>
                      <a:pt x="4" y="57"/>
                    </a:cubicBezTo>
                    <a:cubicBezTo>
                      <a:pt x="0" y="70"/>
                      <a:pt x="0" y="85"/>
                      <a:pt x="4" y="96"/>
                    </a:cubicBezTo>
                    <a:cubicBezTo>
                      <a:pt x="11" y="124"/>
                      <a:pt x="36" y="145"/>
                      <a:pt x="63" y="149"/>
                    </a:cubicBezTo>
                    <a:cubicBezTo>
                      <a:pt x="67" y="149"/>
                      <a:pt x="71" y="149"/>
                      <a:pt x="75" y="149"/>
                    </a:cubicBezTo>
                    <a:cubicBezTo>
                      <a:pt x="97" y="149"/>
                      <a:pt x="118" y="140"/>
                      <a:pt x="132" y="121"/>
                    </a:cubicBezTo>
                    <a:cubicBezTo>
                      <a:pt x="140" y="111"/>
                      <a:pt x="144" y="100"/>
                      <a:pt x="146" y="87"/>
                    </a:cubicBezTo>
                    <a:cubicBezTo>
                      <a:pt x="147" y="76"/>
                      <a:pt x="147" y="68"/>
                      <a:pt x="144" y="59"/>
                    </a:cubicBezTo>
                    <a:cubicBezTo>
                      <a:pt x="144" y="55"/>
                      <a:pt x="144" y="52"/>
                      <a:pt x="142" y="48"/>
                    </a:cubicBezTo>
                    <a:cubicBezTo>
                      <a:pt x="136" y="27"/>
                      <a:pt x="119" y="9"/>
                      <a:pt x="97" y="3"/>
                    </a:cubicBezTo>
                    <a:cubicBezTo>
                      <a:pt x="91" y="1"/>
                      <a:pt x="85" y="0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325708" y="4634908"/>
                <a:ext cx="2665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0" extrusionOk="0">
                    <a:moveTo>
                      <a:pt x="75" y="0"/>
                    </a:moveTo>
                    <a:cubicBezTo>
                      <a:pt x="68" y="0"/>
                      <a:pt x="61" y="1"/>
                      <a:pt x="54" y="3"/>
                    </a:cubicBezTo>
                    <a:cubicBezTo>
                      <a:pt x="41" y="7"/>
                      <a:pt x="30" y="12"/>
                      <a:pt x="21" y="22"/>
                    </a:cubicBezTo>
                    <a:cubicBezTo>
                      <a:pt x="8" y="36"/>
                      <a:pt x="0" y="55"/>
                      <a:pt x="0" y="76"/>
                    </a:cubicBezTo>
                    <a:cubicBezTo>
                      <a:pt x="0" y="94"/>
                      <a:pt x="8" y="115"/>
                      <a:pt x="21" y="128"/>
                    </a:cubicBezTo>
                    <a:cubicBezTo>
                      <a:pt x="30" y="137"/>
                      <a:pt x="41" y="145"/>
                      <a:pt x="54" y="146"/>
                    </a:cubicBezTo>
                    <a:cubicBezTo>
                      <a:pt x="61" y="148"/>
                      <a:pt x="68" y="149"/>
                      <a:pt x="75" y="149"/>
                    </a:cubicBezTo>
                    <a:cubicBezTo>
                      <a:pt x="82" y="149"/>
                      <a:pt x="89" y="148"/>
                      <a:pt x="95" y="146"/>
                    </a:cubicBezTo>
                    <a:lnTo>
                      <a:pt x="105" y="146"/>
                    </a:lnTo>
                    <a:cubicBezTo>
                      <a:pt x="110" y="143"/>
                      <a:pt x="116" y="141"/>
                      <a:pt x="122" y="139"/>
                    </a:cubicBezTo>
                    <a:cubicBezTo>
                      <a:pt x="131" y="133"/>
                      <a:pt x="136" y="128"/>
                      <a:pt x="142" y="120"/>
                    </a:cubicBezTo>
                    <a:cubicBezTo>
                      <a:pt x="151" y="107"/>
                      <a:pt x="159" y="91"/>
                      <a:pt x="159" y="76"/>
                    </a:cubicBezTo>
                    <a:cubicBezTo>
                      <a:pt x="157" y="63"/>
                      <a:pt x="155" y="50"/>
                      <a:pt x="148" y="38"/>
                    </a:cubicBezTo>
                    <a:cubicBezTo>
                      <a:pt x="140" y="23"/>
                      <a:pt x="120" y="7"/>
                      <a:pt x="105" y="5"/>
                    </a:cubicBezTo>
                    <a:cubicBezTo>
                      <a:pt x="101" y="3"/>
                      <a:pt x="97" y="3"/>
                      <a:pt x="95" y="3"/>
                    </a:cubicBezTo>
                    <a:cubicBezTo>
                      <a:pt x="89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8" name="Google Shape;1078;p8"/>
          <p:cNvGrpSpPr/>
          <p:nvPr/>
        </p:nvGrpSpPr>
        <p:grpSpPr>
          <a:xfrm>
            <a:off x="152408" y="4194000"/>
            <a:ext cx="747842" cy="797100"/>
            <a:chOff x="3911458" y="-419250"/>
            <a:chExt cx="747842" cy="797100"/>
          </a:xfrm>
        </p:grpSpPr>
        <p:sp>
          <p:nvSpPr>
            <p:cNvPr id="1079" name="Google Shape;1079;p8"/>
            <p:cNvSpPr/>
            <p:nvPr/>
          </p:nvSpPr>
          <p:spPr>
            <a:xfrm>
              <a:off x="4028189" y="-419250"/>
              <a:ext cx="501560" cy="266299"/>
            </a:xfrm>
            <a:custGeom>
              <a:avLst/>
              <a:gdLst/>
              <a:ahLst/>
              <a:cxnLst/>
              <a:rect l="l" t="t" r="r" b="b"/>
              <a:pathLst>
                <a:path w="2230" h="1184" extrusionOk="0">
                  <a:moveTo>
                    <a:pt x="1324" y="163"/>
                  </a:moveTo>
                  <a:cubicBezTo>
                    <a:pt x="1361" y="165"/>
                    <a:pt x="1398" y="171"/>
                    <a:pt x="1434" y="175"/>
                  </a:cubicBezTo>
                  <a:cubicBezTo>
                    <a:pt x="1408" y="193"/>
                    <a:pt x="1378" y="212"/>
                    <a:pt x="1359" y="227"/>
                  </a:cubicBezTo>
                  <a:cubicBezTo>
                    <a:pt x="1354" y="203"/>
                    <a:pt x="1342" y="180"/>
                    <a:pt x="1324" y="163"/>
                  </a:cubicBezTo>
                  <a:close/>
                  <a:moveTo>
                    <a:pt x="871" y="725"/>
                  </a:moveTo>
                  <a:lnTo>
                    <a:pt x="871" y="725"/>
                  </a:lnTo>
                  <a:cubicBezTo>
                    <a:pt x="906" y="728"/>
                    <a:pt x="943" y="732"/>
                    <a:pt x="979" y="738"/>
                  </a:cubicBezTo>
                  <a:cubicBezTo>
                    <a:pt x="953" y="756"/>
                    <a:pt x="923" y="775"/>
                    <a:pt x="904" y="788"/>
                  </a:cubicBezTo>
                  <a:cubicBezTo>
                    <a:pt x="901" y="764"/>
                    <a:pt x="887" y="741"/>
                    <a:pt x="871" y="725"/>
                  </a:cubicBezTo>
                  <a:close/>
                  <a:moveTo>
                    <a:pt x="1905" y="725"/>
                  </a:moveTo>
                  <a:lnTo>
                    <a:pt x="1905" y="725"/>
                  </a:lnTo>
                  <a:cubicBezTo>
                    <a:pt x="1943" y="728"/>
                    <a:pt x="1978" y="732"/>
                    <a:pt x="2015" y="738"/>
                  </a:cubicBezTo>
                  <a:cubicBezTo>
                    <a:pt x="1987" y="756"/>
                    <a:pt x="1958" y="775"/>
                    <a:pt x="1939" y="788"/>
                  </a:cubicBezTo>
                  <a:cubicBezTo>
                    <a:pt x="1935" y="764"/>
                    <a:pt x="1922" y="741"/>
                    <a:pt x="1905" y="725"/>
                  </a:cubicBezTo>
                  <a:close/>
                  <a:moveTo>
                    <a:pt x="643" y="0"/>
                  </a:moveTo>
                  <a:cubicBezTo>
                    <a:pt x="586" y="0"/>
                    <a:pt x="532" y="12"/>
                    <a:pt x="503" y="57"/>
                  </a:cubicBezTo>
                  <a:cubicBezTo>
                    <a:pt x="455" y="139"/>
                    <a:pt x="543" y="214"/>
                    <a:pt x="591" y="266"/>
                  </a:cubicBezTo>
                  <a:cubicBezTo>
                    <a:pt x="684" y="361"/>
                    <a:pt x="774" y="430"/>
                    <a:pt x="880" y="505"/>
                  </a:cubicBezTo>
                  <a:cubicBezTo>
                    <a:pt x="919" y="534"/>
                    <a:pt x="962" y="572"/>
                    <a:pt x="1009" y="596"/>
                  </a:cubicBezTo>
                  <a:cubicBezTo>
                    <a:pt x="958" y="589"/>
                    <a:pt x="910" y="583"/>
                    <a:pt x="860" y="577"/>
                  </a:cubicBezTo>
                  <a:cubicBezTo>
                    <a:pt x="837" y="572"/>
                    <a:pt x="813" y="572"/>
                    <a:pt x="789" y="572"/>
                  </a:cubicBezTo>
                  <a:cubicBezTo>
                    <a:pt x="738" y="568"/>
                    <a:pt x="688" y="565"/>
                    <a:pt x="639" y="565"/>
                  </a:cubicBezTo>
                  <a:cubicBezTo>
                    <a:pt x="580" y="565"/>
                    <a:pt x="521" y="568"/>
                    <a:pt x="462" y="575"/>
                  </a:cubicBezTo>
                  <a:cubicBezTo>
                    <a:pt x="440" y="576"/>
                    <a:pt x="418" y="577"/>
                    <a:pt x="396" y="577"/>
                  </a:cubicBezTo>
                  <a:cubicBezTo>
                    <a:pt x="374" y="577"/>
                    <a:pt x="352" y="576"/>
                    <a:pt x="330" y="575"/>
                  </a:cubicBezTo>
                  <a:cubicBezTo>
                    <a:pt x="292" y="573"/>
                    <a:pt x="238" y="563"/>
                    <a:pt x="186" y="563"/>
                  </a:cubicBezTo>
                  <a:cubicBezTo>
                    <a:pt x="131" y="563"/>
                    <a:pt x="78" y="575"/>
                    <a:pt x="50" y="620"/>
                  </a:cubicBezTo>
                  <a:cubicBezTo>
                    <a:pt x="0" y="702"/>
                    <a:pt x="88" y="777"/>
                    <a:pt x="138" y="827"/>
                  </a:cubicBezTo>
                  <a:cubicBezTo>
                    <a:pt x="229" y="924"/>
                    <a:pt x="319" y="991"/>
                    <a:pt x="425" y="1068"/>
                  </a:cubicBezTo>
                  <a:cubicBezTo>
                    <a:pt x="489" y="1114"/>
                    <a:pt x="557" y="1184"/>
                    <a:pt x="641" y="1184"/>
                  </a:cubicBezTo>
                  <a:cubicBezTo>
                    <a:pt x="653" y="1184"/>
                    <a:pt x="665" y="1183"/>
                    <a:pt x="677" y="1180"/>
                  </a:cubicBezTo>
                  <a:cubicBezTo>
                    <a:pt x="787" y="1153"/>
                    <a:pt x="878" y="999"/>
                    <a:pt x="958" y="928"/>
                  </a:cubicBezTo>
                  <a:cubicBezTo>
                    <a:pt x="1009" y="883"/>
                    <a:pt x="1085" y="844"/>
                    <a:pt x="1135" y="792"/>
                  </a:cubicBezTo>
                  <a:cubicBezTo>
                    <a:pt x="1148" y="805"/>
                    <a:pt x="1162" y="816"/>
                    <a:pt x="1173" y="827"/>
                  </a:cubicBezTo>
                  <a:cubicBezTo>
                    <a:pt x="1264" y="924"/>
                    <a:pt x="1354" y="991"/>
                    <a:pt x="1460" y="1068"/>
                  </a:cubicBezTo>
                  <a:cubicBezTo>
                    <a:pt x="1524" y="1114"/>
                    <a:pt x="1592" y="1184"/>
                    <a:pt x="1676" y="1184"/>
                  </a:cubicBezTo>
                  <a:cubicBezTo>
                    <a:pt x="1687" y="1184"/>
                    <a:pt x="1699" y="1183"/>
                    <a:pt x="1712" y="1180"/>
                  </a:cubicBezTo>
                  <a:cubicBezTo>
                    <a:pt x="1822" y="1153"/>
                    <a:pt x="1913" y="999"/>
                    <a:pt x="1993" y="928"/>
                  </a:cubicBezTo>
                  <a:cubicBezTo>
                    <a:pt x="2066" y="863"/>
                    <a:pt x="2196" y="809"/>
                    <a:pt x="2221" y="706"/>
                  </a:cubicBezTo>
                  <a:cubicBezTo>
                    <a:pt x="2230" y="672"/>
                    <a:pt x="2209" y="626"/>
                    <a:pt x="2172" y="618"/>
                  </a:cubicBezTo>
                  <a:cubicBezTo>
                    <a:pt x="2081" y="602"/>
                    <a:pt x="1987" y="587"/>
                    <a:pt x="1896" y="577"/>
                  </a:cubicBezTo>
                  <a:cubicBezTo>
                    <a:pt x="1872" y="572"/>
                    <a:pt x="1848" y="572"/>
                    <a:pt x="1823" y="572"/>
                  </a:cubicBezTo>
                  <a:cubicBezTo>
                    <a:pt x="1773" y="568"/>
                    <a:pt x="1723" y="565"/>
                    <a:pt x="1673" y="565"/>
                  </a:cubicBezTo>
                  <a:cubicBezTo>
                    <a:pt x="1614" y="565"/>
                    <a:pt x="1556" y="568"/>
                    <a:pt x="1497" y="575"/>
                  </a:cubicBezTo>
                  <a:cubicBezTo>
                    <a:pt x="1475" y="576"/>
                    <a:pt x="1453" y="577"/>
                    <a:pt x="1431" y="577"/>
                  </a:cubicBezTo>
                  <a:cubicBezTo>
                    <a:pt x="1409" y="577"/>
                    <a:pt x="1387" y="576"/>
                    <a:pt x="1365" y="575"/>
                  </a:cubicBezTo>
                  <a:cubicBezTo>
                    <a:pt x="1327" y="572"/>
                    <a:pt x="1277" y="564"/>
                    <a:pt x="1229" y="562"/>
                  </a:cubicBezTo>
                  <a:cubicBezTo>
                    <a:pt x="1296" y="505"/>
                    <a:pt x="1357" y="415"/>
                    <a:pt x="1413" y="365"/>
                  </a:cubicBezTo>
                  <a:cubicBezTo>
                    <a:pt x="1486" y="300"/>
                    <a:pt x="1615" y="247"/>
                    <a:pt x="1641" y="145"/>
                  </a:cubicBezTo>
                  <a:cubicBezTo>
                    <a:pt x="1650" y="109"/>
                    <a:pt x="1630" y="65"/>
                    <a:pt x="1590" y="57"/>
                  </a:cubicBezTo>
                  <a:cubicBezTo>
                    <a:pt x="1499" y="39"/>
                    <a:pt x="1408" y="25"/>
                    <a:pt x="1314" y="14"/>
                  </a:cubicBezTo>
                  <a:cubicBezTo>
                    <a:pt x="1292" y="11"/>
                    <a:pt x="1268" y="9"/>
                    <a:pt x="1242" y="9"/>
                  </a:cubicBezTo>
                  <a:cubicBezTo>
                    <a:pt x="1193" y="5"/>
                    <a:pt x="1145" y="4"/>
                    <a:pt x="1096" y="4"/>
                  </a:cubicBezTo>
                  <a:cubicBezTo>
                    <a:pt x="1036" y="4"/>
                    <a:pt x="976" y="6"/>
                    <a:pt x="915" y="12"/>
                  </a:cubicBezTo>
                  <a:cubicBezTo>
                    <a:pt x="894" y="13"/>
                    <a:pt x="873" y="14"/>
                    <a:pt x="851" y="14"/>
                  </a:cubicBezTo>
                  <a:cubicBezTo>
                    <a:pt x="829" y="14"/>
                    <a:pt x="807" y="13"/>
                    <a:pt x="785" y="12"/>
                  </a:cubicBezTo>
                  <a:cubicBezTo>
                    <a:pt x="747" y="10"/>
                    <a:pt x="694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3911458" y="-153175"/>
              <a:ext cx="747842" cy="264725"/>
            </a:xfrm>
            <a:custGeom>
              <a:avLst/>
              <a:gdLst/>
              <a:ahLst/>
              <a:cxnLst/>
              <a:rect l="l" t="t" r="r" b="b"/>
              <a:pathLst>
                <a:path w="3325" h="1177" extrusionOk="0">
                  <a:moveTo>
                    <a:pt x="871" y="163"/>
                  </a:moveTo>
                  <a:lnTo>
                    <a:pt x="871" y="163"/>
                  </a:lnTo>
                  <a:cubicBezTo>
                    <a:pt x="909" y="166"/>
                    <a:pt x="944" y="170"/>
                    <a:pt x="981" y="176"/>
                  </a:cubicBezTo>
                  <a:cubicBezTo>
                    <a:pt x="953" y="194"/>
                    <a:pt x="925" y="213"/>
                    <a:pt x="905" y="226"/>
                  </a:cubicBezTo>
                  <a:cubicBezTo>
                    <a:pt x="901" y="202"/>
                    <a:pt x="888" y="179"/>
                    <a:pt x="871" y="163"/>
                  </a:cubicBezTo>
                  <a:close/>
                  <a:moveTo>
                    <a:pt x="1906" y="163"/>
                  </a:moveTo>
                  <a:cubicBezTo>
                    <a:pt x="1943" y="166"/>
                    <a:pt x="1981" y="170"/>
                    <a:pt x="2016" y="176"/>
                  </a:cubicBezTo>
                  <a:cubicBezTo>
                    <a:pt x="1988" y="194"/>
                    <a:pt x="1960" y="213"/>
                    <a:pt x="1940" y="226"/>
                  </a:cubicBezTo>
                  <a:cubicBezTo>
                    <a:pt x="1936" y="202"/>
                    <a:pt x="1925" y="179"/>
                    <a:pt x="1906" y="163"/>
                  </a:cubicBezTo>
                  <a:close/>
                  <a:moveTo>
                    <a:pt x="3001" y="163"/>
                  </a:moveTo>
                  <a:cubicBezTo>
                    <a:pt x="3038" y="166"/>
                    <a:pt x="3073" y="170"/>
                    <a:pt x="3111" y="176"/>
                  </a:cubicBezTo>
                  <a:cubicBezTo>
                    <a:pt x="3083" y="194"/>
                    <a:pt x="3055" y="213"/>
                    <a:pt x="3034" y="226"/>
                  </a:cubicBezTo>
                  <a:cubicBezTo>
                    <a:pt x="3030" y="202"/>
                    <a:pt x="3019" y="179"/>
                    <a:pt x="3001" y="163"/>
                  </a:cubicBezTo>
                  <a:close/>
                  <a:moveTo>
                    <a:pt x="2201" y="192"/>
                  </a:moveTo>
                  <a:cubicBezTo>
                    <a:pt x="2221" y="220"/>
                    <a:pt x="2247" y="245"/>
                    <a:pt x="2268" y="265"/>
                  </a:cubicBezTo>
                  <a:cubicBezTo>
                    <a:pt x="2361" y="362"/>
                    <a:pt x="2449" y="429"/>
                    <a:pt x="2555" y="506"/>
                  </a:cubicBezTo>
                  <a:cubicBezTo>
                    <a:pt x="2581" y="522"/>
                    <a:pt x="2605" y="545"/>
                    <a:pt x="2633" y="565"/>
                  </a:cubicBezTo>
                  <a:cubicBezTo>
                    <a:pt x="2531" y="599"/>
                    <a:pt x="2443" y="744"/>
                    <a:pt x="2367" y="811"/>
                  </a:cubicBezTo>
                  <a:cubicBezTo>
                    <a:pt x="2316" y="856"/>
                    <a:pt x="2240" y="895"/>
                    <a:pt x="2188" y="949"/>
                  </a:cubicBezTo>
                  <a:cubicBezTo>
                    <a:pt x="2176" y="936"/>
                    <a:pt x="2163" y="923"/>
                    <a:pt x="2152" y="912"/>
                  </a:cubicBezTo>
                  <a:cubicBezTo>
                    <a:pt x="2061" y="817"/>
                    <a:pt x="1971" y="748"/>
                    <a:pt x="1865" y="672"/>
                  </a:cubicBezTo>
                  <a:cubicBezTo>
                    <a:pt x="1833" y="649"/>
                    <a:pt x="1800" y="619"/>
                    <a:pt x="1763" y="597"/>
                  </a:cubicBezTo>
                  <a:cubicBezTo>
                    <a:pt x="1852" y="545"/>
                    <a:pt x="1927" y="425"/>
                    <a:pt x="1996" y="366"/>
                  </a:cubicBezTo>
                  <a:cubicBezTo>
                    <a:pt x="2055" y="312"/>
                    <a:pt x="2154" y="265"/>
                    <a:pt x="2201" y="192"/>
                  </a:cubicBezTo>
                  <a:close/>
                  <a:moveTo>
                    <a:pt x="1138" y="230"/>
                  </a:moveTo>
                  <a:cubicBezTo>
                    <a:pt x="1151" y="243"/>
                    <a:pt x="1162" y="254"/>
                    <a:pt x="1173" y="265"/>
                  </a:cubicBezTo>
                  <a:cubicBezTo>
                    <a:pt x="1267" y="362"/>
                    <a:pt x="1354" y="429"/>
                    <a:pt x="1461" y="506"/>
                  </a:cubicBezTo>
                  <a:cubicBezTo>
                    <a:pt x="1494" y="528"/>
                    <a:pt x="1526" y="558"/>
                    <a:pt x="1563" y="580"/>
                  </a:cubicBezTo>
                  <a:cubicBezTo>
                    <a:pt x="1475" y="632"/>
                    <a:pt x="1399" y="752"/>
                    <a:pt x="1332" y="811"/>
                  </a:cubicBezTo>
                  <a:cubicBezTo>
                    <a:pt x="1270" y="865"/>
                    <a:pt x="1172" y="912"/>
                    <a:pt x="1125" y="985"/>
                  </a:cubicBezTo>
                  <a:cubicBezTo>
                    <a:pt x="1104" y="957"/>
                    <a:pt x="1078" y="933"/>
                    <a:pt x="1058" y="912"/>
                  </a:cubicBezTo>
                  <a:cubicBezTo>
                    <a:pt x="966" y="817"/>
                    <a:pt x="877" y="748"/>
                    <a:pt x="771" y="672"/>
                  </a:cubicBezTo>
                  <a:cubicBezTo>
                    <a:pt x="746" y="655"/>
                    <a:pt x="720" y="632"/>
                    <a:pt x="692" y="614"/>
                  </a:cubicBezTo>
                  <a:cubicBezTo>
                    <a:pt x="797" y="578"/>
                    <a:pt x="883" y="435"/>
                    <a:pt x="959" y="366"/>
                  </a:cubicBezTo>
                  <a:cubicBezTo>
                    <a:pt x="1009" y="321"/>
                    <a:pt x="1086" y="282"/>
                    <a:pt x="1138" y="230"/>
                  </a:cubicBezTo>
                  <a:close/>
                  <a:moveTo>
                    <a:pt x="292" y="951"/>
                  </a:moveTo>
                  <a:cubicBezTo>
                    <a:pt x="295" y="975"/>
                    <a:pt x="308" y="998"/>
                    <a:pt x="325" y="1015"/>
                  </a:cubicBezTo>
                  <a:cubicBezTo>
                    <a:pt x="288" y="1011"/>
                    <a:pt x="252" y="1007"/>
                    <a:pt x="215" y="1002"/>
                  </a:cubicBezTo>
                  <a:cubicBezTo>
                    <a:pt x="243" y="983"/>
                    <a:pt x="271" y="966"/>
                    <a:pt x="292" y="951"/>
                  </a:cubicBezTo>
                  <a:close/>
                  <a:moveTo>
                    <a:pt x="1386" y="951"/>
                  </a:moveTo>
                  <a:cubicBezTo>
                    <a:pt x="1390" y="975"/>
                    <a:pt x="1403" y="998"/>
                    <a:pt x="1420" y="1015"/>
                  </a:cubicBezTo>
                  <a:cubicBezTo>
                    <a:pt x="1382" y="1011"/>
                    <a:pt x="1347" y="1007"/>
                    <a:pt x="1310" y="1002"/>
                  </a:cubicBezTo>
                  <a:cubicBezTo>
                    <a:pt x="1337" y="983"/>
                    <a:pt x="1365" y="966"/>
                    <a:pt x="1386" y="951"/>
                  </a:cubicBezTo>
                  <a:close/>
                  <a:moveTo>
                    <a:pt x="2421" y="951"/>
                  </a:moveTo>
                  <a:cubicBezTo>
                    <a:pt x="2424" y="975"/>
                    <a:pt x="2438" y="998"/>
                    <a:pt x="2454" y="1015"/>
                  </a:cubicBezTo>
                  <a:cubicBezTo>
                    <a:pt x="2417" y="1011"/>
                    <a:pt x="2382" y="1007"/>
                    <a:pt x="2344" y="1002"/>
                  </a:cubicBezTo>
                  <a:cubicBezTo>
                    <a:pt x="2372" y="983"/>
                    <a:pt x="2402" y="966"/>
                    <a:pt x="2421" y="951"/>
                  </a:cubicBezTo>
                  <a:close/>
                  <a:moveTo>
                    <a:pt x="187" y="1"/>
                  </a:moveTo>
                  <a:cubicBezTo>
                    <a:pt x="131" y="1"/>
                    <a:pt x="78" y="12"/>
                    <a:pt x="51" y="58"/>
                  </a:cubicBezTo>
                  <a:cubicBezTo>
                    <a:pt x="1" y="140"/>
                    <a:pt x="88" y="213"/>
                    <a:pt x="139" y="265"/>
                  </a:cubicBezTo>
                  <a:cubicBezTo>
                    <a:pt x="230" y="362"/>
                    <a:pt x="320" y="429"/>
                    <a:pt x="426" y="506"/>
                  </a:cubicBezTo>
                  <a:cubicBezTo>
                    <a:pt x="452" y="522"/>
                    <a:pt x="476" y="545"/>
                    <a:pt x="504" y="565"/>
                  </a:cubicBezTo>
                  <a:cubicBezTo>
                    <a:pt x="400" y="599"/>
                    <a:pt x="314" y="744"/>
                    <a:pt x="237" y="811"/>
                  </a:cubicBezTo>
                  <a:cubicBezTo>
                    <a:pt x="163" y="877"/>
                    <a:pt x="34" y="931"/>
                    <a:pt x="8" y="1033"/>
                  </a:cubicBezTo>
                  <a:cubicBezTo>
                    <a:pt x="1" y="1069"/>
                    <a:pt x="19" y="1113"/>
                    <a:pt x="59" y="1121"/>
                  </a:cubicBezTo>
                  <a:cubicBezTo>
                    <a:pt x="150" y="1138"/>
                    <a:pt x="243" y="1153"/>
                    <a:pt x="334" y="1162"/>
                  </a:cubicBezTo>
                  <a:cubicBezTo>
                    <a:pt x="359" y="1167"/>
                    <a:pt x="383" y="1169"/>
                    <a:pt x="407" y="1169"/>
                  </a:cubicBezTo>
                  <a:cubicBezTo>
                    <a:pt x="456" y="1173"/>
                    <a:pt x="505" y="1175"/>
                    <a:pt x="554" y="1175"/>
                  </a:cubicBezTo>
                  <a:cubicBezTo>
                    <a:pt x="614" y="1175"/>
                    <a:pt x="674" y="1172"/>
                    <a:pt x="733" y="1166"/>
                  </a:cubicBezTo>
                  <a:cubicBezTo>
                    <a:pt x="759" y="1165"/>
                    <a:pt x="784" y="1163"/>
                    <a:pt x="810" y="1163"/>
                  </a:cubicBezTo>
                  <a:cubicBezTo>
                    <a:pt x="828" y="1163"/>
                    <a:pt x="847" y="1164"/>
                    <a:pt x="866" y="1166"/>
                  </a:cubicBezTo>
                  <a:cubicBezTo>
                    <a:pt x="904" y="1167"/>
                    <a:pt x="957" y="1177"/>
                    <a:pt x="1008" y="1177"/>
                  </a:cubicBezTo>
                  <a:cubicBezTo>
                    <a:pt x="1064" y="1177"/>
                    <a:pt x="1118" y="1165"/>
                    <a:pt x="1145" y="1119"/>
                  </a:cubicBezTo>
                  <a:cubicBezTo>
                    <a:pt x="1149" y="1119"/>
                    <a:pt x="1151" y="1121"/>
                    <a:pt x="1153" y="1121"/>
                  </a:cubicBezTo>
                  <a:cubicBezTo>
                    <a:pt x="1244" y="1138"/>
                    <a:pt x="1336" y="1153"/>
                    <a:pt x="1429" y="1162"/>
                  </a:cubicBezTo>
                  <a:cubicBezTo>
                    <a:pt x="1453" y="1167"/>
                    <a:pt x="1477" y="1169"/>
                    <a:pt x="1502" y="1169"/>
                  </a:cubicBezTo>
                  <a:cubicBezTo>
                    <a:pt x="1550" y="1173"/>
                    <a:pt x="1599" y="1175"/>
                    <a:pt x="1648" y="1175"/>
                  </a:cubicBezTo>
                  <a:cubicBezTo>
                    <a:pt x="1708" y="1175"/>
                    <a:pt x="1768" y="1172"/>
                    <a:pt x="1828" y="1166"/>
                  </a:cubicBezTo>
                  <a:cubicBezTo>
                    <a:pt x="1853" y="1165"/>
                    <a:pt x="1878" y="1163"/>
                    <a:pt x="1904" y="1163"/>
                  </a:cubicBezTo>
                  <a:cubicBezTo>
                    <a:pt x="1922" y="1163"/>
                    <a:pt x="1941" y="1164"/>
                    <a:pt x="1960" y="1166"/>
                  </a:cubicBezTo>
                  <a:cubicBezTo>
                    <a:pt x="1998" y="1167"/>
                    <a:pt x="2050" y="1176"/>
                    <a:pt x="2100" y="1176"/>
                  </a:cubicBezTo>
                  <a:cubicBezTo>
                    <a:pt x="2153" y="1176"/>
                    <a:pt x="2204" y="1167"/>
                    <a:pt x="2232" y="1128"/>
                  </a:cubicBezTo>
                  <a:cubicBezTo>
                    <a:pt x="2309" y="1143"/>
                    <a:pt x="2387" y="1154"/>
                    <a:pt x="2464" y="1162"/>
                  </a:cubicBezTo>
                  <a:cubicBezTo>
                    <a:pt x="2488" y="1167"/>
                    <a:pt x="2512" y="1169"/>
                    <a:pt x="2536" y="1169"/>
                  </a:cubicBezTo>
                  <a:cubicBezTo>
                    <a:pt x="2586" y="1173"/>
                    <a:pt x="2635" y="1175"/>
                    <a:pt x="2684" y="1175"/>
                  </a:cubicBezTo>
                  <a:cubicBezTo>
                    <a:pt x="2744" y="1175"/>
                    <a:pt x="2803" y="1172"/>
                    <a:pt x="2863" y="1166"/>
                  </a:cubicBezTo>
                  <a:cubicBezTo>
                    <a:pt x="2888" y="1165"/>
                    <a:pt x="2914" y="1163"/>
                    <a:pt x="2939" y="1163"/>
                  </a:cubicBezTo>
                  <a:cubicBezTo>
                    <a:pt x="2957" y="1163"/>
                    <a:pt x="2976" y="1164"/>
                    <a:pt x="2995" y="1166"/>
                  </a:cubicBezTo>
                  <a:cubicBezTo>
                    <a:pt x="3033" y="1167"/>
                    <a:pt x="3086" y="1177"/>
                    <a:pt x="3137" y="1177"/>
                  </a:cubicBezTo>
                  <a:cubicBezTo>
                    <a:pt x="3193" y="1177"/>
                    <a:pt x="3247" y="1165"/>
                    <a:pt x="3275" y="1119"/>
                  </a:cubicBezTo>
                  <a:cubicBezTo>
                    <a:pt x="3325" y="1039"/>
                    <a:pt x="3237" y="964"/>
                    <a:pt x="3187" y="912"/>
                  </a:cubicBezTo>
                  <a:cubicBezTo>
                    <a:pt x="3096" y="817"/>
                    <a:pt x="3006" y="748"/>
                    <a:pt x="2900" y="672"/>
                  </a:cubicBezTo>
                  <a:cubicBezTo>
                    <a:pt x="2876" y="655"/>
                    <a:pt x="2850" y="632"/>
                    <a:pt x="2822" y="614"/>
                  </a:cubicBezTo>
                  <a:cubicBezTo>
                    <a:pt x="2926" y="578"/>
                    <a:pt x="3012" y="435"/>
                    <a:pt x="3088" y="366"/>
                  </a:cubicBezTo>
                  <a:cubicBezTo>
                    <a:pt x="3163" y="300"/>
                    <a:pt x="3291" y="246"/>
                    <a:pt x="3318" y="144"/>
                  </a:cubicBezTo>
                  <a:cubicBezTo>
                    <a:pt x="3325" y="110"/>
                    <a:pt x="3306" y="64"/>
                    <a:pt x="3267" y="56"/>
                  </a:cubicBezTo>
                  <a:cubicBezTo>
                    <a:pt x="3176" y="39"/>
                    <a:pt x="3084" y="25"/>
                    <a:pt x="2991" y="15"/>
                  </a:cubicBezTo>
                  <a:cubicBezTo>
                    <a:pt x="2967" y="10"/>
                    <a:pt x="2943" y="10"/>
                    <a:pt x="2919" y="10"/>
                  </a:cubicBezTo>
                  <a:cubicBezTo>
                    <a:pt x="2869" y="5"/>
                    <a:pt x="2819" y="3"/>
                    <a:pt x="2769" y="3"/>
                  </a:cubicBezTo>
                  <a:cubicBezTo>
                    <a:pt x="2710" y="3"/>
                    <a:pt x="2651" y="6"/>
                    <a:pt x="2592" y="13"/>
                  </a:cubicBezTo>
                  <a:cubicBezTo>
                    <a:pt x="2571" y="14"/>
                    <a:pt x="2549" y="15"/>
                    <a:pt x="2527" y="15"/>
                  </a:cubicBezTo>
                  <a:cubicBezTo>
                    <a:pt x="2505" y="15"/>
                    <a:pt x="2482" y="14"/>
                    <a:pt x="2460" y="13"/>
                  </a:cubicBezTo>
                  <a:cubicBezTo>
                    <a:pt x="2421" y="11"/>
                    <a:pt x="2368" y="1"/>
                    <a:pt x="2317" y="1"/>
                  </a:cubicBezTo>
                  <a:cubicBezTo>
                    <a:pt x="2261" y="1"/>
                    <a:pt x="2208" y="12"/>
                    <a:pt x="2180" y="58"/>
                  </a:cubicBezTo>
                  <a:cubicBezTo>
                    <a:pt x="2180" y="58"/>
                    <a:pt x="2180" y="58"/>
                    <a:pt x="2180" y="60"/>
                  </a:cubicBezTo>
                  <a:cubicBezTo>
                    <a:pt x="2178" y="58"/>
                    <a:pt x="2175" y="58"/>
                    <a:pt x="2173" y="56"/>
                  </a:cubicBezTo>
                  <a:cubicBezTo>
                    <a:pt x="2081" y="39"/>
                    <a:pt x="1990" y="25"/>
                    <a:pt x="1897" y="15"/>
                  </a:cubicBezTo>
                  <a:cubicBezTo>
                    <a:pt x="1874" y="10"/>
                    <a:pt x="1848" y="10"/>
                    <a:pt x="1824" y="10"/>
                  </a:cubicBezTo>
                  <a:cubicBezTo>
                    <a:pt x="1775" y="5"/>
                    <a:pt x="1725" y="3"/>
                    <a:pt x="1675" y="3"/>
                  </a:cubicBezTo>
                  <a:cubicBezTo>
                    <a:pt x="1616" y="3"/>
                    <a:pt x="1556" y="6"/>
                    <a:pt x="1498" y="13"/>
                  </a:cubicBezTo>
                  <a:cubicBezTo>
                    <a:pt x="1476" y="14"/>
                    <a:pt x="1454" y="15"/>
                    <a:pt x="1432" y="15"/>
                  </a:cubicBezTo>
                  <a:cubicBezTo>
                    <a:pt x="1410" y="15"/>
                    <a:pt x="1388" y="14"/>
                    <a:pt x="1365" y="13"/>
                  </a:cubicBezTo>
                  <a:cubicBezTo>
                    <a:pt x="1328" y="11"/>
                    <a:pt x="1275" y="1"/>
                    <a:pt x="1224" y="1"/>
                  </a:cubicBezTo>
                  <a:cubicBezTo>
                    <a:pt x="1172" y="1"/>
                    <a:pt x="1122" y="11"/>
                    <a:pt x="1093" y="49"/>
                  </a:cubicBezTo>
                  <a:cubicBezTo>
                    <a:pt x="1017" y="36"/>
                    <a:pt x="939" y="23"/>
                    <a:pt x="862" y="15"/>
                  </a:cubicBezTo>
                  <a:cubicBezTo>
                    <a:pt x="838" y="10"/>
                    <a:pt x="814" y="10"/>
                    <a:pt x="789" y="10"/>
                  </a:cubicBezTo>
                  <a:cubicBezTo>
                    <a:pt x="740" y="5"/>
                    <a:pt x="690" y="3"/>
                    <a:pt x="640" y="3"/>
                  </a:cubicBezTo>
                  <a:cubicBezTo>
                    <a:pt x="581" y="3"/>
                    <a:pt x="522" y="6"/>
                    <a:pt x="463" y="13"/>
                  </a:cubicBezTo>
                  <a:cubicBezTo>
                    <a:pt x="442" y="14"/>
                    <a:pt x="420" y="15"/>
                    <a:pt x="398" y="15"/>
                  </a:cubicBezTo>
                  <a:cubicBezTo>
                    <a:pt x="375" y="15"/>
                    <a:pt x="353" y="14"/>
                    <a:pt x="331" y="13"/>
                  </a:cubicBezTo>
                  <a:cubicBezTo>
                    <a:pt x="292" y="11"/>
                    <a:pt x="238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041009" y="111325"/>
              <a:ext cx="501785" cy="266524"/>
            </a:xfrm>
            <a:custGeom>
              <a:avLst/>
              <a:gdLst/>
              <a:ahLst/>
              <a:cxnLst/>
              <a:rect l="l" t="t" r="r" b="b"/>
              <a:pathLst>
                <a:path w="2231" h="1185" extrusionOk="0">
                  <a:moveTo>
                    <a:pt x="292" y="396"/>
                  </a:moveTo>
                  <a:cubicBezTo>
                    <a:pt x="295" y="420"/>
                    <a:pt x="308" y="443"/>
                    <a:pt x="325" y="459"/>
                  </a:cubicBezTo>
                  <a:cubicBezTo>
                    <a:pt x="290" y="456"/>
                    <a:pt x="253" y="452"/>
                    <a:pt x="217" y="446"/>
                  </a:cubicBezTo>
                  <a:cubicBezTo>
                    <a:pt x="243" y="428"/>
                    <a:pt x="273" y="411"/>
                    <a:pt x="292" y="396"/>
                  </a:cubicBezTo>
                  <a:close/>
                  <a:moveTo>
                    <a:pt x="1326" y="396"/>
                  </a:moveTo>
                  <a:cubicBezTo>
                    <a:pt x="1332" y="420"/>
                    <a:pt x="1343" y="443"/>
                    <a:pt x="1362" y="459"/>
                  </a:cubicBezTo>
                  <a:cubicBezTo>
                    <a:pt x="1325" y="456"/>
                    <a:pt x="1287" y="452"/>
                    <a:pt x="1252" y="446"/>
                  </a:cubicBezTo>
                  <a:cubicBezTo>
                    <a:pt x="1278" y="428"/>
                    <a:pt x="1308" y="411"/>
                    <a:pt x="1326" y="396"/>
                  </a:cubicBezTo>
                  <a:close/>
                  <a:moveTo>
                    <a:pt x="873" y="959"/>
                  </a:moveTo>
                  <a:cubicBezTo>
                    <a:pt x="877" y="983"/>
                    <a:pt x="888" y="1006"/>
                    <a:pt x="907" y="1023"/>
                  </a:cubicBezTo>
                  <a:cubicBezTo>
                    <a:pt x="870" y="1019"/>
                    <a:pt x="832" y="1015"/>
                    <a:pt x="797" y="1009"/>
                  </a:cubicBezTo>
                  <a:cubicBezTo>
                    <a:pt x="825" y="991"/>
                    <a:pt x="853" y="972"/>
                    <a:pt x="873" y="959"/>
                  </a:cubicBezTo>
                  <a:close/>
                  <a:moveTo>
                    <a:pt x="553" y="1"/>
                  </a:moveTo>
                  <a:cubicBezTo>
                    <a:pt x="542" y="1"/>
                    <a:pt x="531" y="2"/>
                    <a:pt x="519" y="5"/>
                  </a:cubicBezTo>
                  <a:cubicBezTo>
                    <a:pt x="409" y="31"/>
                    <a:pt x="318" y="185"/>
                    <a:pt x="238" y="256"/>
                  </a:cubicBezTo>
                  <a:cubicBezTo>
                    <a:pt x="165" y="321"/>
                    <a:pt x="34" y="376"/>
                    <a:pt x="10" y="478"/>
                  </a:cubicBezTo>
                  <a:cubicBezTo>
                    <a:pt x="1" y="514"/>
                    <a:pt x="21" y="558"/>
                    <a:pt x="60" y="566"/>
                  </a:cubicBezTo>
                  <a:cubicBezTo>
                    <a:pt x="150" y="582"/>
                    <a:pt x="243" y="597"/>
                    <a:pt x="335" y="607"/>
                  </a:cubicBezTo>
                  <a:cubicBezTo>
                    <a:pt x="359" y="612"/>
                    <a:pt x="383" y="614"/>
                    <a:pt x="407" y="614"/>
                  </a:cubicBezTo>
                  <a:cubicBezTo>
                    <a:pt x="457" y="618"/>
                    <a:pt x="506" y="619"/>
                    <a:pt x="555" y="619"/>
                  </a:cubicBezTo>
                  <a:cubicBezTo>
                    <a:pt x="614" y="619"/>
                    <a:pt x="674" y="617"/>
                    <a:pt x="734" y="610"/>
                  </a:cubicBezTo>
                  <a:cubicBezTo>
                    <a:pt x="759" y="609"/>
                    <a:pt x="785" y="608"/>
                    <a:pt x="810" y="608"/>
                  </a:cubicBezTo>
                  <a:cubicBezTo>
                    <a:pt x="828" y="608"/>
                    <a:pt x="847" y="609"/>
                    <a:pt x="866" y="610"/>
                  </a:cubicBezTo>
                  <a:cubicBezTo>
                    <a:pt x="903" y="612"/>
                    <a:pt x="954" y="622"/>
                    <a:pt x="1004" y="622"/>
                  </a:cubicBezTo>
                  <a:cubicBezTo>
                    <a:pt x="935" y="679"/>
                    <a:pt x="873" y="769"/>
                    <a:pt x="817" y="819"/>
                  </a:cubicBezTo>
                  <a:cubicBezTo>
                    <a:pt x="745" y="885"/>
                    <a:pt x="616" y="937"/>
                    <a:pt x="590" y="1039"/>
                  </a:cubicBezTo>
                  <a:cubicBezTo>
                    <a:pt x="581" y="1075"/>
                    <a:pt x="601" y="1121"/>
                    <a:pt x="640" y="1129"/>
                  </a:cubicBezTo>
                  <a:cubicBezTo>
                    <a:pt x="732" y="1146"/>
                    <a:pt x="823" y="1160"/>
                    <a:pt x="916" y="1170"/>
                  </a:cubicBezTo>
                  <a:cubicBezTo>
                    <a:pt x="939" y="1174"/>
                    <a:pt x="965" y="1175"/>
                    <a:pt x="989" y="1175"/>
                  </a:cubicBezTo>
                  <a:cubicBezTo>
                    <a:pt x="1038" y="1180"/>
                    <a:pt x="1088" y="1182"/>
                    <a:pt x="1138" y="1182"/>
                  </a:cubicBezTo>
                  <a:cubicBezTo>
                    <a:pt x="1197" y="1182"/>
                    <a:pt x="1257" y="1179"/>
                    <a:pt x="1315" y="1172"/>
                  </a:cubicBezTo>
                  <a:cubicBezTo>
                    <a:pt x="1337" y="1171"/>
                    <a:pt x="1359" y="1170"/>
                    <a:pt x="1381" y="1170"/>
                  </a:cubicBezTo>
                  <a:cubicBezTo>
                    <a:pt x="1403" y="1170"/>
                    <a:pt x="1425" y="1171"/>
                    <a:pt x="1448" y="1172"/>
                  </a:cubicBezTo>
                  <a:cubicBezTo>
                    <a:pt x="1486" y="1174"/>
                    <a:pt x="1539" y="1184"/>
                    <a:pt x="1591" y="1184"/>
                  </a:cubicBezTo>
                  <a:cubicBezTo>
                    <a:pt x="1646" y="1184"/>
                    <a:pt x="1699" y="1173"/>
                    <a:pt x="1727" y="1127"/>
                  </a:cubicBezTo>
                  <a:cubicBezTo>
                    <a:pt x="1776" y="1045"/>
                    <a:pt x="1690" y="970"/>
                    <a:pt x="1640" y="918"/>
                  </a:cubicBezTo>
                  <a:cubicBezTo>
                    <a:pt x="1546" y="823"/>
                    <a:pt x="1457" y="756"/>
                    <a:pt x="1351" y="679"/>
                  </a:cubicBezTo>
                  <a:cubicBezTo>
                    <a:pt x="1312" y="651"/>
                    <a:pt x="1270" y="612"/>
                    <a:pt x="1224" y="588"/>
                  </a:cubicBezTo>
                  <a:lnTo>
                    <a:pt x="1224" y="588"/>
                  </a:lnTo>
                  <a:cubicBezTo>
                    <a:pt x="1272" y="596"/>
                    <a:pt x="1321" y="603"/>
                    <a:pt x="1371" y="607"/>
                  </a:cubicBezTo>
                  <a:cubicBezTo>
                    <a:pt x="1394" y="612"/>
                    <a:pt x="1418" y="614"/>
                    <a:pt x="1444" y="614"/>
                  </a:cubicBezTo>
                  <a:cubicBezTo>
                    <a:pt x="1492" y="618"/>
                    <a:pt x="1541" y="619"/>
                    <a:pt x="1590" y="619"/>
                  </a:cubicBezTo>
                  <a:cubicBezTo>
                    <a:pt x="1650" y="619"/>
                    <a:pt x="1710" y="617"/>
                    <a:pt x="1770" y="610"/>
                  </a:cubicBezTo>
                  <a:cubicBezTo>
                    <a:pt x="1795" y="609"/>
                    <a:pt x="1820" y="608"/>
                    <a:pt x="1845" y="608"/>
                  </a:cubicBezTo>
                  <a:cubicBezTo>
                    <a:pt x="1863" y="608"/>
                    <a:pt x="1882" y="609"/>
                    <a:pt x="1901" y="610"/>
                  </a:cubicBezTo>
                  <a:cubicBezTo>
                    <a:pt x="1939" y="612"/>
                    <a:pt x="1992" y="622"/>
                    <a:pt x="2043" y="622"/>
                  </a:cubicBezTo>
                  <a:cubicBezTo>
                    <a:pt x="2099" y="622"/>
                    <a:pt x="2154" y="610"/>
                    <a:pt x="2182" y="564"/>
                  </a:cubicBezTo>
                  <a:cubicBezTo>
                    <a:pt x="2231" y="484"/>
                    <a:pt x="2143" y="409"/>
                    <a:pt x="2095" y="357"/>
                  </a:cubicBezTo>
                  <a:cubicBezTo>
                    <a:pt x="2001" y="262"/>
                    <a:pt x="1912" y="193"/>
                    <a:pt x="1806" y="116"/>
                  </a:cubicBezTo>
                  <a:cubicBezTo>
                    <a:pt x="1743" y="72"/>
                    <a:pt x="1673" y="1"/>
                    <a:pt x="1587" y="1"/>
                  </a:cubicBezTo>
                  <a:cubicBezTo>
                    <a:pt x="1577" y="1"/>
                    <a:pt x="1565" y="2"/>
                    <a:pt x="1554" y="5"/>
                  </a:cubicBezTo>
                  <a:cubicBezTo>
                    <a:pt x="1444" y="31"/>
                    <a:pt x="1354" y="185"/>
                    <a:pt x="1272" y="256"/>
                  </a:cubicBezTo>
                  <a:cubicBezTo>
                    <a:pt x="1222" y="301"/>
                    <a:pt x="1146" y="340"/>
                    <a:pt x="1095" y="394"/>
                  </a:cubicBezTo>
                  <a:cubicBezTo>
                    <a:pt x="1082" y="381"/>
                    <a:pt x="1069" y="368"/>
                    <a:pt x="1058" y="357"/>
                  </a:cubicBezTo>
                  <a:cubicBezTo>
                    <a:pt x="967" y="262"/>
                    <a:pt x="877" y="193"/>
                    <a:pt x="771" y="116"/>
                  </a:cubicBezTo>
                  <a:cubicBezTo>
                    <a:pt x="706" y="72"/>
                    <a:pt x="638" y="1"/>
                    <a:pt x="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2" name="Google Shape;1082;p8"/>
          <p:cNvGrpSpPr/>
          <p:nvPr/>
        </p:nvGrpSpPr>
        <p:grpSpPr>
          <a:xfrm>
            <a:off x="8309658" y="4194000"/>
            <a:ext cx="747842" cy="797100"/>
            <a:chOff x="3911458" y="-419250"/>
            <a:chExt cx="747842" cy="797100"/>
          </a:xfrm>
        </p:grpSpPr>
        <p:sp>
          <p:nvSpPr>
            <p:cNvPr id="1083" name="Google Shape;1083;p8"/>
            <p:cNvSpPr/>
            <p:nvPr/>
          </p:nvSpPr>
          <p:spPr>
            <a:xfrm>
              <a:off x="4028189" y="-419250"/>
              <a:ext cx="501560" cy="266299"/>
            </a:xfrm>
            <a:custGeom>
              <a:avLst/>
              <a:gdLst/>
              <a:ahLst/>
              <a:cxnLst/>
              <a:rect l="l" t="t" r="r" b="b"/>
              <a:pathLst>
                <a:path w="2230" h="1184" extrusionOk="0">
                  <a:moveTo>
                    <a:pt x="1324" y="163"/>
                  </a:moveTo>
                  <a:cubicBezTo>
                    <a:pt x="1361" y="165"/>
                    <a:pt x="1398" y="171"/>
                    <a:pt x="1434" y="175"/>
                  </a:cubicBezTo>
                  <a:cubicBezTo>
                    <a:pt x="1408" y="193"/>
                    <a:pt x="1378" y="212"/>
                    <a:pt x="1359" y="227"/>
                  </a:cubicBezTo>
                  <a:cubicBezTo>
                    <a:pt x="1354" y="203"/>
                    <a:pt x="1342" y="180"/>
                    <a:pt x="1324" y="163"/>
                  </a:cubicBezTo>
                  <a:close/>
                  <a:moveTo>
                    <a:pt x="871" y="725"/>
                  </a:moveTo>
                  <a:lnTo>
                    <a:pt x="871" y="725"/>
                  </a:lnTo>
                  <a:cubicBezTo>
                    <a:pt x="906" y="728"/>
                    <a:pt x="943" y="732"/>
                    <a:pt x="979" y="738"/>
                  </a:cubicBezTo>
                  <a:cubicBezTo>
                    <a:pt x="953" y="756"/>
                    <a:pt x="923" y="775"/>
                    <a:pt x="904" y="788"/>
                  </a:cubicBezTo>
                  <a:cubicBezTo>
                    <a:pt x="901" y="764"/>
                    <a:pt x="887" y="741"/>
                    <a:pt x="871" y="725"/>
                  </a:cubicBezTo>
                  <a:close/>
                  <a:moveTo>
                    <a:pt x="1905" y="725"/>
                  </a:moveTo>
                  <a:lnTo>
                    <a:pt x="1905" y="725"/>
                  </a:lnTo>
                  <a:cubicBezTo>
                    <a:pt x="1943" y="728"/>
                    <a:pt x="1978" y="732"/>
                    <a:pt x="2015" y="738"/>
                  </a:cubicBezTo>
                  <a:cubicBezTo>
                    <a:pt x="1987" y="756"/>
                    <a:pt x="1958" y="775"/>
                    <a:pt x="1939" y="788"/>
                  </a:cubicBezTo>
                  <a:cubicBezTo>
                    <a:pt x="1935" y="764"/>
                    <a:pt x="1922" y="741"/>
                    <a:pt x="1905" y="725"/>
                  </a:cubicBezTo>
                  <a:close/>
                  <a:moveTo>
                    <a:pt x="643" y="0"/>
                  </a:moveTo>
                  <a:cubicBezTo>
                    <a:pt x="586" y="0"/>
                    <a:pt x="532" y="12"/>
                    <a:pt x="503" y="57"/>
                  </a:cubicBezTo>
                  <a:cubicBezTo>
                    <a:pt x="455" y="139"/>
                    <a:pt x="543" y="214"/>
                    <a:pt x="591" y="266"/>
                  </a:cubicBezTo>
                  <a:cubicBezTo>
                    <a:pt x="684" y="361"/>
                    <a:pt x="774" y="430"/>
                    <a:pt x="880" y="505"/>
                  </a:cubicBezTo>
                  <a:cubicBezTo>
                    <a:pt x="919" y="534"/>
                    <a:pt x="962" y="572"/>
                    <a:pt x="1009" y="596"/>
                  </a:cubicBezTo>
                  <a:cubicBezTo>
                    <a:pt x="958" y="589"/>
                    <a:pt x="910" y="583"/>
                    <a:pt x="860" y="577"/>
                  </a:cubicBezTo>
                  <a:cubicBezTo>
                    <a:pt x="837" y="572"/>
                    <a:pt x="813" y="572"/>
                    <a:pt x="789" y="572"/>
                  </a:cubicBezTo>
                  <a:cubicBezTo>
                    <a:pt x="738" y="568"/>
                    <a:pt x="688" y="565"/>
                    <a:pt x="639" y="565"/>
                  </a:cubicBezTo>
                  <a:cubicBezTo>
                    <a:pt x="580" y="565"/>
                    <a:pt x="521" y="568"/>
                    <a:pt x="462" y="575"/>
                  </a:cubicBezTo>
                  <a:cubicBezTo>
                    <a:pt x="440" y="576"/>
                    <a:pt x="418" y="577"/>
                    <a:pt x="396" y="577"/>
                  </a:cubicBezTo>
                  <a:cubicBezTo>
                    <a:pt x="374" y="577"/>
                    <a:pt x="352" y="576"/>
                    <a:pt x="330" y="575"/>
                  </a:cubicBezTo>
                  <a:cubicBezTo>
                    <a:pt x="292" y="573"/>
                    <a:pt x="238" y="563"/>
                    <a:pt x="186" y="563"/>
                  </a:cubicBezTo>
                  <a:cubicBezTo>
                    <a:pt x="131" y="563"/>
                    <a:pt x="78" y="575"/>
                    <a:pt x="50" y="620"/>
                  </a:cubicBezTo>
                  <a:cubicBezTo>
                    <a:pt x="0" y="702"/>
                    <a:pt x="88" y="777"/>
                    <a:pt x="138" y="827"/>
                  </a:cubicBezTo>
                  <a:cubicBezTo>
                    <a:pt x="229" y="924"/>
                    <a:pt x="319" y="991"/>
                    <a:pt x="425" y="1068"/>
                  </a:cubicBezTo>
                  <a:cubicBezTo>
                    <a:pt x="489" y="1114"/>
                    <a:pt x="557" y="1184"/>
                    <a:pt x="641" y="1184"/>
                  </a:cubicBezTo>
                  <a:cubicBezTo>
                    <a:pt x="653" y="1184"/>
                    <a:pt x="665" y="1183"/>
                    <a:pt x="677" y="1180"/>
                  </a:cubicBezTo>
                  <a:cubicBezTo>
                    <a:pt x="787" y="1153"/>
                    <a:pt x="878" y="999"/>
                    <a:pt x="958" y="928"/>
                  </a:cubicBezTo>
                  <a:cubicBezTo>
                    <a:pt x="1009" y="883"/>
                    <a:pt x="1085" y="844"/>
                    <a:pt x="1135" y="792"/>
                  </a:cubicBezTo>
                  <a:cubicBezTo>
                    <a:pt x="1148" y="805"/>
                    <a:pt x="1162" y="816"/>
                    <a:pt x="1173" y="827"/>
                  </a:cubicBezTo>
                  <a:cubicBezTo>
                    <a:pt x="1264" y="924"/>
                    <a:pt x="1354" y="991"/>
                    <a:pt x="1460" y="1068"/>
                  </a:cubicBezTo>
                  <a:cubicBezTo>
                    <a:pt x="1524" y="1114"/>
                    <a:pt x="1592" y="1184"/>
                    <a:pt x="1676" y="1184"/>
                  </a:cubicBezTo>
                  <a:cubicBezTo>
                    <a:pt x="1687" y="1184"/>
                    <a:pt x="1699" y="1183"/>
                    <a:pt x="1712" y="1180"/>
                  </a:cubicBezTo>
                  <a:cubicBezTo>
                    <a:pt x="1822" y="1153"/>
                    <a:pt x="1913" y="999"/>
                    <a:pt x="1993" y="928"/>
                  </a:cubicBezTo>
                  <a:cubicBezTo>
                    <a:pt x="2066" y="863"/>
                    <a:pt x="2196" y="809"/>
                    <a:pt x="2221" y="706"/>
                  </a:cubicBezTo>
                  <a:cubicBezTo>
                    <a:pt x="2230" y="672"/>
                    <a:pt x="2209" y="626"/>
                    <a:pt x="2172" y="618"/>
                  </a:cubicBezTo>
                  <a:cubicBezTo>
                    <a:pt x="2081" y="602"/>
                    <a:pt x="1987" y="587"/>
                    <a:pt x="1896" y="577"/>
                  </a:cubicBezTo>
                  <a:cubicBezTo>
                    <a:pt x="1872" y="572"/>
                    <a:pt x="1848" y="572"/>
                    <a:pt x="1823" y="572"/>
                  </a:cubicBezTo>
                  <a:cubicBezTo>
                    <a:pt x="1773" y="568"/>
                    <a:pt x="1723" y="565"/>
                    <a:pt x="1673" y="565"/>
                  </a:cubicBezTo>
                  <a:cubicBezTo>
                    <a:pt x="1614" y="565"/>
                    <a:pt x="1556" y="568"/>
                    <a:pt x="1497" y="575"/>
                  </a:cubicBezTo>
                  <a:cubicBezTo>
                    <a:pt x="1475" y="576"/>
                    <a:pt x="1453" y="577"/>
                    <a:pt x="1431" y="577"/>
                  </a:cubicBezTo>
                  <a:cubicBezTo>
                    <a:pt x="1409" y="577"/>
                    <a:pt x="1387" y="576"/>
                    <a:pt x="1365" y="575"/>
                  </a:cubicBezTo>
                  <a:cubicBezTo>
                    <a:pt x="1327" y="572"/>
                    <a:pt x="1277" y="564"/>
                    <a:pt x="1229" y="562"/>
                  </a:cubicBezTo>
                  <a:cubicBezTo>
                    <a:pt x="1296" y="505"/>
                    <a:pt x="1357" y="415"/>
                    <a:pt x="1413" y="365"/>
                  </a:cubicBezTo>
                  <a:cubicBezTo>
                    <a:pt x="1486" y="300"/>
                    <a:pt x="1615" y="247"/>
                    <a:pt x="1641" y="145"/>
                  </a:cubicBezTo>
                  <a:cubicBezTo>
                    <a:pt x="1650" y="109"/>
                    <a:pt x="1630" y="65"/>
                    <a:pt x="1590" y="57"/>
                  </a:cubicBezTo>
                  <a:cubicBezTo>
                    <a:pt x="1499" y="39"/>
                    <a:pt x="1408" y="25"/>
                    <a:pt x="1314" y="14"/>
                  </a:cubicBezTo>
                  <a:cubicBezTo>
                    <a:pt x="1292" y="11"/>
                    <a:pt x="1268" y="9"/>
                    <a:pt x="1242" y="9"/>
                  </a:cubicBezTo>
                  <a:cubicBezTo>
                    <a:pt x="1193" y="5"/>
                    <a:pt x="1145" y="4"/>
                    <a:pt x="1096" y="4"/>
                  </a:cubicBezTo>
                  <a:cubicBezTo>
                    <a:pt x="1036" y="4"/>
                    <a:pt x="976" y="6"/>
                    <a:pt x="915" y="12"/>
                  </a:cubicBezTo>
                  <a:cubicBezTo>
                    <a:pt x="894" y="13"/>
                    <a:pt x="873" y="14"/>
                    <a:pt x="851" y="14"/>
                  </a:cubicBezTo>
                  <a:cubicBezTo>
                    <a:pt x="829" y="14"/>
                    <a:pt x="807" y="13"/>
                    <a:pt x="785" y="12"/>
                  </a:cubicBezTo>
                  <a:cubicBezTo>
                    <a:pt x="747" y="10"/>
                    <a:pt x="694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3911458" y="-153175"/>
              <a:ext cx="747842" cy="264725"/>
            </a:xfrm>
            <a:custGeom>
              <a:avLst/>
              <a:gdLst/>
              <a:ahLst/>
              <a:cxnLst/>
              <a:rect l="l" t="t" r="r" b="b"/>
              <a:pathLst>
                <a:path w="3325" h="1177" extrusionOk="0">
                  <a:moveTo>
                    <a:pt x="871" y="163"/>
                  </a:moveTo>
                  <a:lnTo>
                    <a:pt x="871" y="163"/>
                  </a:lnTo>
                  <a:cubicBezTo>
                    <a:pt x="909" y="166"/>
                    <a:pt x="944" y="170"/>
                    <a:pt x="981" y="176"/>
                  </a:cubicBezTo>
                  <a:cubicBezTo>
                    <a:pt x="953" y="194"/>
                    <a:pt x="925" y="213"/>
                    <a:pt x="905" y="226"/>
                  </a:cubicBezTo>
                  <a:cubicBezTo>
                    <a:pt x="901" y="202"/>
                    <a:pt x="888" y="179"/>
                    <a:pt x="871" y="163"/>
                  </a:cubicBezTo>
                  <a:close/>
                  <a:moveTo>
                    <a:pt x="1906" y="163"/>
                  </a:moveTo>
                  <a:cubicBezTo>
                    <a:pt x="1943" y="166"/>
                    <a:pt x="1981" y="170"/>
                    <a:pt x="2016" y="176"/>
                  </a:cubicBezTo>
                  <a:cubicBezTo>
                    <a:pt x="1988" y="194"/>
                    <a:pt x="1960" y="213"/>
                    <a:pt x="1940" y="226"/>
                  </a:cubicBezTo>
                  <a:cubicBezTo>
                    <a:pt x="1936" y="202"/>
                    <a:pt x="1925" y="179"/>
                    <a:pt x="1906" y="163"/>
                  </a:cubicBezTo>
                  <a:close/>
                  <a:moveTo>
                    <a:pt x="3001" y="163"/>
                  </a:moveTo>
                  <a:cubicBezTo>
                    <a:pt x="3038" y="166"/>
                    <a:pt x="3073" y="170"/>
                    <a:pt x="3111" y="176"/>
                  </a:cubicBezTo>
                  <a:cubicBezTo>
                    <a:pt x="3083" y="194"/>
                    <a:pt x="3055" y="213"/>
                    <a:pt x="3034" y="226"/>
                  </a:cubicBezTo>
                  <a:cubicBezTo>
                    <a:pt x="3030" y="202"/>
                    <a:pt x="3019" y="179"/>
                    <a:pt x="3001" y="163"/>
                  </a:cubicBezTo>
                  <a:close/>
                  <a:moveTo>
                    <a:pt x="2201" y="192"/>
                  </a:moveTo>
                  <a:cubicBezTo>
                    <a:pt x="2221" y="220"/>
                    <a:pt x="2247" y="245"/>
                    <a:pt x="2268" y="265"/>
                  </a:cubicBezTo>
                  <a:cubicBezTo>
                    <a:pt x="2361" y="362"/>
                    <a:pt x="2449" y="429"/>
                    <a:pt x="2555" y="506"/>
                  </a:cubicBezTo>
                  <a:cubicBezTo>
                    <a:pt x="2581" y="522"/>
                    <a:pt x="2605" y="545"/>
                    <a:pt x="2633" y="565"/>
                  </a:cubicBezTo>
                  <a:cubicBezTo>
                    <a:pt x="2531" y="599"/>
                    <a:pt x="2443" y="744"/>
                    <a:pt x="2367" y="811"/>
                  </a:cubicBezTo>
                  <a:cubicBezTo>
                    <a:pt x="2316" y="856"/>
                    <a:pt x="2240" y="895"/>
                    <a:pt x="2188" y="949"/>
                  </a:cubicBezTo>
                  <a:cubicBezTo>
                    <a:pt x="2176" y="936"/>
                    <a:pt x="2163" y="923"/>
                    <a:pt x="2152" y="912"/>
                  </a:cubicBezTo>
                  <a:cubicBezTo>
                    <a:pt x="2061" y="817"/>
                    <a:pt x="1971" y="748"/>
                    <a:pt x="1865" y="672"/>
                  </a:cubicBezTo>
                  <a:cubicBezTo>
                    <a:pt x="1833" y="649"/>
                    <a:pt x="1800" y="619"/>
                    <a:pt x="1763" y="597"/>
                  </a:cubicBezTo>
                  <a:cubicBezTo>
                    <a:pt x="1852" y="545"/>
                    <a:pt x="1927" y="425"/>
                    <a:pt x="1996" y="366"/>
                  </a:cubicBezTo>
                  <a:cubicBezTo>
                    <a:pt x="2055" y="312"/>
                    <a:pt x="2154" y="265"/>
                    <a:pt x="2201" y="192"/>
                  </a:cubicBezTo>
                  <a:close/>
                  <a:moveTo>
                    <a:pt x="1138" y="230"/>
                  </a:moveTo>
                  <a:cubicBezTo>
                    <a:pt x="1151" y="243"/>
                    <a:pt x="1162" y="254"/>
                    <a:pt x="1173" y="265"/>
                  </a:cubicBezTo>
                  <a:cubicBezTo>
                    <a:pt x="1267" y="362"/>
                    <a:pt x="1354" y="429"/>
                    <a:pt x="1461" y="506"/>
                  </a:cubicBezTo>
                  <a:cubicBezTo>
                    <a:pt x="1494" y="528"/>
                    <a:pt x="1526" y="558"/>
                    <a:pt x="1563" y="580"/>
                  </a:cubicBezTo>
                  <a:cubicBezTo>
                    <a:pt x="1475" y="632"/>
                    <a:pt x="1399" y="752"/>
                    <a:pt x="1332" y="811"/>
                  </a:cubicBezTo>
                  <a:cubicBezTo>
                    <a:pt x="1270" y="865"/>
                    <a:pt x="1172" y="912"/>
                    <a:pt x="1125" y="985"/>
                  </a:cubicBezTo>
                  <a:cubicBezTo>
                    <a:pt x="1104" y="957"/>
                    <a:pt x="1078" y="933"/>
                    <a:pt x="1058" y="912"/>
                  </a:cubicBezTo>
                  <a:cubicBezTo>
                    <a:pt x="966" y="817"/>
                    <a:pt x="877" y="748"/>
                    <a:pt x="771" y="672"/>
                  </a:cubicBezTo>
                  <a:cubicBezTo>
                    <a:pt x="746" y="655"/>
                    <a:pt x="720" y="632"/>
                    <a:pt x="692" y="614"/>
                  </a:cubicBezTo>
                  <a:cubicBezTo>
                    <a:pt x="797" y="578"/>
                    <a:pt x="883" y="435"/>
                    <a:pt x="959" y="366"/>
                  </a:cubicBezTo>
                  <a:cubicBezTo>
                    <a:pt x="1009" y="321"/>
                    <a:pt x="1086" y="282"/>
                    <a:pt x="1138" y="230"/>
                  </a:cubicBezTo>
                  <a:close/>
                  <a:moveTo>
                    <a:pt x="292" y="951"/>
                  </a:moveTo>
                  <a:cubicBezTo>
                    <a:pt x="295" y="975"/>
                    <a:pt x="308" y="998"/>
                    <a:pt x="325" y="1015"/>
                  </a:cubicBezTo>
                  <a:cubicBezTo>
                    <a:pt x="288" y="1011"/>
                    <a:pt x="252" y="1007"/>
                    <a:pt x="215" y="1002"/>
                  </a:cubicBezTo>
                  <a:cubicBezTo>
                    <a:pt x="243" y="983"/>
                    <a:pt x="271" y="966"/>
                    <a:pt x="292" y="951"/>
                  </a:cubicBezTo>
                  <a:close/>
                  <a:moveTo>
                    <a:pt x="1386" y="951"/>
                  </a:moveTo>
                  <a:cubicBezTo>
                    <a:pt x="1390" y="975"/>
                    <a:pt x="1403" y="998"/>
                    <a:pt x="1420" y="1015"/>
                  </a:cubicBezTo>
                  <a:cubicBezTo>
                    <a:pt x="1382" y="1011"/>
                    <a:pt x="1347" y="1007"/>
                    <a:pt x="1310" y="1002"/>
                  </a:cubicBezTo>
                  <a:cubicBezTo>
                    <a:pt x="1337" y="983"/>
                    <a:pt x="1365" y="966"/>
                    <a:pt x="1386" y="951"/>
                  </a:cubicBezTo>
                  <a:close/>
                  <a:moveTo>
                    <a:pt x="2421" y="951"/>
                  </a:moveTo>
                  <a:cubicBezTo>
                    <a:pt x="2424" y="975"/>
                    <a:pt x="2438" y="998"/>
                    <a:pt x="2454" y="1015"/>
                  </a:cubicBezTo>
                  <a:cubicBezTo>
                    <a:pt x="2417" y="1011"/>
                    <a:pt x="2382" y="1007"/>
                    <a:pt x="2344" y="1002"/>
                  </a:cubicBezTo>
                  <a:cubicBezTo>
                    <a:pt x="2372" y="983"/>
                    <a:pt x="2402" y="966"/>
                    <a:pt x="2421" y="951"/>
                  </a:cubicBezTo>
                  <a:close/>
                  <a:moveTo>
                    <a:pt x="187" y="1"/>
                  </a:moveTo>
                  <a:cubicBezTo>
                    <a:pt x="131" y="1"/>
                    <a:pt x="78" y="12"/>
                    <a:pt x="51" y="58"/>
                  </a:cubicBezTo>
                  <a:cubicBezTo>
                    <a:pt x="1" y="140"/>
                    <a:pt x="88" y="213"/>
                    <a:pt x="139" y="265"/>
                  </a:cubicBezTo>
                  <a:cubicBezTo>
                    <a:pt x="230" y="362"/>
                    <a:pt x="320" y="429"/>
                    <a:pt x="426" y="506"/>
                  </a:cubicBezTo>
                  <a:cubicBezTo>
                    <a:pt x="452" y="522"/>
                    <a:pt x="476" y="545"/>
                    <a:pt x="504" y="565"/>
                  </a:cubicBezTo>
                  <a:cubicBezTo>
                    <a:pt x="400" y="599"/>
                    <a:pt x="314" y="744"/>
                    <a:pt x="237" y="811"/>
                  </a:cubicBezTo>
                  <a:cubicBezTo>
                    <a:pt x="163" y="877"/>
                    <a:pt x="34" y="931"/>
                    <a:pt x="8" y="1033"/>
                  </a:cubicBezTo>
                  <a:cubicBezTo>
                    <a:pt x="1" y="1069"/>
                    <a:pt x="19" y="1113"/>
                    <a:pt x="59" y="1121"/>
                  </a:cubicBezTo>
                  <a:cubicBezTo>
                    <a:pt x="150" y="1138"/>
                    <a:pt x="243" y="1153"/>
                    <a:pt x="334" y="1162"/>
                  </a:cubicBezTo>
                  <a:cubicBezTo>
                    <a:pt x="359" y="1167"/>
                    <a:pt x="383" y="1169"/>
                    <a:pt x="407" y="1169"/>
                  </a:cubicBezTo>
                  <a:cubicBezTo>
                    <a:pt x="456" y="1173"/>
                    <a:pt x="505" y="1175"/>
                    <a:pt x="554" y="1175"/>
                  </a:cubicBezTo>
                  <a:cubicBezTo>
                    <a:pt x="614" y="1175"/>
                    <a:pt x="674" y="1172"/>
                    <a:pt x="733" y="1166"/>
                  </a:cubicBezTo>
                  <a:cubicBezTo>
                    <a:pt x="759" y="1165"/>
                    <a:pt x="784" y="1163"/>
                    <a:pt x="810" y="1163"/>
                  </a:cubicBezTo>
                  <a:cubicBezTo>
                    <a:pt x="828" y="1163"/>
                    <a:pt x="847" y="1164"/>
                    <a:pt x="866" y="1166"/>
                  </a:cubicBezTo>
                  <a:cubicBezTo>
                    <a:pt x="904" y="1167"/>
                    <a:pt x="957" y="1177"/>
                    <a:pt x="1008" y="1177"/>
                  </a:cubicBezTo>
                  <a:cubicBezTo>
                    <a:pt x="1064" y="1177"/>
                    <a:pt x="1118" y="1165"/>
                    <a:pt x="1145" y="1119"/>
                  </a:cubicBezTo>
                  <a:cubicBezTo>
                    <a:pt x="1149" y="1119"/>
                    <a:pt x="1151" y="1121"/>
                    <a:pt x="1153" y="1121"/>
                  </a:cubicBezTo>
                  <a:cubicBezTo>
                    <a:pt x="1244" y="1138"/>
                    <a:pt x="1336" y="1153"/>
                    <a:pt x="1429" y="1162"/>
                  </a:cubicBezTo>
                  <a:cubicBezTo>
                    <a:pt x="1453" y="1167"/>
                    <a:pt x="1477" y="1169"/>
                    <a:pt x="1502" y="1169"/>
                  </a:cubicBezTo>
                  <a:cubicBezTo>
                    <a:pt x="1550" y="1173"/>
                    <a:pt x="1599" y="1175"/>
                    <a:pt x="1648" y="1175"/>
                  </a:cubicBezTo>
                  <a:cubicBezTo>
                    <a:pt x="1708" y="1175"/>
                    <a:pt x="1768" y="1172"/>
                    <a:pt x="1828" y="1166"/>
                  </a:cubicBezTo>
                  <a:cubicBezTo>
                    <a:pt x="1853" y="1165"/>
                    <a:pt x="1878" y="1163"/>
                    <a:pt x="1904" y="1163"/>
                  </a:cubicBezTo>
                  <a:cubicBezTo>
                    <a:pt x="1922" y="1163"/>
                    <a:pt x="1941" y="1164"/>
                    <a:pt x="1960" y="1166"/>
                  </a:cubicBezTo>
                  <a:cubicBezTo>
                    <a:pt x="1998" y="1167"/>
                    <a:pt x="2050" y="1176"/>
                    <a:pt x="2100" y="1176"/>
                  </a:cubicBezTo>
                  <a:cubicBezTo>
                    <a:pt x="2153" y="1176"/>
                    <a:pt x="2204" y="1167"/>
                    <a:pt x="2232" y="1128"/>
                  </a:cubicBezTo>
                  <a:cubicBezTo>
                    <a:pt x="2309" y="1143"/>
                    <a:pt x="2387" y="1154"/>
                    <a:pt x="2464" y="1162"/>
                  </a:cubicBezTo>
                  <a:cubicBezTo>
                    <a:pt x="2488" y="1167"/>
                    <a:pt x="2512" y="1169"/>
                    <a:pt x="2536" y="1169"/>
                  </a:cubicBezTo>
                  <a:cubicBezTo>
                    <a:pt x="2586" y="1173"/>
                    <a:pt x="2635" y="1175"/>
                    <a:pt x="2684" y="1175"/>
                  </a:cubicBezTo>
                  <a:cubicBezTo>
                    <a:pt x="2744" y="1175"/>
                    <a:pt x="2803" y="1172"/>
                    <a:pt x="2863" y="1166"/>
                  </a:cubicBezTo>
                  <a:cubicBezTo>
                    <a:pt x="2888" y="1165"/>
                    <a:pt x="2914" y="1163"/>
                    <a:pt x="2939" y="1163"/>
                  </a:cubicBezTo>
                  <a:cubicBezTo>
                    <a:pt x="2957" y="1163"/>
                    <a:pt x="2976" y="1164"/>
                    <a:pt x="2995" y="1166"/>
                  </a:cubicBezTo>
                  <a:cubicBezTo>
                    <a:pt x="3033" y="1167"/>
                    <a:pt x="3086" y="1177"/>
                    <a:pt x="3137" y="1177"/>
                  </a:cubicBezTo>
                  <a:cubicBezTo>
                    <a:pt x="3193" y="1177"/>
                    <a:pt x="3247" y="1165"/>
                    <a:pt x="3275" y="1119"/>
                  </a:cubicBezTo>
                  <a:cubicBezTo>
                    <a:pt x="3325" y="1039"/>
                    <a:pt x="3237" y="964"/>
                    <a:pt x="3187" y="912"/>
                  </a:cubicBezTo>
                  <a:cubicBezTo>
                    <a:pt x="3096" y="817"/>
                    <a:pt x="3006" y="748"/>
                    <a:pt x="2900" y="672"/>
                  </a:cubicBezTo>
                  <a:cubicBezTo>
                    <a:pt x="2876" y="655"/>
                    <a:pt x="2850" y="632"/>
                    <a:pt x="2822" y="614"/>
                  </a:cubicBezTo>
                  <a:cubicBezTo>
                    <a:pt x="2926" y="578"/>
                    <a:pt x="3012" y="435"/>
                    <a:pt x="3088" y="366"/>
                  </a:cubicBezTo>
                  <a:cubicBezTo>
                    <a:pt x="3163" y="300"/>
                    <a:pt x="3291" y="246"/>
                    <a:pt x="3318" y="144"/>
                  </a:cubicBezTo>
                  <a:cubicBezTo>
                    <a:pt x="3325" y="110"/>
                    <a:pt x="3306" y="64"/>
                    <a:pt x="3267" y="56"/>
                  </a:cubicBezTo>
                  <a:cubicBezTo>
                    <a:pt x="3176" y="39"/>
                    <a:pt x="3084" y="25"/>
                    <a:pt x="2991" y="15"/>
                  </a:cubicBezTo>
                  <a:cubicBezTo>
                    <a:pt x="2967" y="10"/>
                    <a:pt x="2943" y="10"/>
                    <a:pt x="2919" y="10"/>
                  </a:cubicBezTo>
                  <a:cubicBezTo>
                    <a:pt x="2869" y="5"/>
                    <a:pt x="2819" y="3"/>
                    <a:pt x="2769" y="3"/>
                  </a:cubicBezTo>
                  <a:cubicBezTo>
                    <a:pt x="2710" y="3"/>
                    <a:pt x="2651" y="6"/>
                    <a:pt x="2592" y="13"/>
                  </a:cubicBezTo>
                  <a:cubicBezTo>
                    <a:pt x="2571" y="14"/>
                    <a:pt x="2549" y="15"/>
                    <a:pt x="2527" y="15"/>
                  </a:cubicBezTo>
                  <a:cubicBezTo>
                    <a:pt x="2505" y="15"/>
                    <a:pt x="2482" y="14"/>
                    <a:pt x="2460" y="13"/>
                  </a:cubicBezTo>
                  <a:cubicBezTo>
                    <a:pt x="2421" y="11"/>
                    <a:pt x="2368" y="1"/>
                    <a:pt x="2317" y="1"/>
                  </a:cubicBezTo>
                  <a:cubicBezTo>
                    <a:pt x="2261" y="1"/>
                    <a:pt x="2208" y="12"/>
                    <a:pt x="2180" y="58"/>
                  </a:cubicBezTo>
                  <a:cubicBezTo>
                    <a:pt x="2180" y="58"/>
                    <a:pt x="2180" y="58"/>
                    <a:pt x="2180" y="60"/>
                  </a:cubicBezTo>
                  <a:cubicBezTo>
                    <a:pt x="2178" y="58"/>
                    <a:pt x="2175" y="58"/>
                    <a:pt x="2173" y="56"/>
                  </a:cubicBezTo>
                  <a:cubicBezTo>
                    <a:pt x="2081" y="39"/>
                    <a:pt x="1990" y="25"/>
                    <a:pt x="1897" y="15"/>
                  </a:cubicBezTo>
                  <a:cubicBezTo>
                    <a:pt x="1874" y="10"/>
                    <a:pt x="1848" y="10"/>
                    <a:pt x="1824" y="10"/>
                  </a:cubicBezTo>
                  <a:cubicBezTo>
                    <a:pt x="1775" y="5"/>
                    <a:pt x="1725" y="3"/>
                    <a:pt x="1675" y="3"/>
                  </a:cubicBezTo>
                  <a:cubicBezTo>
                    <a:pt x="1616" y="3"/>
                    <a:pt x="1556" y="6"/>
                    <a:pt x="1498" y="13"/>
                  </a:cubicBezTo>
                  <a:cubicBezTo>
                    <a:pt x="1476" y="14"/>
                    <a:pt x="1454" y="15"/>
                    <a:pt x="1432" y="15"/>
                  </a:cubicBezTo>
                  <a:cubicBezTo>
                    <a:pt x="1410" y="15"/>
                    <a:pt x="1388" y="14"/>
                    <a:pt x="1365" y="13"/>
                  </a:cubicBezTo>
                  <a:cubicBezTo>
                    <a:pt x="1328" y="11"/>
                    <a:pt x="1275" y="1"/>
                    <a:pt x="1224" y="1"/>
                  </a:cubicBezTo>
                  <a:cubicBezTo>
                    <a:pt x="1172" y="1"/>
                    <a:pt x="1122" y="11"/>
                    <a:pt x="1093" y="49"/>
                  </a:cubicBezTo>
                  <a:cubicBezTo>
                    <a:pt x="1017" y="36"/>
                    <a:pt x="939" y="23"/>
                    <a:pt x="862" y="15"/>
                  </a:cubicBezTo>
                  <a:cubicBezTo>
                    <a:pt x="838" y="10"/>
                    <a:pt x="814" y="10"/>
                    <a:pt x="789" y="10"/>
                  </a:cubicBezTo>
                  <a:cubicBezTo>
                    <a:pt x="740" y="5"/>
                    <a:pt x="690" y="3"/>
                    <a:pt x="640" y="3"/>
                  </a:cubicBezTo>
                  <a:cubicBezTo>
                    <a:pt x="581" y="3"/>
                    <a:pt x="522" y="6"/>
                    <a:pt x="463" y="13"/>
                  </a:cubicBezTo>
                  <a:cubicBezTo>
                    <a:pt x="442" y="14"/>
                    <a:pt x="420" y="15"/>
                    <a:pt x="398" y="15"/>
                  </a:cubicBezTo>
                  <a:cubicBezTo>
                    <a:pt x="375" y="15"/>
                    <a:pt x="353" y="14"/>
                    <a:pt x="331" y="13"/>
                  </a:cubicBezTo>
                  <a:cubicBezTo>
                    <a:pt x="292" y="11"/>
                    <a:pt x="238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041009" y="111325"/>
              <a:ext cx="501785" cy="266524"/>
            </a:xfrm>
            <a:custGeom>
              <a:avLst/>
              <a:gdLst/>
              <a:ahLst/>
              <a:cxnLst/>
              <a:rect l="l" t="t" r="r" b="b"/>
              <a:pathLst>
                <a:path w="2231" h="1185" extrusionOk="0">
                  <a:moveTo>
                    <a:pt x="292" y="396"/>
                  </a:moveTo>
                  <a:cubicBezTo>
                    <a:pt x="295" y="420"/>
                    <a:pt x="308" y="443"/>
                    <a:pt x="325" y="459"/>
                  </a:cubicBezTo>
                  <a:cubicBezTo>
                    <a:pt x="290" y="456"/>
                    <a:pt x="253" y="452"/>
                    <a:pt x="217" y="446"/>
                  </a:cubicBezTo>
                  <a:cubicBezTo>
                    <a:pt x="243" y="428"/>
                    <a:pt x="273" y="411"/>
                    <a:pt x="292" y="396"/>
                  </a:cubicBezTo>
                  <a:close/>
                  <a:moveTo>
                    <a:pt x="1326" y="396"/>
                  </a:moveTo>
                  <a:cubicBezTo>
                    <a:pt x="1332" y="420"/>
                    <a:pt x="1343" y="443"/>
                    <a:pt x="1362" y="459"/>
                  </a:cubicBezTo>
                  <a:cubicBezTo>
                    <a:pt x="1325" y="456"/>
                    <a:pt x="1287" y="452"/>
                    <a:pt x="1252" y="446"/>
                  </a:cubicBezTo>
                  <a:cubicBezTo>
                    <a:pt x="1278" y="428"/>
                    <a:pt x="1308" y="411"/>
                    <a:pt x="1326" y="396"/>
                  </a:cubicBezTo>
                  <a:close/>
                  <a:moveTo>
                    <a:pt x="873" y="959"/>
                  </a:moveTo>
                  <a:cubicBezTo>
                    <a:pt x="877" y="983"/>
                    <a:pt x="888" y="1006"/>
                    <a:pt x="907" y="1023"/>
                  </a:cubicBezTo>
                  <a:cubicBezTo>
                    <a:pt x="870" y="1019"/>
                    <a:pt x="832" y="1015"/>
                    <a:pt x="797" y="1009"/>
                  </a:cubicBezTo>
                  <a:cubicBezTo>
                    <a:pt x="825" y="991"/>
                    <a:pt x="853" y="972"/>
                    <a:pt x="873" y="959"/>
                  </a:cubicBezTo>
                  <a:close/>
                  <a:moveTo>
                    <a:pt x="553" y="1"/>
                  </a:moveTo>
                  <a:cubicBezTo>
                    <a:pt x="542" y="1"/>
                    <a:pt x="531" y="2"/>
                    <a:pt x="519" y="5"/>
                  </a:cubicBezTo>
                  <a:cubicBezTo>
                    <a:pt x="409" y="31"/>
                    <a:pt x="318" y="185"/>
                    <a:pt x="238" y="256"/>
                  </a:cubicBezTo>
                  <a:cubicBezTo>
                    <a:pt x="165" y="321"/>
                    <a:pt x="34" y="376"/>
                    <a:pt x="10" y="478"/>
                  </a:cubicBezTo>
                  <a:cubicBezTo>
                    <a:pt x="1" y="514"/>
                    <a:pt x="21" y="558"/>
                    <a:pt x="60" y="566"/>
                  </a:cubicBezTo>
                  <a:cubicBezTo>
                    <a:pt x="150" y="582"/>
                    <a:pt x="243" y="597"/>
                    <a:pt x="335" y="607"/>
                  </a:cubicBezTo>
                  <a:cubicBezTo>
                    <a:pt x="359" y="612"/>
                    <a:pt x="383" y="614"/>
                    <a:pt x="407" y="614"/>
                  </a:cubicBezTo>
                  <a:cubicBezTo>
                    <a:pt x="457" y="618"/>
                    <a:pt x="506" y="619"/>
                    <a:pt x="555" y="619"/>
                  </a:cubicBezTo>
                  <a:cubicBezTo>
                    <a:pt x="614" y="619"/>
                    <a:pt x="674" y="617"/>
                    <a:pt x="734" y="610"/>
                  </a:cubicBezTo>
                  <a:cubicBezTo>
                    <a:pt x="759" y="609"/>
                    <a:pt x="785" y="608"/>
                    <a:pt x="810" y="608"/>
                  </a:cubicBezTo>
                  <a:cubicBezTo>
                    <a:pt x="828" y="608"/>
                    <a:pt x="847" y="609"/>
                    <a:pt x="866" y="610"/>
                  </a:cubicBezTo>
                  <a:cubicBezTo>
                    <a:pt x="903" y="612"/>
                    <a:pt x="954" y="622"/>
                    <a:pt x="1004" y="622"/>
                  </a:cubicBezTo>
                  <a:cubicBezTo>
                    <a:pt x="935" y="679"/>
                    <a:pt x="873" y="769"/>
                    <a:pt x="817" y="819"/>
                  </a:cubicBezTo>
                  <a:cubicBezTo>
                    <a:pt x="745" y="885"/>
                    <a:pt x="616" y="937"/>
                    <a:pt x="590" y="1039"/>
                  </a:cubicBezTo>
                  <a:cubicBezTo>
                    <a:pt x="581" y="1075"/>
                    <a:pt x="601" y="1121"/>
                    <a:pt x="640" y="1129"/>
                  </a:cubicBezTo>
                  <a:cubicBezTo>
                    <a:pt x="732" y="1146"/>
                    <a:pt x="823" y="1160"/>
                    <a:pt x="916" y="1170"/>
                  </a:cubicBezTo>
                  <a:cubicBezTo>
                    <a:pt x="939" y="1174"/>
                    <a:pt x="965" y="1175"/>
                    <a:pt x="989" y="1175"/>
                  </a:cubicBezTo>
                  <a:cubicBezTo>
                    <a:pt x="1038" y="1180"/>
                    <a:pt x="1088" y="1182"/>
                    <a:pt x="1138" y="1182"/>
                  </a:cubicBezTo>
                  <a:cubicBezTo>
                    <a:pt x="1197" y="1182"/>
                    <a:pt x="1257" y="1179"/>
                    <a:pt x="1315" y="1172"/>
                  </a:cubicBezTo>
                  <a:cubicBezTo>
                    <a:pt x="1337" y="1171"/>
                    <a:pt x="1359" y="1170"/>
                    <a:pt x="1381" y="1170"/>
                  </a:cubicBezTo>
                  <a:cubicBezTo>
                    <a:pt x="1403" y="1170"/>
                    <a:pt x="1425" y="1171"/>
                    <a:pt x="1448" y="1172"/>
                  </a:cubicBezTo>
                  <a:cubicBezTo>
                    <a:pt x="1486" y="1174"/>
                    <a:pt x="1539" y="1184"/>
                    <a:pt x="1591" y="1184"/>
                  </a:cubicBezTo>
                  <a:cubicBezTo>
                    <a:pt x="1646" y="1184"/>
                    <a:pt x="1699" y="1173"/>
                    <a:pt x="1727" y="1127"/>
                  </a:cubicBezTo>
                  <a:cubicBezTo>
                    <a:pt x="1776" y="1045"/>
                    <a:pt x="1690" y="970"/>
                    <a:pt x="1640" y="918"/>
                  </a:cubicBezTo>
                  <a:cubicBezTo>
                    <a:pt x="1546" y="823"/>
                    <a:pt x="1457" y="756"/>
                    <a:pt x="1351" y="679"/>
                  </a:cubicBezTo>
                  <a:cubicBezTo>
                    <a:pt x="1312" y="651"/>
                    <a:pt x="1270" y="612"/>
                    <a:pt x="1224" y="588"/>
                  </a:cubicBezTo>
                  <a:lnTo>
                    <a:pt x="1224" y="588"/>
                  </a:lnTo>
                  <a:cubicBezTo>
                    <a:pt x="1272" y="596"/>
                    <a:pt x="1321" y="603"/>
                    <a:pt x="1371" y="607"/>
                  </a:cubicBezTo>
                  <a:cubicBezTo>
                    <a:pt x="1394" y="612"/>
                    <a:pt x="1418" y="614"/>
                    <a:pt x="1444" y="614"/>
                  </a:cubicBezTo>
                  <a:cubicBezTo>
                    <a:pt x="1492" y="618"/>
                    <a:pt x="1541" y="619"/>
                    <a:pt x="1590" y="619"/>
                  </a:cubicBezTo>
                  <a:cubicBezTo>
                    <a:pt x="1650" y="619"/>
                    <a:pt x="1710" y="617"/>
                    <a:pt x="1770" y="610"/>
                  </a:cubicBezTo>
                  <a:cubicBezTo>
                    <a:pt x="1795" y="609"/>
                    <a:pt x="1820" y="608"/>
                    <a:pt x="1845" y="608"/>
                  </a:cubicBezTo>
                  <a:cubicBezTo>
                    <a:pt x="1863" y="608"/>
                    <a:pt x="1882" y="609"/>
                    <a:pt x="1901" y="610"/>
                  </a:cubicBezTo>
                  <a:cubicBezTo>
                    <a:pt x="1939" y="612"/>
                    <a:pt x="1992" y="622"/>
                    <a:pt x="2043" y="622"/>
                  </a:cubicBezTo>
                  <a:cubicBezTo>
                    <a:pt x="2099" y="622"/>
                    <a:pt x="2154" y="610"/>
                    <a:pt x="2182" y="564"/>
                  </a:cubicBezTo>
                  <a:cubicBezTo>
                    <a:pt x="2231" y="484"/>
                    <a:pt x="2143" y="409"/>
                    <a:pt x="2095" y="357"/>
                  </a:cubicBezTo>
                  <a:cubicBezTo>
                    <a:pt x="2001" y="262"/>
                    <a:pt x="1912" y="193"/>
                    <a:pt x="1806" y="116"/>
                  </a:cubicBezTo>
                  <a:cubicBezTo>
                    <a:pt x="1743" y="72"/>
                    <a:pt x="1673" y="1"/>
                    <a:pt x="1587" y="1"/>
                  </a:cubicBezTo>
                  <a:cubicBezTo>
                    <a:pt x="1577" y="1"/>
                    <a:pt x="1565" y="2"/>
                    <a:pt x="1554" y="5"/>
                  </a:cubicBezTo>
                  <a:cubicBezTo>
                    <a:pt x="1444" y="31"/>
                    <a:pt x="1354" y="185"/>
                    <a:pt x="1272" y="256"/>
                  </a:cubicBezTo>
                  <a:cubicBezTo>
                    <a:pt x="1222" y="301"/>
                    <a:pt x="1146" y="340"/>
                    <a:pt x="1095" y="394"/>
                  </a:cubicBezTo>
                  <a:cubicBezTo>
                    <a:pt x="1082" y="381"/>
                    <a:pt x="1069" y="368"/>
                    <a:pt x="1058" y="357"/>
                  </a:cubicBezTo>
                  <a:cubicBezTo>
                    <a:pt x="967" y="262"/>
                    <a:pt x="877" y="193"/>
                    <a:pt x="771" y="116"/>
                  </a:cubicBezTo>
                  <a:cubicBezTo>
                    <a:pt x="706" y="72"/>
                    <a:pt x="638" y="1"/>
                    <a:pt x="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9"/>
          <p:cNvSpPr txBox="1">
            <a:spLocks noGrp="1"/>
          </p:cNvSpPr>
          <p:nvPr>
            <p:ph type="title"/>
          </p:nvPr>
        </p:nvSpPr>
        <p:spPr>
          <a:xfrm>
            <a:off x="1749200" y="1557575"/>
            <a:ext cx="3322200" cy="9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88" name="Google Shape;1088;p9"/>
          <p:cNvSpPr txBox="1">
            <a:spLocks noGrp="1"/>
          </p:cNvSpPr>
          <p:nvPr>
            <p:ph type="subTitle" idx="1"/>
          </p:nvPr>
        </p:nvSpPr>
        <p:spPr>
          <a:xfrm>
            <a:off x="1749200" y="2580644"/>
            <a:ext cx="3322200" cy="8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89" name="Google Shape;1089;p9"/>
          <p:cNvGrpSpPr/>
          <p:nvPr/>
        </p:nvGrpSpPr>
        <p:grpSpPr>
          <a:xfrm flipH="1">
            <a:off x="80150" y="69131"/>
            <a:ext cx="1258875" cy="1222307"/>
            <a:chOff x="2403625" y="2642250"/>
            <a:chExt cx="1151551" cy="1118100"/>
          </a:xfrm>
        </p:grpSpPr>
        <p:sp>
          <p:nvSpPr>
            <p:cNvPr id="1090" name="Google Shape;1090;p9"/>
            <p:cNvSpPr/>
            <p:nvPr/>
          </p:nvSpPr>
          <p:spPr>
            <a:xfrm>
              <a:off x="3233889" y="3375055"/>
              <a:ext cx="315299" cy="166631"/>
            </a:xfrm>
            <a:custGeom>
              <a:avLst/>
              <a:gdLst/>
              <a:ahLst/>
              <a:cxnLst/>
              <a:rect l="l" t="t" r="r" b="b"/>
              <a:pathLst>
                <a:path w="1527" h="807" extrusionOk="0">
                  <a:moveTo>
                    <a:pt x="1438" y="0"/>
                  </a:moveTo>
                  <a:cubicBezTo>
                    <a:pt x="1425" y="0"/>
                    <a:pt x="1410" y="5"/>
                    <a:pt x="1397" y="18"/>
                  </a:cubicBezTo>
                  <a:cubicBezTo>
                    <a:pt x="1177" y="233"/>
                    <a:pt x="959" y="451"/>
                    <a:pt x="741" y="669"/>
                  </a:cubicBezTo>
                  <a:cubicBezTo>
                    <a:pt x="700" y="637"/>
                    <a:pt x="667" y="596"/>
                    <a:pt x="631" y="557"/>
                  </a:cubicBezTo>
                  <a:cubicBezTo>
                    <a:pt x="581" y="501"/>
                    <a:pt x="521" y="455"/>
                    <a:pt x="461" y="410"/>
                  </a:cubicBezTo>
                  <a:cubicBezTo>
                    <a:pt x="340" y="315"/>
                    <a:pt x="232" y="210"/>
                    <a:pt x="128" y="97"/>
                  </a:cubicBezTo>
                  <a:cubicBezTo>
                    <a:pt x="115" y="83"/>
                    <a:pt x="101" y="77"/>
                    <a:pt x="87" y="77"/>
                  </a:cubicBezTo>
                  <a:cubicBezTo>
                    <a:pt x="41" y="77"/>
                    <a:pt x="0" y="138"/>
                    <a:pt x="40" y="182"/>
                  </a:cubicBezTo>
                  <a:cubicBezTo>
                    <a:pt x="150" y="302"/>
                    <a:pt x="264" y="408"/>
                    <a:pt x="392" y="507"/>
                  </a:cubicBezTo>
                  <a:cubicBezTo>
                    <a:pt x="452" y="553"/>
                    <a:pt x="508" y="602"/>
                    <a:pt x="558" y="658"/>
                  </a:cubicBezTo>
                  <a:cubicBezTo>
                    <a:pt x="607" y="710"/>
                    <a:pt x="652" y="760"/>
                    <a:pt x="713" y="798"/>
                  </a:cubicBezTo>
                  <a:cubicBezTo>
                    <a:pt x="723" y="804"/>
                    <a:pt x="733" y="807"/>
                    <a:pt x="742" y="807"/>
                  </a:cubicBezTo>
                  <a:cubicBezTo>
                    <a:pt x="749" y="807"/>
                    <a:pt x="755" y="806"/>
                    <a:pt x="762" y="803"/>
                  </a:cubicBezTo>
                  <a:cubicBezTo>
                    <a:pt x="773" y="801"/>
                    <a:pt x="786" y="798"/>
                    <a:pt x="797" y="786"/>
                  </a:cubicBezTo>
                  <a:cubicBezTo>
                    <a:pt x="1025" y="557"/>
                    <a:pt x="1254" y="330"/>
                    <a:pt x="1483" y="104"/>
                  </a:cubicBezTo>
                  <a:cubicBezTo>
                    <a:pt x="1526" y="61"/>
                    <a:pt x="1485" y="0"/>
                    <a:pt x="1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9"/>
            <p:cNvSpPr/>
            <p:nvPr/>
          </p:nvSpPr>
          <p:spPr>
            <a:xfrm>
              <a:off x="3225423" y="3438651"/>
              <a:ext cx="329753" cy="173239"/>
            </a:xfrm>
            <a:custGeom>
              <a:avLst/>
              <a:gdLst/>
              <a:ahLst/>
              <a:cxnLst/>
              <a:rect l="l" t="t" r="r" b="b"/>
              <a:pathLst>
                <a:path w="1597" h="839" extrusionOk="0">
                  <a:moveTo>
                    <a:pt x="1513" y="0"/>
                  </a:moveTo>
                  <a:cubicBezTo>
                    <a:pt x="1500" y="0"/>
                    <a:pt x="1486" y="7"/>
                    <a:pt x="1474" y="22"/>
                  </a:cubicBezTo>
                  <a:cubicBezTo>
                    <a:pt x="1371" y="150"/>
                    <a:pt x="1261" y="273"/>
                    <a:pt x="1142" y="387"/>
                  </a:cubicBezTo>
                  <a:cubicBezTo>
                    <a:pt x="1080" y="447"/>
                    <a:pt x="1015" y="505"/>
                    <a:pt x="950" y="559"/>
                  </a:cubicBezTo>
                  <a:cubicBezTo>
                    <a:pt x="901" y="600"/>
                    <a:pt x="842" y="635"/>
                    <a:pt x="804" y="685"/>
                  </a:cubicBezTo>
                  <a:cubicBezTo>
                    <a:pt x="577" y="516"/>
                    <a:pt x="351" y="342"/>
                    <a:pt x="117" y="184"/>
                  </a:cubicBezTo>
                  <a:cubicBezTo>
                    <a:pt x="106" y="177"/>
                    <a:pt x="95" y="174"/>
                    <a:pt x="85" y="174"/>
                  </a:cubicBezTo>
                  <a:cubicBezTo>
                    <a:pt x="34" y="174"/>
                    <a:pt x="0" y="253"/>
                    <a:pt x="55" y="290"/>
                  </a:cubicBezTo>
                  <a:cubicBezTo>
                    <a:pt x="307" y="458"/>
                    <a:pt x="547" y="644"/>
                    <a:pt x="790" y="827"/>
                  </a:cubicBezTo>
                  <a:cubicBezTo>
                    <a:pt x="801" y="835"/>
                    <a:pt x="812" y="839"/>
                    <a:pt x="822" y="839"/>
                  </a:cubicBezTo>
                  <a:cubicBezTo>
                    <a:pt x="842" y="839"/>
                    <a:pt x="860" y="825"/>
                    <a:pt x="870" y="805"/>
                  </a:cubicBezTo>
                  <a:cubicBezTo>
                    <a:pt x="877" y="799"/>
                    <a:pt x="885" y="792"/>
                    <a:pt x="888" y="782"/>
                  </a:cubicBezTo>
                  <a:cubicBezTo>
                    <a:pt x="918" y="719"/>
                    <a:pt x="1000" y="674"/>
                    <a:pt x="1052" y="631"/>
                  </a:cubicBezTo>
                  <a:cubicBezTo>
                    <a:pt x="1112" y="581"/>
                    <a:pt x="1172" y="529"/>
                    <a:pt x="1228" y="473"/>
                  </a:cubicBezTo>
                  <a:cubicBezTo>
                    <a:pt x="1347" y="359"/>
                    <a:pt x="1459" y="236"/>
                    <a:pt x="1560" y="107"/>
                  </a:cubicBezTo>
                  <a:cubicBezTo>
                    <a:pt x="1596" y="61"/>
                    <a:pt x="1556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9"/>
            <p:cNvSpPr/>
            <p:nvPr/>
          </p:nvSpPr>
          <p:spPr>
            <a:xfrm>
              <a:off x="3233889" y="3523309"/>
              <a:ext cx="315299" cy="167044"/>
            </a:xfrm>
            <a:custGeom>
              <a:avLst/>
              <a:gdLst/>
              <a:ahLst/>
              <a:cxnLst/>
              <a:rect l="l" t="t" r="r" b="b"/>
              <a:pathLst>
                <a:path w="1527" h="809" extrusionOk="0">
                  <a:moveTo>
                    <a:pt x="1438" y="1"/>
                  </a:moveTo>
                  <a:cubicBezTo>
                    <a:pt x="1424" y="1"/>
                    <a:pt x="1410" y="6"/>
                    <a:pt x="1397" y="18"/>
                  </a:cubicBezTo>
                  <a:cubicBezTo>
                    <a:pt x="1177" y="234"/>
                    <a:pt x="959" y="451"/>
                    <a:pt x="741" y="671"/>
                  </a:cubicBezTo>
                  <a:cubicBezTo>
                    <a:pt x="700" y="637"/>
                    <a:pt x="667" y="598"/>
                    <a:pt x="631" y="559"/>
                  </a:cubicBezTo>
                  <a:cubicBezTo>
                    <a:pt x="581" y="503"/>
                    <a:pt x="521" y="456"/>
                    <a:pt x="461" y="410"/>
                  </a:cubicBezTo>
                  <a:cubicBezTo>
                    <a:pt x="340" y="315"/>
                    <a:pt x="232" y="212"/>
                    <a:pt x="128" y="98"/>
                  </a:cubicBezTo>
                  <a:cubicBezTo>
                    <a:pt x="115" y="85"/>
                    <a:pt x="101" y="79"/>
                    <a:pt x="87" y="79"/>
                  </a:cubicBezTo>
                  <a:cubicBezTo>
                    <a:pt x="41" y="79"/>
                    <a:pt x="0" y="140"/>
                    <a:pt x="40" y="184"/>
                  </a:cubicBezTo>
                  <a:cubicBezTo>
                    <a:pt x="150" y="303"/>
                    <a:pt x="264" y="410"/>
                    <a:pt x="392" y="508"/>
                  </a:cubicBezTo>
                  <a:cubicBezTo>
                    <a:pt x="452" y="555"/>
                    <a:pt x="508" y="604"/>
                    <a:pt x="558" y="659"/>
                  </a:cubicBezTo>
                  <a:cubicBezTo>
                    <a:pt x="607" y="712"/>
                    <a:pt x="652" y="762"/>
                    <a:pt x="713" y="799"/>
                  </a:cubicBezTo>
                  <a:cubicBezTo>
                    <a:pt x="724" y="805"/>
                    <a:pt x="734" y="808"/>
                    <a:pt x="744" y="808"/>
                  </a:cubicBezTo>
                  <a:cubicBezTo>
                    <a:pt x="750" y="808"/>
                    <a:pt x="756" y="807"/>
                    <a:pt x="762" y="805"/>
                  </a:cubicBezTo>
                  <a:cubicBezTo>
                    <a:pt x="773" y="803"/>
                    <a:pt x="786" y="797"/>
                    <a:pt x="797" y="786"/>
                  </a:cubicBezTo>
                  <a:cubicBezTo>
                    <a:pt x="1025" y="559"/>
                    <a:pt x="1254" y="331"/>
                    <a:pt x="1483" y="104"/>
                  </a:cubicBezTo>
                  <a:cubicBezTo>
                    <a:pt x="1527" y="62"/>
                    <a:pt x="1485" y="1"/>
                    <a:pt x="1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9"/>
            <p:cNvSpPr/>
            <p:nvPr/>
          </p:nvSpPr>
          <p:spPr>
            <a:xfrm>
              <a:off x="3225423" y="3586905"/>
              <a:ext cx="329753" cy="173445"/>
            </a:xfrm>
            <a:custGeom>
              <a:avLst/>
              <a:gdLst/>
              <a:ahLst/>
              <a:cxnLst/>
              <a:rect l="l" t="t" r="r" b="b"/>
              <a:pathLst>
                <a:path w="1597" h="840" extrusionOk="0">
                  <a:moveTo>
                    <a:pt x="1513" y="1"/>
                  </a:moveTo>
                  <a:cubicBezTo>
                    <a:pt x="1499" y="1"/>
                    <a:pt x="1485" y="7"/>
                    <a:pt x="1474" y="21"/>
                  </a:cubicBezTo>
                  <a:cubicBezTo>
                    <a:pt x="1371" y="152"/>
                    <a:pt x="1261" y="275"/>
                    <a:pt x="1142" y="389"/>
                  </a:cubicBezTo>
                  <a:cubicBezTo>
                    <a:pt x="1080" y="448"/>
                    <a:pt x="1015" y="506"/>
                    <a:pt x="950" y="560"/>
                  </a:cubicBezTo>
                  <a:cubicBezTo>
                    <a:pt x="901" y="599"/>
                    <a:pt x="842" y="635"/>
                    <a:pt x="804" y="687"/>
                  </a:cubicBezTo>
                  <a:cubicBezTo>
                    <a:pt x="577" y="516"/>
                    <a:pt x="351" y="344"/>
                    <a:pt x="117" y="186"/>
                  </a:cubicBezTo>
                  <a:cubicBezTo>
                    <a:pt x="106" y="178"/>
                    <a:pt x="95" y="175"/>
                    <a:pt x="85" y="175"/>
                  </a:cubicBezTo>
                  <a:cubicBezTo>
                    <a:pt x="34" y="175"/>
                    <a:pt x="0" y="254"/>
                    <a:pt x="55" y="290"/>
                  </a:cubicBezTo>
                  <a:cubicBezTo>
                    <a:pt x="307" y="460"/>
                    <a:pt x="547" y="644"/>
                    <a:pt x="790" y="827"/>
                  </a:cubicBezTo>
                  <a:cubicBezTo>
                    <a:pt x="801" y="836"/>
                    <a:pt x="812" y="839"/>
                    <a:pt x="822" y="839"/>
                  </a:cubicBezTo>
                  <a:cubicBezTo>
                    <a:pt x="843" y="839"/>
                    <a:pt x="860" y="825"/>
                    <a:pt x="870" y="806"/>
                  </a:cubicBezTo>
                  <a:cubicBezTo>
                    <a:pt x="877" y="801"/>
                    <a:pt x="885" y="793"/>
                    <a:pt x="888" y="782"/>
                  </a:cubicBezTo>
                  <a:cubicBezTo>
                    <a:pt x="918" y="719"/>
                    <a:pt x="1000" y="676"/>
                    <a:pt x="1052" y="633"/>
                  </a:cubicBezTo>
                  <a:cubicBezTo>
                    <a:pt x="1112" y="583"/>
                    <a:pt x="1172" y="529"/>
                    <a:pt x="1228" y="475"/>
                  </a:cubicBezTo>
                  <a:cubicBezTo>
                    <a:pt x="1347" y="361"/>
                    <a:pt x="1459" y="238"/>
                    <a:pt x="1560" y="109"/>
                  </a:cubicBezTo>
                  <a:cubicBezTo>
                    <a:pt x="1596" y="62"/>
                    <a:pt x="1556" y="1"/>
                    <a:pt x="1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9"/>
            <p:cNvSpPr/>
            <p:nvPr/>
          </p:nvSpPr>
          <p:spPr>
            <a:xfrm>
              <a:off x="3223152" y="3094239"/>
              <a:ext cx="327481" cy="158166"/>
            </a:xfrm>
            <a:custGeom>
              <a:avLst/>
              <a:gdLst/>
              <a:ahLst/>
              <a:cxnLst/>
              <a:rect l="l" t="t" r="r" b="b"/>
              <a:pathLst>
                <a:path w="1586" h="766" extrusionOk="0">
                  <a:moveTo>
                    <a:pt x="811" y="0"/>
                  </a:moveTo>
                  <a:cubicBezTo>
                    <a:pt x="798" y="0"/>
                    <a:pt x="784" y="5"/>
                    <a:pt x="771" y="17"/>
                  </a:cubicBezTo>
                  <a:cubicBezTo>
                    <a:pt x="543" y="226"/>
                    <a:pt x="305" y="420"/>
                    <a:pt x="53" y="599"/>
                  </a:cubicBezTo>
                  <a:cubicBezTo>
                    <a:pt x="1" y="636"/>
                    <a:pt x="32" y="715"/>
                    <a:pt x="82" y="715"/>
                  </a:cubicBezTo>
                  <a:cubicBezTo>
                    <a:pt x="92" y="715"/>
                    <a:pt x="103" y="711"/>
                    <a:pt x="114" y="703"/>
                  </a:cubicBezTo>
                  <a:cubicBezTo>
                    <a:pt x="359" y="530"/>
                    <a:pt x="594" y="342"/>
                    <a:pt x="815" y="140"/>
                  </a:cubicBezTo>
                  <a:cubicBezTo>
                    <a:pt x="920" y="243"/>
                    <a:pt x="1024" y="345"/>
                    <a:pt x="1129" y="448"/>
                  </a:cubicBezTo>
                  <a:cubicBezTo>
                    <a:pt x="1237" y="554"/>
                    <a:pt x="1341" y="674"/>
                    <a:pt x="1470" y="756"/>
                  </a:cubicBezTo>
                  <a:cubicBezTo>
                    <a:pt x="1481" y="763"/>
                    <a:pt x="1491" y="766"/>
                    <a:pt x="1501" y="766"/>
                  </a:cubicBezTo>
                  <a:cubicBezTo>
                    <a:pt x="1552" y="766"/>
                    <a:pt x="1586" y="687"/>
                    <a:pt x="1531" y="651"/>
                  </a:cubicBezTo>
                  <a:cubicBezTo>
                    <a:pt x="1412" y="575"/>
                    <a:pt x="1315" y="461"/>
                    <a:pt x="1214" y="362"/>
                  </a:cubicBezTo>
                  <a:cubicBezTo>
                    <a:pt x="1101" y="250"/>
                    <a:pt x="987" y="138"/>
                    <a:pt x="873" y="27"/>
                  </a:cubicBezTo>
                  <a:cubicBezTo>
                    <a:pt x="862" y="15"/>
                    <a:pt x="851" y="10"/>
                    <a:pt x="840" y="8"/>
                  </a:cubicBezTo>
                  <a:cubicBezTo>
                    <a:pt x="831" y="3"/>
                    <a:pt x="821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9"/>
            <p:cNvSpPr/>
            <p:nvPr/>
          </p:nvSpPr>
          <p:spPr>
            <a:xfrm>
              <a:off x="3234302" y="3020319"/>
              <a:ext cx="319841" cy="154655"/>
            </a:xfrm>
            <a:custGeom>
              <a:avLst/>
              <a:gdLst/>
              <a:ahLst/>
              <a:cxnLst/>
              <a:rect l="l" t="t" r="r" b="b"/>
              <a:pathLst>
                <a:path w="1549" h="749" extrusionOk="0">
                  <a:moveTo>
                    <a:pt x="757" y="1"/>
                  </a:moveTo>
                  <a:cubicBezTo>
                    <a:pt x="744" y="1"/>
                    <a:pt x="730" y="7"/>
                    <a:pt x="719" y="21"/>
                  </a:cubicBezTo>
                  <a:cubicBezTo>
                    <a:pt x="532" y="250"/>
                    <a:pt x="279" y="420"/>
                    <a:pt x="49" y="601"/>
                  </a:cubicBezTo>
                  <a:cubicBezTo>
                    <a:pt x="1" y="639"/>
                    <a:pt x="45" y="701"/>
                    <a:pt x="97" y="701"/>
                  </a:cubicBezTo>
                  <a:cubicBezTo>
                    <a:pt x="110" y="701"/>
                    <a:pt x="124" y="697"/>
                    <a:pt x="137" y="687"/>
                  </a:cubicBezTo>
                  <a:cubicBezTo>
                    <a:pt x="357" y="513"/>
                    <a:pt x="599" y="349"/>
                    <a:pt x="782" y="133"/>
                  </a:cubicBezTo>
                  <a:cubicBezTo>
                    <a:pt x="998" y="327"/>
                    <a:pt x="1211" y="526"/>
                    <a:pt x="1420" y="731"/>
                  </a:cubicBezTo>
                  <a:cubicBezTo>
                    <a:pt x="1432" y="743"/>
                    <a:pt x="1446" y="749"/>
                    <a:pt x="1460" y="749"/>
                  </a:cubicBezTo>
                  <a:cubicBezTo>
                    <a:pt x="1507" y="749"/>
                    <a:pt x="1549" y="688"/>
                    <a:pt x="1505" y="646"/>
                  </a:cubicBezTo>
                  <a:cubicBezTo>
                    <a:pt x="1291" y="435"/>
                    <a:pt x="1073" y="230"/>
                    <a:pt x="847" y="30"/>
                  </a:cubicBezTo>
                  <a:cubicBezTo>
                    <a:pt x="835" y="18"/>
                    <a:pt x="822" y="14"/>
                    <a:pt x="808" y="14"/>
                  </a:cubicBezTo>
                  <a:cubicBezTo>
                    <a:pt x="803" y="14"/>
                    <a:pt x="798" y="14"/>
                    <a:pt x="793" y="15"/>
                  </a:cubicBezTo>
                  <a:cubicBezTo>
                    <a:pt x="783" y="6"/>
                    <a:pt x="770" y="1"/>
                    <a:pt x="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9"/>
            <p:cNvSpPr/>
            <p:nvPr/>
          </p:nvSpPr>
          <p:spPr>
            <a:xfrm>
              <a:off x="3223152" y="2937726"/>
              <a:ext cx="327688" cy="158166"/>
            </a:xfrm>
            <a:custGeom>
              <a:avLst/>
              <a:gdLst/>
              <a:ahLst/>
              <a:cxnLst/>
              <a:rect l="l" t="t" r="r" b="b"/>
              <a:pathLst>
                <a:path w="1587" h="766" extrusionOk="0">
                  <a:moveTo>
                    <a:pt x="810" y="1"/>
                  </a:moveTo>
                  <a:cubicBezTo>
                    <a:pt x="797" y="1"/>
                    <a:pt x="783" y="6"/>
                    <a:pt x="771" y="18"/>
                  </a:cubicBezTo>
                  <a:cubicBezTo>
                    <a:pt x="543" y="227"/>
                    <a:pt x="305" y="421"/>
                    <a:pt x="53" y="598"/>
                  </a:cubicBezTo>
                  <a:cubicBezTo>
                    <a:pt x="0" y="637"/>
                    <a:pt x="32" y="715"/>
                    <a:pt x="82" y="715"/>
                  </a:cubicBezTo>
                  <a:cubicBezTo>
                    <a:pt x="92" y="715"/>
                    <a:pt x="103" y="712"/>
                    <a:pt x="114" y="704"/>
                  </a:cubicBezTo>
                  <a:cubicBezTo>
                    <a:pt x="359" y="531"/>
                    <a:pt x="594" y="341"/>
                    <a:pt x="815" y="139"/>
                  </a:cubicBezTo>
                  <a:cubicBezTo>
                    <a:pt x="920" y="242"/>
                    <a:pt x="1024" y="345"/>
                    <a:pt x="1129" y="447"/>
                  </a:cubicBezTo>
                  <a:cubicBezTo>
                    <a:pt x="1237" y="553"/>
                    <a:pt x="1341" y="675"/>
                    <a:pt x="1470" y="757"/>
                  </a:cubicBezTo>
                  <a:cubicBezTo>
                    <a:pt x="1480" y="763"/>
                    <a:pt x="1491" y="766"/>
                    <a:pt x="1500" y="766"/>
                  </a:cubicBezTo>
                  <a:cubicBezTo>
                    <a:pt x="1552" y="766"/>
                    <a:pt x="1586" y="686"/>
                    <a:pt x="1531" y="650"/>
                  </a:cubicBezTo>
                  <a:cubicBezTo>
                    <a:pt x="1412" y="576"/>
                    <a:pt x="1315" y="460"/>
                    <a:pt x="1214" y="361"/>
                  </a:cubicBezTo>
                  <a:cubicBezTo>
                    <a:pt x="1101" y="249"/>
                    <a:pt x="987" y="138"/>
                    <a:pt x="873" y="26"/>
                  </a:cubicBezTo>
                  <a:cubicBezTo>
                    <a:pt x="862" y="16"/>
                    <a:pt x="851" y="11"/>
                    <a:pt x="840" y="9"/>
                  </a:cubicBezTo>
                  <a:cubicBezTo>
                    <a:pt x="831" y="4"/>
                    <a:pt x="820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9"/>
            <p:cNvSpPr/>
            <p:nvPr/>
          </p:nvSpPr>
          <p:spPr>
            <a:xfrm>
              <a:off x="3234302" y="2863805"/>
              <a:ext cx="319841" cy="154655"/>
            </a:xfrm>
            <a:custGeom>
              <a:avLst/>
              <a:gdLst/>
              <a:ahLst/>
              <a:cxnLst/>
              <a:rect l="l" t="t" r="r" b="b"/>
              <a:pathLst>
                <a:path w="1549" h="749" extrusionOk="0">
                  <a:moveTo>
                    <a:pt x="757" y="1"/>
                  </a:moveTo>
                  <a:cubicBezTo>
                    <a:pt x="744" y="1"/>
                    <a:pt x="730" y="7"/>
                    <a:pt x="719" y="22"/>
                  </a:cubicBezTo>
                  <a:cubicBezTo>
                    <a:pt x="532" y="249"/>
                    <a:pt x="279" y="419"/>
                    <a:pt x="49" y="600"/>
                  </a:cubicBezTo>
                  <a:cubicBezTo>
                    <a:pt x="1" y="638"/>
                    <a:pt x="45" y="700"/>
                    <a:pt x="97" y="700"/>
                  </a:cubicBezTo>
                  <a:cubicBezTo>
                    <a:pt x="110" y="700"/>
                    <a:pt x="124" y="696"/>
                    <a:pt x="137" y="686"/>
                  </a:cubicBezTo>
                  <a:cubicBezTo>
                    <a:pt x="357" y="512"/>
                    <a:pt x="599" y="348"/>
                    <a:pt x="782" y="134"/>
                  </a:cubicBezTo>
                  <a:cubicBezTo>
                    <a:pt x="998" y="328"/>
                    <a:pt x="1211" y="527"/>
                    <a:pt x="1420" y="731"/>
                  </a:cubicBezTo>
                  <a:cubicBezTo>
                    <a:pt x="1432" y="743"/>
                    <a:pt x="1447" y="749"/>
                    <a:pt x="1461" y="749"/>
                  </a:cubicBezTo>
                  <a:cubicBezTo>
                    <a:pt x="1507" y="749"/>
                    <a:pt x="1549" y="688"/>
                    <a:pt x="1505" y="645"/>
                  </a:cubicBezTo>
                  <a:cubicBezTo>
                    <a:pt x="1291" y="434"/>
                    <a:pt x="1073" y="229"/>
                    <a:pt x="847" y="29"/>
                  </a:cubicBezTo>
                  <a:cubicBezTo>
                    <a:pt x="834" y="18"/>
                    <a:pt x="821" y="13"/>
                    <a:pt x="806" y="13"/>
                  </a:cubicBezTo>
                  <a:cubicBezTo>
                    <a:pt x="802" y="13"/>
                    <a:pt x="798" y="14"/>
                    <a:pt x="793" y="15"/>
                  </a:cubicBezTo>
                  <a:cubicBezTo>
                    <a:pt x="783" y="6"/>
                    <a:pt x="770" y="1"/>
                    <a:pt x="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9"/>
            <p:cNvSpPr/>
            <p:nvPr/>
          </p:nvSpPr>
          <p:spPr>
            <a:xfrm>
              <a:off x="3257428" y="3185711"/>
              <a:ext cx="259136" cy="247985"/>
            </a:xfrm>
            <a:custGeom>
              <a:avLst/>
              <a:gdLst/>
              <a:ahLst/>
              <a:cxnLst/>
              <a:rect l="l" t="t" r="r" b="b"/>
              <a:pathLst>
                <a:path w="1255" h="1201" extrusionOk="0">
                  <a:moveTo>
                    <a:pt x="176" y="520"/>
                  </a:moveTo>
                  <a:cubicBezTo>
                    <a:pt x="178" y="520"/>
                    <a:pt x="182" y="521"/>
                    <a:pt x="185" y="521"/>
                  </a:cubicBezTo>
                  <a:cubicBezTo>
                    <a:pt x="185" y="521"/>
                    <a:pt x="185" y="523"/>
                    <a:pt x="185" y="523"/>
                  </a:cubicBezTo>
                  <a:lnTo>
                    <a:pt x="172" y="523"/>
                  </a:lnTo>
                  <a:cubicBezTo>
                    <a:pt x="172" y="521"/>
                    <a:pt x="174" y="520"/>
                    <a:pt x="176" y="520"/>
                  </a:cubicBezTo>
                  <a:close/>
                  <a:moveTo>
                    <a:pt x="120" y="643"/>
                  </a:moveTo>
                  <a:lnTo>
                    <a:pt x="120" y="643"/>
                  </a:lnTo>
                  <a:cubicBezTo>
                    <a:pt x="159" y="678"/>
                    <a:pt x="196" y="712"/>
                    <a:pt x="234" y="747"/>
                  </a:cubicBezTo>
                  <a:cubicBezTo>
                    <a:pt x="247" y="762"/>
                    <a:pt x="260" y="775"/>
                    <a:pt x="271" y="790"/>
                  </a:cubicBezTo>
                  <a:cubicBezTo>
                    <a:pt x="213" y="740"/>
                    <a:pt x="150" y="684"/>
                    <a:pt x="120" y="643"/>
                  </a:cubicBezTo>
                  <a:close/>
                  <a:moveTo>
                    <a:pt x="607" y="346"/>
                  </a:moveTo>
                  <a:cubicBezTo>
                    <a:pt x="622" y="355"/>
                    <a:pt x="635" y="372"/>
                    <a:pt x="649" y="391"/>
                  </a:cubicBezTo>
                  <a:cubicBezTo>
                    <a:pt x="672" y="421"/>
                    <a:pt x="696" y="451"/>
                    <a:pt x="720" y="480"/>
                  </a:cubicBezTo>
                  <a:cubicBezTo>
                    <a:pt x="746" y="514"/>
                    <a:pt x="780" y="555"/>
                    <a:pt x="821" y="579"/>
                  </a:cubicBezTo>
                  <a:cubicBezTo>
                    <a:pt x="737" y="652"/>
                    <a:pt x="655" y="726"/>
                    <a:pt x="571" y="799"/>
                  </a:cubicBezTo>
                  <a:cubicBezTo>
                    <a:pt x="504" y="738"/>
                    <a:pt x="439" y="674"/>
                    <a:pt x="381" y="605"/>
                  </a:cubicBezTo>
                  <a:cubicBezTo>
                    <a:pt x="452" y="523"/>
                    <a:pt x="525" y="443"/>
                    <a:pt x="595" y="361"/>
                  </a:cubicBezTo>
                  <a:cubicBezTo>
                    <a:pt x="599" y="357"/>
                    <a:pt x="603" y="352"/>
                    <a:pt x="607" y="346"/>
                  </a:cubicBezTo>
                  <a:close/>
                  <a:moveTo>
                    <a:pt x="610" y="961"/>
                  </a:moveTo>
                  <a:cubicBezTo>
                    <a:pt x="614" y="961"/>
                    <a:pt x="618" y="961"/>
                    <a:pt x="622" y="963"/>
                  </a:cubicBezTo>
                  <a:lnTo>
                    <a:pt x="607" y="982"/>
                  </a:lnTo>
                  <a:cubicBezTo>
                    <a:pt x="603" y="978"/>
                    <a:pt x="599" y="974"/>
                    <a:pt x="595" y="971"/>
                  </a:cubicBezTo>
                  <a:cubicBezTo>
                    <a:pt x="599" y="967"/>
                    <a:pt x="605" y="963"/>
                    <a:pt x="610" y="961"/>
                  </a:cubicBezTo>
                  <a:close/>
                  <a:moveTo>
                    <a:pt x="587" y="0"/>
                  </a:moveTo>
                  <a:cubicBezTo>
                    <a:pt x="577" y="0"/>
                    <a:pt x="566" y="4"/>
                    <a:pt x="556" y="12"/>
                  </a:cubicBezTo>
                  <a:cubicBezTo>
                    <a:pt x="444" y="115"/>
                    <a:pt x="336" y="221"/>
                    <a:pt x="232" y="329"/>
                  </a:cubicBezTo>
                  <a:cubicBezTo>
                    <a:pt x="183" y="380"/>
                    <a:pt x="135" y="432"/>
                    <a:pt x="88" y="482"/>
                  </a:cubicBezTo>
                  <a:cubicBezTo>
                    <a:pt x="60" y="516"/>
                    <a:pt x="3" y="561"/>
                    <a:pt x="1" y="609"/>
                  </a:cubicBezTo>
                  <a:cubicBezTo>
                    <a:pt x="1" y="650"/>
                    <a:pt x="12" y="672"/>
                    <a:pt x="40" y="700"/>
                  </a:cubicBezTo>
                  <a:cubicBezTo>
                    <a:pt x="101" y="760"/>
                    <a:pt x="168" y="814"/>
                    <a:pt x="232" y="870"/>
                  </a:cubicBezTo>
                  <a:cubicBezTo>
                    <a:pt x="351" y="976"/>
                    <a:pt x="469" y="1083"/>
                    <a:pt x="588" y="1187"/>
                  </a:cubicBezTo>
                  <a:cubicBezTo>
                    <a:pt x="598" y="1196"/>
                    <a:pt x="610" y="1200"/>
                    <a:pt x="622" y="1200"/>
                  </a:cubicBezTo>
                  <a:cubicBezTo>
                    <a:pt x="633" y="1200"/>
                    <a:pt x="644" y="1196"/>
                    <a:pt x="653" y="1187"/>
                  </a:cubicBezTo>
                  <a:lnTo>
                    <a:pt x="1220" y="665"/>
                  </a:lnTo>
                  <a:cubicBezTo>
                    <a:pt x="1255" y="634"/>
                    <a:pt x="1223" y="587"/>
                    <a:pt x="1187" y="587"/>
                  </a:cubicBezTo>
                  <a:cubicBezTo>
                    <a:pt x="1186" y="587"/>
                    <a:pt x="1185" y="587"/>
                    <a:pt x="1185" y="587"/>
                  </a:cubicBezTo>
                  <a:cubicBezTo>
                    <a:pt x="1181" y="575"/>
                    <a:pt x="1175" y="564"/>
                    <a:pt x="1162" y="557"/>
                  </a:cubicBezTo>
                  <a:cubicBezTo>
                    <a:pt x="1062" y="488"/>
                    <a:pt x="968" y="411"/>
                    <a:pt x="883" y="326"/>
                  </a:cubicBezTo>
                  <a:cubicBezTo>
                    <a:pt x="812" y="255"/>
                    <a:pt x="756" y="165"/>
                    <a:pt x="670" y="113"/>
                  </a:cubicBezTo>
                  <a:cubicBezTo>
                    <a:pt x="648" y="98"/>
                    <a:pt x="627" y="93"/>
                    <a:pt x="605" y="93"/>
                  </a:cubicBezTo>
                  <a:cubicBezTo>
                    <a:pt x="610" y="89"/>
                    <a:pt x="616" y="83"/>
                    <a:pt x="622" y="78"/>
                  </a:cubicBezTo>
                  <a:cubicBezTo>
                    <a:pt x="657" y="47"/>
                    <a:pt x="624" y="0"/>
                    <a:pt x="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9"/>
            <p:cNvSpPr/>
            <p:nvPr/>
          </p:nvSpPr>
          <p:spPr>
            <a:xfrm>
              <a:off x="3322883" y="3250752"/>
              <a:ext cx="119553" cy="113359"/>
            </a:xfrm>
            <a:custGeom>
              <a:avLst/>
              <a:gdLst/>
              <a:ahLst/>
              <a:cxnLst/>
              <a:rect l="l" t="t" r="r" b="b"/>
              <a:pathLst>
                <a:path w="579" h="549" extrusionOk="0">
                  <a:moveTo>
                    <a:pt x="299" y="141"/>
                  </a:moveTo>
                  <a:lnTo>
                    <a:pt x="312" y="156"/>
                  </a:lnTo>
                  <a:cubicBezTo>
                    <a:pt x="303" y="158"/>
                    <a:pt x="293" y="162"/>
                    <a:pt x="286" y="163"/>
                  </a:cubicBezTo>
                  <a:cubicBezTo>
                    <a:pt x="290" y="156"/>
                    <a:pt x="293" y="149"/>
                    <a:pt x="299" y="141"/>
                  </a:cubicBezTo>
                  <a:close/>
                  <a:moveTo>
                    <a:pt x="375" y="225"/>
                  </a:moveTo>
                  <a:cubicBezTo>
                    <a:pt x="377" y="227"/>
                    <a:pt x="377" y="229"/>
                    <a:pt x="379" y="231"/>
                  </a:cubicBezTo>
                  <a:cubicBezTo>
                    <a:pt x="375" y="232"/>
                    <a:pt x="372" y="232"/>
                    <a:pt x="368" y="234"/>
                  </a:cubicBezTo>
                  <a:cubicBezTo>
                    <a:pt x="370" y="231"/>
                    <a:pt x="372" y="229"/>
                    <a:pt x="375" y="227"/>
                  </a:cubicBezTo>
                  <a:cubicBezTo>
                    <a:pt x="375" y="225"/>
                    <a:pt x="375" y="225"/>
                    <a:pt x="375" y="225"/>
                  </a:cubicBezTo>
                  <a:close/>
                  <a:moveTo>
                    <a:pt x="450" y="309"/>
                  </a:moveTo>
                  <a:cubicBezTo>
                    <a:pt x="452" y="311"/>
                    <a:pt x="454" y="313"/>
                    <a:pt x="457" y="316"/>
                  </a:cubicBezTo>
                  <a:cubicBezTo>
                    <a:pt x="456" y="315"/>
                    <a:pt x="454" y="314"/>
                    <a:pt x="452" y="314"/>
                  </a:cubicBezTo>
                  <a:cubicBezTo>
                    <a:pt x="448" y="314"/>
                    <a:pt x="444" y="316"/>
                    <a:pt x="439" y="320"/>
                  </a:cubicBezTo>
                  <a:cubicBezTo>
                    <a:pt x="442" y="316"/>
                    <a:pt x="446" y="313"/>
                    <a:pt x="450" y="309"/>
                  </a:cubicBezTo>
                  <a:close/>
                  <a:moveTo>
                    <a:pt x="290" y="348"/>
                  </a:moveTo>
                  <a:cubicBezTo>
                    <a:pt x="286" y="354"/>
                    <a:pt x="280" y="361"/>
                    <a:pt x="275" y="367"/>
                  </a:cubicBezTo>
                  <a:cubicBezTo>
                    <a:pt x="271" y="363"/>
                    <a:pt x="269" y="359"/>
                    <a:pt x="265" y="356"/>
                  </a:cubicBezTo>
                  <a:lnTo>
                    <a:pt x="290" y="348"/>
                  </a:lnTo>
                  <a:close/>
                  <a:moveTo>
                    <a:pt x="299" y="1"/>
                  </a:moveTo>
                  <a:cubicBezTo>
                    <a:pt x="295" y="1"/>
                    <a:pt x="291" y="1"/>
                    <a:pt x="286" y="3"/>
                  </a:cubicBezTo>
                  <a:cubicBezTo>
                    <a:pt x="168" y="46"/>
                    <a:pt x="139" y="180"/>
                    <a:pt x="30" y="227"/>
                  </a:cubicBezTo>
                  <a:cubicBezTo>
                    <a:pt x="1" y="240"/>
                    <a:pt x="2" y="279"/>
                    <a:pt x="21" y="300"/>
                  </a:cubicBezTo>
                  <a:cubicBezTo>
                    <a:pt x="60" y="344"/>
                    <a:pt x="101" y="389"/>
                    <a:pt x="140" y="434"/>
                  </a:cubicBezTo>
                  <a:cubicBezTo>
                    <a:pt x="170" y="466"/>
                    <a:pt x="209" y="531"/>
                    <a:pt x="254" y="544"/>
                  </a:cubicBezTo>
                  <a:cubicBezTo>
                    <a:pt x="265" y="547"/>
                    <a:pt x="275" y="548"/>
                    <a:pt x="285" y="548"/>
                  </a:cubicBezTo>
                  <a:cubicBezTo>
                    <a:pt x="352" y="548"/>
                    <a:pt x="400" y="483"/>
                    <a:pt x="450" y="438"/>
                  </a:cubicBezTo>
                  <a:cubicBezTo>
                    <a:pt x="491" y="398"/>
                    <a:pt x="579" y="341"/>
                    <a:pt x="538" y="272"/>
                  </a:cubicBezTo>
                  <a:cubicBezTo>
                    <a:pt x="491" y="191"/>
                    <a:pt x="409" y="121"/>
                    <a:pt x="342" y="52"/>
                  </a:cubicBezTo>
                  <a:cubicBezTo>
                    <a:pt x="342" y="26"/>
                    <a:pt x="324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9"/>
            <p:cNvSpPr/>
            <p:nvPr/>
          </p:nvSpPr>
          <p:spPr>
            <a:xfrm>
              <a:off x="3322883" y="2724636"/>
              <a:ext cx="119553" cy="113565"/>
            </a:xfrm>
            <a:custGeom>
              <a:avLst/>
              <a:gdLst/>
              <a:ahLst/>
              <a:cxnLst/>
              <a:rect l="l" t="t" r="r" b="b"/>
              <a:pathLst>
                <a:path w="579" h="550" extrusionOk="0">
                  <a:moveTo>
                    <a:pt x="299" y="140"/>
                  </a:moveTo>
                  <a:lnTo>
                    <a:pt x="312" y="155"/>
                  </a:lnTo>
                  <a:cubicBezTo>
                    <a:pt x="303" y="157"/>
                    <a:pt x="293" y="161"/>
                    <a:pt x="286" y="165"/>
                  </a:cubicBezTo>
                  <a:cubicBezTo>
                    <a:pt x="290" y="155"/>
                    <a:pt x="293" y="148"/>
                    <a:pt x="299" y="140"/>
                  </a:cubicBezTo>
                  <a:close/>
                  <a:moveTo>
                    <a:pt x="375" y="224"/>
                  </a:moveTo>
                  <a:cubicBezTo>
                    <a:pt x="377" y="226"/>
                    <a:pt x="377" y="228"/>
                    <a:pt x="379" y="230"/>
                  </a:cubicBezTo>
                  <a:cubicBezTo>
                    <a:pt x="375" y="232"/>
                    <a:pt x="372" y="232"/>
                    <a:pt x="368" y="234"/>
                  </a:cubicBezTo>
                  <a:cubicBezTo>
                    <a:pt x="370" y="230"/>
                    <a:pt x="372" y="228"/>
                    <a:pt x="375" y="226"/>
                  </a:cubicBezTo>
                  <a:cubicBezTo>
                    <a:pt x="375" y="226"/>
                    <a:pt x="375" y="226"/>
                    <a:pt x="375" y="224"/>
                  </a:cubicBezTo>
                  <a:close/>
                  <a:moveTo>
                    <a:pt x="450" y="308"/>
                  </a:moveTo>
                  <a:cubicBezTo>
                    <a:pt x="451" y="310"/>
                    <a:pt x="453" y="312"/>
                    <a:pt x="455" y="314"/>
                  </a:cubicBezTo>
                  <a:lnTo>
                    <a:pt x="455" y="314"/>
                  </a:lnTo>
                  <a:cubicBezTo>
                    <a:pt x="454" y="314"/>
                    <a:pt x="453" y="314"/>
                    <a:pt x="452" y="314"/>
                  </a:cubicBezTo>
                  <a:cubicBezTo>
                    <a:pt x="448" y="314"/>
                    <a:pt x="444" y="316"/>
                    <a:pt x="439" y="319"/>
                  </a:cubicBezTo>
                  <a:cubicBezTo>
                    <a:pt x="442" y="316"/>
                    <a:pt x="446" y="312"/>
                    <a:pt x="450" y="308"/>
                  </a:cubicBezTo>
                  <a:close/>
                  <a:moveTo>
                    <a:pt x="290" y="347"/>
                  </a:moveTo>
                  <a:lnTo>
                    <a:pt x="290" y="347"/>
                  </a:lnTo>
                  <a:cubicBezTo>
                    <a:pt x="286" y="355"/>
                    <a:pt x="280" y="360"/>
                    <a:pt x="275" y="366"/>
                  </a:cubicBezTo>
                  <a:cubicBezTo>
                    <a:pt x="271" y="362"/>
                    <a:pt x="269" y="359"/>
                    <a:pt x="265" y="355"/>
                  </a:cubicBezTo>
                  <a:lnTo>
                    <a:pt x="290" y="347"/>
                  </a:lnTo>
                  <a:close/>
                  <a:moveTo>
                    <a:pt x="299" y="0"/>
                  </a:moveTo>
                  <a:cubicBezTo>
                    <a:pt x="295" y="0"/>
                    <a:pt x="291" y="1"/>
                    <a:pt x="286" y="2"/>
                  </a:cubicBezTo>
                  <a:cubicBezTo>
                    <a:pt x="168" y="45"/>
                    <a:pt x="139" y="180"/>
                    <a:pt x="30" y="226"/>
                  </a:cubicBezTo>
                  <a:cubicBezTo>
                    <a:pt x="1" y="239"/>
                    <a:pt x="2" y="278"/>
                    <a:pt x="21" y="299"/>
                  </a:cubicBezTo>
                  <a:cubicBezTo>
                    <a:pt x="60" y="344"/>
                    <a:pt x="101" y="388"/>
                    <a:pt x="140" y="433"/>
                  </a:cubicBezTo>
                  <a:cubicBezTo>
                    <a:pt x="170" y="465"/>
                    <a:pt x="209" y="532"/>
                    <a:pt x="254" y="545"/>
                  </a:cubicBezTo>
                  <a:cubicBezTo>
                    <a:pt x="265" y="548"/>
                    <a:pt x="275" y="549"/>
                    <a:pt x="285" y="549"/>
                  </a:cubicBezTo>
                  <a:cubicBezTo>
                    <a:pt x="352" y="549"/>
                    <a:pt x="399" y="482"/>
                    <a:pt x="450" y="437"/>
                  </a:cubicBezTo>
                  <a:cubicBezTo>
                    <a:pt x="491" y="398"/>
                    <a:pt x="579" y="340"/>
                    <a:pt x="538" y="273"/>
                  </a:cubicBezTo>
                  <a:cubicBezTo>
                    <a:pt x="491" y="193"/>
                    <a:pt x="409" y="120"/>
                    <a:pt x="342" y="51"/>
                  </a:cubicBezTo>
                  <a:cubicBezTo>
                    <a:pt x="342" y="25"/>
                    <a:pt x="32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9"/>
            <p:cNvSpPr/>
            <p:nvPr/>
          </p:nvSpPr>
          <p:spPr>
            <a:xfrm>
              <a:off x="2624148" y="2652781"/>
              <a:ext cx="172413" cy="305181"/>
            </a:xfrm>
            <a:custGeom>
              <a:avLst/>
              <a:gdLst/>
              <a:ahLst/>
              <a:cxnLst/>
              <a:rect l="l" t="t" r="r" b="b"/>
              <a:pathLst>
                <a:path w="835" h="1478" extrusionOk="0">
                  <a:moveTo>
                    <a:pt x="667" y="0"/>
                  </a:moveTo>
                  <a:cubicBezTo>
                    <a:pt x="654" y="0"/>
                    <a:pt x="640" y="5"/>
                    <a:pt x="627" y="17"/>
                  </a:cubicBezTo>
                  <a:cubicBezTo>
                    <a:pt x="508" y="127"/>
                    <a:pt x="402" y="240"/>
                    <a:pt x="303" y="367"/>
                  </a:cubicBezTo>
                  <a:cubicBezTo>
                    <a:pt x="256" y="427"/>
                    <a:pt x="208" y="483"/>
                    <a:pt x="152" y="535"/>
                  </a:cubicBezTo>
                  <a:cubicBezTo>
                    <a:pt x="100" y="582"/>
                    <a:pt x="49" y="628"/>
                    <a:pt x="12" y="688"/>
                  </a:cubicBezTo>
                  <a:cubicBezTo>
                    <a:pt x="3" y="707"/>
                    <a:pt x="1" y="723"/>
                    <a:pt x="6" y="738"/>
                  </a:cubicBezTo>
                  <a:cubicBezTo>
                    <a:pt x="8" y="749"/>
                    <a:pt x="14" y="761"/>
                    <a:pt x="23" y="772"/>
                  </a:cubicBezTo>
                  <a:cubicBezTo>
                    <a:pt x="252" y="999"/>
                    <a:pt x="480" y="1229"/>
                    <a:pt x="707" y="1460"/>
                  </a:cubicBezTo>
                  <a:cubicBezTo>
                    <a:pt x="720" y="1473"/>
                    <a:pt x="734" y="1478"/>
                    <a:pt x="747" y="1478"/>
                  </a:cubicBezTo>
                  <a:cubicBezTo>
                    <a:pt x="793" y="1478"/>
                    <a:pt x="835" y="1417"/>
                    <a:pt x="793" y="1374"/>
                  </a:cubicBezTo>
                  <a:cubicBezTo>
                    <a:pt x="577" y="1154"/>
                    <a:pt x="359" y="934"/>
                    <a:pt x="141" y="718"/>
                  </a:cubicBezTo>
                  <a:cubicBezTo>
                    <a:pt x="174" y="677"/>
                    <a:pt x="213" y="643"/>
                    <a:pt x="252" y="608"/>
                  </a:cubicBezTo>
                  <a:cubicBezTo>
                    <a:pt x="308" y="556"/>
                    <a:pt x="355" y="496"/>
                    <a:pt x="402" y="436"/>
                  </a:cubicBezTo>
                  <a:cubicBezTo>
                    <a:pt x="497" y="315"/>
                    <a:pt x="599" y="207"/>
                    <a:pt x="713" y="102"/>
                  </a:cubicBezTo>
                  <a:cubicBezTo>
                    <a:pt x="758" y="62"/>
                    <a:pt x="716" y="0"/>
                    <a:pt x="6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9"/>
            <p:cNvSpPr/>
            <p:nvPr/>
          </p:nvSpPr>
          <p:spPr>
            <a:xfrm>
              <a:off x="2551879" y="2644728"/>
              <a:ext cx="181498" cy="319841"/>
            </a:xfrm>
            <a:custGeom>
              <a:avLst/>
              <a:gdLst/>
              <a:ahLst/>
              <a:cxnLst/>
              <a:rect l="l" t="t" r="r" b="b"/>
              <a:pathLst>
                <a:path w="879" h="1549" extrusionOk="0">
                  <a:moveTo>
                    <a:pt x="612" y="1"/>
                  </a:moveTo>
                  <a:cubicBezTo>
                    <a:pt x="594" y="1"/>
                    <a:pt x="575" y="9"/>
                    <a:pt x="561" y="28"/>
                  </a:cubicBezTo>
                  <a:cubicBezTo>
                    <a:pt x="394" y="281"/>
                    <a:pt x="207" y="522"/>
                    <a:pt x="26" y="764"/>
                  </a:cubicBezTo>
                  <a:cubicBezTo>
                    <a:pt x="0" y="798"/>
                    <a:pt x="19" y="829"/>
                    <a:pt x="47" y="844"/>
                  </a:cubicBezTo>
                  <a:cubicBezTo>
                    <a:pt x="52" y="852"/>
                    <a:pt x="60" y="857"/>
                    <a:pt x="71" y="863"/>
                  </a:cubicBezTo>
                  <a:cubicBezTo>
                    <a:pt x="134" y="891"/>
                    <a:pt x="177" y="973"/>
                    <a:pt x="220" y="1025"/>
                  </a:cubicBezTo>
                  <a:cubicBezTo>
                    <a:pt x="271" y="1087"/>
                    <a:pt x="325" y="1145"/>
                    <a:pt x="379" y="1202"/>
                  </a:cubicBezTo>
                  <a:cubicBezTo>
                    <a:pt x="492" y="1322"/>
                    <a:pt x="615" y="1432"/>
                    <a:pt x="744" y="1534"/>
                  </a:cubicBezTo>
                  <a:cubicBezTo>
                    <a:pt x="757" y="1544"/>
                    <a:pt x="771" y="1549"/>
                    <a:pt x="784" y="1549"/>
                  </a:cubicBezTo>
                  <a:cubicBezTo>
                    <a:pt x="835" y="1549"/>
                    <a:pt x="879" y="1487"/>
                    <a:pt x="830" y="1448"/>
                  </a:cubicBezTo>
                  <a:cubicBezTo>
                    <a:pt x="701" y="1346"/>
                    <a:pt x="578" y="1236"/>
                    <a:pt x="464" y="1117"/>
                  </a:cubicBezTo>
                  <a:cubicBezTo>
                    <a:pt x="405" y="1053"/>
                    <a:pt x="347" y="990"/>
                    <a:pt x="293" y="923"/>
                  </a:cubicBezTo>
                  <a:cubicBezTo>
                    <a:pt x="254" y="876"/>
                    <a:pt x="216" y="816"/>
                    <a:pt x="166" y="779"/>
                  </a:cubicBezTo>
                  <a:cubicBezTo>
                    <a:pt x="338" y="552"/>
                    <a:pt x="509" y="326"/>
                    <a:pt x="668" y="89"/>
                  </a:cubicBezTo>
                  <a:cubicBezTo>
                    <a:pt x="698" y="44"/>
                    <a:pt x="656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9"/>
            <p:cNvSpPr/>
            <p:nvPr/>
          </p:nvSpPr>
          <p:spPr>
            <a:xfrm>
              <a:off x="2475894" y="2652781"/>
              <a:ext cx="172206" cy="305181"/>
            </a:xfrm>
            <a:custGeom>
              <a:avLst/>
              <a:gdLst/>
              <a:ahLst/>
              <a:cxnLst/>
              <a:rect l="l" t="t" r="r" b="b"/>
              <a:pathLst>
                <a:path w="834" h="1478" extrusionOk="0">
                  <a:moveTo>
                    <a:pt x="666" y="0"/>
                  </a:moveTo>
                  <a:cubicBezTo>
                    <a:pt x="652" y="0"/>
                    <a:pt x="638" y="5"/>
                    <a:pt x="625" y="17"/>
                  </a:cubicBezTo>
                  <a:cubicBezTo>
                    <a:pt x="508" y="127"/>
                    <a:pt x="400" y="240"/>
                    <a:pt x="301" y="367"/>
                  </a:cubicBezTo>
                  <a:cubicBezTo>
                    <a:pt x="254" y="427"/>
                    <a:pt x="206" y="483"/>
                    <a:pt x="152" y="535"/>
                  </a:cubicBezTo>
                  <a:cubicBezTo>
                    <a:pt x="100" y="582"/>
                    <a:pt x="49" y="628"/>
                    <a:pt x="12" y="688"/>
                  </a:cubicBezTo>
                  <a:cubicBezTo>
                    <a:pt x="1" y="707"/>
                    <a:pt x="1" y="723"/>
                    <a:pt x="5" y="738"/>
                  </a:cubicBezTo>
                  <a:cubicBezTo>
                    <a:pt x="7" y="749"/>
                    <a:pt x="12" y="761"/>
                    <a:pt x="23" y="772"/>
                  </a:cubicBezTo>
                  <a:cubicBezTo>
                    <a:pt x="253" y="999"/>
                    <a:pt x="480" y="1229"/>
                    <a:pt x="706" y="1460"/>
                  </a:cubicBezTo>
                  <a:cubicBezTo>
                    <a:pt x="718" y="1473"/>
                    <a:pt x="732" y="1478"/>
                    <a:pt x="746" y="1478"/>
                  </a:cubicBezTo>
                  <a:cubicBezTo>
                    <a:pt x="792" y="1478"/>
                    <a:pt x="833" y="1417"/>
                    <a:pt x="791" y="1374"/>
                  </a:cubicBezTo>
                  <a:cubicBezTo>
                    <a:pt x="575" y="1154"/>
                    <a:pt x="359" y="934"/>
                    <a:pt x="141" y="718"/>
                  </a:cubicBezTo>
                  <a:cubicBezTo>
                    <a:pt x="172" y="677"/>
                    <a:pt x="213" y="643"/>
                    <a:pt x="251" y="608"/>
                  </a:cubicBezTo>
                  <a:cubicBezTo>
                    <a:pt x="307" y="556"/>
                    <a:pt x="353" y="496"/>
                    <a:pt x="400" y="436"/>
                  </a:cubicBezTo>
                  <a:cubicBezTo>
                    <a:pt x="495" y="315"/>
                    <a:pt x="599" y="207"/>
                    <a:pt x="713" y="102"/>
                  </a:cubicBezTo>
                  <a:cubicBezTo>
                    <a:pt x="757" y="62"/>
                    <a:pt x="714" y="0"/>
                    <a:pt x="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9"/>
            <p:cNvSpPr/>
            <p:nvPr/>
          </p:nvSpPr>
          <p:spPr>
            <a:xfrm>
              <a:off x="2403625" y="2644728"/>
              <a:ext cx="181498" cy="319841"/>
            </a:xfrm>
            <a:custGeom>
              <a:avLst/>
              <a:gdLst/>
              <a:ahLst/>
              <a:cxnLst/>
              <a:rect l="l" t="t" r="r" b="b"/>
              <a:pathLst>
                <a:path w="879" h="1549" extrusionOk="0">
                  <a:moveTo>
                    <a:pt x="612" y="1"/>
                  </a:moveTo>
                  <a:cubicBezTo>
                    <a:pt x="593" y="1"/>
                    <a:pt x="574" y="9"/>
                    <a:pt x="562" y="28"/>
                  </a:cubicBezTo>
                  <a:cubicBezTo>
                    <a:pt x="392" y="281"/>
                    <a:pt x="207" y="522"/>
                    <a:pt x="25" y="764"/>
                  </a:cubicBezTo>
                  <a:cubicBezTo>
                    <a:pt x="0" y="798"/>
                    <a:pt x="17" y="829"/>
                    <a:pt x="45" y="844"/>
                  </a:cubicBezTo>
                  <a:cubicBezTo>
                    <a:pt x="51" y="852"/>
                    <a:pt x="58" y="857"/>
                    <a:pt x="69" y="863"/>
                  </a:cubicBezTo>
                  <a:cubicBezTo>
                    <a:pt x="133" y="891"/>
                    <a:pt x="176" y="973"/>
                    <a:pt x="219" y="1025"/>
                  </a:cubicBezTo>
                  <a:cubicBezTo>
                    <a:pt x="269" y="1087"/>
                    <a:pt x="323" y="1145"/>
                    <a:pt x="377" y="1202"/>
                  </a:cubicBezTo>
                  <a:cubicBezTo>
                    <a:pt x="491" y="1322"/>
                    <a:pt x="614" y="1432"/>
                    <a:pt x="744" y="1534"/>
                  </a:cubicBezTo>
                  <a:cubicBezTo>
                    <a:pt x="757" y="1544"/>
                    <a:pt x="770" y="1549"/>
                    <a:pt x="784" y="1549"/>
                  </a:cubicBezTo>
                  <a:cubicBezTo>
                    <a:pt x="834" y="1549"/>
                    <a:pt x="879" y="1487"/>
                    <a:pt x="830" y="1448"/>
                  </a:cubicBezTo>
                  <a:cubicBezTo>
                    <a:pt x="700" y="1346"/>
                    <a:pt x="578" y="1236"/>
                    <a:pt x="463" y="1117"/>
                  </a:cubicBezTo>
                  <a:cubicBezTo>
                    <a:pt x="403" y="1053"/>
                    <a:pt x="347" y="990"/>
                    <a:pt x="291" y="923"/>
                  </a:cubicBezTo>
                  <a:cubicBezTo>
                    <a:pt x="252" y="876"/>
                    <a:pt x="217" y="816"/>
                    <a:pt x="164" y="779"/>
                  </a:cubicBezTo>
                  <a:cubicBezTo>
                    <a:pt x="336" y="552"/>
                    <a:pt x="508" y="326"/>
                    <a:pt x="666" y="89"/>
                  </a:cubicBezTo>
                  <a:cubicBezTo>
                    <a:pt x="697" y="44"/>
                    <a:pt x="655" y="1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9"/>
            <p:cNvSpPr/>
            <p:nvPr/>
          </p:nvSpPr>
          <p:spPr>
            <a:xfrm>
              <a:off x="2909919" y="2642250"/>
              <a:ext cx="162915" cy="316744"/>
            </a:xfrm>
            <a:custGeom>
              <a:avLst/>
              <a:gdLst/>
              <a:ahLst/>
              <a:cxnLst/>
              <a:rect l="l" t="t" r="r" b="b"/>
              <a:pathLst>
                <a:path w="789" h="1534" extrusionOk="0">
                  <a:moveTo>
                    <a:pt x="136" y="0"/>
                  </a:moveTo>
                  <a:cubicBezTo>
                    <a:pt x="92" y="0"/>
                    <a:pt x="49" y="44"/>
                    <a:pt x="82" y="88"/>
                  </a:cubicBezTo>
                  <a:cubicBezTo>
                    <a:pt x="256" y="334"/>
                    <a:pt x="444" y="567"/>
                    <a:pt x="645" y="789"/>
                  </a:cubicBezTo>
                  <a:cubicBezTo>
                    <a:pt x="543" y="894"/>
                    <a:pt x="440" y="998"/>
                    <a:pt x="338" y="1102"/>
                  </a:cubicBezTo>
                  <a:cubicBezTo>
                    <a:pt x="231" y="1211"/>
                    <a:pt x="112" y="1315"/>
                    <a:pt x="30" y="1444"/>
                  </a:cubicBezTo>
                  <a:cubicBezTo>
                    <a:pt x="0" y="1490"/>
                    <a:pt x="42" y="1533"/>
                    <a:pt x="85" y="1533"/>
                  </a:cubicBezTo>
                  <a:cubicBezTo>
                    <a:pt x="103" y="1533"/>
                    <a:pt x="122" y="1525"/>
                    <a:pt x="134" y="1505"/>
                  </a:cubicBezTo>
                  <a:cubicBezTo>
                    <a:pt x="211" y="1386"/>
                    <a:pt x="326" y="1289"/>
                    <a:pt x="425" y="1188"/>
                  </a:cubicBezTo>
                  <a:cubicBezTo>
                    <a:pt x="537" y="1074"/>
                    <a:pt x="649" y="961"/>
                    <a:pt x="761" y="847"/>
                  </a:cubicBezTo>
                  <a:cubicBezTo>
                    <a:pt x="770" y="838"/>
                    <a:pt x="776" y="827"/>
                    <a:pt x="778" y="815"/>
                  </a:cubicBezTo>
                  <a:cubicBezTo>
                    <a:pt x="789" y="795"/>
                    <a:pt x="789" y="767"/>
                    <a:pt x="768" y="744"/>
                  </a:cubicBezTo>
                  <a:cubicBezTo>
                    <a:pt x="559" y="519"/>
                    <a:pt x="366" y="278"/>
                    <a:pt x="187" y="27"/>
                  </a:cubicBezTo>
                  <a:cubicBezTo>
                    <a:pt x="173" y="8"/>
                    <a:pt x="15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9"/>
            <p:cNvSpPr/>
            <p:nvPr/>
          </p:nvSpPr>
          <p:spPr>
            <a:xfrm>
              <a:off x="2986317" y="2654019"/>
              <a:ext cx="161263" cy="308691"/>
            </a:xfrm>
            <a:custGeom>
              <a:avLst/>
              <a:gdLst/>
              <a:ahLst/>
              <a:cxnLst/>
              <a:rect l="l" t="t" r="r" b="b"/>
              <a:pathLst>
                <a:path w="781" h="1495" extrusionOk="0">
                  <a:moveTo>
                    <a:pt x="133" y="1"/>
                  </a:moveTo>
                  <a:cubicBezTo>
                    <a:pt x="90" y="1"/>
                    <a:pt x="50" y="61"/>
                    <a:pt x="87" y="108"/>
                  </a:cubicBezTo>
                  <a:cubicBezTo>
                    <a:pt x="260" y="328"/>
                    <a:pt x="426" y="570"/>
                    <a:pt x="641" y="753"/>
                  </a:cubicBezTo>
                  <a:cubicBezTo>
                    <a:pt x="447" y="971"/>
                    <a:pt x="247" y="1183"/>
                    <a:pt x="42" y="1390"/>
                  </a:cubicBezTo>
                  <a:cubicBezTo>
                    <a:pt x="0" y="1434"/>
                    <a:pt x="42" y="1494"/>
                    <a:pt x="89" y="1494"/>
                  </a:cubicBezTo>
                  <a:cubicBezTo>
                    <a:pt x="103" y="1494"/>
                    <a:pt x="117" y="1489"/>
                    <a:pt x="130" y="1476"/>
                  </a:cubicBezTo>
                  <a:cubicBezTo>
                    <a:pt x="340" y="1262"/>
                    <a:pt x="546" y="1044"/>
                    <a:pt x="745" y="820"/>
                  </a:cubicBezTo>
                  <a:cubicBezTo>
                    <a:pt x="760" y="803"/>
                    <a:pt x="762" y="783"/>
                    <a:pt x="758" y="766"/>
                  </a:cubicBezTo>
                  <a:cubicBezTo>
                    <a:pt x="777" y="743"/>
                    <a:pt x="780" y="714"/>
                    <a:pt x="752" y="691"/>
                  </a:cubicBezTo>
                  <a:cubicBezTo>
                    <a:pt x="525" y="505"/>
                    <a:pt x="354" y="251"/>
                    <a:pt x="173" y="22"/>
                  </a:cubicBezTo>
                  <a:cubicBezTo>
                    <a:pt x="161" y="7"/>
                    <a:pt x="147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9"/>
            <p:cNvSpPr/>
            <p:nvPr/>
          </p:nvSpPr>
          <p:spPr>
            <a:xfrm>
              <a:off x="3066432" y="2642250"/>
              <a:ext cx="163121" cy="316744"/>
            </a:xfrm>
            <a:custGeom>
              <a:avLst/>
              <a:gdLst/>
              <a:ahLst/>
              <a:cxnLst/>
              <a:rect l="l" t="t" r="r" b="b"/>
              <a:pathLst>
                <a:path w="790" h="1534" extrusionOk="0">
                  <a:moveTo>
                    <a:pt x="137" y="0"/>
                  </a:moveTo>
                  <a:cubicBezTo>
                    <a:pt x="93" y="0"/>
                    <a:pt x="50" y="44"/>
                    <a:pt x="81" y="88"/>
                  </a:cubicBezTo>
                  <a:cubicBezTo>
                    <a:pt x="256" y="334"/>
                    <a:pt x="445" y="567"/>
                    <a:pt x="646" y="789"/>
                  </a:cubicBezTo>
                  <a:cubicBezTo>
                    <a:pt x="543" y="894"/>
                    <a:pt x="441" y="998"/>
                    <a:pt x="338" y="1102"/>
                  </a:cubicBezTo>
                  <a:cubicBezTo>
                    <a:pt x="232" y="1211"/>
                    <a:pt x="113" y="1315"/>
                    <a:pt x="31" y="1444"/>
                  </a:cubicBezTo>
                  <a:cubicBezTo>
                    <a:pt x="1" y="1490"/>
                    <a:pt x="42" y="1533"/>
                    <a:pt x="85" y="1533"/>
                  </a:cubicBezTo>
                  <a:cubicBezTo>
                    <a:pt x="103" y="1533"/>
                    <a:pt x="122" y="1525"/>
                    <a:pt x="135" y="1505"/>
                  </a:cubicBezTo>
                  <a:cubicBezTo>
                    <a:pt x="212" y="1386"/>
                    <a:pt x="325" y="1289"/>
                    <a:pt x="424" y="1188"/>
                  </a:cubicBezTo>
                  <a:cubicBezTo>
                    <a:pt x="536" y="1074"/>
                    <a:pt x="648" y="961"/>
                    <a:pt x="760" y="847"/>
                  </a:cubicBezTo>
                  <a:cubicBezTo>
                    <a:pt x="771" y="838"/>
                    <a:pt x="775" y="827"/>
                    <a:pt x="777" y="815"/>
                  </a:cubicBezTo>
                  <a:cubicBezTo>
                    <a:pt x="788" y="795"/>
                    <a:pt x="790" y="767"/>
                    <a:pt x="769" y="744"/>
                  </a:cubicBezTo>
                  <a:cubicBezTo>
                    <a:pt x="560" y="519"/>
                    <a:pt x="364" y="278"/>
                    <a:pt x="187" y="27"/>
                  </a:cubicBezTo>
                  <a:cubicBezTo>
                    <a:pt x="174" y="8"/>
                    <a:pt x="155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9"/>
            <p:cNvSpPr/>
            <p:nvPr/>
          </p:nvSpPr>
          <p:spPr>
            <a:xfrm>
              <a:off x="3143037" y="2654019"/>
              <a:ext cx="161263" cy="308691"/>
            </a:xfrm>
            <a:custGeom>
              <a:avLst/>
              <a:gdLst/>
              <a:ahLst/>
              <a:cxnLst/>
              <a:rect l="l" t="t" r="r" b="b"/>
              <a:pathLst>
                <a:path w="781" h="1495" extrusionOk="0">
                  <a:moveTo>
                    <a:pt x="133" y="1"/>
                  </a:moveTo>
                  <a:cubicBezTo>
                    <a:pt x="90" y="1"/>
                    <a:pt x="50" y="61"/>
                    <a:pt x="87" y="108"/>
                  </a:cubicBezTo>
                  <a:cubicBezTo>
                    <a:pt x="260" y="328"/>
                    <a:pt x="424" y="570"/>
                    <a:pt x="640" y="753"/>
                  </a:cubicBezTo>
                  <a:cubicBezTo>
                    <a:pt x="445" y="971"/>
                    <a:pt x="247" y="1183"/>
                    <a:pt x="42" y="1390"/>
                  </a:cubicBezTo>
                  <a:cubicBezTo>
                    <a:pt x="0" y="1434"/>
                    <a:pt x="42" y="1494"/>
                    <a:pt x="88" y="1494"/>
                  </a:cubicBezTo>
                  <a:cubicBezTo>
                    <a:pt x="101" y="1494"/>
                    <a:pt x="115" y="1489"/>
                    <a:pt x="128" y="1476"/>
                  </a:cubicBezTo>
                  <a:cubicBezTo>
                    <a:pt x="338" y="1262"/>
                    <a:pt x="543" y="1044"/>
                    <a:pt x="743" y="820"/>
                  </a:cubicBezTo>
                  <a:cubicBezTo>
                    <a:pt x="758" y="803"/>
                    <a:pt x="762" y="783"/>
                    <a:pt x="758" y="766"/>
                  </a:cubicBezTo>
                  <a:cubicBezTo>
                    <a:pt x="777" y="743"/>
                    <a:pt x="780" y="714"/>
                    <a:pt x="752" y="691"/>
                  </a:cubicBezTo>
                  <a:cubicBezTo>
                    <a:pt x="523" y="505"/>
                    <a:pt x="353" y="251"/>
                    <a:pt x="172" y="22"/>
                  </a:cubicBezTo>
                  <a:cubicBezTo>
                    <a:pt x="161" y="7"/>
                    <a:pt x="147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9"/>
            <p:cNvSpPr/>
            <p:nvPr/>
          </p:nvSpPr>
          <p:spPr>
            <a:xfrm>
              <a:off x="2731931" y="2671570"/>
              <a:ext cx="252528" cy="254799"/>
            </a:xfrm>
            <a:custGeom>
              <a:avLst/>
              <a:gdLst/>
              <a:ahLst/>
              <a:cxnLst/>
              <a:rect l="l" t="t" r="r" b="b"/>
              <a:pathLst>
                <a:path w="1223" h="1234" extrusionOk="0">
                  <a:moveTo>
                    <a:pt x="683" y="170"/>
                  </a:moveTo>
                  <a:cubicBezTo>
                    <a:pt x="683" y="172"/>
                    <a:pt x="685" y="172"/>
                    <a:pt x="687" y="174"/>
                  </a:cubicBezTo>
                  <a:cubicBezTo>
                    <a:pt x="685" y="177"/>
                    <a:pt x="683" y="181"/>
                    <a:pt x="683" y="185"/>
                  </a:cubicBezTo>
                  <a:cubicBezTo>
                    <a:pt x="683" y="185"/>
                    <a:pt x="683" y="183"/>
                    <a:pt x="681" y="183"/>
                  </a:cubicBezTo>
                  <a:cubicBezTo>
                    <a:pt x="681" y="179"/>
                    <a:pt x="683" y="176"/>
                    <a:pt x="683" y="170"/>
                  </a:cubicBezTo>
                  <a:close/>
                  <a:moveTo>
                    <a:pt x="562" y="120"/>
                  </a:moveTo>
                  <a:lnTo>
                    <a:pt x="458" y="233"/>
                  </a:lnTo>
                  <a:cubicBezTo>
                    <a:pt x="443" y="245"/>
                    <a:pt x="430" y="258"/>
                    <a:pt x="417" y="271"/>
                  </a:cubicBezTo>
                  <a:cubicBezTo>
                    <a:pt x="465" y="213"/>
                    <a:pt x="523" y="149"/>
                    <a:pt x="562" y="120"/>
                  </a:cubicBezTo>
                  <a:close/>
                  <a:moveTo>
                    <a:pt x="234" y="593"/>
                  </a:moveTo>
                  <a:cubicBezTo>
                    <a:pt x="238" y="599"/>
                    <a:pt x="241" y="602"/>
                    <a:pt x="245" y="608"/>
                  </a:cubicBezTo>
                  <a:cubicBezTo>
                    <a:pt x="243" y="612"/>
                    <a:pt x="243" y="616"/>
                    <a:pt x="243" y="619"/>
                  </a:cubicBezTo>
                  <a:cubicBezTo>
                    <a:pt x="236" y="616"/>
                    <a:pt x="230" y="610"/>
                    <a:pt x="223" y="606"/>
                  </a:cubicBezTo>
                  <a:cubicBezTo>
                    <a:pt x="226" y="602"/>
                    <a:pt x="230" y="597"/>
                    <a:pt x="234" y="593"/>
                  </a:cubicBezTo>
                  <a:close/>
                  <a:moveTo>
                    <a:pt x="599" y="379"/>
                  </a:moveTo>
                  <a:cubicBezTo>
                    <a:pt x="681" y="451"/>
                    <a:pt x="763" y="522"/>
                    <a:pt x="843" y="595"/>
                  </a:cubicBezTo>
                  <a:cubicBezTo>
                    <a:pt x="849" y="599"/>
                    <a:pt x="853" y="602"/>
                    <a:pt x="858" y="606"/>
                  </a:cubicBezTo>
                  <a:cubicBezTo>
                    <a:pt x="849" y="621"/>
                    <a:pt x="834" y="634"/>
                    <a:pt x="814" y="647"/>
                  </a:cubicBezTo>
                  <a:cubicBezTo>
                    <a:pt x="784" y="670"/>
                    <a:pt x="754" y="694"/>
                    <a:pt x="724" y="718"/>
                  </a:cubicBezTo>
                  <a:cubicBezTo>
                    <a:pt x="691" y="746"/>
                    <a:pt x="650" y="780"/>
                    <a:pt x="625" y="819"/>
                  </a:cubicBezTo>
                  <a:cubicBezTo>
                    <a:pt x="553" y="737"/>
                    <a:pt x="480" y="653"/>
                    <a:pt x="405" y="571"/>
                  </a:cubicBezTo>
                  <a:cubicBezTo>
                    <a:pt x="467" y="502"/>
                    <a:pt x="530" y="438"/>
                    <a:pt x="599" y="379"/>
                  </a:cubicBezTo>
                  <a:close/>
                  <a:moveTo>
                    <a:pt x="588" y="0"/>
                  </a:moveTo>
                  <a:cubicBezTo>
                    <a:pt x="553" y="0"/>
                    <a:pt x="530" y="13"/>
                    <a:pt x="504" y="39"/>
                  </a:cubicBezTo>
                  <a:cubicBezTo>
                    <a:pt x="444" y="99"/>
                    <a:pt x="390" y="168"/>
                    <a:pt x="334" y="231"/>
                  </a:cubicBezTo>
                  <a:cubicBezTo>
                    <a:pt x="228" y="349"/>
                    <a:pt x="124" y="468"/>
                    <a:pt x="18" y="588"/>
                  </a:cubicBezTo>
                  <a:cubicBezTo>
                    <a:pt x="1" y="606"/>
                    <a:pt x="1" y="632"/>
                    <a:pt x="18" y="651"/>
                  </a:cubicBezTo>
                  <a:lnTo>
                    <a:pt x="541" y="1220"/>
                  </a:lnTo>
                  <a:cubicBezTo>
                    <a:pt x="551" y="1229"/>
                    <a:pt x="561" y="1233"/>
                    <a:pt x="571" y="1233"/>
                  </a:cubicBezTo>
                  <a:cubicBezTo>
                    <a:pt x="596" y="1233"/>
                    <a:pt x="619" y="1209"/>
                    <a:pt x="618" y="1182"/>
                  </a:cubicBezTo>
                  <a:cubicBezTo>
                    <a:pt x="631" y="1180"/>
                    <a:pt x="640" y="1173"/>
                    <a:pt x="650" y="1162"/>
                  </a:cubicBezTo>
                  <a:cubicBezTo>
                    <a:pt x="717" y="1061"/>
                    <a:pt x="793" y="968"/>
                    <a:pt x="879" y="880"/>
                  </a:cubicBezTo>
                  <a:cubicBezTo>
                    <a:pt x="950" y="809"/>
                    <a:pt x="1039" y="755"/>
                    <a:pt x="1093" y="668"/>
                  </a:cubicBezTo>
                  <a:cubicBezTo>
                    <a:pt x="1106" y="647"/>
                    <a:pt x="1112" y="625"/>
                    <a:pt x="1112" y="604"/>
                  </a:cubicBezTo>
                  <a:cubicBezTo>
                    <a:pt x="1118" y="610"/>
                    <a:pt x="1121" y="616"/>
                    <a:pt x="1127" y="621"/>
                  </a:cubicBezTo>
                  <a:cubicBezTo>
                    <a:pt x="1136" y="631"/>
                    <a:pt x="1147" y="635"/>
                    <a:pt x="1157" y="635"/>
                  </a:cubicBezTo>
                  <a:cubicBezTo>
                    <a:pt x="1192" y="635"/>
                    <a:pt x="1222" y="589"/>
                    <a:pt x="1192" y="556"/>
                  </a:cubicBezTo>
                  <a:cubicBezTo>
                    <a:pt x="1090" y="444"/>
                    <a:pt x="983" y="336"/>
                    <a:pt x="875" y="230"/>
                  </a:cubicBezTo>
                  <a:cubicBezTo>
                    <a:pt x="825" y="181"/>
                    <a:pt x="773" y="135"/>
                    <a:pt x="722" y="88"/>
                  </a:cubicBezTo>
                  <a:cubicBezTo>
                    <a:pt x="691" y="58"/>
                    <a:pt x="644" y="2"/>
                    <a:pt x="595" y="0"/>
                  </a:cubicBezTo>
                  <a:cubicBezTo>
                    <a:pt x="593" y="0"/>
                    <a:pt x="591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9"/>
            <p:cNvSpPr/>
            <p:nvPr/>
          </p:nvSpPr>
          <p:spPr>
            <a:xfrm>
              <a:off x="2798212" y="2738264"/>
              <a:ext cx="119140" cy="111914"/>
            </a:xfrm>
            <a:custGeom>
              <a:avLst/>
              <a:gdLst/>
              <a:ahLst/>
              <a:cxnLst/>
              <a:rect l="l" t="t" r="r" b="b"/>
              <a:pathLst>
                <a:path w="577" h="542" extrusionOk="0">
                  <a:moveTo>
                    <a:pt x="215" y="257"/>
                  </a:moveTo>
                  <a:lnTo>
                    <a:pt x="220" y="283"/>
                  </a:lnTo>
                  <a:cubicBezTo>
                    <a:pt x="215" y="278"/>
                    <a:pt x="209" y="272"/>
                    <a:pt x="202" y="268"/>
                  </a:cubicBezTo>
                  <a:cubicBezTo>
                    <a:pt x="206" y="265"/>
                    <a:pt x="211" y="261"/>
                    <a:pt x="215" y="257"/>
                  </a:cubicBezTo>
                  <a:close/>
                  <a:moveTo>
                    <a:pt x="405" y="278"/>
                  </a:moveTo>
                  <a:cubicBezTo>
                    <a:pt x="412" y="281"/>
                    <a:pt x="420" y="287"/>
                    <a:pt x="427" y="291"/>
                  </a:cubicBezTo>
                  <a:cubicBezTo>
                    <a:pt x="424" y="294"/>
                    <a:pt x="418" y="300"/>
                    <a:pt x="414" y="304"/>
                  </a:cubicBezTo>
                  <a:cubicBezTo>
                    <a:pt x="411" y="294"/>
                    <a:pt x="409" y="287"/>
                    <a:pt x="405" y="278"/>
                  </a:cubicBezTo>
                  <a:close/>
                  <a:moveTo>
                    <a:pt x="336" y="362"/>
                  </a:moveTo>
                  <a:cubicBezTo>
                    <a:pt x="338" y="363"/>
                    <a:pt x="340" y="365"/>
                    <a:pt x="343" y="367"/>
                  </a:cubicBezTo>
                  <a:lnTo>
                    <a:pt x="338" y="373"/>
                  </a:lnTo>
                  <a:cubicBezTo>
                    <a:pt x="338" y="369"/>
                    <a:pt x="336" y="365"/>
                    <a:pt x="336" y="362"/>
                  </a:cubicBezTo>
                  <a:close/>
                  <a:moveTo>
                    <a:pt x="248" y="431"/>
                  </a:moveTo>
                  <a:cubicBezTo>
                    <a:pt x="252" y="434"/>
                    <a:pt x="256" y="438"/>
                    <a:pt x="260" y="444"/>
                  </a:cubicBezTo>
                  <a:cubicBezTo>
                    <a:pt x="258" y="445"/>
                    <a:pt x="256" y="447"/>
                    <a:pt x="254" y="449"/>
                  </a:cubicBezTo>
                  <a:cubicBezTo>
                    <a:pt x="258" y="445"/>
                    <a:pt x="254" y="440"/>
                    <a:pt x="248" y="431"/>
                  </a:cubicBezTo>
                  <a:close/>
                  <a:moveTo>
                    <a:pt x="304" y="1"/>
                  </a:moveTo>
                  <a:cubicBezTo>
                    <a:pt x="292" y="1"/>
                    <a:pt x="278" y="5"/>
                    <a:pt x="269" y="13"/>
                  </a:cubicBezTo>
                  <a:cubicBezTo>
                    <a:pt x="224" y="54"/>
                    <a:pt x="181" y="93"/>
                    <a:pt x="137" y="134"/>
                  </a:cubicBezTo>
                  <a:cubicBezTo>
                    <a:pt x="103" y="164"/>
                    <a:pt x="38" y="201"/>
                    <a:pt x="25" y="246"/>
                  </a:cubicBezTo>
                  <a:cubicBezTo>
                    <a:pt x="0" y="330"/>
                    <a:pt x="79" y="386"/>
                    <a:pt x="131" y="442"/>
                  </a:cubicBezTo>
                  <a:cubicBezTo>
                    <a:pt x="163" y="477"/>
                    <a:pt x="208" y="541"/>
                    <a:pt x="261" y="541"/>
                  </a:cubicBezTo>
                  <a:cubicBezTo>
                    <a:pt x="273" y="541"/>
                    <a:pt x="285" y="538"/>
                    <a:pt x="297" y="531"/>
                  </a:cubicBezTo>
                  <a:cubicBezTo>
                    <a:pt x="377" y="485"/>
                    <a:pt x="448" y="401"/>
                    <a:pt x="519" y="335"/>
                  </a:cubicBezTo>
                  <a:cubicBezTo>
                    <a:pt x="547" y="335"/>
                    <a:pt x="577" y="309"/>
                    <a:pt x="565" y="278"/>
                  </a:cubicBezTo>
                  <a:cubicBezTo>
                    <a:pt x="522" y="160"/>
                    <a:pt x="390" y="132"/>
                    <a:pt x="342" y="22"/>
                  </a:cubicBezTo>
                  <a:cubicBezTo>
                    <a:pt x="335" y="7"/>
                    <a:pt x="320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" name="Google Shape;1111;p9"/>
          <p:cNvGrpSpPr/>
          <p:nvPr/>
        </p:nvGrpSpPr>
        <p:grpSpPr>
          <a:xfrm rot="10800000" flipH="1">
            <a:off x="7885112" y="3921181"/>
            <a:ext cx="1258875" cy="1222307"/>
            <a:chOff x="2403625" y="2642250"/>
            <a:chExt cx="1151551" cy="1118100"/>
          </a:xfrm>
        </p:grpSpPr>
        <p:sp>
          <p:nvSpPr>
            <p:cNvPr id="1112" name="Google Shape;1112;p9"/>
            <p:cNvSpPr/>
            <p:nvPr/>
          </p:nvSpPr>
          <p:spPr>
            <a:xfrm>
              <a:off x="3233889" y="3375055"/>
              <a:ext cx="315299" cy="166631"/>
            </a:xfrm>
            <a:custGeom>
              <a:avLst/>
              <a:gdLst/>
              <a:ahLst/>
              <a:cxnLst/>
              <a:rect l="l" t="t" r="r" b="b"/>
              <a:pathLst>
                <a:path w="1527" h="807" extrusionOk="0">
                  <a:moveTo>
                    <a:pt x="1438" y="0"/>
                  </a:moveTo>
                  <a:cubicBezTo>
                    <a:pt x="1425" y="0"/>
                    <a:pt x="1410" y="5"/>
                    <a:pt x="1397" y="18"/>
                  </a:cubicBezTo>
                  <a:cubicBezTo>
                    <a:pt x="1177" y="233"/>
                    <a:pt x="959" y="451"/>
                    <a:pt x="741" y="669"/>
                  </a:cubicBezTo>
                  <a:cubicBezTo>
                    <a:pt x="700" y="637"/>
                    <a:pt x="667" y="596"/>
                    <a:pt x="631" y="557"/>
                  </a:cubicBezTo>
                  <a:cubicBezTo>
                    <a:pt x="581" y="501"/>
                    <a:pt x="521" y="455"/>
                    <a:pt x="461" y="410"/>
                  </a:cubicBezTo>
                  <a:cubicBezTo>
                    <a:pt x="340" y="315"/>
                    <a:pt x="232" y="210"/>
                    <a:pt x="128" y="97"/>
                  </a:cubicBezTo>
                  <a:cubicBezTo>
                    <a:pt x="115" y="83"/>
                    <a:pt x="101" y="77"/>
                    <a:pt x="87" y="77"/>
                  </a:cubicBezTo>
                  <a:cubicBezTo>
                    <a:pt x="41" y="77"/>
                    <a:pt x="0" y="138"/>
                    <a:pt x="40" y="182"/>
                  </a:cubicBezTo>
                  <a:cubicBezTo>
                    <a:pt x="150" y="302"/>
                    <a:pt x="264" y="408"/>
                    <a:pt x="392" y="507"/>
                  </a:cubicBezTo>
                  <a:cubicBezTo>
                    <a:pt x="452" y="553"/>
                    <a:pt x="508" y="602"/>
                    <a:pt x="558" y="658"/>
                  </a:cubicBezTo>
                  <a:cubicBezTo>
                    <a:pt x="607" y="710"/>
                    <a:pt x="652" y="760"/>
                    <a:pt x="713" y="798"/>
                  </a:cubicBezTo>
                  <a:cubicBezTo>
                    <a:pt x="723" y="804"/>
                    <a:pt x="733" y="807"/>
                    <a:pt x="742" y="807"/>
                  </a:cubicBezTo>
                  <a:cubicBezTo>
                    <a:pt x="749" y="807"/>
                    <a:pt x="755" y="806"/>
                    <a:pt x="762" y="803"/>
                  </a:cubicBezTo>
                  <a:cubicBezTo>
                    <a:pt x="773" y="801"/>
                    <a:pt x="786" y="798"/>
                    <a:pt x="797" y="786"/>
                  </a:cubicBezTo>
                  <a:cubicBezTo>
                    <a:pt x="1025" y="557"/>
                    <a:pt x="1254" y="330"/>
                    <a:pt x="1483" y="104"/>
                  </a:cubicBezTo>
                  <a:cubicBezTo>
                    <a:pt x="1526" y="61"/>
                    <a:pt x="1485" y="0"/>
                    <a:pt x="1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9"/>
            <p:cNvSpPr/>
            <p:nvPr/>
          </p:nvSpPr>
          <p:spPr>
            <a:xfrm>
              <a:off x="3225423" y="3438651"/>
              <a:ext cx="329753" cy="173239"/>
            </a:xfrm>
            <a:custGeom>
              <a:avLst/>
              <a:gdLst/>
              <a:ahLst/>
              <a:cxnLst/>
              <a:rect l="l" t="t" r="r" b="b"/>
              <a:pathLst>
                <a:path w="1597" h="839" extrusionOk="0">
                  <a:moveTo>
                    <a:pt x="1513" y="0"/>
                  </a:moveTo>
                  <a:cubicBezTo>
                    <a:pt x="1500" y="0"/>
                    <a:pt x="1486" y="7"/>
                    <a:pt x="1474" y="22"/>
                  </a:cubicBezTo>
                  <a:cubicBezTo>
                    <a:pt x="1371" y="150"/>
                    <a:pt x="1261" y="273"/>
                    <a:pt x="1142" y="387"/>
                  </a:cubicBezTo>
                  <a:cubicBezTo>
                    <a:pt x="1080" y="447"/>
                    <a:pt x="1015" y="505"/>
                    <a:pt x="950" y="559"/>
                  </a:cubicBezTo>
                  <a:cubicBezTo>
                    <a:pt x="901" y="600"/>
                    <a:pt x="842" y="635"/>
                    <a:pt x="804" y="685"/>
                  </a:cubicBezTo>
                  <a:cubicBezTo>
                    <a:pt x="577" y="516"/>
                    <a:pt x="351" y="342"/>
                    <a:pt x="117" y="184"/>
                  </a:cubicBezTo>
                  <a:cubicBezTo>
                    <a:pt x="106" y="177"/>
                    <a:pt x="95" y="174"/>
                    <a:pt x="85" y="174"/>
                  </a:cubicBezTo>
                  <a:cubicBezTo>
                    <a:pt x="34" y="174"/>
                    <a:pt x="0" y="253"/>
                    <a:pt x="55" y="290"/>
                  </a:cubicBezTo>
                  <a:cubicBezTo>
                    <a:pt x="307" y="458"/>
                    <a:pt x="547" y="644"/>
                    <a:pt x="790" y="827"/>
                  </a:cubicBezTo>
                  <a:cubicBezTo>
                    <a:pt x="801" y="835"/>
                    <a:pt x="812" y="839"/>
                    <a:pt x="822" y="839"/>
                  </a:cubicBezTo>
                  <a:cubicBezTo>
                    <a:pt x="842" y="839"/>
                    <a:pt x="860" y="825"/>
                    <a:pt x="870" y="805"/>
                  </a:cubicBezTo>
                  <a:cubicBezTo>
                    <a:pt x="877" y="799"/>
                    <a:pt x="885" y="792"/>
                    <a:pt x="888" y="782"/>
                  </a:cubicBezTo>
                  <a:cubicBezTo>
                    <a:pt x="918" y="719"/>
                    <a:pt x="1000" y="674"/>
                    <a:pt x="1052" y="631"/>
                  </a:cubicBezTo>
                  <a:cubicBezTo>
                    <a:pt x="1112" y="581"/>
                    <a:pt x="1172" y="529"/>
                    <a:pt x="1228" y="473"/>
                  </a:cubicBezTo>
                  <a:cubicBezTo>
                    <a:pt x="1347" y="359"/>
                    <a:pt x="1459" y="236"/>
                    <a:pt x="1560" y="107"/>
                  </a:cubicBezTo>
                  <a:cubicBezTo>
                    <a:pt x="1596" y="61"/>
                    <a:pt x="1556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9"/>
            <p:cNvSpPr/>
            <p:nvPr/>
          </p:nvSpPr>
          <p:spPr>
            <a:xfrm>
              <a:off x="3233889" y="3523309"/>
              <a:ext cx="315299" cy="167044"/>
            </a:xfrm>
            <a:custGeom>
              <a:avLst/>
              <a:gdLst/>
              <a:ahLst/>
              <a:cxnLst/>
              <a:rect l="l" t="t" r="r" b="b"/>
              <a:pathLst>
                <a:path w="1527" h="809" extrusionOk="0">
                  <a:moveTo>
                    <a:pt x="1438" y="1"/>
                  </a:moveTo>
                  <a:cubicBezTo>
                    <a:pt x="1424" y="1"/>
                    <a:pt x="1410" y="6"/>
                    <a:pt x="1397" y="18"/>
                  </a:cubicBezTo>
                  <a:cubicBezTo>
                    <a:pt x="1177" y="234"/>
                    <a:pt x="959" y="451"/>
                    <a:pt x="741" y="671"/>
                  </a:cubicBezTo>
                  <a:cubicBezTo>
                    <a:pt x="700" y="637"/>
                    <a:pt x="667" y="598"/>
                    <a:pt x="631" y="559"/>
                  </a:cubicBezTo>
                  <a:cubicBezTo>
                    <a:pt x="581" y="503"/>
                    <a:pt x="521" y="456"/>
                    <a:pt x="461" y="410"/>
                  </a:cubicBezTo>
                  <a:cubicBezTo>
                    <a:pt x="340" y="315"/>
                    <a:pt x="232" y="212"/>
                    <a:pt x="128" y="98"/>
                  </a:cubicBezTo>
                  <a:cubicBezTo>
                    <a:pt x="115" y="85"/>
                    <a:pt x="101" y="79"/>
                    <a:pt x="87" y="79"/>
                  </a:cubicBezTo>
                  <a:cubicBezTo>
                    <a:pt x="41" y="79"/>
                    <a:pt x="0" y="140"/>
                    <a:pt x="40" y="184"/>
                  </a:cubicBezTo>
                  <a:cubicBezTo>
                    <a:pt x="150" y="303"/>
                    <a:pt x="264" y="410"/>
                    <a:pt x="392" y="508"/>
                  </a:cubicBezTo>
                  <a:cubicBezTo>
                    <a:pt x="452" y="555"/>
                    <a:pt x="508" y="604"/>
                    <a:pt x="558" y="659"/>
                  </a:cubicBezTo>
                  <a:cubicBezTo>
                    <a:pt x="607" y="712"/>
                    <a:pt x="652" y="762"/>
                    <a:pt x="713" y="799"/>
                  </a:cubicBezTo>
                  <a:cubicBezTo>
                    <a:pt x="724" y="805"/>
                    <a:pt x="734" y="808"/>
                    <a:pt x="744" y="808"/>
                  </a:cubicBezTo>
                  <a:cubicBezTo>
                    <a:pt x="750" y="808"/>
                    <a:pt x="756" y="807"/>
                    <a:pt x="762" y="805"/>
                  </a:cubicBezTo>
                  <a:cubicBezTo>
                    <a:pt x="773" y="803"/>
                    <a:pt x="786" y="797"/>
                    <a:pt x="797" y="786"/>
                  </a:cubicBezTo>
                  <a:cubicBezTo>
                    <a:pt x="1025" y="559"/>
                    <a:pt x="1254" y="331"/>
                    <a:pt x="1483" y="104"/>
                  </a:cubicBezTo>
                  <a:cubicBezTo>
                    <a:pt x="1527" y="62"/>
                    <a:pt x="1485" y="1"/>
                    <a:pt x="1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9"/>
            <p:cNvSpPr/>
            <p:nvPr/>
          </p:nvSpPr>
          <p:spPr>
            <a:xfrm>
              <a:off x="3225423" y="3586905"/>
              <a:ext cx="329753" cy="173445"/>
            </a:xfrm>
            <a:custGeom>
              <a:avLst/>
              <a:gdLst/>
              <a:ahLst/>
              <a:cxnLst/>
              <a:rect l="l" t="t" r="r" b="b"/>
              <a:pathLst>
                <a:path w="1597" h="840" extrusionOk="0">
                  <a:moveTo>
                    <a:pt x="1513" y="1"/>
                  </a:moveTo>
                  <a:cubicBezTo>
                    <a:pt x="1499" y="1"/>
                    <a:pt x="1485" y="7"/>
                    <a:pt x="1474" y="21"/>
                  </a:cubicBezTo>
                  <a:cubicBezTo>
                    <a:pt x="1371" y="152"/>
                    <a:pt x="1261" y="275"/>
                    <a:pt x="1142" y="389"/>
                  </a:cubicBezTo>
                  <a:cubicBezTo>
                    <a:pt x="1080" y="448"/>
                    <a:pt x="1015" y="506"/>
                    <a:pt x="950" y="560"/>
                  </a:cubicBezTo>
                  <a:cubicBezTo>
                    <a:pt x="901" y="599"/>
                    <a:pt x="842" y="635"/>
                    <a:pt x="804" y="687"/>
                  </a:cubicBezTo>
                  <a:cubicBezTo>
                    <a:pt x="577" y="516"/>
                    <a:pt x="351" y="344"/>
                    <a:pt x="117" y="186"/>
                  </a:cubicBezTo>
                  <a:cubicBezTo>
                    <a:pt x="106" y="178"/>
                    <a:pt x="95" y="175"/>
                    <a:pt x="85" y="175"/>
                  </a:cubicBezTo>
                  <a:cubicBezTo>
                    <a:pt x="34" y="175"/>
                    <a:pt x="0" y="254"/>
                    <a:pt x="55" y="290"/>
                  </a:cubicBezTo>
                  <a:cubicBezTo>
                    <a:pt x="307" y="460"/>
                    <a:pt x="547" y="644"/>
                    <a:pt x="790" y="827"/>
                  </a:cubicBezTo>
                  <a:cubicBezTo>
                    <a:pt x="801" y="836"/>
                    <a:pt x="812" y="839"/>
                    <a:pt x="822" y="839"/>
                  </a:cubicBezTo>
                  <a:cubicBezTo>
                    <a:pt x="843" y="839"/>
                    <a:pt x="860" y="825"/>
                    <a:pt x="870" y="806"/>
                  </a:cubicBezTo>
                  <a:cubicBezTo>
                    <a:pt x="877" y="801"/>
                    <a:pt x="885" y="793"/>
                    <a:pt x="888" y="782"/>
                  </a:cubicBezTo>
                  <a:cubicBezTo>
                    <a:pt x="918" y="719"/>
                    <a:pt x="1000" y="676"/>
                    <a:pt x="1052" y="633"/>
                  </a:cubicBezTo>
                  <a:cubicBezTo>
                    <a:pt x="1112" y="583"/>
                    <a:pt x="1172" y="529"/>
                    <a:pt x="1228" y="475"/>
                  </a:cubicBezTo>
                  <a:cubicBezTo>
                    <a:pt x="1347" y="361"/>
                    <a:pt x="1459" y="238"/>
                    <a:pt x="1560" y="109"/>
                  </a:cubicBezTo>
                  <a:cubicBezTo>
                    <a:pt x="1596" y="62"/>
                    <a:pt x="1556" y="1"/>
                    <a:pt x="1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9"/>
            <p:cNvSpPr/>
            <p:nvPr/>
          </p:nvSpPr>
          <p:spPr>
            <a:xfrm>
              <a:off x="3223152" y="3094239"/>
              <a:ext cx="327481" cy="158166"/>
            </a:xfrm>
            <a:custGeom>
              <a:avLst/>
              <a:gdLst/>
              <a:ahLst/>
              <a:cxnLst/>
              <a:rect l="l" t="t" r="r" b="b"/>
              <a:pathLst>
                <a:path w="1586" h="766" extrusionOk="0">
                  <a:moveTo>
                    <a:pt x="811" y="0"/>
                  </a:moveTo>
                  <a:cubicBezTo>
                    <a:pt x="798" y="0"/>
                    <a:pt x="784" y="5"/>
                    <a:pt x="771" y="17"/>
                  </a:cubicBezTo>
                  <a:cubicBezTo>
                    <a:pt x="543" y="226"/>
                    <a:pt x="305" y="420"/>
                    <a:pt x="53" y="599"/>
                  </a:cubicBezTo>
                  <a:cubicBezTo>
                    <a:pt x="1" y="636"/>
                    <a:pt x="32" y="715"/>
                    <a:pt x="82" y="715"/>
                  </a:cubicBezTo>
                  <a:cubicBezTo>
                    <a:pt x="92" y="715"/>
                    <a:pt x="103" y="711"/>
                    <a:pt x="114" y="703"/>
                  </a:cubicBezTo>
                  <a:cubicBezTo>
                    <a:pt x="359" y="530"/>
                    <a:pt x="594" y="342"/>
                    <a:pt x="815" y="140"/>
                  </a:cubicBezTo>
                  <a:cubicBezTo>
                    <a:pt x="920" y="243"/>
                    <a:pt x="1024" y="345"/>
                    <a:pt x="1129" y="448"/>
                  </a:cubicBezTo>
                  <a:cubicBezTo>
                    <a:pt x="1237" y="554"/>
                    <a:pt x="1341" y="674"/>
                    <a:pt x="1470" y="756"/>
                  </a:cubicBezTo>
                  <a:cubicBezTo>
                    <a:pt x="1481" y="763"/>
                    <a:pt x="1491" y="766"/>
                    <a:pt x="1501" y="766"/>
                  </a:cubicBezTo>
                  <a:cubicBezTo>
                    <a:pt x="1552" y="766"/>
                    <a:pt x="1586" y="687"/>
                    <a:pt x="1531" y="651"/>
                  </a:cubicBezTo>
                  <a:cubicBezTo>
                    <a:pt x="1412" y="575"/>
                    <a:pt x="1315" y="461"/>
                    <a:pt x="1214" y="362"/>
                  </a:cubicBezTo>
                  <a:cubicBezTo>
                    <a:pt x="1101" y="250"/>
                    <a:pt x="987" y="138"/>
                    <a:pt x="873" y="27"/>
                  </a:cubicBezTo>
                  <a:cubicBezTo>
                    <a:pt x="862" y="15"/>
                    <a:pt x="851" y="10"/>
                    <a:pt x="840" y="8"/>
                  </a:cubicBezTo>
                  <a:cubicBezTo>
                    <a:pt x="831" y="3"/>
                    <a:pt x="821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9"/>
            <p:cNvSpPr/>
            <p:nvPr/>
          </p:nvSpPr>
          <p:spPr>
            <a:xfrm>
              <a:off x="3234302" y="3020319"/>
              <a:ext cx="319841" cy="154655"/>
            </a:xfrm>
            <a:custGeom>
              <a:avLst/>
              <a:gdLst/>
              <a:ahLst/>
              <a:cxnLst/>
              <a:rect l="l" t="t" r="r" b="b"/>
              <a:pathLst>
                <a:path w="1549" h="749" extrusionOk="0">
                  <a:moveTo>
                    <a:pt x="757" y="1"/>
                  </a:moveTo>
                  <a:cubicBezTo>
                    <a:pt x="744" y="1"/>
                    <a:pt x="730" y="7"/>
                    <a:pt x="719" y="21"/>
                  </a:cubicBezTo>
                  <a:cubicBezTo>
                    <a:pt x="532" y="250"/>
                    <a:pt x="279" y="420"/>
                    <a:pt x="49" y="601"/>
                  </a:cubicBezTo>
                  <a:cubicBezTo>
                    <a:pt x="1" y="639"/>
                    <a:pt x="45" y="701"/>
                    <a:pt x="97" y="701"/>
                  </a:cubicBezTo>
                  <a:cubicBezTo>
                    <a:pt x="110" y="701"/>
                    <a:pt x="124" y="697"/>
                    <a:pt x="137" y="687"/>
                  </a:cubicBezTo>
                  <a:cubicBezTo>
                    <a:pt x="357" y="513"/>
                    <a:pt x="599" y="349"/>
                    <a:pt x="782" y="133"/>
                  </a:cubicBezTo>
                  <a:cubicBezTo>
                    <a:pt x="998" y="327"/>
                    <a:pt x="1211" y="526"/>
                    <a:pt x="1420" y="731"/>
                  </a:cubicBezTo>
                  <a:cubicBezTo>
                    <a:pt x="1432" y="743"/>
                    <a:pt x="1446" y="749"/>
                    <a:pt x="1460" y="749"/>
                  </a:cubicBezTo>
                  <a:cubicBezTo>
                    <a:pt x="1507" y="749"/>
                    <a:pt x="1549" y="688"/>
                    <a:pt x="1505" y="646"/>
                  </a:cubicBezTo>
                  <a:cubicBezTo>
                    <a:pt x="1291" y="435"/>
                    <a:pt x="1073" y="230"/>
                    <a:pt x="847" y="30"/>
                  </a:cubicBezTo>
                  <a:cubicBezTo>
                    <a:pt x="835" y="18"/>
                    <a:pt x="822" y="14"/>
                    <a:pt x="808" y="14"/>
                  </a:cubicBezTo>
                  <a:cubicBezTo>
                    <a:pt x="803" y="14"/>
                    <a:pt x="798" y="14"/>
                    <a:pt x="793" y="15"/>
                  </a:cubicBezTo>
                  <a:cubicBezTo>
                    <a:pt x="783" y="6"/>
                    <a:pt x="770" y="1"/>
                    <a:pt x="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9"/>
            <p:cNvSpPr/>
            <p:nvPr/>
          </p:nvSpPr>
          <p:spPr>
            <a:xfrm>
              <a:off x="3223152" y="2937726"/>
              <a:ext cx="327688" cy="158166"/>
            </a:xfrm>
            <a:custGeom>
              <a:avLst/>
              <a:gdLst/>
              <a:ahLst/>
              <a:cxnLst/>
              <a:rect l="l" t="t" r="r" b="b"/>
              <a:pathLst>
                <a:path w="1587" h="766" extrusionOk="0">
                  <a:moveTo>
                    <a:pt x="810" y="1"/>
                  </a:moveTo>
                  <a:cubicBezTo>
                    <a:pt x="797" y="1"/>
                    <a:pt x="783" y="6"/>
                    <a:pt x="771" y="18"/>
                  </a:cubicBezTo>
                  <a:cubicBezTo>
                    <a:pt x="543" y="227"/>
                    <a:pt x="305" y="421"/>
                    <a:pt x="53" y="598"/>
                  </a:cubicBezTo>
                  <a:cubicBezTo>
                    <a:pt x="0" y="637"/>
                    <a:pt x="32" y="715"/>
                    <a:pt x="82" y="715"/>
                  </a:cubicBezTo>
                  <a:cubicBezTo>
                    <a:pt x="92" y="715"/>
                    <a:pt x="103" y="712"/>
                    <a:pt x="114" y="704"/>
                  </a:cubicBezTo>
                  <a:cubicBezTo>
                    <a:pt x="359" y="531"/>
                    <a:pt x="594" y="341"/>
                    <a:pt x="815" y="139"/>
                  </a:cubicBezTo>
                  <a:cubicBezTo>
                    <a:pt x="920" y="242"/>
                    <a:pt x="1024" y="345"/>
                    <a:pt x="1129" y="447"/>
                  </a:cubicBezTo>
                  <a:cubicBezTo>
                    <a:pt x="1237" y="553"/>
                    <a:pt x="1341" y="675"/>
                    <a:pt x="1470" y="757"/>
                  </a:cubicBezTo>
                  <a:cubicBezTo>
                    <a:pt x="1480" y="763"/>
                    <a:pt x="1491" y="766"/>
                    <a:pt x="1500" y="766"/>
                  </a:cubicBezTo>
                  <a:cubicBezTo>
                    <a:pt x="1552" y="766"/>
                    <a:pt x="1586" y="686"/>
                    <a:pt x="1531" y="650"/>
                  </a:cubicBezTo>
                  <a:cubicBezTo>
                    <a:pt x="1412" y="576"/>
                    <a:pt x="1315" y="460"/>
                    <a:pt x="1214" y="361"/>
                  </a:cubicBezTo>
                  <a:cubicBezTo>
                    <a:pt x="1101" y="249"/>
                    <a:pt x="987" y="138"/>
                    <a:pt x="873" y="26"/>
                  </a:cubicBezTo>
                  <a:cubicBezTo>
                    <a:pt x="862" y="16"/>
                    <a:pt x="851" y="11"/>
                    <a:pt x="840" y="9"/>
                  </a:cubicBezTo>
                  <a:cubicBezTo>
                    <a:pt x="831" y="4"/>
                    <a:pt x="820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9"/>
            <p:cNvSpPr/>
            <p:nvPr/>
          </p:nvSpPr>
          <p:spPr>
            <a:xfrm>
              <a:off x="3234302" y="2863805"/>
              <a:ext cx="319841" cy="154655"/>
            </a:xfrm>
            <a:custGeom>
              <a:avLst/>
              <a:gdLst/>
              <a:ahLst/>
              <a:cxnLst/>
              <a:rect l="l" t="t" r="r" b="b"/>
              <a:pathLst>
                <a:path w="1549" h="749" extrusionOk="0">
                  <a:moveTo>
                    <a:pt x="757" y="1"/>
                  </a:moveTo>
                  <a:cubicBezTo>
                    <a:pt x="744" y="1"/>
                    <a:pt x="730" y="7"/>
                    <a:pt x="719" y="22"/>
                  </a:cubicBezTo>
                  <a:cubicBezTo>
                    <a:pt x="532" y="249"/>
                    <a:pt x="279" y="419"/>
                    <a:pt x="49" y="600"/>
                  </a:cubicBezTo>
                  <a:cubicBezTo>
                    <a:pt x="1" y="638"/>
                    <a:pt x="45" y="700"/>
                    <a:pt x="97" y="700"/>
                  </a:cubicBezTo>
                  <a:cubicBezTo>
                    <a:pt x="110" y="700"/>
                    <a:pt x="124" y="696"/>
                    <a:pt x="137" y="686"/>
                  </a:cubicBezTo>
                  <a:cubicBezTo>
                    <a:pt x="357" y="512"/>
                    <a:pt x="599" y="348"/>
                    <a:pt x="782" y="134"/>
                  </a:cubicBezTo>
                  <a:cubicBezTo>
                    <a:pt x="998" y="328"/>
                    <a:pt x="1211" y="527"/>
                    <a:pt x="1420" y="731"/>
                  </a:cubicBezTo>
                  <a:cubicBezTo>
                    <a:pt x="1432" y="743"/>
                    <a:pt x="1447" y="749"/>
                    <a:pt x="1461" y="749"/>
                  </a:cubicBezTo>
                  <a:cubicBezTo>
                    <a:pt x="1507" y="749"/>
                    <a:pt x="1549" y="688"/>
                    <a:pt x="1505" y="645"/>
                  </a:cubicBezTo>
                  <a:cubicBezTo>
                    <a:pt x="1291" y="434"/>
                    <a:pt x="1073" y="229"/>
                    <a:pt x="847" y="29"/>
                  </a:cubicBezTo>
                  <a:cubicBezTo>
                    <a:pt x="834" y="18"/>
                    <a:pt x="821" y="13"/>
                    <a:pt x="806" y="13"/>
                  </a:cubicBezTo>
                  <a:cubicBezTo>
                    <a:pt x="802" y="13"/>
                    <a:pt x="798" y="14"/>
                    <a:pt x="793" y="15"/>
                  </a:cubicBezTo>
                  <a:cubicBezTo>
                    <a:pt x="783" y="6"/>
                    <a:pt x="770" y="1"/>
                    <a:pt x="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9"/>
            <p:cNvSpPr/>
            <p:nvPr/>
          </p:nvSpPr>
          <p:spPr>
            <a:xfrm>
              <a:off x="3257428" y="3185711"/>
              <a:ext cx="259136" cy="247985"/>
            </a:xfrm>
            <a:custGeom>
              <a:avLst/>
              <a:gdLst/>
              <a:ahLst/>
              <a:cxnLst/>
              <a:rect l="l" t="t" r="r" b="b"/>
              <a:pathLst>
                <a:path w="1255" h="1201" extrusionOk="0">
                  <a:moveTo>
                    <a:pt x="176" y="520"/>
                  </a:moveTo>
                  <a:cubicBezTo>
                    <a:pt x="178" y="520"/>
                    <a:pt x="182" y="521"/>
                    <a:pt x="185" y="521"/>
                  </a:cubicBezTo>
                  <a:cubicBezTo>
                    <a:pt x="185" y="521"/>
                    <a:pt x="185" y="523"/>
                    <a:pt x="185" y="523"/>
                  </a:cubicBezTo>
                  <a:lnTo>
                    <a:pt x="172" y="523"/>
                  </a:lnTo>
                  <a:cubicBezTo>
                    <a:pt x="172" y="521"/>
                    <a:pt x="174" y="520"/>
                    <a:pt x="176" y="520"/>
                  </a:cubicBezTo>
                  <a:close/>
                  <a:moveTo>
                    <a:pt x="120" y="643"/>
                  </a:moveTo>
                  <a:lnTo>
                    <a:pt x="120" y="643"/>
                  </a:lnTo>
                  <a:cubicBezTo>
                    <a:pt x="159" y="678"/>
                    <a:pt x="196" y="712"/>
                    <a:pt x="234" y="747"/>
                  </a:cubicBezTo>
                  <a:cubicBezTo>
                    <a:pt x="247" y="762"/>
                    <a:pt x="260" y="775"/>
                    <a:pt x="271" y="790"/>
                  </a:cubicBezTo>
                  <a:cubicBezTo>
                    <a:pt x="213" y="740"/>
                    <a:pt x="150" y="684"/>
                    <a:pt x="120" y="643"/>
                  </a:cubicBezTo>
                  <a:close/>
                  <a:moveTo>
                    <a:pt x="607" y="346"/>
                  </a:moveTo>
                  <a:cubicBezTo>
                    <a:pt x="622" y="355"/>
                    <a:pt x="635" y="372"/>
                    <a:pt x="649" y="391"/>
                  </a:cubicBezTo>
                  <a:cubicBezTo>
                    <a:pt x="672" y="421"/>
                    <a:pt x="696" y="451"/>
                    <a:pt x="720" y="480"/>
                  </a:cubicBezTo>
                  <a:cubicBezTo>
                    <a:pt x="746" y="514"/>
                    <a:pt x="780" y="555"/>
                    <a:pt x="821" y="579"/>
                  </a:cubicBezTo>
                  <a:cubicBezTo>
                    <a:pt x="737" y="652"/>
                    <a:pt x="655" y="726"/>
                    <a:pt x="571" y="799"/>
                  </a:cubicBezTo>
                  <a:cubicBezTo>
                    <a:pt x="504" y="738"/>
                    <a:pt x="439" y="674"/>
                    <a:pt x="381" y="605"/>
                  </a:cubicBezTo>
                  <a:cubicBezTo>
                    <a:pt x="452" y="523"/>
                    <a:pt x="525" y="443"/>
                    <a:pt x="595" y="361"/>
                  </a:cubicBezTo>
                  <a:cubicBezTo>
                    <a:pt x="599" y="357"/>
                    <a:pt x="603" y="352"/>
                    <a:pt x="607" y="346"/>
                  </a:cubicBezTo>
                  <a:close/>
                  <a:moveTo>
                    <a:pt x="610" y="961"/>
                  </a:moveTo>
                  <a:cubicBezTo>
                    <a:pt x="614" y="961"/>
                    <a:pt x="618" y="961"/>
                    <a:pt x="622" y="963"/>
                  </a:cubicBezTo>
                  <a:lnTo>
                    <a:pt x="607" y="982"/>
                  </a:lnTo>
                  <a:cubicBezTo>
                    <a:pt x="603" y="978"/>
                    <a:pt x="599" y="974"/>
                    <a:pt x="595" y="971"/>
                  </a:cubicBezTo>
                  <a:cubicBezTo>
                    <a:pt x="599" y="967"/>
                    <a:pt x="605" y="963"/>
                    <a:pt x="610" y="961"/>
                  </a:cubicBezTo>
                  <a:close/>
                  <a:moveTo>
                    <a:pt x="587" y="0"/>
                  </a:moveTo>
                  <a:cubicBezTo>
                    <a:pt x="577" y="0"/>
                    <a:pt x="566" y="4"/>
                    <a:pt x="556" y="12"/>
                  </a:cubicBezTo>
                  <a:cubicBezTo>
                    <a:pt x="444" y="115"/>
                    <a:pt x="336" y="221"/>
                    <a:pt x="232" y="329"/>
                  </a:cubicBezTo>
                  <a:cubicBezTo>
                    <a:pt x="183" y="380"/>
                    <a:pt x="135" y="432"/>
                    <a:pt x="88" y="482"/>
                  </a:cubicBezTo>
                  <a:cubicBezTo>
                    <a:pt x="60" y="516"/>
                    <a:pt x="3" y="561"/>
                    <a:pt x="1" y="609"/>
                  </a:cubicBezTo>
                  <a:cubicBezTo>
                    <a:pt x="1" y="650"/>
                    <a:pt x="12" y="672"/>
                    <a:pt x="40" y="700"/>
                  </a:cubicBezTo>
                  <a:cubicBezTo>
                    <a:pt x="101" y="760"/>
                    <a:pt x="168" y="814"/>
                    <a:pt x="232" y="870"/>
                  </a:cubicBezTo>
                  <a:cubicBezTo>
                    <a:pt x="351" y="976"/>
                    <a:pt x="469" y="1083"/>
                    <a:pt x="588" y="1187"/>
                  </a:cubicBezTo>
                  <a:cubicBezTo>
                    <a:pt x="598" y="1196"/>
                    <a:pt x="610" y="1200"/>
                    <a:pt x="622" y="1200"/>
                  </a:cubicBezTo>
                  <a:cubicBezTo>
                    <a:pt x="633" y="1200"/>
                    <a:pt x="644" y="1196"/>
                    <a:pt x="653" y="1187"/>
                  </a:cubicBezTo>
                  <a:lnTo>
                    <a:pt x="1220" y="665"/>
                  </a:lnTo>
                  <a:cubicBezTo>
                    <a:pt x="1255" y="634"/>
                    <a:pt x="1223" y="587"/>
                    <a:pt x="1187" y="587"/>
                  </a:cubicBezTo>
                  <a:cubicBezTo>
                    <a:pt x="1186" y="587"/>
                    <a:pt x="1185" y="587"/>
                    <a:pt x="1185" y="587"/>
                  </a:cubicBezTo>
                  <a:cubicBezTo>
                    <a:pt x="1181" y="575"/>
                    <a:pt x="1175" y="564"/>
                    <a:pt x="1162" y="557"/>
                  </a:cubicBezTo>
                  <a:cubicBezTo>
                    <a:pt x="1062" y="488"/>
                    <a:pt x="968" y="411"/>
                    <a:pt x="883" y="326"/>
                  </a:cubicBezTo>
                  <a:cubicBezTo>
                    <a:pt x="812" y="255"/>
                    <a:pt x="756" y="165"/>
                    <a:pt x="670" y="113"/>
                  </a:cubicBezTo>
                  <a:cubicBezTo>
                    <a:pt x="648" y="98"/>
                    <a:pt x="627" y="93"/>
                    <a:pt x="605" y="93"/>
                  </a:cubicBezTo>
                  <a:cubicBezTo>
                    <a:pt x="610" y="89"/>
                    <a:pt x="616" y="83"/>
                    <a:pt x="622" y="78"/>
                  </a:cubicBezTo>
                  <a:cubicBezTo>
                    <a:pt x="657" y="47"/>
                    <a:pt x="624" y="0"/>
                    <a:pt x="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9"/>
            <p:cNvSpPr/>
            <p:nvPr/>
          </p:nvSpPr>
          <p:spPr>
            <a:xfrm>
              <a:off x="3322883" y="3250752"/>
              <a:ext cx="119553" cy="113359"/>
            </a:xfrm>
            <a:custGeom>
              <a:avLst/>
              <a:gdLst/>
              <a:ahLst/>
              <a:cxnLst/>
              <a:rect l="l" t="t" r="r" b="b"/>
              <a:pathLst>
                <a:path w="579" h="549" extrusionOk="0">
                  <a:moveTo>
                    <a:pt x="299" y="141"/>
                  </a:moveTo>
                  <a:lnTo>
                    <a:pt x="312" y="156"/>
                  </a:lnTo>
                  <a:cubicBezTo>
                    <a:pt x="303" y="158"/>
                    <a:pt x="293" y="162"/>
                    <a:pt x="286" y="163"/>
                  </a:cubicBezTo>
                  <a:cubicBezTo>
                    <a:pt x="290" y="156"/>
                    <a:pt x="293" y="149"/>
                    <a:pt x="299" y="141"/>
                  </a:cubicBezTo>
                  <a:close/>
                  <a:moveTo>
                    <a:pt x="375" y="225"/>
                  </a:moveTo>
                  <a:cubicBezTo>
                    <a:pt x="377" y="227"/>
                    <a:pt x="377" y="229"/>
                    <a:pt x="379" y="231"/>
                  </a:cubicBezTo>
                  <a:cubicBezTo>
                    <a:pt x="375" y="232"/>
                    <a:pt x="372" y="232"/>
                    <a:pt x="368" y="234"/>
                  </a:cubicBezTo>
                  <a:cubicBezTo>
                    <a:pt x="370" y="231"/>
                    <a:pt x="372" y="229"/>
                    <a:pt x="375" y="227"/>
                  </a:cubicBezTo>
                  <a:cubicBezTo>
                    <a:pt x="375" y="225"/>
                    <a:pt x="375" y="225"/>
                    <a:pt x="375" y="225"/>
                  </a:cubicBezTo>
                  <a:close/>
                  <a:moveTo>
                    <a:pt x="450" y="309"/>
                  </a:moveTo>
                  <a:cubicBezTo>
                    <a:pt x="452" y="311"/>
                    <a:pt x="454" y="313"/>
                    <a:pt x="457" y="316"/>
                  </a:cubicBezTo>
                  <a:cubicBezTo>
                    <a:pt x="456" y="315"/>
                    <a:pt x="454" y="314"/>
                    <a:pt x="452" y="314"/>
                  </a:cubicBezTo>
                  <a:cubicBezTo>
                    <a:pt x="448" y="314"/>
                    <a:pt x="444" y="316"/>
                    <a:pt x="439" y="320"/>
                  </a:cubicBezTo>
                  <a:cubicBezTo>
                    <a:pt x="442" y="316"/>
                    <a:pt x="446" y="313"/>
                    <a:pt x="450" y="309"/>
                  </a:cubicBezTo>
                  <a:close/>
                  <a:moveTo>
                    <a:pt x="290" y="348"/>
                  </a:moveTo>
                  <a:cubicBezTo>
                    <a:pt x="286" y="354"/>
                    <a:pt x="280" y="361"/>
                    <a:pt x="275" y="367"/>
                  </a:cubicBezTo>
                  <a:cubicBezTo>
                    <a:pt x="271" y="363"/>
                    <a:pt x="269" y="359"/>
                    <a:pt x="265" y="356"/>
                  </a:cubicBezTo>
                  <a:lnTo>
                    <a:pt x="290" y="348"/>
                  </a:lnTo>
                  <a:close/>
                  <a:moveTo>
                    <a:pt x="299" y="1"/>
                  </a:moveTo>
                  <a:cubicBezTo>
                    <a:pt x="295" y="1"/>
                    <a:pt x="291" y="1"/>
                    <a:pt x="286" y="3"/>
                  </a:cubicBezTo>
                  <a:cubicBezTo>
                    <a:pt x="168" y="46"/>
                    <a:pt x="139" y="180"/>
                    <a:pt x="30" y="227"/>
                  </a:cubicBezTo>
                  <a:cubicBezTo>
                    <a:pt x="1" y="240"/>
                    <a:pt x="2" y="279"/>
                    <a:pt x="21" y="300"/>
                  </a:cubicBezTo>
                  <a:cubicBezTo>
                    <a:pt x="60" y="344"/>
                    <a:pt x="101" y="389"/>
                    <a:pt x="140" y="434"/>
                  </a:cubicBezTo>
                  <a:cubicBezTo>
                    <a:pt x="170" y="466"/>
                    <a:pt x="209" y="531"/>
                    <a:pt x="254" y="544"/>
                  </a:cubicBezTo>
                  <a:cubicBezTo>
                    <a:pt x="265" y="547"/>
                    <a:pt x="275" y="548"/>
                    <a:pt x="285" y="548"/>
                  </a:cubicBezTo>
                  <a:cubicBezTo>
                    <a:pt x="352" y="548"/>
                    <a:pt x="400" y="483"/>
                    <a:pt x="450" y="438"/>
                  </a:cubicBezTo>
                  <a:cubicBezTo>
                    <a:pt x="491" y="398"/>
                    <a:pt x="579" y="341"/>
                    <a:pt x="538" y="272"/>
                  </a:cubicBezTo>
                  <a:cubicBezTo>
                    <a:pt x="491" y="191"/>
                    <a:pt x="409" y="121"/>
                    <a:pt x="342" y="52"/>
                  </a:cubicBezTo>
                  <a:cubicBezTo>
                    <a:pt x="342" y="26"/>
                    <a:pt x="324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9"/>
            <p:cNvSpPr/>
            <p:nvPr/>
          </p:nvSpPr>
          <p:spPr>
            <a:xfrm>
              <a:off x="3322883" y="2724636"/>
              <a:ext cx="119553" cy="113565"/>
            </a:xfrm>
            <a:custGeom>
              <a:avLst/>
              <a:gdLst/>
              <a:ahLst/>
              <a:cxnLst/>
              <a:rect l="l" t="t" r="r" b="b"/>
              <a:pathLst>
                <a:path w="579" h="550" extrusionOk="0">
                  <a:moveTo>
                    <a:pt x="299" y="140"/>
                  </a:moveTo>
                  <a:lnTo>
                    <a:pt x="312" y="155"/>
                  </a:lnTo>
                  <a:cubicBezTo>
                    <a:pt x="303" y="157"/>
                    <a:pt x="293" y="161"/>
                    <a:pt x="286" y="165"/>
                  </a:cubicBezTo>
                  <a:cubicBezTo>
                    <a:pt x="290" y="155"/>
                    <a:pt x="293" y="148"/>
                    <a:pt x="299" y="140"/>
                  </a:cubicBezTo>
                  <a:close/>
                  <a:moveTo>
                    <a:pt x="375" y="224"/>
                  </a:moveTo>
                  <a:cubicBezTo>
                    <a:pt x="377" y="226"/>
                    <a:pt x="377" y="228"/>
                    <a:pt x="379" y="230"/>
                  </a:cubicBezTo>
                  <a:cubicBezTo>
                    <a:pt x="375" y="232"/>
                    <a:pt x="372" y="232"/>
                    <a:pt x="368" y="234"/>
                  </a:cubicBezTo>
                  <a:cubicBezTo>
                    <a:pt x="370" y="230"/>
                    <a:pt x="372" y="228"/>
                    <a:pt x="375" y="226"/>
                  </a:cubicBezTo>
                  <a:cubicBezTo>
                    <a:pt x="375" y="226"/>
                    <a:pt x="375" y="226"/>
                    <a:pt x="375" y="224"/>
                  </a:cubicBezTo>
                  <a:close/>
                  <a:moveTo>
                    <a:pt x="450" y="308"/>
                  </a:moveTo>
                  <a:cubicBezTo>
                    <a:pt x="451" y="310"/>
                    <a:pt x="453" y="312"/>
                    <a:pt x="455" y="314"/>
                  </a:cubicBezTo>
                  <a:lnTo>
                    <a:pt x="455" y="314"/>
                  </a:lnTo>
                  <a:cubicBezTo>
                    <a:pt x="454" y="314"/>
                    <a:pt x="453" y="314"/>
                    <a:pt x="452" y="314"/>
                  </a:cubicBezTo>
                  <a:cubicBezTo>
                    <a:pt x="448" y="314"/>
                    <a:pt x="444" y="316"/>
                    <a:pt x="439" y="319"/>
                  </a:cubicBezTo>
                  <a:cubicBezTo>
                    <a:pt x="442" y="316"/>
                    <a:pt x="446" y="312"/>
                    <a:pt x="450" y="308"/>
                  </a:cubicBezTo>
                  <a:close/>
                  <a:moveTo>
                    <a:pt x="290" y="347"/>
                  </a:moveTo>
                  <a:lnTo>
                    <a:pt x="290" y="347"/>
                  </a:lnTo>
                  <a:cubicBezTo>
                    <a:pt x="286" y="355"/>
                    <a:pt x="280" y="360"/>
                    <a:pt x="275" y="366"/>
                  </a:cubicBezTo>
                  <a:cubicBezTo>
                    <a:pt x="271" y="362"/>
                    <a:pt x="269" y="359"/>
                    <a:pt x="265" y="355"/>
                  </a:cubicBezTo>
                  <a:lnTo>
                    <a:pt x="290" y="347"/>
                  </a:lnTo>
                  <a:close/>
                  <a:moveTo>
                    <a:pt x="299" y="0"/>
                  </a:moveTo>
                  <a:cubicBezTo>
                    <a:pt x="295" y="0"/>
                    <a:pt x="291" y="1"/>
                    <a:pt x="286" y="2"/>
                  </a:cubicBezTo>
                  <a:cubicBezTo>
                    <a:pt x="168" y="45"/>
                    <a:pt x="139" y="180"/>
                    <a:pt x="30" y="226"/>
                  </a:cubicBezTo>
                  <a:cubicBezTo>
                    <a:pt x="1" y="239"/>
                    <a:pt x="2" y="278"/>
                    <a:pt x="21" y="299"/>
                  </a:cubicBezTo>
                  <a:cubicBezTo>
                    <a:pt x="60" y="344"/>
                    <a:pt x="101" y="388"/>
                    <a:pt x="140" y="433"/>
                  </a:cubicBezTo>
                  <a:cubicBezTo>
                    <a:pt x="170" y="465"/>
                    <a:pt x="209" y="532"/>
                    <a:pt x="254" y="545"/>
                  </a:cubicBezTo>
                  <a:cubicBezTo>
                    <a:pt x="265" y="548"/>
                    <a:pt x="275" y="549"/>
                    <a:pt x="285" y="549"/>
                  </a:cubicBezTo>
                  <a:cubicBezTo>
                    <a:pt x="352" y="549"/>
                    <a:pt x="399" y="482"/>
                    <a:pt x="450" y="437"/>
                  </a:cubicBezTo>
                  <a:cubicBezTo>
                    <a:pt x="491" y="398"/>
                    <a:pt x="579" y="340"/>
                    <a:pt x="538" y="273"/>
                  </a:cubicBezTo>
                  <a:cubicBezTo>
                    <a:pt x="491" y="193"/>
                    <a:pt x="409" y="120"/>
                    <a:pt x="342" y="51"/>
                  </a:cubicBezTo>
                  <a:cubicBezTo>
                    <a:pt x="342" y="25"/>
                    <a:pt x="32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9"/>
            <p:cNvSpPr/>
            <p:nvPr/>
          </p:nvSpPr>
          <p:spPr>
            <a:xfrm>
              <a:off x="2624148" y="2652781"/>
              <a:ext cx="172413" cy="305181"/>
            </a:xfrm>
            <a:custGeom>
              <a:avLst/>
              <a:gdLst/>
              <a:ahLst/>
              <a:cxnLst/>
              <a:rect l="l" t="t" r="r" b="b"/>
              <a:pathLst>
                <a:path w="835" h="1478" extrusionOk="0">
                  <a:moveTo>
                    <a:pt x="667" y="0"/>
                  </a:moveTo>
                  <a:cubicBezTo>
                    <a:pt x="654" y="0"/>
                    <a:pt x="640" y="5"/>
                    <a:pt x="627" y="17"/>
                  </a:cubicBezTo>
                  <a:cubicBezTo>
                    <a:pt x="508" y="127"/>
                    <a:pt x="402" y="240"/>
                    <a:pt x="303" y="367"/>
                  </a:cubicBezTo>
                  <a:cubicBezTo>
                    <a:pt x="256" y="427"/>
                    <a:pt x="208" y="483"/>
                    <a:pt x="152" y="535"/>
                  </a:cubicBezTo>
                  <a:cubicBezTo>
                    <a:pt x="100" y="582"/>
                    <a:pt x="49" y="628"/>
                    <a:pt x="12" y="688"/>
                  </a:cubicBezTo>
                  <a:cubicBezTo>
                    <a:pt x="3" y="707"/>
                    <a:pt x="1" y="723"/>
                    <a:pt x="6" y="738"/>
                  </a:cubicBezTo>
                  <a:cubicBezTo>
                    <a:pt x="8" y="749"/>
                    <a:pt x="14" y="761"/>
                    <a:pt x="23" y="772"/>
                  </a:cubicBezTo>
                  <a:cubicBezTo>
                    <a:pt x="252" y="999"/>
                    <a:pt x="480" y="1229"/>
                    <a:pt x="707" y="1460"/>
                  </a:cubicBezTo>
                  <a:cubicBezTo>
                    <a:pt x="720" y="1473"/>
                    <a:pt x="734" y="1478"/>
                    <a:pt x="747" y="1478"/>
                  </a:cubicBezTo>
                  <a:cubicBezTo>
                    <a:pt x="793" y="1478"/>
                    <a:pt x="835" y="1417"/>
                    <a:pt x="793" y="1374"/>
                  </a:cubicBezTo>
                  <a:cubicBezTo>
                    <a:pt x="577" y="1154"/>
                    <a:pt x="359" y="934"/>
                    <a:pt x="141" y="718"/>
                  </a:cubicBezTo>
                  <a:cubicBezTo>
                    <a:pt x="174" y="677"/>
                    <a:pt x="213" y="643"/>
                    <a:pt x="252" y="608"/>
                  </a:cubicBezTo>
                  <a:cubicBezTo>
                    <a:pt x="308" y="556"/>
                    <a:pt x="355" y="496"/>
                    <a:pt x="402" y="436"/>
                  </a:cubicBezTo>
                  <a:cubicBezTo>
                    <a:pt x="497" y="315"/>
                    <a:pt x="599" y="207"/>
                    <a:pt x="713" y="102"/>
                  </a:cubicBezTo>
                  <a:cubicBezTo>
                    <a:pt x="758" y="62"/>
                    <a:pt x="716" y="0"/>
                    <a:pt x="6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9"/>
            <p:cNvSpPr/>
            <p:nvPr/>
          </p:nvSpPr>
          <p:spPr>
            <a:xfrm>
              <a:off x="2551879" y="2644728"/>
              <a:ext cx="181498" cy="319841"/>
            </a:xfrm>
            <a:custGeom>
              <a:avLst/>
              <a:gdLst/>
              <a:ahLst/>
              <a:cxnLst/>
              <a:rect l="l" t="t" r="r" b="b"/>
              <a:pathLst>
                <a:path w="879" h="1549" extrusionOk="0">
                  <a:moveTo>
                    <a:pt x="612" y="1"/>
                  </a:moveTo>
                  <a:cubicBezTo>
                    <a:pt x="594" y="1"/>
                    <a:pt x="575" y="9"/>
                    <a:pt x="561" y="28"/>
                  </a:cubicBezTo>
                  <a:cubicBezTo>
                    <a:pt x="394" y="281"/>
                    <a:pt x="207" y="522"/>
                    <a:pt x="26" y="764"/>
                  </a:cubicBezTo>
                  <a:cubicBezTo>
                    <a:pt x="0" y="798"/>
                    <a:pt x="19" y="829"/>
                    <a:pt x="47" y="844"/>
                  </a:cubicBezTo>
                  <a:cubicBezTo>
                    <a:pt x="52" y="852"/>
                    <a:pt x="60" y="857"/>
                    <a:pt x="71" y="863"/>
                  </a:cubicBezTo>
                  <a:cubicBezTo>
                    <a:pt x="134" y="891"/>
                    <a:pt x="177" y="973"/>
                    <a:pt x="220" y="1025"/>
                  </a:cubicBezTo>
                  <a:cubicBezTo>
                    <a:pt x="271" y="1087"/>
                    <a:pt x="325" y="1145"/>
                    <a:pt x="379" y="1202"/>
                  </a:cubicBezTo>
                  <a:cubicBezTo>
                    <a:pt x="492" y="1322"/>
                    <a:pt x="615" y="1432"/>
                    <a:pt x="744" y="1534"/>
                  </a:cubicBezTo>
                  <a:cubicBezTo>
                    <a:pt x="757" y="1544"/>
                    <a:pt x="771" y="1549"/>
                    <a:pt x="784" y="1549"/>
                  </a:cubicBezTo>
                  <a:cubicBezTo>
                    <a:pt x="835" y="1549"/>
                    <a:pt x="879" y="1487"/>
                    <a:pt x="830" y="1448"/>
                  </a:cubicBezTo>
                  <a:cubicBezTo>
                    <a:pt x="701" y="1346"/>
                    <a:pt x="578" y="1236"/>
                    <a:pt x="464" y="1117"/>
                  </a:cubicBezTo>
                  <a:cubicBezTo>
                    <a:pt x="405" y="1053"/>
                    <a:pt x="347" y="990"/>
                    <a:pt x="293" y="923"/>
                  </a:cubicBezTo>
                  <a:cubicBezTo>
                    <a:pt x="254" y="876"/>
                    <a:pt x="216" y="816"/>
                    <a:pt x="166" y="779"/>
                  </a:cubicBezTo>
                  <a:cubicBezTo>
                    <a:pt x="338" y="552"/>
                    <a:pt x="509" y="326"/>
                    <a:pt x="668" y="89"/>
                  </a:cubicBezTo>
                  <a:cubicBezTo>
                    <a:pt x="698" y="44"/>
                    <a:pt x="656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9"/>
            <p:cNvSpPr/>
            <p:nvPr/>
          </p:nvSpPr>
          <p:spPr>
            <a:xfrm>
              <a:off x="2475894" y="2652781"/>
              <a:ext cx="172206" cy="305181"/>
            </a:xfrm>
            <a:custGeom>
              <a:avLst/>
              <a:gdLst/>
              <a:ahLst/>
              <a:cxnLst/>
              <a:rect l="l" t="t" r="r" b="b"/>
              <a:pathLst>
                <a:path w="834" h="1478" extrusionOk="0">
                  <a:moveTo>
                    <a:pt x="666" y="0"/>
                  </a:moveTo>
                  <a:cubicBezTo>
                    <a:pt x="652" y="0"/>
                    <a:pt x="638" y="5"/>
                    <a:pt x="625" y="17"/>
                  </a:cubicBezTo>
                  <a:cubicBezTo>
                    <a:pt x="508" y="127"/>
                    <a:pt x="400" y="240"/>
                    <a:pt x="301" y="367"/>
                  </a:cubicBezTo>
                  <a:cubicBezTo>
                    <a:pt x="254" y="427"/>
                    <a:pt x="206" y="483"/>
                    <a:pt x="152" y="535"/>
                  </a:cubicBezTo>
                  <a:cubicBezTo>
                    <a:pt x="100" y="582"/>
                    <a:pt x="49" y="628"/>
                    <a:pt x="12" y="688"/>
                  </a:cubicBezTo>
                  <a:cubicBezTo>
                    <a:pt x="1" y="707"/>
                    <a:pt x="1" y="723"/>
                    <a:pt x="5" y="738"/>
                  </a:cubicBezTo>
                  <a:cubicBezTo>
                    <a:pt x="7" y="749"/>
                    <a:pt x="12" y="761"/>
                    <a:pt x="23" y="772"/>
                  </a:cubicBezTo>
                  <a:cubicBezTo>
                    <a:pt x="253" y="999"/>
                    <a:pt x="480" y="1229"/>
                    <a:pt x="706" y="1460"/>
                  </a:cubicBezTo>
                  <a:cubicBezTo>
                    <a:pt x="718" y="1473"/>
                    <a:pt x="732" y="1478"/>
                    <a:pt x="746" y="1478"/>
                  </a:cubicBezTo>
                  <a:cubicBezTo>
                    <a:pt x="792" y="1478"/>
                    <a:pt x="833" y="1417"/>
                    <a:pt x="791" y="1374"/>
                  </a:cubicBezTo>
                  <a:cubicBezTo>
                    <a:pt x="575" y="1154"/>
                    <a:pt x="359" y="934"/>
                    <a:pt x="141" y="718"/>
                  </a:cubicBezTo>
                  <a:cubicBezTo>
                    <a:pt x="172" y="677"/>
                    <a:pt x="213" y="643"/>
                    <a:pt x="251" y="608"/>
                  </a:cubicBezTo>
                  <a:cubicBezTo>
                    <a:pt x="307" y="556"/>
                    <a:pt x="353" y="496"/>
                    <a:pt x="400" y="436"/>
                  </a:cubicBezTo>
                  <a:cubicBezTo>
                    <a:pt x="495" y="315"/>
                    <a:pt x="599" y="207"/>
                    <a:pt x="713" y="102"/>
                  </a:cubicBezTo>
                  <a:cubicBezTo>
                    <a:pt x="757" y="62"/>
                    <a:pt x="714" y="0"/>
                    <a:pt x="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9"/>
            <p:cNvSpPr/>
            <p:nvPr/>
          </p:nvSpPr>
          <p:spPr>
            <a:xfrm>
              <a:off x="2403625" y="2644728"/>
              <a:ext cx="181498" cy="319841"/>
            </a:xfrm>
            <a:custGeom>
              <a:avLst/>
              <a:gdLst/>
              <a:ahLst/>
              <a:cxnLst/>
              <a:rect l="l" t="t" r="r" b="b"/>
              <a:pathLst>
                <a:path w="879" h="1549" extrusionOk="0">
                  <a:moveTo>
                    <a:pt x="612" y="1"/>
                  </a:moveTo>
                  <a:cubicBezTo>
                    <a:pt x="593" y="1"/>
                    <a:pt x="574" y="9"/>
                    <a:pt x="562" y="28"/>
                  </a:cubicBezTo>
                  <a:cubicBezTo>
                    <a:pt x="392" y="281"/>
                    <a:pt x="207" y="522"/>
                    <a:pt x="25" y="764"/>
                  </a:cubicBezTo>
                  <a:cubicBezTo>
                    <a:pt x="0" y="798"/>
                    <a:pt x="17" y="829"/>
                    <a:pt x="45" y="844"/>
                  </a:cubicBezTo>
                  <a:cubicBezTo>
                    <a:pt x="51" y="852"/>
                    <a:pt x="58" y="857"/>
                    <a:pt x="69" y="863"/>
                  </a:cubicBezTo>
                  <a:cubicBezTo>
                    <a:pt x="133" y="891"/>
                    <a:pt x="176" y="973"/>
                    <a:pt x="219" y="1025"/>
                  </a:cubicBezTo>
                  <a:cubicBezTo>
                    <a:pt x="269" y="1087"/>
                    <a:pt x="323" y="1145"/>
                    <a:pt x="377" y="1202"/>
                  </a:cubicBezTo>
                  <a:cubicBezTo>
                    <a:pt x="491" y="1322"/>
                    <a:pt x="614" y="1432"/>
                    <a:pt x="744" y="1534"/>
                  </a:cubicBezTo>
                  <a:cubicBezTo>
                    <a:pt x="757" y="1544"/>
                    <a:pt x="770" y="1549"/>
                    <a:pt x="784" y="1549"/>
                  </a:cubicBezTo>
                  <a:cubicBezTo>
                    <a:pt x="834" y="1549"/>
                    <a:pt x="879" y="1487"/>
                    <a:pt x="830" y="1448"/>
                  </a:cubicBezTo>
                  <a:cubicBezTo>
                    <a:pt x="700" y="1346"/>
                    <a:pt x="578" y="1236"/>
                    <a:pt x="463" y="1117"/>
                  </a:cubicBezTo>
                  <a:cubicBezTo>
                    <a:pt x="403" y="1053"/>
                    <a:pt x="347" y="990"/>
                    <a:pt x="291" y="923"/>
                  </a:cubicBezTo>
                  <a:cubicBezTo>
                    <a:pt x="252" y="876"/>
                    <a:pt x="217" y="816"/>
                    <a:pt x="164" y="779"/>
                  </a:cubicBezTo>
                  <a:cubicBezTo>
                    <a:pt x="336" y="552"/>
                    <a:pt x="508" y="326"/>
                    <a:pt x="666" y="89"/>
                  </a:cubicBezTo>
                  <a:cubicBezTo>
                    <a:pt x="697" y="44"/>
                    <a:pt x="655" y="1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9"/>
            <p:cNvSpPr/>
            <p:nvPr/>
          </p:nvSpPr>
          <p:spPr>
            <a:xfrm>
              <a:off x="2909919" y="2642250"/>
              <a:ext cx="162915" cy="316744"/>
            </a:xfrm>
            <a:custGeom>
              <a:avLst/>
              <a:gdLst/>
              <a:ahLst/>
              <a:cxnLst/>
              <a:rect l="l" t="t" r="r" b="b"/>
              <a:pathLst>
                <a:path w="789" h="1534" extrusionOk="0">
                  <a:moveTo>
                    <a:pt x="136" y="0"/>
                  </a:moveTo>
                  <a:cubicBezTo>
                    <a:pt x="92" y="0"/>
                    <a:pt x="49" y="44"/>
                    <a:pt x="82" y="88"/>
                  </a:cubicBezTo>
                  <a:cubicBezTo>
                    <a:pt x="256" y="334"/>
                    <a:pt x="444" y="567"/>
                    <a:pt x="645" y="789"/>
                  </a:cubicBezTo>
                  <a:cubicBezTo>
                    <a:pt x="543" y="894"/>
                    <a:pt x="440" y="998"/>
                    <a:pt x="338" y="1102"/>
                  </a:cubicBezTo>
                  <a:cubicBezTo>
                    <a:pt x="231" y="1211"/>
                    <a:pt x="112" y="1315"/>
                    <a:pt x="30" y="1444"/>
                  </a:cubicBezTo>
                  <a:cubicBezTo>
                    <a:pt x="0" y="1490"/>
                    <a:pt x="42" y="1533"/>
                    <a:pt x="85" y="1533"/>
                  </a:cubicBezTo>
                  <a:cubicBezTo>
                    <a:pt x="103" y="1533"/>
                    <a:pt x="122" y="1525"/>
                    <a:pt x="134" y="1505"/>
                  </a:cubicBezTo>
                  <a:cubicBezTo>
                    <a:pt x="211" y="1386"/>
                    <a:pt x="326" y="1289"/>
                    <a:pt x="425" y="1188"/>
                  </a:cubicBezTo>
                  <a:cubicBezTo>
                    <a:pt x="537" y="1074"/>
                    <a:pt x="649" y="961"/>
                    <a:pt x="761" y="847"/>
                  </a:cubicBezTo>
                  <a:cubicBezTo>
                    <a:pt x="770" y="838"/>
                    <a:pt x="776" y="827"/>
                    <a:pt x="778" y="815"/>
                  </a:cubicBezTo>
                  <a:cubicBezTo>
                    <a:pt x="789" y="795"/>
                    <a:pt x="789" y="767"/>
                    <a:pt x="768" y="744"/>
                  </a:cubicBezTo>
                  <a:cubicBezTo>
                    <a:pt x="559" y="519"/>
                    <a:pt x="366" y="278"/>
                    <a:pt x="187" y="27"/>
                  </a:cubicBezTo>
                  <a:cubicBezTo>
                    <a:pt x="173" y="8"/>
                    <a:pt x="15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9"/>
            <p:cNvSpPr/>
            <p:nvPr/>
          </p:nvSpPr>
          <p:spPr>
            <a:xfrm>
              <a:off x="2986317" y="2654019"/>
              <a:ext cx="161263" cy="308691"/>
            </a:xfrm>
            <a:custGeom>
              <a:avLst/>
              <a:gdLst/>
              <a:ahLst/>
              <a:cxnLst/>
              <a:rect l="l" t="t" r="r" b="b"/>
              <a:pathLst>
                <a:path w="781" h="1495" extrusionOk="0">
                  <a:moveTo>
                    <a:pt x="133" y="1"/>
                  </a:moveTo>
                  <a:cubicBezTo>
                    <a:pt x="90" y="1"/>
                    <a:pt x="50" y="61"/>
                    <a:pt x="87" y="108"/>
                  </a:cubicBezTo>
                  <a:cubicBezTo>
                    <a:pt x="260" y="328"/>
                    <a:pt x="426" y="570"/>
                    <a:pt x="641" y="753"/>
                  </a:cubicBezTo>
                  <a:cubicBezTo>
                    <a:pt x="447" y="971"/>
                    <a:pt x="247" y="1183"/>
                    <a:pt x="42" y="1390"/>
                  </a:cubicBezTo>
                  <a:cubicBezTo>
                    <a:pt x="0" y="1434"/>
                    <a:pt x="42" y="1494"/>
                    <a:pt x="89" y="1494"/>
                  </a:cubicBezTo>
                  <a:cubicBezTo>
                    <a:pt x="103" y="1494"/>
                    <a:pt x="117" y="1489"/>
                    <a:pt x="130" y="1476"/>
                  </a:cubicBezTo>
                  <a:cubicBezTo>
                    <a:pt x="340" y="1262"/>
                    <a:pt x="546" y="1044"/>
                    <a:pt x="745" y="820"/>
                  </a:cubicBezTo>
                  <a:cubicBezTo>
                    <a:pt x="760" y="803"/>
                    <a:pt x="762" y="783"/>
                    <a:pt x="758" y="766"/>
                  </a:cubicBezTo>
                  <a:cubicBezTo>
                    <a:pt x="777" y="743"/>
                    <a:pt x="780" y="714"/>
                    <a:pt x="752" y="691"/>
                  </a:cubicBezTo>
                  <a:cubicBezTo>
                    <a:pt x="525" y="505"/>
                    <a:pt x="354" y="251"/>
                    <a:pt x="173" y="22"/>
                  </a:cubicBezTo>
                  <a:cubicBezTo>
                    <a:pt x="161" y="7"/>
                    <a:pt x="147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9"/>
            <p:cNvSpPr/>
            <p:nvPr/>
          </p:nvSpPr>
          <p:spPr>
            <a:xfrm>
              <a:off x="3066432" y="2642250"/>
              <a:ext cx="163121" cy="316744"/>
            </a:xfrm>
            <a:custGeom>
              <a:avLst/>
              <a:gdLst/>
              <a:ahLst/>
              <a:cxnLst/>
              <a:rect l="l" t="t" r="r" b="b"/>
              <a:pathLst>
                <a:path w="790" h="1534" extrusionOk="0">
                  <a:moveTo>
                    <a:pt x="137" y="0"/>
                  </a:moveTo>
                  <a:cubicBezTo>
                    <a:pt x="93" y="0"/>
                    <a:pt x="50" y="44"/>
                    <a:pt x="81" y="88"/>
                  </a:cubicBezTo>
                  <a:cubicBezTo>
                    <a:pt x="256" y="334"/>
                    <a:pt x="445" y="567"/>
                    <a:pt x="646" y="789"/>
                  </a:cubicBezTo>
                  <a:cubicBezTo>
                    <a:pt x="543" y="894"/>
                    <a:pt x="441" y="998"/>
                    <a:pt x="338" y="1102"/>
                  </a:cubicBezTo>
                  <a:cubicBezTo>
                    <a:pt x="232" y="1211"/>
                    <a:pt x="113" y="1315"/>
                    <a:pt x="31" y="1444"/>
                  </a:cubicBezTo>
                  <a:cubicBezTo>
                    <a:pt x="1" y="1490"/>
                    <a:pt x="42" y="1533"/>
                    <a:pt x="85" y="1533"/>
                  </a:cubicBezTo>
                  <a:cubicBezTo>
                    <a:pt x="103" y="1533"/>
                    <a:pt x="122" y="1525"/>
                    <a:pt x="135" y="1505"/>
                  </a:cubicBezTo>
                  <a:cubicBezTo>
                    <a:pt x="212" y="1386"/>
                    <a:pt x="325" y="1289"/>
                    <a:pt x="424" y="1188"/>
                  </a:cubicBezTo>
                  <a:cubicBezTo>
                    <a:pt x="536" y="1074"/>
                    <a:pt x="648" y="961"/>
                    <a:pt x="760" y="847"/>
                  </a:cubicBezTo>
                  <a:cubicBezTo>
                    <a:pt x="771" y="838"/>
                    <a:pt x="775" y="827"/>
                    <a:pt x="777" y="815"/>
                  </a:cubicBezTo>
                  <a:cubicBezTo>
                    <a:pt x="788" y="795"/>
                    <a:pt x="790" y="767"/>
                    <a:pt x="769" y="744"/>
                  </a:cubicBezTo>
                  <a:cubicBezTo>
                    <a:pt x="560" y="519"/>
                    <a:pt x="364" y="278"/>
                    <a:pt x="187" y="27"/>
                  </a:cubicBezTo>
                  <a:cubicBezTo>
                    <a:pt x="174" y="8"/>
                    <a:pt x="155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9"/>
            <p:cNvSpPr/>
            <p:nvPr/>
          </p:nvSpPr>
          <p:spPr>
            <a:xfrm>
              <a:off x="3143037" y="2654019"/>
              <a:ext cx="161263" cy="308691"/>
            </a:xfrm>
            <a:custGeom>
              <a:avLst/>
              <a:gdLst/>
              <a:ahLst/>
              <a:cxnLst/>
              <a:rect l="l" t="t" r="r" b="b"/>
              <a:pathLst>
                <a:path w="781" h="1495" extrusionOk="0">
                  <a:moveTo>
                    <a:pt x="133" y="1"/>
                  </a:moveTo>
                  <a:cubicBezTo>
                    <a:pt x="90" y="1"/>
                    <a:pt x="50" y="61"/>
                    <a:pt x="87" y="108"/>
                  </a:cubicBezTo>
                  <a:cubicBezTo>
                    <a:pt x="260" y="328"/>
                    <a:pt x="424" y="570"/>
                    <a:pt x="640" y="753"/>
                  </a:cubicBezTo>
                  <a:cubicBezTo>
                    <a:pt x="445" y="971"/>
                    <a:pt x="247" y="1183"/>
                    <a:pt x="42" y="1390"/>
                  </a:cubicBezTo>
                  <a:cubicBezTo>
                    <a:pt x="0" y="1434"/>
                    <a:pt x="42" y="1494"/>
                    <a:pt x="88" y="1494"/>
                  </a:cubicBezTo>
                  <a:cubicBezTo>
                    <a:pt x="101" y="1494"/>
                    <a:pt x="115" y="1489"/>
                    <a:pt x="128" y="1476"/>
                  </a:cubicBezTo>
                  <a:cubicBezTo>
                    <a:pt x="338" y="1262"/>
                    <a:pt x="543" y="1044"/>
                    <a:pt x="743" y="820"/>
                  </a:cubicBezTo>
                  <a:cubicBezTo>
                    <a:pt x="758" y="803"/>
                    <a:pt x="762" y="783"/>
                    <a:pt x="758" y="766"/>
                  </a:cubicBezTo>
                  <a:cubicBezTo>
                    <a:pt x="777" y="743"/>
                    <a:pt x="780" y="714"/>
                    <a:pt x="752" y="691"/>
                  </a:cubicBezTo>
                  <a:cubicBezTo>
                    <a:pt x="523" y="505"/>
                    <a:pt x="353" y="251"/>
                    <a:pt x="172" y="22"/>
                  </a:cubicBezTo>
                  <a:cubicBezTo>
                    <a:pt x="161" y="7"/>
                    <a:pt x="147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9"/>
            <p:cNvSpPr/>
            <p:nvPr/>
          </p:nvSpPr>
          <p:spPr>
            <a:xfrm>
              <a:off x="2731931" y="2671570"/>
              <a:ext cx="252528" cy="254799"/>
            </a:xfrm>
            <a:custGeom>
              <a:avLst/>
              <a:gdLst/>
              <a:ahLst/>
              <a:cxnLst/>
              <a:rect l="l" t="t" r="r" b="b"/>
              <a:pathLst>
                <a:path w="1223" h="1234" extrusionOk="0">
                  <a:moveTo>
                    <a:pt x="683" y="170"/>
                  </a:moveTo>
                  <a:cubicBezTo>
                    <a:pt x="683" y="172"/>
                    <a:pt x="685" y="172"/>
                    <a:pt x="687" y="174"/>
                  </a:cubicBezTo>
                  <a:cubicBezTo>
                    <a:pt x="685" y="177"/>
                    <a:pt x="683" y="181"/>
                    <a:pt x="683" y="185"/>
                  </a:cubicBezTo>
                  <a:cubicBezTo>
                    <a:pt x="683" y="185"/>
                    <a:pt x="683" y="183"/>
                    <a:pt x="681" y="183"/>
                  </a:cubicBezTo>
                  <a:cubicBezTo>
                    <a:pt x="681" y="179"/>
                    <a:pt x="683" y="176"/>
                    <a:pt x="683" y="170"/>
                  </a:cubicBezTo>
                  <a:close/>
                  <a:moveTo>
                    <a:pt x="562" y="120"/>
                  </a:moveTo>
                  <a:lnTo>
                    <a:pt x="458" y="233"/>
                  </a:lnTo>
                  <a:cubicBezTo>
                    <a:pt x="443" y="245"/>
                    <a:pt x="430" y="258"/>
                    <a:pt x="417" y="271"/>
                  </a:cubicBezTo>
                  <a:cubicBezTo>
                    <a:pt x="465" y="213"/>
                    <a:pt x="523" y="149"/>
                    <a:pt x="562" y="120"/>
                  </a:cubicBezTo>
                  <a:close/>
                  <a:moveTo>
                    <a:pt x="234" y="593"/>
                  </a:moveTo>
                  <a:cubicBezTo>
                    <a:pt x="238" y="599"/>
                    <a:pt x="241" y="602"/>
                    <a:pt x="245" y="608"/>
                  </a:cubicBezTo>
                  <a:cubicBezTo>
                    <a:pt x="243" y="612"/>
                    <a:pt x="243" y="616"/>
                    <a:pt x="243" y="619"/>
                  </a:cubicBezTo>
                  <a:cubicBezTo>
                    <a:pt x="236" y="616"/>
                    <a:pt x="230" y="610"/>
                    <a:pt x="223" y="606"/>
                  </a:cubicBezTo>
                  <a:cubicBezTo>
                    <a:pt x="226" y="602"/>
                    <a:pt x="230" y="597"/>
                    <a:pt x="234" y="593"/>
                  </a:cubicBezTo>
                  <a:close/>
                  <a:moveTo>
                    <a:pt x="599" y="379"/>
                  </a:moveTo>
                  <a:cubicBezTo>
                    <a:pt x="681" y="451"/>
                    <a:pt x="763" y="522"/>
                    <a:pt x="843" y="595"/>
                  </a:cubicBezTo>
                  <a:cubicBezTo>
                    <a:pt x="849" y="599"/>
                    <a:pt x="853" y="602"/>
                    <a:pt x="858" y="606"/>
                  </a:cubicBezTo>
                  <a:cubicBezTo>
                    <a:pt x="849" y="621"/>
                    <a:pt x="834" y="634"/>
                    <a:pt x="814" y="647"/>
                  </a:cubicBezTo>
                  <a:cubicBezTo>
                    <a:pt x="784" y="670"/>
                    <a:pt x="754" y="694"/>
                    <a:pt x="724" y="718"/>
                  </a:cubicBezTo>
                  <a:cubicBezTo>
                    <a:pt x="691" y="746"/>
                    <a:pt x="650" y="780"/>
                    <a:pt x="625" y="819"/>
                  </a:cubicBezTo>
                  <a:cubicBezTo>
                    <a:pt x="553" y="737"/>
                    <a:pt x="480" y="653"/>
                    <a:pt x="405" y="571"/>
                  </a:cubicBezTo>
                  <a:cubicBezTo>
                    <a:pt x="467" y="502"/>
                    <a:pt x="530" y="438"/>
                    <a:pt x="599" y="379"/>
                  </a:cubicBezTo>
                  <a:close/>
                  <a:moveTo>
                    <a:pt x="588" y="0"/>
                  </a:moveTo>
                  <a:cubicBezTo>
                    <a:pt x="553" y="0"/>
                    <a:pt x="530" y="13"/>
                    <a:pt x="504" y="39"/>
                  </a:cubicBezTo>
                  <a:cubicBezTo>
                    <a:pt x="444" y="99"/>
                    <a:pt x="390" y="168"/>
                    <a:pt x="334" y="231"/>
                  </a:cubicBezTo>
                  <a:cubicBezTo>
                    <a:pt x="228" y="349"/>
                    <a:pt x="124" y="468"/>
                    <a:pt x="18" y="588"/>
                  </a:cubicBezTo>
                  <a:cubicBezTo>
                    <a:pt x="1" y="606"/>
                    <a:pt x="1" y="632"/>
                    <a:pt x="18" y="651"/>
                  </a:cubicBezTo>
                  <a:lnTo>
                    <a:pt x="541" y="1220"/>
                  </a:lnTo>
                  <a:cubicBezTo>
                    <a:pt x="551" y="1229"/>
                    <a:pt x="561" y="1233"/>
                    <a:pt x="571" y="1233"/>
                  </a:cubicBezTo>
                  <a:cubicBezTo>
                    <a:pt x="596" y="1233"/>
                    <a:pt x="619" y="1209"/>
                    <a:pt x="618" y="1182"/>
                  </a:cubicBezTo>
                  <a:cubicBezTo>
                    <a:pt x="631" y="1180"/>
                    <a:pt x="640" y="1173"/>
                    <a:pt x="650" y="1162"/>
                  </a:cubicBezTo>
                  <a:cubicBezTo>
                    <a:pt x="717" y="1061"/>
                    <a:pt x="793" y="968"/>
                    <a:pt x="879" y="880"/>
                  </a:cubicBezTo>
                  <a:cubicBezTo>
                    <a:pt x="950" y="809"/>
                    <a:pt x="1039" y="755"/>
                    <a:pt x="1093" y="668"/>
                  </a:cubicBezTo>
                  <a:cubicBezTo>
                    <a:pt x="1106" y="647"/>
                    <a:pt x="1112" y="625"/>
                    <a:pt x="1112" y="604"/>
                  </a:cubicBezTo>
                  <a:cubicBezTo>
                    <a:pt x="1118" y="610"/>
                    <a:pt x="1121" y="616"/>
                    <a:pt x="1127" y="621"/>
                  </a:cubicBezTo>
                  <a:cubicBezTo>
                    <a:pt x="1136" y="631"/>
                    <a:pt x="1147" y="635"/>
                    <a:pt x="1157" y="635"/>
                  </a:cubicBezTo>
                  <a:cubicBezTo>
                    <a:pt x="1192" y="635"/>
                    <a:pt x="1222" y="589"/>
                    <a:pt x="1192" y="556"/>
                  </a:cubicBezTo>
                  <a:cubicBezTo>
                    <a:pt x="1090" y="444"/>
                    <a:pt x="983" y="336"/>
                    <a:pt x="875" y="230"/>
                  </a:cubicBezTo>
                  <a:cubicBezTo>
                    <a:pt x="825" y="181"/>
                    <a:pt x="773" y="135"/>
                    <a:pt x="722" y="88"/>
                  </a:cubicBezTo>
                  <a:cubicBezTo>
                    <a:pt x="691" y="58"/>
                    <a:pt x="644" y="2"/>
                    <a:pt x="595" y="0"/>
                  </a:cubicBezTo>
                  <a:cubicBezTo>
                    <a:pt x="593" y="0"/>
                    <a:pt x="591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9"/>
            <p:cNvSpPr/>
            <p:nvPr/>
          </p:nvSpPr>
          <p:spPr>
            <a:xfrm>
              <a:off x="2798212" y="2738264"/>
              <a:ext cx="119140" cy="111914"/>
            </a:xfrm>
            <a:custGeom>
              <a:avLst/>
              <a:gdLst/>
              <a:ahLst/>
              <a:cxnLst/>
              <a:rect l="l" t="t" r="r" b="b"/>
              <a:pathLst>
                <a:path w="577" h="542" extrusionOk="0">
                  <a:moveTo>
                    <a:pt x="215" y="257"/>
                  </a:moveTo>
                  <a:lnTo>
                    <a:pt x="220" y="283"/>
                  </a:lnTo>
                  <a:cubicBezTo>
                    <a:pt x="215" y="278"/>
                    <a:pt x="209" y="272"/>
                    <a:pt x="202" y="268"/>
                  </a:cubicBezTo>
                  <a:cubicBezTo>
                    <a:pt x="206" y="265"/>
                    <a:pt x="211" y="261"/>
                    <a:pt x="215" y="257"/>
                  </a:cubicBezTo>
                  <a:close/>
                  <a:moveTo>
                    <a:pt x="405" y="278"/>
                  </a:moveTo>
                  <a:cubicBezTo>
                    <a:pt x="412" y="281"/>
                    <a:pt x="420" y="287"/>
                    <a:pt x="427" y="291"/>
                  </a:cubicBezTo>
                  <a:cubicBezTo>
                    <a:pt x="424" y="294"/>
                    <a:pt x="418" y="300"/>
                    <a:pt x="414" y="304"/>
                  </a:cubicBezTo>
                  <a:cubicBezTo>
                    <a:pt x="411" y="294"/>
                    <a:pt x="409" y="287"/>
                    <a:pt x="405" y="278"/>
                  </a:cubicBezTo>
                  <a:close/>
                  <a:moveTo>
                    <a:pt x="336" y="362"/>
                  </a:moveTo>
                  <a:cubicBezTo>
                    <a:pt x="338" y="363"/>
                    <a:pt x="340" y="365"/>
                    <a:pt x="343" y="367"/>
                  </a:cubicBezTo>
                  <a:lnTo>
                    <a:pt x="338" y="373"/>
                  </a:lnTo>
                  <a:cubicBezTo>
                    <a:pt x="338" y="369"/>
                    <a:pt x="336" y="365"/>
                    <a:pt x="336" y="362"/>
                  </a:cubicBezTo>
                  <a:close/>
                  <a:moveTo>
                    <a:pt x="248" y="431"/>
                  </a:moveTo>
                  <a:cubicBezTo>
                    <a:pt x="252" y="434"/>
                    <a:pt x="256" y="438"/>
                    <a:pt x="260" y="444"/>
                  </a:cubicBezTo>
                  <a:cubicBezTo>
                    <a:pt x="258" y="445"/>
                    <a:pt x="256" y="447"/>
                    <a:pt x="254" y="449"/>
                  </a:cubicBezTo>
                  <a:cubicBezTo>
                    <a:pt x="258" y="445"/>
                    <a:pt x="254" y="440"/>
                    <a:pt x="248" y="431"/>
                  </a:cubicBezTo>
                  <a:close/>
                  <a:moveTo>
                    <a:pt x="304" y="1"/>
                  </a:moveTo>
                  <a:cubicBezTo>
                    <a:pt x="292" y="1"/>
                    <a:pt x="278" y="5"/>
                    <a:pt x="269" y="13"/>
                  </a:cubicBezTo>
                  <a:cubicBezTo>
                    <a:pt x="224" y="54"/>
                    <a:pt x="181" y="93"/>
                    <a:pt x="137" y="134"/>
                  </a:cubicBezTo>
                  <a:cubicBezTo>
                    <a:pt x="103" y="164"/>
                    <a:pt x="38" y="201"/>
                    <a:pt x="25" y="246"/>
                  </a:cubicBezTo>
                  <a:cubicBezTo>
                    <a:pt x="0" y="330"/>
                    <a:pt x="79" y="386"/>
                    <a:pt x="131" y="442"/>
                  </a:cubicBezTo>
                  <a:cubicBezTo>
                    <a:pt x="163" y="477"/>
                    <a:pt x="208" y="541"/>
                    <a:pt x="261" y="541"/>
                  </a:cubicBezTo>
                  <a:cubicBezTo>
                    <a:pt x="273" y="541"/>
                    <a:pt x="285" y="538"/>
                    <a:pt x="297" y="531"/>
                  </a:cubicBezTo>
                  <a:cubicBezTo>
                    <a:pt x="377" y="485"/>
                    <a:pt x="448" y="401"/>
                    <a:pt x="519" y="335"/>
                  </a:cubicBezTo>
                  <a:cubicBezTo>
                    <a:pt x="547" y="335"/>
                    <a:pt x="577" y="309"/>
                    <a:pt x="565" y="278"/>
                  </a:cubicBezTo>
                  <a:cubicBezTo>
                    <a:pt x="522" y="160"/>
                    <a:pt x="390" y="132"/>
                    <a:pt x="342" y="22"/>
                  </a:cubicBezTo>
                  <a:cubicBezTo>
                    <a:pt x="335" y="7"/>
                    <a:pt x="320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0"/>
          <p:cNvSpPr txBox="1">
            <a:spLocks noGrp="1"/>
          </p:cNvSpPr>
          <p:nvPr>
            <p:ph type="title"/>
          </p:nvPr>
        </p:nvSpPr>
        <p:spPr>
          <a:xfrm>
            <a:off x="5356025" y="1142550"/>
            <a:ext cx="3070500" cy="28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1135" name="Google Shape;1135;p10"/>
          <p:cNvGrpSpPr/>
          <p:nvPr/>
        </p:nvGrpSpPr>
        <p:grpSpPr>
          <a:xfrm rot="10800000" flipH="1">
            <a:off x="-736080" y="4895790"/>
            <a:ext cx="10710648" cy="361150"/>
            <a:chOff x="-1500555" y="982375"/>
            <a:chExt cx="10710648" cy="361150"/>
          </a:xfrm>
        </p:grpSpPr>
        <p:sp>
          <p:nvSpPr>
            <p:cNvPr id="1136" name="Google Shape;1136;p10"/>
            <p:cNvSpPr/>
            <p:nvPr/>
          </p:nvSpPr>
          <p:spPr>
            <a:xfrm>
              <a:off x="-1500555" y="982375"/>
              <a:ext cx="10710648" cy="361150"/>
            </a:xfrm>
            <a:custGeom>
              <a:avLst/>
              <a:gdLst/>
              <a:ahLst/>
              <a:cxnLst/>
              <a:rect l="l" t="t" r="r" b="b"/>
              <a:pathLst>
                <a:path w="70228" h="2368" extrusionOk="0">
                  <a:moveTo>
                    <a:pt x="3379" y="110"/>
                  </a:moveTo>
                  <a:cubicBezTo>
                    <a:pt x="3451" y="110"/>
                    <a:pt x="3522" y="112"/>
                    <a:pt x="3595" y="115"/>
                  </a:cubicBezTo>
                  <a:cubicBezTo>
                    <a:pt x="3554" y="186"/>
                    <a:pt x="3505" y="253"/>
                    <a:pt x="3470" y="326"/>
                  </a:cubicBezTo>
                  <a:cubicBezTo>
                    <a:pt x="3438" y="386"/>
                    <a:pt x="3384" y="443"/>
                    <a:pt x="3356" y="507"/>
                  </a:cubicBezTo>
                  <a:cubicBezTo>
                    <a:pt x="3326" y="449"/>
                    <a:pt x="3285" y="393"/>
                    <a:pt x="3256" y="337"/>
                  </a:cubicBezTo>
                  <a:cubicBezTo>
                    <a:pt x="3233" y="291"/>
                    <a:pt x="3215" y="246"/>
                    <a:pt x="3198" y="196"/>
                  </a:cubicBezTo>
                  <a:cubicBezTo>
                    <a:pt x="3194" y="184"/>
                    <a:pt x="3190" y="168"/>
                    <a:pt x="3183" y="156"/>
                  </a:cubicBezTo>
                  <a:cubicBezTo>
                    <a:pt x="3181" y="151"/>
                    <a:pt x="3177" y="147"/>
                    <a:pt x="3175" y="141"/>
                  </a:cubicBezTo>
                  <a:cubicBezTo>
                    <a:pt x="3174" y="140"/>
                    <a:pt x="3174" y="138"/>
                    <a:pt x="3174" y="136"/>
                  </a:cubicBezTo>
                  <a:cubicBezTo>
                    <a:pt x="3183" y="134"/>
                    <a:pt x="3194" y="128"/>
                    <a:pt x="3203" y="125"/>
                  </a:cubicBezTo>
                  <a:cubicBezTo>
                    <a:pt x="3263" y="112"/>
                    <a:pt x="3319" y="112"/>
                    <a:pt x="3379" y="110"/>
                  </a:cubicBezTo>
                  <a:close/>
                  <a:moveTo>
                    <a:pt x="6520" y="110"/>
                  </a:moveTo>
                  <a:cubicBezTo>
                    <a:pt x="6591" y="110"/>
                    <a:pt x="6664" y="112"/>
                    <a:pt x="6735" y="115"/>
                  </a:cubicBezTo>
                  <a:cubicBezTo>
                    <a:pt x="6695" y="186"/>
                    <a:pt x="6647" y="253"/>
                    <a:pt x="6610" y="326"/>
                  </a:cubicBezTo>
                  <a:cubicBezTo>
                    <a:pt x="6580" y="386"/>
                    <a:pt x="6526" y="443"/>
                    <a:pt x="6498" y="507"/>
                  </a:cubicBezTo>
                  <a:cubicBezTo>
                    <a:pt x="6466" y="449"/>
                    <a:pt x="6427" y="393"/>
                    <a:pt x="6397" y="337"/>
                  </a:cubicBezTo>
                  <a:cubicBezTo>
                    <a:pt x="6373" y="291"/>
                    <a:pt x="6354" y="246"/>
                    <a:pt x="6339" y="196"/>
                  </a:cubicBezTo>
                  <a:cubicBezTo>
                    <a:pt x="6334" y="184"/>
                    <a:pt x="6332" y="168"/>
                    <a:pt x="6324" y="156"/>
                  </a:cubicBezTo>
                  <a:cubicBezTo>
                    <a:pt x="6321" y="151"/>
                    <a:pt x="6319" y="147"/>
                    <a:pt x="6315" y="141"/>
                  </a:cubicBezTo>
                  <a:cubicBezTo>
                    <a:pt x="6315" y="140"/>
                    <a:pt x="6315" y="138"/>
                    <a:pt x="6315" y="136"/>
                  </a:cubicBezTo>
                  <a:cubicBezTo>
                    <a:pt x="6324" y="134"/>
                    <a:pt x="6336" y="128"/>
                    <a:pt x="6345" y="125"/>
                  </a:cubicBezTo>
                  <a:cubicBezTo>
                    <a:pt x="6405" y="112"/>
                    <a:pt x="6459" y="112"/>
                    <a:pt x="6520" y="110"/>
                  </a:cubicBezTo>
                  <a:close/>
                  <a:moveTo>
                    <a:pt x="9660" y="110"/>
                  </a:moveTo>
                  <a:cubicBezTo>
                    <a:pt x="9733" y="110"/>
                    <a:pt x="9803" y="112"/>
                    <a:pt x="9876" y="115"/>
                  </a:cubicBezTo>
                  <a:cubicBezTo>
                    <a:pt x="9837" y="186"/>
                    <a:pt x="9788" y="253"/>
                    <a:pt x="9751" y="326"/>
                  </a:cubicBezTo>
                  <a:cubicBezTo>
                    <a:pt x="9721" y="386"/>
                    <a:pt x="9665" y="443"/>
                    <a:pt x="9637" y="507"/>
                  </a:cubicBezTo>
                  <a:cubicBezTo>
                    <a:pt x="9608" y="449"/>
                    <a:pt x="9567" y="393"/>
                    <a:pt x="9539" y="337"/>
                  </a:cubicBezTo>
                  <a:cubicBezTo>
                    <a:pt x="9514" y="291"/>
                    <a:pt x="9496" y="246"/>
                    <a:pt x="9479" y="196"/>
                  </a:cubicBezTo>
                  <a:cubicBezTo>
                    <a:pt x="9475" y="184"/>
                    <a:pt x="9472" y="168"/>
                    <a:pt x="9464" y="156"/>
                  </a:cubicBezTo>
                  <a:cubicBezTo>
                    <a:pt x="9462" y="151"/>
                    <a:pt x="9460" y="147"/>
                    <a:pt x="9457" y="141"/>
                  </a:cubicBezTo>
                  <a:cubicBezTo>
                    <a:pt x="9457" y="140"/>
                    <a:pt x="9457" y="138"/>
                    <a:pt x="9455" y="136"/>
                  </a:cubicBezTo>
                  <a:cubicBezTo>
                    <a:pt x="9466" y="134"/>
                    <a:pt x="9475" y="128"/>
                    <a:pt x="9486" y="125"/>
                  </a:cubicBezTo>
                  <a:cubicBezTo>
                    <a:pt x="9546" y="112"/>
                    <a:pt x="9600" y="112"/>
                    <a:pt x="9660" y="110"/>
                  </a:cubicBezTo>
                  <a:close/>
                  <a:moveTo>
                    <a:pt x="12801" y="110"/>
                  </a:moveTo>
                  <a:cubicBezTo>
                    <a:pt x="12874" y="110"/>
                    <a:pt x="12945" y="112"/>
                    <a:pt x="13018" y="115"/>
                  </a:cubicBezTo>
                  <a:cubicBezTo>
                    <a:pt x="12977" y="186"/>
                    <a:pt x="12928" y="253"/>
                    <a:pt x="12893" y="326"/>
                  </a:cubicBezTo>
                  <a:cubicBezTo>
                    <a:pt x="12861" y="386"/>
                    <a:pt x="12807" y="443"/>
                    <a:pt x="12779" y="507"/>
                  </a:cubicBezTo>
                  <a:cubicBezTo>
                    <a:pt x="12749" y="449"/>
                    <a:pt x="12708" y="393"/>
                    <a:pt x="12678" y="337"/>
                  </a:cubicBezTo>
                  <a:cubicBezTo>
                    <a:pt x="12656" y="291"/>
                    <a:pt x="12637" y="246"/>
                    <a:pt x="12621" y="196"/>
                  </a:cubicBezTo>
                  <a:cubicBezTo>
                    <a:pt x="12617" y="184"/>
                    <a:pt x="12613" y="168"/>
                    <a:pt x="12606" y="156"/>
                  </a:cubicBezTo>
                  <a:cubicBezTo>
                    <a:pt x="12604" y="151"/>
                    <a:pt x="12600" y="147"/>
                    <a:pt x="12598" y="141"/>
                  </a:cubicBezTo>
                  <a:cubicBezTo>
                    <a:pt x="12598" y="140"/>
                    <a:pt x="12596" y="138"/>
                    <a:pt x="12596" y="136"/>
                  </a:cubicBezTo>
                  <a:cubicBezTo>
                    <a:pt x="12607" y="134"/>
                    <a:pt x="12617" y="128"/>
                    <a:pt x="12628" y="125"/>
                  </a:cubicBezTo>
                  <a:cubicBezTo>
                    <a:pt x="12686" y="112"/>
                    <a:pt x="12742" y="112"/>
                    <a:pt x="12801" y="110"/>
                  </a:cubicBezTo>
                  <a:close/>
                  <a:moveTo>
                    <a:pt x="15943" y="110"/>
                  </a:moveTo>
                  <a:cubicBezTo>
                    <a:pt x="16014" y="110"/>
                    <a:pt x="16086" y="112"/>
                    <a:pt x="16157" y="115"/>
                  </a:cubicBezTo>
                  <a:cubicBezTo>
                    <a:pt x="16118" y="186"/>
                    <a:pt x="16070" y="253"/>
                    <a:pt x="16032" y="326"/>
                  </a:cubicBezTo>
                  <a:cubicBezTo>
                    <a:pt x="16003" y="386"/>
                    <a:pt x="15949" y="443"/>
                    <a:pt x="15921" y="507"/>
                  </a:cubicBezTo>
                  <a:cubicBezTo>
                    <a:pt x="15891" y="449"/>
                    <a:pt x="15850" y="393"/>
                    <a:pt x="15820" y="337"/>
                  </a:cubicBezTo>
                  <a:cubicBezTo>
                    <a:pt x="15796" y="291"/>
                    <a:pt x="15779" y="246"/>
                    <a:pt x="15762" y="196"/>
                  </a:cubicBezTo>
                  <a:cubicBezTo>
                    <a:pt x="15756" y="184"/>
                    <a:pt x="15755" y="168"/>
                    <a:pt x="15747" y="156"/>
                  </a:cubicBezTo>
                  <a:cubicBezTo>
                    <a:pt x="15743" y="151"/>
                    <a:pt x="15742" y="147"/>
                    <a:pt x="15738" y="141"/>
                  </a:cubicBezTo>
                  <a:cubicBezTo>
                    <a:pt x="15738" y="140"/>
                    <a:pt x="15738" y="138"/>
                    <a:pt x="15738" y="136"/>
                  </a:cubicBezTo>
                  <a:cubicBezTo>
                    <a:pt x="15747" y="134"/>
                    <a:pt x="15758" y="128"/>
                    <a:pt x="15768" y="125"/>
                  </a:cubicBezTo>
                  <a:cubicBezTo>
                    <a:pt x="15827" y="112"/>
                    <a:pt x="15883" y="112"/>
                    <a:pt x="15943" y="110"/>
                  </a:cubicBezTo>
                  <a:close/>
                  <a:moveTo>
                    <a:pt x="19084" y="110"/>
                  </a:moveTo>
                  <a:cubicBezTo>
                    <a:pt x="19155" y="110"/>
                    <a:pt x="19228" y="112"/>
                    <a:pt x="19299" y="115"/>
                  </a:cubicBezTo>
                  <a:cubicBezTo>
                    <a:pt x="19260" y="186"/>
                    <a:pt x="19211" y="253"/>
                    <a:pt x="19174" y="326"/>
                  </a:cubicBezTo>
                  <a:cubicBezTo>
                    <a:pt x="19144" y="386"/>
                    <a:pt x="19088" y="443"/>
                    <a:pt x="19062" y="507"/>
                  </a:cubicBezTo>
                  <a:cubicBezTo>
                    <a:pt x="19030" y="449"/>
                    <a:pt x="18989" y="393"/>
                    <a:pt x="18961" y="337"/>
                  </a:cubicBezTo>
                  <a:cubicBezTo>
                    <a:pt x="18937" y="291"/>
                    <a:pt x="18919" y="246"/>
                    <a:pt x="18902" y="196"/>
                  </a:cubicBezTo>
                  <a:cubicBezTo>
                    <a:pt x="18898" y="184"/>
                    <a:pt x="18896" y="168"/>
                    <a:pt x="18889" y="156"/>
                  </a:cubicBezTo>
                  <a:cubicBezTo>
                    <a:pt x="18885" y="151"/>
                    <a:pt x="18883" y="147"/>
                    <a:pt x="18879" y="141"/>
                  </a:cubicBezTo>
                  <a:cubicBezTo>
                    <a:pt x="18879" y="140"/>
                    <a:pt x="18879" y="138"/>
                    <a:pt x="18878" y="136"/>
                  </a:cubicBezTo>
                  <a:cubicBezTo>
                    <a:pt x="18889" y="134"/>
                    <a:pt x="18900" y="128"/>
                    <a:pt x="18909" y="125"/>
                  </a:cubicBezTo>
                  <a:cubicBezTo>
                    <a:pt x="18969" y="112"/>
                    <a:pt x="19023" y="112"/>
                    <a:pt x="19084" y="110"/>
                  </a:cubicBezTo>
                  <a:close/>
                  <a:moveTo>
                    <a:pt x="22224" y="110"/>
                  </a:moveTo>
                  <a:cubicBezTo>
                    <a:pt x="22297" y="110"/>
                    <a:pt x="22368" y="112"/>
                    <a:pt x="22440" y="115"/>
                  </a:cubicBezTo>
                  <a:cubicBezTo>
                    <a:pt x="22399" y="186"/>
                    <a:pt x="22353" y="253"/>
                    <a:pt x="22315" y="326"/>
                  </a:cubicBezTo>
                  <a:cubicBezTo>
                    <a:pt x="22284" y="386"/>
                    <a:pt x="22230" y="443"/>
                    <a:pt x="22202" y="507"/>
                  </a:cubicBezTo>
                  <a:cubicBezTo>
                    <a:pt x="22172" y="449"/>
                    <a:pt x="22131" y="393"/>
                    <a:pt x="22103" y="337"/>
                  </a:cubicBezTo>
                  <a:cubicBezTo>
                    <a:pt x="22079" y="291"/>
                    <a:pt x="22060" y="246"/>
                    <a:pt x="22043" y="196"/>
                  </a:cubicBezTo>
                  <a:cubicBezTo>
                    <a:pt x="22040" y="184"/>
                    <a:pt x="22036" y="168"/>
                    <a:pt x="22028" y="156"/>
                  </a:cubicBezTo>
                  <a:cubicBezTo>
                    <a:pt x="22027" y="151"/>
                    <a:pt x="22023" y="147"/>
                    <a:pt x="22021" y="141"/>
                  </a:cubicBezTo>
                  <a:cubicBezTo>
                    <a:pt x="22021" y="140"/>
                    <a:pt x="22019" y="138"/>
                    <a:pt x="22019" y="136"/>
                  </a:cubicBezTo>
                  <a:cubicBezTo>
                    <a:pt x="22030" y="134"/>
                    <a:pt x="22040" y="128"/>
                    <a:pt x="22051" y="125"/>
                  </a:cubicBezTo>
                  <a:cubicBezTo>
                    <a:pt x="22109" y="112"/>
                    <a:pt x="22164" y="112"/>
                    <a:pt x="22224" y="110"/>
                  </a:cubicBezTo>
                  <a:close/>
                  <a:moveTo>
                    <a:pt x="25366" y="110"/>
                  </a:moveTo>
                  <a:cubicBezTo>
                    <a:pt x="25438" y="110"/>
                    <a:pt x="25509" y="112"/>
                    <a:pt x="25580" y="115"/>
                  </a:cubicBezTo>
                  <a:cubicBezTo>
                    <a:pt x="25541" y="186"/>
                    <a:pt x="25492" y="253"/>
                    <a:pt x="25457" y="326"/>
                  </a:cubicBezTo>
                  <a:cubicBezTo>
                    <a:pt x="25425" y="386"/>
                    <a:pt x="25371" y="443"/>
                    <a:pt x="25343" y="507"/>
                  </a:cubicBezTo>
                  <a:cubicBezTo>
                    <a:pt x="25313" y="449"/>
                    <a:pt x="25272" y="393"/>
                    <a:pt x="25243" y="337"/>
                  </a:cubicBezTo>
                  <a:cubicBezTo>
                    <a:pt x="25218" y="291"/>
                    <a:pt x="25202" y="246"/>
                    <a:pt x="25185" y="196"/>
                  </a:cubicBezTo>
                  <a:cubicBezTo>
                    <a:pt x="25181" y="184"/>
                    <a:pt x="25177" y="168"/>
                    <a:pt x="25170" y="156"/>
                  </a:cubicBezTo>
                  <a:cubicBezTo>
                    <a:pt x="25168" y="151"/>
                    <a:pt x="25164" y="147"/>
                    <a:pt x="25162" y="141"/>
                  </a:cubicBezTo>
                  <a:cubicBezTo>
                    <a:pt x="25161" y="140"/>
                    <a:pt x="25161" y="138"/>
                    <a:pt x="25161" y="136"/>
                  </a:cubicBezTo>
                  <a:cubicBezTo>
                    <a:pt x="25170" y="134"/>
                    <a:pt x="25181" y="128"/>
                    <a:pt x="25190" y="125"/>
                  </a:cubicBezTo>
                  <a:cubicBezTo>
                    <a:pt x="25250" y="112"/>
                    <a:pt x="25306" y="112"/>
                    <a:pt x="25366" y="110"/>
                  </a:cubicBezTo>
                  <a:close/>
                  <a:moveTo>
                    <a:pt x="28507" y="110"/>
                  </a:moveTo>
                  <a:cubicBezTo>
                    <a:pt x="28578" y="110"/>
                    <a:pt x="28651" y="112"/>
                    <a:pt x="28722" y="115"/>
                  </a:cubicBezTo>
                  <a:cubicBezTo>
                    <a:pt x="28682" y="186"/>
                    <a:pt x="28634" y="253"/>
                    <a:pt x="28597" y="326"/>
                  </a:cubicBezTo>
                  <a:cubicBezTo>
                    <a:pt x="28567" y="386"/>
                    <a:pt x="28513" y="443"/>
                    <a:pt x="28485" y="507"/>
                  </a:cubicBezTo>
                  <a:cubicBezTo>
                    <a:pt x="28453" y="449"/>
                    <a:pt x="28414" y="393"/>
                    <a:pt x="28384" y="337"/>
                  </a:cubicBezTo>
                  <a:cubicBezTo>
                    <a:pt x="28360" y="291"/>
                    <a:pt x="28341" y="246"/>
                    <a:pt x="28326" y="196"/>
                  </a:cubicBezTo>
                  <a:cubicBezTo>
                    <a:pt x="28321" y="184"/>
                    <a:pt x="28319" y="168"/>
                    <a:pt x="28311" y="156"/>
                  </a:cubicBezTo>
                  <a:cubicBezTo>
                    <a:pt x="28308" y="151"/>
                    <a:pt x="28306" y="147"/>
                    <a:pt x="28302" y="141"/>
                  </a:cubicBezTo>
                  <a:cubicBezTo>
                    <a:pt x="28302" y="140"/>
                    <a:pt x="28302" y="138"/>
                    <a:pt x="28300" y="136"/>
                  </a:cubicBezTo>
                  <a:cubicBezTo>
                    <a:pt x="28311" y="134"/>
                    <a:pt x="28323" y="128"/>
                    <a:pt x="28332" y="125"/>
                  </a:cubicBezTo>
                  <a:cubicBezTo>
                    <a:pt x="28392" y="112"/>
                    <a:pt x="28446" y="112"/>
                    <a:pt x="28507" y="110"/>
                  </a:cubicBezTo>
                  <a:close/>
                  <a:moveTo>
                    <a:pt x="31647" y="110"/>
                  </a:moveTo>
                  <a:cubicBezTo>
                    <a:pt x="31720" y="110"/>
                    <a:pt x="31790" y="112"/>
                    <a:pt x="31863" y="115"/>
                  </a:cubicBezTo>
                  <a:cubicBezTo>
                    <a:pt x="31824" y="186"/>
                    <a:pt x="31776" y="253"/>
                    <a:pt x="31738" y="326"/>
                  </a:cubicBezTo>
                  <a:cubicBezTo>
                    <a:pt x="31707" y="386"/>
                    <a:pt x="31652" y="443"/>
                    <a:pt x="31625" y="507"/>
                  </a:cubicBezTo>
                  <a:cubicBezTo>
                    <a:pt x="31595" y="449"/>
                    <a:pt x="31554" y="393"/>
                    <a:pt x="31526" y="337"/>
                  </a:cubicBezTo>
                  <a:cubicBezTo>
                    <a:pt x="31501" y="291"/>
                    <a:pt x="31483" y="246"/>
                    <a:pt x="31466" y="196"/>
                  </a:cubicBezTo>
                  <a:cubicBezTo>
                    <a:pt x="31462" y="184"/>
                    <a:pt x="31459" y="168"/>
                    <a:pt x="31451" y="156"/>
                  </a:cubicBezTo>
                  <a:cubicBezTo>
                    <a:pt x="31449" y="151"/>
                    <a:pt x="31446" y="147"/>
                    <a:pt x="31444" y="141"/>
                  </a:cubicBezTo>
                  <a:cubicBezTo>
                    <a:pt x="31444" y="140"/>
                    <a:pt x="31442" y="138"/>
                    <a:pt x="31442" y="136"/>
                  </a:cubicBezTo>
                  <a:cubicBezTo>
                    <a:pt x="31453" y="134"/>
                    <a:pt x="31462" y="128"/>
                    <a:pt x="31474" y="125"/>
                  </a:cubicBezTo>
                  <a:cubicBezTo>
                    <a:pt x="31533" y="112"/>
                    <a:pt x="31587" y="112"/>
                    <a:pt x="31647" y="110"/>
                  </a:cubicBezTo>
                  <a:close/>
                  <a:moveTo>
                    <a:pt x="34788" y="110"/>
                  </a:moveTo>
                  <a:cubicBezTo>
                    <a:pt x="34861" y="110"/>
                    <a:pt x="34932" y="112"/>
                    <a:pt x="35005" y="115"/>
                  </a:cubicBezTo>
                  <a:cubicBezTo>
                    <a:pt x="34964" y="186"/>
                    <a:pt x="34915" y="253"/>
                    <a:pt x="34880" y="326"/>
                  </a:cubicBezTo>
                  <a:cubicBezTo>
                    <a:pt x="34848" y="386"/>
                    <a:pt x="34794" y="443"/>
                    <a:pt x="34766" y="507"/>
                  </a:cubicBezTo>
                  <a:cubicBezTo>
                    <a:pt x="34736" y="449"/>
                    <a:pt x="34695" y="393"/>
                    <a:pt x="34665" y="337"/>
                  </a:cubicBezTo>
                  <a:cubicBezTo>
                    <a:pt x="34643" y="291"/>
                    <a:pt x="34624" y="246"/>
                    <a:pt x="34608" y="196"/>
                  </a:cubicBezTo>
                  <a:cubicBezTo>
                    <a:pt x="34604" y="184"/>
                    <a:pt x="34600" y="168"/>
                    <a:pt x="34593" y="156"/>
                  </a:cubicBezTo>
                  <a:cubicBezTo>
                    <a:pt x="34591" y="151"/>
                    <a:pt x="34587" y="147"/>
                    <a:pt x="34585" y="141"/>
                  </a:cubicBezTo>
                  <a:cubicBezTo>
                    <a:pt x="34585" y="140"/>
                    <a:pt x="34583" y="138"/>
                    <a:pt x="34583" y="136"/>
                  </a:cubicBezTo>
                  <a:cubicBezTo>
                    <a:pt x="34593" y="134"/>
                    <a:pt x="34604" y="128"/>
                    <a:pt x="34615" y="125"/>
                  </a:cubicBezTo>
                  <a:cubicBezTo>
                    <a:pt x="34673" y="112"/>
                    <a:pt x="34729" y="112"/>
                    <a:pt x="34788" y="110"/>
                  </a:cubicBezTo>
                  <a:close/>
                  <a:moveTo>
                    <a:pt x="38072" y="110"/>
                  </a:moveTo>
                  <a:cubicBezTo>
                    <a:pt x="38144" y="110"/>
                    <a:pt x="38215" y="112"/>
                    <a:pt x="38288" y="115"/>
                  </a:cubicBezTo>
                  <a:cubicBezTo>
                    <a:pt x="38247" y="186"/>
                    <a:pt x="38198" y="253"/>
                    <a:pt x="38163" y="326"/>
                  </a:cubicBezTo>
                  <a:cubicBezTo>
                    <a:pt x="38131" y="386"/>
                    <a:pt x="38077" y="443"/>
                    <a:pt x="38049" y="507"/>
                  </a:cubicBezTo>
                  <a:cubicBezTo>
                    <a:pt x="38019" y="449"/>
                    <a:pt x="37978" y="393"/>
                    <a:pt x="37950" y="337"/>
                  </a:cubicBezTo>
                  <a:cubicBezTo>
                    <a:pt x="37926" y="291"/>
                    <a:pt x="37908" y="246"/>
                    <a:pt x="37891" y="196"/>
                  </a:cubicBezTo>
                  <a:cubicBezTo>
                    <a:pt x="37887" y="184"/>
                    <a:pt x="37883" y="168"/>
                    <a:pt x="37876" y="156"/>
                  </a:cubicBezTo>
                  <a:cubicBezTo>
                    <a:pt x="37874" y="151"/>
                    <a:pt x="37870" y="147"/>
                    <a:pt x="37868" y="141"/>
                  </a:cubicBezTo>
                  <a:cubicBezTo>
                    <a:pt x="37868" y="140"/>
                    <a:pt x="37867" y="138"/>
                    <a:pt x="37867" y="136"/>
                  </a:cubicBezTo>
                  <a:cubicBezTo>
                    <a:pt x="37878" y="134"/>
                    <a:pt x="37887" y="128"/>
                    <a:pt x="37898" y="125"/>
                  </a:cubicBezTo>
                  <a:cubicBezTo>
                    <a:pt x="37956" y="112"/>
                    <a:pt x="38012" y="112"/>
                    <a:pt x="38072" y="110"/>
                  </a:cubicBezTo>
                  <a:close/>
                  <a:moveTo>
                    <a:pt x="41213" y="110"/>
                  </a:moveTo>
                  <a:cubicBezTo>
                    <a:pt x="41286" y="110"/>
                    <a:pt x="41357" y="112"/>
                    <a:pt x="41428" y="115"/>
                  </a:cubicBezTo>
                  <a:cubicBezTo>
                    <a:pt x="41388" y="186"/>
                    <a:pt x="41340" y="253"/>
                    <a:pt x="41305" y="326"/>
                  </a:cubicBezTo>
                  <a:cubicBezTo>
                    <a:pt x="41273" y="386"/>
                    <a:pt x="41219" y="443"/>
                    <a:pt x="41191" y="507"/>
                  </a:cubicBezTo>
                  <a:cubicBezTo>
                    <a:pt x="41161" y="449"/>
                    <a:pt x="41120" y="393"/>
                    <a:pt x="41090" y="337"/>
                  </a:cubicBezTo>
                  <a:cubicBezTo>
                    <a:pt x="41066" y="291"/>
                    <a:pt x="41049" y="246"/>
                    <a:pt x="41032" y="196"/>
                  </a:cubicBezTo>
                  <a:cubicBezTo>
                    <a:pt x="41029" y="184"/>
                    <a:pt x="41025" y="168"/>
                    <a:pt x="41017" y="156"/>
                  </a:cubicBezTo>
                  <a:cubicBezTo>
                    <a:pt x="41014" y="151"/>
                    <a:pt x="41012" y="147"/>
                    <a:pt x="41010" y="141"/>
                  </a:cubicBezTo>
                  <a:cubicBezTo>
                    <a:pt x="41008" y="140"/>
                    <a:pt x="41008" y="138"/>
                    <a:pt x="41008" y="136"/>
                  </a:cubicBezTo>
                  <a:cubicBezTo>
                    <a:pt x="41017" y="134"/>
                    <a:pt x="41029" y="128"/>
                    <a:pt x="41038" y="125"/>
                  </a:cubicBezTo>
                  <a:cubicBezTo>
                    <a:pt x="41098" y="112"/>
                    <a:pt x="41154" y="112"/>
                    <a:pt x="41213" y="110"/>
                  </a:cubicBezTo>
                  <a:close/>
                  <a:moveTo>
                    <a:pt x="44355" y="110"/>
                  </a:moveTo>
                  <a:cubicBezTo>
                    <a:pt x="44426" y="110"/>
                    <a:pt x="44498" y="112"/>
                    <a:pt x="44569" y="115"/>
                  </a:cubicBezTo>
                  <a:cubicBezTo>
                    <a:pt x="44530" y="186"/>
                    <a:pt x="44482" y="253"/>
                    <a:pt x="44444" y="326"/>
                  </a:cubicBezTo>
                  <a:cubicBezTo>
                    <a:pt x="44414" y="386"/>
                    <a:pt x="44358" y="443"/>
                    <a:pt x="44332" y="507"/>
                  </a:cubicBezTo>
                  <a:cubicBezTo>
                    <a:pt x="44301" y="449"/>
                    <a:pt x="44260" y="393"/>
                    <a:pt x="44232" y="337"/>
                  </a:cubicBezTo>
                  <a:cubicBezTo>
                    <a:pt x="44207" y="291"/>
                    <a:pt x="44189" y="246"/>
                    <a:pt x="44174" y="196"/>
                  </a:cubicBezTo>
                  <a:cubicBezTo>
                    <a:pt x="44168" y="184"/>
                    <a:pt x="44166" y="168"/>
                    <a:pt x="44159" y="156"/>
                  </a:cubicBezTo>
                  <a:cubicBezTo>
                    <a:pt x="44155" y="151"/>
                    <a:pt x="44153" y="147"/>
                    <a:pt x="44150" y="141"/>
                  </a:cubicBezTo>
                  <a:cubicBezTo>
                    <a:pt x="44150" y="140"/>
                    <a:pt x="44150" y="138"/>
                    <a:pt x="44148" y="136"/>
                  </a:cubicBezTo>
                  <a:cubicBezTo>
                    <a:pt x="44159" y="134"/>
                    <a:pt x="44170" y="128"/>
                    <a:pt x="44180" y="125"/>
                  </a:cubicBezTo>
                  <a:cubicBezTo>
                    <a:pt x="44239" y="112"/>
                    <a:pt x="44293" y="112"/>
                    <a:pt x="44355" y="110"/>
                  </a:cubicBezTo>
                  <a:close/>
                  <a:moveTo>
                    <a:pt x="47494" y="110"/>
                  </a:moveTo>
                  <a:cubicBezTo>
                    <a:pt x="47567" y="110"/>
                    <a:pt x="47638" y="112"/>
                    <a:pt x="47711" y="115"/>
                  </a:cubicBezTo>
                  <a:cubicBezTo>
                    <a:pt x="47670" y="186"/>
                    <a:pt x="47623" y="253"/>
                    <a:pt x="47586" y="326"/>
                  </a:cubicBezTo>
                  <a:cubicBezTo>
                    <a:pt x="47554" y="386"/>
                    <a:pt x="47500" y="443"/>
                    <a:pt x="47472" y="507"/>
                  </a:cubicBezTo>
                  <a:cubicBezTo>
                    <a:pt x="47442" y="449"/>
                    <a:pt x="47401" y="393"/>
                    <a:pt x="47373" y="337"/>
                  </a:cubicBezTo>
                  <a:cubicBezTo>
                    <a:pt x="47349" y="291"/>
                    <a:pt x="47330" y="246"/>
                    <a:pt x="47314" y="196"/>
                  </a:cubicBezTo>
                  <a:cubicBezTo>
                    <a:pt x="47310" y="184"/>
                    <a:pt x="47306" y="168"/>
                    <a:pt x="47299" y="156"/>
                  </a:cubicBezTo>
                  <a:cubicBezTo>
                    <a:pt x="47297" y="151"/>
                    <a:pt x="47293" y="147"/>
                    <a:pt x="47291" y="141"/>
                  </a:cubicBezTo>
                  <a:cubicBezTo>
                    <a:pt x="47291" y="140"/>
                    <a:pt x="47289" y="138"/>
                    <a:pt x="47289" y="136"/>
                  </a:cubicBezTo>
                  <a:cubicBezTo>
                    <a:pt x="47301" y="134"/>
                    <a:pt x="47310" y="128"/>
                    <a:pt x="47321" y="125"/>
                  </a:cubicBezTo>
                  <a:cubicBezTo>
                    <a:pt x="47379" y="112"/>
                    <a:pt x="47435" y="112"/>
                    <a:pt x="47494" y="110"/>
                  </a:cubicBezTo>
                  <a:close/>
                  <a:moveTo>
                    <a:pt x="50636" y="110"/>
                  </a:moveTo>
                  <a:cubicBezTo>
                    <a:pt x="50709" y="110"/>
                    <a:pt x="50780" y="112"/>
                    <a:pt x="50850" y="115"/>
                  </a:cubicBezTo>
                  <a:cubicBezTo>
                    <a:pt x="50811" y="186"/>
                    <a:pt x="50763" y="253"/>
                    <a:pt x="50727" y="326"/>
                  </a:cubicBezTo>
                  <a:cubicBezTo>
                    <a:pt x="50696" y="386"/>
                    <a:pt x="50642" y="443"/>
                    <a:pt x="50614" y="507"/>
                  </a:cubicBezTo>
                  <a:cubicBezTo>
                    <a:pt x="50584" y="449"/>
                    <a:pt x="50543" y="393"/>
                    <a:pt x="50513" y="337"/>
                  </a:cubicBezTo>
                  <a:cubicBezTo>
                    <a:pt x="50491" y="291"/>
                    <a:pt x="50472" y="246"/>
                    <a:pt x="50455" y="196"/>
                  </a:cubicBezTo>
                  <a:cubicBezTo>
                    <a:pt x="50451" y="184"/>
                    <a:pt x="50448" y="168"/>
                    <a:pt x="50440" y="156"/>
                  </a:cubicBezTo>
                  <a:cubicBezTo>
                    <a:pt x="50438" y="151"/>
                    <a:pt x="50435" y="147"/>
                    <a:pt x="50433" y="141"/>
                  </a:cubicBezTo>
                  <a:cubicBezTo>
                    <a:pt x="50431" y="140"/>
                    <a:pt x="50431" y="138"/>
                    <a:pt x="50431" y="136"/>
                  </a:cubicBezTo>
                  <a:cubicBezTo>
                    <a:pt x="50440" y="134"/>
                    <a:pt x="50451" y="128"/>
                    <a:pt x="50461" y="125"/>
                  </a:cubicBezTo>
                  <a:cubicBezTo>
                    <a:pt x="50520" y="112"/>
                    <a:pt x="50576" y="112"/>
                    <a:pt x="50636" y="110"/>
                  </a:cubicBezTo>
                  <a:close/>
                  <a:moveTo>
                    <a:pt x="53778" y="110"/>
                  </a:moveTo>
                  <a:cubicBezTo>
                    <a:pt x="53848" y="110"/>
                    <a:pt x="53921" y="112"/>
                    <a:pt x="53992" y="115"/>
                  </a:cubicBezTo>
                  <a:cubicBezTo>
                    <a:pt x="53953" y="186"/>
                    <a:pt x="53904" y="253"/>
                    <a:pt x="53867" y="326"/>
                  </a:cubicBezTo>
                  <a:cubicBezTo>
                    <a:pt x="53837" y="386"/>
                    <a:pt x="53783" y="443"/>
                    <a:pt x="53755" y="507"/>
                  </a:cubicBezTo>
                  <a:cubicBezTo>
                    <a:pt x="53723" y="449"/>
                    <a:pt x="53684" y="393"/>
                    <a:pt x="53654" y="337"/>
                  </a:cubicBezTo>
                  <a:cubicBezTo>
                    <a:pt x="53630" y="291"/>
                    <a:pt x="53612" y="246"/>
                    <a:pt x="53597" y="196"/>
                  </a:cubicBezTo>
                  <a:cubicBezTo>
                    <a:pt x="53591" y="184"/>
                    <a:pt x="53589" y="168"/>
                    <a:pt x="53582" y="156"/>
                  </a:cubicBezTo>
                  <a:cubicBezTo>
                    <a:pt x="53578" y="151"/>
                    <a:pt x="53576" y="147"/>
                    <a:pt x="53572" y="141"/>
                  </a:cubicBezTo>
                  <a:cubicBezTo>
                    <a:pt x="53572" y="140"/>
                    <a:pt x="53572" y="138"/>
                    <a:pt x="53571" y="136"/>
                  </a:cubicBezTo>
                  <a:cubicBezTo>
                    <a:pt x="53582" y="134"/>
                    <a:pt x="53593" y="128"/>
                    <a:pt x="53602" y="125"/>
                  </a:cubicBezTo>
                  <a:cubicBezTo>
                    <a:pt x="53662" y="112"/>
                    <a:pt x="53716" y="112"/>
                    <a:pt x="53778" y="110"/>
                  </a:cubicBezTo>
                  <a:close/>
                  <a:moveTo>
                    <a:pt x="56917" y="110"/>
                  </a:moveTo>
                  <a:cubicBezTo>
                    <a:pt x="56990" y="110"/>
                    <a:pt x="57061" y="112"/>
                    <a:pt x="57133" y="115"/>
                  </a:cubicBezTo>
                  <a:cubicBezTo>
                    <a:pt x="57094" y="186"/>
                    <a:pt x="57046" y="253"/>
                    <a:pt x="57009" y="326"/>
                  </a:cubicBezTo>
                  <a:cubicBezTo>
                    <a:pt x="56979" y="386"/>
                    <a:pt x="56923" y="443"/>
                    <a:pt x="56895" y="507"/>
                  </a:cubicBezTo>
                  <a:cubicBezTo>
                    <a:pt x="56865" y="449"/>
                    <a:pt x="56824" y="393"/>
                    <a:pt x="56796" y="337"/>
                  </a:cubicBezTo>
                  <a:cubicBezTo>
                    <a:pt x="56772" y="291"/>
                    <a:pt x="56753" y="246"/>
                    <a:pt x="56736" y="196"/>
                  </a:cubicBezTo>
                  <a:cubicBezTo>
                    <a:pt x="56733" y="184"/>
                    <a:pt x="56729" y="168"/>
                    <a:pt x="56721" y="156"/>
                  </a:cubicBezTo>
                  <a:cubicBezTo>
                    <a:pt x="56720" y="151"/>
                    <a:pt x="56718" y="147"/>
                    <a:pt x="56714" y="141"/>
                  </a:cubicBezTo>
                  <a:cubicBezTo>
                    <a:pt x="56714" y="140"/>
                    <a:pt x="56714" y="138"/>
                    <a:pt x="56712" y="136"/>
                  </a:cubicBezTo>
                  <a:cubicBezTo>
                    <a:pt x="56723" y="134"/>
                    <a:pt x="56733" y="128"/>
                    <a:pt x="56744" y="125"/>
                  </a:cubicBezTo>
                  <a:cubicBezTo>
                    <a:pt x="56803" y="112"/>
                    <a:pt x="56858" y="112"/>
                    <a:pt x="56917" y="110"/>
                  </a:cubicBezTo>
                  <a:close/>
                  <a:moveTo>
                    <a:pt x="60059" y="110"/>
                  </a:moveTo>
                  <a:cubicBezTo>
                    <a:pt x="60131" y="110"/>
                    <a:pt x="60202" y="112"/>
                    <a:pt x="60275" y="115"/>
                  </a:cubicBezTo>
                  <a:cubicBezTo>
                    <a:pt x="60234" y="186"/>
                    <a:pt x="60186" y="253"/>
                    <a:pt x="60150" y="326"/>
                  </a:cubicBezTo>
                  <a:cubicBezTo>
                    <a:pt x="60118" y="386"/>
                    <a:pt x="60064" y="443"/>
                    <a:pt x="60036" y="507"/>
                  </a:cubicBezTo>
                  <a:cubicBezTo>
                    <a:pt x="60007" y="449"/>
                    <a:pt x="59966" y="393"/>
                    <a:pt x="59936" y="337"/>
                  </a:cubicBezTo>
                  <a:cubicBezTo>
                    <a:pt x="59913" y="291"/>
                    <a:pt x="59895" y="246"/>
                    <a:pt x="59878" y="196"/>
                  </a:cubicBezTo>
                  <a:cubicBezTo>
                    <a:pt x="59874" y="184"/>
                    <a:pt x="59870" y="168"/>
                    <a:pt x="59863" y="156"/>
                  </a:cubicBezTo>
                  <a:cubicBezTo>
                    <a:pt x="59861" y="151"/>
                    <a:pt x="59857" y="147"/>
                    <a:pt x="59856" y="141"/>
                  </a:cubicBezTo>
                  <a:cubicBezTo>
                    <a:pt x="59856" y="140"/>
                    <a:pt x="59854" y="138"/>
                    <a:pt x="59854" y="136"/>
                  </a:cubicBezTo>
                  <a:cubicBezTo>
                    <a:pt x="59865" y="134"/>
                    <a:pt x="59874" y="128"/>
                    <a:pt x="59885" y="125"/>
                  </a:cubicBezTo>
                  <a:cubicBezTo>
                    <a:pt x="59943" y="112"/>
                    <a:pt x="59999" y="112"/>
                    <a:pt x="60059" y="110"/>
                  </a:cubicBezTo>
                  <a:close/>
                  <a:moveTo>
                    <a:pt x="63200" y="110"/>
                  </a:moveTo>
                  <a:cubicBezTo>
                    <a:pt x="63271" y="110"/>
                    <a:pt x="63344" y="112"/>
                    <a:pt x="63415" y="115"/>
                  </a:cubicBezTo>
                  <a:cubicBezTo>
                    <a:pt x="63376" y="186"/>
                    <a:pt x="63327" y="253"/>
                    <a:pt x="63290" y="326"/>
                  </a:cubicBezTo>
                  <a:cubicBezTo>
                    <a:pt x="63260" y="386"/>
                    <a:pt x="63206" y="443"/>
                    <a:pt x="63178" y="507"/>
                  </a:cubicBezTo>
                  <a:cubicBezTo>
                    <a:pt x="63148" y="449"/>
                    <a:pt x="63107" y="393"/>
                    <a:pt x="63077" y="337"/>
                  </a:cubicBezTo>
                  <a:cubicBezTo>
                    <a:pt x="63053" y="291"/>
                    <a:pt x="63036" y="246"/>
                    <a:pt x="63019" y="196"/>
                  </a:cubicBezTo>
                  <a:cubicBezTo>
                    <a:pt x="63014" y="184"/>
                    <a:pt x="63012" y="168"/>
                    <a:pt x="63005" y="156"/>
                  </a:cubicBezTo>
                  <a:cubicBezTo>
                    <a:pt x="63001" y="151"/>
                    <a:pt x="62999" y="147"/>
                    <a:pt x="62995" y="141"/>
                  </a:cubicBezTo>
                  <a:cubicBezTo>
                    <a:pt x="62995" y="140"/>
                    <a:pt x="62995" y="138"/>
                    <a:pt x="62995" y="136"/>
                  </a:cubicBezTo>
                  <a:cubicBezTo>
                    <a:pt x="63005" y="134"/>
                    <a:pt x="63016" y="128"/>
                    <a:pt x="63025" y="125"/>
                  </a:cubicBezTo>
                  <a:cubicBezTo>
                    <a:pt x="63085" y="112"/>
                    <a:pt x="63141" y="112"/>
                    <a:pt x="63200" y="110"/>
                  </a:cubicBezTo>
                  <a:close/>
                  <a:moveTo>
                    <a:pt x="66342" y="110"/>
                  </a:moveTo>
                  <a:cubicBezTo>
                    <a:pt x="66413" y="110"/>
                    <a:pt x="66485" y="112"/>
                    <a:pt x="66556" y="115"/>
                  </a:cubicBezTo>
                  <a:cubicBezTo>
                    <a:pt x="66517" y="186"/>
                    <a:pt x="66469" y="253"/>
                    <a:pt x="66431" y="326"/>
                  </a:cubicBezTo>
                  <a:cubicBezTo>
                    <a:pt x="66401" y="386"/>
                    <a:pt x="66346" y="443"/>
                    <a:pt x="66319" y="507"/>
                  </a:cubicBezTo>
                  <a:cubicBezTo>
                    <a:pt x="66288" y="449"/>
                    <a:pt x="66247" y="393"/>
                    <a:pt x="66219" y="337"/>
                  </a:cubicBezTo>
                  <a:cubicBezTo>
                    <a:pt x="66195" y="291"/>
                    <a:pt x="66176" y="246"/>
                    <a:pt x="66159" y="196"/>
                  </a:cubicBezTo>
                  <a:cubicBezTo>
                    <a:pt x="66155" y="184"/>
                    <a:pt x="66154" y="168"/>
                    <a:pt x="66146" y="156"/>
                  </a:cubicBezTo>
                  <a:cubicBezTo>
                    <a:pt x="66142" y="151"/>
                    <a:pt x="66140" y="147"/>
                    <a:pt x="66137" y="141"/>
                  </a:cubicBezTo>
                  <a:cubicBezTo>
                    <a:pt x="66137" y="140"/>
                    <a:pt x="66137" y="138"/>
                    <a:pt x="66135" y="136"/>
                  </a:cubicBezTo>
                  <a:cubicBezTo>
                    <a:pt x="66146" y="134"/>
                    <a:pt x="66157" y="128"/>
                    <a:pt x="66167" y="125"/>
                  </a:cubicBezTo>
                  <a:cubicBezTo>
                    <a:pt x="66226" y="112"/>
                    <a:pt x="66280" y="112"/>
                    <a:pt x="66342" y="110"/>
                  </a:cubicBezTo>
                  <a:close/>
                  <a:moveTo>
                    <a:pt x="69482" y="110"/>
                  </a:moveTo>
                  <a:cubicBezTo>
                    <a:pt x="69554" y="110"/>
                    <a:pt x="69625" y="112"/>
                    <a:pt x="69698" y="115"/>
                  </a:cubicBezTo>
                  <a:cubicBezTo>
                    <a:pt x="69657" y="186"/>
                    <a:pt x="69610" y="253"/>
                    <a:pt x="69573" y="326"/>
                  </a:cubicBezTo>
                  <a:cubicBezTo>
                    <a:pt x="69541" y="386"/>
                    <a:pt x="69487" y="443"/>
                    <a:pt x="69459" y="507"/>
                  </a:cubicBezTo>
                  <a:cubicBezTo>
                    <a:pt x="69429" y="449"/>
                    <a:pt x="69388" y="393"/>
                    <a:pt x="69360" y="337"/>
                  </a:cubicBezTo>
                  <a:cubicBezTo>
                    <a:pt x="69336" y="291"/>
                    <a:pt x="69317" y="246"/>
                    <a:pt x="69301" y="196"/>
                  </a:cubicBezTo>
                  <a:cubicBezTo>
                    <a:pt x="69297" y="184"/>
                    <a:pt x="69293" y="168"/>
                    <a:pt x="69286" y="156"/>
                  </a:cubicBezTo>
                  <a:cubicBezTo>
                    <a:pt x="69284" y="151"/>
                    <a:pt x="69280" y="147"/>
                    <a:pt x="69278" y="141"/>
                  </a:cubicBezTo>
                  <a:cubicBezTo>
                    <a:pt x="69278" y="140"/>
                    <a:pt x="69276" y="138"/>
                    <a:pt x="69276" y="136"/>
                  </a:cubicBezTo>
                  <a:cubicBezTo>
                    <a:pt x="69288" y="134"/>
                    <a:pt x="69297" y="128"/>
                    <a:pt x="69308" y="125"/>
                  </a:cubicBezTo>
                  <a:cubicBezTo>
                    <a:pt x="69366" y="112"/>
                    <a:pt x="69422" y="112"/>
                    <a:pt x="69482" y="110"/>
                  </a:cubicBezTo>
                  <a:close/>
                  <a:moveTo>
                    <a:pt x="3351" y="716"/>
                  </a:moveTo>
                  <a:cubicBezTo>
                    <a:pt x="3366" y="740"/>
                    <a:pt x="3379" y="772"/>
                    <a:pt x="3392" y="792"/>
                  </a:cubicBezTo>
                  <a:cubicBezTo>
                    <a:pt x="3423" y="841"/>
                    <a:pt x="3464" y="882"/>
                    <a:pt x="3502" y="925"/>
                  </a:cubicBezTo>
                  <a:cubicBezTo>
                    <a:pt x="3578" y="1008"/>
                    <a:pt x="3664" y="1090"/>
                    <a:pt x="3727" y="1184"/>
                  </a:cubicBezTo>
                  <a:cubicBezTo>
                    <a:pt x="3779" y="1260"/>
                    <a:pt x="3837" y="1327"/>
                    <a:pt x="3897" y="1396"/>
                  </a:cubicBezTo>
                  <a:cubicBezTo>
                    <a:pt x="3929" y="1434"/>
                    <a:pt x="3955" y="1478"/>
                    <a:pt x="3983" y="1519"/>
                  </a:cubicBezTo>
                  <a:cubicBezTo>
                    <a:pt x="3999" y="1542"/>
                    <a:pt x="4044" y="1577"/>
                    <a:pt x="4063" y="1605"/>
                  </a:cubicBezTo>
                  <a:cubicBezTo>
                    <a:pt x="3895" y="1607"/>
                    <a:pt x="3729" y="1620"/>
                    <a:pt x="3563" y="1622"/>
                  </a:cubicBezTo>
                  <a:cubicBezTo>
                    <a:pt x="3483" y="1624"/>
                    <a:pt x="3407" y="1639"/>
                    <a:pt x="3328" y="1642"/>
                  </a:cubicBezTo>
                  <a:cubicBezTo>
                    <a:pt x="3297" y="1644"/>
                    <a:pt x="3267" y="1644"/>
                    <a:pt x="3237" y="1650"/>
                  </a:cubicBezTo>
                  <a:cubicBezTo>
                    <a:pt x="3216" y="1648"/>
                    <a:pt x="3196" y="1648"/>
                    <a:pt x="3175" y="1644"/>
                  </a:cubicBezTo>
                  <a:cubicBezTo>
                    <a:pt x="3078" y="1635"/>
                    <a:pt x="2978" y="1642"/>
                    <a:pt x="2879" y="1633"/>
                  </a:cubicBezTo>
                  <a:cubicBezTo>
                    <a:pt x="2840" y="1627"/>
                    <a:pt x="2801" y="1626"/>
                    <a:pt x="2760" y="1626"/>
                  </a:cubicBezTo>
                  <a:cubicBezTo>
                    <a:pt x="2806" y="1564"/>
                    <a:pt x="2827" y="1486"/>
                    <a:pt x="2877" y="1422"/>
                  </a:cubicBezTo>
                  <a:cubicBezTo>
                    <a:pt x="2935" y="1351"/>
                    <a:pt x="2980" y="1275"/>
                    <a:pt x="3030" y="1199"/>
                  </a:cubicBezTo>
                  <a:cubicBezTo>
                    <a:pt x="3088" y="1107"/>
                    <a:pt x="3157" y="1025"/>
                    <a:pt x="3216" y="934"/>
                  </a:cubicBezTo>
                  <a:cubicBezTo>
                    <a:pt x="3241" y="900"/>
                    <a:pt x="3267" y="865"/>
                    <a:pt x="3289" y="829"/>
                  </a:cubicBezTo>
                  <a:cubicBezTo>
                    <a:pt x="3310" y="798"/>
                    <a:pt x="3326" y="751"/>
                    <a:pt x="3351" y="716"/>
                  </a:cubicBezTo>
                  <a:close/>
                  <a:moveTo>
                    <a:pt x="6492" y="716"/>
                  </a:moveTo>
                  <a:cubicBezTo>
                    <a:pt x="6507" y="740"/>
                    <a:pt x="6520" y="772"/>
                    <a:pt x="6533" y="792"/>
                  </a:cubicBezTo>
                  <a:cubicBezTo>
                    <a:pt x="6563" y="841"/>
                    <a:pt x="6604" y="882"/>
                    <a:pt x="6643" y="925"/>
                  </a:cubicBezTo>
                  <a:cubicBezTo>
                    <a:pt x="6718" y="1008"/>
                    <a:pt x="6805" y="1090"/>
                    <a:pt x="6869" y="1184"/>
                  </a:cubicBezTo>
                  <a:cubicBezTo>
                    <a:pt x="6921" y="1260"/>
                    <a:pt x="6979" y="1327"/>
                    <a:pt x="7038" y="1396"/>
                  </a:cubicBezTo>
                  <a:cubicBezTo>
                    <a:pt x="7070" y="1434"/>
                    <a:pt x="7094" y="1478"/>
                    <a:pt x="7124" y="1519"/>
                  </a:cubicBezTo>
                  <a:cubicBezTo>
                    <a:pt x="7141" y="1542"/>
                    <a:pt x="7186" y="1577"/>
                    <a:pt x="7203" y="1605"/>
                  </a:cubicBezTo>
                  <a:cubicBezTo>
                    <a:pt x="7037" y="1607"/>
                    <a:pt x="6871" y="1620"/>
                    <a:pt x="6705" y="1622"/>
                  </a:cubicBezTo>
                  <a:cubicBezTo>
                    <a:pt x="6625" y="1624"/>
                    <a:pt x="6548" y="1639"/>
                    <a:pt x="6468" y="1642"/>
                  </a:cubicBezTo>
                  <a:cubicBezTo>
                    <a:pt x="6438" y="1644"/>
                    <a:pt x="6406" y="1644"/>
                    <a:pt x="6378" y="1650"/>
                  </a:cubicBezTo>
                  <a:cubicBezTo>
                    <a:pt x="6358" y="1648"/>
                    <a:pt x="6337" y="1648"/>
                    <a:pt x="6317" y="1644"/>
                  </a:cubicBezTo>
                  <a:cubicBezTo>
                    <a:pt x="6218" y="1635"/>
                    <a:pt x="6119" y="1642"/>
                    <a:pt x="6019" y="1633"/>
                  </a:cubicBezTo>
                  <a:cubicBezTo>
                    <a:pt x="5979" y="1627"/>
                    <a:pt x="5940" y="1626"/>
                    <a:pt x="5901" y="1626"/>
                  </a:cubicBezTo>
                  <a:cubicBezTo>
                    <a:pt x="5948" y="1564"/>
                    <a:pt x="5968" y="1486"/>
                    <a:pt x="6019" y="1422"/>
                  </a:cubicBezTo>
                  <a:cubicBezTo>
                    <a:pt x="6076" y="1351"/>
                    <a:pt x="6119" y="1275"/>
                    <a:pt x="6170" y="1199"/>
                  </a:cubicBezTo>
                  <a:cubicBezTo>
                    <a:pt x="6229" y="1107"/>
                    <a:pt x="6298" y="1025"/>
                    <a:pt x="6358" y="934"/>
                  </a:cubicBezTo>
                  <a:cubicBezTo>
                    <a:pt x="6382" y="900"/>
                    <a:pt x="6408" y="865"/>
                    <a:pt x="6431" y="829"/>
                  </a:cubicBezTo>
                  <a:cubicBezTo>
                    <a:pt x="6451" y="798"/>
                    <a:pt x="6468" y="751"/>
                    <a:pt x="6492" y="716"/>
                  </a:cubicBezTo>
                  <a:close/>
                  <a:moveTo>
                    <a:pt x="9632" y="716"/>
                  </a:moveTo>
                  <a:cubicBezTo>
                    <a:pt x="9649" y="740"/>
                    <a:pt x="9662" y="772"/>
                    <a:pt x="9675" y="792"/>
                  </a:cubicBezTo>
                  <a:cubicBezTo>
                    <a:pt x="9705" y="841"/>
                    <a:pt x="9746" y="882"/>
                    <a:pt x="9783" y="925"/>
                  </a:cubicBezTo>
                  <a:cubicBezTo>
                    <a:pt x="9859" y="1008"/>
                    <a:pt x="9945" y="1090"/>
                    <a:pt x="10010" y="1184"/>
                  </a:cubicBezTo>
                  <a:cubicBezTo>
                    <a:pt x="10063" y="1260"/>
                    <a:pt x="10120" y="1327"/>
                    <a:pt x="10178" y="1396"/>
                  </a:cubicBezTo>
                  <a:cubicBezTo>
                    <a:pt x="10212" y="1434"/>
                    <a:pt x="10236" y="1478"/>
                    <a:pt x="10264" y="1519"/>
                  </a:cubicBezTo>
                  <a:cubicBezTo>
                    <a:pt x="10283" y="1542"/>
                    <a:pt x="10325" y="1577"/>
                    <a:pt x="10344" y="1605"/>
                  </a:cubicBezTo>
                  <a:cubicBezTo>
                    <a:pt x="10176" y="1607"/>
                    <a:pt x="10012" y="1620"/>
                    <a:pt x="9844" y="1622"/>
                  </a:cubicBezTo>
                  <a:cubicBezTo>
                    <a:pt x="9764" y="1624"/>
                    <a:pt x="9690" y="1639"/>
                    <a:pt x="9609" y="1642"/>
                  </a:cubicBezTo>
                  <a:cubicBezTo>
                    <a:pt x="9580" y="1644"/>
                    <a:pt x="9548" y="1644"/>
                    <a:pt x="9520" y="1650"/>
                  </a:cubicBezTo>
                  <a:cubicBezTo>
                    <a:pt x="9499" y="1648"/>
                    <a:pt x="9479" y="1648"/>
                    <a:pt x="9458" y="1644"/>
                  </a:cubicBezTo>
                  <a:cubicBezTo>
                    <a:pt x="9360" y="1635"/>
                    <a:pt x="9259" y="1642"/>
                    <a:pt x="9160" y="1633"/>
                  </a:cubicBezTo>
                  <a:cubicBezTo>
                    <a:pt x="9121" y="1627"/>
                    <a:pt x="9082" y="1626"/>
                    <a:pt x="9043" y="1626"/>
                  </a:cubicBezTo>
                  <a:cubicBezTo>
                    <a:pt x="9087" y="1564"/>
                    <a:pt x="9110" y="1486"/>
                    <a:pt x="9160" y="1422"/>
                  </a:cubicBezTo>
                  <a:cubicBezTo>
                    <a:pt x="9218" y="1351"/>
                    <a:pt x="9261" y="1275"/>
                    <a:pt x="9311" y="1199"/>
                  </a:cubicBezTo>
                  <a:cubicBezTo>
                    <a:pt x="9371" y="1107"/>
                    <a:pt x="9440" y="1025"/>
                    <a:pt x="9499" y="934"/>
                  </a:cubicBezTo>
                  <a:cubicBezTo>
                    <a:pt x="9522" y="900"/>
                    <a:pt x="9550" y="865"/>
                    <a:pt x="9572" y="829"/>
                  </a:cubicBezTo>
                  <a:cubicBezTo>
                    <a:pt x="9593" y="798"/>
                    <a:pt x="9608" y="751"/>
                    <a:pt x="9632" y="716"/>
                  </a:cubicBezTo>
                  <a:close/>
                  <a:moveTo>
                    <a:pt x="12773" y="716"/>
                  </a:moveTo>
                  <a:cubicBezTo>
                    <a:pt x="12790" y="740"/>
                    <a:pt x="12801" y="772"/>
                    <a:pt x="12814" y="792"/>
                  </a:cubicBezTo>
                  <a:cubicBezTo>
                    <a:pt x="12846" y="841"/>
                    <a:pt x="12887" y="882"/>
                    <a:pt x="12924" y="925"/>
                  </a:cubicBezTo>
                  <a:cubicBezTo>
                    <a:pt x="13001" y="1008"/>
                    <a:pt x="13087" y="1090"/>
                    <a:pt x="13152" y="1184"/>
                  </a:cubicBezTo>
                  <a:cubicBezTo>
                    <a:pt x="13202" y="1260"/>
                    <a:pt x="13262" y="1327"/>
                    <a:pt x="13320" y="1396"/>
                  </a:cubicBezTo>
                  <a:cubicBezTo>
                    <a:pt x="13351" y="1434"/>
                    <a:pt x="13377" y="1478"/>
                    <a:pt x="13405" y="1519"/>
                  </a:cubicBezTo>
                  <a:cubicBezTo>
                    <a:pt x="13422" y="1542"/>
                    <a:pt x="13467" y="1577"/>
                    <a:pt x="13486" y="1605"/>
                  </a:cubicBezTo>
                  <a:cubicBezTo>
                    <a:pt x="13318" y="1607"/>
                    <a:pt x="13152" y="1620"/>
                    <a:pt x="12986" y="1622"/>
                  </a:cubicBezTo>
                  <a:cubicBezTo>
                    <a:pt x="12906" y="1624"/>
                    <a:pt x="12829" y="1639"/>
                    <a:pt x="12751" y="1642"/>
                  </a:cubicBezTo>
                  <a:cubicBezTo>
                    <a:pt x="12719" y="1644"/>
                    <a:pt x="12690" y="1644"/>
                    <a:pt x="12660" y="1650"/>
                  </a:cubicBezTo>
                  <a:cubicBezTo>
                    <a:pt x="12639" y="1648"/>
                    <a:pt x="12621" y="1648"/>
                    <a:pt x="12600" y="1644"/>
                  </a:cubicBezTo>
                  <a:cubicBezTo>
                    <a:pt x="12501" y="1635"/>
                    <a:pt x="12401" y="1642"/>
                    <a:pt x="12302" y="1633"/>
                  </a:cubicBezTo>
                  <a:cubicBezTo>
                    <a:pt x="12263" y="1627"/>
                    <a:pt x="12223" y="1626"/>
                    <a:pt x="12182" y="1626"/>
                  </a:cubicBezTo>
                  <a:cubicBezTo>
                    <a:pt x="12229" y="1564"/>
                    <a:pt x="12251" y="1486"/>
                    <a:pt x="12300" y="1422"/>
                  </a:cubicBezTo>
                  <a:cubicBezTo>
                    <a:pt x="12358" y="1351"/>
                    <a:pt x="12402" y="1275"/>
                    <a:pt x="12453" y="1199"/>
                  </a:cubicBezTo>
                  <a:cubicBezTo>
                    <a:pt x="12511" y="1107"/>
                    <a:pt x="12581" y="1025"/>
                    <a:pt x="12641" y="934"/>
                  </a:cubicBezTo>
                  <a:cubicBezTo>
                    <a:pt x="12663" y="900"/>
                    <a:pt x="12690" y="865"/>
                    <a:pt x="12712" y="829"/>
                  </a:cubicBezTo>
                  <a:cubicBezTo>
                    <a:pt x="12732" y="798"/>
                    <a:pt x="12749" y="751"/>
                    <a:pt x="12773" y="716"/>
                  </a:cubicBezTo>
                  <a:close/>
                  <a:moveTo>
                    <a:pt x="15915" y="716"/>
                  </a:moveTo>
                  <a:cubicBezTo>
                    <a:pt x="15930" y="740"/>
                    <a:pt x="15943" y="772"/>
                    <a:pt x="15956" y="792"/>
                  </a:cubicBezTo>
                  <a:cubicBezTo>
                    <a:pt x="15988" y="841"/>
                    <a:pt x="16027" y="882"/>
                    <a:pt x="16066" y="925"/>
                  </a:cubicBezTo>
                  <a:cubicBezTo>
                    <a:pt x="16141" y="1008"/>
                    <a:pt x="16228" y="1090"/>
                    <a:pt x="16292" y="1184"/>
                  </a:cubicBezTo>
                  <a:cubicBezTo>
                    <a:pt x="16344" y="1260"/>
                    <a:pt x="16402" y="1327"/>
                    <a:pt x="16461" y="1396"/>
                  </a:cubicBezTo>
                  <a:cubicBezTo>
                    <a:pt x="16493" y="1434"/>
                    <a:pt x="16517" y="1478"/>
                    <a:pt x="16547" y="1519"/>
                  </a:cubicBezTo>
                  <a:cubicBezTo>
                    <a:pt x="16564" y="1542"/>
                    <a:pt x="16609" y="1577"/>
                    <a:pt x="16625" y="1605"/>
                  </a:cubicBezTo>
                  <a:cubicBezTo>
                    <a:pt x="16459" y="1607"/>
                    <a:pt x="16293" y="1620"/>
                    <a:pt x="16127" y="1622"/>
                  </a:cubicBezTo>
                  <a:cubicBezTo>
                    <a:pt x="16047" y="1624"/>
                    <a:pt x="15971" y="1639"/>
                    <a:pt x="15891" y="1642"/>
                  </a:cubicBezTo>
                  <a:cubicBezTo>
                    <a:pt x="15861" y="1644"/>
                    <a:pt x="15831" y="1644"/>
                    <a:pt x="15801" y="1650"/>
                  </a:cubicBezTo>
                  <a:cubicBezTo>
                    <a:pt x="15781" y="1648"/>
                    <a:pt x="15760" y="1648"/>
                    <a:pt x="15740" y="1644"/>
                  </a:cubicBezTo>
                  <a:cubicBezTo>
                    <a:pt x="15641" y="1635"/>
                    <a:pt x="15542" y="1642"/>
                    <a:pt x="15443" y="1633"/>
                  </a:cubicBezTo>
                  <a:cubicBezTo>
                    <a:pt x="15404" y="1627"/>
                    <a:pt x="15363" y="1626"/>
                    <a:pt x="15324" y="1626"/>
                  </a:cubicBezTo>
                  <a:cubicBezTo>
                    <a:pt x="15371" y="1564"/>
                    <a:pt x="15391" y="1486"/>
                    <a:pt x="15441" y="1422"/>
                  </a:cubicBezTo>
                  <a:cubicBezTo>
                    <a:pt x="15499" y="1351"/>
                    <a:pt x="15542" y="1275"/>
                    <a:pt x="15592" y="1199"/>
                  </a:cubicBezTo>
                  <a:cubicBezTo>
                    <a:pt x="15652" y="1107"/>
                    <a:pt x="15721" y="1025"/>
                    <a:pt x="15781" y="934"/>
                  </a:cubicBezTo>
                  <a:cubicBezTo>
                    <a:pt x="15805" y="900"/>
                    <a:pt x="15831" y="865"/>
                    <a:pt x="15853" y="829"/>
                  </a:cubicBezTo>
                  <a:cubicBezTo>
                    <a:pt x="15874" y="798"/>
                    <a:pt x="15891" y="751"/>
                    <a:pt x="15915" y="716"/>
                  </a:cubicBezTo>
                  <a:close/>
                  <a:moveTo>
                    <a:pt x="19055" y="716"/>
                  </a:moveTo>
                  <a:cubicBezTo>
                    <a:pt x="19071" y="740"/>
                    <a:pt x="19084" y="772"/>
                    <a:pt x="19098" y="792"/>
                  </a:cubicBezTo>
                  <a:cubicBezTo>
                    <a:pt x="19127" y="841"/>
                    <a:pt x="19168" y="882"/>
                    <a:pt x="19206" y="925"/>
                  </a:cubicBezTo>
                  <a:cubicBezTo>
                    <a:pt x="19282" y="1008"/>
                    <a:pt x="19370" y="1090"/>
                    <a:pt x="19433" y="1184"/>
                  </a:cubicBezTo>
                  <a:cubicBezTo>
                    <a:pt x="19485" y="1260"/>
                    <a:pt x="19543" y="1327"/>
                    <a:pt x="19603" y="1396"/>
                  </a:cubicBezTo>
                  <a:cubicBezTo>
                    <a:pt x="19634" y="1434"/>
                    <a:pt x="19659" y="1478"/>
                    <a:pt x="19689" y="1519"/>
                  </a:cubicBezTo>
                  <a:cubicBezTo>
                    <a:pt x="19705" y="1542"/>
                    <a:pt x="19748" y="1577"/>
                    <a:pt x="19767" y="1605"/>
                  </a:cubicBezTo>
                  <a:cubicBezTo>
                    <a:pt x="19599" y="1607"/>
                    <a:pt x="19435" y="1620"/>
                    <a:pt x="19267" y="1622"/>
                  </a:cubicBezTo>
                  <a:cubicBezTo>
                    <a:pt x="19189" y="1624"/>
                    <a:pt x="19112" y="1639"/>
                    <a:pt x="19032" y="1642"/>
                  </a:cubicBezTo>
                  <a:cubicBezTo>
                    <a:pt x="19002" y="1644"/>
                    <a:pt x="18971" y="1644"/>
                    <a:pt x="18943" y="1650"/>
                  </a:cubicBezTo>
                  <a:cubicBezTo>
                    <a:pt x="18922" y="1648"/>
                    <a:pt x="18902" y="1648"/>
                    <a:pt x="18881" y="1644"/>
                  </a:cubicBezTo>
                  <a:cubicBezTo>
                    <a:pt x="18782" y="1635"/>
                    <a:pt x="18682" y="1642"/>
                    <a:pt x="18583" y="1633"/>
                  </a:cubicBezTo>
                  <a:cubicBezTo>
                    <a:pt x="18544" y="1627"/>
                    <a:pt x="18505" y="1626"/>
                    <a:pt x="18465" y="1626"/>
                  </a:cubicBezTo>
                  <a:cubicBezTo>
                    <a:pt x="18510" y="1564"/>
                    <a:pt x="18533" y="1486"/>
                    <a:pt x="18583" y="1422"/>
                  </a:cubicBezTo>
                  <a:cubicBezTo>
                    <a:pt x="18641" y="1351"/>
                    <a:pt x="18684" y="1275"/>
                    <a:pt x="18734" y="1199"/>
                  </a:cubicBezTo>
                  <a:cubicBezTo>
                    <a:pt x="18794" y="1107"/>
                    <a:pt x="18863" y="1025"/>
                    <a:pt x="18922" y="934"/>
                  </a:cubicBezTo>
                  <a:cubicBezTo>
                    <a:pt x="18946" y="900"/>
                    <a:pt x="18973" y="865"/>
                    <a:pt x="18995" y="829"/>
                  </a:cubicBezTo>
                  <a:cubicBezTo>
                    <a:pt x="19015" y="798"/>
                    <a:pt x="19030" y="751"/>
                    <a:pt x="19055" y="716"/>
                  </a:cubicBezTo>
                  <a:close/>
                  <a:moveTo>
                    <a:pt x="22196" y="716"/>
                  </a:moveTo>
                  <a:cubicBezTo>
                    <a:pt x="22213" y="740"/>
                    <a:pt x="22226" y="772"/>
                    <a:pt x="22237" y="792"/>
                  </a:cubicBezTo>
                  <a:cubicBezTo>
                    <a:pt x="22269" y="841"/>
                    <a:pt x="22310" y="882"/>
                    <a:pt x="22347" y="925"/>
                  </a:cubicBezTo>
                  <a:cubicBezTo>
                    <a:pt x="22424" y="1008"/>
                    <a:pt x="22509" y="1090"/>
                    <a:pt x="22575" y="1184"/>
                  </a:cubicBezTo>
                  <a:cubicBezTo>
                    <a:pt x="22627" y="1260"/>
                    <a:pt x="22685" y="1327"/>
                    <a:pt x="22742" y="1396"/>
                  </a:cubicBezTo>
                  <a:cubicBezTo>
                    <a:pt x="22774" y="1434"/>
                    <a:pt x="22800" y="1478"/>
                    <a:pt x="22828" y="1519"/>
                  </a:cubicBezTo>
                  <a:cubicBezTo>
                    <a:pt x="22847" y="1542"/>
                    <a:pt x="22890" y="1577"/>
                    <a:pt x="22908" y="1605"/>
                  </a:cubicBezTo>
                  <a:cubicBezTo>
                    <a:pt x="22741" y="1607"/>
                    <a:pt x="22577" y="1620"/>
                    <a:pt x="22409" y="1622"/>
                  </a:cubicBezTo>
                  <a:cubicBezTo>
                    <a:pt x="22329" y="1624"/>
                    <a:pt x="22252" y="1639"/>
                    <a:pt x="22174" y="1642"/>
                  </a:cubicBezTo>
                  <a:cubicBezTo>
                    <a:pt x="22144" y="1644"/>
                    <a:pt x="22112" y="1644"/>
                    <a:pt x="22084" y="1650"/>
                  </a:cubicBezTo>
                  <a:cubicBezTo>
                    <a:pt x="22064" y="1648"/>
                    <a:pt x="22043" y="1648"/>
                    <a:pt x="22023" y="1644"/>
                  </a:cubicBezTo>
                  <a:cubicBezTo>
                    <a:pt x="21924" y="1635"/>
                    <a:pt x="21823" y="1642"/>
                    <a:pt x="21724" y="1633"/>
                  </a:cubicBezTo>
                  <a:cubicBezTo>
                    <a:pt x="21685" y="1627"/>
                    <a:pt x="21646" y="1626"/>
                    <a:pt x="21605" y="1626"/>
                  </a:cubicBezTo>
                  <a:cubicBezTo>
                    <a:pt x="21652" y="1564"/>
                    <a:pt x="21674" y="1486"/>
                    <a:pt x="21724" y="1422"/>
                  </a:cubicBezTo>
                  <a:cubicBezTo>
                    <a:pt x="21782" y="1351"/>
                    <a:pt x="21825" y="1275"/>
                    <a:pt x="21875" y="1199"/>
                  </a:cubicBezTo>
                  <a:cubicBezTo>
                    <a:pt x="21935" y="1107"/>
                    <a:pt x="22004" y="1025"/>
                    <a:pt x="22064" y="934"/>
                  </a:cubicBezTo>
                  <a:cubicBezTo>
                    <a:pt x="22086" y="900"/>
                    <a:pt x="22114" y="865"/>
                    <a:pt x="22137" y="829"/>
                  </a:cubicBezTo>
                  <a:cubicBezTo>
                    <a:pt x="22157" y="798"/>
                    <a:pt x="22172" y="751"/>
                    <a:pt x="22196" y="716"/>
                  </a:cubicBezTo>
                  <a:close/>
                  <a:moveTo>
                    <a:pt x="25338" y="716"/>
                  </a:moveTo>
                  <a:cubicBezTo>
                    <a:pt x="25353" y="740"/>
                    <a:pt x="25366" y="772"/>
                    <a:pt x="25379" y="792"/>
                  </a:cubicBezTo>
                  <a:cubicBezTo>
                    <a:pt x="25410" y="841"/>
                    <a:pt x="25450" y="882"/>
                    <a:pt x="25489" y="925"/>
                  </a:cubicBezTo>
                  <a:cubicBezTo>
                    <a:pt x="25563" y="1008"/>
                    <a:pt x="25651" y="1090"/>
                    <a:pt x="25714" y="1184"/>
                  </a:cubicBezTo>
                  <a:cubicBezTo>
                    <a:pt x="25767" y="1260"/>
                    <a:pt x="25824" y="1327"/>
                    <a:pt x="25884" y="1396"/>
                  </a:cubicBezTo>
                  <a:cubicBezTo>
                    <a:pt x="25916" y="1434"/>
                    <a:pt x="25940" y="1478"/>
                    <a:pt x="25970" y="1519"/>
                  </a:cubicBezTo>
                  <a:cubicBezTo>
                    <a:pt x="25987" y="1542"/>
                    <a:pt x="26031" y="1577"/>
                    <a:pt x="26048" y="1605"/>
                  </a:cubicBezTo>
                  <a:cubicBezTo>
                    <a:pt x="25882" y="1607"/>
                    <a:pt x="25716" y="1620"/>
                    <a:pt x="25550" y="1622"/>
                  </a:cubicBezTo>
                  <a:cubicBezTo>
                    <a:pt x="25470" y="1624"/>
                    <a:pt x="25394" y="1639"/>
                    <a:pt x="25315" y="1642"/>
                  </a:cubicBezTo>
                  <a:cubicBezTo>
                    <a:pt x="25284" y="1644"/>
                    <a:pt x="25254" y="1644"/>
                    <a:pt x="25224" y="1650"/>
                  </a:cubicBezTo>
                  <a:cubicBezTo>
                    <a:pt x="25203" y="1648"/>
                    <a:pt x="25183" y="1648"/>
                    <a:pt x="25162" y="1644"/>
                  </a:cubicBezTo>
                  <a:cubicBezTo>
                    <a:pt x="25064" y="1635"/>
                    <a:pt x="24965" y="1642"/>
                    <a:pt x="24866" y="1633"/>
                  </a:cubicBezTo>
                  <a:cubicBezTo>
                    <a:pt x="24827" y="1627"/>
                    <a:pt x="24786" y="1626"/>
                    <a:pt x="24747" y="1626"/>
                  </a:cubicBezTo>
                  <a:cubicBezTo>
                    <a:pt x="24793" y="1564"/>
                    <a:pt x="24814" y="1486"/>
                    <a:pt x="24864" y="1422"/>
                  </a:cubicBezTo>
                  <a:cubicBezTo>
                    <a:pt x="24922" y="1351"/>
                    <a:pt x="24967" y="1275"/>
                    <a:pt x="25015" y="1199"/>
                  </a:cubicBezTo>
                  <a:cubicBezTo>
                    <a:pt x="25075" y="1107"/>
                    <a:pt x="25144" y="1025"/>
                    <a:pt x="25203" y="934"/>
                  </a:cubicBezTo>
                  <a:cubicBezTo>
                    <a:pt x="25228" y="900"/>
                    <a:pt x="25254" y="865"/>
                    <a:pt x="25276" y="829"/>
                  </a:cubicBezTo>
                  <a:cubicBezTo>
                    <a:pt x="25297" y="798"/>
                    <a:pt x="25313" y="751"/>
                    <a:pt x="25338" y="716"/>
                  </a:cubicBezTo>
                  <a:close/>
                  <a:moveTo>
                    <a:pt x="28479" y="716"/>
                  </a:moveTo>
                  <a:cubicBezTo>
                    <a:pt x="28494" y="740"/>
                    <a:pt x="28507" y="772"/>
                    <a:pt x="28520" y="792"/>
                  </a:cubicBezTo>
                  <a:cubicBezTo>
                    <a:pt x="28550" y="841"/>
                    <a:pt x="28591" y="882"/>
                    <a:pt x="28630" y="925"/>
                  </a:cubicBezTo>
                  <a:cubicBezTo>
                    <a:pt x="28705" y="1008"/>
                    <a:pt x="28792" y="1090"/>
                    <a:pt x="28856" y="1184"/>
                  </a:cubicBezTo>
                  <a:cubicBezTo>
                    <a:pt x="28908" y="1260"/>
                    <a:pt x="28966" y="1327"/>
                    <a:pt x="29026" y="1396"/>
                  </a:cubicBezTo>
                  <a:cubicBezTo>
                    <a:pt x="29057" y="1434"/>
                    <a:pt x="29081" y="1478"/>
                    <a:pt x="29111" y="1519"/>
                  </a:cubicBezTo>
                  <a:cubicBezTo>
                    <a:pt x="29128" y="1542"/>
                    <a:pt x="29173" y="1577"/>
                    <a:pt x="29190" y="1605"/>
                  </a:cubicBezTo>
                  <a:cubicBezTo>
                    <a:pt x="29024" y="1607"/>
                    <a:pt x="28858" y="1620"/>
                    <a:pt x="28690" y="1622"/>
                  </a:cubicBezTo>
                  <a:cubicBezTo>
                    <a:pt x="28612" y="1624"/>
                    <a:pt x="28535" y="1639"/>
                    <a:pt x="28455" y="1642"/>
                  </a:cubicBezTo>
                  <a:cubicBezTo>
                    <a:pt x="28425" y="1644"/>
                    <a:pt x="28393" y="1644"/>
                    <a:pt x="28366" y="1650"/>
                  </a:cubicBezTo>
                  <a:cubicBezTo>
                    <a:pt x="28345" y="1648"/>
                    <a:pt x="28325" y="1648"/>
                    <a:pt x="28304" y="1644"/>
                  </a:cubicBezTo>
                  <a:cubicBezTo>
                    <a:pt x="28205" y="1635"/>
                    <a:pt x="28106" y="1642"/>
                    <a:pt x="28006" y="1633"/>
                  </a:cubicBezTo>
                  <a:cubicBezTo>
                    <a:pt x="27967" y="1627"/>
                    <a:pt x="27927" y="1626"/>
                    <a:pt x="27888" y="1626"/>
                  </a:cubicBezTo>
                  <a:cubicBezTo>
                    <a:pt x="27935" y="1564"/>
                    <a:pt x="27955" y="1486"/>
                    <a:pt x="28006" y="1422"/>
                  </a:cubicBezTo>
                  <a:cubicBezTo>
                    <a:pt x="28063" y="1351"/>
                    <a:pt x="28106" y="1275"/>
                    <a:pt x="28157" y="1199"/>
                  </a:cubicBezTo>
                  <a:cubicBezTo>
                    <a:pt x="28216" y="1107"/>
                    <a:pt x="28285" y="1025"/>
                    <a:pt x="28345" y="934"/>
                  </a:cubicBezTo>
                  <a:cubicBezTo>
                    <a:pt x="28369" y="900"/>
                    <a:pt x="28395" y="865"/>
                    <a:pt x="28418" y="829"/>
                  </a:cubicBezTo>
                  <a:cubicBezTo>
                    <a:pt x="28438" y="798"/>
                    <a:pt x="28455" y="751"/>
                    <a:pt x="28479" y="716"/>
                  </a:cubicBezTo>
                  <a:close/>
                  <a:moveTo>
                    <a:pt x="31619" y="716"/>
                  </a:moveTo>
                  <a:cubicBezTo>
                    <a:pt x="31636" y="740"/>
                    <a:pt x="31649" y="772"/>
                    <a:pt x="31662" y="792"/>
                  </a:cubicBezTo>
                  <a:cubicBezTo>
                    <a:pt x="31692" y="841"/>
                    <a:pt x="31733" y="882"/>
                    <a:pt x="31770" y="925"/>
                  </a:cubicBezTo>
                  <a:cubicBezTo>
                    <a:pt x="31846" y="1008"/>
                    <a:pt x="31932" y="1090"/>
                    <a:pt x="31997" y="1184"/>
                  </a:cubicBezTo>
                  <a:cubicBezTo>
                    <a:pt x="32050" y="1260"/>
                    <a:pt x="32107" y="1327"/>
                    <a:pt x="32165" y="1396"/>
                  </a:cubicBezTo>
                  <a:cubicBezTo>
                    <a:pt x="32197" y="1434"/>
                    <a:pt x="32223" y="1478"/>
                    <a:pt x="32251" y="1519"/>
                  </a:cubicBezTo>
                  <a:cubicBezTo>
                    <a:pt x="32270" y="1542"/>
                    <a:pt x="32312" y="1577"/>
                    <a:pt x="32331" y="1605"/>
                  </a:cubicBezTo>
                  <a:cubicBezTo>
                    <a:pt x="32163" y="1607"/>
                    <a:pt x="31999" y="1620"/>
                    <a:pt x="31831" y="1622"/>
                  </a:cubicBezTo>
                  <a:cubicBezTo>
                    <a:pt x="31751" y="1624"/>
                    <a:pt x="31675" y="1639"/>
                    <a:pt x="31597" y="1642"/>
                  </a:cubicBezTo>
                  <a:cubicBezTo>
                    <a:pt x="31567" y="1644"/>
                    <a:pt x="31535" y="1644"/>
                    <a:pt x="31507" y="1650"/>
                  </a:cubicBezTo>
                  <a:cubicBezTo>
                    <a:pt x="31487" y="1648"/>
                    <a:pt x="31466" y="1648"/>
                    <a:pt x="31446" y="1644"/>
                  </a:cubicBezTo>
                  <a:cubicBezTo>
                    <a:pt x="31347" y="1635"/>
                    <a:pt x="31246" y="1642"/>
                    <a:pt x="31147" y="1633"/>
                  </a:cubicBezTo>
                  <a:cubicBezTo>
                    <a:pt x="31108" y="1627"/>
                    <a:pt x="31069" y="1626"/>
                    <a:pt x="31030" y="1626"/>
                  </a:cubicBezTo>
                  <a:cubicBezTo>
                    <a:pt x="31075" y="1564"/>
                    <a:pt x="31097" y="1486"/>
                    <a:pt x="31147" y="1422"/>
                  </a:cubicBezTo>
                  <a:cubicBezTo>
                    <a:pt x="31205" y="1351"/>
                    <a:pt x="31248" y="1275"/>
                    <a:pt x="31298" y="1199"/>
                  </a:cubicBezTo>
                  <a:cubicBezTo>
                    <a:pt x="31358" y="1107"/>
                    <a:pt x="31427" y="1025"/>
                    <a:pt x="31487" y="934"/>
                  </a:cubicBezTo>
                  <a:cubicBezTo>
                    <a:pt x="31509" y="900"/>
                    <a:pt x="31537" y="865"/>
                    <a:pt x="31559" y="829"/>
                  </a:cubicBezTo>
                  <a:cubicBezTo>
                    <a:pt x="31580" y="798"/>
                    <a:pt x="31595" y="751"/>
                    <a:pt x="31619" y="716"/>
                  </a:cubicBezTo>
                  <a:close/>
                  <a:moveTo>
                    <a:pt x="38044" y="716"/>
                  </a:moveTo>
                  <a:cubicBezTo>
                    <a:pt x="38060" y="740"/>
                    <a:pt x="38072" y="772"/>
                    <a:pt x="38085" y="792"/>
                  </a:cubicBezTo>
                  <a:cubicBezTo>
                    <a:pt x="38116" y="841"/>
                    <a:pt x="38157" y="882"/>
                    <a:pt x="38195" y="925"/>
                  </a:cubicBezTo>
                  <a:cubicBezTo>
                    <a:pt x="38271" y="1008"/>
                    <a:pt x="38357" y="1090"/>
                    <a:pt x="38422" y="1184"/>
                  </a:cubicBezTo>
                  <a:cubicBezTo>
                    <a:pt x="38473" y="1260"/>
                    <a:pt x="38532" y="1327"/>
                    <a:pt x="38590" y="1396"/>
                  </a:cubicBezTo>
                  <a:cubicBezTo>
                    <a:pt x="38622" y="1434"/>
                    <a:pt x="38648" y="1478"/>
                    <a:pt x="38676" y="1519"/>
                  </a:cubicBezTo>
                  <a:cubicBezTo>
                    <a:pt x="38694" y="1542"/>
                    <a:pt x="38737" y="1577"/>
                    <a:pt x="38756" y="1605"/>
                  </a:cubicBezTo>
                  <a:cubicBezTo>
                    <a:pt x="38588" y="1607"/>
                    <a:pt x="38422" y="1620"/>
                    <a:pt x="38256" y="1622"/>
                  </a:cubicBezTo>
                  <a:cubicBezTo>
                    <a:pt x="38176" y="1624"/>
                    <a:pt x="38100" y="1639"/>
                    <a:pt x="38021" y="1642"/>
                  </a:cubicBezTo>
                  <a:cubicBezTo>
                    <a:pt x="37990" y="1644"/>
                    <a:pt x="37960" y="1644"/>
                    <a:pt x="37932" y="1650"/>
                  </a:cubicBezTo>
                  <a:cubicBezTo>
                    <a:pt x="37911" y="1648"/>
                    <a:pt x="37891" y="1648"/>
                    <a:pt x="37870" y="1644"/>
                  </a:cubicBezTo>
                  <a:cubicBezTo>
                    <a:pt x="37772" y="1635"/>
                    <a:pt x="37671" y="1642"/>
                    <a:pt x="37572" y="1633"/>
                  </a:cubicBezTo>
                  <a:cubicBezTo>
                    <a:pt x="37533" y="1627"/>
                    <a:pt x="37494" y="1626"/>
                    <a:pt x="37453" y="1626"/>
                  </a:cubicBezTo>
                  <a:cubicBezTo>
                    <a:pt x="37499" y="1564"/>
                    <a:pt x="37522" y="1486"/>
                    <a:pt x="37572" y="1422"/>
                  </a:cubicBezTo>
                  <a:cubicBezTo>
                    <a:pt x="37630" y="1351"/>
                    <a:pt x="37673" y="1275"/>
                    <a:pt x="37723" y="1199"/>
                  </a:cubicBezTo>
                  <a:cubicBezTo>
                    <a:pt x="37781" y="1107"/>
                    <a:pt x="37852" y="1025"/>
                    <a:pt x="37911" y="934"/>
                  </a:cubicBezTo>
                  <a:cubicBezTo>
                    <a:pt x="37934" y="900"/>
                    <a:pt x="37960" y="865"/>
                    <a:pt x="37982" y="829"/>
                  </a:cubicBezTo>
                  <a:cubicBezTo>
                    <a:pt x="38005" y="798"/>
                    <a:pt x="38019" y="751"/>
                    <a:pt x="38044" y="716"/>
                  </a:cubicBezTo>
                  <a:close/>
                  <a:moveTo>
                    <a:pt x="41185" y="716"/>
                  </a:moveTo>
                  <a:cubicBezTo>
                    <a:pt x="41200" y="740"/>
                    <a:pt x="41213" y="772"/>
                    <a:pt x="41226" y="792"/>
                  </a:cubicBezTo>
                  <a:cubicBezTo>
                    <a:pt x="41258" y="841"/>
                    <a:pt x="41297" y="882"/>
                    <a:pt x="41336" y="925"/>
                  </a:cubicBezTo>
                  <a:cubicBezTo>
                    <a:pt x="41411" y="1008"/>
                    <a:pt x="41498" y="1090"/>
                    <a:pt x="41562" y="1184"/>
                  </a:cubicBezTo>
                  <a:cubicBezTo>
                    <a:pt x="41614" y="1260"/>
                    <a:pt x="41672" y="1327"/>
                    <a:pt x="41732" y="1396"/>
                  </a:cubicBezTo>
                  <a:cubicBezTo>
                    <a:pt x="41763" y="1434"/>
                    <a:pt x="41787" y="1478"/>
                    <a:pt x="41817" y="1519"/>
                  </a:cubicBezTo>
                  <a:cubicBezTo>
                    <a:pt x="41834" y="1542"/>
                    <a:pt x="41879" y="1577"/>
                    <a:pt x="41896" y="1605"/>
                  </a:cubicBezTo>
                  <a:cubicBezTo>
                    <a:pt x="41730" y="1607"/>
                    <a:pt x="41564" y="1620"/>
                    <a:pt x="41398" y="1622"/>
                  </a:cubicBezTo>
                  <a:cubicBezTo>
                    <a:pt x="41318" y="1624"/>
                    <a:pt x="41241" y="1639"/>
                    <a:pt x="41163" y="1642"/>
                  </a:cubicBezTo>
                  <a:cubicBezTo>
                    <a:pt x="41131" y="1644"/>
                    <a:pt x="41101" y="1644"/>
                    <a:pt x="41072" y="1650"/>
                  </a:cubicBezTo>
                  <a:cubicBezTo>
                    <a:pt x="41051" y="1648"/>
                    <a:pt x="41031" y="1648"/>
                    <a:pt x="41010" y="1644"/>
                  </a:cubicBezTo>
                  <a:cubicBezTo>
                    <a:pt x="40911" y="1635"/>
                    <a:pt x="40812" y="1642"/>
                    <a:pt x="40714" y="1633"/>
                  </a:cubicBezTo>
                  <a:cubicBezTo>
                    <a:pt x="40674" y="1627"/>
                    <a:pt x="40633" y="1626"/>
                    <a:pt x="40594" y="1626"/>
                  </a:cubicBezTo>
                  <a:cubicBezTo>
                    <a:pt x="40641" y="1564"/>
                    <a:pt x="40661" y="1486"/>
                    <a:pt x="40712" y="1422"/>
                  </a:cubicBezTo>
                  <a:cubicBezTo>
                    <a:pt x="40769" y="1351"/>
                    <a:pt x="40814" y="1275"/>
                    <a:pt x="40863" y="1199"/>
                  </a:cubicBezTo>
                  <a:cubicBezTo>
                    <a:pt x="40922" y="1107"/>
                    <a:pt x="40991" y="1025"/>
                    <a:pt x="41051" y="934"/>
                  </a:cubicBezTo>
                  <a:cubicBezTo>
                    <a:pt x="41075" y="900"/>
                    <a:pt x="41101" y="865"/>
                    <a:pt x="41124" y="829"/>
                  </a:cubicBezTo>
                  <a:cubicBezTo>
                    <a:pt x="41144" y="798"/>
                    <a:pt x="41161" y="751"/>
                    <a:pt x="41185" y="716"/>
                  </a:cubicBezTo>
                  <a:close/>
                  <a:moveTo>
                    <a:pt x="44327" y="716"/>
                  </a:moveTo>
                  <a:cubicBezTo>
                    <a:pt x="44342" y="740"/>
                    <a:pt x="44355" y="772"/>
                    <a:pt x="44368" y="792"/>
                  </a:cubicBezTo>
                  <a:cubicBezTo>
                    <a:pt x="44398" y="841"/>
                    <a:pt x="44439" y="882"/>
                    <a:pt x="44476" y="925"/>
                  </a:cubicBezTo>
                  <a:cubicBezTo>
                    <a:pt x="44552" y="1008"/>
                    <a:pt x="44640" y="1090"/>
                    <a:pt x="44703" y="1184"/>
                  </a:cubicBezTo>
                  <a:cubicBezTo>
                    <a:pt x="44756" y="1260"/>
                    <a:pt x="44813" y="1327"/>
                    <a:pt x="44873" y="1396"/>
                  </a:cubicBezTo>
                  <a:cubicBezTo>
                    <a:pt x="44905" y="1434"/>
                    <a:pt x="44929" y="1478"/>
                    <a:pt x="44959" y="1519"/>
                  </a:cubicBezTo>
                  <a:cubicBezTo>
                    <a:pt x="44976" y="1542"/>
                    <a:pt x="45018" y="1577"/>
                    <a:pt x="45037" y="1605"/>
                  </a:cubicBezTo>
                  <a:cubicBezTo>
                    <a:pt x="44871" y="1607"/>
                    <a:pt x="44705" y="1620"/>
                    <a:pt x="44537" y="1622"/>
                  </a:cubicBezTo>
                  <a:cubicBezTo>
                    <a:pt x="44459" y="1624"/>
                    <a:pt x="44383" y="1639"/>
                    <a:pt x="44303" y="1642"/>
                  </a:cubicBezTo>
                  <a:cubicBezTo>
                    <a:pt x="44273" y="1644"/>
                    <a:pt x="44241" y="1644"/>
                    <a:pt x="44213" y="1650"/>
                  </a:cubicBezTo>
                  <a:cubicBezTo>
                    <a:pt x="44193" y="1648"/>
                    <a:pt x="44172" y="1648"/>
                    <a:pt x="44152" y="1644"/>
                  </a:cubicBezTo>
                  <a:cubicBezTo>
                    <a:pt x="44053" y="1635"/>
                    <a:pt x="43954" y="1642"/>
                    <a:pt x="43853" y="1633"/>
                  </a:cubicBezTo>
                  <a:cubicBezTo>
                    <a:pt x="43814" y="1627"/>
                    <a:pt x="43775" y="1626"/>
                    <a:pt x="43736" y="1626"/>
                  </a:cubicBezTo>
                  <a:cubicBezTo>
                    <a:pt x="43782" y="1564"/>
                    <a:pt x="43803" y="1486"/>
                    <a:pt x="43853" y="1422"/>
                  </a:cubicBezTo>
                  <a:cubicBezTo>
                    <a:pt x="43911" y="1351"/>
                    <a:pt x="43954" y="1275"/>
                    <a:pt x="44004" y="1199"/>
                  </a:cubicBezTo>
                  <a:cubicBezTo>
                    <a:pt x="44064" y="1107"/>
                    <a:pt x="44133" y="1025"/>
                    <a:pt x="44193" y="934"/>
                  </a:cubicBezTo>
                  <a:cubicBezTo>
                    <a:pt x="44217" y="900"/>
                    <a:pt x="44243" y="865"/>
                    <a:pt x="44265" y="829"/>
                  </a:cubicBezTo>
                  <a:cubicBezTo>
                    <a:pt x="44286" y="798"/>
                    <a:pt x="44301" y="751"/>
                    <a:pt x="44327" y="716"/>
                  </a:cubicBezTo>
                  <a:close/>
                  <a:moveTo>
                    <a:pt x="47466" y="716"/>
                  </a:moveTo>
                  <a:cubicBezTo>
                    <a:pt x="47483" y="740"/>
                    <a:pt x="47496" y="772"/>
                    <a:pt x="47507" y="792"/>
                  </a:cubicBezTo>
                  <a:cubicBezTo>
                    <a:pt x="47539" y="841"/>
                    <a:pt x="47580" y="882"/>
                    <a:pt x="47617" y="925"/>
                  </a:cubicBezTo>
                  <a:cubicBezTo>
                    <a:pt x="47694" y="1008"/>
                    <a:pt x="47780" y="1090"/>
                    <a:pt x="47845" y="1184"/>
                  </a:cubicBezTo>
                  <a:cubicBezTo>
                    <a:pt x="47897" y="1260"/>
                    <a:pt x="47955" y="1327"/>
                    <a:pt x="48013" y="1396"/>
                  </a:cubicBezTo>
                  <a:cubicBezTo>
                    <a:pt x="48044" y="1434"/>
                    <a:pt x="48071" y="1478"/>
                    <a:pt x="48099" y="1519"/>
                  </a:cubicBezTo>
                  <a:cubicBezTo>
                    <a:pt x="48117" y="1542"/>
                    <a:pt x="48160" y="1577"/>
                    <a:pt x="48179" y="1605"/>
                  </a:cubicBezTo>
                  <a:cubicBezTo>
                    <a:pt x="48011" y="1607"/>
                    <a:pt x="47847" y="1620"/>
                    <a:pt x="47679" y="1622"/>
                  </a:cubicBezTo>
                  <a:cubicBezTo>
                    <a:pt x="47599" y="1624"/>
                    <a:pt x="47522" y="1639"/>
                    <a:pt x="47444" y="1642"/>
                  </a:cubicBezTo>
                  <a:cubicBezTo>
                    <a:pt x="47414" y="1644"/>
                    <a:pt x="47383" y="1644"/>
                    <a:pt x="47355" y="1650"/>
                  </a:cubicBezTo>
                  <a:cubicBezTo>
                    <a:pt x="47334" y="1648"/>
                    <a:pt x="47314" y="1648"/>
                    <a:pt x="47293" y="1644"/>
                  </a:cubicBezTo>
                  <a:cubicBezTo>
                    <a:pt x="47194" y="1635"/>
                    <a:pt x="47094" y="1642"/>
                    <a:pt x="46995" y="1633"/>
                  </a:cubicBezTo>
                  <a:cubicBezTo>
                    <a:pt x="46956" y="1627"/>
                    <a:pt x="46916" y="1626"/>
                    <a:pt x="46875" y="1626"/>
                  </a:cubicBezTo>
                  <a:cubicBezTo>
                    <a:pt x="46922" y="1564"/>
                    <a:pt x="46944" y="1486"/>
                    <a:pt x="46995" y="1422"/>
                  </a:cubicBezTo>
                  <a:cubicBezTo>
                    <a:pt x="47053" y="1351"/>
                    <a:pt x="47095" y="1275"/>
                    <a:pt x="47146" y="1199"/>
                  </a:cubicBezTo>
                  <a:cubicBezTo>
                    <a:pt x="47205" y="1107"/>
                    <a:pt x="47274" y="1025"/>
                    <a:pt x="47334" y="934"/>
                  </a:cubicBezTo>
                  <a:cubicBezTo>
                    <a:pt x="47356" y="900"/>
                    <a:pt x="47384" y="865"/>
                    <a:pt x="47407" y="829"/>
                  </a:cubicBezTo>
                  <a:cubicBezTo>
                    <a:pt x="47427" y="798"/>
                    <a:pt x="47442" y="751"/>
                    <a:pt x="47466" y="716"/>
                  </a:cubicBezTo>
                  <a:close/>
                  <a:moveTo>
                    <a:pt x="50608" y="716"/>
                  </a:moveTo>
                  <a:cubicBezTo>
                    <a:pt x="50623" y="740"/>
                    <a:pt x="50636" y="772"/>
                    <a:pt x="50649" y="792"/>
                  </a:cubicBezTo>
                  <a:cubicBezTo>
                    <a:pt x="50681" y="841"/>
                    <a:pt x="50722" y="882"/>
                    <a:pt x="50759" y="925"/>
                  </a:cubicBezTo>
                  <a:cubicBezTo>
                    <a:pt x="50835" y="1008"/>
                    <a:pt x="50921" y="1090"/>
                    <a:pt x="50985" y="1184"/>
                  </a:cubicBezTo>
                  <a:cubicBezTo>
                    <a:pt x="51037" y="1260"/>
                    <a:pt x="51095" y="1327"/>
                    <a:pt x="51154" y="1396"/>
                  </a:cubicBezTo>
                  <a:cubicBezTo>
                    <a:pt x="51186" y="1434"/>
                    <a:pt x="51212" y="1478"/>
                    <a:pt x="51240" y="1519"/>
                  </a:cubicBezTo>
                  <a:cubicBezTo>
                    <a:pt x="51257" y="1542"/>
                    <a:pt x="51302" y="1577"/>
                    <a:pt x="51320" y="1605"/>
                  </a:cubicBezTo>
                  <a:cubicBezTo>
                    <a:pt x="51152" y="1607"/>
                    <a:pt x="50986" y="1620"/>
                    <a:pt x="50821" y="1622"/>
                  </a:cubicBezTo>
                  <a:cubicBezTo>
                    <a:pt x="50740" y="1624"/>
                    <a:pt x="50664" y="1639"/>
                    <a:pt x="50586" y="1642"/>
                  </a:cubicBezTo>
                  <a:cubicBezTo>
                    <a:pt x="50554" y="1644"/>
                    <a:pt x="50524" y="1644"/>
                    <a:pt x="50494" y="1650"/>
                  </a:cubicBezTo>
                  <a:cubicBezTo>
                    <a:pt x="50474" y="1648"/>
                    <a:pt x="50453" y="1648"/>
                    <a:pt x="50433" y="1644"/>
                  </a:cubicBezTo>
                  <a:cubicBezTo>
                    <a:pt x="50336" y="1635"/>
                    <a:pt x="50235" y="1642"/>
                    <a:pt x="50136" y="1633"/>
                  </a:cubicBezTo>
                  <a:cubicBezTo>
                    <a:pt x="50097" y="1627"/>
                    <a:pt x="50058" y="1626"/>
                    <a:pt x="50017" y="1626"/>
                  </a:cubicBezTo>
                  <a:cubicBezTo>
                    <a:pt x="50064" y="1564"/>
                    <a:pt x="50084" y="1486"/>
                    <a:pt x="50134" y="1422"/>
                  </a:cubicBezTo>
                  <a:cubicBezTo>
                    <a:pt x="50192" y="1351"/>
                    <a:pt x="50237" y="1275"/>
                    <a:pt x="50287" y="1199"/>
                  </a:cubicBezTo>
                  <a:cubicBezTo>
                    <a:pt x="50345" y="1107"/>
                    <a:pt x="50414" y="1025"/>
                    <a:pt x="50474" y="934"/>
                  </a:cubicBezTo>
                  <a:cubicBezTo>
                    <a:pt x="50498" y="900"/>
                    <a:pt x="50524" y="865"/>
                    <a:pt x="50546" y="829"/>
                  </a:cubicBezTo>
                  <a:cubicBezTo>
                    <a:pt x="50567" y="798"/>
                    <a:pt x="50584" y="751"/>
                    <a:pt x="50608" y="716"/>
                  </a:cubicBezTo>
                  <a:close/>
                  <a:moveTo>
                    <a:pt x="53750" y="716"/>
                  </a:moveTo>
                  <a:cubicBezTo>
                    <a:pt x="53764" y="740"/>
                    <a:pt x="53778" y="772"/>
                    <a:pt x="53791" y="792"/>
                  </a:cubicBezTo>
                  <a:cubicBezTo>
                    <a:pt x="53820" y="841"/>
                    <a:pt x="53861" y="882"/>
                    <a:pt x="53901" y="925"/>
                  </a:cubicBezTo>
                  <a:cubicBezTo>
                    <a:pt x="53975" y="1008"/>
                    <a:pt x="54063" y="1090"/>
                    <a:pt x="54126" y="1184"/>
                  </a:cubicBezTo>
                  <a:cubicBezTo>
                    <a:pt x="54178" y="1260"/>
                    <a:pt x="54236" y="1327"/>
                    <a:pt x="54296" y="1396"/>
                  </a:cubicBezTo>
                  <a:cubicBezTo>
                    <a:pt x="54328" y="1434"/>
                    <a:pt x="54352" y="1478"/>
                    <a:pt x="54382" y="1519"/>
                  </a:cubicBezTo>
                  <a:cubicBezTo>
                    <a:pt x="54398" y="1542"/>
                    <a:pt x="54443" y="1577"/>
                    <a:pt x="54460" y="1605"/>
                  </a:cubicBezTo>
                  <a:cubicBezTo>
                    <a:pt x="54294" y="1607"/>
                    <a:pt x="54128" y="1620"/>
                    <a:pt x="53960" y="1622"/>
                  </a:cubicBezTo>
                  <a:cubicBezTo>
                    <a:pt x="53882" y="1624"/>
                    <a:pt x="53805" y="1639"/>
                    <a:pt x="53725" y="1642"/>
                  </a:cubicBezTo>
                  <a:cubicBezTo>
                    <a:pt x="53695" y="1644"/>
                    <a:pt x="53664" y="1644"/>
                    <a:pt x="53636" y="1650"/>
                  </a:cubicBezTo>
                  <a:cubicBezTo>
                    <a:pt x="53615" y="1648"/>
                    <a:pt x="53595" y="1648"/>
                    <a:pt x="53574" y="1644"/>
                  </a:cubicBezTo>
                  <a:cubicBezTo>
                    <a:pt x="53475" y="1635"/>
                    <a:pt x="53377" y="1642"/>
                    <a:pt x="53276" y="1633"/>
                  </a:cubicBezTo>
                  <a:cubicBezTo>
                    <a:pt x="53237" y="1627"/>
                    <a:pt x="53198" y="1626"/>
                    <a:pt x="53159" y="1626"/>
                  </a:cubicBezTo>
                  <a:cubicBezTo>
                    <a:pt x="53205" y="1564"/>
                    <a:pt x="53226" y="1486"/>
                    <a:pt x="53276" y="1422"/>
                  </a:cubicBezTo>
                  <a:cubicBezTo>
                    <a:pt x="53334" y="1351"/>
                    <a:pt x="53377" y="1275"/>
                    <a:pt x="53427" y="1199"/>
                  </a:cubicBezTo>
                  <a:cubicBezTo>
                    <a:pt x="53487" y="1107"/>
                    <a:pt x="53556" y="1025"/>
                    <a:pt x="53615" y="934"/>
                  </a:cubicBezTo>
                  <a:cubicBezTo>
                    <a:pt x="53640" y="900"/>
                    <a:pt x="53666" y="865"/>
                    <a:pt x="53688" y="829"/>
                  </a:cubicBezTo>
                  <a:cubicBezTo>
                    <a:pt x="53709" y="798"/>
                    <a:pt x="53725" y="751"/>
                    <a:pt x="53750" y="716"/>
                  </a:cubicBezTo>
                  <a:close/>
                  <a:moveTo>
                    <a:pt x="56889" y="716"/>
                  </a:moveTo>
                  <a:cubicBezTo>
                    <a:pt x="56906" y="740"/>
                    <a:pt x="56919" y="772"/>
                    <a:pt x="56932" y="792"/>
                  </a:cubicBezTo>
                  <a:cubicBezTo>
                    <a:pt x="56962" y="841"/>
                    <a:pt x="57003" y="882"/>
                    <a:pt x="57040" y="925"/>
                  </a:cubicBezTo>
                  <a:cubicBezTo>
                    <a:pt x="57117" y="1008"/>
                    <a:pt x="57202" y="1090"/>
                    <a:pt x="57268" y="1184"/>
                  </a:cubicBezTo>
                  <a:cubicBezTo>
                    <a:pt x="57320" y="1260"/>
                    <a:pt x="57378" y="1327"/>
                    <a:pt x="57436" y="1396"/>
                  </a:cubicBezTo>
                  <a:cubicBezTo>
                    <a:pt x="57469" y="1434"/>
                    <a:pt x="57493" y="1478"/>
                    <a:pt x="57521" y="1519"/>
                  </a:cubicBezTo>
                  <a:cubicBezTo>
                    <a:pt x="57540" y="1542"/>
                    <a:pt x="57583" y="1577"/>
                    <a:pt x="57601" y="1605"/>
                  </a:cubicBezTo>
                  <a:cubicBezTo>
                    <a:pt x="57434" y="1607"/>
                    <a:pt x="57270" y="1620"/>
                    <a:pt x="57102" y="1622"/>
                  </a:cubicBezTo>
                  <a:cubicBezTo>
                    <a:pt x="57022" y="1624"/>
                    <a:pt x="56947" y="1639"/>
                    <a:pt x="56867" y="1642"/>
                  </a:cubicBezTo>
                  <a:cubicBezTo>
                    <a:pt x="56837" y="1644"/>
                    <a:pt x="56805" y="1644"/>
                    <a:pt x="56777" y="1650"/>
                  </a:cubicBezTo>
                  <a:cubicBezTo>
                    <a:pt x="56757" y="1648"/>
                    <a:pt x="56736" y="1648"/>
                    <a:pt x="56716" y="1644"/>
                  </a:cubicBezTo>
                  <a:cubicBezTo>
                    <a:pt x="56617" y="1635"/>
                    <a:pt x="56516" y="1642"/>
                    <a:pt x="56418" y="1633"/>
                  </a:cubicBezTo>
                  <a:cubicBezTo>
                    <a:pt x="56378" y="1627"/>
                    <a:pt x="56339" y="1626"/>
                    <a:pt x="56300" y="1626"/>
                  </a:cubicBezTo>
                  <a:cubicBezTo>
                    <a:pt x="56345" y="1564"/>
                    <a:pt x="56367" y="1486"/>
                    <a:pt x="56418" y="1422"/>
                  </a:cubicBezTo>
                  <a:cubicBezTo>
                    <a:pt x="56475" y="1351"/>
                    <a:pt x="56518" y="1275"/>
                    <a:pt x="56569" y="1199"/>
                  </a:cubicBezTo>
                  <a:cubicBezTo>
                    <a:pt x="56628" y="1107"/>
                    <a:pt x="56697" y="1025"/>
                    <a:pt x="56757" y="934"/>
                  </a:cubicBezTo>
                  <a:cubicBezTo>
                    <a:pt x="56779" y="900"/>
                    <a:pt x="56807" y="865"/>
                    <a:pt x="56830" y="829"/>
                  </a:cubicBezTo>
                  <a:cubicBezTo>
                    <a:pt x="56850" y="798"/>
                    <a:pt x="56865" y="751"/>
                    <a:pt x="56889" y="716"/>
                  </a:cubicBezTo>
                  <a:close/>
                  <a:moveTo>
                    <a:pt x="60031" y="716"/>
                  </a:moveTo>
                  <a:cubicBezTo>
                    <a:pt x="60048" y="740"/>
                    <a:pt x="60059" y="772"/>
                    <a:pt x="60072" y="792"/>
                  </a:cubicBezTo>
                  <a:cubicBezTo>
                    <a:pt x="60103" y="841"/>
                    <a:pt x="60145" y="882"/>
                    <a:pt x="60182" y="925"/>
                  </a:cubicBezTo>
                  <a:cubicBezTo>
                    <a:pt x="60258" y="1008"/>
                    <a:pt x="60344" y="1090"/>
                    <a:pt x="60409" y="1184"/>
                  </a:cubicBezTo>
                  <a:cubicBezTo>
                    <a:pt x="60460" y="1260"/>
                    <a:pt x="60519" y="1327"/>
                    <a:pt x="60577" y="1396"/>
                  </a:cubicBezTo>
                  <a:cubicBezTo>
                    <a:pt x="60609" y="1434"/>
                    <a:pt x="60635" y="1478"/>
                    <a:pt x="60663" y="1519"/>
                  </a:cubicBezTo>
                  <a:cubicBezTo>
                    <a:pt x="60680" y="1542"/>
                    <a:pt x="60724" y="1577"/>
                    <a:pt x="60743" y="1605"/>
                  </a:cubicBezTo>
                  <a:cubicBezTo>
                    <a:pt x="60575" y="1607"/>
                    <a:pt x="60409" y="1620"/>
                    <a:pt x="60243" y="1622"/>
                  </a:cubicBezTo>
                  <a:cubicBezTo>
                    <a:pt x="60163" y="1624"/>
                    <a:pt x="60087" y="1639"/>
                    <a:pt x="60008" y="1642"/>
                  </a:cubicBezTo>
                  <a:cubicBezTo>
                    <a:pt x="59977" y="1644"/>
                    <a:pt x="59947" y="1644"/>
                    <a:pt x="59917" y="1650"/>
                  </a:cubicBezTo>
                  <a:cubicBezTo>
                    <a:pt x="59897" y="1648"/>
                    <a:pt x="59878" y="1648"/>
                    <a:pt x="59857" y="1644"/>
                  </a:cubicBezTo>
                  <a:cubicBezTo>
                    <a:pt x="59759" y="1635"/>
                    <a:pt x="59658" y="1642"/>
                    <a:pt x="59559" y="1633"/>
                  </a:cubicBezTo>
                  <a:cubicBezTo>
                    <a:pt x="59520" y="1627"/>
                    <a:pt x="59481" y="1626"/>
                    <a:pt x="59440" y="1626"/>
                  </a:cubicBezTo>
                  <a:cubicBezTo>
                    <a:pt x="59486" y="1564"/>
                    <a:pt x="59509" y="1486"/>
                    <a:pt x="59557" y="1422"/>
                  </a:cubicBezTo>
                  <a:cubicBezTo>
                    <a:pt x="59615" y="1351"/>
                    <a:pt x="59660" y="1275"/>
                    <a:pt x="59710" y="1199"/>
                  </a:cubicBezTo>
                  <a:cubicBezTo>
                    <a:pt x="59768" y="1107"/>
                    <a:pt x="59839" y="1025"/>
                    <a:pt x="59898" y="934"/>
                  </a:cubicBezTo>
                  <a:cubicBezTo>
                    <a:pt x="59921" y="900"/>
                    <a:pt x="59947" y="865"/>
                    <a:pt x="59969" y="829"/>
                  </a:cubicBezTo>
                  <a:cubicBezTo>
                    <a:pt x="59990" y="798"/>
                    <a:pt x="60007" y="751"/>
                    <a:pt x="60031" y="716"/>
                  </a:cubicBezTo>
                  <a:close/>
                  <a:moveTo>
                    <a:pt x="63172" y="716"/>
                  </a:moveTo>
                  <a:cubicBezTo>
                    <a:pt x="63187" y="740"/>
                    <a:pt x="63200" y="772"/>
                    <a:pt x="63213" y="792"/>
                  </a:cubicBezTo>
                  <a:cubicBezTo>
                    <a:pt x="63245" y="841"/>
                    <a:pt x="63284" y="882"/>
                    <a:pt x="63323" y="925"/>
                  </a:cubicBezTo>
                  <a:cubicBezTo>
                    <a:pt x="63398" y="1008"/>
                    <a:pt x="63486" y="1090"/>
                    <a:pt x="63549" y="1184"/>
                  </a:cubicBezTo>
                  <a:cubicBezTo>
                    <a:pt x="63601" y="1260"/>
                    <a:pt x="63659" y="1327"/>
                    <a:pt x="63719" y="1396"/>
                  </a:cubicBezTo>
                  <a:cubicBezTo>
                    <a:pt x="63750" y="1434"/>
                    <a:pt x="63775" y="1478"/>
                    <a:pt x="63804" y="1519"/>
                  </a:cubicBezTo>
                  <a:cubicBezTo>
                    <a:pt x="63821" y="1542"/>
                    <a:pt x="63866" y="1577"/>
                    <a:pt x="63883" y="1605"/>
                  </a:cubicBezTo>
                  <a:cubicBezTo>
                    <a:pt x="63717" y="1607"/>
                    <a:pt x="63551" y="1620"/>
                    <a:pt x="63385" y="1622"/>
                  </a:cubicBezTo>
                  <a:cubicBezTo>
                    <a:pt x="63305" y="1624"/>
                    <a:pt x="63228" y="1639"/>
                    <a:pt x="63148" y="1642"/>
                  </a:cubicBezTo>
                  <a:cubicBezTo>
                    <a:pt x="63118" y="1644"/>
                    <a:pt x="63088" y="1644"/>
                    <a:pt x="63059" y="1650"/>
                  </a:cubicBezTo>
                  <a:cubicBezTo>
                    <a:pt x="63038" y="1648"/>
                    <a:pt x="63018" y="1648"/>
                    <a:pt x="62997" y="1644"/>
                  </a:cubicBezTo>
                  <a:cubicBezTo>
                    <a:pt x="62898" y="1635"/>
                    <a:pt x="62799" y="1642"/>
                    <a:pt x="62701" y="1633"/>
                  </a:cubicBezTo>
                  <a:cubicBezTo>
                    <a:pt x="62661" y="1627"/>
                    <a:pt x="62620" y="1626"/>
                    <a:pt x="62581" y="1626"/>
                  </a:cubicBezTo>
                  <a:cubicBezTo>
                    <a:pt x="62628" y="1564"/>
                    <a:pt x="62648" y="1486"/>
                    <a:pt x="62699" y="1422"/>
                  </a:cubicBezTo>
                  <a:cubicBezTo>
                    <a:pt x="62757" y="1351"/>
                    <a:pt x="62799" y="1275"/>
                    <a:pt x="62850" y="1199"/>
                  </a:cubicBezTo>
                  <a:cubicBezTo>
                    <a:pt x="62909" y="1107"/>
                    <a:pt x="62978" y="1025"/>
                    <a:pt x="63038" y="934"/>
                  </a:cubicBezTo>
                  <a:cubicBezTo>
                    <a:pt x="63062" y="900"/>
                    <a:pt x="63088" y="865"/>
                    <a:pt x="63111" y="829"/>
                  </a:cubicBezTo>
                  <a:cubicBezTo>
                    <a:pt x="63131" y="798"/>
                    <a:pt x="63148" y="751"/>
                    <a:pt x="63172" y="716"/>
                  </a:cubicBezTo>
                  <a:close/>
                  <a:moveTo>
                    <a:pt x="66312" y="716"/>
                  </a:moveTo>
                  <a:cubicBezTo>
                    <a:pt x="66329" y="740"/>
                    <a:pt x="66342" y="772"/>
                    <a:pt x="66355" y="792"/>
                  </a:cubicBezTo>
                  <a:cubicBezTo>
                    <a:pt x="66385" y="841"/>
                    <a:pt x="66426" y="882"/>
                    <a:pt x="66463" y="925"/>
                  </a:cubicBezTo>
                  <a:cubicBezTo>
                    <a:pt x="66539" y="1008"/>
                    <a:pt x="66627" y="1090"/>
                    <a:pt x="66690" y="1184"/>
                  </a:cubicBezTo>
                  <a:cubicBezTo>
                    <a:pt x="66743" y="1260"/>
                    <a:pt x="66800" y="1327"/>
                    <a:pt x="66860" y="1396"/>
                  </a:cubicBezTo>
                  <a:cubicBezTo>
                    <a:pt x="66892" y="1434"/>
                    <a:pt x="66916" y="1478"/>
                    <a:pt x="66946" y="1519"/>
                  </a:cubicBezTo>
                  <a:cubicBezTo>
                    <a:pt x="66963" y="1542"/>
                    <a:pt x="67006" y="1577"/>
                    <a:pt x="67024" y="1605"/>
                  </a:cubicBezTo>
                  <a:cubicBezTo>
                    <a:pt x="66856" y="1607"/>
                    <a:pt x="66692" y="1620"/>
                    <a:pt x="66525" y="1622"/>
                  </a:cubicBezTo>
                  <a:cubicBezTo>
                    <a:pt x="66446" y="1624"/>
                    <a:pt x="66370" y="1639"/>
                    <a:pt x="66290" y="1642"/>
                  </a:cubicBezTo>
                  <a:cubicBezTo>
                    <a:pt x="66260" y="1644"/>
                    <a:pt x="66228" y="1644"/>
                    <a:pt x="66200" y="1650"/>
                  </a:cubicBezTo>
                  <a:cubicBezTo>
                    <a:pt x="66180" y="1648"/>
                    <a:pt x="66159" y="1648"/>
                    <a:pt x="66139" y="1644"/>
                  </a:cubicBezTo>
                  <a:cubicBezTo>
                    <a:pt x="66040" y="1635"/>
                    <a:pt x="65939" y="1642"/>
                    <a:pt x="65840" y="1633"/>
                  </a:cubicBezTo>
                  <a:cubicBezTo>
                    <a:pt x="65801" y="1627"/>
                    <a:pt x="65762" y="1626"/>
                    <a:pt x="65723" y="1626"/>
                  </a:cubicBezTo>
                  <a:cubicBezTo>
                    <a:pt x="65768" y="1564"/>
                    <a:pt x="65790" y="1486"/>
                    <a:pt x="65840" y="1422"/>
                  </a:cubicBezTo>
                  <a:cubicBezTo>
                    <a:pt x="65898" y="1351"/>
                    <a:pt x="65941" y="1275"/>
                    <a:pt x="65991" y="1199"/>
                  </a:cubicBezTo>
                  <a:cubicBezTo>
                    <a:pt x="66051" y="1107"/>
                    <a:pt x="66120" y="1025"/>
                    <a:pt x="66180" y="934"/>
                  </a:cubicBezTo>
                  <a:cubicBezTo>
                    <a:pt x="66202" y="900"/>
                    <a:pt x="66230" y="865"/>
                    <a:pt x="66252" y="829"/>
                  </a:cubicBezTo>
                  <a:cubicBezTo>
                    <a:pt x="66273" y="798"/>
                    <a:pt x="66288" y="751"/>
                    <a:pt x="66312" y="716"/>
                  </a:cubicBezTo>
                  <a:close/>
                  <a:moveTo>
                    <a:pt x="34760" y="716"/>
                  </a:moveTo>
                  <a:cubicBezTo>
                    <a:pt x="34777" y="740"/>
                    <a:pt x="34788" y="772"/>
                    <a:pt x="34801" y="792"/>
                  </a:cubicBezTo>
                  <a:cubicBezTo>
                    <a:pt x="34833" y="841"/>
                    <a:pt x="34874" y="882"/>
                    <a:pt x="34911" y="925"/>
                  </a:cubicBezTo>
                  <a:cubicBezTo>
                    <a:pt x="34988" y="1008"/>
                    <a:pt x="35074" y="1090"/>
                    <a:pt x="35139" y="1184"/>
                  </a:cubicBezTo>
                  <a:cubicBezTo>
                    <a:pt x="35189" y="1260"/>
                    <a:pt x="35249" y="1327"/>
                    <a:pt x="35307" y="1396"/>
                  </a:cubicBezTo>
                  <a:cubicBezTo>
                    <a:pt x="35338" y="1434"/>
                    <a:pt x="35365" y="1478"/>
                    <a:pt x="35393" y="1519"/>
                  </a:cubicBezTo>
                  <a:cubicBezTo>
                    <a:pt x="35411" y="1544"/>
                    <a:pt x="35458" y="1581"/>
                    <a:pt x="35475" y="1609"/>
                  </a:cubicBezTo>
                  <a:cubicBezTo>
                    <a:pt x="35355" y="1613"/>
                    <a:pt x="35236" y="1620"/>
                    <a:pt x="35115" y="1622"/>
                  </a:cubicBezTo>
                  <a:cubicBezTo>
                    <a:pt x="35036" y="1624"/>
                    <a:pt x="34960" y="1639"/>
                    <a:pt x="34880" y="1642"/>
                  </a:cubicBezTo>
                  <a:cubicBezTo>
                    <a:pt x="34841" y="1644"/>
                    <a:pt x="34800" y="1644"/>
                    <a:pt x="34762" y="1659"/>
                  </a:cubicBezTo>
                  <a:cubicBezTo>
                    <a:pt x="34705" y="1655"/>
                    <a:pt x="34645" y="1652"/>
                    <a:pt x="34587" y="1644"/>
                  </a:cubicBezTo>
                  <a:cubicBezTo>
                    <a:pt x="34488" y="1635"/>
                    <a:pt x="34388" y="1642"/>
                    <a:pt x="34289" y="1633"/>
                  </a:cubicBezTo>
                  <a:cubicBezTo>
                    <a:pt x="34250" y="1627"/>
                    <a:pt x="34210" y="1626"/>
                    <a:pt x="34169" y="1626"/>
                  </a:cubicBezTo>
                  <a:cubicBezTo>
                    <a:pt x="34216" y="1564"/>
                    <a:pt x="34238" y="1486"/>
                    <a:pt x="34287" y="1422"/>
                  </a:cubicBezTo>
                  <a:cubicBezTo>
                    <a:pt x="34345" y="1351"/>
                    <a:pt x="34389" y="1275"/>
                    <a:pt x="34440" y="1199"/>
                  </a:cubicBezTo>
                  <a:cubicBezTo>
                    <a:pt x="34498" y="1107"/>
                    <a:pt x="34568" y="1025"/>
                    <a:pt x="34628" y="934"/>
                  </a:cubicBezTo>
                  <a:cubicBezTo>
                    <a:pt x="34650" y="900"/>
                    <a:pt x="34677" y="865"/>
                    <a:pt x="34699" y="829"/>
                  </a:cubicBezTo>
                  <a:cubicBezTo>
                    <a:pt x="34719" y="798"/>
                    <a:pt x="34736" y="751"/>
                    <a:pt x="34760" y="716"/>
                  </a:cubicBezTo>
                  <a:close/>
                  <a:moveTo>
                    <a:pt x="1469" y="1736"/>
                  </a:moveTo>
                  <a:cubicBezTo>
                    <a:pt x="1592" y="1743"/>
                    <a:pt x="1717" y="1745"/>
                    <a:pt x="1837" y="1747"/>
                  </a:cubicBezTo>
                  <a:cubicBezTo>
                    <a:pt x="1930" y="1749"/>
                    <a:pt x="2021" y="1749"/>
                    <a:pt x="2115" y="1749"/>
                  </a:cubicBezTo>
                  <a:cubicBezTo>
                    <a:pt x="2111" y="1758"/>
                    <a:pt x="2109" y="1769"/>
                    <a:pt x="2109" y="1780"/>
                  </a:cubicBezTo>
                  <a:cubicBezTo>
                    <a:pt x="2107" y="1916"/>
                    <a:pt x="2090" y="2058"/>
                    <a:pt x="2109" y="2190"/>
                  </a:cubicBezTo>
                  <a:cubicBezTo>
                    <a:pt x="2111" y="2200"/>
                    <a:pt x="2113" y="2207"/>
                    <a:pt x="2116" y="2215"/>
                  </a:cubicBezTo>
                  <a:cubicBezTo>
                    <a:pt x="2053" y="2215"/>
                    <a:pt x="1988" y="2215"/>
                    <a:pt x="1926" y="2207"/>
                  </a:cubicBezTo>
                  <a:cubicBezTo>
                    <a:pt x="1901" y="2204"/>
                    <a:pt x="1876" y="2203"/>
                    <a:pt x="1852" y="2203"/>
                  </a:cubicBezTo>
                  <a:cubicBezTo>
                    <a:pt x="1787" y="2203"/>
                    <a:pt x="1724" y="2211"/>
                    <a:pt x="1658" y="2211"/>
                  </a:cubicBezTo>
                  <a:cubicBezTo>
                    <a:pt x="1627" y="2211"/>
                    <a:pt x="1597" y="2210"/>
                    <a:pt x="1566" y="2210"/>
                  </a:cubicBezTo>
                  <a:cubicBezTo>
                    <a:pt x="1483" y="2210"/>
                    <a:pt x="1400" y="2212"/>
                    <a:pt x="1318" y="2215"/>
                  </a:cubicBezTo>
                  <a:cubicBezTo>
                    <a:pt x="1318" y="2094"/>
                    <a:pt x="1328" y="1972"/>
                    <a:pt x="1331" y="1851"/>
                  </a:cubicBezTo>
                  <a:cubicBezTo>
                    <a:pt x="1337" y="1814"/>
                    <a:pt x="1343" y="1778"/>
                    <a:pt x="1341" y="1741"/>
                  </a:cubicBezTo>
                  <a:cubicBezTo>
                    <a:pt x="1384" y="1739"/>
                    <a:pt x="1427" y="1737"/>
                    <a:pt x="1469" y="1736"/>
                  </a:cubicBezTo>
                  <a:close/>
                  <a:moveTo>
                    <a:pt x="4611" y="1736"/>
                  </a:moveTo>
                  <a:cubicBezTo>
                    <a:pt x="4734" y="1743"/>
                    <a:pt x="4859" y="1745"/>
                    <a:pt x="4976" y="1747"/>
                  </a:cubicBezTo>
                  <a:cubicBezTo>
                    <a:pt x="5070" y="1749"/>
                    <a:pt x="5163" y="1749"/>
                    <a:pt x="5256" y="1749"/>
                  </a:cubicBezTo>
                  <a:cubicBezTo>
                    <a:pt x="5252" y="1758"/>
                    <a:pt x="5250" y="1769"/>
                    <a:pt x="5250" y="1780"/>
                  </a:cubicBezTo>
                  <a:cubicBezTo>
                    <a:pt x="5249" y="1916"/>
                    <a:pt x="5232" y="2058"/>
                    <a:pt x="5250" y="2190"/>
                  </a:cubicBezTo>
                  <a:cubicBezTo>
                    <a:pt x="5250" y="2200"/>
                    <a:pt x="5254" y="2207"/>
                    <a:pt x="5258" y="2215"/>
                  </a:cubicBezTo>
                  <a:cubicBezTo>
                    <a:pt x="5193" y="2215"/>
                    <a:pt x="5129" y="2215"/>
                    <a:pt x="5066" y="2207"/>
                  </a:cubicBezTo>
                  <a:cubicBezTo>
                    <a:pt x="5041" y="2204"/>
                    <a:pt x="5017" y="2203"/>
                    <a:pt x="4993" y="2203"/>
                  </a:cubicBezTo>
                  <a:cubicBezTo>
                    <a:pt x="4928" y="2203"/>
                    <a:pt x="4866" y="2211"/>
                    <a:pt x="4799" y="2211"/>
                  </a:cubicBezTo>
                  <a:cubicBezTo>
                    <a:pt x="4769" y="2211"/>
                    <a:pt x="4738" y="2210"/>
                    <a:pt x="4708" y="2210"/>
                  </a:cubicBezTo>
                  <a:cubicBezTo>
                    <a:pt x="4625" y="2210"/>
                    <a:pt x="4542" y="2212"/>
                    <a:pt x="4460" y="2215"/>
                  </a:cubicBezTo>
                  <a:cubicBezTo>
                    <a:pt x="4458" y="2094"/>
                    <a:pt x="4469" y="1972"/>
                    <a:pt x="4473" y="1851"/>
                  </a:cubicBezTo>
                  <a:cubicBezTo>
                    <a:pt x="4479" y="1814"/>
                    <a:pt x="4484" y="1778"/>
                    <a:pt x="4482" y="1741"/>
                  </a:cubicBezTo>
                  <a:cubicBezTo>
                    <a:pt x="4525" y="1739"/>
                    <a:pt x="4568" y="1737"/>
                    <a:pt x="4611" y="1736"/>
                  </a:cubicBezTo>
                  <a:close/>
                  <a:moveTo>
                    <a:pt x="7751" y="1736"/>
                  </a:moveTo>
                  <a:cubicBezTo>
                    <a:pt x="7874" y="1743"/>
                    <a:pt x="7999" y="1745"/>
                    <a:pt x="8118" y="1747"/>
                  </a:cubicBezTo>
                  <a:cubicBezTo>
                    <a:pt x="8211" y="1749"/>
                    <a:pt x="8304" y="1749"/>
                    <a:pt x="8398" y="1749"/>
                  </a:cubicBezTo>
                  <a:cubicBezTo>
                    <a:pt x="8394" y="1758"/>
                    <a:pt x="8392" y="1769"/>
                    <a:pt x="8390" y="1780"/>
                  </a:cubicBezTo>
                  <a:cubicBezTo>
                    <a:pt x="8390" y="1916"/>
                    <a:pt x="8373" y="2058"/>
                    <a:pt x="8390" y="2190"/>
                  </a:cubicBezTo>
                  <a:cubicBezTo>
                    <a:pt x="8392" y="2200"/>
                    <a:pt x="8394" y="2207"/>
                    <a:pt x="8398" y="2215"/>
                  </a:cubicBezTo>
                  <a:cubicBezTo>
                    <a:pt x="8334" y="2215"/>
                    <a:pt x="8271" y="2215"/>
                    <a:pt x="8207" y="2207"/>
                  </a:cubicBezTo>
                  <a:cubicBezTo>
                    <a:pt x="8183" y="2204"/>
                    <a:pt x="8158" y="2203"/>
                    <a:pt x="8134" y="2203"/>
                  </a:cubicBezTo>
                  <a:cubicBezTo>
                    <a:pt x="8070" y="2203"/>
                    <a:pt x="8007" y="2211"/>
                    <a:pt x="7939" y="2211"/>
                  </a:cubicBezTo>
                  <a:cubicBezTo>
                    <a:pt x="7908" y="2211"/>
                    <a:pt x="7878" y="2210"/>
                    <a:pt x="7848" y="2210"/>
                  </a:cubicBezTo>
                  <a:cubicBezTo>
                    <a:pt x="7765" y="2210"/>
                    <a:pt x="7683" y="2212"/>
                    <a:pt x="7600" y="2215"/>
                  </a:cubicBezTo>
                  <a:cubicBezTo>
                    <a:pt x="7600" y="2094"/>
                    <a:pt x="7611" y="1972"/>
                    <a:pt x="7613" y="1851"/>
                  </a:cubicBezTo>
                  <a:cubicBezTo>
                    <a:pt x="7618" y="1814"/>
                    <a:pt x="7626" y="1778"/>
                    <a:pt x="7624" y="1741"/>
                  </a:cubicBezTo>
                  <a:cubicBezTo>
                    <a:pt x="7667" y="1739"/>
                    <a:pt x="7708" y="1737"/>
                    <a:pt x="7751" y="1736"/>
                  </a:cubicBezTo>
                  <a:close/>
                  <a:moveTo>
                    <a:pt x="10892" y="1736"/>
                  </a:moveTo>
                  <a:cubicBezTo>
                    <a:pt x="11015" y="1743"/>
                    <a:pt x="11140" y="1745"/>
                    <a:pt x="11259" y="1747"/>
                  </a:cubicBezTo>
                  <a:cubicBezTo>
                    <a:pt x="11353" y="1749"/>
                    <a:pt x="11446" y="1749"/>
                    <a:pt x="11539" y="1749"/>
                  </a:cubicBezTo>
                  <a:cubicBezTo>
                    <a:pt x="11535" y="1758"/>
                    <a:pt x="11532" y="1769"/>
                    <a:pt x="11532" y="1780"/>
                  </a:cubicBezTo>
                  <a:cubicBezTo>
                    <a:pt x="11530" y="1916"/>
                    <a:pt x="11515" y="2058"/>
                    <a:pt x="11532" y="2190"/>
                  </a:cubicBezTo>
                  <a:cubicBezTo>
                    <a:pt x="11534" y="2200"/>
                    <a:pt x="11535" y="2207"/>
                    <a:pt x="11539" y="2215"/>
                  </a:cubicBezTo>
                  <a:cubicBezTo>
                    <a:pt x="11476" y="2215"/>
                    <a:pt x="11412" y="2215"/>
                    <a:pt x="11349" y="2207"/>
                  </a:cubicBezTo>
                  <a:cubicBezTo>
                    <a:pt x="11324" y="2204"/>
                    <a:pt x="11299" y="2203"/>
                    <a:pt x="11274" y="2203"/>
                  </a:cubicBezTo>
                  <a:cubicBezTo>
                    <a:pt x="11209" y="2203"/>
                    <a:pt x="11147" y="2211"/>
                    <a:pt x="11081" y="2211"/>
                  </a:cubicBezTo>
                  <a:cubicBezTo>
                    <a:pt x="11050" y="2211"/>
                    <a:pt x="11020" y="2210"/>
                    <a:pt x="10989" y="2210"/>
                  </a:cubicBezTo>
                  <a:cubicBezTo>
                    <a:pt x="10907" y="2210"/>
                    <a:pt x="10824" y="2212"/>
                    <a:pt x="10741" y="2215"/>
                  </a:cubicBezTo>
                  <a:cubicBezTo>
                    <a:pt x="10741" y="2094"/>
                    <a:pt x="10751" y="1972"/>
                    <a:pt x="10754" y="1851"/>
                  </a:cubicBezTo>
                  <a:cubicBezTo>
                    <a:pt x="10760" y="1814"/>
                    <a:pt x="10765" y="1778"/>
                    <a:pt x="10765" y="1741"/>
                  </a:cubicBezTo>
                  <a:cubicBezTo>
                    <a:pt x="10806" y="1739"/>
                    <a:pt x="10849" y="1737"/>
                    <a:pt x="10892" y="1736"/>
                  </a:cubicBezTo>
                  <a:close/>
                  <a:moveTo>
                    <a:pt x="14034" y="1736"/>
                  </a:moveTo>
                  <a:cubicBezTo>
                    <a:pt x="14157" y="1743"/>
                    <a:pt x="14282" y="1745"/>
                    <a:pt x="14399" y="1747"/>
                  </a:cubicBezTo>
                  <a:cubicBezTo>
                    <a:pt x="14492" y="1749"/>
                    <a:pt x="14586" y="1749"/>
                    <a:pt x="14679" y="1749"/>
                  </a:cubicBezTo>
                  <a:cubicBezTo>
                    <a:pt x="14675" y="1758"/>
                    <a:pt x="14673" y="1769"/>
                    <a:pt x="14673" y="1780"/>
                  </a:cubicBezTo>
                  <a:cubicBezTo>
                    <a:pt x="14671" y="1916"/>
                    <a:pt x="14655" y="2058"/>
                    <a:pt x="14673" y="2190"/>
                  </a:cubicBezTo>
                  <a:cubicBezTo>
                    <a:pt x="14673" y="2200"/>
                    <a:pt x="14677" y="2207"/>
                    <a:pt x="14681" y="2215"/>
                  </a:cubicBezTo>
                  <a:cubicBezTo>
                    <a:pt x="14615" y="2215"/>
                    <a:pt x="14552" y="2215"/>
                    <a:pt x="14491" y="2207"/>
                  </a:cubicBezTo>
                  <a:cubicBezTo>
                    <a:pt x="14465" y="2204"/>
                    <a:pt x="14440" y="2203"/>
                    <a:pt x="14416" y="2203"/>
                  </a:cubicBezTo>
                  <a:cubicBezTo>
                    <a:pt x="14351" y="2203"/>
                    <a:pt x="14289" y="2211"/>
                    <a:pt x="14222" y="2211"/>
                  </a:cubicBezTo>
                  <a:cubicBezTo>
                    <a:pt x="14192" y="2211"/>
                    <a:pt x="14161" y="2210"/>
                    <a:pt x="14131" y="2210"/>
                  </a:cubicBezTo>
                  <a:cubicBezTo>
                    <a:pt x="14048" y="2210"/>
                    <a:pt x="13965" y="2212"/>
                    <a:pt x="13883" y="2215"/>
                  </a:cubicBezTo>
                  <a:cubicBezTo>
                    <a:pt x="13883" y="2094"/>
                    <a:pt x="13892" y="1972"/>
                    <a:pt x="13896" y="1851"/>
                  </a:cubicBezTo>
                  <a:cubicBezTo>
                    <a:pt x="13901" y="1814"/>
                    <a:pt x="13907" y="1778"/>
                    <a:pt x="13905" y="1741"/>
                  </a:cubicBezTo>
                  <a:cubicBezTo>
                    <a:pt x="13948" y="1739"/>
                    <a:pt x="13991" y="1737"/>
                    <a:pt x="14034" y="1736"/>
                  </a:cubicBezTo>
                  <a:close/>
                  <a:moveTo>
                    <a:pt x="17173" y="1736"/>
                  </a:moveTo>
                  <a:cubicBezTo>
                    <a:pt x="17298" y="1743"/>
                    <a:pt x="17421" y="1745"/>
                    <a:pt x="17541" y="1747"/>
                  </a:cubicBezTo>
                  <a:cubicBezTo>
                    <a:pt x="17634" y="1749"/>
                    <a:pt x="17727" y="1749"/>
                    <a:pt x="17820" y="1749"/>
                  </a:cubicBezTo>
                  <a:cubicBezTo>
                    <a:pt x="17817" y="1758"/>
                    <a:pt x="17815" y="1769"/>
                    <a:pt x="17815" y="1780"/>
                  </a:cubicBezTo>
                  <a:cubicBezTo>
                    <a:pt x="17813" y="1916"/>
                    <a:pt x="17796" y="2058"/>
                    <a:pt x="17815" y="2190"/>
                  </a:cubicBezTo>
                  <a:cubicBezTo>
                    <a:pt x="17815" y="2200"/>
                    <a:pt x="17819" y="2207"/>
                    <a:pt x="17820" y="2215"/>
                  </a:cubicBezTo>
                  <a:cubicBezTo>
                    <a:pt x="17757" y="2215"/>
                    <a:pt x="17694" y="2215"/>
                    <a:pt x="17630" y="2207"/>
                  </a:cubicBezTo>
                  <a:cubicBezTo>
                    <a:pt x="17605" y="2204"/>
                    <a:pt x="17581" y="2203"/>
                    <a:pt x="17557" y="2203"/>
                  </a:cubicBezTo>
                  <a:cubicBezTo>
                    <a:pt x="17492" y="2203"/>
                    <a:pt x="17430" y="2211"/>
                    <a:pt x="17362" y="2211"/>
                  </a:cubicBezTo>
                  <a:cubicBezTo>
                    <a:pt x="17332" y="2211"/>
                    <a:pt x="17302" y="2210"/>
                    <a:pt x="17271" y="2210"/>
                  </a:cubicBezTo>
                  <a:cubicBezTo>
                    <a:pt x="17189" y="2210"/>
                    <a:pt x="17106" y="2212"/>
                    <a:pt x="17022" y="2215"/>
                  </a:cubicBezTo>
                  <a:cubicBezTo>
                    <a:pt x="17022" y="2094"/>
                    <a:pt x="17034" y="1972"/>
                    <a:pt x="17035" y="1851"/>
                  </a:cubicBezTo>
                  <a:cubicBezTo>
                    <a:pt x="17041" y="1814"/>
                    <a:pt x="17049" y="1778"/>
                    <a:pt x="17047" y="1741"/>
                  </a:cubicBezTo>
                  <a:cubicBezTo>
                    <a:pt x="17090" y="1739"/>
                    <a:pt x="17132" y="1737"/>
                    <a:pt x="17173" y="1736"/>
                  </a:cubicBezTo>
                  <a:close/>
                  <a:moveTo>
                    <a:pt x="20315" y="1736"/>
                  </a:moveTo>
                  <a:cubicBezTo>
                    <a:pt x="20438" y="1743"/>
                    <a:pt x="20563" y="1745"/>
                    <a:pt x="20682" y="1747"/>
                  </a:cubicBezTo>
                  <a:cubicBezTo>
                    <a:pt x="20775" y="1749"/>
                    <a:pt x="20869" y="1749"/>
                    <a:pt x="20962" y="1749"/>
                  </a:cubicBezTo>
                  <a:cubicBezTo>
                    <a:pt x="20958" y="1758"/>
                    <a:pt x="20954" y="1769"/>
                    <a:pt x="20954" y="1780"/>
                  </a:cubicBezTo>
                  <a:cubicBezTo>
                    <a:pt x="20953" y="1916"/>
                    <a:pt x="20938" y="2058"/>
                    <a:pt x="20954" y="2190"/>
                  </a:cubicBezTo>
                  <a:cubicBezTo>
                    <a:pt x="20956" y="2200"/>
                    <a:pt x="20958" y="2207"/>
                    <a:pt x="20962" y="2215"/>
                  </a:cubicBezTo>
                  <a:cubicBezTo>
                    <a:pt x="20899" y="2215"/>
                    <a:pt x="20835" y="2215"/>
                    <a:pt x="20772" y="2207"/>
                  </a:cubicBezTo>
                  <a:cubicBezTo>
                    <a:pt x="20747" y="2204"/>
                    <a:pt x="20722" y="2203"/>
                    <a:pt x="20698" y="2203"/>
                  </a:cubicBezTo>
                  <a:cubicBezTo>
                    <a:pt x="20633" y="2203"/>
                    <a:pt x="20570" y="2211"/>
                    <a:pt x="20503" y="2211"/>
                  </a:cubicBezTo>
                  <a:cubicBezTo>
                    <a:pt x="20473" y="2211"/>
                    <a:pt x="20442" y="2210"/>
                    <a:pt x="20412" y="2210"/>
                  </a:cubicBezTo>
                  <a:cubicBezTo>
                    <a:pt x="20329" y="2210"/>
                    <a:pt x="20247" y="2212"/>
                    <a:pt x="20164" y="2215"/>
                  </a:cubicBezTo>
                  <a:cubicBezTo>
                    <a:pt x="20164" y="2094"/>
                    <a:pt x="20173" y="1972"/>
                    <a:pt x="20177" y="1851"/>
                  </a:cubicBezTo>
                  <a:cubicBezTo>
                    <a:pt x="20183" y="1814"/>
                    <a:pt x="20190" y="1778"/>
                    <a:pt x="20188" y="1741"/>
                  </a:cubicBezTo>
                  <a:cubicBezTo>
                    <a:pt x="20229" y="1739"/>
                    <a:pt x="20272" y="1737"/>
                    <a:pt x="20315" y="1736"/>
                  </a:cubicBezTo>
                  <a:close/>
                  <a:moveTo>
                    <a:pt x="23457" y="1736"/>
                  </a:moveTo>
                  <a:cubicBezTo>
                    <a:pt x="23580" y="1743"/>
                    <a:pt x="23704" y="1745"/>
                    <a:pt x="23824" y="1747"/>
                  </a:cubicBezTo>
                  <a:cubicBezTo>
                    <a:pt x="23915" y="1749"/>
                    <a:pt x="24008" y="1749"/>
                    <a:pt x="24102" y="1749"/>
                  </a:cubicBezTo>
                  <a:cubicBezTo>
                    <a:pt x="24098" y="1758"/>
                    <a:pt x="24096" y="1769"/>
                    <a:pt x="24096" y="1780"/>
                  </a:cubicBezTo>
                  <a:cubicBezTo>
                    <a:pt x="24094" y="1916"/>
                    <a:pt x="24077" y="2058"/>
                    <a:pt x="24096" y="2190"/>
                  </a:cubicBezTo>
                  <a:cubicBezTo>
                    <a:pt x="24098" y="2200"/>
                    <a:pt x="24100" y="2207"/>
                    <a:pt x="24103" y="2215"/>
                  </a:cubicBezTo>
                  <a:cubicBezTo>
                    <a:pt x="24040" y="2215"/>
                    <a:pt x="23975" y="2215"/>
                    <a:pt x="23913" y="2207"/>
                  </a:cubicBezTo>
                  <a:cubicBezTo>
                    <a:pt x="23888" y="2204"/>
                    <a:pt x="23863" y="2203"/>
                    <a:pt x="23839" y="2203"/>
                  </a:cubicBezTo>
                  <a:cubicBezTo>
                    <a:pt x="23774" y="2203"/>
                    <a:pt x="23711" y="2211"/>
                    <a:pt x="23645" y="2211"/>
                  </a:cubicBezTo>
                  <a:cubicBezTo>
                    <a:pt x="23614" y="2211"/>
                    <a:pt x="23584" y="2210"/>
                    <a:pt x="23553" y="2210"/>
                  </a:cubicBezTo>
                  <a:cubicBezTo>
                    <a:pt x="23470" y="2210"/>
                    <a:pt x="23387" y="2212"/>
                    <a:pt x="23305" y="2215"/>
                  </a:cubicBezTo>
                  <a:cubicBezTo>
                    <a:pt x="23305" y="2094"/>
                    <a:pt x="23315" y="1972"/>
                    <a:pt x="23319" y="1851"/>
                  </a:cubicBezTo>
                  <a:cubicBezTo>
                    <a:pt x="23324" y="1814"/>
                    <a:pt x="23330" y="1778"/>
                    <a:pt x="23328" y="1741"/>
                  </a:cubicBezTo>
                  <a:cubicBezTo>
                    <a:pt x="23371" y="1739"/>
                    <a:pt x="23414" y="1737"/>
                    <a:pt x="23457" y="1736"/>
                  </a:cubicBezTo>
                  <a:close/>
                  <a:moveTo>
                    <a:pt x="26598" y="1736"/>
                  </a:moveTo>
                  <a:cubicBezTo>
                    <a:pt x="26721" y="1743"/>
                    <a:pt x="26846" y="1745"/>
                    <a:pt x="26963" y="1747"/>
                  </a:cubicBezTo>
                  <a:cubicBezTo>
                    <a:pt x="27057" y="1749"/>
                    <a:pt x="27150" y="1749"/>
                    <a:pt x="27243" y="1749"/>
                  </a:cubicBezTo>
                  <a:cubicBezTo>
                    <a:pt x="27239" y="1758"/>
                    <a:pt x="27238" y="1769"/>
                    <a:pt x="27238" y="1780"/>
                  </a:cubicBezTo>
                  <a:cubicBezTo>
                    <a:pt x="27236" y="1916"/>
                    <a:pt x="27219" y="2058"/>
                    <a:pt x="27238" y="2190"/>
                  </a:cubicBezTo>
                  <a:cubicBezTo>
                    <a:pt x="27238" y="2200"/>
                    <a:pt x="27241" y="2207"/>
                    <a:pt x="27245" y="2215"/>
                  </a:cubicBezTo>
                  <a:cubicBezTo>
                    <a:pt x="27180" y="2215"/>
                    <a:pt x="27116" y="2215"/>
                    <a:pt x="27053" y="2207"/>
                  </a:cubicBezTo>
                  <a:cubicBezTo>
                    <a:pt x="27028" y="2204"/>
                    <a:pt x="27004" y="2203"/>
                    <a:pt x="26980" y="2203"/>
                  </a:cubicBezTo>
                  <a:cubicBezTo>
                    <a:pt x="26915" y="2203"/>
                    <a:pt x="26853" y="2211"/>
                    <a:pt x="26786" y="2211"/>
                  </a:cubicBezTo>
                  <a:cubicBezTo>
                    <a:pt x="26756" y="2211"/>
                    <a:pt x="26725" y="2210"/>
                    <a:pt x="26695" y="2210"/>
                  </a:cubicBezTo>
                  <a:cubicBezTo>
                    <a:pt x="26612" y="2210"/>
                    <a:pt x="26528" y="2212"/>
                    <a:pt x="26445" y="2215"/>
                  </a:cubicBezTo>
                  <a:cubicBezTo>
                    <a:pt x="26445" y="2094"/>
                    <a:pt x="26456" y="1972"/>
                    <a:pt x="26460" y="1851"/>
                  </a:cubicBezTo>
                  <a:cubicBezTo>
                    <a:pt x="26466" y="1814"/>
                    <a:pt x="26471" y="1778"/>
                    <a:pt x="26469" y="1741"/>
                  </a:cubicBezTo>
                  <a:cubicBezTo>
                    <a:pt x="26512" y="1739"/>
                    <a:pt x="26555" y="1737"/>
                    <a:pt x="26598" y="1736"/>
                  </a:cubicBezTo>
                  <a:close/>
                  <a:moveTo>
                    <a:pt x="29738" y="1736"/>
                  </a:moveTo>
                  <a:cubicBezTo>
                    <a:pt x="29861" y="1743"/>
                    <a:pt x="29986" y="1745"/>
                    <a:pt x="30105" y="1747"/>
                  </a:cubicBezTo>
                  <a:cubicBezTo>
                    <a:pt x="30198" y="1749"/>
                    <a:pt x="30291" y="1749"/>
                    <a:pt x="30385" y="1749"/>
                  </a:cubicBezTo>
                  <a:cubicBezTo>
                    <a:pt x="30381" y="1758"/>
                    <a:pt x="30379" y="1769"/>
                    <a:pt x="30377" y="1780"/>
                  </a:cubicBezTo>
                  <a:cubicBezTo>
                    <a:pt x="30377" y="1916"/>
                    <a:pt x="30360" y="2058"/>
                    <a:pt x="30377" y="2190"/>
                  </a:cubicBezTo>
                  <a:cubicBezTo>
                    <a:pt x="30379" y="2200"/>
                    <a:pt x="30381" y="2207"/>
                    <a:pt x="30385" y="2215"/>
                  </a:cubicBezTo>
                  <a:cubicBezTo>
                    <a:pt x="30321" y="2215"/>
                    <a:pt x="30258" y="2215"/>
                    <a:pt x="30195" y="2207"/>
                  </a:cubicBezTo>
                  <a:cubicBezTo>
                    <a:pt x="30170" y="2204"/>
                    <a:pt x="30145" y="2203"/>
                    <a:pt x="30121" y="2203"/>
                  </a:cubicBezTo>
                  <a:cubicBezTo>
                    <a:pt x="30057" y="2203"/>
                    <a:pt x="29994" y="2211"/>
                    <a:pt x="29926" y="2211"/>
                  </a:cubicBezTo>
                  <a:cubicBezTo>
                    <a:pt x="29896" y="2211"/>
                    <a:pt x="29865" y="2210"/>
                    <a:pt x="29835" y="2210"/>
                  </a:cubicBezTo>
                  <a:cubicBezTo>
                    <a:pt x="29752" y="2210"/>
                    <a:pt x="29670" y="2212"/>
                    <a:pt x="29587" y="2215"/>
                  </a:cubicBezTo>
                  <a:cubicBezTo>
                    <a:pt x="29587" y="2094"/>
                    <a:pt x="29598" y="1972"/>
                    <a:pt x="29600" y="1851"/>
                  </a:cubicBezTo>
                  <a:cubicBezTo>
                    <a:pt x="29605" y="1814"/>
                    <a:pt x="29613" y="1778"/>
                    <a:pt x="29611" y="1741"/>
                  </a:cubicBezTo>
                  <a:cubicBezTo>
                    <a:pt x="29654" y="1739"/>
                    <a:pt x="29695" y="1737"/>
                    <a:pt x="29738" y="1736"/>
                  </a:cubicBezTo>
                  <a:close/>
                  <a:moveTo>
                    <a:pt x="32879" y="1736"/>
                  </a:moveTo>
                  <a:cubicBezTo>
                    <a:pt x="33002" y="1743"/>
                    <a:pt x="33127" y="1745"/>
                    <a:pt x="33247" y="1747"/>
                  </a:cubicBezTo>
                  <a:cubicBezTo>
                    <a:pt x="33340" y="1749"/>
                    <a:pt x="33433" y="1749"/>
                    <a:pt x="33524" y="1749"/>
                  </a:cubicBezTo>
                  <a:cubicBezTo>
                    <a:pt x="33521" y="1758"/>
                    <a:pt x="33519" y="1769"/>
                    <a:pt x="33519" y="1780"/>
                  </a:cubicBezTo>
                  <a:cubicBezTo>
                    <a:pt x="33517" y="1916"/>
                    <a:pt x="33502" y="2058"/>
                    <a:pt x="33519" y="2190"/>
                  </a:cubicBezTo>
                  <a:cubicBezTo>
                    <a:pt x="33521" y="2200"/>
                    <a:pt x="33523" y="2207"/>
                    <a:pt x="33526" y="2215"/>
                  </a:cubicBezTo>
                  <a:cubicBezTo>
                    <a:pt x="33463" y="2215"/>
                    <a:pt x="33399" y="2215"/>
                    <a:pt x="33336" y="2207"/>
                  </a:cubicBezTo>
                  <a:cubicBezTo>
                    <a:pt x="33311" y="2204"/>
                    <a:pt x="33286" y="2203"/>
                    <a:pt x="33262" y="2203"/>
                  </a:cubicBezTo>
                  <a:cubicBezTo>
                    <a:pt x="33197" y="2203"/>
                    <a:pt x="33134" y="2211"/>
                    <a:pt x="33068" y="2211"/>
                  </a:cubicBezTo>
                  <a:cubicBezTo>
                    <a:pt x="33037" y="2211"/>
                    <a:pt x="33007" y="2210"/>
                    <a:pt x="32976" y="2210"/>
                  </a:cubicBezTo>
                  <a:cubicBezTo>
                    <a:pt x="32893" y="2210"/>
                    <a:pt x="32810" y="2212"/>
                    <a:pt x="32728" y="2215"/>
                  </a:cubicBezTo>
                  <a:cubicBezTo>
                    <a:pt x="32728" y="2094"/>
                    <a:pt x="32738" y="1972"/>
                    <a:pt x="32741" y="1851"/>
                  </a:cubicBezTo>
                  <a:cubicBezTo>
                    <a:pt x="32747" y="1814"/>
                    <a:pt x="32752" y="1778"/>
                    <a:pt x="32751" y="1741"/>
                  </a:cubicBezTo>
                  <a:cubicBezTo>
                    <a:pt x="32794" y="1739"/>
                    <a:pt x="32836" y="1737"/>
                    <a:pt x="32879" y="1736"/>
                  </a:cubicBezTo>
                  <a:close/>
                  <a:moveTo>
                    <a:pt x="36163" y="1736"/>
                  </a:moveTo>
                  <a:cubicBezTo>
                    <a:pt x="36286" y="1743"/>
                    <a:pt x="36410" y="1745"/>
                    <a:pt x="36530" y="1747"/>
                  </a:cubicBezTo>
                  <a:cubicBezTo>
                    <a:pt x="36623" y="1749"/>
                    <a:pt x="36716" y="1749"/>
                    <a:pt x="36809" y="1749"/>
                  </a:cubicBezTo>
                  <a:cubicBezTo>
                    <a:pt x="36806" y="1758"/>
                    <a:pt x="36802" y="1769"/>
                    <a:pt x="36802" y="1780"/>
                  </a:cubicBezTo>
                  <a:cubicBezTo>
                    <a:pt x="36800" y="1916"/>
                    <a:pt x="36785" y="2058"/>
                    <a:pt x="36802" y="2190"/>
                  </a:cubicBezTo>
                  <a:cubicBezTo>
                    <a:pt x="36804" y="2200"/>
                    <a:pt x="36806" y="2207"/>
                    <a:pt x="36809" y="2215"/>
                  </a:cubicBezTo>
                  <a:cubicBezTo>
                    <a:pt x="36746" y="2215"/>
                    <a:pt x="36683" y="2215"/>
                    <a:pt x="36619" y="2207"/>
                  </a:cubicBezTo>
                  <a:cubicBezTo>
                    <a:pt x="36594" y="2204"/>
                    <a:pt x="36570" y="2203"/>
                    <a:pt x="36546" y="2203"/>
                  </a:cubicBezTo>
                  <a:cubicBezTo>
                    <a:pt x="36481" y="2203"/>
                    <a:pt x="36417" y="2211"/>
                    <a:pt x="36351" y="2211"/>
                  </a:cubicBezTo>
                  <a:cubicBezTo>
                    <a:pt x="36320" y="2211"/>
                    <a:pt x="36290" y="2210"/>
                    <a:pt x="36260" y="2210"/>
                  </a:cubicBezTo>
                  <a:cubicBezTo>
                    <a:pt x="36177" y="2210"/>
                    <a:pt x="36095" y="2212"/>
                    <a:pt x="36011" y="2215"/>
                  </a:cubicBezTo>
                  <a:cubicBezTo>
                    <a:pt x="36011" y="2094"/>
                    <a:pt x="36021" y="1972"/>
                    <a:pt x="36025" y="1851"/>
                  </a:cubicBezTo>
                  <a:cubicBezTo>
                    <a:pt x="36030" y="1814"/>
                    <a:pt x="36038" y="1778"/>
                    <a:pt x="36036" y="1741"/>
                  </a:cubicBezTo>
                  <a:cubicBezTo>
                    <a:pt x="36077" y="1739"/>
                    <a:pt x="36120" y="1737"/>
                    <a:pt x="36163" y="1736"/>
                  </a:cubicBezTo>
                  <a:close/>
                  <a:moveTo>
                    <a:pt x="39304" y="1736"/>
                  </a:moveTo>
                  <a:cubicBezTo>
                    <a:pt x="39427" y="1743"/>
                    <a:pt x="39552" y="1745"/>
                    <a:pt x="39671" y="1747"/>
                  </a:cubicBezTo>
                  <a:cubicBezTo>
                    <a:pt x="39763" y="1749"/>
                    <a:pt x="39856" y="1749"/>
                    <a:pt x="39949" y="1749"/>
                  </a:cubicBezTo>
                  <a:cubicBezTo>
                    <a:pt x="39945" y="1758"/>
                    <a:pt x="39944" y="1769"/>
                    <a:pt x="39944" y="1780"/>
                  </a:cubicBezTo>
                  <a:cubicBezTo>
                    <a:pt x="39942" y="1916"/>
                    <a:pt x="39925" y="2058"/>
                    <a:pt x="39944" y="2190"/>
                  </a:cubicBezTo>
                  <a:cubicBezTo>
                    <a:pt x="39945" y="2200"/>
                    <a:pt x="39947" y="2207"/>
                    <a:pt x="39951" y="2215"/>
                  </a:cubicBezTo>
                  <a:cubicBezTo>
                    <a:pt x="39888" y="2215"/>
                    <a:pt x="39822" y="2215"/>
                    <a:pt x="39761" y="2207"/>
                  </a:cubicBezTo>
                  <a:cubicBezTo>
                    <a:pt x="39735" y="2204"/>
                    <a:pt x="39711" y="2203"/>
                    <a:pt x="39686" y="2203"/>
                  </a:cubicBezTo>
                  <a:cubicBezTo>
                    <a:pt x="39621" y="2203"/>
                    <a:pt x="39559" y="2211"/>
                    <a:pt x="39492" y="2211"/>
                  </a:cubicBezTo>
                  <a:cubicBezTo>
                    <a:pt x="39462" y="2211"/>
                    <a:pt x="39431" y="2210"/>
                    <a:pt x="39401" y="2210"/>
                  </a:cubicBezTo>
                  <a:cubicBezTo>
                    <a:pt x="39318" y="2210"/>
                    <a:pt x="39235" y="2212"/>
                    <a:pt x="39153" y="2215"/>
                  </a:cubicBezTo>
                  <a:cubicBezTo>
                    <a:pt x="39153" y="2094"/>
                    <a:pt x="39162" y="1972"/>
                    <a:pt x="39166" y="1851"/>
                  </a:cubicBezTo>
                  <a:cubicBezTo>
                    <a:pt x="39172" y="1814"/>
                    <a:pt x="39177" y="1778"/>
                    <a:pt x="39175" y="1741"/>
                  </a:cubicBezTo>
                  <a:cubicBezTo>
                    <a:pt x="39218" y="1739"/>
                    <a:pt x="39261" y="1737"/>
                    <a:pt x="39304" y="1736"/>
                  </a:cubicBezTo>
                  <a:close/>
                  <a:moveTo>
                    <a:pt x="42444" y="1736"/>
                  </a:moveTo>
                  <a:cubicBezTo>
                    <a:pt x="42569" y="1743"/>
                    <a:pt x="42692" y="1745"/>
                    <a:pt x="42811" y="1747"/>
                  </a:cubicBezTo>
                  <a:cubicBezTo>
                    <a:pt x="42904" y="1749"/>
                    <a:pt x="42997" y="1749"/>
                    <a:pt x="43091" y="1749"/>
                  </a:cubicBezTo>
                  <a:cubicBezTo>
                    <a:pt x="43087" y="1758"/>
                    <a:pt x="43085" y="1769"/>
                    <a:pt x="43085" y="1780"/>
                  </a:cubicBezTo>
                  <a:cubicBezTo>
                    <a:pt x="43083" y="1916"/>
                    <a:pt x="43066" y="2058"/>
                    <a:pt x="43085" y="2190"/>
                  </a:cubicBezTo>
                  <a:cubicBezTo>
                    <a:pt x="43085" y="2200"/>
                    <a:pt x="43089" y="2207"/>
                    <a:pt x="43091" y="2215"/>
                  </a:cubicBezTo>
                  <a:cubicBezTo>
                    <a:pt x="43027" y="2215"/>
                    <a:pt x="42964" y="2215"/>
                    <a:pt x="42901" y="2207"/>
                  </a:cubicBezTo>
                  <a:cubicBezTo>
                    <a:pt x="42876" y="2204"/>
                    <a:pt x="42851" y="2203"/>
                    <a:pt x="42827" y="2203"/>
                  </a:cubicBezTo>
                  <a:cubicBezTo>
                    <a:pt x="42763" y="2203"/>
                    <a:pt x="42700" y="2211"/>
                    <a:pt x="42632" y="2211"/>
                  </a:cubicBezTo>
                  <a:cubicBezTo>
                    <a:pt x="42602" y="2211"/>
                    <a:pt x="42572" y="2210"/>
                    <a:pt x="42542" y="2210"/>
                  </a:cubicBezTo>
                  <a:cubicBezTo>
                    <a:pt x="42459" y="2210"/>
                    <a:pt x="42376" y="2212"/>
                    <a:pt x="42293" y="2215"/>
                  </a:cubicBezTo>
                  <a:cubicBezTo>
                    <a:pt x="42293" y="2094"/>
                    <a:pt x="42304" y="1972"/>
                    <a:pt x="42308" y="1851"/>
                  </a:cubicBezTo>
                  <a:cubicBezTo>
                    <a:pt x="42311" y="1814"/>
                    <a:pt x="42319" y="1778"/>
                    <a:pt x="42317" y="1741"/>
                  </a:cubicBezTo>
                  <a:cubicBezTo>
                    <a:pt x="42360" y="1739"/>
                    <a:pt x="42403" y="1737"/>
                    <a:pt x="42444" y="1736"/>
                  </a:cubicBezTo>
                  <a:close/>
                  <a:moveTo>
                    <a:pt x="45585" y="1736"/>
                  </a:moveTo>
                  <a:cubicBezTo>
                    <a:pt x="45708" y="1743"/>
                    <a:pt x="45833" y="1745"/>
                    <a:pt x="45953" y="1747"/>
                  </a:cubicBezTo>
                  <a:cubicBezTo>
                    <a:pt x="46046" y="1749"/>
                    <a:pt x="46139" y="1749"/>
                    <a:pt x="46232" y="1749"/>
                  </a:cubicBezTo>
                  <a:cubicBezTo>
                    <a:pt x="46228" y="1758"/>
                    <a:pt x="46225" y="1769"/>
                    <a:pt x="46225" y="1780"/>
                  </a:cubicBezTo>
                  <a:cubicBezTo>
                    <a:pt x="46223" y="1916"/>
                    <a:pt x="46208" y="2058"/>
                    <a:pt x="46225" y="2190"/>
                  </a:cubicBezTo>
                  <a:cubicBezTo>
                    <a:pt x="46227" y="2200"/>
                    <a:pt x="46228" y="2207"/>
                    <a:pt x="46232" y="2215"/>
                  </a:cubicBezTo>
                  <a:cubicBezTo>
                    <a:pt x="46169" y="2215"/>
                    <a:pt x="46105" y="2215"/>
                    <a:pt x="46042" y="2207"/>
                  </a:cubicBezTo>
                  <a:cubicBezTo>
                    <a:pt x="46017" y="2204"/>
                    <a:pt x="45993" y="2203"/>
                    <a:pt x="45968" y="2203"/>
                  </a:cubicBezTo>
                  <a:cubicBezTo>
                    <a:pt x="45904" y="2203"/>
                    <a:pt x="45840" y="2211"/>
                    <a:pt x="45774" y="2211"/>
                  </a:cubicBezTo>
                  <a:cubicBezTo>
                    <a:pt x="45743" y="2211"/>
                    <a:pt x="45713" y="2210"/>
                    <a:pt x="45682" y="2210"/>
                  </a:cubicBezTo>
                  <a:cubicBezTo>
                    <a:pt x="45600" y="2210"/>
                    <a:pt x="45518" y="2212"/>
                    <a:pt x="45434" y="2215"/>
                  </a:cubicBezTo>
                  <a:cubicBezTo>
                    <a:pt x="45434" y="2094"/>
                    <a:pt x="45444" y="1972"/>
                    <a:pt x="45447" y="1851"/>
                  </a:cubicBezTo>
                  <a:cubicBezTo>
                    <a:pt x="45453" y="1814"/>
                    <a:pt x="45460" y="1778"/>
                    <a:pt x="45458" y="1741"/>
                  </a:cubicBezTo>
                  <a:cubicBezTo>
                    <a:pt x="45501" y="1739"/>
                    <a:pt x="45542" y="1737"/>
                    <a:pt x="45585" y="1736"/>
                  </a:cubicBezTo>
                  <a:close/>
                  <a:moveTo>
                    <a:pt x="48727" y="1736"/>
                  </a:moveTo>
                  <a:cubicBezTo>
                    <a:pt x="48850" y="1743"/>
                    <a:pt x="48975" y="1745"/>
                    <a:pt x="49094" y="1747"/>
                  </a:cubicBezTo>
                  <a:cubicBezTo>
                    <a:pt x="49187" y="1749"/>
                    <a:pt x="49279" y="1749"/>
                    <a:pt x="49372" y="1749"/>
                  </a:cubicBezTo>
                  <a:cubicBezTo>
                    <a:pt x="49368" y="1758"/>
                    <a:pt x="49366" y="1769"/>
                    <a:pt x="49366" y="1780"/>
                  </a:cubicBezTo>
                  <a:cubicBezTo>
                    <a:pt x="49364" y="1916"/>
                    <a:pt x="49348" y="2058"/>
                    <a:pt x="49366" y="2190"/>
                  </a:cubicBezTo>
                  <a:cubicBezTo>
                    <a:pt x="49368" y="2200"/>
                    <a:pt x="49370" y="2207"/>
                    <a:pt x="49374" y="2215"/>
                  </a:cubicBezTo>
                  <a:cubicBezTo>
                    <a:pt x="49310" y="2215"/>
                    <a:pt x="49245" y="2215"/>
                    <a:pt x="49184" y="2207"/>
                  </a:cubicBezTo>
                  <a:cubicBezTo>
                    <a:pt x="49158" y="2204"/>
                    <a:pt x="49133" y="2203"/>
                    <a:pt x="49109" y="2203"/>
                  </a:cubicBezTo>
                  <a:cubicBezTo>
                    <a:pt x="49044" y="2203"/>
                    <a:pt x="48982" y="2211"/>
                    <a:pt x="48915" y="2211"/>
                  </a:cubicBezTo>
                  <a:cubicBezTo>
                    <a:pt x="48885" y="2211"/>
                    <a:pt x="48854" y="2210"/>
                    <a:pt x="48824" y="2210"/>
                  </a:cubicBezTo>
                  <a:cubicBezTo>
                    <a:pt x="48741" y="2210"/>
                    <a:pt x="48658" y="2212"/>
                    <a:pt x="48576" y="2215"/>
                  </a:cubicBezTo>
                  <a:cubicBezTo>
                    <a:pt x="48576" y="2094"/>
                    <a:pt x="48585" y="1972"/>
                    <a:pt x="48589" y="1851"/>
                  </a:cubicBezTo>
                  <a:cubicBezTo>
                    <a:pt x="48594" y="1814"/>
                    <a:pt x="48600" y="1778"/>
                    <a:pt x="48598" y="1741"/>
                  </a:cubicBezTo>
                  <a:cubicBezTo>
                    <a:pt x="48641" y="1739"/>
                    <a:pt x="48684" y="1737"/>
                    <a:pt x="48727" y="1736"/>
                  </a:cubicBezTo>
                  <a:close/>
                  <a:moveTo>
                    <a:pt x="51868" y="1736"/>
                  </a:moveTo>
                  <a:cubicBezTo>
                    <a:pt x="51991" y="1743"/>
                    <a:pt x="52116" y="1745"/>
                    <a:pt x="52234" y="1747"/>
                  </a:cubicBezTo>
                  <a:cubicBezTo>
                    <a:pt x="52327" y="1749"/>
                    <a:pt x="52420" y="1749"/>
                    <a:pt x="52513" y="1749"/>
                  </a:cubicBezTo>
                  <a:cubicBezTo>
                    <a:pt x="52510" y="1758"/>
                    <a:pt x="52508" y="1769"/>
                    <a:pt x="52508" y="1780"/>
                  </a:cubicBezTo>
                  <a:cubicBezTo>
                    <a:pt x="52506" y="1916"/>
                    <a:pt x="52489" y="2058"/>
                    <a:pt x="52508" y="2190"/>
                  </a:cubicBezTo>
                  <a:cubicBezTo>
                    <a:pt x="52508" y="2200"/>
                    <a:pt x="52512" y="2207"/>
                    <a:pt x="52515" y="2215"/>
                  </a:cubicBezTo>
                  <a:cubicBezTo>
                    <a:pt x="52450" y="2215"/>
                    <a:pt x="52387" y="2215"/>
                    <a:pt x="52323" y="2207"/>
                  </a:cubicBezTo>
                  <a:cubicBezTo>
                    <a:pt x="52298" y="2204"/>
                    <a:pt x="52274" y="2203"/>
                    <a:pt x="52250" y="2203"/>
                  </a:cubicBezTo>
                  <a:cubicBezTo>
                    <a:pt x="52186" y="2203"/>
                    <a:pt x="52123" y="2211"/>
                    <a:pt x="52057" y="2211"/>
                  </a:cubicBezTo>
                  <a:cubicBezTo>
                    <a:pt x="52026" y="2211"/>
                    <a:pt x="51996" y="2210"/>
                    <a:pt x="51965" y="2210"/>
                  </a:cubicBezTo>
                  <a:cubicBezTo>
                    <a:pt x="51882" y="2210"/>
                    <a:pt x="51799" y="2212"/>
                    <a:pt x="51715" y="2215"/>
                  </a:cubicBezTo>
                  <a:cubicBezTo>
                    <a:pt x="51715" y="2094"/>
                    <a:pt x="51727" y="1972"/>
                    <a:pt x="51730" y="1851"/>
                  </a:cubicBezTo>
                  <a:cubicBezTo>
                    <a:pt x="51736" y="1814"/>
                    <a:pt x="51742" y="1778"/>
                    <a:pt x="51740" y="1741"/>
                  </a:cubicBezTo>
                  <a:cubicBezTo>
                    <a:pt x="51783" y="1739"/>
                    <a:pt x="51825" y="1737"/>
                    <a:pt x="51868" y="1736"/>
                  </a:cubicBezTo>
                  <a:close/>
                  <a:moveTo>
                    <a:pt x="55008" y="1736"/>
                  </a:moveTo>
                  <a:cubicBezTo>
                    <a:pt x="55131" y="1743"/>
                    <a:pt x="55256" y="1745"/>
                    <a:pt x="55375" y="1747"/>
                  </a:cubicBezTo>
                  <a:cubicBezTo>
                    <a:pt x="55469" y="1749"/>
                    <a:pt x="55562" y="1749"/>
                    <a:pt x="55655" y="1749"/>
                  </a:cubicBezTo>
                  <a:cubicBezTo>
                    <a:pt x="55651" y="1758"/>
                    <a:pt x="55649" y="1769"/>
                    <a:pt x="55648" y="1780"/>
                  </a:cubicBezTo>
                  <a:cubicBezTo>
                    <a:pt x="55648" y="1916"/>
                    <a:pt x="55631" y="2058"/>
                    <a:pt x="55648" y="2190"/>
                  </a:cubicBezTo>
                  <a:cubicBezTo>
                    <a:pt x="55649" y="2200"/>
                    <a:pt x="55651" y="2207"/>
                    <a:pt x="55655" y="2215"/>
                  </a:cubicBezTo>
                  <a:cubicBezTo>
                    <a:pt x="55592" y="2215"/>
                    <a:pt x="55528" y="2215"/>
                    <a:pt x="55465" y="2207"/>
                  </a:cubicBezTo>
                  <a:cubicBezTo>
                    <a:pt x="55440" y="2204"/>
                    <a:pt x="55416" y="2203"/>
                    <a:pt x="55391" y="2203"/>
                  </a:cubicBezTo>
                  <a:cubicBezTo>
                    <a:pt x="55327" y="2203"/>
                    <a:pt x="55264" y="2211"/>
                    <a:pt x="55196" y="2211"/>
                  </a:cubicBezTo>
                  <a:cubicBezTo>
                    <a:pt x="55166" y="2211"/>
                    <a:pt x="55136" y="2210"/>
                    <a:pt x="55105" y="2210"/>
                  </a:cubicBezTo>
                  <a:cubicBezTo>
                    <a:pt x="55023" y="2210"/>
                    <a:pt x="54940" y="2212"/>
                    <a:pt x="54857" y="2215"/>
                  </a:cubicBezTo>
                  <a:cubicBezTo>
                    <a:pt x="54857" y="2094"/>
                    <a:pt x="54868" y="1972"/>
                    <a:pt x="54870" y="1851"/>
                  </a:cubicBezTo>
                  <a:cubicBezTo>
                    <a:pt x="54876" y="1814"/>
                    <a:pt x="54883" y="1778"/>
                    <a:pt x="54881" y="1741"/>
                  </a:cubicBezTo>
                  <a:cubicBezTo>
                    <a:pt x="54924" y="1739"/>
                    <a:pt x="54965" y="1737"/>
                    <a:pt x="55008" y="1736"/>
                  </a:cubicBezTo>
                  <a:close/>
                  <a:moveTo>
                    <a:pt x="58150" y="1736"/>
                  </a:moveTo>
                  <a:cubicBezTo>
                    <a:pt x="58273" y="1743"/>
                    <a:pt x="58398" y="1745"/>
                    <a:pt x="58517" y="1747"/>
                  </a:cubicBezTo>
                  <a:cubicBezTo>
                    <a:pt x="58610" y="1749"/>
                    <a:pt x="58703" y="1749"/>
                    <a:pt x="58795" y="1749"/>
                  </a:cubicBezTo>
                  <a:cubicBezTo>
                    <a:pt x="58791" y="1758"/>
                    <a:pt x="58789" y="1769"/>
                    <a:pt x="58789" y="1780"/>
                  </a:cubicBezTo>
                  <a:cubicBezTo>
                    <a:pt x="58787" y="1916"/>
                    <a:pt x="58772" y="2058"/>
                    <a:pt x="58789" y="2190"/>
                  </a:cubicBezTo>
                  <a:cubicBezTo>
                    <a:pt x="58791" y="2200"/>
                    <a:pt x="58793" y="2207"/>
                    <a:pt x="58797" y="2215"/>
                  </a:cubicBezTo>
                  <a:cubicBezTo>
                    <a:pt x="58733" y="2215"/>
                    <a:pt x="58670" y="2215"/>
                    <a:pt x="58606" y="2207"/>
                  </a:cubicBezTo>
                  <a:cubicBezTo>
                    <a:pt x="58581" y="2204"/>
                    <a:pt x="58556" y="2203"/>
                    <a:pt x="58532" y="2203"/>
                  </a:cubicBezTo>
                  <a:cubicBezTo>
                    <a:pt x="58467" y="2203"/>
                    <a:pt x="58404" y="2211"/>
                    <a:pt x="58338" y="2211"/>
                  </a:cubicBezTo>
                  <a:cubicBezTo>
                    <a:pt x="58307" y="2211"/>
                    <a:pt x="58277" y="2210"/>
                    <a:pt x="58247" y="2210"/>
                  </a:cubicBezTo>
                  <a:cubicBezTo>
                    <a:pt x="58163" y="2210"/>
                    <a:pt x="58080" y="2212"/>
                    <a:pt x="57999" y="2215"/>
                  </a:cubicBezTo>
                  <a:cubicBezTo>
                    <a:pt x="57999" y="2094"/>
                    <a:pt x="58008" y="1972"/>
                    <a:pt x="58012" y="1851"/>
                  </a:cubicBezTo>
                  <a:cubicBezTo>
                    <a:pt x="58017" y="1814"/>
                    <a:pt x="58023" y="1778"/>
                    <a:pt x="58023" y="1741"/>
                  </a:cubicBezTo>
                  <a:cubicBezTo>
                    <a:pt x="58064" y="1739"/>
                    <a:pt x="58107" y="1737"/>
                    <a:pt x="58150" y="1736"/>
                  </a:cubicBezTo>
                  <a:close/>
                  <a:moveTo>
                    <a:pt x="61291" y="1736"/>
                  </a:moveTo>
                  <a:cubicBezTo>
                    <a:pt x="61414" y="1743"/>
                    <a:pt x="61539" y="1745"/>
                    <a:pt x="61657" y="1747"/>
                  </a:cubicBezTo>
                  <a:cubicBezTo>
                    <a:pt x="61750" y="1749"/>
                    <a:pt x="61843" y="1749"/>
                    <a:pt x="61936" y="1749"/>
                  </a:cubicBezTo>
                  <a:cubicBezTo>
                    <a:pt x="61932" y="1758"/>
                    <a:pt x="61931" y="1769"/>
                    <a:pt x="61931" y="1780"/>
                  </a:cubicBezTo>
                  <a:cubicBezTo>
                    <a:pt x="61929" y="1916"/>
                    <a:pt x="61912" y="2058"/>
                    <a:pt x="61931" y="2190"/>
                  </a:cubicBezTo>
                  <a:cubicBezTo>
                    <a:pt x="61931" y="2200"/>
                    <a:pt x="61934" y="2207"/>
                    <a:pt x="61938" y="2215"/>
                  </a:cubicBezTo>
                  <a:cubicBezTo>
                    <a:pt x="61873" y="2215"/>
                    <a:pt x="61809" y="2215"/>
                    <a:pt x="61748" y="2207"/>
                  </a:cubicBezTo>
                  <a:cubicBezTo>
                    <a:pt x="61722" y="2204"/>
                    <a:pt x="61698" y="2203"/>
                    <a:pt x="61673" y="2203"/>
                  </a:cubicBezTo>
                  <a:cubicBezTo>
                    <a:pt x="61608" y="2203"/>
                    <a:pt x="61546" y="2211"/>
                    <a:pt x="61479" y="2211"/>
                  </a:cubicBezTo>
                  <a:cubicBezTo>
                    <a:pt x="61449" y="2211"/>
                    <a:pt x="61418" y="2210"/>
                    <a:pt x="61388" y="2210"/>
                  </a:cubicBezTo>
                  <a:cubicBezTo>
                    <a:pt x="61305" y="2210"/>
                    <a:pt x="61222" y="2212"/>
                    <a:pt x="61140" y="2215"/>
                  </a:cubicBezTo>
                  <a:cubicBezTo>
                    <a:pt x="61140" y="2094"/>
                    <a:pt x="61149" y="1972"/>
                    <a:pt x="61153" y="1851"/>
                  </a:cubicBezTo>
                  <a:cubicBezTo>
                    <a:pt x="61159" y="1814"/>
                    <a:pt x="61164" y="1778"/>
                    <a:pt x="61162" y="1741"/>
                  </a:cubicBezTo>
                  <a:cubicBezTo>
                    <a:pt x="61205" y="1739"/>
                    <a:pt x="61248" y="1737"/>
                    <a:pt x="61291" y="1736"/>
                  </a:cubicBezTo>
                  <a:close/>
                  <a:moveTo>
                    <a:pt x="64431" y="1736"/>
                  </a:moveTo>
                  <a:cubicBezTo>
                    <a:pt x="64554" y="1743"/>
                    <a:pt x="64679" y="1745"/>
                    <a:pt x="64798" y="1747"/>
                  </a:cubicBezTo>
                  <a:cubicBezTo>
                    <a:pt x="64891" y="1749"/>
                    <a:pt x="64985" y="1749"/>
                    <a:pt x="65078" y="1749"/>
                  </a:cubicBezTo>
                  <a:cubicBezTo>
                    <a:pt x="65074" y="1758"/>
                    <a:pt x="65072" y="1769"/>
                    <a:pt x="65072" y="1780"/>
                  </a:cubicBezTo>
                  <a:cubicBezTo>
                    <a:pt x="65070" y="1916"/>
                    <a:pt x="65054" y="2058"/>
                    <a:pt x="65072" y="2190"/>
                  </a:cubicBezTo>
                  <a:cubicBezTo>
                    <a:pt x="65072" y="2200"/>
                    <a:pt x="65076" y="2207"/>
                    <a:pt x="65078" y="2215"/>
                  </a:cubicBezTo>
                  <a:cubicBezTo>
                    <a:pt x="65014" y="2215"/>
                    <a:pt x="64951" y="2215"/>
                    <a:pt x="64888" y="2207"/>
                  </a:cubicBezTo>
                  <a:cubicBezTo>
                    <a:pt x="64863" y="2204"/>
                    <a:pt x="64838" y="2203"/>
                    <a:pt x="64814" y="2203"/>
                  </a:cubicBezTo>
                  <a:cubicBezTo>
                    <a:pt x="64750" y="2203"/>
                    <a:pt x="64687" y="2211"/>
                    <a:pt x="64619" y="2211"/>
                  </a:cubicBezTo>
                  <a:cubicBezTo>
                    <a:pt x="64589" y="2211"/>
                    <a:pt x="64558" y="2210"/>
                    <a:pt x="64528" y="2210"/>
                  </a:cubicBezTo>
                  <a:cubicBezTo>
                    <a:pt x="64445" y="2210"/>
                    <a:pt x="64363" y="2212"/>
                    <a:pt x="64280" y="2215"/>
                  </a:cubicBezTo>
                  <a:cubicBezTo>
                    <a:pt x="64280" y="2094"/>
                    <a:pt x="64291" y="1972"/>
                    <a:pt x="64293" y="1851"/>
                  </a:cubicBezTo>
                  <a:cubicBezTo>
                    <a:pt x="64298" y="1814"/>
                    <a:pt x="64306" y="1778"/>
                    <a:pt x="64304" y="1741"/>
                  </a:cubicBezTo>
                  <a:cubicBezTo>
                    <a:pt x="64347" y="1739"/>
                    <a:pt x="64390" y="1737"/>
                    <a:pt x="64431" y="1736"/>
                  </a:cubicBezTo>
                  <a:close/>
                  <a:moveTo>
                    <a:pt x="67572" y="1736"/>
                  </a:moveTo>
                  <a:cubicBezTo>
                    <a:pt x="67695" y="1743"/>
                    <a:pt x="67820" y="1745"/>
                    <a:pt x="67940" y="1747"/>
                  </a:cubicBezTo>
                  <a:cubicBezTo>
                    <a:pt x="68033" y="1749"/>
                    <a:pt x="68126" y="1749"/>
                    <a:pt x="68219" y="1749"/>
                  </a:cubicBezTo>
                  <a:cubicBezTo>
                    <a:pt x="68216" y="1758"/>
                    <a:pt x="68212" y="1769"/>
                    <a:pt x="68212" y="1780"/>
                  </a:cubicBezTo>
                  <a:cubicBezTo>
                    <a:pt x="68210" y="1916"/>
                    <a:pt x="68195" y="2058"/>
                    <a:pt x="68212" y="2190"/>
                  </a:cubicBezTo>
                  <a:cubicBezTo>
                    <a:pt x="68214" y="2200"/>
                    <a:pt x="68216" y="2207"/>
                    <a:pt x="68219" y="2215"/>
                  </a:cubicBezTo>
                  <a:cubicBezTo>
                    <a:pt x="68156" y="2215"/>
                    <a:pt x="68093" y="2215"/>
                    <a:pt x="68029" y="2207"/>
                  </a:cubicBezTo>
                  <a:cubicBezTo>
                    <a:pt x="68004" y="2204"/>
                    <a:pt x="67980" y="2203"/>
                    <a:pt x="67955" y="2203"/>
                  </a:cubicBezTo>
                  <a:cubicBezTo>
                    <a:pt x="67891" y="2203"/>
                    <a:pt x="67827" y="2211"/>
                    <a:pt x="67761" y="2211"/>
                  </a:cubicBezTo>
                  <a:cubicBezTo>
                    <a:pt x="67730" y="2211"/>
                    <a:pt x="67700" y="2210"/>
                    <a:pt x="67670" y="2210"/>
                  </a:cubicBezTo>
                  <a:cubicBezTo>
                    <a:pt x="67587" y="2210"/>
                    <a:pt x="67505" y="2212"/>
                    <a:pt x="67421" y="2215"/>
                  </a:cubicBezTo>
                  <a:cubicBezTo>
                    <a:pt x="67421" y="2094"/>
                    <a:pt x="67431" y="1972"/>
                    <a:pt x="67434" y="1851"/>
                  </a:cubicBezTo>
                  <a:cubicBezTo>
                    <a:pt x="67440" y="1814"/>
                    <a:pt x="67447" y="1778"/>
                    <a:pt x="67446" y="1741"/>
                  </a:cubicBezTo>
                  <a:cubicBezTo>
                    <a:pt x="67487" y="1739"/>
                    <a:pt x="67529" y="1737"/>
                    <a:pt x="67572" y="1736"/>
                  </a:cubicBezTo>
                  <a:close/>
                  <a:moveTo>
                    <a:pt x="2541" y="1749"/>
                  </a:moveTo>
                  <a:cubicBezTo>
                    <a:pt x="2765" y="1749"/>
                    <a:pt x="2987" y="1764"/>
                    <a:pt x="3209" y="1765"/>
                  </a:cubicBezTo>
                  <a:cubicBezTo>
                    <a:pt x="3209" y="1767"/>
                    <a:pt x="3209" y="1767"/>
                    <a:pt x="3209" y="1767"/>
                  </a:cubicBezTo>
                  <a:cubicBezTo>
                    <a:pt x="3203" y="1907"/>
                    <a:pt x="3196" y="2043"/>
                    <a:pt x="3198" y="2181"/>
                  </a:cubicBezTo>
                  <a:cubicBezTo>
                    <a:pt x="3198" y="2196"/>
                    <a:pt x="3201" y="2207"/>
                    <a:pt x="3205" y="2217"/>
                  </a:cubicBezTo>
                  <a:cubicBezTo>
                    <a:pt x="3192" y="2215"/>
                    <a:pt x="3179" y="2215"/>
                    <a:pt x="3164" y="2213"/>
                  </a:cubicBezTo>
                  <a:cubicBezTo>
                    <a:pt x="3072" y="2203"/>
                    <a:pt x="2974" y="2197"/>
                    <a:pt x="2877" y="2197"/>
                  </a:cubicBezTo>
                  <a:cubicBezTo>
                    <a:pt x="2812" y="2197"/>
                    <a:pt x="2748" y="2199"/>
                    <a:pt x="2687" y="2205"/>
                  </a:cubicBezTo>
                  <a:cubicBezTo>
                    <a:pt x="2663" y="2208"/>
                    <a:pt x="2639" y="2209"/>
                    <a:pt x="2615" y="2209"/>
                  </a:cubicBezTo>
                  <a:cubicBezTo>
                    <a:pt x="2558" y="2209"/>
                    <a:pt x="2502" y="2204"/>
                    <a:pt x="2445" y="2204"/>
                  </a:cubicBezTo>
                  <a:cubicBezTo>
                    <a:pt x="2416" y="2204"/>
                    <a:pt x="2386" y="2205"/>
                    <a:pt x="2357" y="2209"/>
                  </a:cubicBezTo>
                  <a:cubicBezTo>
                    <a:pt x="2361" y="2189"/>
                    <a:pt x="2363" y="2170"/>
                    <a:pt x="2363" y="2149"/>
                  </a:cubicBezTo>
                  <a:cubicBezTo>
                    <a:pt x="2372" y="2082"/>
                    <a:pt x="2379" y="2013"/>
                    <a:pt x="2379" y="1944"/>
                  </a:cubicBezTo>
                  <a:cubicBezTo>
                    <a:pt x="2379" y="1888"/>
                    <a:pt x="2383" y="1799"/>
                    <a:pt x="2351" y="1750"/>
                  </a:cubicBezTo>
                  <a:cubicBezTo>
                    <a:pt x="2415" y="1750"/>
                    <a:pt x="2478" y="1749"/>
                    <a:pt x="2541" y="1749"/>
                  </a:cubicBezTo>
                  <a:close/>
                  <a:moveTo>
                    <a:pt x="5683" y="1749"/>
                  </a:moveTo>
                  <a:cubicBezTo>
                    <a:pt x="5905" y="1749"/>
                    <a:pt x="6129" y="1764"/>
                    <a:pt x="6350" y="1765"/>
                  </a:cubicBezTo>
                  <a:cubicBezTo>
                    <a:pt x="6350" y="1767"/>
                    <a:pt x="6350" y="1767"/>
                    <a:pt x="6350" y="1767"/>
                  </a:cubicBezTo>
                  <a:cubicBezTo>
                    <a:pt x="6343" y="1907"/>
                    <a:pt x="6337" y="2043"/>
                    <a:pt x="6339" y="2181"/>
                  </a:cubicBezTo>
                  <a:cubicBezTo>
                    <a:pt x="6339" y="2196"/>
                    <a:pt x="6341" y="2207"/>
                    <a:pt x="6347" y="2217"/>
                  </a:cubicBezTo>
                  <a:cubicBezTo>
                    <a:pt x="6334" y="2215"/>
                    <a:pt x="6319" y="2215"/>
                    <a:pt x="6306" y="2213"/>
                  </a:cubicBezTo>
                  <a:cubicBezTo>
                    <a:pt x="6214" y="2203"/>
                    <a:pt x="6116" y="2197"/>
                    <a:pt x="6018" y="2197"/>
                  </a:cubicBezTo>
                  <a:cubicBezTo>
                    <a:pt x="5953" y="2197"/>
                    <a:pt x="5888" y="2199"/>
                    <a:pt x="5827" y="2205"/>
                  </a:cubicBezTo>
                  <a:cubicBezTo>
                    <a:pt x="5803" y="2208"/>
                    <a:pt x="5779" y="2209"/>
                    <a:pt x="5756" y="2209"/>
                  </a:cubicBezTo>
                  <a:cubicBezTo>
                    <a:pt x="5699" y="2209"/>
                    <a:pt x="5643" y="2204"/>
                    <a:pt x="5587" y="2204"/>
                  </a:cubicBezTo>
                  <a:cubicBezTo>
                    <a:pt x="5557" y="2204"/>
                    <a:pt x="5528" y="2205"/>
                    <a:pt x="5498" y="2209"/>
                  </a:cubicBezTo>
                  <a:cubicBezTo>
                    <a:pt x="5502" y="2189"/>
                    <a:pt x="5502" y="2170"/>
                    <a:pt x="5504" y="2149"/>
                  </a:cubicBezTo>
                  <a:cubicBezTo>
                    <a:pt x="5512" y="2082"/>
                    <a:pt x="5519" y="2013"/>
                    <a:pt x="5519" y="1944"/>
                  </a:cubicBezTo>
                  <a:cubicBezTo>
                    <a:pt x="5519" y="1888"/>
                    <a:pt x="5523" y="1799"/>
                    <a:pt x="5491" y="1750"/>
                  </a:cubicBezTo>
                  <a:cubicBezTo>
                    <a:pt x="5556" y="1750"/>
                    <a:pt x="5620" y="1749"/>
                    <a:pt x="5683" y="1749"/>
                  </a:cubicBezTo>
                  <a:close/>
                  <a:moveTo>
                    <a:pt x="8825" y="1749"/>
                  </a:moveTo>
                  <a:cubicBezTo>
                    <a:pt x="9046" y="1749"/>
                    <a:pt x="9268" y="1764"/>
                    <a:pt x="9492" y="1765"/>
                  </a:cubicBezTo>
                  <a:cubicBezTo>
                    <a:pt x="9492" y="1767"/>
                    <a:pt x="9490" y="1767"/>
                    <a:pt x="9490" y="1767"/>
                  </a:cubicBezTo>
                  <a:cubicBezTo>
                    <a:pt x="9485" y="1907"/>
                    <a:pt x="9477" y="2043"/>
                    <a:pt x="9479" y="2181"/>
                  </a:cubicBezTo>
                  <a:cubicBezTo>
                    <a:pt x="9481" y="2196"/>
                    <a:pt x="9483" y="2207"/>
                    <a:pt x="9488" y="2217"/>
                  </a:cubicBezTo>
                  <a:cubicBezTo>
                    <a:pt x="9473" y="2215"/>
                    <a:pt x="9460" y="2215"/>
                    <a:pt x="9447" y="2213"/>
                  </a:cubicBezTo>
                  <a:cubicBezTo>
                    <a:pt x="9354" y="2203"/>
                    <a:pt x="9256" y="2197"/>
                    <a:pt x="9159" y="2197"/>
                  </a:cubicBezTo>
                  <a:cubicBezTo>
                    <a:pt x="9094" y="2197"/>
                    <a:pt x="9030" y="2199"/>
                    <a:pt x="8968" y="2205"/>
                  </a:cubicBezTo>
                  <a:cubicBezTo>
                    <a:pt x="8944" y="2208"/>
                    <a:pt x="8920" y="2209"/>
                    <a:pt x="8896" y="2209"/>
                  </a:cubicBezTo>
                  <a:cubicBezTo>
                    <a:pt x="8839" y="2209"/>
                    <a:pt x="8783" y="2204"/>
                    <a:pt x="8726" y="2204"/>
                  </a:cubicBezTo>
                  <a:cubicBezTo>
                    <a:pt x="8697" y="2204"/>
                    <a:pt x="8668" y="2205"/>
                    <a:pt x="8638" y="2209"/>
                  </a:cubicBezTo>
                  <a:cubicBezTo>
                    <a:pt x="8642" y="2189"/>
                    <a:pt x="8644" y="2170"/>
                    <a:pt x="8646" y="2149"/>
                  </a:cubicBezTo>
                  <a:cubicBezTo>
                    <a:pt x="8653" y="2082"/>
                    <a:pt x="8661" y="2013"/>
                    <a:pt x="8661" y="1944"/>
                  </a:cubicBezTo>
                  <a:cubicBezTo>
                    <a:pt x="8661" y="1888"/>
                    <a:pt x="8664" y="1799"/>
                    <a:pt x="8633" y="1750"/>
                  </a:cubicBezTo>
                  <a:cubicBezTo>
                    <a:pt x="8696" y="1750"/>
                    <a:pt x="8759" y="1749"/>
                    <a:pt x="8825" y="1749"/>
                  </a:cubicBezTo>
                  <a:close/>
                  <a:moveTo>
                    <a:pt x="11964" y="1749"/>
                  </a:moveTo>
                  <a:cubicBezTo>
                    <a:pt x="12188" y="1749"/>
                    <a:pt x="12410" y="1764"/>
                    <a:pt x="12632" y="1765"/>
                  </a:cubicBezTo>
                  <a:cubicBezTo>
                    <a:pt x="12632" y="1767"/>
                    <a:pt x="12632" y="1767"/>
                    <a:pt x="12632" y="1767"/>
                  </a:cubicBezTo>
                  <a:cubicBezTo>
                    <a:pt x="12626" y="1907"/>
                    <a:pt x="12619" y="2043"/>
                    <a:pt x="12621" y="2181"/>
                  </a:cubicBezTo>
                  <a:cubicBezTo>
                    <a:pt x="12621" y="2196"/>
                    <a:pt x="12624" y="2207"/>
                    <a:pt x="12628" y="2217"/>
                  </a:cubicBezTo>
                  <a:cubicBezTo>
                    <a:pt x="12615" y="2215"/>
                    <a:pt x="12602" y="2215"/>
                    <a:pt x="12589" y="2213"/>
                  </a:cubicBezTo>
                  <a:cubicBezTo>
                    <a:pt x="12496" y="2203"/>
                    <a:pt x="12398" y="2197"/>
                    <a:pt x="12301" y="2197"/>
                  </a:cubicBezTo>
                  <a:cubicBezTo>
                    <a:pt x="12236" y="2197"/>
                    <a:pt x="12172" y="2199"/>
                    <a:pt x="12110" y="2205"/>
                  </a:cubicBezTo>
                  <a:cubicBezTo>
                    <a:pt x="12086" y="2208"/>
                    <a:pt x="12062" y="2209"/>
                    <a:pt x="12038" y="2209"/>
                  </a:cubicBezTo>
                  <a:cubicBezTo>
                    <a:pt x="11981" y="2209"/>
                    <a:pt x="11924" y="2204"/>
                    <a:pt x="11868" y="2204"/>
                  </a:cubicBezTo>
                  <a:cubicBezTo>
                    <a:pt x="11839" y="2204"/>
                    <a:pt x="11809" y="2205"/>
                    <a:pt x="11780" y="2209"/>
                  </a:cubicBezTo>
                  <a:cubicBezTo>
                    <a:pt x="11783" y="2189"/>
                    <a:pt x="11785" y="2170"/>
                    <a:pt x="11785" y="2149"/>
                  </a:cubicBezTo>
                  <a:cubicBezTo>
                    <a:pt x="11795" y="2082"/>
                    <a:pt x="11802" y="2013"/>
                    <a:pt x="11802" y="1944"/>
                  </a:cubicBezTo>
                  <a:cubicBezTo>
                    <a:pt x="11802" y="1888"/>
                    <a:pt x="11806" y="1799"/>
                    <a:pt x="11774" y="1750"/>
                  </a:cubicBezTo>
                  <a:cubicBezTo>
                    <a:pt x="11837" y="1750"/>
                    <a:pt x="11901" y="1749"/>
                    <a:pt x="11964" y="1749"/>
                  </a:cubicBezTo>
                  <a:close/>
                  <a:moveTo>
                    <a:pt x="15106" y="1749"/>
                  </a:moveTo>
                  <a:cubicBezTo>
                    <a:pt x="15328" y="1749"/>
                    <a:pt x="15551" y="1764"/>
                    <a:pt x="15773" y="1765"/>
                  </a:cubicBezTo>
                  <a:cubicBezTo>
                    <a:pt x="15773" y="1767"/>
                    <a:pt x="15773" y="1767"/>
                    <a:pt x="15773" y="1767"/>
                  </a:cubicBezTo>
                  <a:cubicBezTo>
                    <a:pt x="15766" y="1907"/>
                    <a:pt x="15760" y="2043"/>
                    <a:pt x="15762" y="2181"/>
                  </a:cubicBezTo>
                  <a:cubicBezTo>
                    <a:pt x="15762" y="2196"/>
                    <a:pt x="15766" y="2207"/>
                    <a:pt x="15770" y="2217"/>
                  </a:cubicBezTo>
                  <a:cubicBezTo>
                    <a:pt x="15756" y="2215"/>
                    <a:pt x="15743" y="2215"/>
                    <a:pt x="15729" y="2213"/>
                  </a:cubicBezTo>
                  <a:cubicBezTo>
                    <a:pt x="15637" y="2203"/>
                    <a:pt x="15538" y="2197"/>
                    <a:pt x="15441" y="2197"/>
                  </a:cubicBezTo>
                  <a:cubicBezTo>
                    <a:pt x="15377" y="2197"/>
                    <a:pt x="15312" y="2199"/>
                    <a:pt x="15251" y="2205"/>
                  </a:cubicBezTo>
                  <a:cubicBezTo>
                    <a:pt x="15227" y="2208"/>
                    <a:pt x="15203" y="2209"/>
                    <a:pt x="15179" y="2209"/>
                  </a:cubicBezTo>
                  <a:cubicBezTo>
                    <a:pt x="15122" y="2209"/>
                    <a:pt x="15066" y="2204"/>
                    <a:pt x="15010" y="2204"/>
                  </a:cubicBezTo>
                  <a:cubicBezTo>
                    <a:pt x="14980" y="2204"/>
                    <a:pt x="14951" y="2205"/>
                    <a:pt x="14921" y="2209"/>
                  </a:cubicBezTo>
                  <a:cubicBezTo>
                    <a:pt x="14925" y="2189"/>
                    <a:pt x="14927" y="2170"/>
                    <a:pt x="14927" y="2149"/>
                  </a:cubicBezTo>
                  <a:cubicBezTo>
                    <a:pt x="14936" y="2082"/>
                    <a:pt x="14942" y="2013"/>
                    <a:pt x="14942" y="1944"/>
                  </a:cubicBezTo>
                  <a:cubicBezTo>
                    <a:pt x="14944" y="1888"/>
                    <a:pt x="14947" y="1799"/>
                    <a:pt x="14916" y="1750"/>
                  </a:cubicBezTo>
                  <a:cubicBezTo>
                    <a:pt x="14979" y="1750"/>
                    <a:pt x="15042" y="1749"/>
                    <a:pt x="15106" y="1749"/>
                  </a:cubicBezTo>
                  <a:close/>
                  <a:moveTo>
                    <a:pt x="18247" y="1749"/>
                  </a:moveTo>
                  <a:cubicBezTo>
                    <a:pt x="18469" y="1749"/>
                    <a:pt x="18693" y="1764"/>
                    <a:pt x="18915" y="1765"/>
                  </a:cubicBezTo>
                  <a:cubicBezTo>
                    <a:pt x="18915" y="1767"/>
                    <a:pt x="18915" y="1767"/>
                    <a:pt x="18915" y="1767"/>
                  </a:cubicBezTo>
                  <a:cubicBezTo>
                    <a:pt x="18907" y="1907"/>
                    <a:pt x="18900" y="2043"/>
                    <a:pt x="18904" y="2181"/>
                  </a:cubicBezTo>
                  <a:cubicBezTo>
                    <a:pt x="18904" y="2196"/>
                    <a:pt x="18905" y="2207"/>
                    <a:pt x="18911" y="2217"/>
                  </a:cubicBezTo>
                  <a:cubicBezTo>
                    <a:pt x="18896" y="2215"/>
                    <a:pt x="18883" y="2215"/>
                    <a:pt x="18870" y="2213"/>
                  </a:cubicBezTo>
                  <a:cubicBezTo>
                    <a:pt x="18778" y="2203"/>
                    <a:pt x="18680" y="2197"/>
                    <a:pt x="18582" y="2197"/>
                  </a:cubicBezTo>
                  <a:cubicBezTo>
                    <a:pt x="18517" y="2197"/>
                    <a:pt x="18453" y="2199"/>
                    <a:pt x="18391" y="2205"/>
                  </a:cubicBezTo>
                  <a:cubicBezTo>
                    <a:pt x="18367" y="2208"/>
                    <a:pt x="18343" y="2209"/>
                    <a:pt x="18320" y="2209"/>
                  </a:cubicBezTo>
                  <a:cubicBezTo>
                    <a:pt x="18263" y="2209"/>
                    <a:pt x="18207" y="2204"/>
                    <a:pt x="18150" y="2204"/>
                  </a:cubicBezTo>
                  <a:cubicBezTo>
                    <a:pt x="18121" y="2204"/>
                    <a:pt x="18091" y="2205"/>
                    <a:pt x="18061" y="2209"/>
                  </a:cubicBezTo>
                  <a:cubicBezTo>
                    <a:pt x="18065" y="2189"/>
                    <a:pt x="18066" y="2170"/>
                    <a:pt x="18068" y="2149"/>
                  </a:cubicBezTo>
                  <a:cubicBezTo>
                    <a:pt x="18076" y="2082"/>
                    <a:pt x="18083" y="2013"/>
                    <a:pt x="18083" y="1944"/>
                  </a:cubicBezTo>
                  <a:cubicBezTo>
                    <a:pt x="18083" y="1888"/>
                    <a:pt x="18087" y="1799"/>
                    <a:pt x="18055" y="1750"/>
                  </a:cubicBezTo>
                  <a:cubicBezTo>
                    <a:pt x="18119" y="1750"/>
                    <a:pt x="18184" y="1749"/>
                    <a:pt x="18247" y="1749"/>
                  </a:cubicBezTo>
                  <a:close/>
                  <a:moveTo>
                    <a:pt x="21387" y="1749"/>
                  </a:moveTo>
                  <a:cubicBezTo>
                    <a:pt x="21611" y="1749"/>
                    <a:pt x="21833" y="1764"/>
                    <a:pt x="22054" y="1765"/>
                  </a:cubicBezTo>
                  <a:cubicBezTo>
                    <a:pt x="22054" y="1767"/>
                    <a:pt x="22054" y="1767"/>
                    <a:pt x="22054" y="1767"/>
                  </a:cubicBezTo>
                  <a:cubicBezTo>
                    <a:pt x="22049" y="1907"/>
                    <a:pt x="22041" y="2043"/>
                    <a:pt x="22043" y="2181"/>
                  </a:cubicBezTo>
                  <a:cubicBezTo>
                    <a:pt x="22043" y="2196"/>
                    <a:pt x="22047" y="2207"/>
                    <a:pt x="22051" y="2217"/>
                  </a:cubicBezTo>
                  <a:cubicBezTo>
                    <a:pt x="22038" y="2215"/>
                    <a:pt x="22025" y="2215"/>
                    <a:pt x="22012" y="2213"/>
                  </a:cubicBezTo>
                  <a:cubicBezTo>
                    <a:pt x="21919" y="2203"/>
                    <a:pt x="21821" y="2197"/>
                    <a:pt x="21723" y="2197"/>
                  </a:cubicBezTo>
                  <a:cubicBezTo>
                    <a:pt x="21659" y="2197"/>
                    <a:pt x="21594" y="2199"/>
                    <a:pt x="21532" y="2205"/>
                  </a:cubicBezTo>
                  <a:cubicBezTo>
                    <a:pt x="21508" y="2208"/>
                    <a:pt x="21484" y="2209"/>
                    <a:pt x="21460" y="2209"/>
                  </a:cubicBezTo>
                  <a:cubicBezTo>
                    <a:pt x="21403" y="2209"/>
                    <a:pt x="21347" y="2204"/>
                    <a:pt x="21291" y="2204"/>
                  </a:cubicBezTo>
                  <a:cubicBezTo>
                    <a:pt x="21261" y="2204"/>
                    <a:pt x="21232" y="2205"/>
                    <a:pt x="21202" y="2209"/>
                  </a:cubicBezTo>
                  <a:cubicBezTo>
                    <a:pt x="21206" y="2189"/>
                    <a:pt x="21208" y="2170"/>
                    <a:pt x="21208" y="2149"/>
                  </a:cubicBezTo>
                  <a:cubicBezTo>
                    <a:pt x="21217" y="2082"/>
                    <a:pt x="21225" y="2013"/>
                    <a:pt x="21225" y="1944"/>
                  </a:cubicBezTo>
                  <a:cubicBezTo>
                    <a:pt x="21225" y="1888"/>
                    <a:pt x="21229" y="1799"/>
                    <a:pt x="21197" y="1750"/>
                  </a:cubicBezTo>
                  <a:cubicBezTo>
                    <a:pt x="21260" y="1750"/>
                    <a:pt x="21324" y="1749"/>
                    <a:pt x="21387" y="1749"/>
                  </a:cubicBezTo>
                  <a:close/>
                  <a:moveTo>
                    <a:pt x="24529" y="1749"/>
                  </a:moveTo>
                  <a:cubicBezTo>
                    <a:pt x="24752" y="1749"/>
                    <a:pt x="24974" y="1764"/>
                    <a:pt x="25196" y="1765"/>
                  </a:cubicBezTo>
                  <a:cubicBezTo>
                    <a:pt x="25196" y="1767"/>
                    <a:pt x="25196" y="1767"/>
                    <a:pt x="25196" y="1767"/>
                  </a:cubicBezTo>
                  <a:cubicBezTo>
                    <a:pt x="25190" y="1907"/>
                    <a:pt x="25183" y="2043"/>
                    <a:pt x="25185" y="2181"/>
                  </a:cubicBezTo>
                  <a:cubicBezTo>
                    <a:pt x="25185" y="2196"/>
                    <a:pt x="25189" y="2207"/>
                    <a:pt x="25192" y="2217"/>
                  </a:cubicBezTo>
                  <a:cubicBezTo>
                    <a:pt x="25179" y="2215"/>
                    <a:pt x="25166" y="2215"/>
                    <a:pt x="25151" y="2213"/>
                  </a:cubicBezTo>
                  <a:cubicBezTo>
                    <a:pt x="25060" y="2203"/>
                    <a:pt x="24961" y="2197"/>
                    <a:pt x="24864" y="2197"/>
                  </a:cubicBezTo>
                  <a:cubicBezTo>
                    <a:pt x="24799" y="2197"/>
                    <a:pt x="24735" y="2199"/>
                    <a:pt x="24674" y="2205"/>
                  </a:cubicBezTo>
                  <a:cubicBezTo>
                    <a:pt x="24650" y="2208"/>
                    <a:pt x="24626" y="2209"/>
                    <a:pt x="24602" y="2209"/>
                  </a:cubicBezTo>
                  <a:cubicBezTo>
                    <a:pt x="24545" y="2209"/>
                    <a:pt x="24489" y="2204"/>
                    <a:pt x="24432" y="2204"/>
                  </a:cubicBezTo>
                  <a:cubicBezTo>
                    <a:pt x="24403" y="2204"/>
                    <a:pt x="24374" y="2205"/>
                    <a:pt x="24344" y="2209"/>
                  </a:cubicBezTo>
                  <a:cubicBezTo>
                    <a:pt x="24348" y="2189"/>
                    <a:pt x="24350" y="2170"/>
                    <a:pt x="24350" y="2149"/>
                  </a:cubicBezTo>
                  <a:cubicBezTo>
                    <a:pt x="24359" y="2082"/>
                    <a:pt x="24366" y="2013"/>
                    <a:pt x="24366" y="1944"/>
                  </a:cubicBezTo>
                  <a:cubicBezTo>
                    <a:pt x="24366" y="1888"/>
                    <a:pt x="24370" y="1799"/>
                    <a:pt x="24338" y="1750"/>
                  </a:cubicBezTo>
                  <a:cubicBezTo>
                    <a:pt x="24402" y="1750"/>
                    <a:pt x="24465" y="1749"/>
                    <a:pt x="24529" y="1749"/>
                  </a:cubicBezTo>
                  <a:close/>
                  <a:moveTo>
                    <a:pt x="27670" y="1749"/>
                  </a:moveTo>
                  <a:cubicBezTo>
                    <a:pt x="27892" y="1749"/>
                    <a:pt x="28116" y="1764"/>
                    <a:pt x="28338" y="1765"/>
                  </a:cubicBezTo>
                  <a:cubicBezTo>
                    <a:pt x="28338" y="1767"/>
                    <a:pt x="28338" y="1767"/>
                    <a:pt x="28338" y="1767"/>
                  </a:cubicBezTo>
                  <a:cubicBezTo>
                    <a:pt x="28330" y="1907"/>
                    <a:pt x="28325" y="2043"/>
                    <a:pt x="28326" y="2181"/>
                  </a:cubicBezTo>
                  <a:cubicBezTo>
                    <a:pt x="28326" y="2196"/>
                    <a:pt x="28328" y="2207"/>
                    <a:pt x="28334" y="2217"/>
                  </a:cubicBezTo>
                  <a:cubicBezTo>
                    <a:pt x="28321" y="2215"/>
                    <a:pt x="28306" y="2215"/>
                    <a:pt x="28293" y="2213"/>
                  </a:cubicBezTo>
                  <a:cubicBezTo>
                    <a:pt x="28201" y="2203"/>
                    <a:pt x="28103" y="2197"/>
                    <a:pt x="28005" y="2197"/>
                  </a:cubicBezTo>
                  <a:cubicBezTo>
                    <a:pt x="27940" y="2197"/>
                    <a:pt x="27876" y="2199"/>
                    <a:pt x="27814" y="2205"/>
                  </a:cubicBezTo>
                  <a:cubicBezTo>
                    <a:pt x="27790" y="2208"/>
                    <a:pt x="27766" y="2209"/>
                    <a:pt x="27743" y="2209"/>
                  </a:cubicBezTo>
                  <a:cubicBezTo>
                    <a:pt x="27686" y="2209"/>
                    <a:pt x="27630" y="2204"/>
                    <a:pt x="27574" y="2204"/>
                  </a:cubicBezTo>
                  <a:cubicBezTo>
                    <a:pt x="27544" y="2204"/>
                    <a:pt x="27515" y="2205"/>
                    <a:pt x="27486" y="2209"/>
                  </a:cubicBezTo>
                  <a:cubicBezTo>
                    <a:pt x="27487" y="2189"/>
                    <a:pt x="27489" y="2170"/>
                    <a:pt x="27491" y="2149"/>
                  </a:cubicBezTo>
                  <a:cubicBezTo>
                    <a:pt x="27499" y="2082"/>
                    <a:pt x="27506" y="2013"/>
                    <a:pt x="27506" y="1944"/>
                  </a:cubicBezTo>
                  <a:cubicBezTo>
                    <a:pt x="27506" y="1888"/>
                    <a:pt x="27510" y="1799"/>
                    <a:pt x="27478" y="1750"/>
                  </a:cubicBezTo>
                  <a:cubicBezTo>
                    <a:pt x="27543" y="1750"/>
                    <a:pt x="27607" y="1749"/>
                    <a:pt x="27670" y="1749"/>
                  </a:cubicBezTo>
                  <a:close/>
                  <a:moveTo>
                    <a:pt x="30812" y="1749"/>
                  </a:moveTo>
                  <a:cubicBezTo>
                    <a:pt x="31034" y="1749"/>
                    <a:pt x="31255" y="1764"/>
                    <a:pt x="31479" y="1765"/>
                  </a:cubicBezTo>
                  <a:cubicBezTo>
                    <a:pt x="31479" y="1767"/>
                    <a:pt x="31477" y="1767"/>
                    <a:pt x="31477" y="1767"/>
                  </a:cubicBezTo>
                  <a:cubicBezTo>
                    <a:pt x="31472" y="1907"/>
                    <a:pt x="31464" y="2043"/>
                    <a:pt x="31466" y="2181"/>
                  </a:cubicBezTo>
                  <a:cubicBezTo>
                    <a:pt x="31468" y="2196"/>
                    <a:pt x="31470" y="2207"/>
                    <a:pt x="31475" y="2217"/>
                  </a:cubicBezTo>
                  <a:cubicBezTo>
                    <a:pt x="31460" y="2215"/>
                    <a:pt x="31447" y="2215"/>
                    <a:pt x="31434" y="2213"/>
                  </a:cubicBezTo>
                  <a:cubicBezTo>
                    <a:pt x="31342" y="2203"/>
                    <a:pt x="31243" y="2197"/>
                    <a:pt x="31146" y="2197"/>
                  </a:cubicBezTo>
                  <a:cubicBezTo>
                    <a:pt x="31081" y="2197"/>
                    <a:pt x="31017" y="2199"/>
                    <a:pt x="30955" y="2205"/>
                  </a:cubicBezTo>
                  <a:cubicBezTo>
                    <a:pt x="30931" y="2208"/>
                    <a:pt x="30907" y="2209"/>
                    <a:pt x="30883" y="2209"/>
                  </a:cubicBezTo>
                  <a:cubicBezTo>
                    <a:pt x="30826" y="2209"/>
                    <a:pt x="30770" y="2204"/>
                    <a:pt x="30713" y="2204"/>
                  </a:cubicBezTo>
                  <a:cubicBezTo>
                    <a:pt x="30684" y="2204"/>
                    <a:pt x="30655" y="2205"/>
                    <a:pt x="30625" y="2209"/>
                  </a:cubicBezTo>
                  <a:cubicBezTo>
                    <a:pt x="30629" y="2189"/>
                    <a:pt x="30631" y="2170"/>
                    <a:pt x="30633" y="2149"/>
                  </a:cubicBezTo>
                  <a:cubicBezTo>
                    <a:pt x="30640" y="2082"/>
                    <a:pt x="30648" y="2013"/>
                    <a:pt x="30648" y="1944"/>
                  </a:cubicBezTo>
                  <a:cubicBezTo>
                    <a:pt x="30648" y="1888"/>
                    <a:pt x="30651" y="1799"/>
                    <a:pt x="30620" y="1750"/>
                  </a:cubicBezTo>
                  <a:cubicBezTo>
                    <a:pt x="30683" y="1750"/>
                    <a:pt x="30746" y="1749"/>
                    <a:pt x="30812" y="1749"/>
                  </a:cubicBezTo>
                  <a:close/>
                  <a:moveTo>
                    <a:pt x="37235" y="1749"/>
                  </a:moveTo>
                  <a:cubicBezTo>
                    <a:pt x="37458" y="1749"/>
                    <a:pt x="37680" y="1764"/>
                    <a:pt x="37902" y="1765"/>
                  </a:cubicBezTo>
                  <a:cubicBezTo>
                    <a:pt x="37902" y="1767"/>
                    <a:pt x="37902" y="1767"/>
                    <a:pt x="37902" y="1767"/>
                  </a:cubicBezTo>
                  <a:cubicBezTo>
                    <a:pt x="37896" y="1907"/>
                    <a:pt x="37889" y="2043"/>
                    <a:pt x="37891" y="2181"/>
                  </a:cubicBezTo>
                  <a:cubicBezTo>
                    <a:pt x="37891" y="2196"/>
                    <a:pt x="37895" y="2207"/>
                    <a:pt x="37898" y="2217"/>
                  </a:cubicBezTo>
                  <a:cubicBezTo>
                    <a:pt x="37885" y="2215"/>
                    <a:pt x="37872" y="2215"/>
                    <a:pt x="37859" y="2213"/>
                  </a:cubicBezTo>
                  <a:cubicBezTo>
                    <a:pt x="37766" y="2203"/>
                    <a:pt x="37668" y="2197"/>
                    <a:pt x="37571" y="2197"/>
                  </a:cubicBezTo>
                  <a:cubicBezTo>
                    <a:pt x="37506" y="2197"/>
                    <a:pt x="37442" y="2199"/>
                    <a:pt x="37380" y="2205"/>
                  </a:cubicBezTo>
                  <a:cubicBezTo>
                    <a:pt x="37356" y="2208"/>
                    <a:pt x="37332" y="2209"/>
                    <a:pt x="37308" y="2209"/>
                  </a:cubicBezTo>
                  <a:cubicBezTo>
                    <a:pt x="37251" y="2209"/>
                    <a:pt x="37195" y="2204"/>
                    <a:pt x="37138" y="2204"/>
                  </a:cubicBezTo>
                  <a:cubicBezTo>
                    <a:pt x="37109" y="2204"/>
                    <a:pt x="37080" y="2205"/>
                    <a:pt x="37050" y="2209"/>
                  </a:cubicBezTo>
                  <a:cubicBezTo>
                    <a:pt x="37054" y="2189"/>
                    <a:pt x="37056" y="2170"/>
                    <a:pt x="37056" y="2149"/>
                  </a:cubicBezTo>
                  <a:cubicBezTo>
                    <a:pt x="37065" y="2082"/>
                    <a:pt x="37072" y="2013"/>
                    <a:pt x="37072" y="1944"/>
                  </a:cubicBezTo>
                  <a:cubicBezTo>
                    <a:pt x="37072" y="1888"/>
                    <a:pt x="37076" y="1799"/>
                    <a:pt x="37044" y="1750"/>
                  </a:cubicBezTo>
                  <a:cubicBezTo>
                    <a:pt x="37108" y="1750"/>
                    <a:pt x="37171" y="1749"/>
                    <a:pt x="37235" y="1749"/>
                  </a:cubicBezTo>
                  <a:close/>
                  <a:moveTo>
                    <a:pt x="40376" y="1749"/>
                  </a:moveTo>
                  <a:cubicBezTo>
                    <a:pt x="40598" y="1749"/>
                    <a:pt x="40822" y="1764"/>
                    <a:pt x="41044" y="1765"/>
                  </a:cubicBezTo>
                  <a:cubicBezTo>
                    <a:pt x="41044" y="1767"/>
                    <a:pt x="41044" y="1767"/>
                    <a:pt x="41044" y="1767"/>
                  </a:cubicBezTo>
                  <a:cubicBezTo>
                    <a:pt x="41038" y="1907"/>
                    <a:pt x="41031" y="2043"/>
                    <a:pt x="41032" y="2181"/>
                  </a:cubicBezTo>
                  <a:cubicBezTo>
                    <a:pt x="41032" y="2196"/>
                    <a:pt x="41036" y="2207"/>
                    <a:pt x="41040" y="2217"/>
                  </a:cubicBezTo>
                  <a:cubicBezTo>
                    <a:pt x="41027" y="2215"/>
                    <a:pt x="41014" y="2215"/>
                    <a:pt x="40999" y="2213"/>
                  </a:cubicBezTo>
                  <a:cubicBezTo>
                    <a:pt x="40907" y="2203"/>
                    <a:pt x="40809" y="2197"/>
                    <a:pt x="40712" y="2197"/>
                  </a:cubicBezTo>
                  <a:cubicBezTo>
                    <a:pt x="40647" y="2197"/>
                    <a:pt x="40583" y="2199"/>
                    <a:pt x="40522" y="2205"/>
                  </a:cubicBezTo>
                  <a:cubicBezTo>
                    <a:pt x="40497" y="2208"/>
                    <a:pt x="40473" y="2209"/>
                    <a:pt x="40450" y="2209"/>
                  </a:cubicBezTo>
                  <a:cubicBezTo>
                    <a:pt x="40393" y="2209"/>
                    <a:pt x="40336" y="2204"/>
                    <a:pt x="40280" y="2204"/>
                  </a:cubicBezTo>
                  <a:cubicBezTo>
                    <a:pt x="40250" y="2204"/>
                    <a:pt x="40221" y="2205"/>
                    <a:pt x="40192" y="2209"/>
                  </a:cubicBezTo>
                  <a:cubicBezTo>
                    <a:pt x="40195" y="2189"/>
                    <a:pt x="40197" y="2170"/>
                    <a:pt x="40197" y="2149"/>
                  </a:cubicBezTo>
                  <a:cubicBezTo>
                    <a:pt x="40206" y="2082"/>
                    <a:pt x="40212" y="2013"/>
                    <a:pt x="40214" y="1944"/>
                  </a:cubicBezTo>
                  <a:cubicBezTo>
                    <a:pt x="40214" y="1888"/>
                    <a:pt x="40218" y="1799"/>
                    <a:pt x="40186" y="1750"/>
                  </a:cubicBezTo>
                  <a:cubicBezTo>
                    <a:pt x="40249" y="1750"/>
                    <a:pt x="40313" y="1749"/>
                    <a:pt x="40376" y="1749"/>
                  </a:cubicBezTo>
                  <a:close/>
                  <a:moveTo>
                    <a:pt x="43518" y="1749"/>
                  </a:moveTo>
                  <a:cubicBezTo>
                    <a:pt x="43740" y="1749"/>
                    <a:pt x="43963" y="1764"/>
                    <a:pt x="44185" y="1765"/>
                  </a:cubicBezTo>
                  <a:cubicBezTo>
                    <a:pt x="44185" y="1767"/>
                    <a:pt x="44185" y="1767"/>
                    <a:pt x="44185" y="1767"/>
                  </a:cubicBezTo>
                  <a:cubicBezTo>
                    <a:pt x="44178" y="1907"/>
                    <a:pt x="44170" y="2043"/>
                    <a:pt x="44174" y="2181"/>
                  </a:cubicBezTo>
                  <a:cubicBezTo>
                    <a:pt x="44174" y="2196"/>
                    <a:pt x="44176" y="2207"/>
                    <a:pt x="44181" y="2217"/>
                  </a:cubicBezTo>
                  <a:cubicBezTo>
                    <a:pt x="44168" y="2215"/>
                    <a:pt x="44153" y="2215"/>
                    <a:pt x="44140" y="2213"/>
                  </a:cubicBezTo>
                  <a:cubicBezTo>
                    <a:pt x="44049" y="2203"/>
                    <a:pt x="43950" y="2197"/>
                    <a:pt x="43853" y="2197"/>
                  </a:cubicBezTo>
                  <a:cubicBezTo>
                    <a:pt x="43788" y="2197"/>
                    <a:pt x="43723" y="2199"/>
                    <a:pt x="43661" y="2205"/>
                  </a:cubicBezTo>
                  <a:cubicBezTo>
                    <a:pt x="43637" y="2208"/>
                    <a:pt x="43614" y="2209"/>
                    <a:pt x="43590" y="2209"/>
                  </a:cubicBezTo>
                  <a:cubicBezTo>
                    <a:pt x="43534" y="2209"/>
                    <a:pt x="43478" y="2204"/>
                    <a:pt x="43421" y="2204"/>
                  </a:cubicBezTo>
                  <a:cubicBezTo>
                    <a:pt x="43392" y="2204"/>
                    <a:pt x="43363" y="2205"/>
                    <a:pt x="43333" y="2209"/>
                  </a:cubicBezTo>
                  <a:cubicBezTo>
                    <a:pt x="43335" y="2189"/>
                    <a:pt x="43337" y="2170"/>
                    <a:pt x="43339" y="2149"/>
                  </a:cubicBezTo>
                  <a:cubicBezTo>
                    <a:pt x="43346" y="2082"/>
                    <a:pt x="43354" y="2013"/>
                    <a:pt x="43354" y="1944"/>
                  </a:cubicBezTo>
                  <a:cubicBezTo>
                    <a:pt x="43354" y="1888"/>
                    <a:pt x="43357" y="1799"/>
                    <a:pt x="43326" y="1750"/>
                  </a:cubicBezTo>
                  <a:cubicBezTo>
                    <a:pt x="43389" y="1750"/>
                    <a:pt x="43454" y="1749"/>
                    <a:pt x="43518" y="1749"/>
                  </a:cubicBezTo>
                  <a:close/>
                  <a:moveTo>
                    <a:pt x="46657" y="1749"/>
                  </a:moveTo>
                  <a:cubicBezTo>
                    <a:pt x="46881" y="1749"/>
                    <a:pt x="47103" y="1764"/>
                    <a:pt x="47325" y="1765"/>
                  </a:cubicBezTo>
                  <a:cubicBezTo>
                    <a:pt x="47325" y="1767"/>
                    <a:pt x="47325" y="1767"/>
                    <a:pt x="47325" y="1767"/>
                  </a:cubicBezTo>
                  <a:cubicBezTo>
                    <a:pt x="47319" y="1907"/>
                    <a:pt x="47312" y="2043"/>
                    <a:pt x="47314" y="2181"/>
                  </a:cubicBezTo>
                  <a:cubicBezTo>
                    <a:pt x="47314" y="2196"/>
                    <a:pt x="47317" y="2207"/>
                    <a:pt x="47321" y="2217"/>
                  </a:cubicBezTo>
                  <a:cubicBezTo>
                    <a:pt x="47308" y="2215"/>
                    <a:pt x="47295" y="2215"/>
                    <a:pt x="47282" y="2213"/>
                  </a:cubicBezTo>
                  <a:cubicBezTo>
                    <a:pt x="47189" y="2203"/>
                    <a:pt x="47091" y="2197"/>
                    <a:pt x="46994" y="2197"/>
                  </a:cubicBezTo>
                  <a:cubicBezTo>
                    <a:pt x="46929" y="2197"/>
                    <a:pt x="46865" y="2199"/>
                    <a:pt x="46803" y="2205"/>
                  </a:cubicBezTo>
                  <a:cubicBezTo>
                    <a:pt x="46779" y="2208"/>
                    <a:pt x="46755" y="2209"/>
                    <a:pt x="46731" y="2209"/>
                  </a:cubicBezTo>
                  <a:cubicBezTo>
                    <a:pt x="46674" y="2209"/>
                    <a:pt x="46617" y="2204"/>
                    <a:pt x="46561" y="2204"/>
                  </a:cubicBezTo>
                  <a:cubicBezTo>
                    <a:pt x="46532" y="2204"/>
                    <a:pt x="46502" y="2205"/>
                    <a:pt x="46473" y="2209"/>
                  </a:cubicBezTo>
                  <a:cubicBezTo>
                    <a:pt x="46476" y="2189"/>
                    <a:pt x="46478" y="2170"/>
                    <a:pt x="46478" y="2149"/>
                  </a:cubicBezTo>
                  <a:cubicBezTo>
                    <a:pt x="46488" y="2082"/>
                    <a:pt x="46495" y="2013"/>
                    <a:pt x="46495" y="1944"/>
                  </a:cubicBezTo>
                  <a:cubicBezTo>
                    <a:pt x="46495" y="1888"/>
                    <a:pt x="46499" y="1799"/>
                    <a:pt x="46467" y="1750"/>
                  </a:cubicBezTo>
                  <a:cubicBezTo>
                    <a:pt x="46531" y="1750"/>
                    <a:pt x="46594" y="1749"/>
                    <a:pt x="46657" y="1749"/>
                  </a:cubicBezTo>
                  <a:close/>
                  <a:moveTo>
                    <a:pt x="49799" y="1749"/>
                  </a:moveTo>
                  <a:cubicBezTo>
                    <a:pt x="50023" y="1749"/>
                    <a:pt x="50244" y="1764"/>
                    <a:pt x="50466" y="1765"/>
                  </a:cubicBezTo>
                  <a:cubicBezTo>
                    <a:pt x="50466" y="1767"/>
                    <a:pt x="50466" y="1767"/>
                    <a:pt x="50466" y="1767"/>
                  </a:cubicBezTo>
                  <a:cubicBezTo>
                    <a:pt x="50461" y="1907"/>
                    <a:pt x="50453" y="2043"/>
                    <a:pt x="50455" y="2181"/>
                  </a:cubicBezTo>
                  <a:cubicBezTo>
                    <a:pt x="50455" y="2196"/>
                    <a:pt x="50459" y="2207"/>
                    <a:pt x="50463" y="2217"/>
                  </a:cubicBezTo>
                  <a:cubicBezTo>
                    <a:pt x="50450" y="2215"/>
                    <a:pt x="50436" y="2215"/>
                    <a:pt x="50422" y="2213"/>
                  </a:cubicBezTo>
                  <a:cubicBezTo>
                    <a:pt x="50330" y="2203"/>
                    <a:pt x="50231" y="2197"/>
                    <a:pt x="50134" y="2197"/>
                  </a:cubicBezTo>
                  <a:cubicBezTo>
                    <a:pt x="50070" y="2197"/>
                    <a:pt x="50005" y="2199"/>
                    <a:pt x="49944" y="2205"/>
                  </a:cubicBezTo>
                  <a:cubicBezTo>
                    <a:pt x="49920" y="2208"/>
                    <a:pt x="49896" y="2209"/>
                    <a:pt x="49872" y="2209"/>
                  </a:cubicBezTo>
                  <a:cubicBezTo>
                    <a:pt x="49815" y="2209"/>
                    <a:pt x="49759" y="2204"/>
                    <a:pt x="49703" y="2204"/>
                  </a:cubicBezTo>
                  <a:cubicBezTo>
                    <a:pt x="49673" y="2204"/>
                    <a:pt x="49644" y="2205"/>
                    <a:pt x="49614" y="2209"/>
                  </a:cubicBezTo>
                  <a:cubicBezTo>
                    <a:pt x="49618" y="2189"/>
                    <a:pt x="49620" y="2170"/>
                    <a:pt x="49620" y="2149"/>
                  </a:cubicBezTo>
                  <a:cubicBezTo>
                    <a:pt x="49629" y="2082"/>
                    <a:pt x="49637" y="2013"/>
                    <a:pt x="49637" y="1944"/>
                  </a:cubicBezTo>
                  <a:cubicBezTo>
                    <a:pt x="49637" y="1888"/>
                    <a:pt x="49640" y="1799"/>
                    <a:pt x="49609" y="1750"/>
                  </a:cubicBezTo>
                  <a:cubicBezTo>
                    <a:pt x="49672" y="1750"/>
                    <a:pt x="49735" y="1749"/>
                    <a:pt x="49799" y="1749"/>
                  </a:cubicBezTo>
                  <a:close/>
                  <a:moveTo>
                    <a:pt x="52940" y="1749"/>
                  </a:moveTo>
                  <a:cubicBezTo>
                    <a:pt x="53162" y="1749"/>
                    <a:pt x="53386" y="1764"/>
                    <a:pt x="53608" y="1765"/>
                  </a:cubicBezTo>
                  <a:cubicBezTo>
                    <a:pt x="53608" y="1767"/>
                    <a:pt x="53608" y="1767"/>
                    <a:pt x="53608" y="1767"/>
                  </a:cubicBezTo>
                  <a:cubicBezTo>
                    <a:pt x="53600" y="1907"/>
                    <a:pt x="53595" y="2043"/>
                    <a:pt x="53597" y="2181"/>
                  </a:cubicBezTo>
                  <a:cubicBezTo>
                    <a:pt x="53597" y="2196"/>
                    <a:pt x="53599" y="2207"/>
                    <a:pt x="53604" y="2217"/>
                  </a:cubicBezTo>
                  <a:cubicBezTo>
                    <a:pt x="53591" y="2215"/>
                    <a:pt x="53576" y="2215"/>
                    <a:pt x="53563" y="2213"/>
                  </a:cubicBezTo>
                  <a:cubicBezTo>
                    <a:pt x="53471" y="2203"/>
                    <a:pt x="53373" y="2197"/>
                    <a:pt x="53275" y="2197"/>
                  </a:cubicBezTo>
                  <a:cubicBezTo>
                    <a:pt x="53210" y="2197"/>
                    <a:pt x="53146" y="2199"/>
                    <a:pt x="53084" y="2205"/>
                  </a:cubicBezTo>
                  <a:cubicBezTo>
                    <a:pt x="53060" y="2208"/>
                    <a:pt x="53037" y="2209"/>
                    <a:pt x="53013" y="2209"/>
                  </a:cubicBezTo>
                  <a:cubicBezTo>
                    <a:pt x="52957" y="2209"/>
                    <a:pt x="52900" y="2204"/>
                    <a:pt x="52844" y="2204"/>
                  </a:cubicBezTo>
                  <a:cubicBezTo>
                    <a:pt x="52815" y="2204"/>
                    <a:pt x="52785" y="2205"/>
                    <a:pt x="52756" y="2209"/>
                  </a:cubicBezTo>
                  <a:cubicBezTo>
                    <a:pt x="52758" y="2189"/>
                    <a:pt x="52760" y="2170"/>
                    <a:pt x="52761" y="2149"/>
                  </a:cubicBezTo>
                  <a:cubicBezTo>
                    <a:pt x="52769" y="2082"/>
                    <a:pt x="52776" y="2013"/>
                    <a:pt x="52776" y="1944"/>
                  </a:cubicBezTo>
                  <a:cubicBezTo>
                    <a:pt x="52776" y="1888"/>
                    <a:pt x="52780" y="1799"/>
                    <a:pt x="52748" y="1750"/>
                  </a:cubicBezTo>
                  <a:cubicBezTo>
                    <a:pt x="52814" y="1750"/>
                    <a:pt x="52877" y="1749"/>
                    <a:pt x="52940" y="1749"/>
                  </a:cubicBezTo>
                  <a:close/>
                  <a:moveTo>
                    <a:pt x="56082" y="1749"/>
                  </a:moveTo>
                  <a:cubicBezTo>
                    <a:pt x="56304" y="1749"/>
                    <a:pt x="56526" y="1764"/>
                    <a:pt x="56749" y="1765"/>
                  </a:cubicBezTo>
                  <a:cubicBezTo>
                    <a:pt x="56749" y="1767"/>
                    <a:pt x="56748" y="1767"/>
                    <a:pt x="56748" y="1767"/>
                  </a:cubicBezTo>
                  <a:cubicBezTo>
                    <a:pt x="56742" y="1907"/>
                    <a:pt x="56734" y="2043"/>
                    <a:pt x="56736" y="2181"/>
                  </a:cubicBezTo>
                  <a:cubicBezTo>
                    <a:pt x="56738" y="2196"/>
                    <a:pt x="56740" y="2207"/>
                    <a:pt x="56746" y="2217"/>
                  </a:cubicBezTo>
                  <a:cubicBezTo>
                    <a:pt x="56731" y="2215"/>
                    <a:pt x="56718" y="2215"/>
                    <a:pt x="56705" y="2213"/>
                  </a:cubicBezTo>
                  <a:cubicBezTo>
                    <a:pt x="56612" y="2203"/>
                    <a:pt x="56514" y="2197"/>
                    <a:pt x="56416" y="2197"/>
                  </a:cubicBezTo>
                  <a:cubicBezTo>
                    <a:pt x="56352" y="2197"/>
                    <a:pt x="56287" y="2199"/>
                    <a:pt x="56226" y="2205"/>
                  </a:cubicBezTo>
                  <a:cubicBezTo>
                    <a:pt x="56201" y="2208"/>
                    <a:pt x="56177" y="2209"/>
                    <a:pt x="56154" y="2209"/>
                  </a:cubicBezTo>
                  <a:cubicBezTo>
                    <a:pt x="56097" y="2209"/>
                    <a:pt x="56040" y="2204"/>
                    <a:pt x="55984" y="2204"/>
                  </a:cubicBezTo>
                  <a:cubicBezTo>
                    <a:pt x="55954" y="2204"/>
                    <a:pt x="55925" y="2205"/>
                    <a:pt x="55896" y="2209"/>
                  </a:cubicBezTo>
                  <a:cubicBezTo>
                    <a:pt x="55899" y="2189"/>
                    <a:pt x="55901" y="2170"/>
                    <a:pt x="55903" y="2149"/>
                  </a:cubicBezTo>
                  <a:cubicBezTo>
                    <a:pt x="55910" y="2082"/>
                    <a:pt x="55918" y="2013"/>
                    <a:pt x="55918" y="1944"/>
                  </a:cubicBezTo>
                  <a:cubicBezTo>
                    <a:pt x="55918" y="1888"/>
                    <a:pt x="55922" y="1799"/>
                    <a:pt x="55890" y="1750"/>
                  </a:cubicBezTo>
                  <a:cubicBezTo>
                    <a:pt x="55953" y="1750"/>
                    <a:pt x="56017" y="1749"/>
                    <a:pt x="56082" y="1749"/>
                  </a:cubicBezTo>
                  <a:close/>
                  <a:moveTo>
                    <a:pt x="59222" y="1749"/>
                  </a:moveTo>
                  <a:cubicBezTo>
                    <a:pt x="59445" y="1749"/>
                    <a:pt x="59667" y="1764"/>
                    <a:pt x="59889" y="1765"/>
                  </a:cubicBezTo>
                  <a:cubicBezTo>
                    <a:pt x="59889" y="1767"/>
                    <a:pt x="59889" y="1767"/>
                    <a:pt x="59889" y="1767"/>
                  </a:cubicBezTo>
                  <a:cubicBezTo>
                    <a:pt x="59883" y="1907"/>
                    <a:pt x="59876" y="2043"/>
                    <a:pt x="59878" y="2181"/>
                  </a:cubicBezTo>
                  <a:cubicBezTo>
                    <a:pt x="59878" y="2196"/>
                    <a:pt x="59882" y="2207"/>
                    <a:pt x="59885" y="2217"/>
                  </a:cubicBezTo>
                  <a:cubicBezTo>
                    <a:pt x="59872" y="2215"/>
                    <a:pt x="59859" y="2215"/>
                    <a:pt x="59846" y="2213"/>
                  </a:cubicBezTo>
                  <a:cubicBezTo>
                    <a:pt x="59753" y="2203"/>
                    <a:pt x="59655" y="2197"/>
                    <a:pt x="59558" y="2197"/>
                  </a:cubicBezTo>
                  <a:cubicBezTo>
                    <a:pt x="59493" y="2197"/>
                    <a:pt x="59429" y="2199"/>
                    <a:pt x="59367" y="2205"/>
                  </a:cubicBezTo>
                  <a:cubicBezTo>
                    <a:pt x="59343" y="2208"/>
                    <a:pt x="59319" y="2209"/>
                    <a:pt x="59295" y="2209"/>
                  </a:cubicBezTo>
                  <a:cubicBezTo>
                    <a:pt x="59238" y="2209"/>
                    <a:pt x="59182" y="2204"/>
                    <a:pt x="59125" y="2204"/>
                  </a:cubicBezTo>
                  <a:cubicBezTo>
                    <a:pt x="59096" y="2204"/>
                    <a:pt x="59067" y="2205"/>
                    <a:pt x="59037" y="2209"/>
                  </a:cubicBezTo>
                  <a:cubicBezTo>
                    <a:pt x="59041" y="2189"/>
                    <a:pt x="59043" y="2170"/>
                    <a:pt x="59043" y="2149"/>
                  </a:cubicBezTo>
                  <a:cubicBezTo>
                    <a:pt x="59052" y="2082"/>
                    <a:pt x="59059" y="2013"/>
                    <a:pt x="59059" y="1944"/>
                  </a:cubicBezTo>
                  <a:cubicBezTo>
                    <a:pt x="59059" y="1888"/>
                    <a:pt x="59063" y="1799"/>
                    <a:pt x="59031" y="1750"/>
                  </a:cubicBezTo>
                  <a:cubicBezTo>
                    <a:pt x="59095" y="1750"/>
                    <a:pt x="59158" y="1749"/>
                    <a:pt x="59222" y="1749"/>
                  </a:cubicBezTo>
                  <a:close/>
                  <a:moveTo>
                    <a:pt x="62363" y="1749"/>
                  </a:moveTo>
                  <a:cubicBezTo>
                    <a:pt x="62585" y="1749"/>
                    <a:pt x="62809" y="1764"/>
                    <a:pt x="63031" y="1765"/>
                  </a:cubicBezTo>
                  <a:cubicBezTo>
                    <a:pt x="63031" y="1767"/>
                    <a:pt x="63031" y="1767"/>
                    <a:pt x="63031" y="1767"/>
                  </a:cubicBezTo>
                  <a:cubicBezTo>
                    <a:pt x="63023" y="1907"/>
                    <a:pt x="63018" y="2043"/>
                    <a:pt x="63019" y="2181"/>
                  </a:cubicBezTo>
                  <a:cubicBezTo>
                    <a:pt x="63019" y="2196"/>
                    <a:pt x="63023" y="2207"/>
                    <a:pt x="63027" y="2217"/>
                  </a:cubicBezTo>
                  <a:cubicBezTo>
                    <a:pt x="63014" y="2215"/>
                    <a:pt x="63001" y="2215"/>
                    <a:pt x="62986" y="2213"/>
                  </a:cubicBezTo>
                  <a:cubicBezTo>
                    <a:pt x="62894" y="2203"/>
                    <a:pt x="62796" y="2197"/>
                    <a:pt x="62699" y="2197"/>
                  </a:cubicBezTo>
                  <a:cubicBezTo>
                    <a:pt x="62634" y="2197"/>
                    <a:pt x="62570" y="2199"/>
                    <a:pt x="62509" y="2205"/>
                  </a:cubicBezTo>
                  <a:cubicBezTo>
                    <a:pt x="62484" y="2208"/>
                    <a:pt x="62460" y="2209"/>
                    <a:pt x="62437" y="2209"/>
                  </a:cubicBezTo>
                  <a:cubicBezTo>
                    <a:pt x="62380" y="2209"/>
                    <a:pt x="62323" y="2204"/>
                    <a:pt x="62267" y="2204"/>
                  </a:cubicBezTo>
                  <a:cubicBezTo>
                    <a:pt x="62238" y="2204"/>
                    <a:pt x="62208" y="2205"/>
                    <a:pt x="62179" y="2209"/>
                  </a:cubicBezTo>
                  <a:cubicBezTo>
                    <a:pt x="62182" y="2189"/>
                    <a:pt x="62184" y="2170"/>
                    <a:pt x="62184" y="2149"/>
                  </a:cubicBezTo>
                  <a:cubicBezTo>
                    <a:pt x="62193" y="2082"/>
                    <a:pt x="62199" y="2013"/>
                    <a:pt x="62199" y="1944"/>
                  </a:cubicBezTo>
                  <a:cubicBezTo>
                    <a:pt x="62201" y="1888"/>
                    <a:pt x="62205" y="1799"/>
                    <a:pt x="62173" y="1750"/>
                  </a:cubicBezTo>
                  <a:cubicBezTo>
                    <a:pt x="62236" y="1750"/>
                    <a:pt x="62300" y="1749"/>
                    <a:pt x="62363" y="1749"/>
                  </a:cubicBezTo>
                  <a:close/>
                  <a:moveTo>
                    <a:pt x="65505" y="1749"/>
                  </a:moveTo>
                  <a:cubicBezTo>
                    <a:pt x="65727" y="1749"/>
                    <a:pt x="65950" y="1764"/>
                    <a:pt x="66172" y="1765"/>
                  </a:cubicBezTo>
                  <a:cubicBezTo>
                    <a:pt x="66172" y="1767"/>
                    <a:pt x="66172" y="1767"/>
                    <a:pt x="66172" y="1767"/>
                  </a:cubicBezTo>
                  <a:cubicBezTo>
                    <a:pt x="66165" y="1907"/>
                    <a:pt x="66157" y="2043"/>
                    <a:pt x="66161" y="2181"/>
                  </a:cubicBezTo>
                  <a:cubicBezTo>
                    <a:pt x="66161" y="2196"/>
                    <a:pt x="66163" y="2207"/>
                    <a:pt x="66168" y="2217"/>
                  </a:cubicBezTo>
                  <a:cubicBezTo>
                    <a:pt x="66154" y="2215"/>
                    <a:pt x="66140" y="2215"/>
                    <a:pt x="66127" y="2213"/>
                  </a:cubicBezTo>
                  <a:cubicBezTo>
                    <a:pt x="66036" y="2203"/>
                    <a:pt x="65937" y="2197"/>
                    <a:pt x="65840" y="2197"/>
                  </a:cubicBezTo>
                  <a:cubicBezTo>
                    <a:pt x="65775" y="2197"/>
                    <a:pt x="65710" y="2199"/>
                    <a:pt x="65648" y="2205"/>
                  </a:cubicBezTo>
                  <a:cubicBezTo>
                    <a:pt x="65625" y="2208"/>
                    <a:pt x="65601" y="2209"/>
                    <a:pt x="65577" y="2209"/>
                  </a:cubicBezTo>
                  <a:cubicBezTo>
                    <a:pt x="65521" y="2209"/>
                    <a:pt x="65465" y="2204"/>
                    <a:pt x="65408" y="2204"/>
                  </a:cubicBezTo>
                  <a:cubicBezTo>
                    <a:pt x="65378" y="2204"/>
                    <a:pt x="65348" y="2205"/>
                    <a:pt x="65318" y="2209"/>
                  </a:cubicBezTo>
                  <a:cubicBezTo>
                    <a:pt x="65322" y="2189"/>
                    <a:pt x="65324" y="2170"/>
                    <a:pt x="65326" y="2149"/>
                  </a:cubicBezTo>
                  <a:cubicBezTo>
                    <a:pt x="65333" y="2082"/>
                    <a:pt x="65341" y="2013"/>
                    <a:pt x="65341" y="1944"/>
                  </a:cubicBezTo>
                  <a:cubicBezTo>
                    <a:pt x="65341" y="1888"/>
                    <a:pt x="65344" y="1799"/>
                    <a:pt x="65313" y="1750"/>
                  </a:cubicBezTo>
                  <a:cubicBezTo>
                    <a:pt x="65376" y="1750"/>
                    <a:pt x="65441" y="1749"/>
                    <a:pt x="65505" y="1749"/>
                  </a:cubicBezTo>
                  <a:close/>
                  <a:moveTo>
                    <a:pt x="33951" y="1749"/>
                  </a:moveTo>
                  <a:cubicBezTo>
                    <a:pt x="34199" y="1749"/>
                    <a:pt x="34447" y="1766"/>
                    <a:pt x="34695" y="1766"/>
                  </a:cubicBezTo>
                  <a:cubicBezTo>
                    <a:pt x="34717" y="1766"/>
                    <a:pt x="34740" y="1766"/>
                    <a:pt x="34762" y="1765"/>
                  </a:cubicBezTo>
                  <a:lnTo>
                    <a:pt x="34762" y="1765"/>
                  </a:lnTo>
                  <a:cubicBezTo>
                    <a:pt x="34762" y="1765"/>
                    <a:pt x="34760" y="1767"/>
                    <a:pt x="34760" y="1767"/>
                  </a:cubicBezTo>
                  <a:cubicBezTo>
                    <a:pt x="34755" y="1907"/>
                    <a:pt x="34747" y="2043"/>
                    <a:pt x="34751" y="2181"/>
                  </a:cubicBezTo>
                  <a:cubicBezTo>
                    <a:pt x="34751" y="2198"/>
                    <a:pt x="34755" y="2213"/>
                    <a:pt x="34762" y="2224"/>
                  </a:cubicBezTo>
                  <a:cubicBezTo>
                    <a:pt x="34699" y="2222"/>
                    <a:pt x="34637" y="2218"/>
                    <a:pt x="34576" y="2213"/>
                  </a:cubicBezTo>
                  <a:cubicBezTo>
                    <a:pt x="34483" y="2203"/>
                    <a:pt x="34384" y="2197"/>
                    <a:pt x="34287" y="2197"/>
                  </a:cubicBezTo>
                  <a:cubicBezTo>
                    <a:pt x="34222" y="2197"/>
                    <a:pt x="34158" y="2199"/>
                    <a:pt x="34097" y="2205"/>
                  </a:cubicBezTo>
                  <a:cubicBezTo>
                    <a:pt x="34073" y="2208"/>
                    <a:pt x="34049" y="2209"/>
                    <a:pt x="34025" y="2209"/>
                  </a:cubicBezTo>
                  <a:cubicBezTo>
                    <a:pt x="33968" y="2209"/>
                    <a:pt x="33911" y="2204"/>
                    <a:pt x="33855" y="2204"/>
                  </a:cubicBezTo>
                  <a:cubicBezTo>
                    <a:pt x="33826" y="2204"/>
                    <a:pt x="33796" y="2205"/>
                    <a:pt x="33767" y="2209"/>
                  </a:cubicBezTo>
                  <a:cubicBezTo>
                    <a:pt x="33770" y="2189"/>
                    <a:pt x="33772" y="2170"/>
                    <a:pt x="33772" y="2149"/>
                  </a:cubicBezTo>
                  <a:cubicBezTo>
                    <a:pt x="33782" y="2082"/>
                    <a:pt x="33789" y="2013"/>
                    <a:pt x="33789" y="1944"/>
                  </a:cubicBezTo>
                  <a:cubicBezTo>
                    <a:pt x="33789" y="1888"/>
                    <a:pt x="33793" y="1799"/>
                    <a:pt x="33761" y="1750"/>
                  </a:cubicBezTo>
                  <a:cubicBezTo>
                    <a:pt x="33825" y="1750"/>
                    <a:pt x="33888" y="1749"/>
                    <a:pt x="33951" y="1749"/>
                  </a:cubicBezTo>
                  <a:close/>
                  <a:moveTo>
                    <a:pt x="4117" y="1743"/>
                  </a:moveTo>
                  <a:cubicBezTo>
                    <a:pt x="4147" y="1743"/>
                    <a:pt x="4178" y="1743"/>
                    <a:pt x="4208" y="1743"/>
                  </a:cubicBezTo>
                  <a:lnTo>
                    <a:pt x="4253" y="1743"/>
                  </a:lnTo>
                  <a:cubicBezTo>
                    <a:pt x="4251" y="1749"/>
                    <a:pt x="4247" y="1752"/>
                    <a:pt x="4247" y="1760"/>
                  </a:cubicBezTo>
                  <a:cubicBezTo>
                    <a:pt x="4206" y="1903"/>
                    <a:pt x="4223" y="2067"/>
                    <a:pt x="4229" y="2220"/>
                  </a:cubicBezTo>
                  <a:cubicBezTo>
                    <a:pt x="4205" y="2220"/>
                    <a:pt x="4178" y="2222"/>
                    <a:pt x="4152" y="2222"/>
                  </a:cubicBezTo>
                  <a:cubicBezTo>
                    <a:pt x="4068" y="2222"/>
                    <a:pt x="3984" y="2221"/>
                    <a:pt x="3899" y="2221"/>
                  </a:cubicBezTo>
                  <a:cubicBezTo>
                    <a:pt x="3814" y="2221"/>
                    <a:pt x="3729" y="2222"/>
                    <a:pt x="3645" y="2228"/>
                  </a:cubicBezTo>
                  <a:lnTo>
                    <a:pt x="3636" y="2228"/>
                  </a:lnTo>
                  <a:cubicBezTo>
                    <a:pt x="3561" y="2226"/>
                    <a:pt x="3487" y="2226"/>
                    <a:pt x="3414" y="2226"/>
                  </a:cubicBezTo>
                  <a:cubicBezTo>
                    <a:pt x="3414" y="2218"/>
                    <a:pt x="3414" y="2213"/>
                    <a:pt x="3414" y="2207"/>
                  </a:cubicBezTo>
                  <a:cubicBezTo>
                    <a:pt x="3435" y="2136"/>
                    <a:pt x="3425" y="2056"/>
                    <a:pt x="3431" y="1984"/>
                  </a:cubicBezTo>
                  <a:cubicBezTo>
                    <a:pt x="3436" y="1911"/>
                    <a:pt x="3455" y="1836"/>
                    <a:pt x="3451" y="1764"/>
                  </a:cubicBezTo>
                  <a:cubicBezTo>
                    <a:pt x="3494" y="1762"/>
                    <a:pt x="3535" y="1758"/>
                    <a:pt x="3578" y="1756"/>
                  </a:cubicBezTo>
                  <a:cubicBezTo>
                    <a:pt x="3606" y="1756"/>
                    <a:pt x="3632" y="1754"/>
                    <a:pt x="3660" y="1754"/>
                  </a:cubicBezTo>
                  <a:cubicBezTo>
                    <a:pt x="3812" y="1746"/>
                    <a:pt x="3965" y="1743"/>
                    <a:pt x="4117" y="1743"/>
                  </a:cubicBezTo>
                  <a:close/>
                  <a:moveTo>
                    <a:pt x="7258" y="1743"/>
                  </a:moveTo>
                  <a:cubicBezTo>
                    <a:pt x="7288" y="1743"/>
                    <a:pt x="7319" y="1743"/>
                    <a:pt x="7350" y="1743"/>
                  </a:cubicBezTo>
                  <a:lnTo>
                    <a:pt x="7395" y="1743"/>
                  </a:lnTo>
                  <a:cubicBezTo>
                    <a:pt x="7391" y="1749"/>
                    <a:pt x="7389" y="1752"/>
                    <a:pt x="7387" y="1760"/>
                  </a:cubicBezTo>
                  <a:cubicBezTo>
                    <a:pt x="7348" y="1903"/>
                    <a:pt x="7365" y="2067"/>
                    <a:pt x="7370" y="2220"/>
                  </a:cubicBezTo>
                  <a:cubicBezTo>
                    <a:pt x="7344" y="2220"/>
                    <a:pt x="7320" y="2222"/>
                    <a:pt x="7294" y="2222"/>
                  </a:cubicBezTo>
                  <a:cubicBezTo>
                    <a:pt x="7209" y="2222"/>
                    <a:pt x="7124" y="2221"/>
                    <a:pt x="7039" y="2221"/>
                  </a:cubicBezTo>
                  <a:cubicBezTo>
                    <a:pt x="6955" y="2221"/>
                    <a:pt x="6870" y="2222"/>
                    <a:pt x="6785" y="2228"/>
                  </a:cubicBezTo>
                  <a:lnTo>
                    <a:pt x="6776" y="2228"/>
                  </a:lnTo>
                  <a:cubicBezTo>
                    <a:pt x="6703" y="2226"/>
                    <a:pt x="6628" y="2226"/>
                    <a:pt x="6554" y="2226"/>
                  </a:cubicBezTo>
                  <a:cubicBezTo>
                    <a:pt x="6554" y="2218"/>
                    <a:pt x="6554" y="2213"/>
                    <a:pt x="6554" y="2207"/>
                  </a:cubicBezTo>
                  <a:cubicBezTo>
                    <a:pt x="6576" y="2136"/>
                    <a:pt x="6565" y="2056"/>
                    <a:pt x="6572" y="1984"/>
                  </a:cubicBezTo>
                  <a:cubicBezTo>
                    <a:pt x="6578" y="1911"/>
                    <a:pt x="6595" y="1836"/>
                    <a:pt x="6593" y="1764"/>
                  </a:cubicBezTo>
                  <a:cubicBezTo>
                    <a:pt x="6634" y="1762"/>
                    <a:pt x="6677" y="1758"/>
                    <a:pt x="6720" y="1756"/>
                  </a:cubicBezTo>
                  <a:cubicBezTo>
                    <a:pt x="6746" y="1756"/>
                    <a:pt x="6774" y="1754"/>
                    <a:pt x="6802" y="1754"/>
                  </a:cubicBezTo>
                  <a:cubicBezTo>
                    <a:pt x="6954" y="1746"/>
                    <a:pt x="7105" y="1743"/>
                    <a:pt x="7258" y="1743"/>
                  </a:cubicBezTo>
                  <a:close/>
                  <a:moveTo>
                    <a:pt x="10399" y="1743"/>
                  </a:moveTo>
                  <a:cubicBezTo>
                    <a:pt x="10430" y="1743"/>
                    <a:pt x="10461" y="1743"/>
                    <a:pt x="10491" y="1743"/>
                  </a:cubicBezTo>
                  <a:lnTo>
                    <a:pt x="10536" y="1743"/>
                  </a:lnTo>
                  <a:cubicBezTo>
                    <a:pt x="10532" y="1749"/>
                    <a:pt x="10531" y="1752"/>
                    <a:pt x="10529" y="1760"/>
                  </a:cubicBezTo>
                  <a:cubicBezTo>
                    <a:pt x="10488" y="1903"/>
                    <a:pt x="10506" y="2067"/>
                    <a:pt x="10512" y="2220"/>
                  </a:cubicBezTo>
                  <a:cubicBezTo>
                    <a:pt x="10486" y="2220"/>
                    <a:pt x="10460" y="2222"/>
                    <a:pt x="10435" y="2222"/>
                  </a:cubicBezTo>
                  <a:cubicBezTo>
                    <a:pt x="10351" y="2222"/>
                    <a:pt x="10265" y="2221"/>
                    <a:pt x="10180" y="2221"/>
                  </a:cubicBezTo>
                  <a:cubicBezTo>
                    <a:pt x="10095" y="2221"/>
                    <a:pt x="10010" y="2222"/>
                    <a:pt x="9926" y="2228"/>
                  </a:cubicBezTo>
                  <a:lnTo>
                    <a:pt x="9917" y="2228"/>
                  </a:lnTo>
                  <a:cubicBezTo>
                    <a:pt x="9844" y="2226"/>
                    <a:pt x="9770" y="2226"/>
                    <a:pt x="9695" y="2226"/>
                  </a:cubicBezTo>
                  <a:cubicBezTo>
                    <a:pt x="9695" y="2218"/>
                    <a:pt x="9695" y="2213"/>
                    <a:pt x="9695" y="2207"/>
                  </a:cubicBezTo>
                  <a:cubicBezTo>
                    <a:pt x="9718" y="2136"/>
                    <a:pt x="9706" y="2056"/>
                    <a:pt x="9712" y="1984"/>
                  </a:cubicBezTo>
                  <a:cubicBezTo>
                    <a:pt x="9719" y="1911"/>
                    <a:pt x="9736" y="1836"/>
                    <a:pt x="9733" y="1764"/>
                  </a:cubicBezTo>
                  <a:cubicBezTo>
                    <a:pt x="9775" y="1762"/>
                    <a:pt x="9818" y="1758"/>
                    <a:pt x="9859" y="1756"/>
                  </a:cubicBezTo>
                  <a:cubicBezTo>
                    <a:pt x="9887" y="1756"/>
                    <a:pt x="9915" y="1754"/>
                    <a:pt x="9941" y="1754"/>
                  </a:cubicBezTo>
                  <a:cubicBezTo>
                    <a:pt x="10095" y="1746"/>
                    <a:pt x="10246" y="1743"/>
                    <a:pt x="10399" y="1743"/>
                  </a:cubicBezTo>
                  <a:close/>
                  <a:moveTo>
                    <a:pt x="13540" y="1743"/>
                  </a:moveTo>
                  <a:cubicBezTo>
                    <a:pt x="13570" y="1743"/>
                    <a:pt x="13601" y="1743"/>
                    <a:pt x="13631" y="1743"/>
                  </a:cubicBezTo>
                  <a:lnTo>
                    <a:pt x="13676" y="1743"/>
                  </a:lnTo>
                  <a:cubicBezTo>
                    <a:pt x="13674" y="1749"/>
                    <a:pt x="13672" y="1752"/>
                    <a:pt x="13670" y="1760"/>
                  </a:cubicBezTo>
                  <a:cubicBezTo>
                    <a:pt x="13629" y="1903"/>
                    <a:pt x="13646" y="2067"/>
                    <a:pt x="13652" y="2220"/>
                  </a:cubicBezTo>
                  <a:cubicBezTo>
                    <a:pt x="13627" y="2220"/>
                    <a:pt x="13601" y="2222"/>
                    <a:pt x="13577" y="2222"/>
                  </a:cubicBezTo>
                  <a:cubicBezTo>
                    <a:pt x="13492" y="2222"/>
                    <a:pt x="13407" y="2221"/>
                    <a:pt x="13322" y="2221"/>
                  </a:cubicBezTo>
                  <a:cubicBezTo>
                    <a:pt x="13237" y="2221"/>
                    <a:pt x="13152" y="2222"/>
                    <a:pt x="13068" y="2228"/>
                  </a:cubicBezTo>
                  <a:lnTo>
                    <a:pt x="13059" y="2228"/>
                  </a:lnTo>
                  <a:cubicBezTo>
                    <a:pt x="12984" y="2226"/>
                    <a:pt x="12911" y="2226"/>
                    <a:pt x="12837" y="2226"/>
                  </a:cubicBezTo>
                  <a:cubicBezTo>
                    <a:pt x="12837" y="2218"/>
                    <a:pt x="12837" y="2213"/>
                    <a:pt x="12837" y="2207"/>
                  </a:cubicBezTo>
                  <a:cubicBezTo>
                    <a:pt x="12857" y="2136"/>
                    <a:pt x="12848" y="2056"/>
                    <a:pt x="12854" y="1984"/>
                  </a:cubicBezTo>
                  <a:cubicBezTo>
                    <a:pt x="12859" y="1911"/>
                    <a:pt x="12878" y="1836"/>
                    <a:pt x="12874" y="1764"/>
                  </a:cubicBezTo>
                  <a:cubicBezTo>
                    <a:pt x="12917" y="1762"/>
                    <a:pt x="12958" y="1758"/>
                    <a:pt x="13001" y="1756"/>
                  </a:cubicBezTo>
                  <a:cubicBezTo>
                    <a:pt x="13029" y="1756"/>
                    <a:pt x="13055" y="1754"/>
                    <a:pt x="13083" y="1754"/>
                  </a:cubicBezTo>
                  <a:cubicBezTo>
                    <a:pt x="13235" y="1746"/>
                    <a:pt x="13387" y="1743"/>
                    <a:pt x="13540" y="1743"/>
                  </a:cubicBezTo>
                  <a:close/>
                  <a:moveTo>
                    <a:pt x="16681" y="1743"/>
                  </a:moveTo>
                  <a:cubicBezTo>
                    <a:pt x="16711" y="1743"/>
                    <a:pt x="16742" y="1743"/>
                    <a:pt x="16773" y="1743"/>
                  </a:cubicBezTo>
                  <a:lnTo>
                    <a:pt x="16817" y="1743"/>
                  </a:lnTo>
                  <a:cubicBezTo>
                    <a:pt x="16815" y="1749"/>
                    <a:pt x="16812" y="1752"/>
                    <a:pt x="16810" y="1760"/>
                  </a:cubicBezTo>
                  <a:cubicBezTo>
                    <a:pt x="16771" y="1903"/>
                    <a:pt x="16787" y="2067"/>
                    <a:pt x="16793" y="2220"/>
                  </a:cubicBezTo>
                  <a:cubicBezTo>
                    <a:pt x="16767" y="2220"/>
                    <a:pt x="16743" y="2222"/>
                    <a:pt x="16717" y="2222"/>
                  </a:cubicBezTo>
                  <a:cubicBezTo>
                    <a:pt x="16633" y="2222"/>
                    <a:pt x="16548" y="2221"/>
                    <a:pt x="16463" y="2221"/>
                  </a:cubicBezTo>
                  <a:cubicBezTo>
                    <a:pt x="16378" y="2221"/>
                    <a:pt x="16292" y="2222"/>
                    <a:pt x="16208" y="2228"/>
                  </a:cubicBezTo>
                  <a:lnTo>
                    <a:pt x="16200" y="2228"/>
                  </a:lnTo>
                  <a:cubicBezTo>
                    <a:pt x="16126" y="2226"/>
                    <a:pt x="16051" y="2226"/>
                    <a:pt x="15976" y="2226"/>
                  </a:cubicBezTo>
                  <a:cubicBezTo>
                    <a:pt x="15976" y="2218"/>
                    <a:pt x="15976" y="2213"/>
                    <a:pt x="15978" y="2207"/>
                  </a:cubicBezTo>
                  <a:cubicBezTo>
                    <a:pt x="15999" y="2136"/>
                    <a:pt x="15988" y="2056"/>
                    <a:pt x="15995" y="1984"/>
                  </a:cubicBezTo>
                  <a:cubicBezTo>
                    <a:pt x="16001" y="1911"/>
                    <a:pt x="16017" y="1836"/>
                    <a:pt x="16016" y="1764"/>
                  </a:cubicBezTo>
                  <a:cubicBezTo>
                    <a:pt x="16059" y="1762"/>
                    <a:pt x="16100" y="1758"/>
                    <a:pt x="16142" y="1756"/>
                  </a:cubicBezTo>
                  <a:cubicBezTo>
                    <a:pt x="16169" y="1756"/>
                    <a:pt x="16196" y="1754"/>
                    <a:pt x="16224" y="1754"/>
                  </a:cubicBezTo>
                  <a:cubicBezTo>
                    <a:pt x="16377" y="1746"/>
                    <a:pt x="16528" y="1743"/>
                    <a:pt x="16681" y="1743"/>
                  </a:cubicBezTo>
                  <a:close/>
                  <a:moveTo>
                    <a:pt x="19822" y="1743"/>
                  </a:moveTo>
                  <a:cubicBezTo>
                    <a:pt x="19853" y="1743"/>
                    <a:pt x="19883" y="1743"/>
                    <a:pt x="19914" y="1743"/>
                  </a:cubicBezTo>
                  <a:lnTo>
                    <a:pt x="19959" y="1743"/>
                  </a:lnTo>
                  <a:cubicBezTo>
                    <a:pt x="19955" y="1749"/>
                    <a:pt x="19953" y="1752"/>
                    <a:pt x="19951" y="1760"/>
                  </a:cubicBezTo>
                  <a:cubicBezTo>
                    <a:pt x="19912" y="1903"/>
                    <a:pt x="19929" y="2067"/>
                    <a:pt x="19935" y="2220"/>
                  </a:cubicBezTo>
                  <a:cubicBezTo>
                    <a:pt x="19909" y="2220"/>
                    <a:pt x="19884" y="2222"/>
                    <a:pt x="19858" y="2222"/>
                  </a:cubicBezTo>
                  <a:cubicBezTo>
                    <a:pt x="19773" y="2222"/>
                    <a:pt x="19689" y="2221"/>
                    <a:pt x="19604" y="2221"/>
                  </a:cubicBezTo>
                  <a:cubicBezTo>
                    <a:pt x="19519" y="2221"/>
                    <a:pt x="19434" y="2222"/>
                    <a:pt x="19349" y="2228"/>
                  </a:cubicBezTo>
                  <a:lnTo>
                    <a:pt x="19340" y="2228"/>
                  </a:lnTo>
                  <a:cubicBezTo>
                    <a:pt x="19267" y="2226"/>
                    <a:pt x="19193" y="2226"/>
                    <a:pt x="19118" y="2226"/>
                  </a:cubicBezTo>
                  <a:cubicBezTo>
                    <a:pt x="19118" y="2218"/>
                    <a:pt x="19118" y="2213"/>
                    <a:pt x="19118" y="2207"/>
                  </a:cubicBezTo>
                  <a:cubicBezTo>
                    <a:pt x="19140" y="2136"/>
                    <a:pt x="19129" y="2056"/>
                    <a:pt x="19135" y="1984"/>
                  </a:cubicBezTo>
                  <a:cubicBezTo>
                    <a:pt x="19142" y="1911"/>
                    <a:pt x="19159" y="1836"/>
                    <a:pt x="19157" y="1764"/>
                  </a:cubicBezTo>
                  <a:cubicBezTo>
                    <a:pt x="19198" y="1762"/>
                    <a:pt x="19241" y="1758"/>
                    <a:pt x="19282" y="1756"/>
                  </a:cubicBezTo>
                  <a:cubicBezTo>
                    <a:pt x="19310" y="1756"/>
                    <a:pt x="19338" y="1754"/>
                    <a:pt x="19364" y="1754"/>
                  </a:cubicBezTo>
                  <a:cubicBezTo>
                    <a:pt x="19518" y="1746"/>
                    <a:pt x="19669" y="1743"/>
                    <a:pt x="19822" y="1743"/>
                  </a:cubicBezTo>
                  <a:close/>
                  <a:moveTo>
                    <a:pt x="22964" y="1743"/>
                  </a:moveTo>
                  <a:cubicBezTo>
                    <a:pt x="22994" y="1743"/>
                    <a:pt x="23025" y="1743"/>
                    <a:pt x="23056" y="1743"/>
                  </a:cubicBezTo>
                  <a:lnTo>
                    <a:pt x="23099" y="1743"/>
                  </a:lnTo>
                  <a:cubicBezTo>
                    <a:pt x="23097" y="1749"/>
                    <a:pt x="23095" y="1752"/>
                    <a:pt x="23093" y="1760"/>
                  </a:cubicBezTo>
                  <a:cubicBezTo>
                    <a:pt x="23052" y="1903"/>
                    <a:pt x="23069" y="2067"/>
                    <a:pt x="23076" y="2220"/>
                  </a:cubicBezTo>
                  <a:cubicBezTo>
                    <a:pt x="23050" y="2220"/>
                    <a:pt x="23024" y="2222"/>
                    <a:pt x="23000" y="2222"/>
                  </a:cubicBezTo>
                  <a:cubicBezTo>
                    <a:pt x="22915" y="2222"/>
                    <a:pt x="22830" y="2221"/>
                    <a:pt x="22745" y="2221"/>
                  </a:cubicBezTo>
                  <a:cubicBezTo>
                    <a:pt x="22659" y="2221"/>
                    <a:pt x="22575" y="2222"/>
                    <a:pt x="22491" y="2228"/>
                  </a:cubicBezTo>
                  <a:lnTo>
                    <a:pt x="22481" y="2228"/>
                  </a:lnTo>
                  <a:cubicBezTo>
                    <a:pt x="22409" y="2226"/>
                    <a:pt x="22334" y="2226"/>
                    <a:pt x="22260" y="2226"/>
                  </a:cubicBezTo>
                  <a:cubicBezTo>
                    <a:pt x="22260" y="2218"/>
                    <a:pt x="22260" y="2213"/>
                    <a:pt x="22260" y="2207"/>
                  </a:cubicBezTo>
                  <a:cubicBezTo>
                    <a:pt x="22280" y="2136"/>
                    <a:pt x="22271" y="2056"/>
                    <a:pt x="22276" y="1984"/>
                  </a:cubicBezTo>
                  <a:cubicBezTo>
                    <a:pt x="22284" y="1911"/>
                    <a:pt x="22301" y="1836"/>
                    <a:pt x="22297" y="1764"/>
                  </a:cubicBezTo>
                  <a:cubicBezTo>
                    <a:pt x="22340" y="1762"/>
                    <a:pt x="22383" y="1758"/>
                    <a:pt x="22424" y="1756"/>
                  </a:cubicBezTo>
                  <a:cubicBezTo>
                    <a:pt x="22452" y="1756"/>
                    <a:pt x="22478" y="1754"/>
                    <a:pt x="22506" y="1754"/>
                  </a:cubicBezTo>
                  <a:cubicBezTo>
                    <a:pt x="22659" y="1746"/>
                    <a:pt x="22811" y="1743"/>
                    <a:pt x="22964" y="1743"/>
                  </a:cubicBezTo>
                  <a:close/>
                  <a:moveTo>
                    <a:pt x="26103" y="1743"/>
                  </a:moveTo>
                  <a:cubicBezTo>
                    <a:pt x="26134" y="1743"/>
                    <a:pt x="26165" y="1743"/>
                    <a:pt x="26195" y="1743"/>
                  </a:cubicBezTo>
                  <a:lnTo>
                    <a:pt x="26240" y="1743"/>
                  </a:lnTo>
                  <a:cubicBezTo>
                    <a:pt x="26238" y="1749"/>
                    <a:pt x="26234" y="1752"/>
                    <a:pt x="26234" y="1760"/>
                  </a:cubicBezTo>
                  <a:cubicBezTo>
                    <a:pt x="26193" y="1903"/>
                    <a:pt x="26210" y="2067"/>
                    <a:pt x="26216" y="2220"/>
                  </a:cubicBezTo>
                  <a:cubicBezTo>
                    <a:pt x="26192" y="2220"/>
                    <a:pt x="26166" y="2222"/>
                    <a:pt x="26139" y="2222"/>
                  </a:cubicBezTo>
                  <a:cubicBezTo>
                    <a:pt x="26056" y="2222"/>
                    <a:pt x="25971" y="2221"/>
                    <a:pt x="25886" y="2221"/>
                  </a:cubicBezTo>
                  <a:cubicBezTo>
                    <a:pt x="25801" y="2221"/>
                    <a:pt x="25715" y="2222"/>
                    <a:pt x="25630" y="2228"/>
                  </a:cubicBezTo>
                  <a:lnTo>
                    <a:pt x="25623" y="2228"/>
                  </a:lnTo>
                  <a:cubicBezTo>
                    <a:pt x="25548" y="2226"/>
                    <a:pt x="25474" y="2226"/>
                    <a:pt x="25401" y="2226"/>
                  </a:cubicBezTo>
                  <a:cubicBezTo>
                    <a:pt x="25401" y="2218"/>
                    <a:pt x="25401" y="2213"/>
                    <a:pt x="25401" y="2207"/>
                  </a:cubicBezTo>
                  <a:cubicBezTo>
                    <a:pt x="25422" y="2136"/>
                    <a:pt x="25410" y="2056"/>
                    <a:pt x="25418" y="1984"/>
                  </a:cubicBezTo>
                  <a:cubicBezTo>
                    <a:pt x="25423" y="1911"/>
                    <a:pt x="25442" y="1836"/>
                    <a:pt x="25438" y="1764"/>
                  </a:cubicBezTo>
                  <a:cubicBezTo>
                    <a:pt x="25481" y="1762"/>
                    <a:pt x="25522" y="1758"/>
                    <a:pt x="25565" y="1756"/>
                  </a:cubicBezTo>
                  <a:cubicBezTo>
                    <a:pt x="25593" y="1756"/>
                    <a:pt x="25619" y="1754"/>
                    <a:pt x="25647" y="1754"/>
                  </a:cubicBezTo>
                  <a:cubicBezTo>
                    <a:pt x="25799" y="1746"/>
                    <a:pt x="25950" y="1743"/>
                    <a:pt x="26103" y="1743"/>
                  </a:cubicBezTo>
                  <a:close/>
                  <a:moveTo>
                    <a:pt x="29245" y="1743"/>
                  </a:moveTo>
                  <a:cubicBezTo>
                    <a:pt x="29275" y="1743"/>
                    <a:pt x="29306" y="1743"/>
                    <a:pt x="29337" y="1743"/>
                  </a:cubicBezTo>
                  <a:lnTo>
                    <a:pt x="29382" y="1743"/>
                  </a:lnTo>
                  <a:cubicBezTo>
                    <a:pt x="29378" y="1749"/>
                    <a:pt x="29376" y="1752"/>
                    <a:pt x="29374" y="1760"/>
                  </a:cubicBezTo>
                  <a:cubicBezTo>
                    <a:pt x="29335" y="1903"/>
                    <a:pt x="29352" y="2067"/>
                    <a:pt x="29357" y="2220"/>
                  </a:cubicBezTo>
                  <a:cubicBezTo>
                    <a:pt x="29331" y="2220"/>
                    <a:pt x="29307" y="2222"/>
                    <a:pt x="29281" y="2222"/>
                  </a:cubicBezTo>
                  <a:cubicBezTo>
                    <a:pt x="29196" y="2222"/>
                    <a:pt x="29111" y="2221"/>
                    <a:pt x="29026" y="2221"/>
                  </a:cubicBezTo>
                  <a:cubicBezTo>
                    <a:pt x="28942" y="2221"/>
                    <a:pt x="28857" y="2222"/>
                    <a:pt x="28772" y="2228"/>
                  </a:cubicBezTo>
                  <a:lnTo>
                    <a:pt x="28763" y="2228"/>
                  </a:lnTo>
                  <a:cubicBezTo>
                    <a:pt x="28690" y="2226"/>
                    <a:pt x="28615" y="2226"/>
                    <a:pt x="28541" y="2226"/>
                  </a:cubicBezTo>
                  <a:cubicBezTo>
                    <a:pt x="28541" y="2218"/>
                    <a:pt x="28541" y="2213"/>
                    <a:pt x="28541" y="2207"/>
                  </a:cubicBezTo>
                  <a:cubicBezTo>
                    <a:pt x="28563" y="2136"/>
                    <a:pt x="28552" y="2056"/>
                    <a:pt x="28559" y="1984"/>
                  </a:cubicBezTo>
                  <a:cubicBezTo>
                    <a:pt x="28565" y="1911"/>
                    <a:pt x="28582" y="1836"/>
                    <a:pt x="28580" y="1764"/>
                  </a:cubicBezTo>
                  <a:cubicBezTo>
                    <a:pt x="28621" y="1762"/>
                    <a:pt x="28664" y="1758"/>
                    <a:pt x="28707" y="1756"/>
                  </a:cubicBezTo>
                  <a:cubicBezTo>
                    <a:pt x="28733" y="1756"/>
                    <a:pt x="28761" y="1754"/>
                    <a:pt x="28787" y="1754"/>
                  </a:cubicBezTo>
                  <a:cubicBezTo>
                    <a:pt x="28941" y="1746"/>
                    <a:pt x="29092" y="1743"/>
                    <a:pt x="29245" y="1743"/>
                  </a:cubicBezTo>
                  <a:close/>
                  <a:moveTo>
                    <a:pt x="32386" y="1743"/>
                  </a:moveTo>
                  <a:cubicBezTo>
                    <a:pt x="32417" y="1743"/>
                    <a:pt x="32448" y="1743"/>
                    <a:pt x="32478" y="1743"/>
                  </a:cubicBezTo>
                  <a:lnTo>
                    <a:pt x="32523" y="1743"/>
                  </a:lnTo>
                  <a:cubicBezTo>
                    <a:pt x="32519" y="1749"/>
                    <a:pt x="32518" y="1752"/>
                    <a:pt x="32516" y="1760"/>
                  </a:cubicBezTo>
                  <a:cubicBezTo>
                    <a:pt x="32475" y="1903"/>
                    <a:pt x="32491" y="2067"/>
                    <a:pt x="32499" y="2220"/>
                  </a:cubicBezTo>
                  <a:cubicBezTo>
                    <a:pt x="32473" y="2220"/>
                    <a:pt x="32447" y="2222"/>
                    <a:pt x="32422" y="2222"/>
                  </a:cubicBezTo>
                  <a:cubicBezTo>
                    <a:pt x="32338" y="2222"/>
                    <a:pt x="32252" y="2221"/>
                    <a:pt x="32167" y="2221"/>
                  </a:cubicBezTo>
                  <a:cubicBezTo>
                    <a:pt x="32082" y="2221"/>
                    <a:pt x="31997" y="2222"/>
                    <a:pt x="31914" y="2228"/>
                  </a:cubicBezTo>
                  <a:lnTo>
                    <a:pt x="31904" y="2228"/>
                  </a:lnTo>
                  <a:cubicBezTo>
                    <a:pt x="31831" y="2226"/>
                    <a:pt x="31757" y="2226"/>
                    <a:pt x="31682" y="2226"/>
                  </a:cubicBezTo>
                  <a:cubicBezTo>
                    <a:pt x="31682" y="2218"/>
                    <a:pt x="31682" y="2213"/>
                    <a:pt x="31682" y="2207"/>
                  </a:cubicBezTo>
                  <a:cubicBezTo>
                    <a:pt x="31705" y="2136"/>
                    <a:pt x="31694" y="2056"/>
                    <a:pt x="31699" y="1984"/>
                  </a:cubicBezTo>
                  <a:cubicBezTo>
                    <a:pt x="31707" y="1911"/>
                    <a:pt x="31723" y="1836"/>
                    <a:pt x="31720" y="1764"/>
                  </a:cubicBezTo>
                  <a:cubicBezTo>
                    <a:pt x="31762" y="1762"/>
                    <a:pt x="31805" y="1758"/>
                    <a:pt x="31846" y="1756"/>
                  </a:cubicBezTo>
                  <a:cubicBezTo>
                    <a:pt x="31874" y="1756"/>
                    <a:pt x="31902" y="1754"/>
                    <a:pt x="31928" y="1754"/>
                  </a:cubicBezTo>
                  <a:cubicBezTo>
                    <a:pt x="32082" y="1746"/>
                    <a:pt x="32233" y="1743"/>
                    <a:pt x="32386" y="1743"/>
                  </a:cubicBezTo>
                  <a:close/>
                  <a:moveTo>
                    <a:pt x="38810" y="1743"/>
                  </a:moveTo>
                  <a:cubicBezTo>
                    <a:pt x="38840" y="1743"/>
                    <a:pt x="38871" y="1743"/>
                    <a:pt x="38901" y="1743"/>
                  </a:cubicBezTo>
                  <a:lnTo>
                    <a:pt x="38946" y="1743"/>
                  </a:lnTo>
                  <a:cubicBezTo>
                    <a:pt x="38944" y="1749"/>
                    <a:pt x="38942" y="1752"/>
                    <a:pt x="38940" y="1760"/>
                  </a:cubicBezTo>
                  <a:cubicBezTo>
                    <a:pt x="38899" y="1903"/>
                    <a:pt x="38916" y="2067"/>
                    <a:pt x="38922" y="2220"/>
                  </a:cubicBezTo>
                  <a:cubicBezTo>
                    <a:pt x="38898" y="2220"/>
                    <a:pt x="38872" y="2222"/>
                    <a:pt x="38847" y="2222"/>
                  </a:cubicBezTo>
                  <a:cubicBezTo>
                    <a:pt x="38762" y="2222"/>
                    <a:pt x="38677" y="2221"/>
                    <a:pt x="38592" y="2221"/>
                  </a:cubicBezTo>
                  <a:cubicBezTo>
                    <a:pt x="38507" y="2221"/>
                    <a:pt x="38422" y="2222"/>
                    <a:pt x="38338" y="2228"/>
                  </a:cubicBezTo>
                  <a:lnTo>
                    <a:pt x="38329" y="2228"/>
                  </a:lnTo>
                  <a:cubicBezTo>
                    <a:pt x="38254" y="2226"/>
                    <a:pt x="38182" y="2226"/>
                    <a:pt x="38107" y="2226"/>
                  </a:cubicBezTo>
                  <a:cubicBezTo>
                    <a:pt x="38107" y="2218"/>
                    <a:pt x="38107" y="2213"/>
                    <a:pt x="38107" y="2207"/>
                  </a:cubicBezTo>
                  <a:cubicBezTo>
                    <a:pt x="38128" y="2136"/>
                    <a:pt x="38118" y="2056"/>
                    <a:pt x="38124" y="1984"/>
                  </a:cubicBezTo>
                  <a:cubicBezTo>
                    <a:pt x="38129" y="1911"/>
                    <a:pt x="38148" y="1836"/>
                    <a:pt x="38144" y="1764"/>
                  </a:cubicBezTo>
                  <a:cubicBezTo>
                    <a:pt x="38187" y="1762"/>
                    <a:pt x="38228" y="1758"/>
                    <a:pt x="38271" y="1756"/>
                  </a:cubicBezTo>
                  <a:cubicBezTo>
                    <a:pt x="38299" y="1756"/>
                    <a:pt x="38325" y="1754"/>
                    <a:pt x="38353" y="1754"/>
                  </a:cubicBezTo>
                  <a:cubicBezTo>
                    <a:pt x="38505" y="1746"/>
                    <a:pt x="38658" y="1743"/>
                    <a:pt x="38810" y="1743"/>
                  </a:cubicBezTo>
                  <a:close/>
                  <a:moveTo>
                    <a:pt x="41951" y="1743"/>
                  </a:moveTo>
                  <a:cubicBezTo>
                    <a:pt x="41981" y="1743"/>
                    <a:pt x="42012" y="1743"/>
                    <a:pt x="42043" y="1743"/>
                  </a:cubicBezTo>
                  <a:lnTo>
                    <a:pt x="42088" y="1743"/>
                  </a:lnTo>
                  <a:cubicBezTo>
                    <a:pt x="42086" y="1749"/>
                    <a:pt x="42082" y="1752"/>
                    <a:pt x="42080" y="1760"/>
                  </a:cubicBezTo>
                  <a:cubicBezTo>
                    <a:pt x="42041" y="1903"/>
                    <a:pt x="42058" y="2067"/>
                    <a:pt x="42063" y="2220"/>
                  </a:cubicBezTo>
                  <a:cubicBezTo>
                    <a:pt x="42039" y="2220"/>
                    <a:pt x="42013" y="2222"/>
                    <a:pt x="41987" y="2222"/>
                  </a:cubicBezTo>
                  <a:cubicBezTo>
                    <a:pt x="41903" y="2222"/>
                    <a:pt x="41818" y="2221"/>
                    <a:pt x="41733" y="2221"/>
                  </a:cubicBezTo>
                  <a:cubicBezTo>
                    <a:pt x="41648" y="2221"/>
                    <a:pt x="41563" y="2222"/>
                    <a:pt x="41478" y="2228"/>
                  </a:cubicBezTo>
                  <a:lnTo>
                    <a:pt x="41471" y="2228"/>
                  </a:lnTo>
                  <a:cubicBezTo>
                    <a:pt x="41396" y="2226"/>
                    <a:pt x="41321" y="2226"/>
                    <a:pt x="41247" y="2226"/>
                  </a:cubicBezTo>
                  <a:cubicBezTo>
                    <a:pt x="41247" y="2218"/>
                    <a:pt x="41247" y="2213"/>
                    <a:pt x="41249" y="2207"/>
                  </a:cubicBezTo>
                  <a:cubicBezTo>
                    <a:pt x="41269" y="2136"/>
                    <a:pt x="41258" y="2056"/>
                    <a:pt x="41265" y="1984"/>
                  </a:cubicBezTo>
                  <a:cubicBezTo>
                    <a:pt x="41271" y="1911"/>
                    <a:pt x="41290" y="1836"/>
                    <a:pt x="41286" y="1764"/>
                  </a:cubicBezTo>
                  <a:cubicBezTo>
                    <a:pt x="41329" y="1762"/>
                    <a:pt x="41370" y="1758"/>
                    <a:pt x="41413" y="1756"/>
                  </a:cubicBezTo>
                  <a:cubicBezTo>
                    <a:pt x="41439" y="1756"/>
                    <a:pt x="41467" y="1754"/>
                    <a:pt x="41495" y="1754"/>
                  </a:cubicBezTo>
                  <a:cubicBezTo>
                    <a:pt x="41647" y="1746"/>
                    <a:pt x="41798" y="1743"/>
                    <a:pt x="41951" y="1743"/>
                  </a:cubicBezTo>
                  <a:close/>
                  <a:moveTo>
                    <a:pt x="45092" y="1743"/>
                  </a:moveTo>
                  <a:cubicBezTo>
                    <a:pt x="45123" y="1743"/>
                    <a:pt x="45154" y="1743"/>
                    <a:pt x="45184" y="1743"/>
                  </a:cubicBezTo>
                  <a:lnTo>
                    <a:pt x="45229" y="1743"/>
                  </a:lnTo>
                  <a:cubicBezTo>
                    <a:pt x="45225" y="1749"/>
                    <a:pt x="45224" y="1752"/>
                    <a:pt x="45222" y="1760"/>
                  </a:cubicBezTo>
                  <a:cubicBezTo>
                    <a:pt x="45183" y="1903"/>
                    <a:pt x="45199" y="2067"/>
                    <a:pt x="45205" y="2220"/>
                  </a:cubicBezTo>
                  <a:cubicBezTo>
                    <a:pt x="45179" y="2220"/>
                    <a:pt x="45155" y="2222"/>
                    <a:pt x="45128" y="2222"/>
                  </a:cubicBezTo>
                  <a:cubicBezTo>
                    <a:pt x="45044" y="2222"/>
                    <a:pt x="44959" y="2221"/>
                    <a:pt x="44874" y="2221"/>
                  </a:cubicBezTo>
                  <a:cubicBezTo>
                    <a:pt x="44789" y="2221"/>
                    <a:pt x="44704" y="2222"/>
                    <a:pt x="44620" y="2228"/>
                  </a:cubicBezTo>
                  <a:lnTo>
                    <a:pt x="44610" y="2228"/>
                  </a:lnTo>
                  <a:cubicBezTo>
                    <a:pt x="44537" y="2226"/>
                    <a:pt x="44463" y="2226"/>
                    <a:pt x="44388" y="2226"/>
                  </a:cubicBezTo>
                  <a:cubicBezTo>
                    <a:pt x="44388" y="2218"/>
                    <a:pt x="44388" y="2213"/>
                    <a:pt x="44388" y="2207"/>
                  </a:cubicBezTo>
                  <a:cubicBezTo>
                    <a:pt x="44411" y="2136"/>
                    <a:pt x="44400" y="2056"/>
                    <a:pt x="44405" y="1984"/>
                  </a:cubicBezTo>
                  <a:cubicBezTo>
                    <a:pt x="44413" y="1911"/>
                    <a:pt x="44429" y="1836"/>
                    <a:pt x="44427" y="1764"/>
                  </a:cubicBezTo>
                  <a:cubicBezTo>
                    <a:pt x="44468" y="1762"/>
                    <a:pt x="44511" y="1758"/>
                    <a:pt x="44554" y="1756"/>
                  </a:cubicBezTo>
                  <a:cubicBezTo>
                    <a:pt x="44580" y="1756"/>
                    <a:pt x="44608" y="1754"/>
                    <a:pt x="44634" y="1754"/>
                  </a:cubicBezTo>
                  <a:cubicBezTo>
                    <a:pt x="44788" y="1746"/>
                    <a:pt x="44939" y="1743"/>
                    <a:pt x="45092" y="1743"/>
                  </a:cubicBezTo>
                  <a:close/>
                  <a:moveTo>
                    <a:pt x="48234" y="1743"/>
                  </a:moveTo>
                  <a:cubicBezTo>
                    <a:pt x="48265" y="1743"/>
                    <a:pt x="48295" y="1743"/>
                    <a:pt x="48326" y="1743"/>
                  </a:cubicBezTo>
                  <a:lnTo>
                    <a:pt x="48369" y="1743"/>
                  </a:lnTo>
                  <a:cubicBezTo>
                    <a:pt x="48367" y="1749"/>
                    <a:pt x="48365" y="1752"/>
                    <a:pt x="48363" y="1760"/>
                  </a:cubicBezTo>
                  <a:cubicBezTo>
                    <a:pt x="48322" y="1903"/>
                    <a:pt x="48339" y="2067"/>
                    <a:pt x="48346" y="2220"/>
                  </a:cubicBezTo>
                  <a:cubicBezTo>
                    <a:pt x="48320" y="2220"/>
                    <a:pt x="48294" y="2222"/>
                    <a:pt x="48270" y="2222"/>
                  </a:cubicBezTo>
                  <a:cubicBezTo>
                    <a:pt x="48185" y="2222"/>
                    <a:pt x="48100" y="2221"/>
                    <a:pt x="48015" y="2221"/>
                  </a:cubicBezTo>
                  <a:cubicBezTo>
                    <a:pt x="47930" y="2221"/>
                    <a:pt x="47845" y="2222"/>
                    <a:pt x="47761" y="2228"/>
                  </a:cubicBezTo>
                  <a:lnTo>
                    <a:pt x="47752" y="2228"/>
                  </a:lnTo>
                  <a:cubicBezTo>
                    <a:pt x="47679" y="2226"/>
                    <a:pt x="47604" y="2226"/>
                    <a:pt x="47530" y="2226"/>
                  </a:cubicBezTo>
                  <a:cubicBezTo>
                    <a:pt x="47530" y="2218"/>
                    <a:pt x="47530" y="2213"/>
                    <a:pt x="47530" y="2207"/>
                  </a:cubicBezTo>
                  <a:cubicBezTo>
                    <a:pt x="47550" y="2136"/>
                    <a:pt x="47541" y="2056"/>
                    <a:pt x="47547" y="1984"/>
                  </a:cubicBezTo>
                  <a:cubicBezTo>
                    <a:pt x="47554" y="1911"/>
                    <a:pt x="47571" y="1836"/>
                    <a:pt x="47567" y="1764"/>
                  </a:cubicBezTo>
                  <a:cubicBezTo>
                    <a:pt x="47610" y="1762"/>
                    <a:pt x="47653" y="1758"/>
                    <a:pt x="47694" y="1756"/>
                  </a:cubicBezTo>
                  <a:cubicBezTo>
                    <a:pt x="47722" y="1756"/>
                    <a:pt x="47748" y="1754"/>
                    <a:pt x="47776" y="1754"/>
                  </a:cubicBezTo>
                  <a:cubicBezTo>
                    <a:pt x="47930" y="1746"/>
                    <a:pt x="48081" y="1743"/>
                    <a:pt x="48234" y="1743"/>
                  </a:cubicBezTo>
                  <a:close/>
                  <a:moveTo>
                    <a:pt x="51374" y="1743"/>
                  </a:moveTo>
                  <a:cubicBezTo>
                    <a:pt x="51405" y="1743"/>
                    <a:pt x="51435" y="1743"/>
                    <a:pt x="51466" y="1743"/>
                  </a:cubicBezTo>
                  <a:lnTo>
                    <a:pt x="51510" y="1743"/>
                  </a:lnTo>
                  <a:cubicBezTo>
                    <a:pt x="51509" y="1749"/>
                    <a:pt x="51505" y="1752"/>
                    <a:pt x="51505" y="1760"/>
                  </a:cubicBezTo>
                  <a:cubicBezTo>
                    <a:pt x="51464" y="1903"/>
                    <a:pt x="51481" y="2067"/>
                    <a:pt x="51486" y="2220"/>
                  </a:cubicBezTo>
                  <a:cubicBezTo>
                    <a:pt x="51462" y="2220"/>
                    <a:pt x="51436" y="2222"/>
                    <a:pt x="51410" y="2222"/>
                  </a:cubicBezTo>
                  <a:cubicBezTo>
                    <a:pt x="51326" y="2222"/>
                    <a:pt x="51241" y="2221"/>
                    <a:pt x="51156" y="2221"/>
                  </a:cubicBezTo>
                  <a:cubicBezTo>
                    <a:pt x="51071" y="2221"/>
                    <a:pt x="50986" y="2222"/>
                    <a:pt x="50901" y="2228"/>
                  </a:cubicBezTo>
                  <a:lnTo>
                    <a:pt x="50893" y="2228"/>
                  </a:lnTo>
                  <a:cubicBezTo>
                    <a:pt x="50819" y="2226"/>
                    <a:pt x="50744" y="2226"/>
                    <a:pt x="50671" y="2226"/>
                  </a:cubicBezTo>
                  <a:cubicBezTo>
                    <a:pt x="50671" y="2218"/>
                    <a:pt x="50671" y="2213"/>
                    <a:pt x="50671" y="2207"/>
                  </a:cubicBezTo>
                  <a:cubicBezTo>
                    <a:pt x="50692" y="2136"/>
                    <a:pt x="50683" y="2056"/>
                    <a:pt x="50688" y="1984"/>
                  </a:cubicBezTo>
                  <a:cubicBezTo>
                    <a:pt x="50694" y="1911"/>
                    <a:pt x="50712" y="1836"/>
                    <a:pt x="50709" y="1764"/>
                  </a:cubicBezTo>
                  <a:cubicBezTo>
                    <a:pt x="50752" y="1762"/>
                    <a:pt x="50793" y="1758"/>
                    <a:pt x="50835" y="1756"/>
                  </a:cubicBezTo>
                  <a:cubicBezTo>
                    <a:pt x="50863" y="1756"/>
                    <a:pt x="50890" y="1754"/>
                    <a:pt x="50918" y="1754"/>
                  </a:cubicBezTo>
                  <a:cubicBezTo>
                    <a:pt x="51070" y="1746"/>
                    <a:pt x="51222" y="1743"/>
                    <a:pt x="51374" y="1743"/>
                  </a:cubicBezTo>
                  <a:close/>
                  <a:moveTo>
                    <a:pt x="54515" y="1743"/>
                  </a:moveTo>
                  <a:cubicBezTo>
                    <a:pt x="54546" y="1743"/>
                    <a:pt x="54576" y="1743"/>
                    <a:pt x="54607" y="1743"/>
                  </a:cubicBezTo>
                  <a:lnTo>
                    <a:pt x="54652" y="1743"/>
                  </a:lnTo>
                  <a:cubicBezTo>
                    <a:pt x="54648" y="1749"/>
                    <a:pt x="54646" y="1752"/>
                    <a:pt x="54644" y="1760"/>
                  </a:cubicBezTo>
                  <a:cubicBezTo>
                    <a:pt x="54605" y="1903"/>
                    <a:pt x="54622" y="2067"/>
                    <a:pt x="54628" y="2220"/>
                  </a:cubicBezTo>
                  <a:cubicBezTo>
                    <a:pt x="54602" y="2220"/>
                    <a:pt x="54577" y="2222"/>
                    <a:pt x="54551" y="2222"/>
                  </a:cubicBezTo>
                  <a:cubicBezTo>
                    <a:pt x="54466" y="2222"/>
                    <a:pt x="54382" y="2221"/>
                    <a:pt x="54297" y="2221"/>
                  </a:cubicBezTo>
                  <a:cubicBezTo>
                    <a:pt x="54212" y="2221"/>
                    <a:pt x="54127" y="2222"/>
                    <a:pt x="54042" y="2228"/>
                  </a:cubicBezTo>
                  <a:lnTo>
                    <a:pt x="54033" y="2228"/>
                  </a:lnTo>
                  <a:cubicBezTo>
                    <a:pt x="53960" y="2226"/>
                    <a:pt x="53886" y="2226"/>
                    <a:pt x="53811" y="2226"/>
                  </a:cubicBezTo>
                  <a:cubicBezTo>
                    <a:pt x="53811" y="2218"/>
                    <a:pt x="53811" y="2213"/>
                    <a:pt x="53811" y="2207"/>
                  </a:cubicBezTo>
                  <a:cubicBezTo>
                    <a:pt x="53833" y="2136"/>
                    <a:pt x="53822" y="2056"/>
                    <a:pt x="53830" y="1984"/>
                  </a:cubicBezTo>
                  <a:cubicBezTo>
                    <a:pt x="53835" y="1911"/>
                    <a:pt x="53852" y="1836"/>
                    <a:pt x="53850" y="1764"/>
                  </a:cubicBezTo>
                  <a:cubicBezTo>
                    <a:pt x="53891" y="1762"/>
                    <a:pt x="53934" y="1758"/>
                    <a:pt x="53977" y="1756"/>
                  </a:cubicBezTo>
                  <a:cubicBezTo>
                    <a:pt x="54003" y="1756"/>
                    <a:pt x="54031" y="1754"/>
                    <a:pt x="54059" y="1754"/>
                  </a:cubicBezTo>
                  <a:cubicBezTo>
                    <a:pt x="54211" y="1746"/>
                    <a:pt x="54362" y="1743"/>
                    <a:pt x="54515" y="1743"/>
                  </a:cubicBezTo>
                  <a:close/>
                  <a:moveTo>
                    <a:pt x="57657" y="1743"/>
                  </a:moveTo>
                  <a:cubicBezTo>
                    <a:pt x="57687" y="1743"/>
                    <a:pt x="57718" y="1743"/>
                    <a:pt x="57749" y="1743"/>
                  </a:cubicBezTo>
                  <a:lnTo>
                    <a:pt x="57793" y="1743"/>
                  </a:lnTo>
                  <a:cubicBezTo>
                    <a:pt x="57790" y="1749"/>
                    <a:pt x="57788" y="1752"/>
                    <a:pt x="57786" y="1760"/>
                  </a:cubicBezTo>
                  <a:cubicBezTo>
                    <a:pt x="57745" y="1903"/>
                    <a:pt x="57764" y="2067"/>
                    <a:pt x="57769" y="2220"/>
                  </a:cubicBezTo>
                  <a:cubicBezTo>
                    <a:pt x="57743" y="2220"/>
                    <a:pt x="57717" y="2222"/>
                    <a:pt x="57693" y="2222"/>
                  </a:cubicBezTo>
                  <a:cubicBezTo>
                    <a:pt x="57608" y="2222"/>
                    <a:pt x="57523" y="2221"/>
                    <a:pt x="57438" y="2221"/>
                  </a:cubicBezTo>
                  <a:cubicBezTo>
                    <a:pt x="57353" y="2221"/>
                    <a:pt x="57268" y="2222"/>
                    <a:pt x="57184" y="2228"/>
                  </a:cubicBezTo>
                  <a:lnTo>
                    <a:pt x="57174" y="2228"/>
                  </a:lnTo>
                  <a:cubicBezTo>
                    <a:pt x="57102" y="2226"/>
                    <a:pt x="57027" y="2226"/>
                    <a:pt x="56953" y="2226"/>
                  </a:cubicBezTo>
                  <a:cubicBezTo>
                    <a:pt x="56953" y="2218"/>
                    <a:pt x="56953" y="2213"/>
                    <a:pt x="56953" y="2207"/>
                  </a:cubicBezTo>
                  <a:cubicBezTo>
                    <a:pt x="56975" y="2136"/>
                    <a:pt x="56964" y="2056"/>
                    <a:pt x="56969" y="1984"/>
                  </a:cubicBezTo>
                  <a:cubicBezTo>
                    <a:pt x="56977" y="1911"/>
                    <a:pt x="56994" y="1836"/>
                    <a:pt x="56990" y="1764"/>
                  </a:cubicBezTo>
                  <a:cubicBezTo>
                    <a:pt x="57033" y="1762"/>
                    <a:pt x="57076" y="1758"/>
                    <a:pt x="57117" y="1756"/>
                  </a:cubicBezTo>
                  <a:cubicBezTo>
                    <a:pt x="57145" y="1756"/>
                    <a:pt x="57173" y="1754"/>
                    <a:pt x="57199" y="1754"/>
                  </a:cubicBezTo>
                  <a:cubicBezTo>
                    <a:pt x="57353" y="1746"/>
                    <a:pt x="57504" y="1743"/>
                    <a:pt x="57657" y="1743"/>
                  </a:cubicBezTo>
                  <a:close/>
                  <a:moveTo>
                    <a:pt x="60797" y="1743"/>
                  </a:moveTo>
                  <a:cubicBezTo>
                    <a:pt x="60828" y="1743"/>
                    <a:pt x="60858" y="1743"/>
                    <a:pt x="60888" y="1743"/>
                  </a:cubicBezTo>
                  <a:lnTo>
                    <a:pt x="60933" y="1743"/>
                  </a:lnTo>
                  <a:cubicBezTo>
                    <a:pt x="60931" y="1749"/>
                    <a:pt x="60929" y="1752"/>
                    <a:pt x="60928" y="1760"/>
                  </a:cubicBezTo>
                  <a:cubicBezTo>
                    <a:pt x="60887" y="1903"/>
                    <a:pt x="60903" y="2067"/>
                    <a:pt x="60909" y="2220"/>
                  </a:cubicBezTo>
                  <a:cubicBezTo>
                    <a:pt x="60885" y="2220"/>
                    <a:pt x="60859" y="2222"/>
                    <a:pt x="60832" y="2222"/>
                  </a:cubicBezTo>
                  <a:cubicBezTo>
                    <a:pt x="60749" y="2222"/>
                    <a:pt x="60664" y="2221"/>
                    <a:pt x="60579" y="2221"/>
                  </a:cubicBezTo>
                  <a:cubicBezTo>
                    <a:pt x="60494" y="2221"/>
                    <a:pt x="60409" y="2222"/>
                    <a:pt x="60325" y="2228"/>
                  </a:cubicBezTo>
                  <a:lnTo>
                    <a:pt x="60316" y="2228"/>
                  </a:lnTo>
                  <a:cubicBezTo>
                    <a:pt x="60241" y="2226"/>
                    <a:pt x="60169" y="2226"/>
                    <a:pt x="60094" y="2226"/>
                  </a:cubicBezTo>
                  <a:cubicBezTo>
                    <a:pt x="60094" y="2218"/>
                    <a:pt x="60094" y="2213"/>
                    <a:pt x="60094" y="2207"/>
                  </a:cubicBezTo>
                  <a:cubicBezTo>
                    <a:pt x="60115" y="2136"/>
                    <a:pt x="60105" y="2056"/>
                    <a:pt x="60111" y="1984"/>
                  </a:cubicBezTo>
                  <a:cubicBezTo>
                    <a:pt x="60117" y="1911"/>
                    <a:pt x="60135" y="1836"/>
                    <a:pt x="60131" y="1764"/>
                  </a:cubicBezTo>
                  <a:cubicBezTo>
                    <a:pt x="60174" y="1762"/>
                    <a:pt x="60215" y="1758"/>
                    <a:pt x="60258" y="1756"/>
                  </a:cubicBezTo>
                  <a:cubicBezTo>
                    <a:pt x="60286" y="1756"/>
                    <a:pt x="60312" y="1754"/>
                    <a:pt x="60340" y="1754"/>
                  </a:cubicBezTo>
                  <a:cubicBezTo>
                    <a:pt x="60493" y="1746"/>
                    <a:pt x="60645" y="1743"/>
                    <a:pt x="60797" y="1743"/>
                  </a:cubicBezTo>
                  <a:close/>
                  <a:moveTo>
                    <a:pt x="63938" y="1743"/>
                  </a:moveTo>
                  <a:cubicBezTo>
                    <a:pt x="63969" y="1743"/>
                    <a:pt x="63999" y="1743"/>
                    <a:pt x="64030" y="1743"/>
                  </a:cubicBezTo>
                  <a:lnTo>
                    <a:pt x="64075" y="1743"/>
                  </a:lnTo>
                  <a:cubicBezTo>
                    <a:pt x="64073" y="1749"/>
                    <a:pt x="64069" y="1752"/>
                    <a:pt x="64067" y="1760"/>
                  </a:cubicBezTo>
                  <a:cubicBezTo>
                    <a:pt x="64028" y="1903"/>
                    <a:pt x="64045" y="2067"/>
                    <a:pt x="64050" y="2220"/>
                  </a:cubicBezTo>
                  <a:cubicBezTo>
                    <a:pt x="64024" y="2220"/>
                    <a:pt x="64000" y="2222"/>
                    <a:pt x="63974" y="2222"/>
                  </a:cubicBezTo>
                  <a:cubicBezTo>
                    <a:pt x="63890" y="2222"/>
                    <a:pt x="63805" y="2221"/>
                    <a:pt x="63720" y="2221"/>
                  </a:cubicBezTo>
                  <a:cubicBezTo>
                    <a:pt x="63635" y="2221"/>
                    <a:pt x="63550" y="2222"/>
                    <a:pt x="63465" y="2228"/>
                  </a:cubicBezTo>
                  <a:lnTo>
                    <a:pt x="63458" y="2228"/>
                  </a:lnTo>
                  <a:cubicBezTo>
                    <a:pt x="63383" y="2226"/>
                    <a:pt x="63308" y="2226"/>
                    <a:pt x="63234" y="2226"/>
                  </a:cubicBezTo>
                  <a:cubicBezTo>
                    <a:pt x="63234" y="2218"/>
                    <a:pt x="63234" y="2213"/>
                    <a:pt x="63236" y="2207"/>
                  </a:cubicBezTo>
                  <a:cubicBezTo>
                    <a:pt x="63256" y="2136"/>
                    <a:pt x="63245" y="2056"/>
                    <a:pt x="63252" y="1984"/>
                  </a:cubicBezTo>
                  <a:cubicBezTo>
                    <a:pt x="63258" y="1911"/>
                    <a:pt x="63275" y="1836"/>
                    <a:pt x="63273" y="1764"/>
                  </a:cubicBezTo>
                  <a:cubicBezTo>
                    <a:pt x="63314" y="1762"/>
                    <a:pt x="63357" y="1758"/>
                    <a:pt x="63400" y="1756"/>
                  </a:cubicBezTo>
                  <a:cubicBezTo>
                    <a:pt x="63426" y="1756"/>
                    <a:pt x="63454" y="1754"/>
                    <a:pt x="63482" y="1754"/>
                  </a:cubicBezTo>
                  <a:cubicBezTo>
                    <a:pt x="63634" y="1746"/>
                    <a:pt x="63785" y="1743"/>
                    <a:pt x="63938" y="1743"/>
                  </a:cubicBezTo>
                  <a:close/>
                  <a:moveTo>
                    <a:pt x="67079" y="1743"/>
                  </a:moveTo>
                  <a:cubicBezTo>
                    <a:pt x="67110" y="1743"/>
                    <a:pt x="67141" y="1743"/>
                    <a:pt x="67171" y="1743"/>
                  </a:cubicBezTo>
                  <a:lnTo>
                    <a:pt x="67216" y="1743"/>
                  </a:lnTo>
                  <a:cubicBezTo>
                    <a:pt x="67213" y="1749"/>
                    <a:pt x="67211" y="1752"/>
                    <a:pt x="67209" y="1760"/>
                  </a:cubicBezTo>
                  <a:cubicBezTo>
                    <a:pt x="67170" y="1903"/>
                    <a:pt x="67186" y="2067"/>
                    <a:pt x="67192" y="2220"/>
                  </a:cubicBezTo>
                  <a:cubicBezTo>
                    <a:pt x="67166" y="2220"/>
                    <a:pt x="67142" y="2222"/>
                    <a:pt x="67116" y="2222"/>
                  </a:cubicBezTo>
                  <a:cubicBezTo>
                    <a:pt x="67031" y="2222"/>
                    <a:pt x="66946" y="2221"/>
                    <a:pt x="66861" y="2221"/>
                  </a:cubicBezTo>
                  <a:cubicBezTo>
                    <a:pt x="66776" y="2221"/>
                    <a:pt x="66691" y="2222"/>
                    <a:pt x="66607" y="2228"/>
                  </a:cubicBezTo>
                  <a:lnTo>
                    <a:pt x="66597" y="2228"/>
                  </a:lnTo>
                  <a:cubicBezTo>
                    <a:pt x="66525" y="2226"/>
                    <a:pt x="66450" y="2226"/>
                    <a:pt x="66375" y="2226"/>
                  </a:cubicBezTo>
                  <a:cubicBezTo>
                    <a:pt x="66375" y="2218"/>
                    <a:pt x="66375" y="2213"/>
                    <a:pt x="66375" y="2207"/>
                  </a:cubicBezTo>
                  <a:cubicBezTo>
                    <a:pt x="66398" y="2136"/>
                    <a:pt x="66387" y="2056"/>
                    <a:pt x="66392" y="1984"/>
                  </a:cubicBezTo>
                  <a:cubicBezTo>
                    <a:pt x="66400" y="1911"/>
                    <a:pt x="66416" y="1836"/>
                    <a:pt x="66415" y="1764"/>
                  </a:cubicBezTo>
                  <a:cubicBezTo>
                    <a:pt x="66456" y="1762"/>
                    <a:pt x="66498" y="1758"/>
                    <a:pt x="66539" y="1756"/>
                  </a:cubicBezTo>
                  <a:cubicBezTo>
                    <a:pt x="66567" y="1756"/>
                    <a:pt x="66595" y="1754"/>
                    <a:pt x="66621" y="1754"/>
                  </a:cubicBezTo>
                  <a:cubicBezTo>
                    <a:pt x="66775" y="1746"/>
                    <a:pt x="66927" y="1743"/>
                    <a:pt x="67079" y="1743"/>
                  </a:cubicBezTo>
                  <a:close/>
                  <a:moveTo>
                    <a:pt x="35670" y="1743"/>
                  </a:moveTo>
                  <a:cubicBezTo>
                    <a:pt x="35700" y="1743"/>
                    <a:pt x="35731" y="1743"/>
                    <a:pt x="35762" y="1743"/>
                  </a:cubicBezTo>
                  <a:lnTo>
                    <a:pt x="35806" y="1743"/>
                  </a:lnTo>
                  <a:cubicBezTo>
                    <a:pt x="35803" y="1749"/>
                    <a:pt x="35801" y="1752"/>
                    <a:pt x="35799" y="1760"/>
                  </a:cubicBezTo>
                  <a:cubicBezTo>
                    <a:pt x="35760" y="1903"/>
                    <a:pt x="35777" y="2067"/>
                    <a:pt x="35782" y="2220"/>
                  </a:cubicBezTo>
                  <a:cubicBezTo>
                    <a:pt x="35756" y="2220"/>
                    <a:pt x="35730" y="2222"/>
                    <a:pt x="35706" y="2222"/>
                  </a:cubicBezTo>
                  <a:cubicBezTo>
                    <a:pt x="35623" y="2222"/>
                    <a:pt x="35540" y="2221"/>
                    <a:pt x="35456" y="2221"/>
                  </a:cubicBezTo>
                  <a:cubicBezTo>
                    <a:pt x="35352" y="2221"/>
                    <a:pt x="35248" y="2223"/>
                    <a:pt x="35145" y="2233"/>
                  </a:cubicBezTo>
                  <a:cubicBezTo>
                    <a:pt x="35113" y="2232"/>
                    <a:pt x="35079" y="2230"/>
                    <a:pt x="35046" y="2228"/>
                  </a:cubicBezTo>
                  <a:cubicBezTo>
                    <a:pt x="35020" y="2228"/>
                    <a:pt x="34992" y="2228"/>
                    <a:pt x="34966" y="2226"/>
                  </a:cubicBezTo>
                  <a:cubicBezTo>
                    <a:pt x="34966" y="2220"/>
                    <a:pt x="34966" y="2213"/>
                    <a:pt x="34966" y="2205"/>
                  </a:cubicBezTo>
                  <a:cubicBezTo>
                    <a:pt x="34988" y="2136"/>
                    <a:pt x="34977" y="2056"/>
                    <a:pt x="34982" y="1984"/>
                  </a:cubicBezTo>
                  <a:cubicBezTo>
                    <a:pt x="34990" y="1907"/>
                    <a:pt x="35008" y="1833"/>
                    <a:pt x="35003" y="1756"/>
                  </a:cubicBezTo>
                  <a:cubicBezTo>
                    <a:pt x="35019" y="1756"/>
                    <a:pt x="35035" y="1756"/>
                    <a:pt x="35051" y="1756"/>
                  </a:cubicBezTo>
                  <a:cubicBezTo>
                    <a:pt x="35079" y="1756"/>
                    <a:pt x="35107" y="1756"/>
                    <a:pt x="35135" y="1756"/>
                  </a:cubicBezTo>
                  <a:cubicBezTo>
                    <a:pt x="35161" y="1756"/>
                    <a:pt x="35186" y="1756"/>
                    <a:pt x="35212" y="1754"/>
                  </a:cubicBezTo>
                  <a:cubicBezTo>
                    <a:pt x="35365" y="1746"/>
                    <a:pt x="35517" y="1743"/>
                    <a:pt x="35670" y="1743"/>
                  </a:cubicBezTo>
                  <a:close/>
                  <a:moveTo>
                    <a:pt x="53768" y="0"/>
                  </a:moveTo>
                  <a:cubicBezTo>
                    <a:pt x="53746" y="0"/>
                    <a:pt x="53723" y="1"/>
                    <a:pt x="53701" y="2"/>
                  </a:cubicBezTo>
                  <a:cubicBezTo>
                    <a:pt x="53645" y="3"/>
                    <a:pt x="53591" y="17"/>
                    <a:pt x="53537" y="28"/>
                  </a:cubicBezTo>
                  <a:cubicBezTo>
                    <a:pt x="53505" y="33"/>
                    <a:pt x="53479" y="35"/>
                    <a:pt x="53459" y="65"/>
                  </a:cubicBezTo>
                  <a:cubicBezTo>
                    <a:pt x="53421" y="125"/>
                    <a:pt x="53485" y="214"/>
                    <a:pt x="53503" y="270"/>
                  </a:cubicBezTo>
                  <a:cubicBezTo>
                    <a:pt x="53520" y="324"/>
                    <a:pt x="53548" y="371"/>
                    <a:pt x="53572" y="423"/>
                  </a:cubicBezTo>
                  <a:cubicBezTo>
                    <a:pt x="53602" y="479"/>
                    <a:pt x="53671" y="553"/>
                    <a:pt x="53679" y="617"/>
                  </a:cubicBezTo>
                  <a:cubicBezTo>
                    <a:pt x="53627" y="675"/>
                    <a:pt x="53595" y="753"/>
                    <a:pt x="53550" y="815"/>
                  </a:cubicBezTo>
                  <a:cubicBezTo>
                    <a:pt x="53489" y="900"/>
                    <a:pt x="53421" y="982"/>
                    <a:pt x="53365" y="1070"/>
                  </a:cubicBezTo>
                  <a:cubicBezTo>
                    <a:pt x="53310" y="1159"/>
                    <a:pt x="53257" y="1256"/>
                    <a:pt x="53192" y="1338"/>
                  </a:cubicBezTo>
                  <a:cubicBezTo>
                    <a:pt x="53166" y="1372"/>
                    <a:pt x="53136" y="1406"/>
                    <a:pt x="53118" y="1443"/>
                  </a:cubicBezTo>
                  <a:cubicBezTo>
                    <a:pt x="53099" y="1476"/>
                    <a:pt x="53090" y="1516"/>
                    <a:pt x="53069" y="1547"/>
                  </a:cubicBezTo>
                  <a:cubicBezTo>
                    <a:pt x="53045" y="1557"/>
                    <a:pt x="53026" y="1581"/>
                    <a:pt x="53037" y="1614"/>
                  </a:cubicBezTo>
                  <a:lnTo>
                    <a:pt x="53041" y="1624"/>
                  </a:lnTo>
                  <a:cubicBezTo>
                    <a:pt x="53041" y="1624"/>
                    <a:pt x="53041" y="1626"/>
                    <a:pt x="53041" y="1626"/>
                  </a:cubicBezTo>
                  <a:cubicBezTo>
                    <a:pt x="53008" y="1627"/>
                    <a:pt x="52974" y="1627"/>
                    <a:pt x="52940" y="1627"/>
                  </a:cubicBezTo>
                  <a:cubicBezTo>
                    <a:pt x="52784" y="1627"/>
                    <a:pt x="52627" y="1627"/>
                    <a:pt x="52471" y="1626"/>
                  </a:cubicBezTo>
                  <a:cubicBezTo>
                    <a:pt x="52370" y="1601"/>
                    <a:pt x="52259" y="1592"/>
                    <a:pt x="52153" y="1592"/>
                  </a:cubicBezTo>
                  <a:cubicBezTo>
                    <a:pt x="52099" y="1592"/>
                    <a:pt x="52047" y="1594"/>
                    <a:pt x="51997" y="1598"/>
                  </a:cubicBezTo>
                  <a:cubicBezTo>
                    <a:pt x="51883" y="1605"/>
                    <a:pt x="51768" y="1607"/>
                    <a:pt x="51653" y="1607"/>
                  </a:cubicBezTo>
                  <a:cubicBezTo>
                    <a:pt x="51566" y="1607"/>
                    <a:pt x="51479" y="1606"/>
                    <a:pt x="51391" y="1605"/>
                  </a:cubicBezTo>
                  <a:lnTo>
                    <a:pt x="51361" y="1605"/>
                  </a:lnTo>
                  <a:cubicBezTo>
                    <a:pt x="51372" y="1534"/>
                    <a:pt x="51298" y="1445"/>
                    <a:pt x="51270" y="1385"/>
                  </a:cubicBezTo>
                  <a:cubicBezTo>
                    <a:pt x="51246" y="1338"/>
                    <a:pt x="51203" y="1299"/>
                    <a:pt x="51169" y="1258"/>
                  </a:cubicBezTo>
                  <a:cubicBezTo>
                    <a:pt x="51136" y="1215"/>
                    <a:pt x="51106" y="1178"/>
                    <a:pt x="51076" y="1131"/>
                  </a:cubicBezTo>
                  <a:cubicBezTo>
                    <a:pt x="51016" y="1038"/>
                    <a:pt x="50934" y="956"/>
                    <a:pt x="50863" y="870"/>
                  </a:cubicBezTo>
                  <a:cubicBezTo>
                    <a:pt x="50817" y="815"/>
                    <a:pt x="50770" y="762"/>
                    <a:pt x="50733" y="699"/>
                  </a:cubicBezTo>
                  <a:cubicBezTo>
                    <a:pt x="50705" y="658"/>
                    <a:pt x="50686" y="613"/>
                    <a:pt x="50645" y="585"/>
                  </a:cubicBezTo>
                  <a:cubicBezTo>
                    <a:pt x="50645" y="583"/>
                    <a:pt x="50645" y="583"/>
                    <a:pt x="50645" y="581"/>
                  </a:cubicBezTo>
                  <a:cubicBezTo>
                    <a:pt x="50718" y="518"/>
                    <a:pt x="50774" y="447"/>
                    <a:pt x="50819" y="361"/>
                  </a:cubicBezTo>
                  <a:cubicBezTo>
                    <a:pt x="50865" y="270"/>
                    <a:pt x="50932" y="190"/>
                    <a:pt x="50975" y="97"/>
                  </a:cubicBezTo>
                  <a:cubicBezTo>
                    <a:pt x="50992" y="59"/>
                    <a:pt x="50972" y="26"/>
                    <a:pt x="50931" y="20"/>
                  </a:cubicBezTo>
                  <a:cubicBezTo>
                    <a:pt x="50826" y="9"/>
                    <a:pt x="50722" y="1"/>
                    <a:pt x="50616" y="1"/>
                  </a:cubicBezTo>
                  <a:cubicBezTo>
                    <a:pt x="50597" y="1"/>
                    <a:pt x="50578" y="1"/>
                    <a:pt x="50560" y="2"/>
                  </a:cubicBezTo>
                  <a:cubicBezTo>
                    <a:pt x="50505" y="3"/>
                    <a:pt x="50450" y="17"/>
                    <a:pt x="50395" y="28"/>
                  </a:cubicBezTo>
                  <a:cubicBezTo>
                    <a:pt x="50364" y="33"/>
                    <a:pt x="50338" y="35"/>
                    <a:pt x="50319" y="65"/>
                  </a:cubicBezTo>
                  <a:cubicBezTo>
                    <a:pt x="50280" y="125"/>
                    <a:pt x="50343" y="214"/>
                    <a:pt x="50362" y="270"/>
                  </a:cubicBezTo>
                  <a:cubicBezTo>
                    <a:pt x="50381" y="324"/>
                    <a:pt x="50407" y="371"/>
                    <a:pt x="50433" y="423"/>
                  </a:cubicBezTo>
                  <a:cubicBezTo>
                    <a:pt x="50461" y="479"/>
                    <a:pt x="50530" y="553"/>
                    <a:pt x="50539" y="617"/>
                  </a:cubicBezTo>
                  <a:cubicBezTo>
                    <a:pt x="50487" y="675"/>
                    <a:pt x="50453" y="753"/>
                    <a:pt x="50409" y="815"/>
                  </a:cubicBezTo>
                  <a:cubicBezTo>
                    <a:pt x="50347" y="900"/>
                    <a:pt x="50280" y="982"/>
                    <a:pt x="50224" y="1070"/>
                  </a:cubicBezTo>
                  <a:cubicBezTo>
                    <a:pt x="50168" y="1159"/>
                    <a:pt x="50118" y="1256"/>
                    <a:pt x="50051" y="1338"/>
                  </a:cubicBezTo>
                  <a:cubicBezTo>
                    <a:pt x="50024" y="1372"/>
                    <a:pt x="49996" y="1406"/>
                    <a:pt x="49976" y="1443"/>
                  </a:cubicBezTo>
                  <a:cubicBezTo>
                    <a:pt x="49957" y="1476"/>
                    <a:pt x="49950" y="1516"/>
                    <a:pt x="49929" y="1547"/>
                  </a:cubicBezTo>
                  <a:cubicBezTo>
                    <a:pt x="49903" y="1557"/>
                    <a:pt x="49885" y="1581"/>
                    <a:pt x="49896" y="1614"/>
                  </a:cubicBezTo>
                  <a:lnTo>
                    <a:pt x="49900" y="1624"/>
                  </a:lnTo>
                  <a:cubicBezTo>
                    <a:pt x="49900" y="1624"/>
                    <a:pt x="49900" y="1626"/>
                    <a:pt x="49900" y="1626"/>
                  </a:cubicBezTo>
                  <a:cubicBezTo>
                    <a:pt x="49866" y="1627"/>
                    <a:pt x="49832" y="1627"/>
                    <a:pt x="49799" y="1627"/>
                  </a:cubicBezTo>
                  <a:cubicBezTo>
                    <a:pt x="49642" y="1627"/>
                    <a:pt x="49486" y="1627"/>
                    <a:pt x="49329" y="1626"/>
                  </a:cubicBezTo>
                  <a:cubicBezTo>
                    <a:pt x="49228" y="1601"/>
                    <a:pt x="49118" y="1592"/>
                    <a:pt x="49011" y="1592"/>
                  </a:cubicBezTo>
                  <a:cubicBezTo>
                    <a:pt x="48958" y="1592"/>
                    <a:pt x="48905" y="1594"/>
                    <a:pt x="48855" y="1598"/>
                  </a:cubicBezTo>
                  <a:cubicBezTo>
                    <a:pt x="48741" y="1605"/>
                    <a:pt x="48627" y="1607"/>
                    <a:pt x="48512" y="1607"/>
                  </a:cubicBezTo>
                  <a:cubicBezTo>
                    <a:pt x="48425" y="1607"/>
                    <a:pt x="48337" y="1606"/>
                    <a:pt x="48250" y="1605"/>
                  </a:cubicBezTo>
                  <a:lnTo>
                    <a:pt x="48220" y="1605"/>
                  </a:lnTo>
                  <a:cubicBezTo>
                    <a:pt x="48231" y="1534"/>
                    <a:pt x="48156" y="1445"/>
                    <a:pt x="48128" y="1385"/>
                  </a:cubicBezTo>
                  <a:cubicBezTo>
                    <a:pt x="48106" y="1338"/>
                    <a:pt x="48061" y="1299"/>
                    <a:pt x="48030" y="1258"/>
                  </a:cubicBezTo>
                  <a:cubicBezTo>
                    <a:pt x="47996" y="1217"/>
                    <a:pt x="47964" y="1178"/>
                    <a:pt x="47934" y="1131"/>
                  </a:cubicBezTo>
                  <a:cubicBezTo>
                    <a:pt x="47875" y="1038"/>
                    <a:pt x="47795" y="956"/>
                    <a:pt x="47722" y="870"/>
                  </a:cubicBezTo>
                  <a:cubicBezTo>
                    <a:pt x="47675" y="815"/>
                    <a:pt x="47631" y="762"/>
                    <a:pt x="47591" y="699"/>
                  </a:cubicBezTo>
                  <a:cubicBezTo>
                    <a:pt x="47565" y="658"/>
                    <a:pt x="47545" y="613"/>
                    <a:pt x="47504" y="585"/>
                  </a:cubicBezTo>
                  <a:cubicBezTo>
                    <a:pt x="47504" y="583"/>
                    <a:pt x="47504" y="583"/>
                    <a:pt x="47504" y="581"/>
                  </a:cubicBezTo>
                  <a:cubicBezTo>
                    <a:pt x="47576" y="518"/>
                    <a:pt x="47632" y="447"/>
                    <a:pt x="47677" y="361"/>
                  </a:cubicBezTo>
                  <a:cubicBezTo>
                    <a:pt x="47724" y="270"/>
                    <a:pt x="47793" y="190"/>
                    <a:pt x="47834" y="97"/>
                  </a:cubicBezTo>
                  <a:cubicBezTo>
                    <a:pt x="47851" y="59"/>
                    <a:pt x="47830" y="26"/>
                    <a:pt x="47789" y="20"/>
                  </a:cubicBezTo>
                  <a:cubicBezTo>
                    <a:pt x="47686" y="9"/>
                    <a:pt x="47581" y="1"/>
                    <a:pt x="47475" y="1"/>
                  </a:cubicBezTo>
                  <a:cubicBezTo>
                    <a:pt x="47456" y="1"/>
                    <a:pt x="47437" y="1"/>
                    <a:pt x="47418" y="2"/>
                  </a:cubicBezTo>
                  <a:cubicBezTo>
                    <a:pt x="47364" y="3"/>
                    <a:pt x="47308" y="17"/>
                    <a:pt x="47254" y="28"/>
                  </a:cubicBezTo>
                  <a:cubicBezTo>
                    <a:pt x="47224" y="33"/>
                    <a:pt x="47198" y="35"/>
                    <a:pt x="47177" y="65"/>
                  </a:cubicBezTo>
                  <a:cubicBezTo>
                    <a:pt x="47138" y="125"/>
                    <a:pt x="47202" y="214"/>
                    <a:pt x="47220" y="270"/>
                  </a:cubicBezTo>
                  <a:cubicBezTo>
                    <a:pt x="47239" y="324"/>
                    <a:pt x="47265" y="371"/>
                    <a:pt x="47291" y="423"/>
                  </a:cubicBezTo>
                  <a:cubicBezTo>
                    <a:pt x="47319" y="479"/>
                    <a:pt x="47388" y="553"/>
                    <a:pt x="47397" y="617"/>
                  </a:cubicBezTo>
                  <a:cubicBezTo>
                    <a:pt x="47345" y="675"/>
                    <a:pt x="47312" y="753"/>
                    <a:pt x="47267" y="815"/>
                  </a:cubicBezTo>
                  <a:cubicBezTo>
                    <a:pt x="47207" y="900"/>
                    <a:pt x="47140" y="982"/>
                    <a:pt x="47084" y="1070"/>
                  </a:cubicBezTo>
                  <a:cubicBezTo>
                    <a:pt x="47028" y="1159"/>
                    <a:pt x="46976" y="1256"/>
                    <a:pt x="46911" y="1338"/>
                  </a:cubicBezTo>
                  <a:cubicBezTo>
                    <a:pt x="46883" y="1372"/>
                    <a:pt x="46855" y="1406"/>
                    <a:pt x="46834" y="1443"/>
                  </a:cubicBezTo>
                  <a:cubicBezTo>
                    <a:pt x="46818" y="1476"/>
                    <a:pt x="46808" y="1516"/>
                    <a:pt x="46788" y="1547"/>
                  </a:cubicBezTo>
                  <a:cubicBezTo>
                    <a:pt x="46762" y="1557"/>
                    <a:pt x="46745" y="1581"/>
                    <a:pt x="46756" y="1614"/>
                  </a:cubicBezTo>
                  <a:lnTo>
                    <a:pt x="46758" y="1624"/>
                  </a:lnTo>
                  <a:cubicBezTo>
                    <a:pt x="46758" y="1624"/>
                    <a:pt x="46760" y="1626"/>
                    <a:pt x="46760" y="1626"/>
                  </a:cubicBezTo>
                  <a:cubicBezTo>
                    <a:pt x="46726" y="1627"/>
                    <a:pt x="46693" y="1627"/>
                    <a:pt x="46659" y="1627"/>
                  </a:cubicBezTo>
                  <a:cubicBezTo>
                    <a:pt x="46503" y="1627"/>
                    <a:pt x="46344" y="1627"/>
                    <a:pt x="46187" y="1626"/>
                  </a:cubicBezTo>
                  <a:cubicBezTo>
                    <a:pt x="46088" y="1601"/>
                    <a:pt x="45977" y="1592"/>
                    <a:pt x="45870" y="1592"/>
                  </a:cubicBezTo>
                  <a:cubicBezTo>
                    <a:pt x="45817" y="1592"/>
                    <a:pt x="45765" y="1594"/>
                    <a:pt x="45716" y="1598"/>
                  </a:cubicBezTo>
                  <a:cubicBezTo>
                    <a:pt x="45601" y="1605"/>
                    <a:pt x="45486" y="1607"/>
                    <a:pt x="45371" y="1607"/>
                  </a:cubicBezTo>
                  <a:cubicBezTo>
                    <a:pt x="45284" y="1607"/>
                    <a:pt x="45197" y="1606"/>
                    <a:pt x="45110" y="1605"/>
                  </a:cubicBezTo>
                  <a:lnTo>
                    <a:pt x="45080" y="1605"/>
                  </a:lnTo>
                  <a:cubicBezTo>
                    <a:pt x="45091" y="1534"/>
                    <a:pt x="45015" y="1445"/>
                    <a:pt x="44987" y="1385"/>
                  </a:cubicBezTo>
                  <a:cubicBezTo>
                    <a:pt x="44964" y="1338"/>
                    <a:pt x="44920" y="1299"/>
                    <a:pt x="44888" y="1258"/>
                  </a:cubicBezTo>
                  <a:cubicBezTo>
                    <a:pt x="44854" y="1217"/>
                    <a:pt x="44823" y="1178"/>
                    <a:pt x="44795" y="1131"/>
                  </a:cubicBezTo>
                  <a:cubicBezTo>
                    <a:pt x="44733" y="1038"/>
                    <a:pt x="44653" y="956"/>
                    <a:pt x="44582" y="870"/>
                  </a:cubicBezTo>
                  <a:cubicBezTo>
                    <a:pt x="44534" y="815"/>
                    <a:pt x="44489" y="762"/>
                    <a:pt x="44450" y="701"/>
                  </a:cubicBezTo>
                  <a:cubicBezTo>
                    <a:pt x="44424" y="658"/>
                    <a:pt x="44403" y="613"/>
                    <a:pt x="44364" y="585"/>
                  </a:cubicBezTo>
                  <a:cubicBezTo>
                    <a:pt x="44362" y="583"/>
                    <a:pt x="44362" y="583"/>
                    <a:pt x="44362" y="581"/>
                  </a:cubicBezTo>
                  <a:cubicBezTo>
                    <a:pt x="44435" y="518"/>
                    <a:pt x="44493" y="447"/>
                    <a:pt x="44537" y="361"/>
                  </a:cubicBezTo>
                  <a:cubicBezTo>
                    <a:pt x="44584" y="270"/>
                    <a:pt x="44651" y="190"/>
                    <a:pt x="44692" y="97"/>
                  </a:cubicBezTo>
                  <a:cubicBezTo>
                    <a:pt x="44709" y="59"/>
                    <a:pt x="44688" y="26"/>
                    <a:pt x="44649" y="22"/>
                  </a:cubicBezTo>
                  <a:cubicBezTo>
                    <a:pt x="44545" y="9"/>
                    <a:pt x="44439" y="1"/>
                    <a:pt x="44334" y="1"/>
                  </a:cubicBezTo>
                  <a:cubicBezTo>
                    <a:pt x="44315" y="1"/>
                    <a:pt x="44297" y="1"/>
                    <a:pt x="44278" y="2"/>
                  </a:cubicBezTo>
                  <a:cubicBezTo>
                    <a:pt x="44222" y="3"/>
                    <a:pt x="44168" y="17"/>
                    <a:pt x="44114" y="28"/>
                  </a:cubicBezTo>
                  <a:cubicBezTo>
                    <a:pt x="44083" y="33"/>
                    <a:pt x="44056" y="35"/>
                    <a:pt x="44036" y="65"/>
                  </a:cubicBezTo>
                  <a:cubicBezTo>
                    <a:pt x="43997" y="125"/>
                    <a:pt x="44062" y="214"/>
                    <a:pt x="44081" y="270"/>
                  </a:cubicBezTo>
                  <a:cubicBezTo>
                    <a:pt x="44097" y="324"/>
                    <a:pt x="44125" y="371"/>
                    <a:pt x="44150" y="423"/>
                  </a:cubicBezTo>
                  <a:cubicBezTo>
                    <a:pt x="44180" y="479"/>
                    <a:pt x="44248" y="553"/>
                    <a:pt x="44256" y="617"/>
                  </a:cubicBezTo>
                  <a:cubicBezTo>
                    <a:pt x="44204" y="675"/>
                    <a:pt x="44172" y="753"/>
                    <a:pt x="44127" y="815"/>
                  </a:cubicBezTo>
                  <a:cubicBezTo>
                    <a:pt x="44066" y="900"/>
                    <a:pt x="43999" y="982"/>
                    <a:pt x="43943" y="1070"/>
                  </a:cubicBezTo>
                  <a:cubicBezTo>
                    <a:pt x="43887" y="1159"/>
                    <a:pt x="43835" y="1256"/>
                    <a:pt x="43769" y="1338"/>
                  </a:cubicBezTo>
                  <a:cubicBezTo>
                    <a:pt x="43741" y="1372"/>
                    <a:pt x="43713" y="1406"/>
                    <a:pt x="43695" y="1443"/>
                  </a:cubicBezTo>
                  <a:cubicBezTo>
                    <a:pt x="43676" y="1476"/>
                    <a:pt x="43667" y="1516"/>
                    <a:pt x="43646" y="1547"/>
                  </a:cubicBezTo>
                  <a:cubicBezTo>
                    <a:pt x="43622" y="1557"/>
                    <a:pt x="43603" y="1581"/>
                    <a:pt x="43615" y="1614"/>
                  </a:cubicBezTo>
                  <a:lnTo>
                    <a:pt x="43618" y="1624"/>
                  </a:lnTo>
                  <a:cubicBezTo>
                    <a:pt x="43618" y="1624"/>
                    <a:pt x="43618" y="1626"/>
                    <a:pt x="43618" y="1626"/>
                  </a:cubicBezTo>
                  <a:cubicBezTo>
                    <a:pt x="43585" y="1627"/>
                    <a:pt x="43551" y="1627"/>
                    <a:pt x="43518" y="1627"/>
                  </a:cubicBezTo>
                  <a:cubicBezTo>
                    <a:pt x="43361" y="1627"/>
                    <a:pt x="43204" y="1627"/>
                    <a:pt x="43048" y="1626"/>
                  </a:cubicBezTo>
                  <a:cubicBezTo>
                    <a:pt x="42947" y="1601"/>
                    <a:pt x="42837" y="1592"/>
                    <a:pt x="42730" y="1592"/>
                  </a:cubicBezTo>
                  <a:cubicBezTo>
                    <a:pt x="42676" y="1592"/>
                    <a:pt x="42624" y="1594"/>
                    <a:pt x="42574" y="1598"/>
                  </a:cubicBezTo>
                  <a:cubicBezTo>
                    <a:pt x="42468" y="1605"/>
                    <a:pt x="42361" y="1608"/>
                    <a:pt x="42254" y="1608"/>
                  </a:cubicBezTo>
                  <a:cubicBezTo>
                    <a:pt x="42159" y="1608"/>
                    <a:pt x="42064" y="1606"/>
                    <a:pt x="41968" y="1605"/>
                  </a:cubicBezTo>
                  <a:lnTo>
                    <a:pt x="41938" y="1605"/>
                  </a:lnTo>
                  <a:cubicBezTo>
                    <a:pt x="41950" y="1534"/>
                    <a:pt x="41875" y="1445"/>
                    <a:pt x="41845" y="1385"/>
                  </a:cubicBezTo>
                  <a:cubicBezTo>
                    <a:pt x="41823" y="1338"/>
                    <a:pt x="41780" y="1299"/>
                    <a:pt x="41746" y="1258"/>
                  </a:cubicBezTo>
                  <a:cubicBezTo>
                    <a:pt x="41713" y="1217"/>
                    <a:pt x="41683" y="1178"/>
                    <a:pt x="41653" y="1131"/>
                  </a:cubicBezTo>
                  <a:cubicBezTo>
                    <a:pt x="41594" y="1038"/>
                    <a:pt x="41512" y="956"/>
                    <a:pt x="41441" y="870"/>
                  </a:cubicBezTo>
                  <a:cubicBezTo>
                    <a:pt x="41394" y="815"/>
                    <a:pt x="41347" y="762"/>
                    <a:pt x="41310" y="701"/>
                  </a:cubicBezTo>
                  <a:cubicBezTo>
                    <a:pt x="41282" y="658"/>
                    <a:pt x="41264" y="613"/>
                    <a:pt x="41223" y="585"/>
                  </a:cubicBezTo>
                  <a:cubicBezTo>
                    <a:pt x="41223" y="583"/>
                    <a:pt x="41223" y="583"/>
                    <a:pt x="41223" y="581"/>
                  </a:cubicBezTo>
                  <a:cubicBezTo>
                    <a:pt x="41295" y="518"/>
                    <a:pt x="41351" y="447"/>
                    <a:pt x="41396" y="361"/>
                  </a:cubicBezTo>
                  <a:cubicBezTo>
                    <a:pt x="41443" y="270"/>
                    <a:pt x="41510" y="190"/>
                    <a:pt x="41553" y="99"/>
                  </a:cubicBezTo>
                  <a:cubicBezTo>
                    <a:pt x="41569" y="61"/>
                    <a:pt x="41549" y="26"/>
                    <a:pt x="41508" y="22"/>
                  </a:cubicBezTo>
                  <a:cubicBezTo>
                    <a:pt x="41403" y="9"/>
                    <a:pt x="41298" y="1"/>
                    <a:pt x="41193" y="1"/>
                  </a:cubicBezTo>
                  <a:cubicBezTo>
                    <a:pt x="41174" y="1"/>
                    <a:pt x="41155" y="1"/>
                    <a:pt x="41137" y="2"/>
                  </a:cubicBezTo>
                  <a:cubicBezTo>
                    <a:pt x="41081" y="3"/>
                    <a:pt x="41027" y="17"/>
                    <a:pt x="40973" y="28"/>
                  </a:cubicBezTo>
                  <a:cubicBezTo>
                    <a:pt x="40941" y="33"/>
                    <a:pt x="40915" y="35"/>
                    <a:pt x="40896" y="65"/>
                  </a:cubicBezTo>
                  <a:cubicBezTo>
                    <a:pt x="40857" y="125"/>
                    <a:pt x="40921" y="214"/>
                    <a:pt x="40939" y="270"/>
                  </a:cubicBezTo>
                  <a:cubicBezTo>
                    <a:pt x="40958" y="324"/>
                    <a:pt x="40984" y="371"/>
                    <a:pt x="41010" y="423"/>
                  </a:cubicBezTo>
                  <a:cubicBezTo>
                    <a:pt x="41038" y="479"/>
                    <a:pt x="41107" y="553"/>
                    <a:pt x="41116" y="617"/>
                  </a:cubicBezTo>
                  <a:cubicBezTo>
                    <a:pt x="41064" y="675"/>
                    <a:pt x="41031" y="753"/>
                    <a:pt x="40986" y="815"/>
                  </a:cubicBezTo>
                  <a:cubicBezTo>
                    <a:pt x="40924" y="900"/>
                    <a:pt x="40857" y="982"/>
                    <a:pt x="40801" y="1070"/>
                  </a:cubicBezTo>
                  <a:cubicBezTo>
                    <a:pt x="40745" y="1159"/>
                    <a:pt x="40695" y="1256"/>
                    <a:pt x="40628" y="1338"/>
                  </a:cubicBezTo>
                  <a:cubicBezTo>
                    <a:pt x="40602" y="1372"/>
                    <a:pt x="40574" y="1406"/>
                    <a:pt x="40553" y="1443"/>
                  </a:cubicBezTo>
                  <a:cubicBezTo>
                    <a:pt x="40535" y="1476"/>
                    <a:pt x="40527" y="1516"/>
                    <a:pt x="40507" y="1547"/>
                  </a:cubicBezTo>
                  <a:cubicBezTo>
                    <a:pt x="40481" y="1557"/>
                    <a:pt x="40462" y="1581"/>
                    <a:pt x="40473" y="1614"/>
                  </a:cubicBezTo>
                  <a:lnTo>
                    <a:pt x="40477" y="1624"/>
                  </a:lnTo>
                  <a:cubicBezTo>
                    <a:pt x="40477" y="1624"/>
                    <a:pt x="40477" y="1626"/>
                    <a:pt x="40477" y="1626"/>
                  </a:cubicBezTo>
                  <a:cubicBezTo>
                    <a:pt x="40443" y="1627"/>
                    <a:pt x="40410" y="1627"/>
                    <a:pt x="40376" y="1627"/>
                  </a:cubicBezTo>
                  <a:cubicBezTo>
                    <a:pt x="40219" y="1627"/>
                    <a:pt x="40063" y="1627"/>
                    <a:pt x="39906" y="1626"/>
                  </a:cubicBezTo>
                  <a:cubicBezTo>
                    <a:pt x="39806" y="1601"/>
                    <a:pt x="39695" y="1592"/>
                    <a:pt x="39588" y="1592"/>
                  </a:cubicBezTo>
                  <a:cubicBezTo>
                    <a:pt x="39535" y="1592"/>
                    <a:pt x="39482" y="1594"/>
                    <a:pt x="39433" y="1598"/>
                  </a:cubicBezTo>
                  <a:cubicBezTo>
                    <a:pt x="39326" y="1605"/>
                    <a:pt x="39220" y="1608"/>
                    <a:pt x="39113" y="1608"/>
                  </a:cubicBezTo>
                  <a:cubicBezTo>
                    <a:pt x="39018" y="1608"/>
                    <a:pt x="38922" y="1606"/>
                    <a:pt x="38827" y="1605"/>
                  </a:cubicBezTo>
                  <a:lnTo>
                    <a:pt x="38797" y="1605"/>
                  </a:lnTo>
                  <a:cubicBezTo>
                    <a:pt x="38808" y="1534"/>
                    <a:pt x="38734" y="1445"/>
                    <a:pt x="38706" y="1385"/>
                  </a:cubicBezTo>
                  <a:cubicBezTo>
                    <a:pt x="38683" y="1338"/>
                    <a:pt x="38638" y="1299"/>
                    <a:pt x="38607" y="1258"/>
                  </a:cubicBezTo>
                  <a:cubicBezTo>
                    <a:pt x="38573" y="1217"/>
                    <a:pt x="38542" y="1178"/>
                    <a:pt x="38512" y="1131"/>
                  </a:cubicBezTo>
                  <a:cubicBezTo>
                    <a:pt x="38452" y="1038"/>
                    <a:pt x="38372" y="956"/>
                    <a:pt x="38299" y="870"/>
                  </a:cubicBezTo>
                  <a:cubicBezTo>
                    <a:pt x="38253" y="815"/>
                    <a:pt x="38208" y="762"/>
                    <a:pt x="38169" y="701"/>
                  </a:cubicBezTo>
                  <a:cubicBezTo>
                    <a:pt x="38143" y="658"/>
                    <a:pt x="38122" y="613"/>
                    <a:pt x="38081" y="585"/>
                  </a:cubicBezTo>
                  <a:cubicBezTo>
                    <a:pt x="38081" y="583"/>
                    <a:pt x="38081" y="583"/>
                    <a:pt x="38081" y="581"/>
                  </a:cubicBezTo>
                  <a:cubicBezTo>
                    <a:pt x="38154" y="518"/>
                    <a:pt x="38210" y="447"/>
                    <a:pt x="38254" y="361"/>
                  </a:cubicBezTo>
                  <a:cubicBezTo>
                    <a:pt x="38301" y="270"/>
                    <a:pt x="38370" y="190"/>
                    <a:pt x="38411" y="99"/>
                  </a:cubicBezTo>
                  <a:cubicBezTo>
                    <a:pt x="38428" y="61"/>
                    <a:pt x="38407" y="26"/>
                    <a:pt x="38366" y="22"/>
                  </a:cubicBezTo>
                  <a:cubicBezTo>
                    <a:pt x="38263" y="9"/>
                    <a:pt x="38157" y="1"/>
                    <a:pt x="38051" y="1"/>
                  </a:cubicBezTo>
                  <a:cubicBezTo>
                    <a:pt x="38033" y="1"/>
                    <a:pt x="38014" y="1"/>
                    <a:pt x="37995" y="2"/>
                  </a:cubicBezTo>
                  <a:cubicBezTo>
                    <a:pt x="37941" y="3"/>
                    <a:pt x="37885" y="17"/>
                    <a:pt x="37831" y="28"/>
                  </a:cubicBezTo>
                  <a:cubicBezTo>
                    <a:pt x="37801" y="33"/>
                    <a:pt x="37775" y="35"/>
                    <a:pt x="37755" y="65"/>
                  </a:cubicBezTo>
                  <a:cubicBezTo>
                    <a:pt x="37716" y="125"/>
                    <a:pt x="37779" y="214"/>
                    <a:pt x="37798" y="270"/>
                  </a:cubicBezTo>
                  <a:cubicBezTo>
                    <a:pt x="37816" y="324"/>
                    <a:pt x="37842" y="373"/>
                    <a:pt x="37868" y="423"/>
                  </a:cubicBezTo>
                  <a:cubicBezTo>
                    <a:pt x="37896" y="479"/>
                    <a:pt x="37965" y="553"/>
                    <a:pt x="37975" y="617"/>
                  </a:cubicBezTo>
                  <a:cubicBezTo>
                    <a:pt x="37923" y="675"/>
                    <a:pt x="37889" y="753"/>
                    <a:pt x="37844" y="815"/>
                  </a:cubicBezTo>
                  <a:cubicBezTo>
                    <a:pt x="37783" y="900"/>
                    <a:pt x="37717" y="982"/>
                    <a:pt x="37662" y="1070"/>
                  </a:cubicBezTo>
                  <a:cubicBezTo>
                    <a:pt x="37606" y="1161"/>
                    <a:pt x="37553" y="1256"/>
                    <a:pt x="37488" y="1338"/>
                  </a:cubicBezTo>
                  <a:cubicBezTo>
                    <a:pt x="37460" y="1372"/>
                    <a:pt x="37432" y="1406"/>
                    <a:pt x="37412" y="1445"/>
                  </a:cubicBezTo>
                  <a:cubicBezTo>
                    <a:pt x="37395" y="1476"/>
                    <a:pt x="37386" y="1516"/>
                    <a:pt x="37365" y="1547"/>
                  </a:cubicBezTo>
                  <a:cubicBezTo>
                    <a:pt x="37339" y="1557"/>
                    <a:pt x="37322" y="1581"/>
                    <a:pt x="37333" y="1614"/>
                  </a:cubicBezTo>
                  <a:lnTo>
                    <a:pt x="37335" y="1624"/>
                  </a:lnTo>
                  <a:cubicBezTo>
                    <a:pt x="37335" y="1624"/>
                    <a:pt x="37337" y="1626"/>
                    <a:pt x="37337" y="1626"/>
                  </a:cubicBezTo>
                  <a:cubicBezTo>
                    <a:pt x="37304" y="1627"/>
                    <a:pt x="37270" y="1627"/>
                    <a:pt x="37236" y="1627"/>
                  </a:cubicBezTo>
                  <a:cubicBezTo>
                    <a:pt x="37080" y="1627"/>
                    <a:pt x="36921" y="1627"/>
                    <a:pt x="36765" y="1626"/>
                  </a:cubicBezTo>
                  <a:cubicBezTo>
                    <a:pt x="36665" y="1601"/>
                    <a:pt x="36554" y="1592"/>
                    <a:pt x="36448" y="1592"/>
                  </a:cubicBezTo>
                  <a:cubicBezTo>
                    <a:pt x="36394" y="1592"/>
                    <a:pt x="36342" y="1594"/>
                    <a:pt x="36293" y="1598"/>
                  </a:cubicBezTo>
                  <a:cubicBezTo>
                    <a:pt x="36187" y="1605"/>
                    <a:pt x="36079" y="1608"/>
                    <a:pt x="35972" y="1608"/>
                  </a:cubicBezTo>
                  <a:cubicBezTo>
                    <a:pt x="35877" y="1608"/>
                    <a:pt x="35782" y="1606"/>
                    <a:pt x="35687" y="1605"/>
                  </a:cubicBezTo>
                  <a:cubicBezTo>
                    <a:pt x="35629" y="1605"/>
                    <a:pt x="35571" y="1605"/>
                    <a:pt x="35514" y="1607"/>
                  </a:cubicBezTo>
                  <a:cubicBezTo>
                    <a:pt x="35527" y="1536"/>
                    <a:pt x="35450" y="1445"/>
                    <a:pt x="35422" y="1385"/>
                  </a:cubicBezTo>
                  <a:cubicBezTo>
                    <a:pt x="35400" y="1338"/>
                    <a:pt x="35355" y="1299"/>
                    <a:pt x="35324" y="1258"/>
                  </a:cubicBezTo>
                  <a:cubicBezTo>
                    <a:pt x="35290" y="1217"/>
                    <a:pt x="35258" y="1178"/>
                    <a:pt x="35228" y="1131"/>
                  </a:cubicBezTo>
                  <a:cubicBezTo>
                    <a:pt x="35169" y="1038"/>
                    <a:pt x="35089" y="956"/>
                    <a:pt x="35016" y="870"/>
                  </a:cubicBezTo>
                  <a:cubicBezTo>
                    <a:pt x="34969" y="815"/>
                    <a:pt x="34925" y="762"/>
                    <a:pt x="34885" y="701"/>
                  </a:cubicBezTo>
                  <a:cubicBezTo>
                    <a:pt x="34859" y="658"/>
                    <a:pt x="34839" y="615"/>
                    <a:pt x="34798" y="585"/>
                  </a:cubicBezTo>
                  <a:cubicBezTo>
                    <a:pt x="34798" y="583"/>
                    <a:pt x="34798" y="583"/>
                    <a:pt x="34798" y="581"/>
                  </a:cubicBezTo>
                  <a:cubicBezTo>
                    <a:pt x="34870" y="518"/>
                    <a:pt x="34926" y="447"/>
                    <a:pt x="34971" y="361"/>
                  </a:cubicBezTo>
                  <a:cubicBezTo>
                    <a:pt x="35018" y="270"/>
                    <a:pt x="35087" y="190"/>
                    <a:pt x="35128" y="99"/>
                  </a:cubicBezTo>
                  <a:cubicBezTo>
                    <a:pt x="35145" y="61"/>
                    <a:pt x="35124" y="26"/>
                    <a:pt x="35083" y="22"/>
                  </a:cubicBezTo>
                  <a:cubicBezTo>
                    <a:pt x="34980" y="9"/>
                    <a:pt x="34874" y="1"/>
                    <a:pt x="34768" y="1"/>
                  </a:cubicBezTo>
                  <a:cubicBezTo>
                    <a:pt x="34749" y="1"/>
                    <a:pt x="34731" y="1"/>
                    <a:pt x="34712" y="2"/>
                  </a:cubicBezTo>
                  <a:cubicBezTo>
                    <a:pt x="34658" y="3"/>
                    <a:pt x="34602" y="17"/>
                    <a:pt x="34548" y="28"/>
                  </a:cubicBezTo>
                  <a:cubicBezTo>
                    <a:pt x="34518" y="33"/>
                    <a:pt x="34490" y="35"/>
                    <a:pt x="34471" y="65"/>
                  </a:cubicBezTo>
                  <a:cubicBezTo>
                    <a:pt x="34432" y="125"/>
                    <a:pt x="34496" y="214"/>
                    <a:pt x="34514" y="270"/>
                  </a:cubicBezTo>
                  <a:cubicBezTo>
                    <a:pt x="34533" y="324"/>
                    <a:pt x="34559" y="373"/>
                    <a:pt x="34585" y="423"/>
                  </a:cubicBezTo>
                  <a:cubicBezTo>
                    <a:pt x="34613" y="479"/>
                    <a:pt x="34682" y="555"/>
                    <a:pt x="34691" y="619"/>
                  </a:cubicBezTo>
                  <a:cubicBezTo>
                    <a:pt x="34639" y="675"/>
                    <a:pt x="34606" y="753"/>
                    <a:pt x="34561" y="815"/>
                  </a:cubicBezTo>
                  <a:cubicBezTo>
                    <a:pt x="34499" y="900"/>
                    <a:pt x="34434" y="982"/>
                    <a:pt x="34378" y="1070"/>
                  </a:cubicBezTo>
                  <a:cubicBezTo>
                    <a:pt x="34320" y="1161"/>
                    <a:pt x="34270" y="1256"/>
                    <a:pt x="34203" y="1338"/>
                  </a:cubicBezTo>
                  <a:cubicBezTo>
                    <a:pt x="34177" y="1372"/>
                    <a:pt x="34149" y="1406"/>
                    <a:pt x="34128" y="1445"/>
                  </a:cubicBezTo>
                  <a:cubicBezTo>
                    <a:pt x="34112" y="1476"/>
                    <a:pt x="34102" y="1516"/>
                    <a:pt x="34082" y="1547"/>
                  </a:cubicBezTo>
                  <a:cubicBezTo>
                    <a:pt x="34056" y="1557"/>
                    <a:pt x="34039" y="1581"/>
                    <a:pt x="34050" y="1614"/>
                  </a:cubicBezTo>
                  <a:lnTo>
                    <a:pt x="34052" y="1624"/>
                  </a:lnTo>
                  <a:cubicBezTo>
                    <a:pt x="34052" y="1624"/>
                    <a:pt x="34054" y="1626"/>
                    <a:pt x="34054" y="1626"/>
                  </a:cubicBezTo>
                  <a:cubicBezTo>
                    <a:pt x="34020" y="1627"/>
                    <a:pt x="33987" y="1627"/>
                    <a:pt x="33953" y="1627"/>
                  </a:cubicBezTo>
                  <a:cubicBezTo>
                    <a:pt x="33795" y="1627"/>
                    <a:pt x="33638" y="1627"/>
                    <a:pt x="33481" y="1626"/>
                  </a:cubicBezTo>
                  <a:cubicBezTo>
                    <a:pt x="33382" y="1601"/>
                    <a:pt x="33271" y="1592"/>
                    <a:pt x="33164" y="1592"/>
                  </a:cubicBezTo>
                  <a:cubicBezTo>
                    <a:pt x="33111" y="1592"/>
                    <a:pt x="33059" y="1594"/>
                    <a:pt x="33010" y="1598"/>
                  </a:cubicBezTo>
                  <a:cubicBezTo>
                    <a:pt x="32903" y="1605"/>
                    <a:pt x="32796" y="1608"/>
                    <a:pt x="32689" y="1608"/>
                  </a:cubicBezTo>
                  <a:cubicBezTo>
                    <a:pt x="32594" y="1608"/>
                    <a:pt x="32499" y="1606"/>
                    <a:pt x="32404" y="1605"/>
                  </a:cubicBezTo>
                  <a:lnTo>
                    <a:pt x="32374" y="1605"/>
                  </a:lnTo>
                  <a:cubicBezTo>
                    <a:pt x="32385" y="1534"/>
                    <a:pt x="32309" y="1445"/>
                    <a:pt x="32281" y="1385"/>
                  </a:cubicBezTo>
                  <a:cubicBezTo>
                    <a:pt x="32258" y="1338"/>
                    <a:pt x="32214" y="1299"/>
                    <a:pt x="32182" y="1258"/>
                  </a:cubicBezTo>
                  <a:cubicBezTo>
                    <a:pt x="32148" y="1217"/>
                    <a:pt x="32117" y="1178"/>
                    <a:pt x="32089" y="1131"/>
                  </a:cubicBezTo>
                  <a:cubicBezTo>
                    <a:pt x="32027" y="1038"/>
                    <a:pt x="31947" y="956"/>
                    <a:pt x="31876" y="870"/>
                  </a:cubicBezTo>
                  <a:cubicBezTo>
                    <a:pt x="31828" y="815"/>
                    <a:pt x="31783" y="762"/>
                    <a:pt x="31744" y="701"/>
                  </a:cubicBezTo>
                  <a:cubicBezTo>
                    <a:pt x="31718" y="658"/>
                    <a:pt x="31697" y="615"/>
                    <a:pt x="31658" y="585"/>
                  </a:cubicBezTo>
                  <a:cubicBezTo>
                    <a:pt x="31656" y="583"/>
                    <a:pt x="31656" y="583"/>
                    <a:pt x="31656" y="581"/>
                  </a:cubicBezTo>
                  <a:cubicBezTo>
                    <a:pt x="31729" y="518"/>
                    <a:pt x="31787" y="447"/>
                    <a:pt x="31831" y="361"/>
                  </a:cubicBezTo>
                  <a:cubicBezTo>
                    <a:pt x="31878" y="270"/>
                    <a:pt x="31945" y="190"/>
                    <a:pt x="31986" y="99"/>
                  </a:cubicBezTo>
                  <a:cubicBezTo>
                    <a:pt x="32003" y="61"/>
                    <a:pt x="31982" y="26"/>
                    <a:pt x="31943" y="22"/>
                  </a:cubicBezTo>
                  <a:cubicBezTo>
                    <a:pt x="31839" y="9"/>
                    <a:pt x="31733" y="1"/>
                    <a:pt x="31628" y="1"/>
                  </a:cubicBezTo>
                  <a:cubicBezTo>
                    <a:pt x="31609" y="1"/>
                    <a:pt x="31591" y="1"/>
                    <a:pt x="31572" y="2"/>
                  </a:cubicBezTo>
                  <a:cubicBezTo>
                    <a:pt x="31516" y="3"/>
                    <a:pt x="31462" y="17"/>
                    <a:pt x="31408" y="28"/>
                  </a:cubicBezTo>
                  <a:cubicBezTo>
                    <a:pt x="31377" y="33"/>
                    <a:pt x="31350" y="35"/>
                    <a:pt x="31330" y="65"/>
                  </a:cubicBezTo>
                  <a:cubicBezTo>
                    <a:pt x="31291" y="125"/>
                    <a:pt x="31356" y="214"/>
                    <a:pt x="31375" y="270"/>
                  </a:cubicBezTo>
                  <a:cubicBezTo>
                    <a:pt x="31391" y="324"/>
                    <a:pt x="31419" y="373"/>
                    <a:pt x="31444" y="423"/>
                  </a:cubicBezTo>
                  <a:cubicBezTo>
                    <a:pt x="31474" y="479"/>
                    <a:pt x="31542" y="555"/>
                    <a:pt x="31550" y="619"/>
                  </a:cubicBezTo>
                  <a:cubicBezTo>
                    <a:pt x="31498" y="675"/>
                    <a:pt x="31466" y="753"/>
                    <a:pt x="31421" y="815"/>
                  </a:cubicBezTo>
                  <a:cubicBezTo>
                    <a:pt x="31360" y="900"/>
                    <a:pt x="31293" y="982"/>
                    <a:pt x="31237" y="1070"/>
                  </a:cubicBezTo>
                  <a:cubicBezTo>
                    <a:pt x="31181" y="1161"/>
                    <a:pt x="31129" y="1256"/>
                    <a:pt x="31063" y="1338"/>
                  </a:cubicBezTo>
                  <a:cubicBezTo>
                    <a:pt x="31035" y="1372"/>
                    <a:pt x="31007" y="1406"/>
                    <a:pt x="30989" y="1445"/>
                  </a:cubicBezTo>
                  <a:cubicBezTo>
                    <a:pt x="30970" y="1476"/>
                    <a:pt x="30961" y="1516"/>
                    <a:pt x="30940" y="1547"/>
                  </a:cubicBezTo>
                  <a:cubicBezTo>
                    <a:pt x="30916" y="1557"/>
                    <a:pt x="30897" y="1581"/>
                    <a:pt x="30909" y="1614"/>
                  </a:cubicBezTo>
                  <a:lnTo>
                    <a:pt x="30910" y="1624"/>
                  </a:lnTo>
                  <a:cubicBezTo>
                    <a:pt x="30912" y="1624"/>
                    <a:pt x="30912" y="1626"/>
                    <a:pt x="30912" y="1626"/>
                  </a:cubicBezTo>
                  <a:cubicBezTo>
                    <a:pt x="30879" y="1627"/>
                    <a:pt x="30845" y="1627"/>
                    <a:pt x="30812" y="1627"/>
                  </a:cubicBezTo>
                  <a:cubicBezTo>
                    <a:pt x="30655" y="1627"/>
                    <a:pt x="30498" y="1627"/>
                    <a:pt x="30342" y="1626"/>
                  </a:cubicBezTo>
                  <a:cubicBezTo>
                    <a:pt x="30241" y="1601"/>
                    <a:pt x="30131" y="1592"/>
                    <a:pt x="30024" y="1592"/>
                  </a:cubicBezTo>
                  <a:cubicBezTo>
                    <a:pt x="29970" y="1592"/>
                    <a:pt x="29918" y="1594"/>
                    <a:pt x="29868" y="1598"/>
                  </a:cubicBezTo>
                  <a:cubicBezTo>
                    <a:pt x="29762" y="1605"/>
                    <a:pt x="29655" y="1608"/>
                    <a:pt x="29548" y="1608"/>
                  </a:cubicBezTo>
                  <a:cubicBezTo>
                    <a:pt x="29453" y="1608"/>
                    <a:pt x="29358" y="1606"/>
                    <a:pt x="29262" y="1605"/>
                  </a:cubicBezTo>
                  <a:lnTo>
                    <a:pt x="29232" y="1605"/>
                  </a:lnTo>
                  <a:cubicBezTo>
                    <a:pt x="29244" y="1534"/>
                    <a:pt x="29169" y="1445"/>
                    <a:pt x="29139" y="1385"/>
                  </a:cubicBezTo>
                  <a:cubicBezTo>
                    <a:pt x="29117" y="1338"/>
                    <a:pt x="29072" y="1299"/>
                    <a:pt x="29040" y="1258"/>
                  </a:cubicBezTo>
                  <a:cubicBezTo>
                    <a:pt x="29007" y="1217"/>
                    <a:pt x="28977" y="1178"/>
                    <a:pt x="28947" y="1131"/>
                  </a:cubicBezTo>
                  <a:cubicBezTo>
                    <a:pt x="28888" y="1038"/>
                    <a:pt x="28806" y="956"/>
                    <a:pt x="28735" y="870"/>
                  </a:cubicBezTo>
                  <a:cubicBezTo>
                    <a:pt x="28688" y="815"/>
                    <a:pt x="28641" y="762"/>
                    <a:pt x="28604" y="701"/>
                  </a:cubicBezTo>
                  <a:cubicBezTo>
                    <a:pt x="28576" y="658"/>
                    <a:pt x="28558" y="615"/>
                    <a:pt x="28517" y="585"/>
                  </a:cubicBezTo>
                  <a:cubicBezTo>
                    <a:pt x="28517" y="583"/>
                    <a:pt x="28517" y="583"/>
                    <a:pt x="28517" y="581"/>
                  </a:cubicBezTo>
                  <a:lnTo>
                    <a:pt x="28515" y="581"/>
                  </a:lnTo>
                  <a:cubicBezTo>
                    <a:pt x="28589" y="518"/>
                    <a:pt x="28645" y="447"/>
                    <a:pt x="28690" y="361"/>
                  </a:cubicBezTo>
                  <a:cubicBezTo>
                    <a:pt x="28737" y="270"/>
                    <a:pt x="28804" y="190"/>
                    <a:pt x="28847" y="99"/>
                  </a:cubicBezTo>
                  <a:cubicBezTo>
                    <a:pt x="28863" y="61"/>
                    <a:pt x="28843" y="26"/>
                    <a:pt x="28802" y="22"/>
                  </a:cubicBezTo>
                  <a:cubicBezTo>
                    <a:pt x="28697" y="9"/>
                    <a:pt x="28592" y="1"/>
                    <a:pt x="28487" y="1"/>
                  </a:cubicBezTo>
                  <a:cubicBezTo>
                    <a:pt x="28468" y="1"/>
                    <a:pt x="28449" y="1"/>
                    <a:pt x="28431" y="2"/>
                  </a:cubicBezTo>
                  <a:cubicBezTo>
                    <a:pt x="28375" y="3"/>
                    <a:pt x="28321" y="17"/>
                    <a:pt x="28267" y="28"/>
                  </a:cubicBezTo>
                  <a:cubicBezTo>
                    <a:pt x="28235" y="33"/>
                    <a:pt x="28209" y="35"/>
                    <a:pt x="28190" y="65"/>
                  </a:cubicBezTo>
                  <a:cubicBezTo>
                    <a:pt x="28151" y="125"/>
                    <a:pt x="28215" y="214"/>
                    <a:pt x="28233" y="270"/>
                  </a:cubicBezTo>
                  <a:cubicBezTo>
                    <a:pt x="28250" y="324"/>
                    <a:pt x="28278" y="373"/>
                    <a:pt x="28304" y="423"/>
                  </a:cubicBezTo>
                  <a:cubicBezTo>
                    <a:pt x="28332" y="479"/>
                    <a:pt x="28401" y="555"/>
                    <a:pt x="28410" y="619"/>
                  </a:cubicBezTo>
                  <a:cubicBezTo>
                    <a:pt x="28358" y="677"/>
                    <a:pt x="28325" y="753"/>
                    <a:pt x="28280" y="815"/>
                  </a:cubicBezTo>
                  <a:cubicBezTo>
                    <a:pt x="28218" y="900"/>
                    <a:pt x="28151" y="982"/>
                    <a:pt x="28095" y="1070"/>
                  </a:cubicBezTo>
                  <a:cubicBezTo>
                    <a:pt x="28039" y="1161"/>
                    <a:pt x="27987" y="1256"/>
                    <a:pt x="27922" y="1338"/>
                  </a:cubicBezTo>
                  <a:cubicBezTo>
                    <a:pt x="27896" y="1372"/>
                    <a:pt x="27868" y="1406"/>
                    <a:pt x="27847" y="1445"/>
                  </a:cubicBezTo>
                  <a:cubicBezTo>
                    <a:pt x="27829" y="1476"/>
                    <a:pt x="27819" y="1516"/>
                    <a:pt x="27799" y="1547"/>
                  </a:cubicBezTo>
                  <a:cubicBezTo>
                    <a:pt x="27775" y="1557"/>
                    <a:pt x="27756" y="1581"/>
                    <a:pt x="27767" y="1614"/>
                  </a:cubicBezTo>
                  <a:lnTo>
                    <a:pt x="27771" y="1624"/>
                  </a:lnTo>
                  <a:cubicBezTo>
                    <a:pt x="27771" y="1626"/>
                    <a:pt x="27771" y="1626"/>
                    <a:pt x="27771" y="1627"/>
                  </a:cubicBezTo>
                  <a:lnTo>
                    <a:pt x="27670" y="1627"/>
                  </a:lnTo>
                  <a:cubicBezTo>
                    <a:pt x="27513" y="1627"/>
                    <a:pt x="27357" y="1627"/>
                    <a:pt x="27200" y="1626"/>
                  </a:cubicBezTo>
                  <a:cubicBezTo>
                    <a:pt x="27100" y="1601"/>
                    <a:pt x="26989" y="1592"/>
                    <a:pt x="26882" y="1592"/>
                  </a:cubicBezTo>
                  <a:cubicBezTo>
                    <a:pt x="26829" y="1592"/>
                    <a:pt x="26776" y="1594"/>
                    <a:pt x="26727" y="1598"/>
                  </a:cubicBezTo>
                  <a:cubicBezTo>
                    <a:pt x="26620" y="1605"/>
                    <a:pt x="26514" y="1608"/>
                    <a:pt x="26407" y="1608"/>
                  </a:cubicBezTo>
                  <a:cubicBezTo>
                    <a:pt x="26312" y="1608"/>
                    <a:pt x="26216" y="1606"/>
                    <a:pt x="26121" y="1605"/>
                  </a:cubicBezTo>
                  <a:lnTo>
                    <a:pt x="26091" y="1605"/>
                  </a:lnTo>
                  <a:cubicBezTo>
                    <a:pt x="26102" y="1534"/>
                    <a:pt x="26028" y="1445"/>
                    <a:pt x="26000" y="1385"/>
                  </a:cubicBezTo>
                  <a:cubicBezTo>
                    <a:pt x="25977" y="1338"/>
                    <a:pt x="25932" y="1299"/>
                    <a:pt x="25899" y="1258"/>
                  </a:cubicBezTo>
                  <a:cubicBezTo>
                    <a:pt x="25867" y="1217"/>
                    <a:pt x="25836" y="1178"/>
                    <a:pt x="25806" y="1133"/>
                  </a:cubicBezTo>
                  <a:cubicBezTo>
                    <a:pt x="25746" y="1038"/>
                    <a:pt x="25666" y="956"/>
                    <a:pt x="25593" y="870"/>
                  </a:cubicBezTo>
                  <a:cubicBezTo>
                    <a:pt x="25547" y="815"/>
                    <a:pt x="25502" y="762"/>
                    <a:pt x="25463" y="701"/>
                  </a:cubicBezTo>
                  <a:cubicBezTo>
                    <a:pt x="25437" y="658"/>
                    <a:pt x="25416" y="615"/>
                    <a:pt x="25375" y="585"/>
                  </a:cubicBezTo>
                  <a:cubicBezTo>
                    <a:pt x="25375" y="583"/>
                    <a:pt x="25375" y="583"/>
                    <a:pt x="25375" y="581"/>
                  </a:cubicBezTo>
                  <a:cubicBezTo>
                    <a:pt x="25448" y="520"/>
                    <a:pt x="25504" y="447"/>
                    <a:pt x="25548" y="361"/>
                  </a:cubicBezTo>
                  <a:cubicBezTo>
                    <a:pt x="25595" y="270"/>
                    <a:pt x="25664" y="190"/>
                    <a:pt x="25705" y="99"/>
                  </a:cubicBezTo>
                  <a:cubicBezTo>
                    <a:pt x="25722" y="61"/>
                    <a:pt x="25701" y="26"/>
                    <a:pt x="25660" y="22"/>
                  </a:cubicBezTo>
                  <a:cubicBezTo>
                    <a:pt x="25557" y="9"/>
                    <a:pt x="25451" y="1"/>
                    <a:pt x="25345" y="1"/>
                  </a:cubicBezTo>
                  <a:cubicBezTo>
                    <a:pt x="25327" y="1"/>
                    <a:pt x="25308" y="1"/>
                    <a:pt x="25289" y="2"/>
                  </a:cubicBezTo>
                  <a:cubicBezTo>
                    <a:pt x="25235" y="3"/>
                    <a:pt x="25179" y="17"/>
                    <a:pt x="25125" y="28"/>
                  </a:cubicBezTo>
                  <a:cubicBezTo>
                    <a:pt x="25095" y="33"/>
                    <a:pt x="25067" y="35"/>
                    <a:pt x="25049" y="65"/>
                  </a:cubicBezTo>
                  <a:cubicBezTo>
                    <a:pt x="25010" y="125"/>
                    <a:pt x="25073" y="214"/>
                    <a:pt x="25092" y="270"/>
                  </a:cubicBezTo>
                  <a:cubicBezTo>
                    <a:pt x="25110" y="324"/>
                    <a:pt x="25136" y="373"/>
                    <a:pt x="25162" y="423"/>
                  </a:cubicBezTo>
                  <a:cubicBezTo>
                    <a:pt x="25190" y="479"/>
                    <a:pt x="25259" y="555"/>
                    <a:pt x="25269" y="619"/>
                  </a:cubicBezTo>
                  <a:cubicBezTo>
                    <a:pt x="25217" y="677"/>
                    <a:pt x="25183" y="753"/>
                    <a:pt x="25138" y="815"/>
                  </a:cubicBezTo>
                  <a:cubicBezTo>
                    <a:pt x="25077" y="900"/>
                    <a:pt x="25011" y="982"/>
                    <a:pt x="24956" y="1070"/>
                  </a:cubicBezTo>
                  <a:cubicBezTo>
                    <a:pt x="24898" y="1161"/>
                    <a:pt x="24847" y="1256"/>
                    <a:pt x="24780" y="1338"/>
                  </a:cubicBezTo>
                  <a:cubicBezTo>
                    <a:pt x="24754" y="1372"/>
                    <a:pt x="24726" y="1406"/>
                    <a:pt x="24706" y="1445"/>
                  </a:cubicBezTo>
                  <a:cubicBezTo>
                    <a:pt x="24689" y="1476"/>
                    <a:pt x="24680" y="1516"/>
                    <a:pt x="24659" y="1547"/>
                  </a:cubicBezTo>
                  <a:cubicBezTo>
                    <a:pt x="24633" y="1557"/>
                    <a:pt x="24616" y="1581"/>
                    <a:pt x="24627" y="1614"/>
                  </a:cubicBezTo>
                  <a:lnTo>
                    <a:pt x="24629" y="1624"/>
                  </a:lnTo>
                  <a:cubicBezTo>
                    <a:pt x="24629" y="1626"/>
                    <a:pt x="24631" y="1626"/>
                    <a:pt x="24631" y="1627"/>
                  </a:cubicBezTo>
                  <a:lnTo>
                    <a:pt x="24059" y="1627"/>
                  </a:lnTo>
                  <a:cubicBezTo>
                    <a:pt x="23957" y="1601"/>
                    <a:pt x="23846" y="1592"/>
                    <a:pt x="23739" y="1592"/>
                  </a:cubicBezTo>
                  <a:cubicBezTo>
                    <a:pt x="23686" y="1592"/>
                    <a:pt x="23635" y="1595"/>
                    <a:pt x="23587" y="1598"/>
                  </a:cubicBezTo>
                  <a:cubicBezTo>
                    <a:pt x="23481" y="1605"/>
                    <a:pt x="23373" y="1608"/>
                    <a:pt x="23266" y="1608"/>
                  </a:cubicBezTo>
                  <a:cubicBezTo>
                    <a:pt x="23171" y="1608"/>
                    <a:pt x="23076" y="1606"/>
                    <a:pt x="22981" y="1605"/>
                  </a:cubicBezTo>
                  <a:lnTo>
                    <a:pt x="22951" y="1605"/>
                  </a:lnTo>
                  <a:cubicBezTo>
                    <a:pt x="22962" y="1534"/>
                    <a:pt x="22886" y="1445"/>
                    <a:pt x="22858" y="1385"/>
                  </a:cubicBezTo>
                  <a:cubicBezTo>
                    <a:pt x="22836" y="1338"/>
                    <a:pt x="22791" y="1299"/>
                    <a:pt x="22759" y="1258"/>
                  </a:cubicBezTo>
                  <a:cubicBezTo>
                    <a:pt x="22726" y="1217"/>
                    <a:pt x="22694" y="1178"/>
                    <a:pt x="22666" y="1133"/>
                  </a:cubicBezTo>
                  <a:cubicBezTo>
                    <a:pt x="22604" y="1038"/>
                    <a:pt x="22524" y="956"/>
                    <a:pt x="22453" y="870"/>
                  </a:cubicBezTo>
                  <a:cubicBezTo>
                    <a:pt x="22405" y="815"/>
                    <a:pt x="22360" y="762"/>
                    <a:pt x="22321" y="701"/>
                  </a:cubicBezTo>
                  <a:cubicBezTo>
                    <a:pt x="22295" y="658"/>
                    <a:pt x="22274" y="615"/>
                    <a:pt x="22235" y="585"/>
                  </a:cubicBezTo>
                  <a:cubicBezTo>
                    <a:pt x="22233" y="583"/>
                    <a:pt x="22233" y="583"/>
                    <a:pt x="22233" y="581"/>
                  </a:cubicBezTo>
                  <a:cubicBezTo>
                    <a:pt x="22306" y="520"/>
                    <a:pt x="22364" y="447"/>
                    <a:pt x="22409" y="361"/>
                  </a:cubicBezTo>
                  <a:cubicBezTo>
                    <a:pt x="22453" y="270"/>
                    <a:pt x="22522" y="190"/>
                    <a:pt x="22563" y="99"/>
                  </a:cubicBezTo>
                  <a:cubicBezTo>
                    <a:pt x="22580" y="61"/>
                    <a:pt x="22560" y="26"/>
                    <a:pt x="22521" y="22"/>
                  </a:cubicBezTo>
                  <a:cubicBezTo>
                    <a:pt x="22416" y="9"/>
                    <a:pt x="22310" y="1"/>
                    <a:pt x="22205" y="1"/>
                  </a:cubicBezTo>
                  <a:cubicBezTo>
                    <a:pt x="22186" y="1"/>
                    <a:pt x="22168" y="1"/>
                    <a:pt x="22150" y="2"/>
                  </a:cubicBezTo>
                  <a:cubicBezTo>
                    <a:pt x="22094" y="3"/>
                    <a:pt x="22040" y="18"/>
                    <a:pt x="21985" y="28"/>
                  </a:cubicBezTo>
                  <a:cubicBezTo>
                    <a:pt x="21954" y="33"/>
                    <a:pt x="21928" y="35"/>
                    <a:pt x="21907" y="65"/>
                  </a:cubicBezTo>
                  <a:cubicBezTo>
                    <a:pt x="21868" y="125"/>
                    <a:pt x="21933" y="214"/>
                    <a:pt x="21950" y="270"/>
                  </a:cubicBezTo>
                  <a:cubicBezTo>
                    <a:pt x="21969" y="324"/>
                    <a:pt x="21995" y="373"/>
                    <a:pt x="22021" y="423"/>
                  </a:cubicBezTo>
                  <a:cubicBezTo>
                    <a:pt x="22051" y="479"/>
                    <a:pt x="22120" y="555"/>
                    <a:pt x="22127" y="619"/>
                  </a:cubicBezTo>
                  <a:cubicBezTo>
                    <a:pt x="22075" y="677"/>
                    <a:pt x="22043" y="753"/>
                    <a:pt x="21999" y="815"/>
                  </a:cubicBezTo>
                  <a:cubicBezTo>
                    <a:pt x="21937" y="900"/>
                    <a:pt x="21870" y="982"/>
                    <a:pt x="21814" y="1072"/>
                  </a:cubicBezTo>
                  <a:cubicBezTo>
                    <a:pt x="21758" y="1161"/>
                    <a:pt x="21706" y="1256"/>
                    <a:pt x="21641" y="1338"/>
                  </a:cubicBezTo>
                  <a:cubicBezTo>
                    <a:pt x="21613" y="1372"/>
                    <a:pt x="21585" y="1406"/>
                    <a:pt x="21564" y="1445"/>
                  </a:cubicBezTo>
                  <a:cubicBezTo>
                    <a:pt x="21547" y="1476"/>
                    <a:pt x="21538" y="1516"/>
                    <a:pt x="21518" y="1547"/>
                  </a:cubicBezTo>
                  <a:cubicBezTo>
                    <a:pt x="21493" y="1557"/>
                    <a:pt x="21475" y="1583"/>
                    <a:pt x="21486" y="1614"/>
                  </a:cubicBezTo>
                  <a:lnTo>
                    <a:pt x="21488" y="1624"/>
                  </a:lnTo>
                  <a:cubicBezTo>
                    <a:pt x="21490" y="1626"/>
                    <a:pt x="21490" y="1626"/>
                    <a:pt x="21490" y="1627"/>
                  </a:cubicBezTo>
                  <a:lnTo>
                    <a:pt x="20919" y="1627"/>
                  </a:lnTo>
                  <a:cubicBezTo>
                    <a:pt x="20818" y="1601"/>
                    <a:pt x="20706" y="1592"/>
                    <a:pt x="20598" y="1592"/>
                  </a:cubicBezTo>
                  <a:cubicBezTo>
                    <a:pt x="20546" y="1592"/>
                    <a:pt x="20494" y="1595"/>
                    <a:pt x="20445" y="1598"/>
                  </a:cubicBezTo>
                  <a:cubicBezTo>
                    <a:pt x="20339" y="1605"/>
                    <a:pt x="20232" y="1608"/>
                    <a:pt x="20125" y="1608"/>
                  </a:cubicBezTo>
                  <a:cubicBezTo>
                    <a:pt x="20030" y="1608"/>
                    <a:pt x="19934" y="1606"/>
                    <a:pt x="19840" y="1605"/>
                  </a:cubicBezTo>
                  <a:lnTo>
                    <a:pt x="19810" y="1605"/>
                  </a:lnTo>
                  <a:cubicBezTo>
                    <a:pt x="19821" y="1534"/>
                    <a:pt x="19746" y="1445"/>
                    <a:pt x="19716" y="1385"/>
                  </a:cubicBezTo>
                  <a:cubicBezTo>
                    <a:pt x="19694" y="1338"/>
                    <a:pt x="19649" y="1299"/>
                    <a:pt x="19618" y="1258"/>
                  </a:cubicBezTo>
                  <a:cubicBezTo>
                    <a:pt x="19584" y="1217"/>
                    <a:pt x="19554" y="1178"/>
                    <a:pt x="19524" y="1133"/>
                  </a:cubicBezTo>
                  <a:cubicBezTo>
                    <a:pt x="19465" y="1038"/>
                    <a:pt x="19383" y="956"/>
                    <a:pt x="19312" y="870"/>
                  </a:cubicBezTo>
                  <a:cubicBezTo>
                    <a:pt x="19265" y="815"/>
                    <a:pt x="19219" y="762"/>
                    <a:pt x="19180" y="701"/>
                  </a:cubicBezTo>
                  <a:cubicBezTo>
                    <a:pt x="19153" y="658"/>
                    <a:pt x="19135" y="615"/>
                    <a:pt x="19094" y="585"/>
                  </a:cubicBezTo>
                  <a:cubicBezTo>
                    <a:pt x="19094" y="583"/>
                    <a:pt x="19094" y="583"/>
                    <a:pt x="19094" y="581"/>
                  </a:cubicBezTo>
                  <a:lnTo>
                    <a:pt x="19092" y="581"/>
                  </a:lnTo>
                  <a:cubicBezTo>
                    <a:pt x="19166" y="520"/>
                    <a:pt x="19222" y="447"/>
                    <a:pt x="19267" y="361"/>
                  </a:cubicBezTo>
                  <a:cubicBezTo>
                    <a:pt x="19314" y="270"/>
                    <a:pt x="19381" y="190"/>
                    <a:pt x="19424" y="99"/>
                  </a:cubicBezTo>
                  <a:cubicBezTo>
                    <a:pt x="19441" y="61"/>
                    <a:pt x="19420" y="26"/>
                    <a:pt x="19379" y="22"/>
                  </a:cubicBezTo>
                  <a:cubicBezTo>
                    <a:pt x="19274" y="9"/>
                    <a:pt x="19170" y="1"/>
                    <a:pt x="19064" y="1"/>
                  </a:cubicBezTo>
                  <a:cubicBezTo>
                    <a:pt x="19045" y="1"/>
                    <a:pt x="19027" y="1"/>
                    <a:pt x="19008" y="2"/>
                  </a:cubicBezTo>
                  <a:cubicBezTo>
                    <a:pt x="18952" y="3"/>
                    <a:pt x="18898" y="18"/>
                    <a:pt x="18844" y="28"/>
                  </a:cubicBezTo>
                  <a:cubicBezTo>
                    <a:pt x="18812" y="33"/>
                    <a:pt x="18786" y="35"/>
                    <a:pt x="18768" y="65"/>
                  </a:cubicBezTo>
                  <a:cubicBezTo>
                    <a:pt x="18728" y="125"/>
                    <a:pt x="18792" y="214"/>
                    <a:pt x="18810" y="270"/>
                  </a:cubicBezTo>
                  <a:cubicBezTo>
                    <a:pt x="18827" y="324"/>
                    <a:pt x="18855" y="373"/>
                    <a:pt x="18881" y="423"/>
                  </a:cubicBezTo>
                  <a:cubicBezTo>
                    <a:pt x="18909" y="479"/>
                    <a:pt x="18978" y="555"/>
                    <a:pt x="18988" y="619"/>
                  </a:cubicBezTo>
                  <a:cubicBezTo>
                    <a:pt x="18935" y="677"/>
                    <a:pt x="18902" y="753"/>
                    <a:pt x="18857" y="815"/>
                  </a:cubicBezTo>
                  <a:cubicBezTo>
                    <a:pt x="18795" y="900"/>
                    <a:pt x="18728" y="982"/>
                    <a:pt x="18672" y="1072"/>
                  </a:cubicBezTo>
                  <a:cubicBezTo>
                    <a:pt x="18616" y="1161"/>
                    <a:pt x="18564" y="1256"/>
                    <a:pt x="18499" y="1338"/>
                  </a:cubicBezTo>
                  <a:cubicBezTo>
                    <a:pt x="18473" y="1372"/>
                    <a:pt x="18445" y="1406"/>
                    <a:pt x="18424" y="1445"/>
                  </a:cubicBezTo>
                  <a:cubicBezTo>
                    <a:pt x="18406" y="1476"/>
                    <a:pt x="18396" y="1516"/>
                    <a:pt x="18376" y="1547"/>
                  </a:cubicBezTo>
                  <a:cubicBezTo>
                    <a:pt x="18352" y="1557"/>
                    <a:pt x="18333" y="1583"/>
                    <a:pt x="18344" y="1614"/>
                  </a:cubicBezTo>
                  <a:lnTo>
                    <a:pt x="18348" y="1624"/>
                  </a:lnTo>
                  <a:cubicBezTo>
                    <a:pt x="18348" y="1626"/>
                    <a:pt x="18348" y="1626"/>
                    <a:pt x="18348" y="1627"/>
                  </a:cubicBezTo>
                  <a:lnTo>
                    <a:pt x="17778" y="1627"/>
                  </a:lnTo>
                  <a:cubicBezTo>
                    <a:pt x="17676" y="1601"/>
                    <a:pt x="17564" y="1592"/>
                    <a:pt x="17457" y="1592"/>
                  </a:cubicBezTo>
                  <a:cubicBezTo>
                    <a:pt x="17404" y="1592"/>
                    <a:pt x="17353" y="1595"/>
                    <a:pt x="17304" y="1598"/>
                  </a:cubicBezTo>
                  <a:cubicBezTo>
                    <a:pt x="17197" y="1605"/>
                    <a:pt x="17091" y="1608"/>
                    <a:pt x="16984" y="1608"/>
                  </a:cubicBezTo>
                  <a:cubicBezTo>
                    <a:pt x="16889" y="1608"/>
                    <a:pt x="16794" y="1606"/>
                    <a:pt x="16698" y="1605"/>
                  </a:cubicBezTo>
                  <a:lnTo>
                    <a:pt x="16668" y="1605"/>
                  </a:lnTo>
                  <a:cubicBezTo>
                    <a:pt x="16679" y="1534"/>
                    <a:pt x="16605" y="1445"/>
                    <a:pt x="16577" y="1385"/>
                  </a:cubicBezTo>
                  <a:cubicBezTo>
                    <a:pt x="16554" y="1338"/>
                    <a:pt x="16510" y="1299"/>
                    <a:pt x="16476" y="1258"/>
                  </a:cubicBezTo>
                  <a:cubicBezTo>
                    <a:pt x="16444" y="1217"/>
                    <a:pt x="16413" y="1178"/>
                    <a:pt x="16383" y="1133"/>
                  </a:cubicBezTo>
                  <a:cubicBezTo>
                    <a:pt x="16323" y="1038"/>
                    <a:pt x="16243" y="956"/>
                    <a:pt x="16170" y="870"/>
                  </a:cubicBezTo>
                  <a:cubicBezTo>
                    <a:pt x="16124" y="815"/>
                    <a:pt x="16079" y="762"/>
                    <a:pt x="16040" y="701"/>
                  </a:cubicBezTo>
                  <a:cubicBezTo>
                    <a:pt x="16014" y="658"/>
                    <a:pt x="15993" y="615"/>
                    <a:pt x="15952" y="585"/>
                  </a:cubicBezTo>
                  <a:cubicBezTo>
                    <a:pt x="15952" y="583"/>
                    <a:pt x="15952" y="583"/>
                    <a:pt x="15952" y="581"/>
                  </a:cubicBezTo>
                  <a:cubicBezTo>
                    <a:pt x="16025" y="520"/>
                    <a:pt x="16081" y="447"/>
                    <a:pt x="16126" y="361"/>
                  </a:cubicBezTo>
                  <a:cubicBezTo>
                    <a:pt x="16172" y="272"/>
                    <a:pt x="16241" y="190"/>
                    <a:pt x="16282" y="99"/>
                  </a:cubicBezTo>
                  <a:cubicBezTo>
                    <a:pt x="16299" y="61"/>
                    <a:pt x="16279" y="26"/>
                    <a:pt x="16237" y="22"/>
                  </a:cubicBezTo>
                  <a:cubicBezTo>
                    <a:pt x="16134" y="9"/>
                    <a:pt x="16029" y="1"/>
                    <a:pt x="15922" y="1"/>
                  </a:cubicBezTo>
                  <a:cubicBezTo>
                    <a:pt x="15904" y="1"/>
                    <a:pt x="15885" y="1"/>
                    <a:pt x="15866" y="2"/>
                  </a:cubicBezTo>
                  <a:cubicBezTo>
                    <a:pt x="15812" y="3"/>
                    <a:pt x="15756" y="18"/>
                    <a:pt x="15702" y="28"/>
                  </a:cubicBezTo>
                  <a:cubicBezTo>
                    <a:pt x="15673" y="35"/>
                    <a:pt x="15645" y="35"/>
                    <a:pt x="15626" y="65"/>
                  </a:cubicBezTo>
                  <a:cubicBezTo>
                    <a:pt x="15587" y="125"/>
                    <a:pt x="15650" y="214"/>
                    <a:pt x="15669" y="270"/>
                  </a:cubicBezTo>
                  <a:cubicBezTo>
                    <a:pt x="15687" y="324"/>
                    <a:pt x="15714" y="373"/>
                    <a:pt x="15740" y="423"/>
                  </a:cubicBezTo>
                  <a:cubicBezTo>
                    <a:pt x="15768" y="479"/>
                    <a:pt x="15837" y="555"/>
                    <a:pt x="15846" y="619"/>
                  </a:cubicBezTo>
                  <a:cubicBezTo>
                    <a:pt x="15794" y="677"/>
                    <a:pt x="15760" y="753"/>
                    <a:pt x="15715" y="815"/>
                  </a:cubicBezTo>
                  <a:cubicBezTo>
                    <a:pt x="15654" y="900"/>
                    <a:pt x="15589" y="982"/>
                    <a:pt x="15533" y="1072"/>
                  </a:cubicBezTo>
                  <a:cubicBezTo>
                    <a:pt x="15475" y="1161"/>
                    <a:pt x="15425" y="1256"/>
                    <a:pt x="15357" y="1338"/>
                  </a:cubicBezTo>
                  <a:cubicBezTo>
                    <a:pt x="15331" y="1372"/>
                    <a:pt x="15303" y="1406"/>
                    <a:pt x="15283" y="1445"/>
                  </a:cubicBezTo>
                  <a:cubicBezTo>
                    <a:pt x="15266" y="1476"/>
                    <a:pt x="15257" y="1516"/>
                    <a:pt x="15236" y="1547"/>
                  </a:cubicBezTo>
                  <a:cubicBezTo>
                    <a:pt x="15210" y="1558"/>
                    <a:pt x="15193" y="1583"/>
                    <a:pt x="15205" y="1614"/>
                  </a:cubicBezTo>
                  <a:lnTo>
                    <a:pt x="15206" y="1624"/>
                  </a:lnTo>
                  <a:cubicBezTo>
                    <a:pt x="15206" y="1626"/>
                    <a:pt x="15208" y="1626"/>
                    <a:pt x="15208" y="1627"/>
                  </a:cubicBezTo>
                  <a:lnTo>
                    <a:pt x="14636" y="1627"/>
                  </a:lnTo>
                  <a:cubicBezTo>
                    <a:pt x="14534" y="1601"/>
                    <a:pt x="14423" y="1592"/>
                    <a:pt x="14316" y="1592"/>
                  </a:cubicBezTo>
                  <a:cubicBezTo>
                    <a:pt x="14264" y="1592"/>
                    <a:pt x="14213" y="1595"/>
                    <a:pt x="14164" y="1598"/>
                  </a:cubicBezTo>
                  <a:cubicBezTo>
                    <a:pt x="14053" y="1606"/>
                    <a:pt x="13941" y="1608"/>
                    <a:pt x="13829" y="1608"/>
                  </a:cubicBezTo>
                  <a:cubicBezTo>
                    <a:pt x="13739" y="1608"/>
                    <a:pt x="13648" y="1607"/>
                    <a:pt x="13558" y="1605"/>
                  </a:cubicBezTo>
                  <a:lnTo>
                    <a:pt x="13528" y="1605"/>
                  </a:lnTo>
                  <a:cubicBezTo>
                    <a:pt x="13540" y="1534"/>
                    <a:pt x="13463" y="1445"/>
                    <a:pt x="13435" y="1385"/>
                  </a:cubicBezTo>
                  <a:cubicBezTo>
                    <a:pt x="13413" y="1338"/>
                    <a:pt x="13368" y="1299"/>
                    <a:pt x="13336" y="1258"/>
                  </a:cubicBezTo>
                  <a:cubicBezTo>
                    <a:pt x="13303" y="1217"/>
                    <a:pt x="13271" y="1178"/>
                    <a:pt x="13243" y="1133"/>
                  </a:cubicBezTo>
                  <a:cubicBezTo>
                    <a:pt x="13182" y="1038"/>
                    <a:pt x="13102" y="956"/>
                    <a:pt x="13031" y="872"/>
                  </a:cubicBezTo>
                  <a:cubicBezTo>
                    <a:pt x="12982" y="815"/>
                    <a:pt x="12937" y="762"/>
                    <a:pt x="12898" y="701"/>
                  </a:cubicBezTo>
                  <a:cubicBezTo>
                    <a:pt x="12872" y="658"/>
                    <a:pt x="12852" y="615"/>
                    <a:pt x="12813" y="585"/>
                  </a:cubicBezTo>
                  <a:cubicBezTo>
                    <a:pt x="12811" y="583"/>
                    <a:pt x="12811" y="583"/>
                    <a:pt x="12811" y="581"/>
                  </a:cubicBezTo>
                  <a:cubicBezTo>
                    <a:pt x="12883" y="520"/>
                    <a:pt x="12941" y="447"/>
                    <a:pt x="12984" y="361"/>
                  </a:cubicBezTo>
                  <a:cubicBezTo>
                    <a:pt x="13031" y="272"/>
                    <a:pt x="13100" y="190"/>
                    <a:pt x="13141" y="99"/>
                  </a:cubicBezTo>
                  <a:cubicBezTo>
                    <a:pt x="13157" y="61"/>
                    <a:pt x="13137" y="26"/>
                    <a:pt x="13098" y="22"/>
                  </a:cubicBezTo>
                  <a:cubicBezTo>
                    <a:pt x="12993" y="9"/>
                    <a:pt x="12887" y="1"/>
                    <a:pt x="12782" y="1"/>
                  </a:cubicBezTo>
                  <a:cubicBezTo>
                    <a:pt x="12764" y="1"/>
                    <a:pt x="12745" y="1"/>
                    <a:pt x="12727" y="2"/>
                  </a:cubicBezTo>
                  <a:cubicBezTo>
                    <a:pt x="12671" y="3"/>
                    <a:pt x="12617" y="18"/>
                    <a:pt x="12563" y="28"/>
                  </a:cubicBezTo>
                  <a:cubicBezTo>
                    <a:pt x="12531" y="35"/>
                    <a:pt x="12505" y="35"/>
                    <a:pt x="12484" y="65"/>
                  </a:cubicBezTo>
                  <a:cubicBezTo>
                    <a:pt x="12445" y="125"/>
                    <a:pt x="12511" y="214"/>
                    <a:pt x="12527" y="270"/>
                  </a:cubicBezTo>
                  <a:cubicBezTo>
                    <a:pt x="12546" y="324"/>
                    <a:pt x="12572" y="373"/>
                    <a:pt x="12598" y="423"/>
                  </a:cubicBezTo>
                  <a:cubicBezTo>
                    <a:pt x="12628" y="479"/>
                    <a:pt x="12697" y="555"/>
                    <a:pt x="12704" y="619"/>
                  </a:cubicBezTo>
                  <a:cubicBezTo>
                    <a:pt x="12652" y="677"/>
                    <a:pt x="12621" y="753"/>
                    <a:pt x="12576" y="815"/>
                  </a:cubicBezTo>
                  <a:cubicBezTo>
                    <a:pt x="12514" y="900"/>
                    <a:pt x="12447" y="982"/>
                    <a:pt x="12391" y="1072"/>
                  </a:cubicBezTo>
                  <a:cubicBezTo>
                    <a:pt x="12335" y="1161"/>
                    <a:pt x="12283" y="1256"/>
                    <a:pt x="12218" y="1338"/>
                  </a:cubicBezTo>
                  <a:cubicBezTo>
                    <a:pt x="12190" y="1372"/>
                    <a:pt x="12162" y="1406"/>
                    <a:pt x="12141" y="1445"/>
                  </a:cubicBezTo>
                  <a:cubicBezTo>
                    <a:pt x="12125" y="1476"/>
                    <a:pt x="12115" y="1516"/>
                    <a:pt x="12095" y="1547"/>
                  </a:cubicBezTo>
                  <a:cubicBezTo>
                    <a:pt x="12071" y="1558"/>
                    <a:pt x="12052" y="1583"/>
                    <a:pt x="12063" y="1614"/>
                  </a:cubicBezTo>
                  <a:lnTo>
                    <a:pt x="12065" y="1624"/>
                  </a:lnTo>
                  <a:cubicBezTo>
                    <a:pt x="12067" y="1626"/>
                    <a:pt x="12067" y="1626"/>
                    <a:pt x="12067" y="1627"/>
                  </a:cubicBezTo>
                  <a:lnTo>
                    <a:pt x="11494" y="1627"/>
                  </a:lnTo>
                  <a:cubicBezTo>
                    <a:pt x="11394" y="1601"/>
                    <a:pt x="11283" y="1592"/>
                    <a:pt x="11176" y="1592"/>
                  </a:cubicBezTo>
                  <a:cubicBezTo>
                    <a:pt x="11123" y="1592"/>
                    <a:pt x="11072" y="1595"/>
                    <a:pt x="11023" y="1598"/>
                  </a:cubicBezTo>
                  <a:cubicBezTo>
                    <a:pt x="10911" y="1606"/>
                    <a:pt x="10800" y="1608"/>
                    <a:pt x="10688" y="1608"/>
                  </a:cubicBezTo>
                  <a:cubicBezTo>
                    <a:pt x="10597" y="1608"/>
                    <a:pt x="10507" y="1607"/>
                    <a:pt x="10417" y="1605"/>
                  </a:cubicBezTo>
                  <a:lnTo>
                    <a:pt x="10387" y="1605"/>
                  </a:lnTo>
                  <a:cubicBezTo>
                    <a:pt x="10398" y="1534"/>
                    <a:pt x="10324" y="1445"/>
                    <a:pt x="10294" y="1387"/>
                  </a:cubicBezTo>
                  <a:cubicBezTo>
                    <a:pt x="10271" y="1338"/>
                    <a:pt x="10227" y="1299"/>
                    <a:pt x="10195" y="1258"/>
                  </a:cubicBezTo>
                  <a:cubicBezTo>
                    <a:pt x="10161" y="1217"/>
                    <a:pt x="10132" y="1178"/>
                    <a:pt x="10102" y="1133"/>
                  </a:cubicBezTo>
                  <a:cubicBezTo>
                    <a:pt x="10042" y="1038"/>
                    <a:pt x="9960" y="956"/>
                    <a:pt x="9889" y="872"/>
                  </a:cubicBezTo>
                  <a:cubicBezTo>
                    <a:pt x="9843" y="815"/>
                    <a:pt x="9796" y="762"/>
                    <a:pt x="9757" y="701"/>
                  </a:cubicBezTo>
                  <a:cubicBezTo>
                    <a:pt x="9731" y="658"/>
                    <a:pt x="9712" y="615"/>
                    <a:pt x="9671" y="585"/>
                  </a:cubicBezTo>
                  <a:cubicBezTo>
                    <a:pt x="9671" y="585"/>
                    <a:pt x="9671" y="583"/>
                    <a:pt x="9671" y="581"/>
                  </a:cubicBezTo>
                  <a:lnTo>
                    <a:pt x="9669" y="581"/>
                  </a:lnTo>
                  <a:cubicBezTo>
                    <a:pt x="9744" y="520"/>
                    <a:pt x="9800" y="447"/>
                    <a:pt x="9844" y="361"/>
                  </a:cubicBezTo>
                  <a:cubicBezTo>
                    <a:pt x="9891" y="272"/>
                    <a:pt x="9958" y="190"/>
                    <a:pt x="10001" y="99"/>
                  </a:cubicBezTo>
                  <a:cubicBezTo>
                    <a:pt x="10018" y="61"/>
                    <a:pt x="9997" y="26"/>
                    <a:pt x="9956" y="22"/>
                  </a:cubicBezTo>
                  <a:cubicBezTo>
                    <a:pt x="9852" y="9"/>
                    <a:pt x="9747" y="1"/>
                    <a:pt x="9641" y="1"/>
                  </a:cubicBezTo>
                  <a:cubicBezTo>
                    <a:pt x="9622" y="1"/>
                    <a:pt x="9604" y="1"/>
                    <a:pt x="9585" y="2"/>
                  </a:cubicBezTo>
                  <a:cubicBezTo>
                    <a:pt x="9529" y="3"/>
                    <a:pt x="9475" y="18"/>
                    <a:pt x="9421" y="28"/>
                  </a:cubicBezTo>
                  <a:cubicBezTo>
                    <a:pt x="9389" y="35"/>
                    <a:pt x="9363" y="35"/>
                    <a:pt x="9345" y="65"/>
                  </a:cubicBezTo>
                  <a:cubicBezTo>
                    <a:pt x="9306" y="125"/>
                    <a:pt x="9369" y="214"/>
                    <a:pt x="9388" y="270"/>
                  </a:cubicBezTo>
                  <a:cubicBezTo>
                    <a:pt x="9404" y="324"/>
                    <a:pt x="9432" y="373"/>
                    <a:pt x="9458" y="423"/>
                  </a:cubicBezTo>
                  <a:cubicBezTo>
                    <a:pt x="9486" y="479"/>
                    <a:pt x="9555" y="555"/>
                    <a:pt x="9563" y="619"/>
                  </a:cubicBezTo>
                  <a:cubicBezTo>
                    <a:pt x="9513" y="677"/>
                    <a:pt x="9479" y="753"/>
                    <a:pt x="9434" y="816"/>
                  </a:cubicBezTo>
                  <a:cubicBezTo>
                    <a:pt x="9373" y="900"/>
                    <a:pt x="9306" y="982"/>
                    <a:pt x="9250" y="1072"/>
                  </a:cubicBezTo>
                  <a:cubicBezTo>
                    <a:pt x="9194" y="1161"/>
                    <a:pt x="9142" y="1256"/>
                    <a:pt x="9076" y="1340"/>
                  </a:cubicBezTo>
                  <a:cubicBezTo>
                    <a:pt x="9050" y="1372"/>
                    <a:pt x="9022" y="1406"/>
                    <a:pt x="9002" y="1445"/>
                  </a:cubicBezTo>
                  <a:cubicBezTo>
                    <a:pt x="8983" y="1478"/>
                    <a:pt x="8974" y="1516"/>
                    <a:pt x="8953" y="1547"/>
                  </a:cubicBezTo>
                  <a:cubicBezTo>
                    <a:pt x="8929" y="1558"/>
                    <a:pt x="8910" y="1583"/>
                    <a:pt x="8922" y="1614"/>
                  </a:cubicBezTo>
                  <a:lnTo>
                    <a:pt x="8925" y="1624"/>
                  </a:lnTo>
                  <a:cubicBezTo>
                    <a:pt x="8925" y="1626"/>
                    <a:pt x="8925" y="1626"/>
                    <a:pt x="8925" y="1627"/>
                  </a:cubicBezTo>
                  <a:lnTo>
                    <a:pt x="8355" y="1627"/>
                  </a:lnTo>
                  <a:cubicBezTo>
                    <a:pt x="8253" y="1601"/>
                    <a:pt x="8142" y="1592"/>
                    <a:pt x="8034" y="1592"/>
                  </a:cubicBezTo>
                  <a:cubicBezTo>
                    <a:pt x="7982" y="1592"/>
                    <a:pt x="7930" y="1595"/>
                    <a:pt x="7881" y="1598"/>
                  </a:cubicBezTo>
                  <a:cubicBezTo>
                    <a:pt x="7770" y="1606"/>
                    <a:pt x="7659" y="1608"/>
                    <a:pt x="7547" y="1608"/>
                  </a:cubicBezTo>
                  <a:cubicBezTo>
                    <a:pt x="7457" y="1608"/>
                    <a:pt x="7366" y="1607"/>
                    <a:pt x="7275" y="1605"/>
                  </a:cubicBezTo>
                  <a:lnTo>
                    <a:pt x="7245" y="1605"/>
                  </a:lnTo>
                  <a:cubicBezTo>
                    <a:pt x="7257" y="1534"/>
                    <a:pt x="7182" y="1445"/>
                    <a:pt x="7154" y="1387"/>
                  </a:cubicBezTo>
                  <a:cubicBezTo>
                    <a:pt x="7132" y="1340"/>
                    <a:pt x="7087" y="1301"/>
                    <a:pt x="7053" y="1258"/>
                  </a:cubicBezTo>
                  <a:cubicBezTo>
                    <a:pt x="7022" y="1217"/>
                    <a:pt x="6990" y="1178"/>
                    <a:pt x="6960" y="1133"/>
                  </a:cubicBezTo>
                  <a:cubicBezTo>
                    <a:pt x="6900" y="1038"/>
                    <a:pt x="6820" y="956"/>
                    <a:pt x="6748" y="872"/>
                  </a:cubicBezTo>
                  <a:cubicBezTo>
                    <a:pt x="6701" y="816"/>
                    <a:pt x="6656" y="762"/>
                    <a:pt x="6617" y="701"/>
                  </a:cubicBezTo>
                  <a:cubicBezTo>
                    <a:pt x="6589" y="658"/>
                    <a:pt x="6570" y="615"/>
                    <a:pt x="6529" y="585"/>
                  </a:cubicBezTo>
                  <a:cubicBezTo>
                    <a:pt x="6529" y="585"/>
                    <a:pt x="6529" y="583"/>
                    <a:pt x="6529" y="581"/>
                  </a:cubicBezTo>
                  <a:cubicBezTo>
                    <a:pt x="6602" y="520"/>
                    <a:pt x="6658" y="447"/>
                    <a:pt x="6703" y="361"/>
                  </a:cubicBezTo>
                  <a:cubicBezTo>
                    <a:pt x="6749" y="272"/>
                    <a:pt x="6818" y="190"/>
                    <a:pt x="6859" y="99"/>
                  </a:cubicBezTo>
                  <a:cubicBezTo>
                    <a:pt x="6876" y="61"/>
                    <a:pt x="6856" y="26"/>
                    <a:pt x="6815" y="22"/>
                  </a:cubicBezTo>
                  <a:cubicBezTo>
                    <a:pt x="6712" y="9"/>
                    <a:pt x="6606" y="1"/>
                    <a:pt x="6500" y="1"/>
                  </a:cubicBezTo>
                  <a:cubicBezTo>
                    <a:pt x="6481" y="1"/>
                    <a:pt x="6462" y="1"/>
                    <a:pt x="6444" y="2"/>
                  </a:cubicBezTo>
                  <a:cubicBezTo>
                    <a:pt x="6390" y="3"/>
                    <a:pt x="6334" y="18"/>
                    <a:pt x="6280" y="28"/>
                  </a:cubicBezTo>
                  <a:cubicBezTo>
                    <a:pt x="6250" y="35"/>
                    <a:pt x="6222" y="35"/>
                    <a:pt x="6203" y="65"/>
                  </a:cubicBezTo>
                  <a:cubicBezTo>
                    <a:pt x="6164" y="125"/>
                    <a:pt x="6227" y="214"/>
                    <a:pt x="6246" y="270"/>
                  </a:cubicBezTo>
                  <a:cubicBezTo>
                    <a:pt x="6265" y="324"/>
                    <a:pt x="6291" y="373"/>
                    <a:pt x="6317" y="423"/>
                  </a:cubicBezTo>
                  <a:cubicBezTo>
                    <a:pt x="6345" y="479"/>
                    <a:pt x="6414" y="555"/>
                    <a:pt x="6423" y="619"/>
                  </a:cubicBezTo>
                  <a:cubicBezTo>
                    <a:pt x="6371" y="677"/>
                    <a:pt x="6337" y="753"/>
                    <a:pt x="6293" y="816"/>
                  </a:cubicBezTo>
                  <a:cubicBezTo>
                    <a:pt x="6231" y="900"/>
                    <a:pt x="6166" y="982"/>
                    <a:pt x="6110" y="1072"/>
                  </a:cubicBezTo>
                  <a:cubicBezTo>
                    <a:pt x="6052" y="1161"/>
                    <a:pt x="6002" y="1256"/>
                    <a:pt x="5935" y="1340"/>
                  </a:cubicBezTo>
                  <a:cubicBezTo>
                    <a:pt x="5909" y="1374"/>
                    <a:pt x="5881" y="1406"/>
                    <a:pt x="5860" y="1445"/>
                  </a:cubicBezTo>
                  <a:cubicBezTo>
                    <a:pt x="5843" y="1478"/>
                    <a:pt x="5834" y="1516"/>
                    <a:pt x="5814" y="1547"/>
                  </a:cubicBezTo>
                  <a:cubicBezTo>
                    <a:pt x="5787" y="1558"/>
                    <a:pt x="5771" y="1583"/>
                    <a:pt x="5782" y="1614"/>
                  </a:cubicBezTo>
                  <a:lnTo>
                    <a:pt x="5784" y="1624"/>
                  </a:lnTo>
                  <a:cubicBezTo>
                    <a:pt x="5784" y="1626"/>
                    <a:pt x="5784" y="1626"/>
                    <a:pt x="5786" y="1627"/>
                  </a:cubicBezTo>
                  <a:lnTo>
                    <a:pt x="5213" y="1627"/>
                  </a:lnTo>
                  <a:cubicBezTo>
                    <a:pt x="5112" y="1601"/>
                    <a:pt x="5000" y="1592"/>
                    <a:pt x="4893" y="1592"/>
                  </a:cubicBezTo>
                  <a:cubicBezTo>
                    <a:pt x="4841" y="1592"/>
                    <a:pt x="4790" y="1595"/>
                    <a:pt x="4741" y="1598"/>
                  </a:cubicBezTo>
                  <a:cubicBezTo>
                    <a:pt x="4630" y="1606"/>
                    <a:pt x="4518" y="1608"/>
                    <a:pt x="4406" y="1608"/>
                  </a:cubicBezTo>
                  <a:cubicBezTo>
                    <a:pt x="4316" y="1608"/>
                    <a:pt x="4226" y="1607"/>
                    <a:pt x="4136" y="1605"/>
                  </a:cubicBezTo>
                  <a:lnTo>
                    <a:pt x="4106" y="1605"/>
                  </a:lnTo>
                  <a:cubicBezTo>
                    <a:pt x="4115" y="1534"/>
                    <a:pt x="4040" y="1445"/>
                    <a:pt x="4013" y="1387"/>
                  </a:cubicBezTo>
                  <a:cubicBezTo>
                    <a:pt x="3990" y="1340"/>
                    <a:pt x="3945" y="1301"/>
                    <a:pt x="3914" y="1260"/>
                  </a:cubicBezTo>
                  <a:cubicBezTo>
                    <a:pt x="3880" y="1217"/>
                    <a:pt x="3848" y="1178"/>
                    <a:pt x="3820" y="1133"/>
                  </a:cubicBezTo>
                  <a:cubicBezTo>
                    <a:pt x="3759" y="1038"/>
                    <a:pt x="3679" y="956"/>
                    <a:pt x="3606" y="872"/>
                  </a:cubicBezTo>
                  <a:cubicBezTo>
                    <a:pt x="3559" y="816"/>
                    <a:pt x="3515" y="762"/>
                    <a:pt x="3476" y="701"/>
                  </a:cubicBezTo>
                  <a:cubicBezTo>
                    <a:pt x="3449" y="658"/>
                    <a:pt x="3429" y="615"/>
                    <a:pt x="3388" y="585"/>
                  </a:cubicBezTo>
                  <a:cubicBezTo>
                    <a:pt x="3388" y="585"/>
                    <a:pt x="3388" y="583"/>
                    <a:pt x="3388" y="583"/>
                  </a:cubicBezTo>
                  <a:cubicBezTo>
                    <a:pt x="3388" y="581"/>
                    <a:pt x="3388" y="581"/>
                    <a:pt x="3388" y="581"/>
                  </a:cubicBezTo>
                  <a:cubicBezTo>
                    <a:pt x="3461" y="520"/>
                    <a:pt x="3518" y="447"/>
                    <a:pt x="3561" y="361"/>
                  </a:cubicBezTo>
                  <a:cubicBezTo>
                    <a:pt x="3608" y="272"/>
                    <a:pt x="3677" y="190"/>
                    <a:pt x="3718" y="99"/>
                  </a:cubicBezTo>
                  <a:cubicBezTo>
                    <a:pt x="3735" y="61"/>
                    <a:pt x="3714" y="26"/>
                    <a:pt x="3675" y="22"/>
                  </a:cubicBezTo>
                  <a:cubicBezTo>
                    <a:pt x="3570" y="9"/>
                    <a:pt x="3464" y="1"/>
                    <a:pt x="3359" y="1"/>
                  </a:cubicBezTo>
                  <a:cubicBezTo>
                    <a:pt x="3341" y="1"/>
                    <a:pt x="3322" y="1"/>
                    <a:pt x="3304" y="2"/>
                  </a:cubicBezTo>
                  <a:cubicBezTo>
                    <a:pt x="3248" y="3"/>
                    <a:pt x="3194" y="18"/>
                    <a:pt x="3140" y="28"/>
                  </a:cubicBezTo>
                  <a:cubicBezTo>
                    <a:pt x="3108" y="35"/>
                    <a:pt x="3082" y="35"/>
                    <a:pt x="3062" y="65"/>
                  </a:cubicBezTo>
                  <a:cubicBezTo>
                    <a:pt x="3023" y="125"/>
                    <a:pt x="3088" y="214"/>
                    <a:pt x="3105" y="270"/>
                  </a:cubicBezTo>
                  <a:cubicBezTo>
                    <a:pt x="3123" y="324"/>
                    <a:pt x="3149" y="373"/>
                    <a:pt x="3175" y="423"/>
                  </a:cubicBezTo>
                  <a:cubicBezTo>
                    <a:pt x="3205" y="479"/>
                    <a:pt x="3274" y="555"/>
                    <a:pt x="3282" y="619"/>
                  </a:cubicBezTo>
                  <a:cubicBezTo>
                    <a:pt x="3229" y="677"/>
                    <a:pt x="3198" y="753"/>
                    <a:pt x="3153" y="816"/>
                  </a:cubicBezTo>
                  <a:cubicBezTo>
                    <a:pt x="3091" y="900"/>
                    <a:pt x="3024" y="982"/>
                    <a:pt x="2968" y="1072"/>
                  </a:cubicBezTo>
                  <a:cubicBezTo>
                    <a:pt x="2913" y="1161"/>
                    <a:pt x="2860" y="1256"/>
                    <a:pt x="2795" y="1340"/>
                  </a:cubicBezTo>
                  <a:cubicBezTo>
                    <a:pt x="2767" y="1374"/>
                    <a:pt x="2739" y="1406"/>
                    <a:pt x="2719" y="1445"/>
                  </a:cubicBezTo>
                  <a:cubicBezTo>
                    <a:pt x="2702" y="1478"/>
                    <a:pt x="2693" y="1516"/>
                    <a:pt x="2672" y="1547"/>
                  </a:cubicBezTo>
                  <a:cubicBezTo>
                    <a:pt x="2648" y="1558"/>
                    <a:pt x="2629" y="1583"/>
                    <a:pt x="2640" y="1616"/>
                  </a:cubicBezTo>
                  <a:lnTo>
                    <a:pt x="2642" y="1624"/>
                  </a:lnTo>
                  <a:cubicBezTo>
                    <a:pt x="2644" y="1626"/>
                    <a:pt x="2644" y="1626"/>
                    <a:pt x="2644" y="1627"/>
                  </a:cubicBezTo>
                  <a:lnTo>
                    <a:pt x="2072" y="1627"/>
                  </a:lnTo>
                  <a:cubicBezTo>
                    <a:pt x="1971" y="1601"/>
                    <a:pt x="1860" y="1592"/>
                    <a:pt x="1753" y="1592"/>
                  </a:cubicBezTo>
                  <a:cubicBezTo>
                    <a:pt x="1700" y="1592"/>
                    <a:pt x="1649" y="1595"/>
                    <a:pt x="1600" y="1598"/>
                  </a:cubicBezTo>
                  <a:cubicBezTo>
                    <a:pt x="1489" y="1606"/>
                    <a:pt x="1377" y="1608"/>
                    <a:pt x="1265" y="1608"/>
                  </a:cubicBezTo>
                  <a:cubicBezTo>
                    <a:pt x="1174" y="1608"/>
                    <a:pt x="1084" y="1607"/>
                    <a:pt x="994" y="1605"/>
                  </a:cubicBezTo>
                  <a:cubicBezTo>
                    <a:pt x="984" y="1605"/>
                    <a:pt x="974" y="1605"/>
                    <a:pt x="964" y="1605"/>
                  </a:cubicBezTo>
                  <a:cubicBezTo>
                    <a:pt x="782" y="1605"/>
                    <a:pt x="604" y="1620"/>
                    <a:pt x="424" y="1624"/>
                  </a:cubicBezTo>
                  <a:cubicBezTo>
                    <a:pt x="343" y="1626"/>
                    <a:pt x="267" y="1639"/>
                    <a:pt x="189" y="1644"/>
                  </a:cubicBezTo>
                  <a:cubicBezTo>
                    <a:pt x="129" y="1648"/>
                    <a:pt x="67" y="1644"/>
                    <a:pt x="23" y="1691"/>
                  </a:cubicBezTo>
                  <a:cubicBezTo>
                    <a:pt x="0" y="1713"/>
                    <a:pt x="20" y="1748"/>
                    <a:pt x="48" y="1748"/>
                  </a:cubicBezTo>
                  <a:cubicBezTo>
                    <a:pt x="51" y="1748"/>
                    <a:pt x="54" y="1747"/>
                    <a:pt x="56" y="1747"/>
                  </a:cubicBezTo>
                  <a:cubicBezTo>
                    <a:pt x="62" y="1747"/>
                    <a:pt x="67" y="1745"/>
                    <a:pt x="73" y="1745"/>
                  </a:cubicBezTo>
                  <a:cubicBezTo>
                    <a:pt x="71" y="1752"/>
                    <a:pt x="69" y="1760"/>
                    <a:pt x="69" y="1769"/>
                  </a:cubicBezTo>
                  <a:cubicBezTo>
                    <a:pt x="64" y="1907"/>
                    <a:pt x="56" y="2043"/>
                    <a:pt x="58" y="2183"/>
                  </a:cubicBezTo>
                  <a:cubicBezTo>
                    <a:pt x="58" y="2230"/>
                    <a:pt x="92" y="2256"/>
                    <a:pt x="127" y="2258"/>
                  </a:cubicBezTo>
                  <a:cubicBezTo>
                    <a:pt x="127" y="2261"/>
                    <a:pt x="127" y="2263"/>
                    <a:pt x="127" y="2267"/>
                  </a:cubicBezTo>
                  <a:cubicBezTo>
                    <a:pt x="127" y="2267"/>
                    <a:pt x="127" y="2269"/>
                    <a:pt x="127" y="2269"/>
                  </a:cubicBezTo>
                  <a:cubicBezTo>
                    <a:pt x="129" y="2276"/>
                    <a:pt x="129" y="2282"/>
                    <a:pt x="131" y="2289"/>
                  </a:cubicBezTo>
                  <a:cubicBezTo>
                    <a:pt x="136" y="2325"/>
                    <a:pt x="165" y="2341"/>
                    <a:pt x="196" y="2341"/>
                  </a:cubicBezTo>
                  <a:cubicBezTo>
                    <a:pt x="236" y="2341"/>
                    <a:pt x="277" y="2315"/>
                    <a:pt x="274" y="2269"/>
                  </a:cubicBezTo>
                  <a:cubicBezTo>
                    <a:pt x="272" y="2248"/>
                    <a:pt x="272" y="2228"/>
                    <a:pt x="274" y="2207"/>
                  </a:cubicBezTo>
                  <a:cubicBezTo>
                    <a:pt x="295" y="2138"/>
                    <a:pt x="286" y="2056"/>
                    <a:pt x="291" y="1985"/>
                  </a:cubicBezTo>
                  <a:cubicBezTo>
                    <a:pt x="297" y="1909"/>
                    <a:pt x="315" y="1833"/>
                    <a:pt x="312" y="1756"/>
                  </a:cubicBezTo>
                  <a:cubicBezTo>
                    <a:pt x="327" y="1756"/>
                    <a:pt x="343" y="1756"/>
                    <a:pt x="359" y="1756"/>
                  </a:cubicBezTo>
                  <a:cubicBezTo>
                    <a:pt x="386" y="1756"/>
                    <a:pt x="414" y="1756"/>
                    <a:pt x="443" y="1756"/>
                  </a:cubicBezTo>
                  <a:cubicBezTo>
                    <a:pt x="468" y="1756"/>
                    <a:pt x="494" y="1756"/>
                    <a:pt x="520" y="1754"/>
                  </a:cubicBezTo>
                  <a:cubicBezTo>
                    <a:pt x="679" y="1748"/>
                    <a:pt x="836" y="1743"/>
                    <a:pt x="996" y="1743"/>
                  </a:cubicBezTo>
                  <a:cubicBezTo>
                    <a:pt x="1020" y="1743"/>
                    <a:pt x="1044" y="1743"/>
                    <a:pt x="1069" y="1743"/>
                  </a:cubicBezTo>
                  <a:lnTo>
                    <a:pt x="1113" y="1743"/>
                  </a:lnTo>
                  <a:cubicBezTo>
                    <a:pt x="1111" y="1749"/>
                    <a:pt x="1108" y="1754"/>
                    <a:pt x="1108" y="1760"/>
                  </a:cubicBezTo>
                  <a:cubicBezTo>
                    <a:pt x="1067" y="1903"/>
                    <a:pt x="1084" y="2069"/>
                    <a:pt x="1089" y="2222"/>
                  </a:cubicBezTo>
                  <a:lnTo>
                    <a:pt x="1013" y="2222"/>
                  </a:lnTo>
                  <a:cubicBezTo>
                    <a:pt x="931" y="2222"/>
                    <a:pt x="849" y="2221"/>
                    <a:pt x="767" y="2221"/>
                  </a:cubicBezTo>
                  <a:cubicBezTo>
                    <a:pt x="616" y="2221"/>
                    <a:pt x="466" y="2225"/>
                    <a:pt x="317" y="2252"/>
                  </a:cubicBezTo>
                  <a:cubicBezTo>
                    <a:pt x="284" y="2259"/>
                    <a:pt x="284" y="2315"/>
                    <a:pt x="317" y="2323"/>
                  </a:cubicBezTo>
                  <a:cubicBezTo>
                    <a:pt x="484" y="2352"/>
                    <a:pt x="655" y="2362"/>
                    <a:pt x="826" y="2362"/>
                  </a:cubicBezTo>
                  <a:cubicBezTo>
                    <a:pt x="925" y="2362"/>
                    <a:pt x="1024" y="2359"/>
                    <a:pt x="1123" y="2355"/>
                  </a:cubicBezTo>
                  <a:cubicBezTo>
                    <a:pt x="1136" y="2363"/>
                    <a:pt x="1152" y="2367"/>
                    <a:pt x="1168" y="2367"/>
                  </a:cubicBezTo>
                  <a:cubicBezTo>
                    <a:pt x="1187" y="2367"/>
                    <a:pt x="1206" y="2362"/>
                    <a:pt x="1220" y="2351"/>
                  </a:cubicBezTo>
                  <a:cubicBezTo>
                    <a:pt x="1367" y="2343"/>
                    <a:pt x="1514" y="2338"/>
                    <a:pt x="1660" y="2338"/>
                  </a:cubicBezTo>
                  <a:cubicBezTo>
                    <a:pt x="1664" y="2338"/>
                    <a:pt x="1669" y="2338"/>
                    <a:pt x="1674" y="2338"/>
                  </a:cubicBezTo>
                  <a:cubicBezTo>
                    <a:pt x="1737" y="2338"/>
                    <a:pt x="1799" y="2329"/>
                    <a:pt x="1861" y="2329"/>
                  </a:cubicBezTo>
                  <a:cubicBezTo>
                    <a:pt x="1880" y="2329"/>
                    <a:pt x="1899" y="2330"/>
                    <a:pt x="1919" y="2332"/>
                  </a:cubicBezTo>
                  <a:cubicBezTo>
                    <a:pt x="1958" y="2336"/>
                    <a:pt x="1998" y="2337"/>
                    <a:pt x="2037" y="2337"/>
                  </a:cubicBezTo>
                  <a:cubicBezTo>
                    <a:pt x="2106" y="2337"/>
                    <a:pt x="2174" y="2333"/>
                    <a:pt x="2241" y="2332"/>
                  </a:cubicBezTo>
                  <a:cubicBezTo>
                    <a:pt x="2331" y="2330"/>
                    <a:pt x="2413" y="2323"/>
                    <a:pt x="2500" y="2312"/>
                  </a:cubicBezTo>
                  <a:cubicBezTo>
                    <a:pt x="2506" y="2312"/>
                    <a:pt x="2510" y="2312"/>
                    <a:pt x="2514" y="2314"/>
                  </a:cubicBezTo>
                  <a:cubicBezTo>
                    <a:pt x="2559" y="2319"/>
                    <a:pt x="2598" y="2331"/>
                    <a:pt x="2641" y="2331"/>
                  </a:cubicBezTo>
                  <a:cubicBezTo>
                    <a:pt x="2652" y="2331"/>
                    <a:pt x="2664" y="2330"/>
                    <a:pt x="2676" y="2328"/>
                  </a:cubicBezTo>
                  <a:cubicBezTo>
                    <a:pt x="2740" y="2318"/>
                    <a:pt x="2806" y="2315"/>
                    <a:pt x="2873" y="2315"/>
                  </a:cubicBezTo>
                  <a:cubicBezTo>
                    <a:pt x="2978" y="2315"/>
                    <a:pt x="3084" y="2324"/>
                    <a:pt x="3185" y="2330"/>
                  </a:cubicBezTo>
                  <a:cubicBezTo>
                    <a:pt x="3224" y="2332"/>
                    <a:pt x="3263" y="2334"/>
                    <a:pt x="3304" y="2334"/>
                  </a:cubicBezTo>
                  <a:cubicBezTo>
                    <a:pt x="3314" y="2339"/>
                    <a:pt x="3325" y="2341"/>
                    <a:pt x="3337" y="2341"/>
                  </a:cubicBezTo>
                  <a:cubicBezTo>
                    <a:pt x="3350" y="2341"/>
                    <a:pt x="3364" y="2338"/>
                    <a:pt x="3377" y="2332"/>
                  </a:cubicBezTo>
                  <a:cubicBezTo>
                    <a:pt x="3414" y="2330"/>
                    <a:pt x="3453" y="2330"/>
                    <a:pt x="3492" y="2328"/>
                  </a:cubicBezTo>
                  <a:cubicBezTo>
                    <a:pt x="3647" y="2354"/>
                    <a:pt x="3804" y="2361"/>
                    <a:pt x="3962" y="2361"/>
                  </a:cubicBezTo>
                  <a:cubicBezTo>
                    <a:pt x="4062" y="2361"/>
                    <a:pt x="4163" y="2358"/>
                    <a:pt x="4264" y="2355"/>
                  </a:cubicBezTo>
                  <a:cubicBezTo>
                    <a:pt x="4277" y="2363"/>
                    <a:pt x="4293" y="2367"/>
                    <a:pt x="4309" y="2367"/>
                  </a:cubicBezTo>
                  <a:cubicBezTo>
                    <a:pt x="4327" y="2367"/>
                    <a:pt x="4346" y="2362"/>
                    <a:pt x="4361" y="2351"/>
                  </a:cubicBezTo>
                  <a:cubicBezTo>
                    <a:pt x="4508" y="2343"/>
                    <a:pt x="4656" y="2338"/>
                    <a:pt x="4799" y="2338"/>
                  </a:cubicBezTo>
                  <a:cubicBezTo>
                    <a:pt x="4804" y="2338"/>
                    <a:pt x="4809" y="2338"/>
                    <a:pt x="4814" y="2338"/>
                  </a:cubicBezTo>
                  <a:cubicBezTo>
                    <a:pt x="4878" y="2338"/>
                    <a:pt x="4939" y="2329"/>
                    <a:pt x="5002" y="2329"/>
                  </a:cubicBezTo>
                  <a:cubicBezTo>
                    <a:pt x="5021" y="2329"/>
                    <a:pt x="5041" y="2330"/>
                    <a:pt x="5060" y="2332"/>
                  </a:cubicBezTo>
                  <a:cubicBezTo>
                    <a:pt x="5099" y="2336"/>
                    <a:pt x="5139" y="2337"/>
                    <a:pt x="5178" y="2337"/>
                  </a:cubicBezTo>
                  <a:cubicBezTo>
                    <a:pt x="5246" y="2337"/>
                    <a:pt x="5315" y="2333"/>
                    <a:pt x="5383" y="2332"/>
                  </a:cubicBezTo>
                  <a:cubicBezTo>
                    <a:pt x="5470" y="2330"/>
                    <a:pt x="5554" y="2323"/>
                    <a:pt x="5642" y="2312"/>
                  </a:cubicBezTo>
                  <a:cubicBezTo>
                    <a:pt x="5646" y="2312"/>
                    <a:pt x="5651" y="2312"/>
                    <a:pt x="5655" y="2314"/>
                  </a:cubicBezTo>
                  <a:cubicBezTo>
                    <a:pt x="5699" y="2319"/>
                    <a:pt x="5739" y="2331"/>
                    <a:pt x="5781" y="2331"/>
                  </a:cubicBezTo>
                  <a:cubicBezTo>
                    <a:pt x="5792" y="2331"/>
                    <a:pt x="5804" y="2330"/>
                    <a:pt x="5815" y="2328"/>
                  </a:cubicBezTo>
                  <a:cubicBezTo>
                    <a:pt x="5880" y="2318"/>
                    <a:pt x="5947" y="2315"/>
                    <a:pt x="6014" y="2315"/>
                  </a:cubicBezTo>
                  <a:cubicBezTo>
                    <a:pt x="6119" y="2315"/>
                    <a:pt x="6224" y="2324"/>
                    <a:pt x="6324" y="2330"/>
                  </a:cubicBezTo>
                  <a:cubicBezTo>
                    <a:pt x="6364" y="2332"/>
                    <a:pt x="6405" y="2334"/>
                    <a:pt x="6444" y="2334"/>
                  </a:cubicBezTo>
                  <a:cubicBezTo>
                    <a:pt x="6454" y="2339"/>
                    <a:pt x="6466" y="2341"/>
                    <a:pt x="6478" y="2341"/>
                  </a:cubicBezTo>
                  <a:cubicBezTo>
                    <a:pt x="6492" y="2341"/>
                    <a:pt x="6505" y="2338"/>
                    <a:pt x="6516" y="2332"/>
                  </a:cubicBezTo>
                  <a:cubicBezTo>
                    <a:pt x="6556" y="2330"/>
                    <a:pt x="6595" y="2330"/>
                    <a:pt x="6632" y="2328"/>
                  </a:cubicBezTo>
                  <a:cubicBezTo>
                    <a:pt x="6787" y="2354"/>
                    <a:pt x="6945" y="2361"/>
                    <a:pt x="7103" y="2361"/>
                  </a:cubicBezTo>
                  <a:cubicBezTo>
                    <a:pt x="7203" y="2361"/>
                    <a:pt x="7304" y="2358"/>
                    <a:pt x="7404" y="2355"/>
                  </a:cubicBezTo>
                  <a:cubicBezTo>
                    <a:pt x="7418" y="2363"/>
                    <a:pt x="7434" y="2367"/>
                    <a:pt x="7450" y="2367"/>
                  </a:cubicBezTo>
                  <a:cubicBezTo>
                    <a:pt x="7469" y="2367"/>
                    <a:pt x="7488" y="2362"/>
                    <a:pt x="7503" y="2351"/>
                  </a:cubicBezTo>
                  <a:cubicBezTo>
                    <a:pt x="7650" y="2343"/>
                    <a:pt x="7795" y="2338"/>
                    <a:pt x="7941" y="2338"/>
                  </a:cubicBezTo>
                  <a:cubicBezTo>
                    <a:pt x="7946" y="2338"/>
                    <a:pt x="7950" y="2338"/>
                    <a:pt x="7955" y="2338"/>
                  </a:cubicBezTo>
                  <a:cubicBezTo>
                    <a:pt x="8018" y="2338"/>
                    <a:pt x="8080" y="2329"/>
                    <a:pt x="8143" y="2329"/>
                  </a:cubicBezTo>
                  <a:cubicBezTo>
                    <a:pt x="8162" y="2329"/>
                    <a:pt x="8181" y="2330"/>
                    <a:pt x="8200" y="2332"/>
                  </a:cubicBezTo>
                  <a:cubicBezTo>
                    <a:pt x="8239" y="2336"/>
                    <a:pt x="8279" y="2337"/>
                    <a:pt x="8318" y="2337"/>
                  </a:cubicBezTo>
                  <a:cubicBezTo>
                    <a:pt x="8387" y="2337"/>
                    <a:pt x="8455" y="2333"/>
                    <a:pt x="8523" y="2332"/>
                  </a:cubicBezTo>
                  <a:cubicBezTo>
                    <a:pt x="8612" y="2330"/>
                    <a:pt x="8696" y="2323"/>
                    <a:pt x="8784" y="2312"/>
                  </a:cubicBezTo>
                  <a:cubicBezTo>
                    <a:pt x="8787" y="2312"/>
                    <a:pt x="8791" y="2312"/>
                    <a:pt x="8797" y="2314"/>
                  </a:cubicBezTo>
                  <a:cubicBezTo>
                    <a:pt x="8841" y="2319"/>
                    <a:pt x="8881" y="2331"/>
                    <a:pt x="8923" y="2331"/>
                  </a:cubicBezTo>
                  <a:cubicBezTo>
                    <a:pt x="8934" y="2331"/>
                    <a:pt x="8945" y="2330"/>
                    <a:pt x="8957" y="2328"/>
                  </a:cubicBezTo>
                  <a:cubicBezTo>
                    <a:pt x="9021" y="2318"/>
                    <a:pt x="9087" y="2315"/>
                    <a:pt x="9154" y="2315"/>
                  </a:cubicBezTo>
                  <a:cubicBezTo>
                    <a:pt x="9259" y="2315"/>
                    <a:pt x="9365" y="2324"/>
                    <a:pt x="9466" y="2330"/>
                  </a:cubicBezTo>
                  <a:cubicBezTo>
                    <a:pt x="9505" y="2332"/>
                    <a:pt x="9546" y="2334"/>
                    <a:pt x="9585" y="2334"/>
                  </a:cubicBezTo>
                  <a:cubicBezTo>
                    <a:pt x="9596" y="2339"/>
                    <a:pt x="9608" y="2341"/>
                    <a:pt x="9620" y="2341"/>
                  </a:cubicBezTo>
                  <a:cubicBezTo>
                    <a:pt x="9633" y="2341"/>
                    <a:pt x="9646" y="2338"/>
                    <a:pt x="9658" y="2332"/>
                  </a:cubicBezTo>
                  <a:cubicBezTo>
                    <a:pt x="9697" y="2330"/>
                    <a:pt x="9734" y="2330"/>
                    <a:pt x="9774" y="2328"/>
                  </a:cubicBezTo>
                  <a:cubicBezTo>
                    <a:pt x="9929" y="2354"/>
                    <a:pt x="10086" y="2361"/>
                    <a:pt x="10245" y="2361"/>
                  </a:cubicBezTo>
                  <a:cubicBezTo>
                    <a:pt x="10345" y="2361"/>
                    <a:pt x="10445" y="2358"/>
                    <a:pt x="10545" y="2355"/>
                  </a:cubicBezTo>
                  <a:cubicBezTo>
                    <a:pt x="10558" y="2363"/>
                    <a:pt x="10575" y="2367"/>
                    <a:pt x="10591" y="2367"/>
                  </a:cubicBezTo>
                  <a:cubicBezTo>
                    <a:pt x="10610" y="2367"/>
                    <a:pt x="10628" y="2362"/>
                    <a:pt x="10642" y="2351"/>
                  </a:cubicBezTo>
                  <a:cubicBezTo>
                    <a:pt x="10790" y="2343"/>
                    <a:pt x="10937" y="2338"/>
                    <a:pt x="11082" y="2338"/>
                  </a:cubicBezTo>
                  <a:cubicBezTo>
                    <a:pt x="11087" y="2338"/>
                    <a:pt x="11092" y="2338"/>
                    <a:pt x="11096" y="2338"/>
                  </a:cubicBezTo>
                  <a:cubicBezTo>
                    <a:pt x="11160" y="2338"/>
                    <a:pt x="11221" y="2329"/>
                    <a:pt x="11284" y="2329"/>
                  </a:cubicBezTo>
                  <a:cubicBezTo>
                    <a:pt x="11303" y="2329"/>
                    <a:pt x="11322" y="2330"/>
                    <a:pt x="11342" y="2332"/>
                  </a:cubicBezTo>
                  <a:cubicBezTo>
                    <a:pt x="11381" y="2336"/>
                    <a:pt x="11420" y="2337"/>
                    <a:pt x="11460" y="2337"/>
                  </a:cubicBezTo>
                  <a:cubicBezTo>
                    <a:pt x="11528" y="2337"/>
                    <a:pt x="11597" y="2333"/>
                    <a:pt x="11664" y="2332"/>
                  </a:cubicBezTo>
                  <a:cubicBezTo>
                    <a:pt x="11754" y="2330"/>
                    <a:pt x="11837" y="2323"/>
                    <a:pt x="11925" y="2312"/>
                  </a:cubicBezTo>
                  <a:cubicBezTo>
                    <a:pt x="11929" y="2312"/>
                    <a:pt x="11933" y="2312"/>
                    <a:pt x="11936" y="2314"/>
                  </a:cubicBezTo>
                  <a:cubicBezTo>
                    <a:pt x="11982" y="2319"/>
                    <a:pt x="12021" y="2331"/>
                    <a:pt x="12064" y="2331"/>
                  </a:cubicBezTo>
                  <a:cubicBezTo>
                    <a:pt x="12075" y="2331"/>
                    <a:pt x="12086" y="2330"/>
                    <a:pt x="12098" y="2328"/>
                  </a:cubicBezTo>
                  <a:cubicBezTo>
                    <a:pt x="12163" y="2318"/>
                    <a:pt x="12229" y="2315"/>
                    <a:pt x="12296" y="2315"/>
                  </a:cubicBezTo>
                  <a:cubicBezTo>
                    <a:pt x="12400" y="2315"/>
                    <a:pt x="12506" y="2324"/>
                    <a:pt x="12607" y="2330"/>
                  </a:cubicBezTo>
                  <a:cubicBezTo>
                    <a:pt x="12647" y="2332"/>
                    <a:pt x="12686" y="2334"/>
                    <a:pt x="12727" y="2334"/>
                  </a:cubicBezTo>
                  <a:cubicBezTo>
                    <a:pt x="12737" y="2339"/>
                    <a:pt x="12748" y="2341"/>
                    <a:pt x="12760" y="2341"/>
                  </a:cubicBezTo>
                  <a:cubicBezTo>
                    <a:pt x="12773" y="2341"/>
                    <a:pt x="12787" y="2338"/>
                    <a:pt x="12800" y="2332"/>
                  </a:cubicBezTo>
                  <a:cubicBezTo>
                    <a:pt x="12837" y="2330"/>
                    <a:pt x="12876" y="2330"/>
                    <a:pt x="12915" y="2328"/>
                  </a:cubicBezTo>
                  <a:cubicBezTo>
                    <a:pt x="13069" y="2354"/>
                    <a:pt x="13227" y="2361"/>
                    <a:pt x="13386" y="2361"/>
                  </a:cubicBezTo>
                  <a:cubicBezTo>
                    <a:pt x="13486" y="2361"/>
                    <a:pt x="13587" y="2358"/>
                    <a:pt x="13687" y="2355"/>
                  </a:cubicBezTo>
                  <a:cubicBezTo>
                    <a:pt x="13700" y="2363"/>
                    <a:pt x="13716" y="2367"/>
                    <a:pt x="13732" y="2367"/>
                  </a:cubicBezTo>
                  <a:cubicBezTo>
                    <a:pt x="13751" y="2367"/>
                    <a:pt x="13770" y="2362"/>
                    <a:pt x="13784" y="2351"/>
                  </a:cubicBezTo>
                  <a:cubicBezTo>
                    <a:pt x="13931" y="2343"/>
                    <a:pt x="14078" y="2338"/>
                    <a:pt x="14222" y="2338"/>
                  </a:cubicBezTo>
                  <a:cubicBezTo>
                    <a:pt x="14227" y="2338"/>
                    <a:pt x="14232" y="2338"/>
                    <a:pt x="14236" y="2338"/>
                  </a:cubicBezTo>
                  <a:cubicBezTo>
                    <a:pt x="14301" y="2338"/>
                    <a:pt x="14363" y="2329"/>
                    <a:pt x="14426" y="2329"/>
                  </a:cubicBezTo>
                  <a:cubicBezTo>
                    <a:pt x="14445" y="2329"/>
                    <a:pt x="14464" y="2330"/>
                    <a:pt x="14483" y="2332"/>
                  </a:cubicBezTo>
                  <a:cubicBezTo>
                    <a:pt x="14522" y="2336"/>
                    <a:pt x="14562" y="2337"/>
                    <a:pt x="14601" y="2337"/>
                  </a:cubicBezTo>
                  <a:cubicBezTo>
                    <a:pt x="14669" y="2337"/>
                    <a:pt x="14737" y="2333"/>
                    <a:pt x="14806" y="2332"/>
                  </a:cubicBezTo>
                  <a:cubicBezTo>
                    <a:pt x="14895" y="2330"/>
                    <a:pt x="14977" y="2323"/>
                    <a:pt x="15065" y="2312"/>
                  </a:cubicBezTo>
                  <a:cubicBezTo>
                    <a:pt x="15070" y="2312"/>
                    <a:pt x="15074" y="2312"/>
                    <a:pt x="15078" y="2314"/>
                  </a:cubicBezTo>
                  <a:cubicBezTo>
                    <a:pt x="15122" y="2319"/>
                    <a:pt x="15162" y="2331"/>
                    <a:pt x="15205" y="2331"/>
                  </a:cubicBezTo>
                  <a:cubicBezTo>
                    <a:pt x="15216" y="2331"/>
                    <a:pt x="15228" y="2330"/>
                    <a:pt x="15240" y="2328"/>
                  </a:cubicBezTo>
                  <a:cubicBezTo>
                    <a:pt x="15304" y="2318"/>
                    <a:pt x="15370" y="2315"/>
                    <a:pt x="15437" y="2315"/>
                  </a:cubicBezTo>
                  <a:cubicBezTo>
                    <a:pt x="15542" y="2315"/>
                    <a:pt x="15647" y="2324"/>
                    <a:pt x="15747" y="2330"/>
                  </a:cubicBezTo>
                  <a:cubicBezTo>
                    <a:pt x="15788" y="2332"/>
                    <a:pt x="15827" y="2334"/>
                    <a:pt x="15866" y="2334"/>
                  </a:cubicBezTo>
                  <a:cubicBezTo>
                    <a:pt x="15877" y="2339"/>
                    <a:pt x="15889" y="2341"/>
                    <a:pt x="15901" y="2341"/>
                  </a:cubicBezTo>
                  <a:cubicBezTo>
                    <a:pt x="15914" y="2341"/>
                    <a:pt x="15927" y="2338"/>
                    <a:pt x="15939" y="2332"/>
                  </a:cubicBezTo>
                  <a:cubicBezTo>
                    <a:pt x="15978" y="2330"/>
                    <a:pt x="16017" y="2330"/>
                    <a:pt x="16055" y="2328"/>
                  </a:cubicBezTo>
                  <a:cubicBezTo>
                    <a:pt x="16210" y="2354"/>
                    <a:pt x="16368" y="2361"/>
                    <a:pt x="16526" y="2361"/>
                  </a:cubicBezTo>
                  <a:cubicBezTo>
                    <a:pt x="16626" y="2361"/>
                    <a:pt x="16726" y="2358"/>
                    <a:pt x="16827" y="2355"/>
                  </a:cubicBezTo>
                  <a:cubicBezTo>
                    <a:pt x="16841" y="2363"/>
                    <a:pt x="16857" y="2367"/>
                    <a:pt x="16873" y="2367"/>
                  </a:cubicBezTo>
                  <a:cubicBezTo>
                    <a:pt x="16892" y="2367"/>
                    <a:pt x="16910" y="2362"/>
                    <a:pt x="16925" y="2351"/>
                  </a:cubicBezTo>
                  <a:cubicBezTo>
                    <a:pt x="17073" y="2343"/>
                    <a:pt x="17218" y="2338"/>
                    <a:pt x="17364" y="2338"/>
                  </a:cubicBezTo>
                  <a:cubicBezTo>
                    <a:pt x="17368" y="2338"/>
                    <a:pt x="17373" y="2338"/>
                    <a:pt x="17378" y="2338"/>
                  </a:cubicBezTo>
                  <a:cubicBezTo>
                    <a:pt x="17441" y="2338"/>
                    <a:pt x="17503" y="2329"/>
                    <a:pt x="17566" y="2329"/>
                  </a:cubicBezTo>
                  <a:cubicBezTo>
                    <a:pt x="17585" y="2329"/>
                    <a:pt x="17605" y="2330"/>
                    <a:pt x="17625" y="2332"/>
                  </a:cubicBezTo>
                  <a:cubicBezTo>
                    <a:pt x="17664" y="2336"/>
                    <a:pt x="17703" y="2337"/>
                    <a:pt x="17743" y="2337"/>
                  </a:cubicBezTo>
                  <a:cubicBezTo>
                    <a:pt x="17810" y="2337"/>
                    <a:pt x="17878" y="2333"/>
                    <a:pt x="17945" y="2332"/>
                  </a:cubicBezTo>
                  <a:cubicBezTo>
                    <a:pt x="18035" y="2330"/>
                    <a:pt x="18119" y="2323"/>
                    <a:pt x="18206" y="2312"/>
                  </a:cubicBezTo>
                  <a:cubicBezTo>
                    <a:pt x="18210" y="2312"/>
                    <a:pt x="18216" y="2312"/>
                    <a:pt x="18219" y="2314"/>
                  </a:cubicBezTo>
                  <a:cubicBezTo>
                    <a:pt x="18264" y="2319"/>
                    <a:pt x="18303" y="2331"/>
                    <a:pt x="18346" y="2331"/>
                  </a:cubicBezTo>
                  <a:cubicBezTo>
                    <a:pt x="18357" y="2331"/>
                    <a:pt x="18368" y="2330"/>
                    <a:pt x="18380" y="2328"/>
                  </a:cubicBezTo>
                  <a:cubicBezTo>
                    <a:pt x="18444" y="2318"/>
                    <a:pt x="18510" y="2315"/>
                    <a:pt x="18577" y="2315"/>
                  </a:cubicBezTo>
                  <a:cubicBezTo>
                    <a:pt x="18682" y="2315"/>
                    <a:pt x="18788" y="2324"/>
                    <a:pt x="18889" y="2330"/>
                  </a:cubicBezTo>
                  <a:cubicBezTo>
                    <a:pt x="18928" y="2332"/>
                    <a:pt x="18969" y="2334"/>
                    <a:pt x="19008" y="2334"/>
                  </a:cubicBezTo>
                  <a:cubicBezTo>
                    <a:pt x="19019" y="2339"/>
                    <a:pt x="19031" y="2341"/>
                    <a:pt x="19043" y="2341"/>
                  </a:cubicBezTo>
                  <a:cubicBezTo>
                    <a:pt x="19056" y="2341"/>
                    <a:pt x="19069" y="2338"/>
                    <a:pt x="19081" y="2332"/>
                  </a:cubicBezTo>
                  <a:cubicBezTo>
                    <a:pt x="19120" y="2330"/>
                    <a:pt x="19157" y="2330"/>
                    <a:pt x="19196" y="2328"/>
                  </a:cubicBezTo>
                  <a:cubicBezTo>
                    <a:pt x="19352" y="2354"/>
                    <a:pt x="19509" y="2361"/>
                    <a:pt x="19667" y="2361"/>
                  </a:cubicBezTo>
                  <a:cubicBezTo>
                    <a:pt x="19767" y="2361"/>
                    <a:pt x="19868" y="2358"/>
                    <a:pt x="19968" y="2355"/>
                  </a:cubicBezTo>
                  <a:cubicBezTo>
                    <a:pt x="19981" y="2363"/>
                    <a:pt x="19997" y="2367"/>
                    <a:pt x="20014" y="2367"/>
                  </a:cubicBezTo>
                  <a:cubicBezTo>
                    <a:pt x="20032" y="2367"/>
                    <a:pt x="20051" y="2362"/>
                    <a:pt x="20065" y="2351"/>
                  </a:cubicBezTo>
                  <a:cubicBezTo>
                    <a:pt x="20212" y="2343"/>
                    <a:pt x="20360" y="2338"/>
                    <a:pt x="20505" y="2338"/>
                  </a:cubicBezTo>
                  <a:cubicBezTo>
                    <a:pt x="20510" y="2338"/>
                    <a:pt x="20514" y="2338"/>
                    <a:pt x="20519" y="2338"/>
                  </a:cubicBezTo>
                  <a:cubicBezTo>
                    <a:pt x="20583" y="2338"/>
                    <a:pt x="20644" y="2329"/>
                    <a:pt x="20707" y="2329"/>
                  </a:cubicBezTo>
                  <a:cubicBezTo>
                    <a:pt x="20726" y="2329"/>
                    <a:pt x="20745" y="2330"/>
                    <a:pt x="20764" y="2332"/>
                  </a:cubicBezTo>
                  <a:cubicBezTo>
                    <a:pt x="20803" y="2336"/>
                    <a:pt x="20843" y="2337"/>
                    <a:pt x="20883" y="2337"/>
                  </a:cubicBezTo>
                  <a:cubicBezTo>
                    <a:pt x="20951" y="2337"/>
                    <a:pt x="21020" y="2333"/>
                    <a:pt x="21087" y="2332"/>
                  </a:cubicBezTo>
                  <a:cubicBezTo>
                    <a:pt x="21176" y="2330"/>
                    <a:pt x="21260" y="2323"/>
                    <a:pt x="21348" y="2312"/>
                  </a:cubicBezTo>
                  <a:cubicBezTo>
                    <a:pt x="21352" y="2312"/>
                    <a:pt x="21355" y="2312"/>
                    <a:pt x="21359" y="2314"/>
                  </a:cubicBezTo>
                  <a:cubicBezTo>
                    <a:pt x="21405" y="2319"/>
                    <a:pt x="21444" y="2331"/>
                    <a:pt x="21486" y="2331"/>
                  </a:cubicBezTo>
                  <a:cubicBezTo>
                    <a:pt x="21498" y="2331"/>
                    <a:pt x="21509" y="2330"/>
                    <a:pt x="21521" y="2328"/>
                  </a:cubicBezTo>
                  <a:cubicBezTo>
                    <a:pt x="21585" y="2318"/>
                    <a:pt x="21652" y="2315"/>
                    <a:pt x="21719" y="2315"/>
                  </a:cubicBezTo>
                  <a:cubicBezTo>
                    <a:pt x="21823" y="2315"/>
                    <a:pt x="21929" y="2324"/>
                    <a:pt x="22030" y="2330"/>
                  </a:cubicBezTo>
                  <a:cubicBezTo>
                    <a:pt x="22069" y="2332"/>
                    <a:pt x="22109" y="2334"/>
                    <a:pt x="22150" y="2334"/>
                  </a:cubicBezTo>
                  <a:cubicBezTo>
                    <a:pt x="22159" y="2339"/>
                    <a:pt x="22171" y="2341"/>
                    <a:pt x="22183" y="2341"/>
                  </a:cubicBezTo>
                  <a:cubicBezTo>
                    <a:pt x="22197" y="2341"/>
                    <a:pt x="22211" y="2338"/>
                    <a:pt x="22222" y="2332"/>
                  </a:cubicBezTo>
                  <a:cubicBezTo>
                    <a:pt x="22261" y="2330"/>
                    <a:pt x="22299" y="2330"/>
                    <a:pt x="22338" y="2328"/>
                  </a:cubicBezTo>
                  <a:cubicBezTo>
                    <a:pt x="22492" y="2354"/>
                    <a:pt x="22650" y="2361"/>
                    <a:pt x="22808" y="2361"/>
                  </a:cubicBezTo>
                  <a:cubicBezTo>
                    <a:pt x="22909" y="2361"/>
                    <a:pt x="23009" y="2358"/>
                    <a:pt x="23110" y="2355"/>
                  </a:cubicBezTo>
                  <a:cubicBezTo>
                    <a:pt x="23123" y="2363"/>
                    <a:pt x="23139" y="2367"/>
                    <a:pt x="23155" y="2367"/>
                  </a:cubicBezTo>
                  <a:cubicBezTo>
                    <a:pt x="23174" y="2367"/>
                    <a:pt x="23193" y="2362"/>
                    <a:pt x="23207" y="2351"/>
                  </a:cubicBezTo>
                  <a:cubicBezTo>
                    <a:pt x="23354" y="2343"/>
                    <a:pt x="23501" y="2338"/>
                    <a:pt x="23647" y="2338"/>
                  </a:cubicBezTo>
                  <a:cubicBezTo>
                    <a:pt x="23651" y="2338"/>
                    <a:pt x="23656" y="2338"/>
                    <a:pt x="23661" y="2338"/>
                  </a:cubicBezTo>
                  <a:cubicBezTo>
                    <a:pt x="23724" y="2338"/>
                    <a:pt x="23786" y="2329"/>
                    <a:pt x="23848" y="2329"/>
                  </a:cubicBezTo>
                  <a:cubicBezTo>
                    <a:pt x="23867" y="2329"/>
                    <a:pt x="23887" y="2330"/>
                    <a:pt x="23906" y="2332"/>
                  </a:cubicBezTo>
                  <a:cubicBezTo>
                    <a:pt x="23945" y="2336"/>
                    <a:pt x="23985" y="2337"/>
                    <a:pt x="24024" y="2337"/>
                  </a:cubicBezTo>
                  <a:cubicBezTo>
                    <a:pt x="24093" y="2337"/>
                    <a:pt x="24161" y="2333"/>
                    <a:pt x="24228" y="2332"/>
                  </a:cubicBezTo>
                  <a:cubicBezTo>
                    <a:pt x="24318" y="2330"/>
                    <a:pt x="24400" y="2323"/>
                    <a:pt x="24488" y="2312"/>
                  </a:cubicBezTo>
                  <a:cubicBezTo>
                    <a:pt x="24493" y="2312"/>
                    <a:pt x="24497" y="2312"/>
                    <a:pt x="24501" y="2314"/>
                  </a:cubicBezTo>
                  <a:cubicBezTo>
                    <a:pt x="24546" y="2319"/>
                    <a:pt x="24585" y="2331"/>
                    <a:pt x="24628" y="2331"/>
                  </a:cubicBezTo>
                  <a:cubicBezTo>
                    <a:pt x="24639" y="2331"/>
                    <a:pt x="24651" y="2330"/>
                    <a:pt x="24663" y="2328"/>
                  </a:cubicBezTo>
                  <a:cubicBezTo>
                    <a:pt x="24727" y="2318"/>
                    <a:pt x="24793" y="2315"/>
                    <a:pt x="24860" y="2315"/>
                  </a:cubicBezTo>
                  <a:cubicBezTo>
                    <a:pt x="24965" y="2315"/>
                    <a:pt x="25071" y="2324"/>
                    <a:pt x="25172" y="2330"/>
                  </a:cubicBezTo>
                  <a:cubicBezTo>
                    <a:pt x="25211" y="2332"/>
                    <a:pt x="25250" y="2334"/>
                    <a:pt x="25291" y="2334"/>
                  </a:cubicBezTo>
                  <a:cubicBezTo>
                    <a:pt x="25301" y="2339"/>
                    <a:pt x="25312" y="2341"/>
                    <a:pt x="25324" y="2341"/>
                  </a:cubicBezTo>
                  <a:cubicBezTo>
                    <a:pt x="25337" y="2341"/>
                    <a:pt x="25351" y="2338"/>
                    <a:pt x="25364" y="2332"/>
                  </a:cubicBezTo>
                  <a:cubicBezTo>
                    <a:pt x="25401" y="2330"/>
                    <a:pt x="25440" y="2330"/>
                    <a:pt x="25479" y="2328"/>
                  </a:cubicBezTo>
                  <a:cubicBezTo>
                    <a:pt x="25634" y="2354"/>
                    <a:pt x="25791" y="2361"/>
                    <a:pt x="25949" y="2361"/>
                  </a:cubicBezTo>
                  <a:cubicBezTo>
                    <a:pt x="26049" y="2361"/>
                    <a:pt x="26149" y="2358"/>
                    <a:pt x="26249" y="2355"/>
                  </a:cubicBezTo>
                  <a:cubicBezTo>
                    <a:pt x="26263" y="2363"/>
                    <a:pt x="26280" y="2367"/>
                    <a:pt x="26296" y="2367"/>
                  </a:cubicBezTo>
                  <a:cubicBezTo>
                    <a:pt x="26315" y="2367"/>
                    <a:pt x="26333" y="2362"/>
                    <a:pt x="26348" y="2351"/>
                  </a:cubicBezTo>
                  <a:cubicBezTo>
                    <a:pt x="26496" y="2343"/>
                    <a:pt x="26643" y="2338"/>
                    <a:pt x="26786" y="2338"/>
                  </a:cubicBezTo>
                  <a:cubicBezTo>
                    <a:pt x="26791" y="2338"/>
                    <a:pt x="26796" y="2338"/>
                    <a:pt x="26801" y="2338"/>
                  </a:cubicBezTo>
                  <a:cubicBezTo>
                    <a:pt x="26865" y="2338"/>
                    <a:pt x="26926" y="2329"/>
                    <a:pt x="26989" y="2329"/>
                  </a:cubicBezTo>
                  <a:cubicBezTo>
                    <a:pt x="27008" y="2329"/>
                    <a:pt x="27028" y="2330"/>
                    <a:pt x="27047" y="2332"/>
                  </a:cubicBezTo>
                  <a:cubicBezTo>
                    <a:pt x="27087" y="2336"/>
                    <a:pt x="27126" y="2337"/>
                    <a:pt x="27165" y="2337"/>
                  </a:cubicBezTo>
                  <a:cubicBezTo>
                    <a:pt x="27233" y="2337"/>
                    <a:pt x="27302" y="2333"/>
                    <a:pt x="27370" y="2332"/>
                  </a:cubicBezTo>
                  <a:cubicBezTo>
                    <a:pt x="27458" y="2330"/>
                    <a:pt x="27541" y="2323"/>
                    <a:pt x="27629" y="2312"/>
                  </a:cubicBezTo>
                  <a:cubicBezTo>
                    <a:pt x="27633" y="2312"/>
                    <a:pt x="27638" y="2312"/>
                    <a:pt x="27642" y="2314"/>
                  </a:cubicBezTo>
                  <a:cubicBezTo>
                    <a:pt x="27686" y="2319"/>
                    <a:pt x="27726" y="2331"/>
                    <a:pt x="27768" y="2331"/>
                  </a:cubicBezTo>
                  <a:cubicBezTo>
                    <a:pt x="27780" y="2331"/>
                    <a:pt x="27791" y="2330"/>
                    <a:pt x="27802" y="2328"/>
                  </a:cubicBezTo>
                  <a:cubicBezTo>
                    <a:pt x="27867" y="2318"/>
                    <a:pt x="27934" y="2315"/>
                    <a:pt x="28001" y="2315"/>
                  </a:cubicBezTo>
                  <a:cubicBezTo>
                    <a:pt x="28106" y="2315"/>
                    <a:pt x="28211" y="2324"/>
                    <a:pt x="28311" y="2330"/>
                  </a:cubicBezTo>
                  <a:cubicBezTo>
                    <a:pt x="28351" y="2332"/>
                    <a:pt x="28392" y="2334"/>
                    <a:pt x="28431" y="2334"/>
                  </a:cubicBezTo>
                  <a:cubicBezTo>
                    <a:pt x="28441" y="2339"/>
                    <a:pt x="28453" y="2341"/>
                    <a:pt x="28465" y="2341"/>
                  </a:cubicBezTo>
                  <a:cubicBezTo>
                    <a:pt x="28479" y="2341"/>
                    <a:pt x="28492" y="2338"/>
                    <a:pt x="28503" y="2332"/>
                  </a:cubicBezTo>
                  <a:cubicBezTo>
                    <a:pt x="28543" y="2330"/>
                    <a:pt x="28582" y="2330"/>
                    <a:pt x="28619" y="2328"/>
                  </a:cubicBezTo>
                  <a:cubicBezTo>
                    <a:pt x="28774" y="2354"/>
                    <a:pt x="28932" y="2361"/>
                    <a:pt x="29090" y="2361"/>
                  </a:cubicBezTo>
                  <a:cubicBezTo>
                    <a:pt x="29190" y="2361"/>
                    <a:pt x="29291" y="2358"/>
                    <a:pt x="29391" y="2355"/>
                  </a:cubicBezTo>
                  <a:cubicBezTo>
                    <a:pt x="29405" y="2363"/>
                    <a:pt x="29421" y="2367"/>
                    <a:pt x="29437" y="2367"/>
                  </a:cubicBezTo>
                  <a:cubicBezTo>
                    <a:pt x="29456" y="2367"/>
                    <a:pt x="29475" y="2362"/>
                    <a:pt x="29490" y="2351"/>
                  </a:cubicBezTo>
                  <a:cubicBezTo>
                    <a:pt x="29637" y="2343"/>
                    <a:pt x="29782" y="2338"/>
                    <a:pt x="29928" y="2338"/>
                  </a:cubicBezTo>
                  <a:cubicBezTo>
                    <a:pt x="29933" y="2338"/>
                    <a:pt x="29937" y="2338"/>
                    <a:pt x="29942" y="2338"/>
                  </a:cubicBezTo>
                  <a:cubicBezTo>
                    <a:pt x="30005" y="2338"/>
                    <a:pt x="30067" y="2329"/>
                    <a:pt x="30130" y="2329"/>
                  </a:cubicBezTo>
                  <a:cubicBezTo>
                    <a:pt x="30149" y="2329"/>
                    <a:pt x="30168" y="2330"/>
                    <a:pt x="30187" y="2332"/>
                  </a:cubicBezTo>
                  <a:cubicBezTo>
                    <a:pt x="30226" y="2336"/>
                    <a:pt x="30266" y="2337"/>
                    <a:pt x="30306" y="2337"/>
                  </a:cubicBezTo>
                  <a:cubicBezTo>
                    <a:pt x="30374" y="2337"/>
                    <a:pt x="30442" y="2333"/>
                    <a:pt x="30510" y="2332"/>
                  </a:cubicBezTo>
                  <a:cubicBezTo>
                    <a:pt x="30599" y="2330"/>
                    <a:pt x="30683" y="2323"/>
                    <a:pt x="30771" y="2312"/>
                  </a:cubicBezTo>
                  <a:cubicBezTo>
                    <a:pt x="30774" y="2312"/>
                    <a:pt x="30778" y="2312"/>
                    <a:pt x="30784" y="2314"/>
                  </a:cubicBezTo>
                  <a:cubicBezTo>
                    <a:pt x="30828" y="2319"/>
                    <a:pt x="30868" y="2331"/>
                    <a:pt x="30910" y="2331"/>
                  </a:cubicBezTo>
                  <a:cubicBezTo>
                    <a:pt x="30921" y="2331"/>
                    <a:pt x="30932" y="2330"/>
                    <a:pt x="30944" y="2328"/>
                  </a:cubicBezTo>
                  <a:cubicBezTo>
                    <a:pt x="31008" y="2318"/>
                    <a:pt x="31074" y="2315"/>
                    <a:pt x="31141" y="2315"/>
                  </a:cubicBezTo>
                  <a:cubicBezTo>
                    <a:pt x="31246" y="2315"/>
                    <a:pt x="31352" y="2324"/>
                    <a:pt x="31453" y="2330"/>
                  </a:cubicBezTo>
                  <a:cubicBezTo>
                    <a:pt x="31492" y="2332"/>
                    <a:pt x="31533" y="2334"/>
                    <a:pt x="31572" y="2334"/>
                  </a:cubicBezTo>
                  <a:cubicBezTo>
                    <a:pt x="31583" y="2339"/>
                    <a:pt x="31595" y="2341"/>
                    <a:pt x="31607" y="2341"/>
                  </a:cubicBezTo>
                  <a:cubicBezTo>
                    <a:pt x="31620" y="2341"/>
                    <a:pt x="31633" y="2338"/>
                    <a:pt x="31645" y="2332"/>
                  </a:cubicBezTo>
                  <a:cubicBezTo>
                    <a:pt x="31684" y="2330"/>
                    <a:pt x="31721" y="2330"/>
                    <a:pt x="31761" y="2328"/>
                  </a:cubicBezTo>
                  <a:cubicBezTo>
                    <a:pt x="31916" y="2354"/>
                    <a:pt x="32073" y="2361"/>
                    <a:pt x="32232" y="2361"/>
                  </a:cubicBezTo>
                  <a:cubicBezTo>
                    <a:pt x="32332" y="2361"/>
                    <a:pt x="32432" y="2358"/>
                    <a:pt x="32532" y="2355"/>
                  </a:cubicBezTo>
                  <a:cubicBezTo>
                    <a:pt x="32545" y="2363"/>
                    <a:pt x="32562" y="2367"/>
                    <a:pt x="32578" y="2367"/>
                  </a:cubicBezTo>
                  <a:cubicBezTo>
                    <a:pt x="32597" y="2367"/>
                    <a:pt x="32615" y="2362"/>
                    <a:pt x="32629" y="2351"/>
                  </a:cubicBezTo>
                  <a:cubicBezTo>
                    <a:pt x="32777" y="2343"/>
                    <a:pt x="32924" y="2338"/>
                    <a:pt x="33069" y="2338"/>
                  </a:cubicBezTo>
                  <a:cubicBezTo>
                    <a:pt x="33074" y="2338"/>
                    <a:pt x="33079" y="2338"/>
                    <a:pt x="33083" y="2338"/>
                  </a:cubicBezTo>
                  <a:cubicBezTo>
                    <a:pt x="33147" y="2338"/>
                    <a:pt x="33208" y="2329"/>
                    <a:pt x="33271" y="2329"/>
                  </a:cubicBezTo>
                  <a:cubicBezTo>
                    <a:pt x="33290" y="2329"/>
                    <a:pt x="33309" y="2330"/>
                    <a:pt x="33329" y="2332"/>
                  </a:cubicBezTo>
                  <a:cubicBezTo>
                    <a:pt x="33368" y="2336"/>
                    <a:pt x="33407" y="2337"/>
                    <a:pt x="33447" y="2337"/>
                  </a:cubicBezTo>
                  <a:cubicBezTo>
                    <a:pt x="33515" y="2337"/>
                    <a:pt x="33584" y="2333"/>
                    <a:pt x="33651" y="2332"/>
                  </a:cubicBezTo>
                  <a:cubicBezTo>
                    <a:pt x="33741" y="2330"/>
                    <a:pt x="33825" y="2323"/>
                    <a:pt x="33912" y="2312"/>
                  </a:cubicBezTo>
                  <a:cubicBezTo>
                    <a:pt x="33916" y="2312"/>
                    <a:pt x="33920" y="2312"/>
                    <a:pt x="33923" y="2314"/>
                  </a:cubicBezTo>
                  <a:cubicBezTo>
                    <a:pt x="33969" y="2319"/>
                    <a:pt x="34008" y="2331"/>
                    <a:pt x="34051" y="2331"/>
                  </a:cubicBezTo>
                  <a:cubicBezTo>
                    <a:pt x="34062" y="2331"/>
                    <a:pt x="34074" y="2330"/>
                    <a:pt x="34086" y="2328"/>
                  </a:cubicBezTo>
                  <a:cubicBezTo>
                    <a:pt x="34150" y="2318"/>
                    <a:pt x="34216" y="2315"/>
                    <a:pt x="34283" y="2315"/>
                  </a:cubicBezTo>
                  <a:cubicBezTo>
                    <a:pt x="34387" y="2315"/>
                    <a:pt x="34493" y="2324"/>
                    <a:pt x="34595" y="2330"/>
                  </a:cubicBezTo>
                  <a:cubicBezTo>
                    <a:pt x="34632" y="2333"/>
                    <a:pt x="34671" y="2334"/>
                    <a:pt x="34709" y="2334"/>
                  </a:cubicBezTo>
                  <a:cubicBezTo>
                    <a:pt x="34756" y="2334"/>
                    <a:pt x="34803" y="2332"/>
                    <a:pt x="34850" y="2330"/>
                  </a:cubicBezTo>
                  <a:cubicBezTo>
                    <a:pt x="34861" y="2338"/>
                    <a:pt x="34875" y="2341"/>
                    <a:pt x="34889" y="2341"/>
                  </a:cubicBezTo>
                  <a:cubicBezTo>
                    <a:pt x="34906" y="2341"/>
                    <a:pt x="34925" y="2335"/>
                    <a:pt x="34939" y="2325"/>
                  </a:cubicBezTo>
                  <a:cubicBezTo>
                    <a:pt x="34964" y="2325"/>
                    <a:pt x="34988" y="2323"/>
                    <a:pt x="35010" y="2323"/>
                  </a:cubicBezTo>
                  <a:lnTo>
                    <a:pt x="35012" y="2323"/>
                  </a:lnTo>
                  <a:cubicBezTo>
                    <a:pt x="35179" y="2352"/>
                    <a:pt x="35349" y="2362"/>
                    <a:pt x="35520" y="2362"/>
                  </a:cubicBezTo>
                  <a:cubicBezTo>
                    <a:pt x="35618" y="2362"/>
                    <a:pt x="35717" y="2359"/>
                    <a:pt x="35816" y="2355"/>
                  </a:cubicBezTo>
                  <a:cubicBezTo>
                    <a:pt x="35829" y="2363"/>
                    <a:pt x="35845" y="2367"/>
                    <a:pt x="35861" y="2367"/>
                  </a:cubicBezTo>
                  <a:cubicBezTo>
                    <a:pt x="35880" y="2367"/>
                    <a:pt x="35899" y="2362"/>
                    <a:pt x="35913" y="2351"/>
                  </a:cubicBezTo>
                  <a:cubicBezTo>
                    <a:pt x="36060" y="2343"/>
                    <a:pt x="36207" y="2338"/>
                    <a:pt x="36353" y="2338"/>
                  </a:cubicBezTo>
                  <a:cubicBezTo>
                    <a:pt x="36357" y="2338"/>
                    <a:pt x="36362" y="2338"/>
                    <a:pt x="36367" y="2338"/>
                  </a:cubicBezTo>
                  <a:cubicBezTo>
                    <a:pt x="36430" y="2338"/>
                    <a:pt x="36492" y="2329"/>
                    <a:pt x="36554" y="2329"/>
                  </a:cubicBezTo>
                  <a:cubicBezTo>
                    <a:pt x="36573" y="2329"/>
                    <a:pt x="36593" y="2330"/>
                    <a:pt x="36612" y="2332"/>
                  </a:cubicBezTo>
                  <a:cubicBezTo>
                    <a:pt x="36651" y="2336"/>
                    <a:pt x="36691" y="2337"/>
                    <a:pt x="36730" y="2337"/>
                  </a:cubicBezTo>
                  <a:cubicBezTo>
                    <a:pt x="36799" y="2337"/>
                    <a:pt x="36867" y="2333"/>
                    <a:pt x="36934" y="2332"/>
                  </a:cubicBezTo>
                  <a:cubicBezTo>
                    <a:pt x="37024" y="2330"/>
                    <a:pt x="37108" y="2323"/>
                    <a:pt x="37195" y="2312"/>
                  </a:cubicBezTo>
                  <a:cubicBezTo>
                    <a:pt x="37199" y="2312"/>
                    <a:pt x="37203" y="2312"/>
                    <a:pt x="37207" y="2314"/>
                  </a:cubicBezTo>
                  <a:cubicBezTo>
                    <a:pt x="37252" y="2319"/>
                    <a:pt x="37291" y="2331"/>
                    <a:pt x="37334" y="2331"/>
                  </a:cubicBezTo>
                  <a:cubicBezTo>
                    <a:pt x="37345" y="2331"/>
                    <a:pt x="37357" y="2330"/>
                    <a:pt x="37369" y="2328"/>
                  </a:cubicBezTo>
                  <a:cubicBezTo>
                    <a:pt x="37433" y="2318"/>
                    <a:pt x="37499" y="2315"/>
                    <a:pt x="37566" y="2315"/>
                  </a:cubicBezTo>
                  <a:cubicBezTo>
                    <a:pt x="37671" y="2315"/>
                    <a:pt x="37777" y="2324"/>
                    <a:pt x="37878" y="2330"/>
                  </a:cubicBezTo>
                  <a:cubicBezTo>
                    <a:pt x="37917" y="2332"/>
                    <a:pt x="37956" y="2334"/>
                    <a:pt x="37997" y="2334"/>
                  </a:cubicBezTo>
                  <a:cubicBezTo>
                    <a:pt x="38007" y="2339"/>
                    <a:pt x="38019" y="2341"/>
                    <a:pt x="38031" y="2341"/>
                  </a:cubicBezTo>
                  <a:cubicBezTo>
                    <a:pt x="38044" y="2341"/>
                    <a:pt x="38058" y="2338"/>
                    <a:pt x="38070" y="2332"/>
                  </a:cubicBezTo>
                  <a:cubicBezTo>
                    <a:pt x="38107" y="2330"/>
                    <a:pt x="38146" y="2330"/>
                    <a:pt x="38185" y="2328"/>
                  </a:cubicBezTo>
                  <a:cubicBezTo>
                    <a:pt x="38340" y="2354"/>
                    <a:pt x="38497" y="2361"/>
                    <a:pt x="38656" y="2361"/>
                  </a:cubicBezTo>
                  <a:cubicBezTo>
                    <a:pt x="38756" y="2361"/>
                    <a:pt x="38857" y="2358"/>
                    <a:pt x="38957" y="2355"/>
                  </a:cubicBezTo>
                  <a:cubicBezTo>
                    <a:pt x="38970" y="2363"/>
                    <a:pt x="38986" y="2367"/>
                    <a:pt x="39003" y="2367"/>
                  </a:cubicBezTo>
                  <a:cubicBezTo>
                    <a:pt x="39021" y="2367"/>
                    <a:pt x="39040" y="2362"/>
                    <a:pt x="39054" y="2351"/>
                  </a:cubicBezTo>
                  <a:cubicBezTo>
                    <a:pt x="39202" y="2343"/>
                    <a:pt x="39349" y="2338"/>
                    <a:pt x="39494" y="2338"/>
                  </a:cubicBezTo>
                  <a:cubicBezTo>
                    <a:pt x="39499" y="2338"/>
                    <a:pt x="39504" y="2338"/>
                    <a:pt x="39508" y="2338"/>
                  </a:cubicBezTo>
                  <a:cubicBezTo>
                    <a:pt x="39572" y="2338"/>
                    <a:pt x="39633" y="2329"/>
                    <a:pt x="39696" y="2329"/>
                  </a:cubicBezTo>
                  <a:cubicBezTo>
                    <a:pt x="39715" y="2329"/>
                    <a:pt x="39734" y="2330"/>
                    <a:pt x="39753" y="2332"/>
                  </a:cubicBezTo>
                  <a:cubicBezTo>
                    <a:pt x="39793" y="2336"/>
                    <a:pt x="39832" y="2337"/>
                    <a:pt x="39872" y="2337"/>
                  </a:cubicBezTo>
                  <a:cubicBezTo>
                    <a:pt x="39940" y="2337"/>
                    <a:pt x="40009" y="2333"/>
                    <a:pt x="40076" y="2332"/>
                  </a:cubicBezTo>
                  <a:cubicBezTo>
                    <a:pt x="40165" y="2330"/>
                    <a:pt x="40247" y="2323"/>
                    <a:pt x="40335" y="2312"/>
                  </a:cubicBezTo>
                  <a:cubicBezTo>
                    <a:pt x="40341" y="2312"/>
                    <a:pt x="40344" y="2312"/>
                    <a:pt x="40348" y="2314"/>
                  </a:cubicBezTo>
                  <a:cubicBezTo>
                    <a:pt x="40394" y="2319"/>
                    <a:pt x="40433" y="2331"/>
                    <a:pt x="40476" y="2331"/>
                  </a:cubicBezTo>
                  <a:cubicBezTo>
                    <a:pt x="40487" y="2331"/>
                    <a:pt x="40498" y="2330"/>
                    <a:pt x="40510" y="2328"/>
                  </a:cubicBezTo>
                  <a:cubicBezTo>
                    <a:pt x="40574" y="2318"/>
                    <a:pt x="40641" y="2315"/>
                    <a:pt x="40708" y="2315"/>
                  </a:cubicBezTo>
                  <a:cubicBezTo>
                    <a:pt x="40812" y="2315"/>
                    <a:pt x="40918" y="2324"/>
                    <a:pt x="41019" y="2330"/>
                  </a:cubicBezTo>
                  <a:cubicBezTo>
                    <a:pt x="41058" y="2332"/>
                    <a:pt x="41098" y="2334"/>
                    <a:pt x="41137" y="2334"/>
                  </a:cubicBezTo>
                  <a:cubicBezTo>
                    <a:pt x="41147" y="2339"/>
                    <a:pt x="41159" y="2341"/>
                    <a:pt x="41172" y="2341"/>
                  </a:cubicBezTo>
                  <a:cubicBezTo>
                    <a:pt x="41185" y="2341"/>
                    <a:pt x="41199" y="2338"/>
                    <a:pt x="41211" y="2332"/>
                  </a:cubicBezTo>
                  <a:cubicBezTo>
                    <a:pt x="41249" y="2330"/>
                    <a:pt x="41288" y="2330"/>
                    <a:pt x="41327" y="2328"/>
                  </a:cubicBezTo>
                  <a:cubicBezTo>
                    <a:pt x="41481" y="2354"/>
                    <a:pt x="41638" y="2361"/>
                    <a:pt x="41796" y="2361"/>
                  </a:cubicBezTo>
                  <a:cubicBezTo>
                    <a:pt x="41896" y="2361"/>
                    <a:pt x="41997" y="2358"/>
                    <a:pt x="42097" y="2355"/>
                  </a:cubicBezTo>
                  <a:cubicBezTo>
                    <a:pt x="42111" y="2363"/>
                    <a:pt x="42127" y="2367"/>
                    <a:pt x="42143" y="2367"/>
                  </a:cubicBezTo>
                  <a:cubicBezTo>
                    <a:pt x="42162" y="2367"/>
                    <a:pt x="42181" y="2362"/>
                    <a:pt x="42196" y="2351"/>
                  </a:cubicBezTo>
                  <a:cubicBezTo>
                    <a:pt x="42343" y="2343"/>
                    <a:pt x="42490" y="2338"/>
                    <a:pt x="42634" y="2338"/>
                  </a:cubicBezTo>
                  <a:cubicBezTo>
                    <a:pt x="42639" y="2338"/>
                    <a:pt x="42643" y="2338"/>
                    <a:pt x="42648" y="2338"/>
                  </a:cubicBezTo>
                  <a:cubicBezTo>
                    <a:pt x="42713" y="2338"/>
                    <a:pt x="42774" y="2329"/>
                    <a:pt x="42837" y="2329"/>
                  </a:cubicBezTo>
                  <a:cubicBezTo>
                    <a:pt x="42856" y="2329"/>
                    <a:pt x="42875" y="2330"/>
                    <a:pt x="42895" y="2332"/>
                  </a:cubicBezTo>
                  <a:cubicBezTo>
                    <a:pt x="42934" y="2336"/>
                    <a:pt x="42973" y="2337"/>
                    <a:pt x="43013" y="2337"/>
                  </a:cubicBezTo>
                  <a:cubicBezTo>
                    <a:pt x="43081" y="2337"/>
                    <a:pt x="43148" y="2333"/>
                    <a:pt x="43216" y="2332"/>
                  </a:cubicBezTo>
                  <a:cubicBezTo>
                    <a:pt x="43305" y="2330"/>
                    <a:pt x="43389" y="2323"/>
                    <a:pt x="43477" y="2312"/>
                  </a:cubicBezTo>
                  <a:cubicBezTo>
                    <a:pt x="43480" y="2312"/>
                    <a:pt x="43486" y="2312"/>
                    <a:pt x="43490" y="2314"/>
                  </a:cubicBezTo>
                  <a:cubicBezTo>
                    <a:pt x="43534" y="2319"/>
                    <a:pt x="43574" y="2331"/>
                    <a:pt x="43616" y="2331"/>
                  </a:cubicBezTo>
                  <a:cubicBezTo>
                    <a:pt x="43627" y="2331"/>
                    <a:pt x="43638" y="2330"/>
                    <a:pt x="43650" y="2328"/>
                  </a:cubicBezTo>
                  <a:cubicBezTo>
                    <a:pt x="43714" y="2318"/>
                    <a:pt x="43780" y="2315"/>
                    <a:pt x="43847" y="2315"/>
                  </a:cubicBezTo>
                  <a:cubicBezTo>
                    <a:pt x="43952" y="2315"/>
                    <a:pt x="44058" y="2324"/>
                    <a:pt x="44159" y="2330"/>
                  </a:cubicBezTo>
                  <a:cubicBezTo>
                    <a:pt x="44198" y="2332"/>
                    <a:pt x="44239" y="2334"/>
                    <a:pt x="44278" y="2334"/>
                  </a:cubicBezTo>
                  <a:cubicBezTo>
                    <a:pt x="44289" y="2339"/>
                    <a:pt x="44301" y="2341"/>
                    <a:pt x="44313" y="2341"/>
                  </a:cubicBezTo>
                  <a:cubicBezTo>
                    <a:pt x="44326" y="2341"/>
                    <a:pt x="44339" y="2338"/>
                    <a:pt x="44351" y="2332"/>
                  </a:cubicBezTo>
                  <a:cubicBezTo>
                    <a:pt x="44390" y="2330"/>
                    <a:pt x="44429" y="2330"/>
                    <a:pt x="44467" y="2328"/>
                  </a:cubicBezTo>
                  <a:cubicBezTo>
                    <a:pt x="44622" y="2354"/>
                    <a:pt x="44779" y="2361"/>
                    <a:pt x="44938" y="2361"/>
                  </a:cubicBezTo>
                  <a:cubicBezTo>
                    <a:pt x="45038" y="2361"/>
                    <a:pt x="45138" y="2358"/>
                    <a:pt x="45238" y="2355"/>
                  </a:cubicBezTo>
                  <a:cubicBezTo>
                    <a:pt x="45252" y="2363"/>
                    <a:pt x="45269" y="2367"/>
                    <a:pt x="45285" y="2367"/>
                  </a:cubicBezTo>
                  <a:cubicBezTo>
                    <a:pt x="45304" y="2367"/>
                    <a:pt x="45322" y="2362"/>
                    <a:pt x="45337" y="2351"/>
                  </a:cubicBezTo>
                  <a:cubicBezTo>
                    <a:pt x="45485" y="2343"/>
                    <a:pt x="45630" y="2338"/>
                    <a:pt x="45775" y="2338"/>
                  </a:cubicBezTo>
                  <a:cubicBezTo>
                    <a:pt x="45780" y="2338"/>
                    <a:pt x="45785" y="2338"/>
                    <a:pt x="45789" y="2338"/>
                  </a:cubicBezTo>
                  <a:cubicBezTo>
                    <a:pt x="45853" y="2338"/>
                    <a:pt x="45914" y="2329"/>
                    <a:pt x="45977" y="2329"/>
                  </a:cubicBezTo>
                  <a:cubicBezTo>
                    <a:pt x="45996" y="2329"/>
                    <a:pt x="46015" y="2330"/>
                    <a:pt x="46035" y="2332"/>
                  </a:cubicBezTo>
                  <a:cubicBezTo>
                    <a:pt x="46074" y="2336"/>
                    <a:pt x="46113" y="2337"/>
                    <a:pt x="46153" y="2337"/>
                  </a:cubicBezTo>
                  <a:cubicBezTo>
                    <a:pt x="46221" y="2337"/>
                    <a:pt x="46290" y="2333"/>
                    <a:pt x="46357" y="2332"/>
                  </a:cubicBezTo>
                  <a:cubicBezTo>
                    <a:pt x="46447" y="2330"/>
                    <a:pt x="46531" y="2323"/>
                    <a:pt x="46618" y="2312"/>
                  </a:cubicBezTo>
                  <a:cubicBezTo>
                    <a:pt x="46622" y="2312"/>
                    <a:pt x="46626" y="2312"/>
                    <a:pt x="46631" y="2314"/>
                  </a:cubicBezTo>
                  <a:cubicBezTo>
                    <a:pt x="46676" y="2319"/>
                    <a:pt x="46715" y="2331"/>
                    <a:pt x="46758" y="2331"/>
                  </a:cubicBezTo>
                  <a:cubicBezTo>
                    <a:pt x="46769" y="2331"/>
                    <a:pt x="46780" y="2330"/>
                    <a:pt x="46792" y="2328"/>
                  </a:cubicBezTo>
                  <a:cubicBezTo>
                    <a:pt x="46856" y="2318"/>
                    <a:pt x="46922" y="2315"/>
                    <a:pt x="46989" y="2315"/>
                  </a:cubicBezTo>
                  <a:cubicBezTo>
                    <a:pt x="47093" y="2315"/>
                    <a:pt x="47199" y="2324"/>
                    <a:pt x="47301" y="2330"/>
                  </a:cubicBezTo>
                  <a:cubicBezTo>
                    <a:pt x="47340" y="2332"/>
                    <a:pt x="47379" y="2334"/>
                    <a:pt x="47420" y="2334"/>
                  </a:cubicBezTo>
                  <a:cubicBezTo>
                    <a:pt x="47431" y="2339"/>
                    <a:pt x="47442" y="2341"/>
                    <a:pt x="47454" y="2341"/>
                  </a:cubicBezTo>
                  <a:cubicBezTo>
                    <a:pt x="47468" y="2341"/>
                    <a:pt x="47481" y="2338"/>
                    <a:pt x="47493" y="2332"/>
                  </a:cubicBezTo>
                  <a:cubicBezTo>
                    <a:pt x="47532" y="2330"/>
                    <a:pt x="47569" y="2330"/>
                    <a:pt x="47608" y="2328"/>
                  </a:cubicBezTo>
                  <a:cubicBezTo>
                    <a:pt x="47762" y="2354"/>
                    <a:pt x="47920" y="2361"/>
                    <a:pt x="48079" y="2361"/>
                  </a:cubicBezTo>
                  <a:cubicBezTo>
                    <a:pt x="48179" y="2361"/>
                    <a:pt x="48280" y="2358"/>
                    <a:pt x="48380" y="2355"/>
                  </a:cubicBezTo>
                  <a:cubicBezTo>
                    <a:pt x="48393" y="2363"/>
                    <a:pt x="48409" y="2367"/>
                    <a:pt x="48425" y="2367"/>
                  </a:cubicBezTo>
                  <a:cubicBezTo>
                    <a:pt x="48444" y="2367"/>
                    <a:pt x="48463" y="2362"/>
                    <a:pt x="48477" y="2351"/>
                  </a:cubicBezTo>
                  <a:cubicBezTo>
                    <a:pt x="48624" y="2343"/>
                    <a:pt x="48772" y="2338"/>
                    <a:pt x="48917" y="2338"/>
                  </a:cubicBezTo>
                  <a:cubicBezTo>
                    <a:pt x="48922" y="2338"/>
                    <a:pt x="48926" y="2338"/>
                    <a:pt x="48931" y="2338"/>
                  </a:cubicBezTo>
                  <a:cubicBezTo>
                    <a:pt x="48994" y="2338"/>
                    <a:pt x="49056" y="2329"/>
                    <a:pt x="49119" y="2329"/>
                  </a:cubicBezTo>
                  <a:cubicBezTo>
                    <a:pt x="49138" y="2329"/>
                    <a:pt x="49157" y="2330"/>
                    <a:pt x="49176" y="2332"/>
                  </a:cubicBezTo>
                  <a:cubicBezTo>
                    <a:pt x="49215" y="2336"/>
                    <a:pt x="49255" y="2337"/>
                    <a:pt x="49295" y="2337"/>
                  </a:cubicBezTo>
                  <a:cubicBezTo>
                    <a:pt x="49363" y="2337"/>
                    <a:pt x="49432" y="2333"/>
                    <a:pt x="49499" y="2332"/>
                  </a:cubicBezTo>
                  <a:cubicBezTo>
                    <a:pt x="49588" y="2330"/>
                    <a:pt x="49670" y="2323"/>
                    <a:pt x="49760" y="2312"/>
                  </a:cubicBezTo>
                  <a:cubicBezTo>
                    <a:pt x="49763" y="2312"/>
                    <a:pt x="49767" y="2312"/>
                    <a:pt x="49771" y="2314"/>
                  </a:cubicBezTo>
                  <a:cubicBezTo>
                    <a:pt x="49817" y="2319"/>
                    <a:pt x="49855" y="2331"/>
                    <a:pt x="49898" y="2331"/>
                  </a:cubicBezTo>
                  <a:cubicBezTo>
                    <a:pt x="49910" y="2331"/>
                    <a:pt x="49921" y="2330"/>
                    <a:pt x="49933" y="2328"/>
                  </a:cubicBezTo>
                  <a:cubicBezTo>
                    <a:pt x="49997" y="2318"/>
                    <a:pt x="50064" y="2315"/>
                    <a:pt x="50130" y="2315"/>
                  </a:cubicBezTo>
                  <a:cubicBezTo>
                    <a:pt x="50235" y="2315"/>
                    <a:pt x="50341" y="2324"/>
                    <a:pt x="50442" y="2330"/>
                  </a:cubicBezTo>
                  <a:cubicBezTo>
                    <a:pt x="50481" y="2332"/>
                    <a:pt x="50520" y="2334"/>
                    <a:pt x="50561" y="2334"/>
                  </a:cubicBezTo>
                  <a:cubicBezTo>
                    <a:pt x="50571" y="2339"/>
                    <a:pt x="50583" y="2341"/>
                    <a:pt x="50595" y="2341"/>
                  </a:cubicBezTo>
                  <a:cubicBezTo>
                    <a:pt x="50608" y="2341"/>
                    <a:pt x="50621" y="2338"/>
                    <a:pt x="50634" y="2332"/>
                  </a:cubicBezTo>
                  <a:cubicBezTo>
                    <a:pt x="50671" y="2330"/>
                    <a:pt x="50711" y="2330"/>
                    <a:pt x="50750" y="2328"/>
                  </a:cubicBezTo>
                  <a:cubicBezTo>
                    <a:pt x="50904" y="2354"/>
                    <a:pt x="51062" y="2361"/>
                    <a:pt x="51220" y="2361"/>
                  </a:cubicBezTo>
                  <a:cubicBezTo>
                    <a:pt x="51321" y="2361"/>
                    <a:pt x="51421" y="2358"/>
                    <a:pt x="51522" y="2355"/>
                  </a:cubicBezTo>
                  <a:cubicBezTo>
                    <a:pt x="51535" y="2363"/>
                    <a:pt x="51551" y="2367"/>
                    <a:pt x="51567" y="2367"/>
                  </a:cubicBezTo>
                  <a:cubicBezTo>
                    <a:pt x="51586" y="2367"/>
                    <a:pt x="51605" y="2362"/>
                    <a:pt x="51619" y="2351"/>
                  </a:cubicBezTo>
                  <a:cubicBezTo>
                    <a:pt x="51766" y="2343"/>
                    <a:pt x="51913" y="2338"/>
                    <a:pt x="52057" y="2338"/>
                  </a:cubicBezTo>
                  <a:cubicBezTo>
                    <a:pt x="52061" y="2338"/>
                    <a:pt x="52066" y="2338"/>
                    <a:pt x="52071" y="2338"/>
                  </a:cubicBezTo>
                  <a:cubicBezTo>
                    <a:pt x="52136" y="2338"/>
                    <a:pt x="52197" y="2329"/>
                    <a:pt x="52260" y="2329"/>
                  </a:cubicBezTo>
                  <a:cubicBezTo>
                    <a:pt x="52279" y="2329"/>
                    <a:pt x="52298" y="2330"/>
                    <a:pt x="52318" y="2332"/>
                  </a:cubicBezTo>
                  <a:cubicBezTo>
                    <a:pt x="52357" y="2336"/>
                    <a:pt x="52396" y="2337"/>
                    <a:pt x="52436" y="2337"/>
                  </a:cubicBezTo>
                  <a:cubicBezTo>
                    <a:pt x="52504" y="2337"/>
                    <a:pt x="52572" y="2333"/>
                    <a:pt x="52640" y="2332"/>
                  </a:cubicBezTo>
                  <a:cubicBezTo>
                    <a:pt x="52730" y="2330"/>
                    <a:pt x="52812" y="2323"/>
                    <a:pt x="52899" y="2312"/>
                  </a:cubicBezTo>
                  <a:cubicBezTo>
                    <a:pt x="52903" y="2312"/>
                    <a:pt x="52909" y="2312"/>
                    <a:pt x="52912" y="2314"/>
                  </a:cubicBezTo>
                  <a:cubicBezTo>
                    <a:pt x="52957" y="2319"/>
                    <a:pt x="52996" y="2331"/>
                    <a:pt x="53039" y="2331"/>
                  </a:cubicBezTo>
                  <a:cubicBezTo>
                    <a:pt x="53050" y="2331"/>
                    <a:pt x="53061" y="2330"/>
                    <a:pt x="53073" y="2328"/>
                  </a:cubicBezTo>
                  <a:cubicBezTo>
                    <a:pt x="53138" y="2318"/>
                    <a:pt x="53204" y="2315"/>
                    <a:pt x="53272" y="2315"/>
                  </a:cubicBezTo>
                  <a:cubicBezTo>
                    <a:pt x="53376" y="2315"/>
                    <a:pt x="53482" y="2324"/>
                    <a:pt x="53582" y="2330"/>
                  </a:cubicBezTo>
                  <a:cubicBezTo>
                    <a:pt x="53623" y="2332"/>
                    <a:pt x="53662" y="2334"/>
                    <a:pt x="53701" y="2334"/>
                  </a:cubicBezTo>
                  <a:cubicBezTo>
                    <a:pt x="53712" y="2339"/>
                    <a:pt x="53724" y="2341"/>
                    <a:pt x="53736" y="2341"/>
                  </a:cubicBezTo>
                  <a:cubicBezTo>
                    <a:pt x="53749" y="2341"/>
                    <a:pt x="53762" y="2338"/>
                    <a:pt x="53774" y="2332"/>
                  </a:cubicBezTo>
                  <a:cubicBezTo>
                    <a:pt x="53813" y="2330"/>
                    <a:pt x="53852" y="2330"/>
                    <a:pt x="53889" y="2328"/>
                  </a:cubicBezTo>
                  <a:cubicBezTo>
                    <a:pt x="54045" y="2354"/>
                    <a:pt x="54202" y="2361"/>
                    <a:pt x="54360" y="2361"/>
                  </a:cubicBezTo>
                  <a:cubicBezTo>
                    <a:pt x="54460" y="2361"/>
                    <a:pt x="54561" y="2358"/>
                    <a:pt x="54661" y="2355"/>
                  </a:cubicBezTo>
                  <a:cubicBezTo>
                    <a:pt x="54675" y="2363"/>
                    <a:pt x="54691" y="2367"/>
                    <a:pt x="54708" y="2367"/>
                  </a:cubicBezTo>
                  <a:cubicBezTo>
                    <a:pt x="54726" y="2367"/>
                    <a:pt x="54745" y="2362"/>
                    <a:pt x="54760" y="2351"/>
                  </a:cubicBezTo>
                  <a:cubicBezTo>
                    <a:pt x="54907" y="2343"/>
                    <a:pt x="55053" y="2338"/>
                    <a:pt x="55198" y="2338"/>
                  </a:cubicBezTo>
                  <a:cubicBezTo>
                    <a:pt x="55203" y="2338"/>
                    <a:pt x="55208" y="2338"/>
                    <a:pt x="55212" y="2338"/>
                  </a:cubicBezTo>
                  <a:cubicBezTo>
                    <a:pt x="55276" y="2338"/>
                    <a:pt x="55337" y="2329"/>
                    <a:pt x="55400" y="2329"/>
                  </a:cubicBezTo>
                  <a:cubicBezTo>
                    <a:pt x="55419" y="2329"/>
                    <a:pt x="55438" y="2330"/>
                    <a:pt x="55457" y="2332"/>
                  </a:cubicBezTo>
                  <a:cubicBezTo>
                    <a:pt x="55496" y="2336"/>
                    <a:pt x="55536" y="2337"/>
                    <a:pt x="55576" y="2337"/>
                  </a:cubicBezTo>
                  <a:cubicBezTo>
                    <a:pt x="55644" y="2337"/>
                    <a:pt x="55713" y="2333"/>
                    <a:pt x="55780" y="2332"/>
                  </a:cubicBezTo>
                  <a:cubicBezTo>
                    <a:pt x="55869" y="2330"/>
                    <a:pt x="55953" y="2323"/>
                    <a:pt x="56041" y="2312"/>
                  </a:cubicBezTo>
                  <a:cubicBezTo>
                    <a:pt x="56045" y="2312"/>
                    <a:pt x="56048" y="2312"/>
                    <a:pt x="56054" y="2314"/>
                  </a:cubicBezTo>
                  <a:cubicBezTo>
                    <a:pt x="56098" y="2319"/>
                    <a:pt x="56138" y="2331"/>
                    <a:pt x="56180" y="2331"/>
                  </a:cubicBezTo>
                  <a:cubicBezTo>
                    <a:pt x="56191" y="2331"/>
                    <a:pt x="56203" y="2330"/>
                    <a:pt x="56214" y="2328"/>
                  </a:cubicBezTo>
                  <a:cubicBezTo>
                    <a:pt x="56278" y="2318"/>
                    <a:pt x="56345" y="2315"/>
                    <a:pt x="56412" y="2315"/>
                  </a:cubicBezTo>
                  <a:cubicBezTo>
                    <a:pt x="56516" y="2315"/>
                    <a:pt x="56622" y="2324"/>
                    <a:pt x="56723" y="2330"/>
                  </a:cubicBezTo>
                  <a:cubicBezTo>
                    <a:pt x="56762" y="2332"/>
                    <a:pt x="56803" y="2334"/>
                    <a:pt x="56843" y="2334"/>
                  </a:cubicBezTo>
                  <a:cubicBezTo>
                    <a:pt x="56853" y="2339"/>
                    <a:pt x="56865" y="2341"/>
                    <a:pt x="56877" y="2341"/>
                  </a:cubicBezTo>
                  <a:cubicBezTo>
                    <a:pt x="56890" y="2341"/>
                    <a:pt x="56904" y="2338"/>
                    <a:pt x="56915" y="2332"/>
                  </a:cubicBezTo>
                  <a:cubicBezTo>
                    <a:pt x="56954" y="2330"/>
                    <a:pt x="56992" y="2330"/>
                    <a:pt x="57031" y="2328"/>
                  </a:cubicBezTo>
                  <a:cubicBezTo>
                    <a:pt x="57186" y="2354"/>
                    <a:pt x="57344" y="2361"/>
                    <a:pt x="57502" y="2361"/>
                  </a:cubicBezTo>
                  <a:cubicBezTo>
                    <a:pt x="57602" y="2361"/>
                    <a:pt x="57702" y="2358"/>
                    <a:pt x="57803" y="2355"/>
                  </a:cubicBezTo>
                  <a:cubicBezTo>
                    <a:pt x="57816" y="2363"/>
                    <a:pt x="57832" y="2367"/>
                    <a:pt x="57848" y="2367"/>
                  </a:cubicBezTo>
                  <a:cubicBezTo>
                    <a:pt x="57867" y="2367"/>
                    <a:pt x="57886" y="2362"/>
                    <a:pt x="57900" y="2351"/>
                  </a:cubicBezTo>
                  <a:cubicBezTo>
                    <a:pt x="58047" y="2343"/>
                    <a:pt x="58194" y="2338"/>
                    <a:pt x="58340" y="2338"/>
                  </a:cubicBezTo>
                  <a:cubicBezTo>
                    <a:pt x="58344" y="2338"/>
                    <a:pt x="58349" y="2338"/>
                    <a:pt x="58354" y="2338"/>
                  </a:cubicBezTo>
                  <a:cubicBezTo>
                    <a:pt x="58417" y="2338"/>
                    <a:pt x="58479" y="2329"/>
                    <a:pt x="58542" y="2329"/>
                  </a:cubicBezTo>
                  <a:cubicBezTo>
                    <a:pt x="58561" y="2329"/>
                    <a:pt x="58580" y="2330"/>
                    <a:pt x="58599" y="2332"/>
                  </a:cubicBezTo>
                  <a:cubicBezTo>
                    <a:pt x="58638" y="2336"/>
                    <a:pt x="58678" y="2337"/>
                    <a:pt x="58717" y="2337"/>
                  </a:cubicBezTo>
                  <a:cubicBezTo>
                    <a:pt x="58786" y="2337"/>
                    <a:pt x="58854" y="2333"/>
                    <a:pt x="58921" y="2332"/>
                  </a:cubicBezTo>
                  <a:cubicBezTo>
                    <a:pt x="59011" y="2330"/>
                    <a:pt x="59095" y="2323"/>
                    <a:pt x="59182" y="2312"/>
                  </a:cubicBezTo>
                  <a:cubicBezTo>
                    <a:pt x="59186" y="2312"/>
                    <a:pt x="59190" y="2312"/>
                    <a:pt x="59194" y="2314"/>
                  </a:cubicBezTo>
                  <a:cubicBezTo>
                    <a:pt x="59239" y="2319"/>
                    <a:pt x="59278" y="2331"/>
                    <a:pt x="59321" y="2331"/>
                  </a:cubicBezTo>
                  <a:cubicBezTo>
                    <a:pt x="59332" y="2331"/>
                    <a:pt x="59344" y="2330"/>
                    <a:pt x="59356" y="2328"/>
                  </a:cubicBezTo>
                  <a:cubicBezTo>
                    <a:pt x="59420" y="2318"/>
                    <a:pt x="59486" y="2315"/>
                    <a:pt x="59553" y="2315"/>
                  </a:cubicBezTo>
                  <a:cubicBezTo>
                    <a:pt x="59658" y="2315"/>
                    <a:pt x="59764" y="2324"/>
                    <a:pt x="59865" y="2330"/>
                  </a:cubicBezTo>
                  <a:cubicBezTo>
                    <a:pt x="59904" y="2332"/>
                    <a:pt x="59943" y="2334"/>
                    <a:pt x="59984" y="2334"/>
                  </a:cubicBezTo>
                  <a:cubicBezTo>
                    <a:pt x="59994" y="2339"/>
                    <a:pt x="60006" y="2341"/>
                    <a:pt x="60018" y="2341"/>
                  </a:cubicBezTo>
                  <a:cubicBezTo>
                    <a:pt x="60031" y="2341"/>
                    <a:pt x="60045" y="2338"/>
                    <a:pt x="60057" y="2332"/>
                  </a:cubicBezTo>
                  <a:cubicBezTo>
                    <a:pt x="60094" y="2330"/>
                    <a:pt x="60133" y="2330"/>
                    <a:pt x="60172" y="2328"/>
                  </a:cubicBezTo>
                  <a:cubicBezTo>
                    <a:pt x="60327" y="2354"/>
                    <a:pt x="60484" y="2361"/>
                    <a:pt x="60643" y="2361"/>
                  </a:cubicBezTo>
                  <a:cubicBezTo>
                    <a:pt x="60743" y="2361"/>
                    <a:pt x="60844" y="2358"/>
                    <a:pt x="60944" y="2355"/>
                  </a:cubicBezTo>
                  <a:cubicBezTo>
                    <a:pt x="60957" y="2363"/>
                    <a:pt x="60974" y="2367"/>
                    <a:pt x="60990" y="2367"/>
                  </a:cubicBezTo>
                  <a:cubicBezTo>
                    <a:pt x="61009" y="2367"/>
                    <a:pt x="61027" y="2362"/>
                    <a:pt x="61041" y="2351"/>
                  </a:cubicBezTo>
                  <a:cubicBezTo>
                    <a:pt x="61189" y="2343"/>
                    <a:pt x="61336" y="2338"/>
                    <a:pt x="61481" y="2338"/>
                  </a:cubicBezTo>
                  <a:cubicBezTo>
                    <a:pt x="61486" y="2338"/>
                    <a:pt x="61491" y="2338"/>
                    <a:pt x="61495" y="2338"/>
                  </a:cubicBezTo>
                  <a:cubicBezTo>
                    <a:pt x="61559" y="2338"/>
                    <a:pt x="61620" y="2329"/>
                    <a:pt x="61683" y="2329"/>
                  </a:cubicBezTo>
                  <a:cubicBezTo>
                    <a:pt x="61702" y="2329"/>
                    <a:pt x="61721" y="2330"/>
                    <a:pt x="61740" y="2332"/>
                  </a:cubicBezTo>
                  <a:cubicBezTo>
                    <a:pt x="61780" y="2336"/>
                    <a:pt x="61819" y="2337"/>
                    <a:pt x="61859" y="2337"/>
                  </a:cubicBezTo>
                  <a:cubicBezTo>
                    <a:pt x="61927" y="2337"/>
                    <a:pt x="61996" y="2333"/>
                    <a:pt x="62063" y="2332"/>
                  </a:cubicBezTo>
                  <a:cubicBezTo>
                    <a:pt x="62152" y="2330"/>
                    <a:pt x="62235" y="2323"/>
                    <a:pt x="62322" y="2312"/>
                  </a:cubicBezTo>
                  <a:cubicBezTo>
                    <a:pt x="62328" y="2312"/>
                    <a:pt x="62331" y="2312"/>
                    <a:pt x="62335" y="2314"/>
                  </a:cubicBezTo>
                  <a:cubicBezTo>
                    <a:pt x="62381" y="2319"/>
                    <a:pt x="62420" y="2331"/>
                    <a:pt x="62463" y="2331"/>
                  </a:cubicBezTo>
                  <a:cubicBezTo>
                    <a:pt x="62474" y="2331"/>
                    <a:pt x="62485" y="2330"/>
                    <a:pt x="62497" y="2328"/>
                  </a:cubicBezTo>
                  <a:cubicBezTo>
                    <a:pt x="62561" y="2318"/>
                    <a:pt x="62628" y="2315"/>
                    <a:pt x="62695" y="2315"/>
                  </a:cubicBezTo>
                  <a:cubicBezTo>
                    <a:pt x="62799" y="2315"/>
                    <a:pt x="62905" y="2324"/>
                    <a:pt x="63006" y="2330"/>
                  </a:cubicBezTo>
                  <a:cubicBezTo>
                    <a:pt x="63046" y="2332"/>
                    <a:pt x="63085" y="2334"/>
                    <a:pt x="63124" y="2334"/>
                  </a:cubicBezTo>
                  <a:cubicBezTo>
                    <a:pt x="63135" y="2339"/>
                    <a:pt x="63146" y="2341"/>
                    <a:pt x="63159" y="2341"/>
                  </a:cubicBezTo>
                  <a:cubicBezTo>
                    <a:pt x="63172" y="2341"/>
                    <a:pt x="63186" y="2338"/>
                    <a:pt x="63198" y="2332"/>
                  </a:cubicBezTo>
                  <a:cubicBezTo>
                    <a:pt x="63236" y="2330"/>
                    <a:pt x="63275" y="2330"/>
                    <a:pt x="63314" y="2328"/>
                  </a:cubicBezTo>
                  <a:cubicBezTo>
                    <a:pt x="63468" y="2354"/>
                    <a:pt x="63625" y="2361"/>
                    <a:pt x="63783" y="2361"/>
                  </a:cubicBezTo>
                  <a:cubicBezTo>
                    <a:pt x="63883" y="2361"/>
                    <a:pt x="63984" y="2358"/>
                    <a:pt x="64084" y="2355"/>
                  </a:cubicBezTo>
                  <a:cubicBezTo>
                    <a:pt x="64098" y="2363"/>
                    <a:pt x="64114" y="2367"/>
                    <a:pt x="64130" y="2367"/>
                  </a:cubicBezTo>
                  <a:cubicBezTo>
                    <a:pt x="64149" y="2367"/>
                    <a:pt x="64168" y="2362"/>
                    <a:pt x="64183" y="2351"/>
                  </a:cubicBezTo>
                  <a:cubicBezTo>
                    <a:pt x="64330" y="2343"/>
                    <a:pt x="64477" y="2338"/>
                    <a:pt x="64621" y="2338"/>
                  </a:cubicBezTo>
                  <a:cubicBezTo>
                    <a:pt x="64626" y="2338"/>
                    <a:pt x="64631" y="2338"/>
                    <a:pt x="64635" y="2338"/>
                  </a:cubicBezTo>
                  <a:cubicBezTo>
                    <a:pt x="64700" y="2338"/>
                    <a:pt x="64761" y="2329"/>
                    <a:pt x="64824" y="2329"/>
                  </a:cubicBezTo>
                  <a:cubicBezTo>
                    <a:pt x="64843" y="2329"/>
                    <a:pt x="64862" y="2330"/>
                    <a:pt x="64882" y="2332"/>
                  </a:cubicBezTo>
                  <a:cubicBezTo>
                    <a:pt x="64921" y="2336"/>
                    <a:pt x="64960" y="2337"/>
                    <a:pt x="65000" y="2337"/>
                  </a:cubicBezTo>
                  <a:cubicBezTo>
                    <a:pt x="65068" y="2337"/>
                    <a:pt x="65136" y="2333"/>
                    <a:pt x="65203" y="2332"/>
                  </a:cubicBezTo>
                  <a:cubicBezTo>
                    <a:pt x="65292" y="2330"/>
                    <a:pt x="65376" y="2323"/>
                    <a:pt x="65464" y="2312"/>
                  </a:cubicBezTo>
                  <a:cubicBezTo>
                    <a:pt x="65467" y="2312"/>
                    <a:pt x="65473" y="2312"/>
                    <a:pt x="65477" y="2314"/>
                  </a:cubicBezTo>
                  <a:cubicBezTo>
                    <a:pt x="65521" y="2319"/>
                    <a:pt x="65561" y="2331"/>
                    <a:pt x="65603" y="2331"/>
                  </a:cubicBezTo>
                  <a:cubicBezTo>
                    <a:pt x="65614" y="2331"/>
                    <a:pt x="65625" y="2330"/>
                    <a:pt x="65637" y="2328"/>
                  </a:cubicBezTo>
                  <a:cubicBezTo>
                    <a:pt x="65701" y="2318"/>
                    <a:pt x="65768" y="2315"/>
                    <a:pt x="65834" y="2315"/>
                  </a:cubicBezTo>
                  <a:cubicBezTo>
                    <a:pt x="65939" y="2315"/>
                    <a:pt x="66045" y="2324"/>
                    <a:pt x="66146" y="2330"/>
                  </a:cubicBezTo>
                  <a:cubicBezTo>
                    <a:pt x="66185" y="2332"/>
                    <a:pt x="66226" y="2334"/>
                    <a:pt x="66265" y="2334"/>
                  </a:cubicBezTo>
                  <a:cubicBezTo>
                    <a:pt x="66276" y="2339"/>
                    <a:pt x="66288" y="2341"/>
                    <a:pt x="66300" y="2341"/>
                  </a:cubicBezTo>
                  <a:cubicBezTo>
                    <a:pt x="66313" y="2341"/>
                    <a:pt x="66326" y="2338"/>
                    <a:pt x="66338" y="2332"/>
                  </a:cubicBezTo>
                  <a:cubicBezTo>
                    <a:pt x="66377" y="2330"/>
                    <a:pt x="66416" y="2330"/>
                    <a:pt x="66454" y="2328"/>
                  </a:cubicBezTo>
                  <a:cubicBezTo>
                    <a:pt x="66609" y="2354"/>
                    <a:pt x="66766" y="2361"/>
                    <a:pt x="66925" y="2361"/>
                  </a:cubicBezTo>
                  <a:cubicBezTo>
                    <a:pt x="67025" y="2361"/>
                    <a:pt x="67125" y="2358"/>
                    <a:pt x="67226" y="2355"/>
                  </a:cubicBezTo>
                  <a:cubicBezTo>
                    <a:pt x="67239" y="2363"/>
                    <a:pt x="67256" y="2367"/>
                    <a:pt x="67272" y="2367"/>
                  </a:cubicBezTo>
                  <a:cubicBezTo>
                    <a:pt x="67290" y="2367"/>
                    <a:pt x="67309" y="2362"/>
                    <a:pt x="67323" y="2351"/>
                  </a:cubicBezTo>
                  <a:cubicBezTo>
                    <a:pt x="67472" y="2343"/>
                    <a:pt x="67617" y="2338"/>
                    <a:pt x="67763" y="2338"/>
                  </a:cubicBezTo>
                  <a:cubicBezTo>
                    <a:pt x="67767" y="2338"/>
                    <a:pt x="67772" y="2338"/>
                    <a:pt x="67777" y="2338"/>
                  </a:cubicBezTo>
                  <a:cubicBezTo>
                    <a:pt x="67840" y="2338"/>
                    <a:pt x="67902" y="2329"/>
                    <a:pt x="67964" y="2329"/>
                  </a:cubicBezTo>
                  <a:cubicBezTo>
                    <a:pt x="67983" y="2329"/>
                    <a:pt x="68002" y="2330"/>
                    <a:pt x="68022" y="2332"/>
                  </a:cubicBezTo>
                  <a:cubicBezTo>
                    <a:pt x="68061" y="2336"/>
                    <a:pt x="68100" y="2337"/>
                    <a:pt x="68140" y="2337"/>
                  </a:cubicBezTo>
                  <a:cubicBezTo>
                    <a:pt x="68208" y="2337"/>
                    <a:pt x="68277" y="2333"/>
                    <a:pt x="68344" y="2332"/>
                  </a:cubicBezTo>
                  <a:cubicBezTo>
                    <a:pt x="68434" y="2330"/>
                    <a:pt x="68518" y="2323"/>
                    <a:pt x="68605" y="2312"/>
                  </a:cubicBezTo>
                  <a:cubicBezTo>
                    <a:pt x="68609" y="2312"/>
                    <a:pt x="68613" y="2312"/>
                    <a:pt x="68618" y="2314"/>
                  </a:cubicBezTo>
                  <a:cubicBezTo>
                    <a:pt x="68663" y="2319"/>
                    <a:pt x="68702" y="2331"/>
                    <a:pt x="68745" y="2331"/>
                  </a:cubicBezTo>
                  <a:cubicBezTo>
                    <a:pt x="68756" y="2331"/>
                    <a:pt x="68767" y="2330"/>
                    <a:pt x="68779" y="2328"/>
                  </a:cubicBezTo>
                  <a:cubicBezTo>
                    <a:pt x="68843" y="2318"/>
                    <a:pt x="68909" y="2315"/>
                    <a:pt x="68976" y="2315"/>
                  </a:cubicBezTo>
                  <a:cubicBezTo>
                    <a:pt x="69081" y="2315"/>
                    <a:pt x="69186" y="2324"/>
                    <a:pt x="69288" y="2330"/>
                  </a:cubicBezTo>
                  <a:cubicBezTo>
                    <a:pt x="69324" y="2332"/>
                    <a:pt x="69361" y="2333"/>
                    <a:pt x="69398" y="2333"/>
                  </a:cubicBezTo>
                  <a:cubicBezTo>
                    <a:pt x="69524" y="2333"/>
                    <a:pt x="69651" y="2323"/>
                    <a:pt x="69776" y="2319"/>
                  </a:cubicBezTo>
                  <a:cubicBezTo>
                    <a:pt x="69800" y="2318"/>
                    <a:pt x="69825" y="2318"/>
                    <a:pt x="69849" y="2318"/>
                  </a:cubicBezTo>
                  <a:cubicBezTo>
                    <a:pt x="69881" y="2318"/>
                    <a:pt x="69912" y="2319"/>
                    <a:pt x="69944" y="2319"/>
                  </a:cubicBezTo>
                  <a:cubicBezTo>
                    <a:pt x="70023" y="2319"/>
                    <a:pt x="70102" y="2317"/>
                    <a:pt x="70181" y="2302"/>
                  </a:cubicBezTo>
                  <a:cubicBezTo>
                    <a:pt x="70201" y="2299"/>
                    <a:pt x="70194" y="2274"/>
                    <a:pt x="70177" y="2271"/>
                  </a:cubicBezTo>
                  <a:cubicBezTo>
                    <a:pt x="70030" y="2252"/>
                    <a:pt x="69890" y="2233"/>
                    <a:pt x="69741" y="2230"/>
                  </a:cubicBezTo>
                  <a:cubicBezTo>
                    <a:pt x="69584" y="2224"/>
                    <a:pt x="69426" y="2230"/>
                    <a:pt x="69271" y="2213"/>
                  </a:cubicBezTo>
                  <a:cubicBezTo>
                    <a:pt x="69178" y="2203"/>
                    <a:pt x="69079" y="2197"/>
                    <a:pt x="68982" y="2197"/>
                  </a:cubicBezTo>
                  <a:cubicBezTo>
                    <a:pt x="68917" y="2197"/>
                    <a:pt x="68853" y="2199"/>
                    <a:pt x="68792" y="2205"/>
                  </a:cubicBezTo>
                  <a:cubicBezTo>
                    <a:pt x="68768" y="2208"/>
                    <a:pt x="68744" y="2209"/>
                    <a:pt x="68720" y="2209"/>
                  </a:cubicBezTo>
                  <a:cubicBezTo>
                    <a:pt x="68663" y="2209"/>
                    <a:pt x="68606" y="2204"/>
                    <a:pt x="68550" y="2204"/>
                  </a:cubicBezTo>
                  <a:cubicBezTo>
                    <a:pt x="68521" y="2204"/>
                    <a:pt x="68491" y="2205"/>
                    <a:pt x="68462" y="2209"/>
                  </a:cubicBezTo>
                  <a:cubicBezTo>
                    <a:pt x="68465" y="2190"/>
                    <a:pt x="68467" y="2170"/>
                    <a:pt x="68467" y="2149"/>
                  </a:cubicBezTo>
                  <a:cubicBezTo>
                    <a:pt x="68477" y="2082"/>
                    <a:pt x="68484" y="2015"/>
                    <a:pt x="68484" y="1944"/>
                  </a:cubicBezTo>
                  <a:cubicBezTo>
                    <a:pt x="68484" y="1888"/>
                    <a:pt x="68488" y="1801"/>
                    <a:pt x="68456" y="1750"/>
                  </a:cubicBezTo>
                  <a:lnTo>
                    <a:pt x="68646" y="1750"/>
                  </a:lnTo>
                  <a:cubicBezTo>
                    <a:pt x="68892" y="1750"/>
                    <a:pt x="69136" y="1767"/>
                    <a:pt x="69380" y="1767"/>
                  </a:cubicBezTo>
                  <a:cubicBezTo>
                    <a:pt x="69546" y="1767"/>
                    <a:pt x="69711" y="1759"/>
                    <a:pt x="69877" y="1734"/>
                  </a:cubicBezTo>
                  <a:cubicBezTo>
                    <a:pt x="69897" y="1732"/>
                    <a:pt x="69897" y="1696"/>
                    <a:pt x="69877" y="1695"/>
                  </a:cubicBezTo>
                  <a:cubicBezTo>
                    <a:pt x="69679" y="1663"/>
                    <a:pt x="69480" y="1667"/>
                    <a:pt x="69280" y="1646"/>
                  </a:cubicBezTo>
                  <a:cubicBezTo>
                    <a:pt x="69183" y="1635"/>
                    <a:pt x="69083" y="1644"/>
                    <a:pt x="68984" y="1633"/>
                  </a:cubicBezTo>
                  <a:cubicBezTo>
                    <a:pt x="68945" y="1629"/>
                    <a:pt x="68905" y="1627"/>
                    <a:pt x="68864" y="1627"/>
                  </a:cubicBezTo>
                  <a:cubicBezTo>
                    <a:pt x="68911" y="1564"/>
                    <a:pt x="68933" y="1486"/>
                    <a:pt x="68982" y="1424"/>
                  </a:cubicBezTo>
                  <a:cubicBezTo>
                    <a:pt x="69040" y="1353"/>
                    <a:pt x="69084" y="1275"/>
                    <a:pt x="69135" y="1199"/>
                  </a:cubicBezTo>
                  <a:cubicBezTo>
                    <a:pt x="69193" y="1107"/>
                    <a:pt x="69262" y="1025"/>
                    <a:pt x="69323" y="936"/>
                  </a:cubicBezTo>
                  <a:cubicBezTo>
                    <a:pt x="69345" y="900"/>
                    <a:pt x="69372" y="867"/>
                    <a:pt x="69394" y="831"/>
                  </a:cubicBezTo>
                  <a:cubicBezTo>
                    <a:pt x="69414" y="798"/>
                    <a:pt x="69431" y="751"/>
                    <a:pt x="69455" y="716"/>
                  </a:cubicBezTo>
                  <a:cubicBezTo>
                    <a:pt x="69470" y="742"/>
                    <a:pt x="69483" y="774"/>
                    <a:pt x="69496" y="794"/>
                  </a:cubicBezTo>
                  <a:cubicBezTo>
                    <a:pt x="69528" y="841"/>
                    <a:pt x="69569" y="884"/>
                    <a:pt x="69606" y="925"/>
                  </a:cubicBezTo>
                  <a:cubicBezTo>
                    <a:pt x="69683" y="1010"/>
                    <a:pt x="69769" y="1092"/>
                    <a:pt x="69834" y="1186"/>
                  </a:cubicBezTo>
                  <a:cubicBezTo>
                    <a:pt x="69884" y="1260"/>
                    <a:pt x="69942" y="1327"/>
                    <a:pt x="70002" y="1396"/>
                  </a:cubicBezTo>
                  <a:cubicBezTo>
                    <a:pt x="70033" y="1434"/>
                    <a:pt x="70059" y="1480"/>
                    <a:pt x="70087" y="1519"/>
                  </a:cubicBezTo>
                  <a:cubicBezTo>
                    <a:pt x="70108" y="1547"/>
                    <a:pt x="70162" y="1588"/>
                    <a:pt x="70173" y="1616"/>
                  </a:cubicBezTo>
                  <a:cubicBezTo>
                    <a:pt x="70176" y="1625"/>
                    <a:pt x="70183" y="1630"/>
                    <a:pt x="70191" y="1630"/>
                  </a:cubicBezTo>
                  <a:cubicBezTo>
                    <a:pt x="70197" y="1630"/>
                    <a:pt x="70204" y="1625"/>
                    <a:pt x="70207" y="1616"/>
                  </a:cubicBezTo>
                  <a:cubicBezTo>
                    <a:pt x="70227" y="1544"/>
                    <a:pt x="70145" y="1447"/>
                    <a:pt x="70115" y="1385"/>
                  </a:cubicBezTo>
                  <a:cubicBezTo>
                    <a:pt x="70091" y="1338"/>
                    <a:pt x="70048" y="1299"/>
                    <a:pt x="70015" y="1258"/>
                  </a:cubicBezTo>
                  <a:cubicBezTo>
                    <a:pt x="69983" y="1215"/>
                    <a:pt x="69951" y="1176"/>
                    <a:pt x="69922" y="1131"/>
                  </a:cubicBezTo>
                  <a:cubicBezTo>
                    <a:pt x="69862" y="1038"/>
                    <a:pt x="69780" y="956"/>
                    <a:pt x="69709" y="870"/>
                  </a:cubicBezTo>
                  <a:cubicBezTo>
                    <a:pt x="69662" y="815"/>
                    <a:pt x="69616" y="762"/>
                    <a:pt x="69578" y="699"/>
                  </a:cubicBezTo>
                  <a:cubicBezTo>
                    <a:pt x="69550" y="656"/>
                    <a:pt x="69532" y="613"/>
                    <a:pt x="69491" y="585"/>
                  </a:cubicBezTo>
                  <a:cubicBezTo>
                    <a:pt x="69491" y="583"/>
                    <a:pt x="69491" y="583"/>
                    <a:pt x="69491" y="581"/>
                  </a:cubicBezTo>
                  <a:cubicBezTo>
                    <a:pt x="69564" y="518"/>
                    <a:pt x="69619" y="447"/>
                    <a:pt x="69664" y="361"/>
                  </a:cubicBezTo>
                  <a:cubicBezTo>
                    <a:pt x="69711" y="270"/>
                    <a:pt x="69778" y="190"/>
                    <a:pt x="69821" y="97"/>
                  </a:cubicBezTo>
                  <a:cubicBezTo>
                    <a:pt x="69838" y="59"/>
                    <a:pt x="69817" y="26"/>
                    <a:pt x="69776" y="20"/>
                  </a:cubicBezTo>
                  <a:cubicBezTo>
                    <a:pt x="69675" y="10"/>
                    <a:pt x="69575" y="0"/>
                    <a:pt x="69473" y="0"/>
                  </a:cubicBezTo>
                  <a:cubicBezTo>
                    <a:pt x="69450" y="0"/>
                    <a:pt x="69428" y="1"/>
                    <a:pt x="69405" y="2"/>
                  </a:cubicBezTo>
                  <a:cubicBezTo>
                    <a:pt x="69351" y="3"/>
                    <a:pt x="69295" y="17"/>
                    <a:pt x="69241" y="28"/>
                  </a:cubicBezTo>
                  <a:cubicBezTo>
                    <a:pt x="69211" y="33"/>
                    <a:pt x="69183" y="35"/>
                    <a:pt x="69165" y="65"/>
                  </a:cubicBezTo>
                  <a:cubicBezTo>
                    <a:pt x="69125" y="123"/>
                    <a:pt x="69189" y="214"/>
                    <a:pt x="69207" y="268"/>
                  </a:cubicBezTo>
                  <a:cubicBezTo>
                    <a:pt x="69226" y="322"/>
                    <a:pt x="69252" y="371"/>
                    <a:pt x="69278" y="421"/>
                  </a:cubicBezTo>
                  <a:cubicBezTo>
                    <a:pt x="69306" y="477"/>
                    <a:pt x="69375" y="553"/>
                    <a:pt x="69385" y="617"/>
                  </a:cubicBezTo>
                  <a:cubicBezTo>
                    <a:pt x="69332" y="675"/>
                    <a:pt x="69299" y="753"/>
                    <a:pt x="69254" y="815"/>
                  </a:cubicBezTo>
                  <a:cubicBezTo>
                    <a:pt x="69193" y="898"/>
                    <a:pt x="69127" y="982"/>
                    <a:pt x="69071" y="1070"/>
                  </a:cubicBezTo>
                  <a:cubicBezTo>
                    <a:pt x="69014" y="1159"/>
                    <a:pt x="68963" y="1256"/>
                    <a:pt x="68896" y="1338"/>
                  </a:cubicBezTo>
                  <a:cubicBezTo>
                    <a:pt x="68870" y="1372"/>
                    <a:pt x="68842" y="1406"/>
                    <a:pt x="68822" y="1443"/>
                  </a:cubicBezTo>
                  <a:cubicBezTo>
                    <a:pt x="68805" y="1476"/>
                    <a:pt x="68795" y="1516"/>
                    <a:pt x="68775" y="1547"/>
                  </a:cubicBezTo>
                  <a:cubicBezTo>
                    <a:pt x="68749" y="1557"/>
                    <a:pt x="68732" y="1581"/>
                    <a:pt x="68741" y="1614"/>
                  </a:cubicBezTo>
                  <a:lnTo>
                    <a:pt x="68745" y="1624"/>
                  </a:lnTo>
                  <a:cubicBezTo>
                    <a:pt x="68745" y="1624"/>
                    <a:pt x="68745" y="1626"/>
                    <a:pt x="68747" y="1626"/>
                  </a:cubicBezTo>
                  <a:cubicBezTo>
                    <a:pt x="68712" y="1626"/>
                    <a:pt x="68678" y="1627"/>
                    <a:pt x="68644" y="1627"/>
                  </a:cubicBezTo>
                  <a:cubicBezTo>
                    <a:pt x="68488" y="1627"/>
                    <a:pt x="68331" y="1627"/>
                    <a:pt x="68175" y="1626"/>
                  </a:cubicBezTo>
                  <a:cubicBezTo>
                    <a:pt x="68074" y="1601"/>
                    <a:pt x="67963" y="1592"/>
                    <a:pt x="67857" y="1592"/>
                  </a:cubicBezTo>
                  <a:cubicBezTo>
                    <a:pt x="67804" y="1592"/>
                    <a:pt x="67752" y="1594"/>
                    <a:pt x="67703" y="1598"/>
                  </a:cubicBezTo>
                  <a:cubicBezTo>
                    <a:pt x="67587" y="1605"/>
                    <a:pt x="67472" y="1607"/>
                    <a:pt x="67357" y="1607"/>
                  </a:cubicBezTo>
                  <a:cubicBezTo>
                    <a:pt x="67270" y="1607"/>
                    <a:pt x="67183" y="1606"/>
                    <a:pt x="67095" y="1605"/>
                  </a:cubicBezTo>
                  <a:lnTo>
                    <a:pt x="67065" y="1605"/>
                  </a:lnTo>
                  <a:cubicBezTo>
                    <a:pt x="67076" y="1534"/>
                    <a:pt x="67002" y="1443"/>
                    <a:pt x="66974" y="1385"/>
                  </a:cubicBezTo>
                  <a:cubicBezTo>
                    <a:pt x="66951" y="1338"/>
                    <a:pt x="66907" y="1299"/>
                    <a:pt x="66875" y="1258"/>
                  </a:cubicBezTo>
                  <a:cubicBezTo>
                    <a:pt x="66841" y="1215"/>
                    <a:pt x="66810" y="1178"/>
                    <a:pt x="66780" y="1131"/>
                  </a:cubicBezTo>
                  <a:cubicBezTo>
                    <a:pt x="66720" y="1038"/>
                    <a:pt x="66640" y="956"/>
                    <a:pt x="66567" y="870"/>
                  </a:cubicBezTo>
                  <a:cubicBezTo>
                    <a:pt x="66521" y="815"/>
                    <a:pt x="66476" y="762"/>
                    <a:pt x="66437" y="699"/>
                  </a:cubicBezTo>
                  <a:cubicBezTo>
                    <a:pt x="66411" y="656"/>
                    <a:pt x="66390" y="613"/>
                    <a:pt x="66349" y="585"/>
                  </a:cubicBezTo>
                  <a:cubicBezTo>
                    <a:pt x="66349" y="583"/>
                    <a:pt x="66349" y="583"/>
                    <a:pt x="66349" y="581"/>
                  </a:cubicBezTo>
                  <a:cubicBezTo>
                    <a:pt x="66422" y="518"/>
                    <a:pt x="66480" y="447"/>
                    <a:pt x="66523" y="361"/>
                  </a:cubicBezTo>
                  <a:cubicBezTo>
                    <a:pt x="66569" y="270"/>
                    <a:pt x="66638" y="190"/>
                    <a:pt x="66679" y="97"/>
                  </a:cubicBezTo>
                  <a:cubicBezTo>
                    <a:pt x="66696" y="59"/>
                    <a:pt x="66676" y="26"/>
                    <a:pt x="66636" y="20"/>
                  </a:cubicBezTo>
                  <a:cubicBezTo>
                    <a:pt x="66536" y="10"/>
                    <a:pt x="66434" y="0"/>
                    <a:pt x="66332" y="0"/>
                  </a:cubicBezTo>
                  <a:cubicBezTo>
                    <a:pt x="66310" y="0"/>
                    <a:pt x="66288" y="1"/>
                    <a:pt x="66265" y="2"/>
                  </a:cubicBezTo>
                  <a:cubicBezTo>
                    <a:pt x="66209" y="3"/>
                    <a:pt x="66154" y="17"/>
                    <a:pt x="66101" y="28"/>
                  </a:cubicBezTo>
                  <a:cubicBezTo>
                    <a:pt x="66070" y="33"/>
                    <a:pt x="66044" y="35"/>
                    <a:pt x="66023" y="65"/>
                  </a:cubicBezTo>
                  <a:cubicBezTo>
                    <a:pt x="65984" y="123"/>
                    <a:pt x="66047" y="214"/>
                    <a:pt x="66066" y="268"/>
                  </a:cubicBezTo>
                  <a:cubicBezTo>
                    <a:pt x="66085" y="322"/>
                    <a:pt x="66111" y="371"/>
                    <a:pt x="66137" y="421"/>
                  </a:cubicBezTo>
                  <a:cubicBezTo>
                    <a:pt x="66165" y="477"/>
                    <a:pt x="66234" y="553"/>
                    <a:pt x="66243" y="617"/>
                  </a:cubicBezTo>
                  <a:cubicBezTo>
                    <a:pt x="66191" y="675"/>
                    <a:pt x="66159" y="753"/>
                    <a:pt x="66114" y="815"/>
                  </a:cubicBezTo>
                  <a:cubicBezTo>
                    <a:pt x="66053" y="898"/>
                    <a:pt x="65986" y="982"/>
                    <a:pt x="65930" y="1070"/>
                  </a:cubicBezTo>
                  <a:cubicBezTo>
                    <a:pt x="65874" y="1159"/>
                    <a:pt x="65822" y="1256"/>
                    <a:pt x="65756" y="1338"/>
                  </a:cubicBezTo>
                  <a:cubicBezTo>
                    <a:pt x="65728" y="1372"/>
                    <a:pt x="65700" y="1406"/>
                    <a:pt x="65680" y="1443"/>
                  </a:cubicBezTo>
                  <a:cubicBezTo>
                    <a:pt x="65663" y="1476"/>
                    <a:pt x="65654" y="1516"/>
                    <a:pt x="65633" y="1547"/>
                  </a:cubicBezTo>
                  <a:cubicBezTo>
                    <a:pt x="65609" y="1557"/>
                    <a:pt x="65590" y="1581"/>
                    <a:pt x="65602" y="1614"/>
                  </a:cubicBezTo>
                  <a:lnTo>
                    <a:pt x="65604" y="1624"/>
                  </a:lnTo>
                  <a:cubicBezTo>
                    <a:pt x="65604" y="1624"/>
                    <a:pt x="65605" y="1626"/>
                    <a:pt x="65605" y="1626"/>
                  </a:cubicBezTo>
                  <a:cubicBezTo>
                    <a:pt x="65572" y="1626"/>
                    <a:pt x="65538" y="1627"/>
                    <a:pt x="65505" y="1627"/>
                  </a:cubicBezTo>
                  <a:cubicBezTo>
                    <a:pt x="65348" y="1627"/>
                    <a:pt x="65190" y="1627"/>
                    <a:pt x="65033" y="1626"/>
                  </a:cubicBezTo>
                  <a:cubicBezTo>
                    <a:pt x="64934" y="1601"/>
                    <a:pt x="64823" y="1592"/>
                    <a:pt x="64716" y="1592"/>
                  </a:cubicBezTo>
                  <a:cubicBezTo>
                    <a:pt x="64663" y="1592"/>
                    <a:pt x="64610" y="1594"/>
                    <a:pt x="64561" y="1598"/>
                  </a:cubicBezTo>
                  <a:cubicBezTo>
                    <a:pt x="64447" y="1605"/>
                    <a:pt x="64332" y="1607"/>
                    <a:pt x="64217" y="1607"/>
                  </a:cubicBezTo>
                  <a:cubicBezTo>
                    <a:pt x="64130" y="1607"/>
                    <a:pt x="64042" y="1606"/>
                    <a:pt x="63955" y="1605"/>
                  </a:cubicBezTo>
                  <a:lnTo>
                    <a:pt x="63926" y="1605"/>
                  </a:lnTo>
                  <a:cubicBezTo>
                    <a:pt x="63937" y="1534"/>
                    <a:pt x="63860" y="1443"/>
                    <a:pt x="63832" y="1385"/>
                  </a:cubicBezTo>
                  <a:cubicBezTo>
                    <a:pt x="63810" y="1338"/>
                    <a:pt x="63765" y="1299"/>
                    <a:pt x="63734" y="1258"/>
                  </a:cubicBezTo>
                  <a:cubicBezTo>
                    <a:pt x="63700" y="1215"/>
                    <a:pt x="63668" y="1178"/>
                    <a:pt x="63640" y="1131"/>
                  </a:cubicBezTo>
                  <a:cubicBezTo>
                    <a:pt x="63579" y="1038"/>
                    <a:pt x="63499" y="956"/>
                    <a:pt x="63428" y="870"/>
                  </a:cubicBezTo>
                  <a:cubicBezTo>
                    <a:pt x="63379" y="815"/>
                    <a:pt x="63335" y="762"/>
                    <a:pt x="63295" y="699"/>
                  </a:cubicBezTo>
                  <a:cubicBezTo>
                    <a:pt x="63269" y="656"/>
                    <a:pt x="63251" y="613"/>
                    <a:pt x="63210" y="585"/>
                  </a:cubicBezTo>
                  <a:cubicBezTo>
                    <a:pt x="63210" y="583"/>
                    <a:pt x="63210" y="583"/>
                    <a:pt x="63208" y="581"/>
                  </a:cubicBezTo>
                  <a:cubicBezTo>
                    <a:pt x="63280" y="518"/>
                    <a:pt x="63338" y="447"/>
                    <a:pt x="63383" y="361"/>
                  </a:cubicBezTo>
                  <a:cubicBezTo>
                    <a:pt x="63430" y="270"/>
                    <a:pt x="63497" y="190"/>
                    <a:pt x="63538" y="97"/>
                  </a:cubicBezTo>
                  <a:cubicBezTo>
                    <a:pt x="63555" y="59"/>
                    <a:pt x="63534" y="26"/>
                    <a:pt x="63495" y="20"/>
                  </a:cubicBezTo>
                  <a:cubicBezTo>
                    <a:pt x="63394" y="10"/>
                    <a:pt x="63292" y="0"/>
                    <a:pt x="63191" y="0"/>
                  </a:cubicBezTo>
                  <a:cubicBezTo>
                    <a:pt x="63169" y="0"/>
                    <a:pt x="63146" y="1"/>
                    <a:pt x="63124" y="2"/>
                  </a:cubicBezTo>
                  <a:cubicBezTo>
                    <a:pt x="63068" y="3"/>
                    <a:pt x="63014" y="17"/>
                    <a:pt x="62960" y="28"/>
                  </a:cubicBezTo>
                  <a:cubicBezTo>
                    <a:pt x="62928" y="33"/>
                    <a:pt x="62902" y="35"/>
                    <a:pt x="62881" y="65"/>
                  </a:cubicBezTo>
                  <a:cubicBezTo>
                    <a:pt x="62844" y="123"/>
                    <a:pt x="62908" y="214"/>
                    <a:pt x="62926" y="268"/>
                  </a:cubicBezTo>
                  <a:cubicBezTo>
                    <a:pt x="62943" y="322"/>
                    <a:pt x="62971" y="371"/>
                    <a:pt x="62995" y="421"/>
                  </a:cubicBezTo>
                  <a:cubicBezTo>
                    <a:pt x="63025" y="479"/>
                    <a:pt x="63094" y="553"/>
                    <a:pt x="63101" y="617"/>
                  </a:cubicBezTo>
                  <a:cubicBezTo>
                    <a:pt x="63049" y="675"/>
                    <a:pt x="63018" y="753"/>
                    <a:pt x="62973" y="815"/>
                  </a:cubicBezTo>
                  <a:cubicBezTo>
                    <a:pt x="62911" y="900"/>
                    <a:pt x="62844" y="982"/>
                    <a:pt x="62788" y="1070"/>
                  </a:cubicBezTo>
                  <a:cubicBezTo>
                    <a:pt x="62732" y="1159"/>
                    <a:pt x="62680" y="1256"/>
                    <a:pt x="62615" y="1338"/>
                  </a:cubicBezTo>
                  <a:cubicBezTo>
                    <a:pt x="62589" y="1372"/>
                    <a:pt x="62561" y="1406"/>
                    <a:pt x="62540" y="1443"/>
                  </a:cubicBezTo>
                  <a:cubicBezTo>
                    <a:pt x="62522" y="1476"/>
                    <a:pt x="62512" y="1516"/>
                    <a:pt x="62492" y="1547"/>
                  </a:cubicBezTo>
                  <a:cubicBezTo>
                    <a:pt x="62468" y="1557"/>
                    <a:pt x="62449" y="1581"/>
                    <a:pt x="62460" y="1614"/>
                  </a:cubicBezTo>
                  <a:lnTo>
                    <a:pt x="62464" y="1624"/>
                  </a:lnTo>
                  <a:cubicBezTo>
                    <a:pt x="62464" y="1624"/>
                    <a:pt x="62464" y="1626"/>
                    <a:pt x="62464" y="1626"/>
                  </a:cubicBezTo>
                  <a:cubicBezTo>
                    <a:pt x="62430" y="1626"/>
                    <a:pt x="62397" y="1627"/>
                    <a:pt x="62363" y="1627"/>
                  </a:cubicBezTo>
                  <a:cubicBezTo>
                    <a:pt x="62207" y="1627"/>
                    <a:pt x="62050" y="1627"/>
                    <a:pt x="61893" y="1626"/>
                  </a:cubicBezTo>
                  <a:cubicBezTo>
                    <a:pt x="61793" y="1601"/>
                    <a:pt x="61682" y="1592"/>
                    <a:pt x="61575" y="1592"/>
                  </a:cubicBezTo>
                  <a:cubicBezTo>
                    <a:pt x="61522" y="1592"/>
                    <a:pt x="61469" y="1594"/>
                    <a:pt x="61420" y="1598"/>
                  </a:cubicBezTo>
                  <a:cubicBezTo>
                    <a:pt x="61305" y="1605"/>
                    <a:pt x="61191" y="1607"/>
                    <a:pt x="61076" y="1607"/>
                  </a:cubicBezTo>
                  <a:cubicBezTo>
                    <a:pt x="60989" y="1607"/>
                    <a:pt x="60902" y="1606"/>
                    <a:pt x="60814" y="1605"/>
                  </a:cubicBezTo>
                  <a:lnTo>
                    <a:pt x="60784" y="1605"/>
                  </a:lnTo>
                  <a:cubicBezTo>
                    <a:pt x="60795" y="1534"/>
                    <a:pt x="60721" y="1443"/>
                    <a:pt x="60693" y="1385"/>
                  </a:cubicBezTo>
                  <a:cubicBezTo>
                    <a:pt x="60668" y="1338"/>
                    <a:pt x="60626" y="1299"/>
                    <a:pt x="60592" y="1258"/>
                  </a:cubicBezTo>
                  <a:cubicBezTo>
                    <a:pt x="60558" y="1215"/>
                    <a:pt x="60529" y="1178"/>
                    <a:pt x="60499" y="1131"/>
                  </a:cubicBezTo>
                  <a:cubicBezTo>
                    <a:pt x="60439" y="1038"/>
                    <a:pt x="60357" y="956"/>
                    <a:pt x="60286" y="870"/>
                  </a:cubicBezTo>
                  <a:cubicBezTo>
                    <a:pt x="60240" y="815"/>
                    <a:pt x="60193" y="762"/>
                    <a:pt x="60156" y="699"/>
                  </a:cubicBezTo>
                  <a:cubicBezTo>
                    <a:pt x="60128" y="656"/>
                    <a:pt x="60109" y="613"/>
                    <a:pt x="60068" y="585"/>
                  </a:cubicBezTo>
                  <a:cubicBezTo>
                    <a:pt x="60068" y="583"/>
                    <a:pt x="60068" y="583"/>
                    <a:pt x="60068" y="581"/>
                  </a:cubicBezTo>
                  <a:cubicBezTo>
                    <a:pt x="60141" y="518"/>
                    <a:pt x="60197" y="447"/>
                    <a:pt x="60241" y="361"/>
                  </a:cubicBezTo>
                  <a:cubicBezTo>
                    <a:pt x="60288" y="270"/>
                    <a:pt x="60355" y="190"/>
                    <a:pt x="60398" y="97"/>
                  </a:cubicBezTo>
                  <a:cubicBezTo>
                    <a:pt x="60415" y="59"/>
                    <a:pt x="60394" y="26"/>
                    <a:pt x="60353" y="20"/>
                  </a:cubicBezTo>
                  <a:cubicBezTo>
                    <a:pt x="60253" y="10"/>
                    <a:pt x="60152" y="0"/>
                    <a:pt x="60050" y="0"/>
                  </a:cubicBezTo>
                  <a:cubicBezTo>
                    <a:pt x="60028" y="0"/>
                    <a:pt x="60005" y="1"/>
                    <a:pt x="59982" y="2"/>
                  </a:cubicBezTo>
                  <a:cubicBezTo>
                    <a:pt x="59928" y="3"/>
                    <a:pt x="59872" y="17"/>
                    <a:pt x="59818" y="28"/>
                  </a:cubicBezTo>
                  <a:cubicBezTo>
                    <a:pt x="59788" y="33"/>
                    <a:pt x="59760" y="35"/>
                    <a:pt x="59742" y="65"/>
                  </a:cubicBezTo>
                  <a:cubicBezTo>
                    <a:pt x="59703" y="123"/>
                    <a:pt x="59766" y="214"/>
                    <a:pt x="59785" y="268"/>
                  </a:cubicBezTo>
                  <a:cubicBezTo>
                    <a:pt x="59803" y="324"/>
                    <a:pt x="59829" y="371"/>
                    <a:pt x="59856" y="423"/>
                  </a:cubicBezTo>
                  <a:cubicBezTo>
                    <a:pt x="59883" y="479"/>
                    <a:pt x="59952" y="553"/>
                    <a:pt x="59962" y="617"/>
                  </a:cubicBezTo>
                  <a:cubicBezTo>
                    <a:pt x="59910" y="675"/>
                    <a:pt x="59876" y="753"/>
                    <a:pt x="59831" y="815"/>
                  </a:cubicBezTo>
                  <a:cubicBezTo>
                    <a:pt x="59770" y="900"/>
                    <a:pt x="59703" y="982"/>
                    <a:pt x="59649" y="1070"/>
                  </a:cubicBezTo>
                  <a:cubicBezTo>
                    <a:pt x="59591" y="1159"/>
                    <a:pt x="59540" y="1256"/>
                    <a:pt x="59473" y="1338"/>
                  </a:cubicBezTo>
                  <a:cubicBezTo>
                    <a:pt x="59447" y="1372"/>
                    <a:pt x="59419" y="1406"/>
                    <a:pt x="59399" y="1443"/>
                  </a:cubicBezTo>
                  <a:cubicBezTo>
                    <a:pt x="59382" y="1476"/>
                    <a:pt x="59373" y="1516"/>
                    <a:pt x="59352" y="1547"/>
                  </a:cubicBezTo>
                  <a:cubicBezTo>
                    <a:pt x="59326" y="1557"/>
                    <a:pt x="59307" y="1581"/>
                    <a:pt x="59319" y="1614"/>
                  </a:cubicBezTo>
                  <a:lnTo>
                    <a:pt x="59322" y="1624"/>
                  </a:lnTo>
                  <a:cubicBezTo>
                    <a:pt x="59322" y="1624"/>
                    <a:pt x="59322" y="1626"/>
                    <a:pt x="59322" y="1626"/>
                  </a:cubicBezTo>
                  <a:cubicBezTo>
                    <a:pt x="59289" y="1627"/>
                    <a:pt x="59255" y="1627"/>
                    <a:pt x="59222" y="1627"/>
                  </a:cubicBezTo>
                  <a:cubicBezTo>
                    <a:pt x="59065" y="1627"/>
                    <a:pt x="58908" y="1627"/>
                    <a:pt x="58752" y="1626"/>
                  </a:cubicBezTo>
                  <a:cubicBezTo>
                    <a:pt x="58651" y="1601"/>
                    <a:pt x="58540" y="1592"/>
                    <a:pt x="58434" y="1592"/>
                  </a:cubicBezTo>
                  <a:cubicBezTo>
                    <a:pt x="58381" y="1592"/>
                    <a:pt x="58329" y="1594"/>
                    <a:pt x="58280" y="1598"/>
                  </a:cubicBezTo>
                  <a:cubicBezTo>
                    <a:pt x="58165" y="1605"/>
                    <a:pt x="58050" y="1607"/>
                    <a:pt x="57935" y="1607"/>
                  </a:cubicBezTo>
                  <a:cubicBezTo>
                    <a:pt x="57847" y="1607"/>
                    <a:pt x="57760" y="1606"/>
                    <a:pt x="57672" y="1605"/>
                  </a:cubicBezTo>
                  <a:lnTo>
                    <a:pt x="57642" y="1605"/>
                  </a:lnTo>
                  <a:cubicBezTo>
                    <a:pt x="57654" y="1534"/>
                    <a:pt x="57579" y="1443"/>
                    <a:pt x="57551" y="1385"/>
                  </a:cubicBezTo>
                  <a:cubicBezTo>
                    <a:pt x="57529" y="1338"/>
                    <a:pt x="57484" y="1299"/>
                    <a:pt x="57452" y="1258"/>
                  </a:cubicBezTo>
                  <a:cubicBezTo>
                    <a:pt x="57419" y="1215"/>
                    <a:pt x="57387" y="1178"/>
                    <a:pt x="57357" y="1131"/>
                  </a:cubicBezTo>
                  <a:cubicBezTo>
                    <a:pt x="57298" y="1038"/>
                    <a:pt x="57217" y="956"/>
                    <a:pt x="57145" y="870"/>
                  </a:cubicBezTo>
                  <a:cubicBezTo>
                    <a:pt x="57098" y="815"/>
                    <a:pt x="57053" y="762"/>
                    <a:pt x="57014" y="699"/>
                  </a:cubicBezTo>
                  <a:cubicBezTo>
                    <a:pt x="56988" y="656"/>
                    <a:pt x="56968" y="613"/>
                    <a:pt x="56927" y="585"/>
                  </a:cubicBezTo>
                  <a:cubicBezTo>
                    <a:pt x="56927" y="583"/>
                    <a:pt x="56927" y="583"/>
                    <a:pt x="56927" y="581"/>
                  </a:cubicBezTo>
                  <a:cubicBezTo>
                    <a:pt x="56999" y="518"/>
                    <a:pt x="57055" y="447"/>
                    <a:pt x="57100" y="361"/>
                  </a:cubicBezTo>
                  <a:cubicBezTo>
                    <a:pt x="57147" y="270"/>
                    <a:pt x="57216" y="190"/>
                    <a:pt x="57257" y="97"/>
                  </a:cubicBezTo>
                  <a:cubicBezTo>
                    <a:pt x="57273" y="59"/>
                    <a:pt x="57253" y="26"/>
                    <a:pt x="57212" y="20"/>
                  </a:cubicBezTo>
                  <a:cubicBezTo>
                    <a:pt x="57113" y="10"/>
                    <a:pt x="57011" y="0"/>
                    <a:pt x="56909" y="0"/>
                  </a:cubicBezTo>
                  <a:cubicBezTo>
                    <a:pt x="56886" y="0"/>
                    <a:pt x="56863" y="1"/>
                    <a:pt x="56841" y="2"/>
                  </a:cubicBezTo>
                  <a:cubicBezTo>
                    <a:pt x="56787" y="3"/>
                    <a:pt x="56731" y="17"/>
                    <a:pt x="56677" y="28"/>
                  </a:cubicBezTo>
                  <a:cubicBezTo>
                    <a:pt x="56647" y="33"/>
                    <a:pt x="56621" y="35"/>
                    <a:pt x="56600" y="65"/>
                  </a:cubicBezTo>
                  <a:cubicBezTo>
                    <a:pt x="56561" y="123"/>
                    <a:pt x="56624" y="214"/>
                    <a:pt x="56643" y="268"/>
                  </a:cubicBezTo>
                  <a:cubicBezTo>
                    <a:pt x="56662" y="324"/>
                    <a:pt x="56688" y="371"/>
                    <a:pt x="56714" y="423"/>
                  </a:cubicBezTo>
                  <a:cubicBezTo>
                    <a:pt x="56742" y="479"/>
                    <a:pt x="56811" y="553"/>
                    <a:pt x="56820" y="617"/>
                  </a:cubicBezTo>
                  <a:cubicBezTo>
                    <a:pt x="56768" y="675"/>
                    <a:pt x="56734" y="753"/>
                    <a:pt x="56690" y="815"/>
                  </a:cubicBezTo>
                  <a:cubicBezTo>
                    <a:pt x="56630" y="900"/>
                    <a:pt x="56563" y="982"/>
                    <a:pt x="56507" y="1070"/>
                  </a:cubicBezTo>
                  <a:cubicBezTo>
                    <a:pt x="56451" y="1159"/>
                    <a:pt x="56399" y="1256"/>
                    <a:pt x="56334" y="1338"/>
                  </a:cubicBezTo>
                  <a:cubicBezTo>
                    <a:pt x="56306" y="1372"/>
                    <a:pt x="56278" y="1406"/>
                    <a:pt x="56257" y="1443"/>
                  </a:cubicBezTo>
                  <a:cubicBezTo>
                    <a:pt x="56240" y="1476"/>
                    <a:pt x="56231" y="1516"/>
                    <a:pt x="56211" y="1547"/>
                  </a:cubicBezTo>
                  <a:cubicBezTo>
                    <a:pt x="56184" y="1557"/>
                    <a:pt x="56168" y="1581"/>
                    <a:pt x="56179" y="1614"/>
                  </a:cubicBezTo>
                  <a:lnTo>
                    <a:pt x="56181" y="1624"/>
                  </a:lnTo>
                  <a:cubicBezTo>
                    <a:pt x="56181" y="1624"/>
                    <a:pt x="56183" y="1626"/>
                    <a:pt x="56183" y="1626"/>
                  </a:cubicBezTo>
                  <a:cubicBezTo>
                    <a:pt x="56149" y="1627"/>
                    <a:pt x="56116" y="1627"/>
                    <a:pt x="56082" y="1627"/>
                  </a:cubicBezTo>
                  <a:cubicBezTo>
                    <a:pt x="55925" y="1627"/>
                    <a:pt x="55767" y="1627"/>
                    <a:pt x="55610" y="1626"/>
                  </a:cubicBezTo>
                  <a:cubicBezTo>
                    <a:pt x="55511" y="1601"/>
                    <a:pt x="55400" y="1592"/>
                    <a:pt x="55293" y="1592"/>
                  </a:cubicBezTo>
                  <a:cubicBezTo>
                    <a:pt x="55240" y="1592"/>
                    <a:pt x="55188" y="1594"/>
                    <a:pt x="55139" y="1598"/>
                  </a:cubicBezTo>
                  <a:cubicBezTo>
                    <a:pt x="55024" y="1605"/>
                    <a:pt x="54909" y="1607"/>
                    <a:pt x="54794" y="1607"/>
                  </a:cubicBezTo>
                  <a:cubicBezTo>
                    <a:pt x="54707" y="1607"/>
                    <a:pt x="54620" y="1606"/>
                    <a:pt x="54533" y="1605"/>
                  </a:cubicBezTo>
                  <a:lnTo>
                    <a:pt x="54503" y="1605"/>
                  </a:lnTo>
                  <a:cubicBezTo>
                    <a:pt x="54514" y="1534"/>
                    <a:pt x="54438" y="1445"/>
                    <a:pt x="54410" y="1385"/>
                  </a:cubicBezTo>
                  <a:cubicBezTo>
                    <a:pt x="54387" y="1338"/>
                    <a:pt x="54342" y="1299"/>
                    <a:pt x="54311" y="1258"/>
                  </a:cubicBezTo>
                  <a:cubicBezTo>
                    <a:pt x="54277" y="1215"/>
                    <a:pt x="54245" y="1178"/>
                    <a:pt x="54218" y="1131"/>
                  </a:cubicBezTo>
                  <a:cubicBezTo>
                    <a:pt x="54156" y="1038"/>
                    <a:pt x="54076" y="956"/>
                    <a:pt x="54005" y="870"/>
                  </a:cubicBezTo>
                  <a:cubicBezTo>
                    <a:pt x="53957" y="815"/>
                    <a:pt x="53912" y="762"/>
                    <a:pt x="53873" y="699"/>
                  </a:cubicBezTo>
                  <a:cubicBezTo>
                    <a:pt x="53847" y="658"/>
                    <a:pt x="53828" y="613"/>
                    <a:pt x="53787" y="585"/>
                  </a:cubicBezTo>
                  <a:cubicBezTo>
                    <a:pt x="53787" y="583"/>
                    <a:pt x="53787" y="583"/>
                    <a:pt x="53785" y="581"/>
                  </a:cubicBezTo>
                  <a:cubicBezTo>
                    <a:pt x="53858" y="518"/>
                    <a:pt x="53915" y="447"/>
                    <a:pt x="53960" y="361"/>
                  </a:cubicBezTo>
                  <a:cubicBezTo>
                    <a:pt x="54007" y="270"/>
                    <a:pt x="54074" y="190"/>
                    <a:pt x="54115" y="97"/>
                  </a:cubicBezTo>
                  <a:cubicBezTo>
                    <a:pt x="54132" y="59"/>
                    <a:pt x="54111" y="26"/>
                    <a:pt x="54072" y="20"/>
                  </a:cubicBezTo>
                  <a:cubicBezTo>
                    <a:pt x="53971" y="10"/>
                    <a:pt x="53869" y="0"/>
                    <a:pt x="53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0"/>
            <p:cNvSpPr/>
            <p:nvPr/>
          </p:nvSpPr>
          <p:spPr>
            <a:xfrm>
              <a:off x="4039620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8" y="1"/>
                  </a:moveTo>
                  <a:cubicBezTo>
                    <a:pt x="71" y="1"/>
                    <a:pt x="47" y="16"/>
                    <a:pt x="32" y="38"/>
                  </a:cubicBezTo>
                  <a:cubicBezTo>
                    <a:pt x="25" y="53"/>
                    <a:pt x="19" y="68"/>
                    <a:pt x="15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9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6" y="118"/>
                    <a:pt x="176" y="117"/>
                  </a:cubicBezTo>
                  <a:cubicBezTo>
                    <a:pt x="183" y="102"/>
                    <a:pt x="181" y="90"/>
                    <a:pt x="180" y="74"/>
                  </a:cubicBezTo>
                  <a:cubicBezTo>
                    <a:pt x="178" y="64"/>
                    <a:pt x="174" y="55"/>
                    <a:pt x="168" y="48"/>
                  </a:cubicBezTo>
                  <a:cubicBezTo>
                    <a:pt x="165" y="38"/>
                    <a:pt x="157" y="31"/>
                    <a:pt x="152" y="25"/>
                  </a:cubicBezTo>
                  <a:cubicBezTo>
                    <a:pt x="137" y="10"/>
                    <a:pt x="120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0"/>
            <p:cNvSpPr/>
            <p:nvPr/>
          </p:nvSpPr>
          <p:spPr>
            <a:xfrm>
              <a:off x="3881312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7" y="0"/>
                  </a:moveTo>
                  <a:cubicBezTo>
                    <a:pt x="82" y="0"/>
                    <a:pt x="69" y="4"/>
                    <a:pt x="56" y="12"/>
                  </a:cubicBezTo>
                  <a:cubicBezTo>
                    <a:pt x="49" y="15"/>
                    <a:pt x="45" y="19"/>
                    <a:pt x="39" y="23"/>
                  </a:cubicBezTo>
                  <a:cubicBezTo>
                    <a:pt x="30" y="30"/>
                    <a:pt x="22" y="40"/>
                    <a:pt x="17" y="49"/>
                  </a:cubicBezTo>
                  <a:cubicBezTo>
                    <a:pt x="17" y="49"/>
                    <a:pt x="17" y="51"/>
                    <a:pt x="15" y="5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0" y="82"/>
                    <a:pt x="0" y="124"/>
                    <a:pt x="26" y="148"/>
                  </a:cubicBezTo>
                  <a:cubicBezTo>
                    <a:pt x="43" y="162"/>
                    <a:pt x="62" y="169"/>
                    <a:pt x="81" y="169"/>
                  </a:cubicBezTo>
                  <a:cubicBezTo>
                    <a:pt x="85" y="169"/>
                    <a:pt x="89" y="169"/>
                    <a:pt x="93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4" y="165"/>
                    <a:pt x="118" y="163"/>
                    <a:pt x="123" y="161"/>
                  </a:cubicBezTo>
                  <a:cubicBezTo>
                    <a:pt x="168" y="146"/>
                    <a:pt x="192" y="96"/>
                    <a:pt x="172" y="51"/>
                  </a:cubicBezTo>
                  <a:cubicBezTo>
                    <a:pt x="164" y="30"/>
                    <a:pt x="149" y="17"/>
                    <a:pt x="129" y="8"/>
                  </a:cubicBezTo>
                  <a:cubicBezTo>
                    <a:pt x="119" y="2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0"/>
            <p:cNvSpPr/>
            <p:nvPr/>
          </p:nvSpPr>
          <p:spPr>
            <a:xfrm>
              <a:off x="4183745" y="1272759"/>
              <a:ext cx="31265" cy="28367"/>
            </a:xfrm>
            <a:custGeom>
              <a:avLst/>
              <a:gdLst/>
              <a:ahLst/>
              <a:cxnLst/>
              <a:rect l="l" t="t" r="r" b="b"/>
              <a:pathLst>
                <a:path w="205" h="186" extrusionOk="0">
                  <a:moveTo>
                    <a:pt x="111" y="1"/>
                  </a:moveTo>
                  <a:cubicBezTo>
                    <a:pt x="88" y="1"/>
                    <a:pt x="66" y="9"/>
                    <a:pt x="47" y="25"/>
                  </a:cubicBezTo>
                  <a:cubicBezTo>
                    <a:pt x="14" y="55"/>
                    <a:pt x="1" y="104"/>
                    <a:pt x="23" y="143"/>
                  </a:cubicBezTo>
                  <a:cubicBezTo>
                    <a:pt x="40" y="169"/>
                    <a:pt x="68" y="186"/>
                    <a:pt x="98" y="186"/>
                  </a:cubicBezTo>
                  <a:cubicBezTo>
                    <a:pt x="113" y="186"/>
                    <a:pt x="131" y="180"/>
                    <a:pt x="143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2" y="167"/>
                    <a:pt x="152" y="165"/>
                    <a:pt x="154" y="165"/>
                  </a:cubicBezTo>
                  <a:cubicBezTo>
                    <a:pt x="174" y="154"/>
                    <a:pt x="187" y="134"/>
                    <a:pt x="195" y="111"/>
                  </a:cubicBezTo>
                  <a:cubicBezTo>
                    <a:pt x="204" y="85"/>
                    <a:pt x="197" y="55"/>
                    <a:pt x="180" y="35"/>
                  </a:cubicBezTo>
                  <a:cubicBezTo>
                    <a:pt x="162" y="12"/>
                    <a:pt x="136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0"/>
            <p:cNvSpPr/>
            <p:nvPr/>
          </p:nvSpPr>
          <p:spPr>
            <a:xfrm>
              <a:off x="4254053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30" y="113"/>
                  </a:moveTo>
                  <a:lnTo>
                    <a:pt x="343" y="120"/>
                  </a:lnTo>
                  <a:cubicBezTo>
                    <a:pt x="366" y="150"/>
                    <a:pt x="399" y="172"/>
                    <a:pt x="422" y="204"/>
                  </a:cubicBezTo>
                  <a:cubicBezTo>
                    <a:pt x="450" y="241"/>
                    <a:pt x="481" y="271"/>
                    <a:pt x="513" y="305"/>
                  </a:cubicBezTo>
                  <a:cubicBezTo>
                    <a:pt x="530" y="321"/>
                    <a:pt x="560" y="346"/>
                    <a:pt x="565" y="368"/>
                  </a:cubicBezTo>
                  <a:cubicBezTo>
                    <a:pt x="578" y="377"/>
                    <a:pt x="582" y="385"/>
                    <a:pt x="576" y="390"/>
                  </a:cubicBezTo>
                  <a:lnTo>
                    <a:pt x="575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7" y="402"/>
                    <a:pt x="433" y="402"/>
                  </a:cubicBezTo>
                  <a:cubicBezTo>
                    <a:pt x="384" y="402"/>
                    <a:pt x="334" y="390"/>
                    <a:pt x="283" y="390"/>
                  </a:cubicBezTo>
                  <a:cubicBezTo>
                    <a:pt x="280" y="390"/>
                    <a:pt x="276" y="390"/>
                    <a:pt x="273" y="390"/>
                  </a:cubicBezTo>
                  <a:cubicBezTo>
                    <a:pt x="246" y="390"/>
                    <a:pt x="181" y="411"/>
                    <a:pt x="136" y="415"/>
                  </a:cubicBezTo>
                  <a:cubicBezTo>
                    <a:pt x="179" y="353"/>
                    <a:pt x="232" y="297"/>
                    <a:pt x="269" y="234"/>
                  </a:cubicBezTo>
                  <a:cubicBezTo>
                    <a:pt x="293" y="195"/>
                    <a:pt x="308" y="154"/>
                    <a:pt x="328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6" y="45"/>
                    <a:pt x="239" y="77"/>
                    <a:pt x="226" y="101"/>
                  </a:cubicBezTo>
                  <a:cubicBezTo>
                    <a:pt x="207" y="142"/>
                    <a:pt x="183" y="182"/>
                    <a:pt x="159" y="221"/>
                  </a:cubicBezTo>
                  <a:cubicBezTo>
                    <a:pt x="114" y="290"/>
                    <a:pt x="53" y="346"/>
                    <a:pt x="12" y="416"/>
                  </a:cubicBezTo>
                  <a:cubicBezTo>
                    <a:pt x="0" y="435"/>
                    <a:pt x="2" y="465"/>
                    <a:pt x="19" y="480"/>
                  </a:cubicBezTo>
                  <a:cubicBezTo>
                    <a:pt x="49" y="503"/>
                    <a:pt x="86" y="511"/>
                    <a:pt x="124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9" y="497"/>
                    <a:pt x="387" y="507"/>
                    <a:pt x="443" y="507"/>
                  </a:cubicBezTo>
                  <a:cubicBezTo>
                    <a:pt x="477" y="507"/>
                    <a:pt x="509" y="503"/>
                    <a:pt x="541" y="491"/>
                  </a:cubicBezTo>
                  <a:cubicBezTo>
                    <a:pt x="578" y="491"/>
                    <a:pt x="616" y="485"/>
                    <a:pt x="644" y="467"/>
                  </a:cubicBezTo>
                  <a:cubicBezTo>
                    <a:pt x="759" y="387"/>
                    <a:pt x="562" y="232"/>
                    <a:pt x="517" y="176"/>
                  </a:cubicBezTo>
                  <a:cubicBezTo>
                    <a:pt x="482" y="131"/>
                    <a:pt x="395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0"/>
            <p:cNvSpPr/>
            <p:nvPr/>
          </p:nvSpPr>
          <p:spPr>
            <a:xfrm>
              <a:off x="4518815" y="1269099"/>
              <a:ext cx="27605" cy="28520"/>
            </a:xfrm>
            <a:custGeom>
              <a:avLst/>
              <a:gdLst/>
              <a:ahLst/>
              <a:cxnLst/>
              <a:rect l="l" t="t" r="r" b="b"/>
              <a:pathLst>
                <a:path w="181" h="187" extrusionOk="0">
                  <a:moveTo>
                    <a:pt x="97" y="1"/>
                  </a:moveTo>
                  <a:cubicBezTo>
                    <a:pt x="71" y="1"/>
                    <a:pt x="45" y="16"/>
                    <a:pt x="32" y="38"/>
                  </a:cubicBezTo>
                  <a:cubicBezTo>
                    <a:pt x="24" y="53"/>
                    <a:pt x="19" y="68"/>
                    <a:pt x="13" y="85"/>
                  </a:cubicBezTo>
                  <a:cubicBezTo>
                    <a:pt x="0" y="132"/>
                    <a:pt x="36" y="180"/>
                    <a:pt x="82" y="186"/>
                  </a:cubicBezTo>
                  <a:cubicBezTo>
                    <a:pt x="87" y="186"/>
                    <a:pt x="91" y="187"/>
                    <a:pt x="95" y="187"/>
                  </a:cubicBezTo>
                  <a:cubicBezTo>
                    <a:pt x="112" y="187"/>
                    <a:pt x="127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5" y="118"/>
                    <a:pt x="175" y="117"/>
                  </a:cubicBezTo>
                  <a:cubicBezTo>
                    <a:pt x="181" y="102"/>
                    <a:pt x="181" y="90"/>
                    <a:pt x="179" y="74"/>
                  </a:cubicBezTo>
                  <a:cubicBezTo>
                    <a:pt x="177" y="64"/>
                    <a:pt x="174" y="55"/>
                    <a:pt x="168" y="48"/>
                  </a:cubicBezTo>
                  <a:cubicBezTo>
                    <a:pt x="162" y="38"/>
                    <a:pt x="157" y="31"/>
                    <a:pt x="151" y="25"/>
                  </a:cubicBezTo>
                  <a:cubicBezTo>
                    <a:pt x="136" y="10"/>
                    <a:pt x="118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0"/>
            <p:cNvSpPr/>
            <p:nvPr/>
          </p:nvSpPr>
          <p:spPr>
            <a:xfrm>
              <a:off x="4360354" y="1270319"/>
              <a:ext cx="29130" cy="25927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98" y="0"/>
                  </a:moveTo>
                  <a:cubicBezTo>
                    <a:pt x="83" y="0"/>
                    <a:pt x="68" y="4"/>
                    <a:pt x="55" y="12"/>
                  </a:cubicBezTo>
                  <a:cubicBezTo>
                    <a:pt x="49" y="15"/>
                    <a:pt x="44" y="19"/>
                    <a:pt x="38" y="23"/>
                  </a:cubicBezTo>
                  <a:cubicBezTo>
                    <a:pt x="29" y="30"/>
                    <a:pt x="23" y="40"/>
                    <a:pt x="17" y="49"/>
                  </a:cubicBezTo>
                  <a:cubicBezTo>
                    <a:pt x="17" y="49"/>
                    <a:pt x="16" y="51"/>
                    <a:pt x="16" y="51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" y="82"/>
                    <a:pt x="1" y="124"/>
                    <a:pt x="27" y="148"/>
                  </a:cubicBezTo>
                  <a:cubicBezTo>
                    <a:pt x="42" y="162"/>
                    <a:pt x="62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99" y="168"/>
                    <a:pt x="105" y="168"/>
                    <a:pt x="111" y="166"/>
                  </a:cubicBezTo>
                  <a:cubicBezTo>
                    <a:pt x="114" y="165"/>
                    <a:pt x="118" y="163"/>
                    <a:pt x="122" y="161"/>
                  </a:cubicBezTo>
                  <a:cubicBezTo>
                    <a:pt x="168" y="146"/>
                    <a:pt x="191" y="96"/>
                    <a:pt x="172" y="51"/>
                  </a:cubicBezTo>
                  <a:cubicBezTo>
                    <a:pt x="165" y="30"/>
                    <a:pt x="150" y="17"/>
                    <a:pt x="129" y="8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0"/>
            <p:cNvSpPr/>
            <p:nvPr/>
          </p:nvSpPr>
          <p:spPr>
            <a:xfrm>
              <a:off x="4662940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09" y="1"/>
                  </a:moveTo>
                  <a:cubicBezTo>
                    <a:pt x="86" y="1"/>
                    <a:pt x="63" y="9"/>
                    <a:pt x="45" y="25"/>
                  </a:cubicBezTo>
                  <a:cubicBezTo>
                    <a:pt x="13" y="55"/>
                    <a:pt x="0" y="104"/>
                    <a:pt x="23" y="143"/>
                  </a:cubicBezTo>
                  <a:cubicBezTo>
                    <a:pt x="38" y="169"/>
                    <a:pt x="68" y="186"/>
                    <a:pt x="97" y="186"/>
                  </a:cubicBezTo>
                  <a:cubicBezTo>
                    <a:pt x="112" y="186"/>
                    <a:pt x="129" y="180"/>
                    <a:pt x="142" y="173"/>
                  </a:cubicBezTo>
                  <a:cubicBezTo>
                    <a:pt x="144" y="171"/>
                    <a:pt x="146" y="169"/>
                    <a:pt x="150" y="167"/>
                  </a:cubicBezTo>
                  <a:cubicBezTo>
                    <a:pt x="150" y="167"/>
                    <a:pt x="151" y="165"/>
                    <a:pt x="153" y="165"/>
                  </a:cubicBezTo>
                  <a:cubicBezTo>
                    <a:pt x="174" y="154"/>
                    <a:pt x="187" y="134"/>
                    <a:pt x="194" y="111"/>
                  </a:cubicBezTo>
                  <a:cubicBezTo>
                    <a:pt x="204" y="85"/>
                    <a:pt x="194" y="55"/>
                    <a:pt x="178" y="35"/>
                  </a:cubicBezTo>
                  <a:cubicBezTo>
                    <a:pt x="161" y="12"/>
                    <a:pt x="135" y="1"/>
                    <a:pt x="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0"/>
            <p:cNvSpPr/>
            <p:nvPr/>
          </p:nvSpPr>
          <p:spPr>
            <a:xfrm>
              <a:off x="4733095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4" y="305"/>
                  </a:cubicBezTo>
                  <a:cubicBezTo>
                    <a:pt x="529" y="321"/>
                    <a:pt x="560" y="346"/>
                    <a:pt x="566" y="368"/>
                  </a:cubicBezTo>
                  <a:cubicBezTo>
                    <a:pt x="579" y="377"/>
                    <a:pt x="581" y="385"/>
                    <a:pt x="577" y="390"/>
                  </a:cubicBezTo>
                  <a:lnTo>
                    <a:pt x="575" y="390"/>
                  </a:lnTo>
                  <a:cubicBezTo>
                    <a:pt x="530" y="392"/>
                    <a:pt x="489" y="402"/>
                    <a:pt x="444" y="402"/>
                  </a:cubicBezTo>
                  <a:cubicBezTo>
                    <a:pt x="441" y="402"/>
                    <a:pt x="437" y="402"/>
                    <a:pt x="433" y="402"/>
                  </a:cubicBezTo>
                  <a:cubicBezTo>
                    <a:pt x="383" y="402"/>
                    <a:pt x="333" y="390"/>
                    <a:pt x="284" y="390"/>
                  </a:cubicBezTo>
                  <a:cubicBezTo>
                    <a:pt x="280" y="390"/>
                    <a:pt x="277" y="390"/>
                    <a:pt x="273" y="390"/>
                  </a:cubicBezTo>
                  <a:cubicBezTo>
                    <a:pt x="247" y="390"/>
                    <a:pt x="182" y="411"/>
                    <a:pt x="135" y="415"/>
                  </a:cubicBezTo>
                  <a:cubicBezTo>
                    <a:pt x="180" y="353"/>
                    <a:pt x="232" y="297"/>
                    <a:pt x="269" y="234"/>
                  </a:cubicBezTo>
                  <a:cubicBezTo>
                    <a:pt x="294" y="195"/>
                    <a:pt x="309" y="154"/>
                    <a:pt x="329" y="113"/>
                  </a:cubicBezTo>
                  <a:close/>
                  <a:moveTo>
                    <a:pt x="318" y="1"/>
                  </a:moveTo>
                  <a:cubicBezTo>
                    <a:pt x="300" y="1"/>
                    <a:pt x="282" y="8"/>
                    <a:pt x="266" y="25"/>
                  </a:cubicBezTo>
                  <a:cubicBezTo>
                    <a:pt x="245" y="45"/>
                    <a:pt x="238" y="77"/>
                    <a:pt x="226" y="101"/>
                  </a:cubicBezTo>
                  <a:cubicBezTo>
                    <a:pt x="206" y="142"/>
                    <a:pt x="184" y="182"/>
                    <a:pt x="159" y="221"/>
                  </a:cubicBezTo>
                  <a:cubicBezTo>
                    <a:pt x="115" y="290"/>
                    <a:pt x="53" y="346"/>
                    <a:pt x="12" y="416"/>
                  </a:cubicBezTo>
                  <a:cubicBezTo>
                    <a:pt x="1" y="435"/>
                    <a:pt x="1" y="465"/>
                    <a:pt x="20" y="480"/>
                  </a:cubicBezTo>
                  <a:cubicBezTo>
                    <a:pt x="50" y="503"/>
                    <a:pt x="87" y="511"/>
                    <a:pt x="124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8" y="497"/>
                    <a:pt x="387" y="507"/>
                    <a:pt x="443" y="507"/>
                  </a:cubicBezTo>
                  <a:cubicBezTo>
                    <a:pt x="477" y="507"/>
                    <a:pt x="510" y="503"/>
                    <a:pt x="542" y="491"/>
                  </a:cubicBezTo>
                  <a:cubicBezTo>
                    <a:pt x="579" y="491"/>
                    <a:pt x="616" y="485"/>
                    <a:pt x="644" y="467"/>
                  </a:cubicBezTo>
                  <a:cubicBezTo>
                    <a:pt x="760" y="387"/>
                    <a:pt x="562" y="232"/>
                    <a:pt x="517" y="176"/>
                  </a:cubicBezTo>
                  <a:cubicBezTo>
                    <a:pt x="483" y="131"/>
                    <a:pt x="395" y="1"/>
                    <a:pt x="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0"/>
            <p:cNvSpPr/>
            <p:nvPr/>
          </p:nvSpPr>
          <p:spPr>
            <a:xfrm>
              <a:off x="4997552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8" y="1"/>
                  </a:moveTo>
                  <a:cubicBezTo>
                    <a:pt x="72" y="1"/>
                    <a:pt x="47" y="16"/>
                    <a:pt x="34" y="38"/>
                  </a:cubicBezTo>
                  <a:cubicBezTo>
                    <a:pt x="25" y="53"/>
                    <a:pt x="21" y="68"/>
                    <a:pt x="16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4" y="187"/>
                    <a:pt x="130" y="181"/>
                    <a:pt x="144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6" y="120"/>
                    <a:pt x="176" y="118"/>
                    <a:pt x="178" y="117"/>
                  </a:cubicBezTo>
                  <a:cubicBezTo>
                    <a:pt x="184" y="102"/>
                    <a:pt x="184" y="90"/>
                    <a:pt x="182" y="74"/>
                  </a:cubicBezTo>
                  <a:cubicBezTo>
                    <a:pt x="180" y="64"/>
                    <a:pt x="174" y="55"/>
                    <a:pt x="170" y="48"/>
                  </a:cubicBezTo>
                  <a:cubicBezTo>
                    <a:pt x="165" y="38"/>
                    <a:pt x="159" y="31"/>
                    <a:pt x="152" y="25"/>
                  </a:cubicBezTo>
                  <a:cubicBezTo>
                    <a:pt x="139" y="10"/>
                    <a:pt x="120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0"/>
            <p:cNvSpPr/>
            <p:nvPr/>
          </p:nvSpPr>
          <p:spPr>
            <a:xfrm>
              <a:off x="4839244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9" y="0"/>
                  </a:moveTo>
                  <a:cubicBezTo>
                    <a:pt x="84" y="0"/>
                    <a:pt x="69" y="4"/>
                    <a:pt x="56" y="12"/>
                  </a:cubicBezTo>
                  <a:cubicBezTo>
                    <a:pt x="51" y="15"/>
                    <a:pt x="45" y="19"/>
                    <a:pt x="39" y="23"/>
                  </a:cubicBezTo>
                  <a:cubicBezTo>
                    <a:pt x="30" y="30"/>
                    <a:pt x="23" y="40"/>
                    <a:pt x="17" y="49"/>
                  </a:cubicBezTo>
                  <a:lnTo>
                    <a:pt x="19" y="49"/>
                  </a:lnTo>
                  <a:cubicBezTo>
                    <a:pt x="17" y="49"/>
                    <a:pt x="17" y="51"/>
                    <a:pt x="17" y="51"/>
                  </a:cubicBezTo>
                  <a:cubicBezTo>
                    <a:pt x="17" y="53"/>
                    <a:pt x="15" y="53"/>
                    <a:pt x="15" y="53"/>
                  </a:cubicBezTo>
                  <a:cubicBezTo>
                    <a:pt x="0" y="82"/>
                    <a:pt x="2" y="124"/>
                    <a:pt x="28" y="148"/>
                  </a:cubicBezTo>
                  <a:cubicBezTo>
                    <a:pt x="44" y="162"/>
                    <a:pt x="63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6" y="165"/>
                    <a:pt x="120" y="163"/>
                    <a:pt x="123" y="161"/>
                  </a:cubicBezTo>
                  <a:cubicBezTo>
                    <a:pt x="168" y="146"/>
                    <a:pt x="192" y="96"/>
                    <a:pt x="174" y="51"/>
                  </a:cubicBezTo>
                  <a:cubicBezTo>
                    <a:pt x="164" y="30"/>
                    <a:pt x="151" y="17"/>
                    <a:pt x="131" y="8"/>
                  </a:cubicBezTo>
                  <a:cubicBezTo>
                    <a:pt x="120" y="2"/>
                    <a:pt x="110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0"/>
            <p:cNvSpPr/>
            <p:nvPr/>
          </p:nvSpPr>
          <p:spPr>
            <a:xfrm>
              <a:off x="5141829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7" y="1"/>
                    <a:pt x="65" y="9"/>
                    <a:pt x="47" y="25"/>
                  </a:cubicBezTo>
                  <a:cubicBezTo>
                    <a:pt x="15" y="55"/>
                    <a:pt x="0" y="104"/>
                    <a:pt x="24" y="143"/>
                  </a:cubicBezTo>
                  <a:cubicBezTo>
                    <a:pt x="39" y="169"/>
                    <a:pt x="67" y="186"/>
                    <a:pt x="97" y="186"/>
                  </a:cubicBezTo>
                  <a:cubicBezTo>
                    <a:pt x="114" y="186"/>
                    <a:pt x="131" y="180"/>
                    <a:pt x="144" y="173"/>
                  </a:cubicBezTo>
                  <a:cubicBezTo>
                    <a:pt x="145" y="171"/>
                    <a:pt x="147" y="169"/>
                    <a:pt x="149" y="167"/>
                  </a:cubicBezTo>
                  <a:cubicBezTo>
                    <a:pt x="151" y="167"/>
                    <a:pt x="153" y="165"/>
                    <a:pt x="155" y="165"/>
                  </a:cubicBezTo>
                  <a:cubicBezTo>
                    <a:pt x="175" y="154"/>
                    <a:pt x="188" y="134"/>
                    <a:pt x="196" y="111"/>
                  </a:cubicBezTo>
                  <a:cubicBezTo>
                    <a:pt x="203" y="85"/>
                    <a:pt x="196" y="55"/>
                    <a:pt x="179" y="35"/>
                  </a:cubicBezTo>
                  <a:cubicBezTo>
                    <a:pt x="161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0"/>
            <p:cNvSpPr/>
            <p:nvPr/>
          </p:nvSpPr>
          <p:spPr>
            <a:xfrm>
              <a:off x="5212290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3" y="305"/>
                  </a:cubicBezTo>
                  <a:cubicBezTo>
                    <a:pt x="528" y="321"/>
                    <a:pt x="560" y="346"/>
                    <a:pt x="565" y="368"/>
                  </a:cubicBezTo>
                  <a:cubicBezTo>
                    <a:pt x="577" y="377"/>
                    <a:pt x="580" y="385"/>
                    <a:pt x="575" y="390"/>
                  </a:cubicBezTo>
                  <a:lnTo>
                    <a:pt x="573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7" y="402"/>
                    <a:pt x="433" y="402"/>
                  </a:cubicBezTo>
                  <a:cubicBezTo>
                    <a:pt x="383" y="402"/>
                    <a:pt x="332" y="390"/>
                    <a:pt x="283" y="390"/>
                  </a:cubicBezTo>
                  <a:cubicBezTo>
                    <a:pt x="280" y="390"/>
                    <a:pt x="276" y="390"/>
                    <a:pt x="273" y="390"/>
                  </a:cubicBezTo>
                  <a:cubicBezTo>
                    <a:pt x="245" y="390"/>
                    <a:pt x="181" y="411"/>
                    <a:pt x="135" y="415"/>
                  </a:cubicBezTo>
                  <a:cubicBezTo>
                    <a:pt x="178" y="353"/>
                    <a:pt x="230" y="297"/>
                    <a:pt x="269" y="234"/>
                  </a:cubicBezTo>
                  <a:cubicBezTo>
                    <a:pt x="291" y="195"/>
                    <a:pt x="306" y="154"/>
                    <a:pt x="329" y="113"/>
                  </a:cubicBezTo>
                  <a:close/>
                  <a:moveTo>
                    <a:pt x="316" y="1"/>
                  </a:moveTo>
                  <a:cubicBezTo>
                    <a:pt x="298" y="1"/>
                    <a:pt x="280" y="8"/>
                    <a:pt x="263" y="25"/>
                  </a:cubicBezTo>
                  <a:cubicBezTo>
                    <a:pt x="245" y="45"/>
                    <a:pt x="237" y="77"/>
                    <a:pt x="226" y="101"/>
                  </a:cubicBezTo>
                  <a:cubicBezTo>
                    <a:pt x="206" y="142"/>
                    <a:pt x="181" y="182"/>
                    <a:pt x="157" y="221"/>
                  </a:cubicBezTo>
                  <a:cubicBezTo>
                    <a:pt x="112" y="290"/>
                    <a:pt x="51" y="346"/>
                    <a:pt x="10" y="416"/>
                  </a:cubicBezTo>
                  <a:cubicBezTo>
                    <a:pt x="0" y="435"/>
                    <a:pt x="0" y="465"/>
                    <a:pt x="19" y="480"/>
                  </a:cubicBezTo>
                  <a:cubicBezTo>
                    <a:pt x="49" y="503"/>
                    <a:pt x="85" y="511"/>
                    <a:pt x="122" y="511"/>
                  </a:cubicBezTo>
                  <a:cubicBezTo>
                    <a:pt x="154" y="511"/>
                    <a:pt x="186" y="505"/>
                    <a:pt x="217" y="500"/>
                  </a:cubicBezTo>
                  <a:cubicBezTo>
                    <a:pt x="234" y="498"/>
                    <a:pt x="252" y="497"/>
                    <a:pt x="270" y="497"/>
                  </a:cubicBezTo>
                  <a:cubicBezTo>
                    <a:pt x="327" y="497"/>
                    <a:pt x="385" y="507"/>
                    <a:pt x="441" y="507"/>
                  </a:cubicBezTo>
                  <a:cubicBezTo>
                    <a:pt x="475" y="507"/>
                    <a:pt x="508" y="503"/>
                    <a:pt x="539" y="491"/>
                  </a:cubicBezTo>
                  <a:cubicBezTo>
                    <a:pt x="578" y="491"/>
                    <a:pt x="616" y="485"/>
                    <a:pt x="644" y="467"/>
                  </a:cubicBezTo>
                  <a:cubicBezTo>
                    <a:pt x="759" y="387"/>
                    <a:pt x="560" y="232"/>
                    <a:pt x="517" y="176"/>
                  </a:cubicBezTo>
                  <a:cubicBezTo>
                    <a:pt x="482" y="131"/>
                    <a:pt x="395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0"/>
            <p:cNvSpPr/>
            <p:nvPr/>
          </p:nvSpPr>
          <p:spPr>
            <a:xfrm>
              <a:off x="5476747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7" y="1"/>
                  </a:moveTo>
                  <a:cubicBezTo>
                    <a:pt x="71" y="1"/>
                    <a:pt x="47" y="16"/>
                    <a:pt x="34" y="38"/>
                  </a:cubicBezTo>
                  <a:cubicBezTo>
                    <a:pt x="25" y="53"/>
                    <a:pt x="19" y="68"/>
                    <a:pt x="15" y="85"/>
                  </a:cubicBezTo>
                  <a:cubicBezTo>
                    <a:pt x="0" y="132"/>
                    <a:pt x="36" y="180"/>
                    <a:pt x="82" y="186"/>
                  </a:cubicBezTo>
                  <a:cubicBezTo>
                    <a:pt x="87" y="186"/>
                    <a:pt x="91" y="187"/>
                    <a:pt x="96" y="187"/>
                  </a:cubicBezTo>
                  <a:cubicBezTo>
                    <a:pt x="113" y="187"/>
                    <a:pt x="129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6" y="120"/>
                    <a:pt x="176" y="118"/>
                    <a:pt x="177" y="117"/>
                  </a:cubicBezTo>
                  <a:cubicBezTo>
                    <a:pt x="183" y="102"/>
                    <a:pt x="183" y="90"/>
                    <a:pt x="179" y="74"/>
                  </a:cubicBezTo>
                  <a:cubicBezTo>
                    <a:pt x="179" y="64"/>
                    <a:pt x="174" y="55"/>
                    <a:pt x="168" y="48"/>
                  </a:cubicBezTo>
                  <a:cubicBezTo>
                    <a:pt x="164" y="38"/>
                    <a:pt x="159" y="31"/>
                    <a:pt x="151" y="25"/>
                  </a:cubicBezTo>
                  <a:cubicBezTo>
                    <a:pt x="138" y="10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0"/>
            <p:cNvSpPr/>
            <p:nvPr/>
          </p:nvSpPr>
          <p:spPr>
            <a:xfrm>
              <a:off x="5318287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8" y="0"/>
                  </a:moveTo>
                  <a:cubicBezTo>
                    <a:pt x="83" y="0"/>
                    <a:pt x="70" y="4"/>
                    <a:pt x="57" y="12"/>
                  </a:cubicBezTo>
                  <a:cubicBezTo>
                    <a:pt x="49" y="15"/>
                    <a:pt x="46" y="19"/>
                    <a:pt x="40" y="23"/>
                  </a:cubicBezTo>
                  <a:cubicBezTo>
                    <a:pt x="31" y="30"/>
                    <a:pt x="23" y="40"/>
                    <a:pt x="18" y="49"/>
                  </a:cubicBezTo>
                  <a:cubicBezTo>
                    <a:pt x="18" y="49"/>
                    <a:pt x="18" y="51"/>
                    <a:pt x="18" y="51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" y="82"/>
                    <a:pt x="1" y="124"/>
                    <a:pt x="29" y="148"/>
                  </a:cubicBezTo>
                  <a:cubicBezTo>
                    <a:pt x="44" y="162"/>
                    <a:pt x="62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100" y="168"/>
                    <a:pt x="105" y="168"/>
                    <a:pt x="111" y="166"/>
                  </a:cubicBezTo>
                  <a:cubicBezTo>
                    <a:pt x="115" y="165"/>
                    <a:pt x="118" y="163"/>
                    <a:pt x="124" y="161"/>
                  </a:cubicBezTo>
                  <a:cubicBezTo>
                    <a:pt x="169" y="146"/>
                    <a:pt x="193" y="96"/>
                    <a:pt x="174" y="51"/>
                  </a:cubicBezTo>
                  <a:cubicBezTo>
                    <a:pt x="165" y="30"/>
                    <a:pt x="150" y="17"/>
                    <a:pt x="130" y="8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0"/>
            <p:cNvSpPr/>
            <p:nvPr/>
          </p:nvSpPr>
          <p:spPr>
            <a:xfrm>
              <a:off x="5620872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6" y="55"/>
                    <a:pt x="1" y="104"/>
                    <a:pt x="25" y="143"/>
                  </a:cubicBezTo>
                  <a:cubicBezTo>
                    <a:pt x="40" y="169"/>
                    <a:pt x="68" y="186"/>
                    <a:pt x="98" y="186"/>
                  </a:cubicBezTo>
                  <a:cubicBezTo>
                    <a:pt x="112" y="186"/>
                    <a:pt x="131" y="180"/>
                    <a:pt x="142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2" y="167"/>
                    <a:pt x="153" y="165"/>
                    <a:pt x="153" y="165"/>
                  </a:cubicBezTo>
                  <a:cubicBezTo>
                    <a:pt x="174" y="154"/>
                    <a:pt x="189" y="134"/>
                    <a:pt x="195" y="111"/>
                  </a:cubicBezTo>
                  <a:cubicBezTo>
                    <a:pt x="204" y="85"/>
                    <a:pt x="196" y="55"/>
                    <a:pt x="180" y="35"/>
                  </a:cubicBezTo>
                  <a:cubicBezTo>
                    <a:pt x="162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0"/>
            <p:cNvSpPr/>
            <p:nvPr/>
          </p:nvSpPr>
          <p:spPr>
            <a:xfrm>
              <a:off x="5691180" y="1135498"/>
              <a:ext cx="116062" cy="77934"/>
            </a:xfrm>
            <a:custGeom>
              <a:avLst/>
              <a:gdLst/>
              <a:ahLst/>
              <a:cxnLst/>
              <a:rect l="l" t="t" r="r" b="b"/>
              <a:pathLst>
                <a:path w="761" h="511" extrusionOk="0">
                  <a:moveTo>
                    <a:pt x="330" y="113"/>
                  </a:moveTo>
                  <a:lnTo>
                    <a:pt x="343" y="120"/>
                  </a:lnTo>
                  <a:cubicBezTo>
                    <a:pt x="366" y="150"/>
                    <a:pt x="399" y="172"/>
                    <a:pt x="421" y="204"/>
                  </a:cubicBezTo>
                  <a:cubicBezTo>
                    <a:pt x="449" y="241"/>
                    <a:pt x="481" y="271"/>
                    <a:pt x="513" y="305"/>
                  </a:cubicBezTo>
                  <a:cubicBezTo>
                    <a:pt x="530" y="321"/>
                    <a:pt x="559" y="346"/>
                    <a:pt x="565" y="368"/>
                  </a:cubicBezTo>
                  <a:cubicBezTo>
                    <a:pt x="578" y="377"/>
                    <a:pt x="582" y="385"/>
                    <a:pt x="576" y="390"/>
                  </a:cubicBezTo>
                  <a:lnTo>
                    <a:pt x="574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6" y="402"/>
                    <a:pt x="433" y="402"/>
                  </a:cubicBezTo>
                  <a:cubicBezTo>
                    <a:pt x="384" y="402"/>
                    <a:pt x="334" y="390"/>
                    <a:pt x="283" y="390"/>
                  </a:cubicBezTo>
                  <a:cubicBezTo>
                    <a:pt x="280" y="390"/>
                    <a:pt x="276" y="390"/>
                    <a:pt x="272" y="390"/>
                  </a:cubicBezTo>
                  <a:cubicBezTo>
                    <a:pt x="246" y="390"/>
                    <a:pt x="183" y="411"/>
                    <a:pt x="136" y="415"/>
                  </a:cubicBezTo>
                  <a:cubicBezTo>
                    <a:pt x="179" y="353"/>
                    <a:pt x="231" y="297"/>
                    <a:pt x="270" y="234"/>
                  </a:cubicBezTo>
                  <a:cubicBezTo>
                    <a:pt x="293" y="195"/>
                    <a:pt x="308" y="154"/>
                    <a:pt x="328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6" y="45"/>
                    <a:pt x="239" y="77"/>
                    <a:pt x="228" y="101"/>
                  </a:cubicBezTo>
                  <a:cubicBezTo>
                    <a:pt x="207" y="142"/>
                    <a:pt x="183" y="182"/>
                    <a:pt x="159" y="221"/>
                  </a:cubicBezTo>
                  <a:cubicBezTo>
                    <a:pt x="114" y="290"/>
                    <a:pt x="52" y="346"/>
                    <a:pt x="11" y="416"/>
                  </a:cubicBezTo>
                  <a:cubicBezTo>
                    <a:pt x="0" y="435"/>
                    <a:pt x="2" y="465"/>
                    <a:pt x="19" y="480"/>
                  </a:cubicBezTo>
                  <a:cubicBezTo>
                    <a:pt x="49" y="503"/>
                    <a:pt x="86" y="511"/>
                    <a:pt x="123" y="511"/>
                  </a:cubicBezTo>
                  <a:cubicBezTo>
                    <a:pt x="155" y="511"/>
                    <a:pt x="187" y="505"/>
                    <a:pt x="216" y="500"/>
                  </a:cubicBezTo>
                  <a:cubicBezTo>
                    <a:pt x="234" y="498"/>
                    <a:pt x="253" y="497"/>
                    <a:pt x="271" y="497"/>
                  </a:cubicBezTo>
                  <a:cubicBezTo>
                    <a:pt x="329" y="497"/>
                    <a:pt x="387" y="507"/>
                    <a:pt x="443" y="507"/>
                  </a:cubicBezTo>
                  <a:cubicBezTo>
                    <a:pt x="476" y="507"/>
                    <a:pt x="509" y="503"/>
                    <a:pt x="541" y="491"/>
                  </a:cubicBezTo>
                  <a:cubicBezTo>
                    <a:pt x="580" y="491"/>
                    <a:pt x="615" y="485"/>
                    <a:pt x="643" y="467"/>
                  </a:cubicBezTo>
                  <a:cubicBezTo>
                    <a:pt x="761" y="387"/>
                    <a:pt x="561" y="232"/>
                    <a:pt x="517" y="176"/>
                  </a:cubicBezTo>
                  <a:cubicBezTo>
                    <a:pt x="482" y="131"/>
                    <a:pt x="394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0"/>
            <p:cNvSpPr/>
            <p:nvPr/>
          </p:nvSpPr>
          <p:spPr>
            <a:xfrm>
              <a:off x="5955790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8" y="1"/>
                  </a:moveTo>
                  <a:cubicBezTo>
                    <a:pt x="72" y="1"/>
                    <a:pt x="46" y="16"/>
                    <a:pt x="33" y="38"/>
                  </a:cubicBezTo>
                  <a:cubicBezTo>
                    <a:pt x="25" y="53"/>
                    <a:pt x="20" y="68"/>
                    <a:pt x="16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8" y="181"/>
                    <a:pt x="143" y="171"/>
                  </a:cubicBezTo>
                  <a:cubicBezTo>
                    <a:pt x="157" y="158"/>
                    <a:pt x="171" y="141"/>
                    <a:pt x="174" y="122"/>
                  </a:cubicBezTo>
                  <a:cubicBezTo>
                    <a:pt x="174" y="120"/>
                    <a:pt x="176" y="118"/>
                    <a:pt x="176" y="117"/>
                  </a:cubicBezTo>
                  <a:cubicBezTo>
                    <a:pt x="184" y="102"/>
                    <a:pt x="182" y="90"/>
                    <a:pt x="180" y="74"/>
                  </a:cubicBezTo>
                  <a:cubicBezTo>
                    <a:pt x="178" y="64"/>
                    <a:pt x="174" y="55"/>
                    <a:pt x="169" y="48"/>
                  </a:cubicBezTo>
                  <a:cubicBezTo>
                    <a:pt x="163" y="38"/>
                    <a:pt x="157" y="31"/>
                    <a:pt x="152" y="25"/>
                  </a:cubicBezTo>
                  <a:cubicBezTo>
                    <a:pt x="137" y="10"/>
                    <a:pt x="120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0"/>
            <p:cNvSpPr/>
            <p:nvPr/>
          </p:nvSpPr>
          <p:spPr>
            <a:xfrm>
              <a:off x="5797481" y="1270319"/>
              <a:ext cx="29130" cy="25927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97" y="0"/>
                  </a:moveTo>
                  <a:cubicBezTo>
                    <a:pt x="82" y="0"/>
                    <a:pt x="69" y="4"/>
                    <a:pt x="56" y="12"/>
                  </a:cubicBezTo>
                  <a:cubicBezTo>
                    <a:pt x="49" y="15"/>
                    <a:pt x="45" y="19"/>
                    <a:pt x="38" y="23"/>
                  </a:cubicBezTo>
                  <a:cubicBezTo>
                    <a:pt x="28" y="30"/>
                    <a:pt x="23" y="40"/>
                    <a:pt x="17" y="49"/>
                  </a:cubicBezTo>
                  <a:cubicBezTo>
                    <a:pt x="17" y="49"/>
                    <a:pt x="17" y="51"/>
                    <a:pt x="15" y="5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0" y="82"/>
                    <a:pt x="0" y="124"/>
                    <a:pt x="27" y="148"/>
                  </a:cubicBezTo>
                  <a:cubicBezTo>
                    <a:pt x="42" y="162"/>
                    <a:pt x="61" y="169"/>
                    <a:pt x="81" y="169"/>
                  </a:cubicBezTo>
                  <a:cubicBezTo>
                    <a:pt x="85" y="169"/>
                    <a:pt x="90" y="169"/>
                    <a:pt x="94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4" y="165"/>
                    <a:pt x="118" y="163"/>
                    <a:pt x="122" y="161"/>
                  </a:cubicBezTo>
                  <a:cubicBezTo>
                    <a:pt x="168" y="146"/>
                    <a:pt x="191" y="96"/>
                    <a:pt x="172" y="51"/>
                  </a:cubicBezTo>
                  <a:cubicBezTo>
                    <a:pt x="164" y="30"/>
                    <a:pt x="150" y="17"/>
                    <a:pt x="129" y="8"/>
                  </a:cubicBezTo>
                  <a:cubicBezTo>
                    <a:pt x="120" y="2"/>
                    <a:pt x="109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0"/>
            <p:cNvSpPr/>
            <p:nvPr/>
          </p:nvSpPr>
          <p:spPr>
            <a:xfrm>
              <a:off x="6100067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3" y="55"/>
                    <a:pt x="0" y="104"/>
                    <a:pt x="23" y="143"/>
                  </a:cubicBezTo>
                  <a:cubicBezTo>
                    <a:pt x="37" y="169"/>
                    <a:pt x="67" y="186"/>
                    <a:pt x="97" y="186"/>
                  </a:cubicBezTo>
                  <a:cubicBezTo>
                    <a:pt x="112" y="186"/>
                    <a:pt x="129" y="180"/>
                    <a:pt x="142" y="173"/>
                  </a:cubicBezTo>
                  <a:cubicBezTo>
                    <a:pt x="144" y="171"/>
                    <a:pt x="146" y="169"/>
                    <a:pt x="149" y="167"/>
                  </a:cubicBezTo>
                  <a:cubicBezTo>
                    <a:pt x="149" y="167"/>
                    <a:pt x="151" y="165"/>
                    <a:pt x="153" y="165"/>
                  </a:cubicBezTo>
                  <a:cubicBezTo>
                    <a:pt x="174" y="154"/>
                    <a:pt x="187" y="134"/>
                    <a:pt x="194" y="111"/>
                  </a:cubicBezTo>
                  <a:cubicBezTo>
                    <a:pt x="203" y="85"/>
                    <a:pt x="194" y="55"/>
                    <a:pt x="177" y="35"/>
                  </a:cubicBezTo>
                  <a:cubicBezTo>
                    <a:pt x="160" y="12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0"/>
            <p:cNvSpPr/>
            <p:nvPr/>
          </p:nvSpPr>
          <p:spPr>
            <a:xfrm>
              <a:off x="6170222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4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3" y="305"/>
                  </a:cubicBezTo>
                  <a:cubicBezTo>
                    <a:pt x="530" y="321"/>
                    <a:pt x="560" y="346"/>
                    <a:pt x="566" y="368"/>
                  </a:cubicBezTo>
                  <a:cubicBezTo>
                    <a:pt x="579" y="377"/>
                    <a:pt x="582" y="385"/>
                    <a:pt x="577" y="390"/>
                  </a:cubicBezTo>
                  <a:lnTo>
                    <a:pt x="575" y="390"/>
                  </a:lnTo>
                  <a:cubicBezTo>
                    <a:pt x="530" y="392"/>
                    <a:pt x="489" y="402"/>
                    <a:pt x="444" y="402"/>
                  </a:cubicBezTo>
                  <a:cubicBezTo>
                    <a:pt x="441" y="402"/>
                    <a:pt x="437" y="402"/>
                    <a:pt x="433" y="402"/>
                  </a:cubicBezTo>
                  <a:cubicBezTo>
                    <a:pt x="383" y="402"/>
                    <a:pt x="334" y="390"/>
                    <a:pt x="284" y="390"/>
                  </a:cubicBezTo>
                  <a:cubicBezTo>
                    <a:pt x="280" y="390"/>
                    <a:pt x="276" y="390"/>
                    <a:pt x="273" y="390"/>
                  </a:cubicBezTo>
                  <a:cubicBezTo>
                    <a:pt x="247" y="390"/>
                    <a:pt x="182" y="411"/>
                    <a:pt x="135" y="415"/>
                  </a:cubicBezTo>
                  <a:cubicBezTo>
                    <a:pt x="180" y="353"/>
                    <a:pt x="232" y="297"/>
                    <a:pt x="269" y="234"/>
                  </a:cubicBezTo>
                  <a:cubicBezTo>
                    <a:pt x="293" y="195"/>
                    <a:pt x="308" y="154"/>
                    <a:pt x="329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2" y="8"/>
                    <a:pt x="265" y="25"/>
                  </a:cubicBezTo>
                  <a:cubicBezTo>
                    <a:pt x="247" y="45"/>
                    <a:pt x="239" y="77"/>
                    <a:pt x="226" y="101"/>
                  </a:cubicBezTo>
                  <a:cubicBezTo>
                    <a:pt x="208" y="142"/>
                    <a:pt x="183" y="182"/>
                    <a:pt x="159" y="221"/>
                  </a:cubicBezTo>
                  <a:cubicBezTo>
                    <a:pt x="114" y="290"/>
                    <a:pt x="53" y="346"/>
                    <a:pt x="12" y="416"/>
                  </a:cubicBezTo>
                  <a:cubicBezTo>
                    <a:pt x="1" y="435"/>
                    <a:pt x="3" y="465"/>
                    <a:pt x="19" y="480"/>
                  </a:cubicBezTo>
                  <a:cubicBezTo>
                    <a:pt x="50" y="503"/>
                    <a:pt x="86" y="511"/>
                    <a:pt x="124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8" y="497"/>
                    <a:pt x="386" y="507"/>
                    <a:pt x="443" y="507"/>
                  </a:cubicBezTo>
                  <a:cubicBezTo>
                    <a:pt x="477" y="507"/>
                    <a:pt x="510" y="503"/>
                    <a:pt x="541" y="491"/>
                  </a:cubicBezTo>
                  <a:cubicBezTo>
                    <a:pt x="579" y="491"/>
                    <a:pt x="616" y="485"/>
                    <a:pt x="644" y="467"/>
                  </a:cubicBezTo>
                  <a:cubicBezTo>
                    <a:pt x="759" y="387"/>
                    <a:pt x="562" y="232"/>
                    <a:pt x="517" y="176"/>
                  </a:cubicBezTo>
                  <a:cubicBezTo>
                    <a:pt x="482" y="131"/>
                    <a:pt x="395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0"/>
            <p:cNvSpPr/>
            <p:nvPr/>
          </p:nvSpPr>
          <p:spPr>
            <a:xfrm>
              <a:off x="6434679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9" y="1"/>
                  </a:moveTo>
                  <a:cubicBezTo>
                    <a:pt x="71" y="1"/>
                    <a:pt x="47" y="16"/>
                    <a:pt x="34" y="38"/>
                  </a:cubicBezTo>
                  <a:cubicBezTo>
                    <a:pt x="25" y="53"/>
                    <a:pt x="21" y="68"/>
                    <a:pt x="15" y="85"/>
                  </a:cubicBezTo>
                  <a:cubicBezTo>
                    <a:pt x="1" y="132"/>
                    <a:pt x="38" y="180"/>
                    <a:pt x="84" y="186"/>
                  </a:cubicBezTo>
                  <a:cubicBezTo>
                    <a:pt x="89" y="186"/>
                    <a:pt x="93" y="187"/>
                    <a:pt x="98" y="187"/>
                  </a:cubicBezTo>
                  <a:cubicBezTo>
                    <a:pt x="114" y="187"/>
                    <a:pt x="129" y="181"/>
                    <a:pt x="144" y="171"/>
                  </a:cubicBezTo>
                  <a:cubicBezTo>
                    <a:pt x="159" y="158"/>
                    <a:pt x="170" y="141"/>
                    <a:pt x="174" y="122"/>
                  </a:cubicBezTo>
                  <a:cubicBezTo>
                    <a:pt x="176" y="120"/>
                    <a:pt x="178" y="118"/>
                    <a:pt x="178" y="117"/>
                  </a:cubicBezTo>
                  <a:cubicBezTo>
                    <a:pt x="183" y="102"/>
                    <a:pt x="183" y="90"/>
                    <a:pt x="181" y="74"/>
                  </a:cubicBezTo>
                  <a:cubicBezTo>
                    <a:pt x="180" y="64"/>
                    <a:pt x="174" y="55"/>
                    <a:pt x="170" y="48"/>
                  </a:cubicBezTo>
                  <a:cubicBezTo>
                    <a:pt x="165" y="38"/>
                    <a:pt x="159" y="31"/>
                    <a:pt x="152" y="25"/>
                  </a:cubicBezTo>
                  <a:cubicBezTo>
                    <a:pt x="139" y="10"/>
                    <a:pt x="120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0"/>
            <p:cNvSpPr/>
            <p:nvPr/>
          </p:nvSpPr>
          <p:spPr>
            <a:xfrm>
              <a:off x="6276371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9" y="0"/>
                  </a:moveTo>
                  <a:cubicBezTo>
                    <a:pt x="84" y="0"/>
                    <a:pt x="69" y="4"/>
                    <a:pt x="56" y="12"/>
                  </a:cubicBezTo>
                  <a:cubicBezTo>
                    <a:pt x="50" y="15"/>
                    <a:pt x="45" y="19"/>
                    <a:pt x="39" y="23"/>
                  </a:cubicBezTo>
                  <a:cubicBezTo>
                    <a:pt x="30" y="30"/>
                    <a:pt x="22" y="40"/>
                    <a:pt x="19" y="49"/>
                  </a:cubicBezTo>
                  <a:cubicBezTo>
                    <a:pt x="17" y="49"/>
                    <a:pt x="17" y="51"/>
                    <a:pt x="17" y="51"/>
                  </a:cubicBezTo>
                  <a:cubicBezTo>
                    <a:pt x="17" y="53"/>
                    <a:pt x="17" y="53"/>
                    <a:pt x="15" y="53"/>
                  </a:cubicBezTo>
                  <a:cubicBezTo>
                    <a:pt x="0" y="82"/>
                    <a:pt x="2" y="124"/>
                    <a:pt x="28" y="148"/>
                  </a:cubicBezTo>
                  <a:cubicBezTo>
                    <a:pt x="44" y="162"/>
                    <a:pt x="63" y="169"/>
                    <a:pt x="82" y="169"/>
                  </a:cubicBezTo>
                  <a:cubicBezTo>
                    <a:pt x="86" y="169"/>
                    <a:pt x="90" y="169"/>
                    <a:pt x="93" y="168"/>
                  </a:cubicBezTo>
                  <a:cubicBezTo>
                    <a:pt x="99" y="168"/>
                    <a:pt x="106" y="168"/>
                    <a:pt x="110" y="166"/>
                  </a:cubicBezTo>
                  <a:cubicBezTo>
                    <a:pt x="116" y="165"/>
                    <a:pt x="119" y="163"/>
                    <a:pt x="123" y="161"/>
                  </a:cubicBezTo>
                  <a:cubicBezTo>
                    <a:pt x="168" y="146"/>
                    <a:pt x="192" y="96"/>
                    <a:pt x="173" y="51"/>
                  </a:cubicBezTo>
                  <a:cubicBezTo>
                    <a:pt x="164" y="30"/>
                    <a:pt x="151" y="17"/>
                    <a:pt x="131" y="8"/>
                  </a:cubicBezTo>
                  <a:cubicBezTo>
                    <a:pt x="119" y="2"/>
                    <a:pt x="110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0"/>
            <p:cNvSpPr/>
            <p:nvPr/>
          </p:nvSpPr>
          <p:spPr>
            <a:xfrm>
              <a:off x="6578804" y="1272759"/>
              <a:ext cx="31265" cy="28367"/>
            </a:xfrm>
            <a:custGeom>
              <a:avLst/>
              <a:gdLst/>
              <a:ahLst/>
              <a:cxnLst/>
              <a:rect l="l" t="t" r="r" b="b"/>
              <a:pathLst>
                <a:path w="205" h="186" extrusionOk="0">
                  <a:moveTo>
                    <a:pt x="111" y="1"/>
                  </a:moveTo>
                  <a:cubicBezTo>
                    <a:pt x="88" y="1"/>
                    <a:pt x="66" y="9"/>
                    <a:pt x="47" y="25"/>
                  </a:cubicBezTo>
                  <a:cubicBezTo>
                    <a:pt x="16" y="55"/>
                    <a:pt x="1" y="104"/>
                    <a:pt x="25" y="143"/>
                  </a:cubicBezTo>
                  <a:cubicBezTo>
                    <a:pt x="40" y="169"/>
                    <a:pt x="70" y="186"/>
                    <a:pt x="100" y="186"/>
                  </a:cubicBezTo>
                  <a:cubicBezTo>
                    <a:pt x="115" y="186"/>
                    <a:pt x="131" y="180"/>
                    <a:pt x="144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2" y="167"/>
                    <a:pt x="154" y="165"/>
                    <a:pt x="156" y="165"/>
                  </a:cubicBezTo>
                  <a:cubicBezTo>
                    <a:pt x="176" y="154"/>
                    <a:pt x="189" y="134"/>
                    <a:pt x="197" y="111"/>
                  </a:cubicBezTo>
                  <a:cubicBezTo>
                    <a:pt x="204" y="85"/>
                    <a:pt x="197" y="55"/>
                    <a:pt x="180" y="35"/>
                  </a:cubicBezTo>
                  <a:cubicBezTo>
                    <a:pt x="162" y="12"/>
                    <a:pt x="136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0"/>
            <p:cNvSpPr/>
            <p:nvPr/>
          </p:nvSpPr>
          <p:spPr>
            <a:xfrm>
              <a:off x="6649417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8" y="113"/>
                  </a:moveTo>
                  <a:lnTo>
                    <a:pt x="341" y="120"/>
                  </a:lnTo>
                  <a:cubicBezTo>
                    <a:pt x="364" y="150"/>
                    <a:pt x="397" y="172"/>
                    <a:pt x="420" y="204"/>
                  </a:cubicBezTo>
                  <a:cubicBezTo>
                    <a:pt x="448" y="241"/>
                    <a:pt x="479" y="271"/>
                    <a:pt x="513" y="305"/>
                  </a:cubicBezTo>
                  <a:cubicBezTo>
                    <a:pt x="528" y="321"/>
                    <a:pt x="560" y="346"/>
                    <a:pt x="565" y="368"/>
                  </a:cubicBezTo>
                  <a:cubicBezTo>
                    <a:pt x="578" y="377"/>
                    <a:pt x="580" y="385"/>
                    <a:pt x="574" y="390"/>
                  </a:cubicBez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6" y="402"/>
                    <a:pt x="433" y="402"/>
                  </a:cubicBezTo>
                  <a:cubicBezTo>
                    <a:pt x="382" y="402"/>
                    <a:pt x="332" y="390"/>
                    <a:pt x="283" y="390"/>
                  </a:cubicBezTo>
                  <a:cubicBezTo>
                    <a:pt x="279" y="390"/>
                    <a:pt x="276" y="390"/>
                    <a:pt x="272" y="390"/>
                  </a:cubicBezTo>
                  <a:cubicBezTo>
                    <a:pt x="244" y="390"/>
                    <a:pt x="181" y="411"/>
                    <a:pt x="134" y="415"/>
                  </a:cubicBezTo>
                  <a:cubicBezTo>
                    <a:pt x="177" y="353"/>
                    <a:pt x="230" y="297"/>
                    <a:pt x="269" y="234"/>
                  </a:cubicBezTo>
                  <a:cubicBezTo>
                    <a:pt x="291" y="195"/>
                    <a:pt x="306" y="154"/>
                    <a:pt x="328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4" y="45"/>
                    <a:pt x="237" y="77"/>
                    <a:pt x="226" y="101"/>
                  </a:cubicBezTo>
                  <a:cubicBezTo>
                    <a:pt x="205" y="142"/>
                    <a:pt x="183" y="182"/>
                    <a:pt x="157" y="221"/>
                  </a:cubicBezTo>
                  <a:cubicBezTo>
                    <a:pt x="114" y="290"/>
                    <a:pt x="52" y="346"/>
                    <a:pt x="10" y="416"/>
                  </a:cubicBezTo>
                  <a:cubicBezTo>
                    <a:pt x="0" y="435"/>
                    <a:pt x="0" y="465"/>
                    <a:pt x="19" y="480"/>
                  </a:cubicBezTo>
                  <a:cubicBezTo>
                    <a:pt x="48" y="503"/>
                    <a:pt x="85" y="511"/>
                    <a:pt x="123" y="511"/>
                  </a:cubicBezTo>
                  <a:cubicBezTo>
                    <a:pt x="154" y="511"/>
                    <a:pt x="187" y="505"/>
                    <a:pt x="216" y="500"/>
                  </a:cubicBezTo>
                  <a:cubicBezTo>
                    <a:pt x="234" y="498"/>
                    <a:pt x="252" y="497"/>
                    <a:pt x="270" y="497"/>
                  </a:cubicBezTo>
                  <a:cubicBezTo>
                    <a:pt x="327" y="497"/>
                    <a:pt x="385" y="507"/>
                    <a:pt x="441" y="507"/>
                  </a:cubicBezTo>
                  <a:cubicBezTo>
                    <a:pt x="475" y="507"/>
                    <a:pt x="507" y="503"/>
                    <a:pt x="539" y="491"/>
                  </a:cubicBezTo>
                  <a:cubicBezTo>
                    <a:pt x="578" y="491"/>
                    <a:pt x="615" y="485"/>
                    <a:pt x="643" y="467"/>
                  </a:cubicBezTo>
                  <a:cubicBezTo>
                    <a:pt x="759" y="387"/>
                    <a:pt x="560" y="232"/>
                    <a:pt x="517" y="176"/>
                  </a:cubicBezTo>
                  <a:cubicBezTo>
                    <a:pt x="482" y="131"/>
                    <a:pt x="395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0"/>
            <p:cNvSpPr/>
            <p:nvPr/>
          </p:nvSpPr>
          <p:spPr>
            <a:xfrm>
              <a:off x="6913874" y="1269099"/>
              <a:ext cx="27910" cy="28520"/>
            </a:xfrm>
            <a:custGeom>
              <a:avLst/>
              <a:gdLst/>
              <a:ahLst/>
              <a:cxnLst/>
              <a:rect l="l" t="t" r="r" b="b"/>
              <a:pathLst>
                <a:path w="183" h="187" extrusionOk="0">
                  <a:moveTo>
                    <a:pt x="97" y="1"/>
                  </a:moveTo>
                  <a:cubicBezTo>
                    <a:pt x="71" y="1"/>
                    <a:pt x="47" y="16"/>
                    <a:pt x="34" y="38"/>
                  </a:cubicBezTo>
                  <a:cubicBezTo>
                    <a:pt x="24" y="53"/>
                    <a:pt x="21" y="68"/>
                    <a:pt x="15" y="85"/>
                  </a:cubicBezTo>
                  <a:cubicBezTo>
                    <a:pt x="0" y="132"/>
                    <a:pt x="36" y="180"/>
                    <a:pt x="82" y="186"/>
                  </a:cubicBezTo>
                  <a:cubicBezTo>
                    <a:pt x="87" y="186"/>
                    <a:pt x="91" y="187"/>
                    <a:pt x="96" y="187"/>
                  </a:cubicBezTo>
                  <a:cubicBezTo>
                    <a:pt x="113" y="187"/>
                    <a:pt x="128" y="181"/>
                    <a:pt x="142" y="171"/>
                  </a:cubicBezTo>
                  <a:cubicBezTo>
                    <a:pt x="157" y="158"/>
                    <a:pt x="170" y="141"/>
                    <a:pt x="173" y="122"/>
                  </a:cubicBezTo>
                  <a:cubicBezTo>
                    <a:pt x="175" y="120"/>
                    <a:pt x="175" y="118"/>
                    <a:pt x="177" y="117"/>
                  </a:cubicBezTo>
                  <a:cubicBezTo>
                    <a:pt x="183" y="102"/>
                    <a:pt x="183" y="90"/>
                    <a:pt x="179" y="74"/>
                  </a:cubicBezTo>
                  <a:cubicBezTo>
                    <a:pt x="179" y="64"/>
                    <a:pt x="173" y="55"/>
                    <a:pt x="170" y="48"/>
                  </a:cubicBezTo>
                  <a:cubicBezTo>
                    <a:pt x="164" y="38"/>
                    <a:pt x="159" y="31"/>
                    <a:pt x="151" y="25"/>
                  </a:cubicBezTo>
                  <a:cubicBezTo>
                    <a:pt x="138" y="10"/>
                    <a:pt x="119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0"/>
            <p:cNvSpPr/>
            <p:nvPr/>
          </p:nvSpPr>
          <p:spPr>
            <a:xfrm>
              <a:off x="6755413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8" y="0"/>
                  </a:moveTo>
                  <a:cubicBezTo>
                    <a:pt x="83" y="0"/>
                    <a:pt x="70" y="4"/>
                    <a:pt x="57" y="12"/>
                  </a:cubicBezTo>
                  <a:cubicBezTo>
                    <a:pt x="51" y="15"/>
                    <a:pt x="45" y="19"/>
                    <a:pt x="40" y="23"/>
                  </a:cubicBezTo>
                  <a:cubicBezTo>
                    <a:pt x="30" y="30"/>
                    <a:pt x="23" y="40"/>
                    <a:pt x="17" y="49"/>
                  </a:cubicBezTo>
                  <a:cubicBezTo>
                    <a:pt x="17" y="49"/>
                    <a:pt x="17" y="51"/>
                    <a:pt x="17" y="51"/>
                  </a:cubicBezTo>
                  <a:cubicBezTo>
                    <a:pt x="17" y="53"/>
                    <a:pt x="16" y="53"/>
                    <a:pt x="16" y="53"/>
                  </a:cubicBezTo>
                  <a:cubicBezTo>
                    <a:pt x="1" y="82"/>
                    <a:pt x="1" y="124"/>
                    <a:pt x="29" y="148"/>
                  </a:cubicBezTo>
                  <a:cubicBezTo>
                    <a:pt x="44" y="162"/>
                    <a:pt x="62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99" y="168"/>
                    <a:pt x="105" y="168"/>
                    <a:pt x="111" y="166"/>
                  </a:cubicBezTo>
                  <a:cubicBezTo>
                    <a:pt x="114" y="165"/>
                    <a:pt x="120" y="163"/>
                    <a:pt x="124" y="161"/>
                  </a:cubicBezTo>
                  <a:cubicBezTo>
                    <a:pt x="168" y="146"/>
                    <a:pt x="193" y="96"/>
                    <a:pt x="174" y="51"/>
                  </a:cubicBezTo>
                  <a:cubicBezTo>
                    <a:pt x="165" y="30"/>
                    <a:pt x="150" y="17"/>
                    <a:pt x="129" y="8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0"/>
            <p:cNvSpPr/>
            <p:nvPr/>
          </p:nvSpPr>
          <p:spPr>
            <a:xfrm>
              <a:off x="7057999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5" y="55"/>
                    <a:pt x="0" y="104"/>
                    <a:pt x="25" y="143"/>
                  </a:cubicBezTo>
                  <a:cubicBezTo>
                    <a:pt x="40" y="169"/>
                    <a:pt x="67" y="186"/>
                    <a:pt x="97" y="186"/>
                  </a:cubicBezTo>
                  <a:cubicBezTo>
                    <a:pt x="112" y="186"/>
                    <a:pt x="131" y="180"/>
                    <a:pt x="144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1" y="167"/>
                    <a:pt x="153" y="165"/>
                    <a:pt x="155" y="165"/>
                  </a:cubicBezTo>
                  <a:cubicBezTo>
                    <a:pt x="176" y="154"/>
                    <a:pt x="189" y="134"/>
                    <a:pt x="194" y="111"/>
                  </a:cubicBezTo>
                  <a:cubicBezTo>
                    <a:pt x="204" y="85"/>
                    <a:pt x="196" y="55"/>
                    <a:pt x="179" y="35"/>
                  </a:cubicBezTo>
                  <a:cubicBezTo>
                    <a:pt x="161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0"/>
            <p:cNvSpPr/>
            <p:nvPr/>
          </p:nvSpPr>
          <p:spPr>
            <a:xfrm>
              <a:off x="7128459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2" y="305"/>
                  </a:cubicBezTo>
                  <a:cubicBezTo>
                    <a:pt x="528" y="321"/>
                    <a:pt x="558" y="346"/>
                    <a:pt x="566" y="368"/>
                  </a:cubicBezTo>
                  <a:cubicBezTo>
                    <a:pt x="577" y="377"/>
                    <a:pt x="581" y="385"/>
                    <a:pt x="575" y="390"/>
                  </a:cubicBezTo>
                  <a:lnTo>
                    <a:pt x="573" y="390"/>
                  </a:lnTo>
                  <a:cubicBezTo>
                    <a:pt x="530" y="392"/>
                    <a:pt x="487" y="402"/>
                    <a:pt x="444" y="402"/>
                  </a:cubicBezTo>
                  <a:cubicBezTo>
                    <a:pt x="440" y="402"/>
                    <a:pt x="437" y="402"/>
                    <a:pt x="433" y="402"/>
                  </a:cubicBezTo>
                  <a:cubicBezTo>
                    <a:pt x="383" y="402"/>
                    <a:pt x="332" y="390"/>
                    <a:pt x="282" y="390"/>
                  </a:cubicBezTo>
                  <a:cubicBezTo>
                    <a:pt x="278" y="390"/>
                    <a:pt x="275" y="390"/>
                    <a:pt x="271" y="390"/>
                  </a:cubicBezTo>
                  <a:cubicBezTo>
                    <a:pt x="245" y="390"/>
                    <a:pt x="182" y="411"/>
                    <a:pt x="135" y="415"/>
                  </a:cubicBezTo>
                  <a:cubicBezTo>
                    <a:pt x="178" y="353"/>
                    <a:pt x="230" y="297"/>
                    <a:pt x="269" y="234"/>
                  </a:cubicBezTo>
                  <a:cubicBezTo>
                    <a:pt x="292" y="195"/>
                    <a:pt x="307" y="154"/>
                    <a:pt x="327" y="113"/>
                  </a:cubicBezTo>
                  <a:close/>
                  <a:moveTo>
                    <a:pt x="316" y="1"/>
                  </a:moveTo>
                  <a:cubicBezTo>
                    <a:pt x="298" y="1"/>
                    <a:pt x="280" y="8"/>
                    <a:pt x="264" y="25"/>
                  </a:cubicBezTo>
                  <a:cubicBezTo>
                    <a:pt x="245" y="45"/>
                    <a:pt x="238" y="77"/>
                    <a:pt x="226" y="101"/>
                  </a:cubicBezTo>
                  <a:cubicBezTo>
                    <a:pt x="206" y="142"/>
                    <a:pt x="182" y="182"/>
                    <a:pt x="157" y="221"/>
                  </a:cubicBezTo>
                  <a:cubicBezTo>
                    <a:pt x="113" y="290"/>
                    <a:pt x="51" y="346"/>
                    <a:pt x="10" y="416"/>
                  </a:cubicBezTo>
                  <a:cubicBezTo>
                    <a:pt x="1" y="435"/>
                    <a:pt x="1" y="465"/>
                    <a:pt x="18" y="480"/>
                  </a:cubicBezTo>
                  <a:cubicBezTo>
                    <a:pt x="48" y="503"/>
                    <a:pt x="85" y="511"/>
                    <a:pt x="122" y="511"/>
                  </a:cubicBezTo>
                  <a:cubicBezTo>
                    <a:pt x="153" y="511"/>
                    <a:pt x="185" y="505"/>
                    <a:pt x="215" y="500"/>
                  </a:cubicBezTo>
                  <a:cubicBezTo>
                    <a:pt x="233" y="498"/>
                    <a:pt x="251" y="497"/>
                    <a:pt x="269" y="497"/>
                  </a:cubicBezTo>
                  <a:cubicBezTo>
                    <a:pt x="327" y="497"/>
                    <a:pt x="385" y="507"/>
                    <a:pt x="441" y="507"/>
                  </a:cubicBezTo>
                  <a:cubicBezTo>
                    <a:pt x="475" y="507"/>
                    <a:pt x="508" y="503"/>
                    <a:pt x="540" y="491"/>
                  </a:cubicBezTo>
                  <a:cubicBezTo>
                    <a:pt x="579" y="491"/>
                    <a:pt x="616" y="485"/>
                    <a:pt x="642" y="467"/>
                  </a:cubicBezTo>
                  <a:cubicBezTo>
                    <a:pt x="760" y="387"/>
                    <a:pt x="560" y="232"/>
                    <a:pt x="515" y="176"/>
                  </a:cubicBezTo>
                  <a:cubicBezTo>
                    <a:pt x="481" y="131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0"/>
            <p:cNvSpPr/>
            <p:nvPr/>
          </p:nvSpPr>
          <p:spPr>
            <a:xfrm>
              <a:off x="7392916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8" y="1"/>
                  </a:moveTo>
                  <a:cubicBezTo>
                    <a:pt x="71" y="1"/>
                    <a:pt x="45" y="16"/>
                    <a:pt x="32" y="38"/>
                  </a:cubicBezTo>
                  <a:cubicBezTo>
                    <a:pt x="25" y="53"/>
                    <a:pt x="19" y="68"/>
                    <a:pt x="16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9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6" y="118"/>
                    <a:pt x="176" y="117"/>
                  </a:cubicBezTo>
                  <a:cubicBezTo>
                    <a:pt x="183" y="102"/>
                    <a:pt x="181" y="90"/>
                    <a:pt x="180" y="74"/>
                  </a:cubicBezTo>
                  <a:cubicBezTo>
                    <a:pt x="178" y="64"/>
                    <a:pt x="174" y="55"/>
                    <a:pt x="168" y="48"/>
                  </a:cubicBezTo>
                  <a:cubicBezTo>
                    <a:pt x="165" y="38"/>
                    <a:pt x="157" y="31"/>
                    <a:pt x="152" y="25"/>
                  </a:cubicBezTo>
                  <a:cubicBezTo>
                    <a:pt x="137" y="10"/>
                    <a:pt x="120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0"/>
            <p:cNvSpPr/>
            <p:nvPr/>
          </p:nvSpPr>
          <p:spPr>
            <a:xfrm>
              <a:off x="7234608" y="1270319"/>
              <a:ext cx="29130" cy="25927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97" y="0"/>
                  </a:moveTo>
                  <a:cubicBezTo>
                    <a:pt x="82" y="0"/>
                    <a:pt x="69" y="4"/>
                    <a:pt x="56" y="12"/>
                  </a:cubicBezTo>
                  <a:cubicBezTo>
                    <a:pt x="49" y="15"/>
                    <a:pt x="45" y="19"/>
                    <a:pt x="39" y="23"/>
                  </a:cubicBezTo>
                  <a:cubicBezTo>
                    <a:pt x="28" y="30"/>
                    <a:pt x="23" y="40"/>
                    <a:pt x="17" y="49"/>
                  </a:cubicBezTo>
                  <a:cubicBezTo>
                    <a:pt x="17" y="49"/>
                    <a:pt x="17" y="51"/>
                    <a:pt x="15" y="5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0" y="82"/>
                    <a:pt x="0" y="124"/>
                    <a:pt x="26" y="148"/>
                  </a:cubicBezTo>
                  <a:cubicBezTo>
                    <a:pt x="43" y="162"/>
                    <a:pt x="62" y="169"/>
                    <a:pt x="81" y="169"/>
                  </a:cubicBezTo>
                  <a:cubicBezTo>
                    <a:pt x="85" y="169"/>
                    <a:pt x="89" y="169"/>
                    <a:pt x="93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4" y="165"/>
                    <a:pt x="118" y="163"/>
                    <a:pt x="121" y="161"/>
                  </a:cubicBezTo>
                  <a:cubicBezTo>
                    <a:pt x="168" y="146"/>
                    <a:pt x="190" y="96"/>
                    <a:pt x="172" y="51"/>
                  </a:cubicBezTo>
                  <a:cubicBezTo>
                    <a:pt x="164" y="30"/>
                    <a:pt x="149" y="17"/>
                    <a:pt x="129" y="8"/>
                  </a:cubicBezTo>
                  <a:cubicBezTo>
                    <a:pt x="119" y="2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0"/>
            <p:cNvSpPr/>
            <p:nvPr/>
          </p:nvSpPr>
          <p:spPr>
            <a:xfrm>
              <a:off x="7537041" y="1272759"/>
              <a:ext cx="31265" cy="28367"/>
            </a:xfrm>
            <a:custGeom>
              <a:avLst/>
              <a:gdLst/>
              <a:ahLst/>
              <a:cxnLst/>
              <a:rect l="l" t="t" r="r" b="b"/>
              <a:pathLst>
                <a:path w="205" h="186" extrusionOk="0">
                  <a:moveTo>
                    <a:pt x="111" y="1"/>
                  </a:moveTo>
                  <a:cubicBezTo>
                    <a:pt x="88" y="1"/>
                    <a:pt x="66" y="9"/>
                    <a:pt x="48" y="25"/>
                  </a:cubicBezTo>
                  <a:cubicBezTo>
                    <a:pt x="14" y="55"/>
                    <a:pt x="1" y="104"/>
                    <a:pt x="23" y="143"/>
                  </a:cubicBezTo>
                  <a:cubicBezTo>
                    <a:pt x="40" y="169"/>
                    <a:pt x="68" y="186"/>
                    <a:pt x="98" y="186"/>
                  </a:cubicBezTo>
                  <a:cubicBezTo>
                    <a:pt x="113" y="186"/>
                    <a:pt x="130" y="180"/>
                    <a:pt x="143" y="173"/>
                  </a:cubicBezTo>
                  <a:cubicBezTo>
                    <a:pt x="144" y="171"/>
                    <a:pt x="148" y="169"/>
                    <a:pt x="150" y="167"/>
                  </a:cubicBezTo>
                  <a:cubicBezTo>
                    <a:pt x="152" y="167"/>
                    <a:pt x="152" y="165"/>
                    <a:pt x="154" y="165"/>
                  </a:cubicBezTo>
                  <a:cubicBezTo>
                    <a:pt x="174" y="154"/>
                    <a:pt x="187" y="134"/>
                    <a:pt x="195" y="111"/>
                  </a:cubicBezTo>
                  <a:cubicBezTo>
                    <a:pt x="204" y="85"/>
                    <a:pt x="195" y="55"/>
                    <a:pt x="180" y="35"/>
                  </a:cubicBezTo>
                  <a:cubicBezTo>
                    <a:pt x="162" y="12"/>
                    <a:pt x="136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0"/>
            <p:cNvSpPr/>
            <p:nvPr/>
          </p:nvSpPr>
          <p:spPr>
            <a:xfrm>
              <a:off x="7607349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30" y="113"/>
                  </a:moveTo>
                  <a:lnTo>
                    <a:pt x="343" y="120"/>
                  </a:lnTo>
                  <a:cubicBezTo>
                    <a:pt x="366" y="150"/>
                    <a:pt x="398" y="172"/>
                    <a:pt x="422" y="204"/>
                  </a:cubicBezTo>
                  <a:cubicBezTo>
                    <a:pt x="448" y="241"/>
                    <a:pt x="481" y="271"/>
                    <a:pt x="513" y="305"/>
                  </a:cubicBezTo>
                  <a:cubicBezTo>
                    <a:pt x="530" y="321"/>
                    <a:pt x="560" y="346"/>
                    <a:pt x="565" y="368"/>
                  </a:cubicBezTo>
                  <a:cubicBezTo>
                    <a:pt x="578" y="377"/>
                    <a:pt x="582" y="385"/>
                    <a:pt x="577" y="390"/>
                  </a:cubicBezTo>
                  <a:lnTo>
                    <a:pt x="575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7" y="402"/>
                    <a:pt x="433" y="402"/>
                  </a:cubicBezTo>
                  <a:cubicBezTo>
                    <a:pt x="384" y="402"/>
                    <a:pt x="334" y="390"/>
                    <a:pt x="283" y="390"/>
                  </a:cubicBezTo>
                  <a:cubicBezTo>
                    <a:pt x="280" y="390"/>
                    <a:pt x="276" y="390"/>
                    <a:pt x="273" y="390"/>
                  </a:cubicBezTo>
                  <a:cubicBezTo>
                    <a:pt x="247" y="390"/>
                    <a:pt x="181" y="411"/>
                    <a:pt x="137" y="415"/>
                  </a:cubicBezTo>
                  <a:cubicBezTo>
                    <a:pt x="179" y="353"/>
                    <a:pt x="232" y="297"/>
                    <a:pt x="269" y="234"/>
                  </a:cubicBezTo>
                  <a:cubicBezTo>
                    <a:pt x="293" y="195"/>
                    <a:pt x="308" y="154"/>
                    <a:pt x="329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7" y="45"/>
                    <a:pt x="239" y="77"/>
                    <a:pt x="226" y="101"/>
                  </a:cubicBezTo>
                  <a:cubicBezTo>
                    <a:pt x="207" y="142"/>
                    <a:pt x="183" y="182"/>
                    <a:pt x="159" y="221"/>
                  </a:cubicBezTo>
                  <a:cubicBezTo>
                    <a:pt x="114" y="290"/>
                    <a:pt x="53" y="346"/>
                    <a:pt x="12" y="416"/>
                  </a:cubicBezTo>
                  <a:cubicBezTo>
                    <a:pt x="0" y="435"/>
                    <a:pt x="2" y="465"/>
                    <a:pt x="19" y="480"/>
                  </a:cubicBezTo>
                  <a:cubicBezTo>
                    <a:pt x="50" y="503"/>
                    <a:pt x="86" y="511"/>
                    <a:pt x="124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9" y="497"/>
                    <a:pt x="387" y="507"/>
                    <a:pt x="443" y="507"/>
                  </a:cubicBezTo>
                  <a:cubicBezTo>
                    <a:pt x="477" y="507"/>
                    <a:pt x="509" y="503"/>
                    <a:pt x="541" y="491"/>
                  </a:cubicBezTo>
                  <a:cubicBezTo>
                    <a:pt x="578" y="491"/>
                    <a:pt x="616" y="485"/>
                    <a:pt x="644" y="467"/>
                  </a:cubicBezTo>
                  <a:cubicBezTo>
                    <a:pt x="759" y="387"/>
                    <a:pt x="562" y="232"/>
                    <a:pt x="517" y="176"/>
                  </a:cubicBezTo>
                  <a:cubicBezTo>
                    <a:pt x="482" y="131"/>
                    <a:pt x="395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0"/>
            <p:cNvSpPr/>
            <p:nvPr/>
          </p:nvSpPr>
          <p:spPr>
            <a:xfrm>
              <a:off x="7871806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9" y="1"/>
                  </a:moveTo>
                  <a:cubicBezTo>
                    <a:pt x="73" y="1"/>
                    <a:pt x="47" y="16"/>
                    <a:pt x="34" y="38"/>
                  </a:cubicBezTo>
                  <a:cubicBezTo>
                    <a:pt x="26" y="53"/>
                    <a:pt x="21" y="68"/>
                    <a:pt x="15" y="85"/>
                  </a:cubicBezTo>
                  <a:cubicBezTo>
                    <a:pt x="0" y="132"/>
                    <a:pt x="38" y="180"/>
                    <a:pt x="84" y="186"/>
                  </a:cubicBezTo>
                  <a:cubicBezTo>
                    <a:pt x="89" y="186"/>
                    <a:pt x="93" y="187"/>
                    <a:pt x="97" y="187"/>
                  </a:cubicBezTo>
                  <a:cubicBezTo>
                    <a:pt x="114" y="187"/>
                    <a:pt x="129" y="181"/>
                    <a:pt x="144" y="171"/>
                  </a:cubicBezTo>
                  <a:cubicBezTo>
                    <a:pt x="159" y="158"/>
                    <a:pt x="172" y="141"/>
                    <a:pt x="176" y="122"/>
                  </a:cubicBezTo>
                  <a:cubicBezTo>
                    <a:pt x="176" y="120"/>
                    <a:pt x="177" y="118"/>
                    <a:pt x="177" y="117"/>
                  </a:cubicBezTo>
                  <a:cubicBezTo>
                    <a:pt x="183" y="102"/>
                    <a:pt x="183" y="90"/>
                    <a:pt x="181" y="74"/>
                  </a:cubicBezTo>
                  <a:cubicBezTo>
                    <a:pt x="179" y="64"/>
                    <a:pt x="176" y="55"/>
                    <a:pt x="170" y="48"/>
                  </a:cubicBezTo>
                  <a:cubicBezTo>
                    <a:pt x="164" y="38"/>
                    <a:pt x="159" y="31"/>
                    <a:pt x="153" y="25"/>
                  </a:cubicBezTo>
                  <a:cubicBezTo>
                    <a:pt x="138" y="10"/>
                    <a:pt x="120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0"/>
            <p:cNvSpPr/>
            <p:nvPr/>
          </p:nvSpPr>
          <p:spPr>
            <a:xfrm>
              <a:off x="7713651" y="1270319"/>
              <a:ext cx="29130" cy="25927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98" y="0"/>
                  </a:moveTo>
                  <a:cubicBezTo>
                    <a:pt x="83" y="0"/>
                    <a:pt x="68" y="4"/>
                    <a:pt x="55" y="12"/>
                  </a:cubicBezTo>
                  <a:cubicBezTo>
                    <a:pt x="49" y="15"/>
                    <a:pt x="44" y="19"/>
                    <a:pt x="38" y="23"/>
                  </a:cubicBezTo>
                  <a:cubicBezTo>
                    <a:pt x="29" y="30"/>
                    <a:pt x="23" y="40"/>
                    <a:pt x="17" y="49"/>
                  </a:cubicBezTo>
                  <a:cubicBezTo>
                    <a:pt x="17" y="49"/>
                    <a:pt x="16" y="51"/>
                    <a:pt x="16" y="51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" y="82"/>
                    <a:pt x="1" y="124"/>
                    <a:pt x="27" y="148"/>
                  </a:cubicBezTo>
                  <a:cubicBezTo>
                    <a:pt x="42" y="162"/>
                    <a:pt x="62" y="169"/>
                    <a:pt x="81" y="169"/>
                  </a:cubicBezTo>
                  <a:cubicBezTo>
                    <a:pt x="84" y="169"/>
                    <a:pt x="88" y="169"/>
                    <a:pt x="92" y="168"/>
                  </a:cubicBezTo>
                  <a:cubicBezTo>
                    <a:pt x="100" y="168"/>
                    <a:pt x="105" y="168"/>
                    <a:pt x="109" y="166"/>
                  </a:cubicBezTo>
                  <a:cubicBezTo>
                    <a:pt x="114" y="165"/>
                    <a:pt x="118" y="163"/>
                    <a:pt x="122" y="161"/>
                  </a:cubicBezTo>
                  <a:cubicBezTo>
                    <a:pt x="169" y="146"/>
                    <a:pt x="191" y="96"/>
                    <a:pt x="172" y="51"/>
                  </a:cubicBezTo>
                  <a:cubicBezTo>
                    <a:pt x="163" y="30"/>
                    <a:pt x="150" y="17"/>
                    <a:pt x="129" y="8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0"/>
            <p:cNvSpPr/>
            <p:nvPr/>
          </p:nvSpPr>
          <p:spPr>
            <a:xfrm>
              <a:off x="8016236" y="1272759"/>
              <a:ext cx="30808" cy="28367"/>
            </a:xfrm>
            <a:custGeom>
              <a:avLst/>
              <a:gdLst/>
              <a:ahLst/>
              <a:cxnLst/>
              <a:rect l="l" t="t" r="r" b="b"/>
              <a:pathLst>
                <a:path w="202" h="186" extrusionOk="0">
                  <a:moveTo>
                    <a:pt x="109" y="1"/>
                  </a:moveTo>
                  <a:cubicBezTo>
                    <a:pt x="86" y="1"/>
                    <a:pt x="63" y="9"/>
                    <a:pt x="45" y="25"/>
                  </a:cubicBezTo>
                  <a:cubicBezTo>
                    <a:pt x="14" y="55"/>
                    <a:pt x="0" y="104"/>
                    <a:pt x="23" y="143"/>
                  </a:cubicBezTo>
                  <a:cubicBezTo>
                    <a:pt x="38" y="169"/>
                    <a:pt x="68" y="186"/>
                    <a:pt x="97" y="186"/>
                  </a:cubicBezTo>
                  <a:cubicBezTo>
                    <a:pt x="112" y="186"/>
                    <a:pt x="129" y="180"/>
                    <a:pt x="142" y="173"/>
                  </a:cubicBezTo>
                  <a:cubicBezTo>
                    <a:pt x="144" y="171"/>
                    <a:pt x="146" y="169"/>
                    <a:pt x="148" y="167"/>
                  </a:cubicBezTo>
                  <a:cubicBezTo>
                    <a:pt x="150" y="167"/>
                    <a:pt x="151" y="165"/>
                    <a:pt x="153" y="165"/>
                  </a:cubicBezTo>
                  <a:cubicBezTo>
                    <a:pt x="174" y="154"/>
                    <a:pt x="187" y="134"/>
                    <a:pt x="194" y="111"/>
                  </a:cubicBezTo>
                  <a:cubicBezTo>
                    <a:pt x="202" y="85"/>
                    <a:pt x="194" y="55"/>
                    <a:pt x="178" y="35"/>
                  </a:cubicBezTo>
                  <a:cubicBezTo>
                    <a:pt x="161" y="12"/>
                    <a:pt x="135" y="1"/>
                    <a:pt x="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0"/>
            <p:cNvSpPr/>
            <p:nvPr/>
          </p:nvSpPr>
          <p:spPr>
            <a:xfrm>
              <a:off x="8086392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5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4" y="305"/>
                  </a:cubicBezTo>
                  <a:cubicBezTo>
                    <a:pt x="529" y="321"/>
                    <a:pt x="560" y="346"/>
                    <a:pt x="566" y="368"/>
                  </a:cubicBezTo>
                  <a:cubicBezTo>
                    <a:pt x="579" y="377"/>
                    <a:pt x="581" y="385"/>
                    <a:pt x="577" y="390"/>
                  </a:cubicBezTo>
                  <a:lnTo>
                    <a:pt x="575" y="390"/>
                  </a:lnTo>
                  <a:cubicBezTo>
                    <a:pt x="530" y="392"/>
                    <a:pt x="489" y="402"/>
                    <a:pt x="445" y="402"/>
                  </a:cubicBezTo>
                  <a:cubicBezTo>
                    <a:pt x="441" y="402"/>
                    <a:pt x="437" y="402"/>
                    <a:pt x="434" y="402"/>
                  </a:cubicBezTo>
                  <a:cubicBezTo>
                    <a:pt x="383" y="402"/>
                    <a:pt x="333" y="390"/>
                    <a:pt x="284" y="390"/>
                  </a:cubicBezTo>
                  <a:cubicBezTo>
                    <a:pt x="280" y="390"/>
                    <a:pt x="277" y="390"/>
                    <a:pt x="273" y="390"/>
                  </a:cubicBezTo>
                  <a:cubicBezTo>
                    <a:pt x="247" y="390"/>
                    <a:pt x="182" y="411"/>
                    <a:pt x="135" y="415"/>
                  </a:cubicBezTo>
                  <a:cubicBezTo>
                    <a:pt x="180" y="353"/>
                    <a:pt x="230" y="297"/>
                    <a:pt x="269" y="234"/>
                  </a:cubicBezTo>
                  <a:cubicBezTo>
                    <a:pt x="292" y="195"/>
                    <a:pt x="309" y="154"/>
                    <a:pt x="329" y="113"/>
                  </a:cubicBezTo>
                  <a:close/>
                  <a:moveTo>
                    <a:pt x="318" y="1"/>
                  </a:moveTo>
                  <a:cubicBezTo>
                    <a:pt x="300" y="1"/>
                    <a:pt x="282" y="8"/>
                    <a:pt x="266" y="25"/>
                  </a:cubicBezTo>
                  <a:cubicBezTo>
                    <a:pt x="245" y="45"/>
                    <a:pt x="238" y="77"/>
                    <a:pt x="227" y="101"/>
                  </a:cubicBezTo>
                  <a:cubicBezTo>
                    <a:pt x="206" y="142"/>
                    <a:pt x="184" y="182"/>
                    <a:pt x="158" y="221"/>
                  </a:cubicBezTo>
                  <a:cubicBezTo>
                    <a:pt x="115" y="290"/>
                    <a:pt x="53" y="346"/>
                    <a:pt x="12" y="416"/>
                  </a:cubicBezTo>
                  <a:cubicBezTo>
                    <a:pt x="1" y="435"/>
                    <a:pt x="1" y="465"/>
                    <a:pt x="20" y="480"/>
                  </a:cubicBezTo>
                  <a:cubicBezTo>
                    <a:pt x="50" y="503"/>
                    <a:pt x="87" y="511"/>
                    <a:pt x="124" y="511"/>
                  </a:cubicBezTo>
                  <a:cubicBezTo>
                    <a:pt x="156" y="511"/>
                    <a:pt x="188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8" y="497"/>
                    <a:pt x="387" y="507"/>
                    <a:pt x="443" y="507"/>
                  </a:cubicBezTo>
                  <a:cubicBezTo>
                    <a:pt x="477" y="507"/>
                    <a:pt x="510" y="503"/>
                    <a:pt x="542" y="491"/>
                  </a:cubicBezTo>
                  <a:cubicBezTo>
                    <a:pt x="579" y="491"/>
                    <a:pt x="616" y="485"/>
                    <a:pt x="644" y="467"/>
                  </a:cubicBezTo>
                  <a:cubicBezTo>
                    <a:pt x="760" y="387"/>
                    <a:pt x="562" y="232"/>
                    <a:pt x="517" y="176"/>
                  </a:cubicBezTo>
                  <a:cubicBezTo>
                    <a:pt x="483" y="131"/>
                    <a:pt x="395" y="1"/>
                    <a:pt x="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0"/>
            <p:cNvSpPr/>
            <p:nvPr/>
          </p:nvSpPr>
          <p:spPr>
            <a:xfrm>
              <a:off x="8350848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8" y="1"/>
                  </a:moveTo>
                  <a:cubicBezTo>
                    <a:pt x="72" y="1"/>
                    <a:pt x="47" y="16"/>
                    <a:pt x="34" y="38"/>
                  </a:cubicBezTo>
                  <a:cubicBezTo>
                    <a:pt x="25" y="53"/>
                    <a:pt x="21" y="68"/>
                    <a:pt x="16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4" y="187"/>
                    <a:pt x="130" y="181"/>
                    <a:pt x="144" y="171"/>
                  </a:cubicBezTo>
                  <a:cubicBezTo>
                    <a:pt x="157" y="158"/>
                    <a:pt x="171" y="141"/>
                    <a:pt x="174" y="122"/>
                  </a:cubicBezTo>
                  <a:cubicBezTo>
                    <a:pt x="176" y="120"/>
                    <a:pt x="176" y="118"/>
                    <a:pt x="178" y="117"/>
                  </a:cubicBezTo>
                  <a:cubicBezTo>
                    <a:pt x="184" y="102"/>
                    <a:pt x="184" y="90"/>
                    <a:pt x="182" y="74"/>
                  </a:cubicBezTo>
                  <a:cubicBezTo>
                    <a:pt x="180" y="64"/>
                    <a:pt x="174" y="55"/>
                    <a:pt x="171" y="48"/>
                  </a:cubicBezTo>
                  <a:cubicBezTo>
                    <a:pt x="165" y="38"/>
                    <a:pt x="159" y="31"/>
                    <a:pt x="152" y="25"/>
                  </a:cubicBezTo>
                  <a:cubicBezTo>
                    <a:pt x="139" y="10"/>
                    <a:pt x="120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0"/>
            <p:cNvSpPr/>
            <p:nvPr/>
          </p:nvSpPr>
          <p:spPr>
            <a:xfrm>
              <a:off x="8192540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7" y="0"/>
                  </a:moveTo>
                  <a:cubicBezTo>
                    <a:pt x="82" y="0"/>
                    <a:pt x="69" y="4"/>
                    <a:pt x="56" y="12"/>
                  </a:cubicBezTo>
                  <a:cubicBezTo>
                    <a:pt x="51" y="15"/>
                    <a:pt x="45" y="19"/>
                    <a:pt x="40" y="23"/>
                  </a:cubicBezTo>
                  <a:cubicBezTo>
                    <a:pt x="30" y="30"/>
                    <a:pt x="23" y="40"/>
                    <a:pt x="17" y="49"/>
                  </a:cubicBezTo>
                  <a:lnTo>
                    <a:pt x="19" y="49"/>
                  </a:lnTo>
                  <a:cubicBezTo>
                    <a:pt x="17" y="49"/>
                    <a:pt x="17" y="51"/>
                    <a:pt x="17" y="51"/>
                  </a:cubicBezTo>
                  <a:cubicBezTo>
                    <a:pt x="17" y="53"/>
                    <a:pt x="15" y="53"/>
                    <a:pt x="15" y="53"/>
                  </a:cubicBezTo>
                  <a:cubicBezTo>
                    <a:pt x="0" y="82"/>
                    <a:pt x="2" y="124"/>
                    <a:pt x="28" y="148"/>
                  </a:cubicBezTo>
                  <a:cubicBezTo>
                    <a:pt x="44" y="162"/>
                    <a:pt x="63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4" y="165"/>
                    <a:pt x="120" y="163"/>
                    <a:pt x="123" y="161"/>
                  </a:cubicBezTo>
                  <a:cubicBezTo>
                    <a:pt x="168" y="146"/>
                    <a:pt x="192" y="96"/>
                    <a:pt x="174" y="51"/>
                  </a:cubicBezTo>
                  <a:cubicBezTo>
                    <a:pt x="164" y="30"/>
                    <a:pt x="151" y="17"/>
                    <a:pt x="129" y="8"/>
                  </a:cubicBezTo>
                  <a:cubicBezTo>
                    <a:pt x="120" y="2"/>
                    <a:pt x="110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0"/>
            <p:cNvSpPr/>
            <p:nvPr/>
          </p:nvSpPr>
          <p:spPr>
            <a:xfrm>
              <a:off x="8495125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5" y="55"/>
                    <a:pt x="0" y="104"/>
                    <a:pt x="24" y="143"/>
                  </a:cubicBezTo>
                  <a:cubicBezTo>
                    <a:pt x="39" y="169"/>
                    <a:pt x="67" y="186"/>
                    <a:pt x="97" y="186"/>
                  </a:cubicBezTo>
                  <a:cubicBezTo>
                    <a:pt x="114" y="186"/>
                    <a:pt x="131" y="180"/>
                    <a:pt x="144" y="173"/>
                  </a:cubicBezTo>
                  <a:cubicBezTo>
                    <a:pt x="146" y="171"/>
                    <a:pt x="147" y="169"/>
                    <a:pt x="149" y="167"/>
                  </a:cubicBezTo>
                  <a:cubicBezTo>
                    <a:pt x="151" y="167"/>
                    <a:pt x="153" y="165"/>
                    <a:pt x="155" y="165"/>
                  </a:cubicBezTo>
                  <a:cubicBezTo>
                    <a:pt x="175" y="154"/>
                    <a:pt x="188" y="134"/>
                    <a:pt x="196" y="111"/>
                  </a:cubicBezTo>
                  <a:cubicBezTo>
                    <a:pt x="203" y="85"/>
                    <a:pt x="196" y="55"/>
                    <a:pt x="179" y="35"/>
                  </a:cubicBezTo>
                  <a:cubicBezTo>
                    <a:pt x="161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0"/>
            <p:cNvSpPr/>
            <p:nvPr/>
          </p:nvSpPr>
          <p:spPr>
            <a:xfrm>
              <a:off x="8565586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1" y="305"/>
                  </a:cubicBezTo>
                  <a:cubicBezTo>
                    <a:pt x="528" y="321"/>
                    <a:pt x="558" y="346"/>
                    <a:pt x="565" y="368"/>
                  </a:cubicBezTo>
                  <a:cubicBezTo>
                    <a:pt x="577" y="377"/>
                    <a:pt x="580" y="385"/>
                    <a:pt x="575" y="390"/>
                  </a:cubicBezTo>
                  <a:lnTo>
                    <a:pt x="573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7" y="402"/>
                    <a:pt x="433" y="402"/>
                  </a:cubicBezTo>
                  <a:cubicBezTo>
                    <a:pt x="383" y="402"/>
                    <a:pt x="332" y="390"/>
                    <a:pt x="283" y="390"/>
                  </a:cubicBezTo>
                  <a:cubicBezTo>
                    <a:pt x="280" y="390"/>
                    <a:pt x="276" y="390"/>
                    <a:pt x="273" y="390"/>
                  </a:cubicBezTo>
                  <a:cubicBezTo>
                    <a:pt x="245" y="390"/>
                    <a:pt x="181" y="411"/>
                    <a:pt x="135" y="415"/>
                  </a:cubicBezTo>
                  <a:cubicBezTo>
                    <a:pt x="178" y="353"/>
                    <a:pt x="230" y="297"/>
                    <a:pt x="269" y="234"/>
                  </a:cubicBezTo>
                  <a:cubicBezTo>
                    <a:pt x="291" y="195"/>
                    <a:pt x="306" y="154"/>
                    <a:pt x="329" y="113"/>
                  </a:cubicBezTo>
                  <a:close/>
                  <a:moveTo>
                    <a:pt x="316" y="1"/>
                  </a:moveTo>
                  <a:cubicBezTo>
                    <a:pt x="298" y="1"/>
                    <a:pt x="280" y="8"/>
                    <a:pt x="263" y="25"/>
                  </a:cubicBezTo>
                  <a:cubicBezTo>
                    <a:pt x="245" y="45"/>
                    <a:pt x="237" y="77"/>
                    <a:pt x="226" y="101"/>
                  </a:cubicBezTo>
                  <a:cubicBezTo>
                    <a:pt x="206" y="142"/>
                    <a:pt x="181" y="182"/>
                    <a:pt x="157" y="221"/>
                  </a:cubicBezTo>
                  <a:cubicBezTo>
                    <a:pt x="112" y="290"/>
                    <a:pt x="51" y="346"/>
                    <a:pt x="10" y="416"/>
                  </a:cubicBezTo>
                  <a:cubicBezTo>
                    <a:pt x="1" y="435"/>
                    <a:pt x="1" y="465"/>
                    <a:pt x="19" y="480"/>
                  </a:cubicBezTo>
                  <a:cubicBezTo>
                    <a:pt x="49" y="503"/>
                    <a:pt x="85" y="511"/>
                    <a:pt x="122" y="511"/>
                  </a:cubicBezTo>
                  <a:cubicBezTo>
                    <a:pt x="154" y="511"/>
                    <a:pt x="186" y="505"/>
                    <a:pt x="217" y="500"/>
                  </a:cubicBezTo>
                  <a:cubicBezTo>
                    <a:pt x="235" y="498"/>
                    <a:pt x="252" y="497"/>
                    <a:pt x="270" y="497"/>
                  </a:cubicBezTo>
                  <a:cubicBezTo>
                    <a:pt x="327" y="497"/>
                    <a:pt x="385" y="507"/>
                    <a:pt x="441" y="507"/>
                  </a:cubicBezTo>
                  <a:cubicBezTo>
                    <a:pt x="475" y="507"/>
                    <a:pt x="508" y="503"/>
                    <a:pt x="539" y="491"/>
                  </a:cubicBezTo>
                  <a:cubicBezTo>
                    <a:pt x="578" y="491"/>
                    <a:pt x="616" y="485"/>
                    <a:pt x="644" y="467"/>
                  </a:cubicBezTo>
                  <a:cubicBezTo>
                    <a:pt x="759" y="387"/>
                    <a:pt x="560" y="232"/>
                    <a:pt x="517" y="176"/>
                  </a:cubicBezTo>
                  <a:cubicBezTo>
                    <a:pt x="482" y="131"/>
                    <a:pt x="395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0"/>
            <p:cNvSpPr/>
            <p:nvPr/>
          </p:nvSpPr>
          <p:spPr>
            <a:xfrm>
              <a:off x="8830043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7" y="1"/>
                  </a:moveTo>
                  <a:cubicBezTo>
                    <a:pt x="71" y="1"/>
                    <a:pt x="47" y="16"/>
                    <a:pt x="32" y="38"/>
                  </a:cubicBezTo>
                  <a:cubicBezTo>
                    <a:pt x="25" y="53"/>
                    <a:pt x="19" y="68"/>
                    <a:pt x="15" y="85"/>
                  </a:cubicBezTo>
                  <a:cubicBezTo>
                    <a:pt x="0" y="132"/>
                    <a:pt x="36" y="180"/>
                    <a:pt x="82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9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6" y="118"/>
                    <a:pt x="178" y="117"/>
                  </a:cubicBezTo>
                  <a:cubicBezTo>
                    <a:pt x="183" y="102"/>
                    <a:pt x="183" y="90"/>
                    <a:pt x="179" y="74"/>
                  </a:cubicBezTo>
                  <a:cubicBezTo>
                    <a:pt x="178" y="64"/>
                    <a:pt x="174" y="55"/>
                    <a:pt x="168" y="48"/>
                  </a:cubicBezTo>
                  <a:cubicBezTo>
                    <a:pt x="164" y="38"/>
                    <a:pt x="159" y="31"/>
                    <a:pt x="151" y="25"/>
                  </a:cubicBezTo>
                  <a:cubicBezTo>
                    <a:pt x="137" y="10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0"/>
            <p:cNvSpPr/>
            <p:nvPr/>
          </p:nvSpPr>
          <p:spPr>
            <a:xfrm>
              <a:off x="8671583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8" y="0"/>
                  </a:moveTo>
                  <a:cubicBezTo>
                    <a:pt x="83" y="0"/>
                    <a:pt x="70" y="4"/>
                    <a:pt x="57" y="12"/>
                  </a:cubicBezTo>
                  <a:cubicBezTo>
                    <a:pt x="49" y="15"/>
                    <a:pt x="46" y="19"/>
                    <a:pt x="40" y="23"/>
                  </a:cubicBezTo>
                  <a:cubicBezTo>
                    <a:pt x="31" y="30"/>
                    <a:pt x="23" y="40"/>
                    <a:pt x="18" y="49"/>
                  </a:cubicBezTo>
                  <a:cubicBezTo>
                    <a:pt x="18" y="49"/>
                    <a:pt x="18" y="51"/>
                    <a:pt x="16" y="51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" y="82"/>
                    <a:pt x="1" y="124"/>
                    <a:pt x="29" y="148"/>
                  </a:cubicBezTo>
                  <a:cubicBezTo>
                    <a:pt x="44" y="162"/>
                    <a:pt x="62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100" y="168"/>
                    <a:pt x="105" y="168"/>
                    <a:pt x="111" y="166"/>
                  </a:cubicBezTo>
                  <a:cubicBezTo>
                    <a:pt x="115" y="165"/>
                    <a:pt x="118" y="163"/>
                    <a:pt x="124" y="161"/>
                  </a:cubicBezTo>
                  <a:cubicBezTo>
                    <a:pt x="169" y="146"/>
                    <a:pt x="193" y="96"/>
                    <a:pt x="174" y="51"/>
                  </a:cubicBezTo>
                  <a:cubicBezTo>
                    <a:pt x="165" y="30"/>
                    <a:pt x="150" y="17"/>
                    <a:pt x="130" y="8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0"/>
            <p:cNvSpPr/>
            <p:nvPr/>
          </p:nvSpPr>
          <p:spPr>
            <a:xfrm>
              <a:off x="8974168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4" y="55"/>
                    <a:pt x="1" y="104"/>
                    <a:pt x="25" y="143"/>
                  </a:cubicBezTo>
                  <a:cubicBezTo>
                    <a:pt x="40" y="169"/>
                    <a:pt x="68" y="186"/>
                    <a:pt x="98" y="186"/>
                  </a:cubicBezTo>
                  <a:cubicBezTo>
                    <a:pt x="113" y="186"/>
                    <a:pt x="131" y="180"/>
                    <a:pt x="142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2" y="167"/>
                    <a:pt x="152" y="165"/>
                    <a:pt x="154" y="165"/>
                  </a:cubicBezTo>
                  <a:cubicBezTo>
                    <a:pt x="174" y="154"/>
                    <a:pt x="187" y="134"/>
                    <a:pt x="195" y="111"/>
                  </a:cubicBezTo>
                  <a:cubicBezTo>
                    <a:pt x="204" y="85"/>
                    <a:pt x="196" y="57"/>
                    <a:pt x="180" y="35"/>
                  </a:cubicBezTo>
                  <a:cubicBezTo>
                    <a:pt x="162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0"/>
            <p:cNvSpPr/>
            <p:nvPr/>
          </p:nvSpPr>
          <p:spPr>
            <a:xfrm>
              <a:off x="9044476" y="1135498"/>
              <a:ext cx="115757" cy="77934"/>
            </a:xfrm>
            <a:custGeom>
              <a:avLst/>
              <a:gdLst/>
              <a:ahLst/>
              <a:cxnLst/>
              <a:rect l="l" t="t" r="r" b="b"/>
              <a:pathLst>
                <a:path w="759" h="511" extrusionOk="0">
                  <a:moveTo>
                    <a:pt x="330" y="113"/>
                  </a:moveTo>
                  <a:lnTo>
                    <a:pt x="343" y="120"/>
                  </a:lnTo>
                  <a:cubicBezTo>
                    <a:pt x="366" y="150"/>
                    <a:pt x="399" y="172"/>
                    <a:pt x="422" y="204"/>
                  </a:cubicBezTo>
                  <a:cubicBezTo>
                    <a:pt x="450" y="241"/>
                    <a:pt x="481" y="271"/>
                    <a:pt x="513" y="305"/>
                  </a:cubicBezTo>
                  <a:cubicBezTo>
                    <a:pt x="530" y="321"/>
                    <a:pt x="560" y="346"/>
                    <a:pt x="565" y="368"/>
                  </a:cubicBezTo>
                  <a:cubicBezTo>
                    <a:pt x="578" y="377"/>
                    <a:pt x="582" y="385"/>
                    <a:pt x="576" y="390"/>
                  </a:cubicBezTo>
                  <a:lnTo>
                    <a:pt x="574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6" y="402"/>
                    <a:pt x="433" y="402"/>
                  </a:cubicBezTo>
                  <a:cubicBezTo>
                    <a:pt x="384" y="402"/>
                    <a:pt x="334" y="390"/>
                    <a:pt x="283" y="390"/>
                  </a:cubicBezTo>
                  <a:cubicBezTo>
                    <a:pt x="280" y="390"/>
                    <a:pt x="276" y="390"/>
                    <a:pt x="272" y="390"/>
                  </a:cubicBezTo>
                  <a:cubicBezTo>
                    <a:pt x="246" y="390"/>
                    <a:pt x="181" y="411"/>
                    <a:pt x="136" y="415"/>
                  </a:cubicBezTo>
                  <a:cubicBezTo>
                    <a:pt x="179" y="353"/>
                    <a:pt x="231" y="297"/>
                    <a:pt x="269" y="234"/>
                  </a:cubicBezTo>
                  <a:cubicBezTo>
                    <a:pt x="293" y="195"/>
                    <a:pt x="308" y="154"/>
                    <a:pt x="328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6" y="45"/>
                    <a:pt x="239" y="77"/>
                    <a:pt x="228" y="101"/>
                  </a:cubicBezTo>
                  <a:cubicBezTo>
                    <a:pt x="207" y="142"/>
                    <a:pt x="183" y="182"/>
                    <a:pt x="159" y="221"/>
                  </a:cubicBezTo>
                  <a:cubicBezTo>
                    <a:pt x="114" y="290"/>
                    <a:pt x="52" y="346"/>
                    <a:pt x="11" y="416"/>
                  </a:cubicBezTo>
                  <a:cubicBezTo>
                    <a:pt x="0" y="435"/>
                    <a:pt x="2" y="465"/>
                    <a:pt x="19" y="480"/>
                  </a:cubicBezTo>
                  <a:cubicBezTo>
                    <a:pt x="49" y="503"/>
                    <a:pt x="86" y="511"/>
                    <a:pt x="123" y="511"/>
                  </a:cubicBezTo>
                  <a:cubicBezTo>
                    <a:pt x="155" y="511"/>
                    <a:pt x="187" y="505"/>
                    <a:pt x="216" y="500"/>
                  </a:cubicBezTo>
                  <a:cubicBezTo>
                    <a:pt x="234" y="498"/>
                    <a:pt x="253" y="497"/>
                    <a:pt x="271" y="497"/>
                  </a:cubicBezTo>
                  <a:cubicBezTo>
                    <a:pt x="329" y="497"/>
                    <a:pt x="387" y="507"/>
                    <a:pt x="443" y="507"/>
                  </a:cubicBezTo>
                  <a:cubicBezTo>
                    <a:pt x="476" y="507"/>
                    <a:pt x="509" y="503"/>
                    <a:pt x="541" y="491"/>
                  </a:cubicBezTo>
                  <a:cubicBezTo>
                    <a:pt x="580" y="491"/>
                    <a:pt x="615" y="485"/>
                    <a:pt x="643" y="467"/>
                  </a:cubicBezTo>
                  <a:cubicBezTo>
                    <a:pt x="759" y="387"/>
                    <a:pt x="561" y="232"/>
                    <a:pt x="517" y="176"/>
                  </a:cubicBezTo>
                  <a:cubicBezTo>
                    <a:pt x="482" y="131"/>
                    <a:pt x="394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0"/>
            <p:cNvSpPr/>
            <p:nvPr/>
          </p:nvSpPr>
          <p:spPr>
            <a:xfrm>
              <a:off x="-1251502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7" y="1"/>
                  </a:moveTo>
                  <a:cubicBezTo>
                    <a:pt x="71" y="1"/>
                    <a:pt x="45" y="16"/>
                    <a:pt x="32" y="38"/>
                  </a:cubicBezTo>
                  <a:cubicBezTo>
                    <a:pt x="25" y="53"/>
                    <a:pt x="19" y="68"/>
                    <a:pt x="15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7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6" y="118"/>
                    <a:pt x="176" y="117"/>
                  </a:cubicBezTo>
                  <a:cubicBezTo>
                    <a:pt x="183" y="102"/>
                    <a:pt x="181" y="90"/>
                    <a:pt x="179" y="74"/>
                  </a:cubicBezTo>
                  <a:cubicBezTo>
                    <a:pt x="178" y="64"/>
                    <a:pt x="174" y="55"/>
                    <a:pt x="168" y="48"/>
                  </a:cubicBezTo>
                  <a:cubicBezTo>
                    <a:pt x="163" y="38"/>
                    <a:pt x="157" y="31"/>
                    <a:pt x="152" y="25"/>
                  </a:cubicBezTo>
                  <a:cubicBezTo>
                    <a:pt x="137" y="10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0"/>
            <p:cNvSpPr/>
            <p:nvPr/>
          </p:nvSpPr>
          <p:spPr>
            <a:xfrm>
              <a:off x="-1409810" y="1270319"/>
              <a:ext cx="29130" cy="25927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97" y="0"/>
                  </a:moveTo>
                  <a:cubicBezTo>
                    <a:pt x="82" y="0"/>
                    <a:pt x="69" y="4"/>
                    <a:pt x="56" y="12"/>
                  </a:cubicBezTo>
                  <a:cubicBezTo>
                    <a:pt x="49" y="15"/>
                    <a:pt x="45" y="19"/>
                    <a:pt x="37" y="23"/>
                  </a:cubicBezTo>
                  <a:cubicBezTo>
                    <a:pt x="28" y="30"/>
                    <a:pt x="22" y="40"/>
                    <a:pt x="17" y="49"/>
                  </a:cubicBezTo>
                  <a:cubicBezTo>
                    <a:pt x="17" y="49"/>
                    <a:pt x="17" y="51"/>
                    <a:pt x="15" y="5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0" y="82"/>
                    <a:pt x="0" y="124"/>
                    <a:pt x="26" y="148"/>
                  </a:cubicBezTo>
                  <a:cubicBezTo>
                    <a:pt x="42" y="162"/>
                    <a:pt x="61" y="169"/>
                    <a:pt x="81" y="169"/>
                  </a:cubicBezTo>
                  <a:cubicBezTo>
                    <a:pt x="85" y="169"/>
                    <a:pt x="89" y="169"/>
                    <a:pt x="93" y="168"/>
                  </a:cubicBezTo>
                  <a:cubicBezTo>
                    <a:pt x="99" y="168"/>
                    <a:pt x="104" y="168"/>
                    <a:pt x="110" y="166"/>
                  </a:cubicBezTo>
                  <a:cubicBezTo>
                    <a:pt x="114" y="165"/>
                    <a:pt x="117" y="163"/>
                    <a:pt x="121" y="161"/>
                  </a:cubicBezTo>
                  <a:cubicBezTo>
                    <a:pt x="168" y="146"/>
                    <a:pt x="190" y="96"/>
                    <a:pt x="172" y="51"/>
                  </a:cubicBezTo>
                  <a:cubicBezTo>
                    <a:pt x="164" y="30"/>
                    <a:pt x="149" y="17"/>
                    <a:pt x="129" y="8"/>
                  </a:cubicBezTo>
                  <a:cubicBezTo>
                    <a:pt x="119" y="2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0"/>
            <p:cNvSpPr/>
            <p:nvPr/>
          </p:nvSpPr>
          <p:spPr>
            <a:xfrm>
              <a:off x="-1107377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6" y="9"/>
                    <a:pt x="47" y="25"/>
                  </a:cubicBezTo>
                  <a:cubicBezTo>
                    <a:pt x="14" y="55"/>
                    <a:pt x="1" y="104"/>
                    <a:pt x="23" y="143"/>
                  </a:cubicBezTo>
                  <a:cubicBezTo>
                    <a:pt x="38" y="169"/>
                    <a:pt x="68" y="186"/>
                    <a:pt x="98" y="186"/>
                  </a:cubicBezTo>
                  <a:cubicBezTo>
                    <a:pt x="113" y="186"/>
                    <a:pt x="129" y="180"/>
                    <a:pt x="142" y="173"/>
                  </a:cubicBezTo>
                  <a:cubicBezTo>
                    <a:pt x="144" y="171"/>
                    <a:pt x="148" y="169"/>
                    <a:pt x="150" y="167"/>
                  </a:cubicBezTo>
                  <a:cubicBezTo>
                    <a:pt x="150" y="167"/>
                    <a:pt x="152" y="165"/>
                    <a:pt x="154" y="165"/>
                  </a:cubicBezTo>
                  <a:cubicBezTo>
                    <a:pt x="174" y="154"/>
                    <a:pt x="187" y="134"/>
                    <a:pt x="195" y="111"/>
                  </a:cubicBezTo>
                  <a:cubicBezTo>
                    <a:pt x="204" y="85"/>
                    <a:pt x="195" y="55"/>
                    <a:pt x="178" y="35"/>
                  </a:cubicBezTo>
                  <a:cubicBezTo>
                    <a:pt x="161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0"/>
            <p:cNvSpPr/>
            <p:nvPr/>
          </p:nvSpPr>
          <p:spPr>
            <a:xfrm>
              <a:off x="-1037069" y="1135498"/>
              <a:ext cx="115909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8" y="113"/>
                  </a:moveTo>
                  <a:lnTo>
                    <a:pt x="343" y="120"/>
                  </a:lnTo>
                  <a:cubicBezTo>
                    <a:pt x="364" y="150"/>
                    <a:pt x="397" y="172"/>
                    <a:pt x="422" y="204"/>
                  </a:cubicBezTo>
                  <a:cubicBezTo>
                    <a:pt x="448" y="241"/>
                    <a:pt x="479" y="271"/>
                    <a:pt x="513" y="305"/>
                  </a:cubicBezTo>
                  <a:cubicBezTo>
                    <a:pt x="530" y="321"/>
                    <a:pt x="560" y="346"/>
                    <a:pt x="565" y="368"/>
                  </a:cubicBezTo>
                  <a:cubicBezTo>
                    <a:pt x="578" y="377"/>
                    <a:pt x="582" y="385"/>
                    <a:pt x="576" y="390"/>
                  </a:cubicBezTo>
                  <a:lnTo>
                    <a:pt x="575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7" y="402"/>
                    <a:pt x="433" y="402"/>
                  </a:cubicBezTo>
                  <a:cubicBezTo>
                    <a:pt x="384" y="402"/>
                    <a:pt x="334" y="390"/>
                    <a:pt x="283" y="390"/>
                  </a:cubicBezTo>
                  <a:cubicBezTo>
                    <a:pt x="280" y="390"/>
                    <a:pt x="276" y="390"/>
                    <a:pt x="272" y="390"/>
                  </a:cubicBezTo>
                  <a:cubicBezTo>
                    <a:pt x="246" y="390"/>
                    <a:pt x="181" y="411"/>
                    <a:pt x="135" y="415"/>
                  </a:cubicBezTo>
                  <a:cubicBezTo>
                    <a:pt x="179" y="353"/>
                    <a:pt x="231" y="297"/>
                    <a:pt x="269" y="234"/>
                  </a:cubicBezTo>
                  <a:cubicBezTo>
                    <a:pt x="293" y="195"/>
                    <a:pt x="308" y="154"/>
                    <a:pt x="328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6" y="45"/>
                    <a:pt x="239" y="77"/>
                    <a:pt x="226" y="101"/>
                  </a:cubicBezTo>
                  <a:cubicBezTo>
                    <a:pt x="207" y="142"/>
                    <a:pt x="183" y="182"/>
                    <a:pt x="159" y="221"/>
                  </a:cubicBezTo>
                  <a:cubicBezTo>
                    <a:pt x="114" y="290"/>
                    <a:pt x="52" y="346"/>
                    <a:pt x="11" y="416"/>
                  </a:cubicBezTo>
                  <a:cubicBezTo>
                    <a:pt x="0" y="435"/>
                    <a:pt x="2" y="465"/>
                    <a:pt x="19" y="480"/>
                  </a:cubicBezTo>
                  <a:cubicBezTo>
                    <a:pt x="49" y="503"/>
                    <a:pt x="86" y="511"/>
                    <a:pt x="124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4" y="498"/>
                    <a:pt x="252" y="497"/>
                    <a:pt x="270" y="497"/>
                  </a:cubicBezTo>
                  <a:cubicBezTo>
                    <a:pt x="328" y="497"/>
                    <a:pt x="386" y="507"/>
                    <a:pt x="442" y="507"/>
                  </a:cubicBezTo>
                  <a:cubicBezTo>
                    <a:pt x="476" y="507"/>
                    <a:pt x="509" y="503"/>
                    <a:pt x="541" y="491"/>
                  </a:cubicBezTo>
                  <a:cubicBezTo>
                    <a:pt x="578" y="491"/>
                    <a:pt x="616" y="485"/>
                    <a:pt x="644" y="467"/>
                  </a:cubicBezTo>
                  <a:cubicBezTo>
                    <a:pt x="759" y="387"/>
                    <a:pt x="561" y="232"/>
                    <a:pt x="517" y="176"/>
                  </a:cubicBezTo>
                  <a:cubicBezTo>
                    <a:pt x="482" y="131"/>
                    <a:pt x="395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0"/>
            <p:cNvSpPr/>
            <p:nvPr/>
          </p:nvSpPr>
          <p:spPr>
            <a:xfrm>
              <a:off x="-772612" y="1269099"/>
              <a:ext cx="27910" cy="28520"/>
            </a:xfrm>
            <a:custGeom>
              <a:avLst/>
              <a:gdLst/>
              <a:ahLst/>
              <a:cxnLst/>
              <a:rect l="l" t="t" r="r" b="b"/>
              <a:pathLst>
                <a:path w="183" h="187" extrusionOk="0">
                  <a:moveTo>
                    <a:pt x="99" y="1"/>
                  </a:moveTo>
                  <a:cubicBezTo>
                    <a:pt x="71" y="1"/>
                    <a:pt x="47" y="16"/>
                    <a:pt x="34" y="38"/>
                  </a:cubicBezTo>
                  <a:cubicBezTo>
                    <a:pt x="24" y="53"/>
                    <a:pt x="21" y="68"/>
                    <a:pt x="15" y="85"/>
                  </a:cubicBezTo>
                  <a:cubicBezTo>
                    <a:pt x="0" y="132"/>
                    <a:pt x="37" y="180"/>
                    <a:pt x="84" y="186"/>
                  </a:cubicBezTo>
                  <a:cubicBezTo>
                    <a:pt x="89" y="186"/>
                    <a:pt x="93" y="187"/>
                    <a:pt x="97" y="187"/>
                  </a:cubicBezTo>
                  <a:cubicBezTo>
                    <a:pt x="114" y="187"/>
                    <a:pt x="129" y="181"/>
                    <a:pt x="144" y="171"/>
                  </a:cubicBezTo>
                  <a:cubicBezTo>
                    <a:pt x="159" y="158"/>
                    <a:pt x="170" y="141"/>
                    <a:pt x="174" y="122"/>
                  </a:cubicBezTo>
                  <a:cubicBezTo>
                    <a:pt x="175" y="120"/>
                    <a:pt x="177" y="118"/>
                    <a:pt x="177" y="117"/>
                  </a:cubicBezTo>
                  <a:cubicBezTo>
                    <a:pt x="183" y="102"/>
                    <a:pt x="183" y="90"/>
                    <a:pt x="181" y="74"/>
                  </a:cubicBezTo>
                  <a:cubicBezTo>
                    <a:pt x="179" y="64"/>
                    <a:pt x="174" y="55"/>
                    <a:pt x="170" y="48"/>
                  </a:cubicBezTo>
                  <a:cubicBezTo>
                    <a:pt x="164" y="38"/>
                    <a:pt x="159" y="31"/>
                    <a:pt x="151" y="25"/>
                  </a:cubicBezTo>
                  <a:cubicBezTo>
                    <a:pt x="138" y="10"/>
                    <a:pt x="120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0"/>
            <p:cNvSpPr/>
            <p:nvPr/>
          </p:nvSpPr>
          <p:spPr>
            <a:xfrm>
              <a:off x="-931073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100" y="0"/>
                  </a:moveTo>
                  <a:cubicBezTo>
                    <a:pt x="85" y="0"/>
                    <a:pt x="70" y="4"/>
                    <a:pt x="57" y="12"/>
                  </a:cubicBezTo>
                  <a:cubicBezTo>
                    <a:pt x="51" y="15"/>
                    <a:pt x="45" y="19"/>
                    <a:pt x="40" y="23"/>
                  </a:cubicBezTo>
                  <a:cubicBezTo>
                    <a:pt x="31" y="30"/>
                    <a:pt x="23" y="40"/>
                    <a:pt x="19" y="49"/>
                  </a:cubicBezTo>
                  <a:cubicBezTo>
                    <a:pt x="17" y="49"/>
                    <a:pt x="17" y="51"/>
                    <a:pt x="17" y="51"/>
                  </a:cubicBezTo>
                  <a:cubicBezTo>
                    <a:pt x="17" y="53"/>
                    <a:pt x="17" y="53"/>
                    <a:pt x="16" y="53"/>
                  </a:cubicBezTo>
                  <a:cubicBezTo>
                    <a:pt x="1" y="82"/>
                    <a:pt x="3" y="124"/>
                    <a:pt x="29" y="148"/>
                  </a:cubicBezTo>
                  <a:cubicBezTo>
                    <a:pt x="44" y="162"/>
                    <a:pt x="64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100" y="168"/>
                    <a:pt x="107" y="168"/>
                    <a:pt x="111" y="166"/>
                  </a:cubicBezTo>
                  <a:cubicBezTo>
                    <a:pt x="116" y="165"/>
                    <a:pt x="120" y="163"/>
                    <a:pt x="124" y="161"/>
                  </a:cubicBezTo>
                  <a:cubicBezTo>
                    <a:pt x="169" y="146"/>
                    <a:pt x="193" y="96"/>
                    <a:pt x="174" y="51"/>
                  </a:cubicBezTo>
                  <a:cubicBezTo>
                    <a:pt x="165" y="30"/>
                    <a:pt x="152" y="17"/>
                    <a:pt x="131" y="8"/>
                  </a:cubicBezTo>
                  <a:cubicBezTo>
                    <a:pt x="120" y="2"/>
                    <a:pt x="111" y="0"/>
                    <a:pt x="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0"/>
            <p:cNvSpPr/>
            <p:nvPr/>
          </p:nvSpPr>
          <p:spPr>
            <a:xfrm>
              <a:off x="-628487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5" y="55"/>
                    <a:pt x="0" y="104"/>
                    <a:pt x="25" y="143"/>
                  </a:cubicBezTo>
                  <a:cubicBezTo>
                    <a:pt x="40" y="169"/>
                    <a:pt x="69" y="186"/>
                    <a:pt x="99" y="186"/>
                  </a:cubicBezTo>
                  <a:cubicBezTo>
                    <a:pt x="114" y="186"/>
                    <a:pt x="131" y="180"/>
                    <a:pt x="144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1" y="167"/>
                    <a:pt x="153" y="165"/>
                    <a:pt x="155" y="165"/>
                  </a:cubicBezTo>
                  <a:cubicBezTo>
                    <a:pt x="176" y="154"/>
                    <a:pt x="189" y="134"/>
                    <a:pt x="196" y="111"/>
                  </a:cubicBezTo>
                  <a:cubicBezTo>
                    <a:pt x="204" y="85"/>
                    <a:pt x="196" y="55"/>
                    <a:pt x="179" y="35"/>
                  </a:cubicBezTo>
                  <a:cubicBezTo>
                    <a:pt x="161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0"/>
            <p:cNvSpPr/>
            <p:nvPr/>
          </p:nvSpPr>
          <p:spPr>
            <a:xfrm>
              <a:off x="-558027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4" y="305"/>
                  </a:cubicBezTo>
                  <a:cubicBezTo>
                    <a:pt x="528" y="321"/>
                    <a:pt x="560" y="346"/>
                    <a:pt x="566" y="368"/>
                  </a:cubicBezTo>
                  <a:cubicBezTo>
                    <a:pt x="579" y="377"/>
                    <a:pt x="581" y="385"/>
                    <a:pt x="575" y="390"/>
                  </a:cubicBezTo>
                  <a:cubicBezTo>
                    <a:pt x="530" y="392"/>
                    <a:pt x="489" y="402"/>
                    <a:pt x="444" y="402"/>
                  </a:cubicBezTo>
                  <a:cubicBezTo>
                    <a:pt x="441" y="402"/>
                    <a:pt x="437" y="402"/>
                    <a:pt x="433" y="402"/>
                  </a:cubicBezTo>
                  <a:cubicBezTo>
                    <a:pt x="383" y="402"/>
                    <a:pt x="332" y="390"/>
                    <a:pt x="283" y="390"/>
                  </a:cubicBezTo>
                  <a:cubicBezTo>
                    <a:pt x="280" y="390"/>
                    <a:pt x="277" y="390"/>
                    <a:pt x="273" y="390"/>
                  </a:cubicBezTo>
                  <a:cubicBezTo>
                    <a:pt x="245" y="390"/>
                    <a:pt x="182" y="411"/>
                    <a:pt x="135" y="415"/>
                  </a:cubicBezTo>
                  <a:cubicBezTo>
                    <a:pt x="178" y="353"/>
                    <a:pt x="230" y="297"/>
                    <a:pt x="269" y="234"/>
                  </a:cubicBezTo>
                  <a:cubicBezTo>
                    <a:pt x="292" y="195"/>
                    <a:pt x="307" y="154"/>
                    <a:pt x="329" y="113"/>
                  </a:cubicBezTo>
                  <a:close/>
                  <a:moveTo>
                    <a:pt x="318" y="1"/>
                  </a:moveTo>
                  <a:cubicBezTo>
                    <a:pt x="299" y="1"/>
                    <a:pt x="282" y="8"/>
                    <a:pt x="266" y="25"/>
                  </a:cubicBezTo>
                  <a:cubicBezTo>
                    <a:pt x="245" y="45"/>
                    <a:pt x="238" y="77"/>
                    <a:pt x="226" y="101"/>
                  </a:cubicBezTo>
                  <a:cubicBezTo>
                    <a:pt x="206" y="142"/>
                    <a:pt x="184" y="182"/>
                    <a:pt x="157" y="221"/>
                  </a:cubicBezTo>
                  <a:cubicBezTo>
                    <a:pt x="115" y="290"/>
                    <a:pt x="51" y="346"/>
                    <a:pt x="10" y="416"/>
                  </a:cubicBezTo>
                  <a:cubicBezTo>
                    <a:pt x="1" y="435"/>
                    <a:pt x="1" y="465"/>
                    <a:pt x="19" y="480"/>
                  </a:cubicBezTo>
                  <a:cubicBezTo>
                    <a:pt x="49" y="503"/>
                    <a:pt x="86" y="511"/>
                    <a:pt x="123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8" y="497"/>
                    <a:pt x="386" y="507"/>
                    <a:pt x="442" y="507"/>
                  </a:cubicBezTo>
                  <a:cubicBezTo>
                    <a:pt x="475" y="507"/>
                    <a:pt x="508" y="503"/>
                    <a:pt x="540" y="491"/>
                  </a:cubicBezTo>
                  <a:cubicBezTo>
                    <a:pt x="579" y="491"/>
                    <a:pt x="616" y="485"/>
                    <a:pt x="644" y="467"/>
                  </a:cubicBezTo>
                  <a:cubicBezTo>
                    <a:pt x="760" y="387"/>
                    <a:pt x="560" y="232"/>
                    <a:pt x="517" y="176"/>
                  </a:cubicBezTo>
                  <a:cubicBezTo>
                    <a:pt x="483" y="131"/>
                    <a:pt x="395" y="1"/>
                    <a:pt x="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0"/>
            <p:cNvSpPr/>
            <p:nvPr/>
          </p:nvSpPr>
          <p:spPr>
            <a:xfrm>
              <a:off x="-293570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8" y="1"/>
                  </a:moveTo>
                  <a:cubicBezTo>
                    <a:pt x="72" y="1"/>
                    <a:pt x="47" y="16"/>
                    <a:pt x="34" y="38"/>
                  </a:cubicBezTo>
                  <a:cubicBezTo>
                    <a:pt x="25" y="53"/>
                    <a:pt x="21" y="68"/>
                    <a:pt x="16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9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6" y="120"/>
                    <a:pt x="176" y="118"/>
                    <a:pt x="178" y="117"/>
                  </a:cubicBezTo>
                  <a:cubicBezTo>
                    <a:pt x="183" y="102"/>
                    <a:pt x="183" y="90"/>
                    <a:pt x="180" y="74"/>
                  </a:cubicBezTo>
                  <a:cubicBezTo>
                    <a:pt x="180" y="64"/>
                    <a:pt x="174" y="55"/>
                    <a:pt x="170" y="48"/>
                  </a:cubicBezTo>
                  <a:cubicBezTo>
                    <a:pt x="165" y="38"/>
                    <a:pt x="159" y="31"/>
                    <a:pt x="152" y="25"/>
                  </a:cubicBezTo>
                  <a:cubicBezTo>
                    <a:pt x="139" y="10"/>
                    <a:pt x="120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0"/>
            <p:cNvSpPr/>
            <p:nvPr/>
          </p:nvSpPr>
          <p:spPr>
            <a:xfrm>
              <a:off x="-451878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7" y="0"/>
                  </a:moveTo>
                  <a:cubicBezTo>
                    <a:pt x="82" y="0"/>
                    <a:pt x="69" y="4"/>
                    <a:pt x="56" y="12"/>
                  </a:cubicBezTo>
                  <a:cubicBezTo>
                    <a:pt x="51" y="15"/>
                    <a:pt x="45" y="19"/>
                    <a:pt x="39" y="23"/>
                  </a:cubicBezTo>
                  <a:cubicBezTo>
                    <a:pt x="30" y="30"/>
                    <a:pt x="23" y="40"/>
                    <a:pt x="17" y="49"/>
                  </a:cubicBezTo>
                  <a:cubicBezTo>
                    <a:pt x="17" y="49"/>
                    <a:pt x="17" y="51"/>
                    <a:pt x="17" y="51"/>
                  </a:cubicBezTo>
                  <a:cubicBezTo>
                    <a:pt x="17" y="53"/>
                    <a:pt x="15" y="53"/>
                    <a:pt x="15" y="53"/>
                  </a:cubicBezTo>
                  <a:cubicBezTo>
                    <a:pt x="0" y="82"/>
                    <a:pt x="0" y="124"/>
                    <a:pt x="28" y="148"/>
                  </a:cubicBezTo>
                  <a:cubicBezTo>
                    <a:pt x="44" y="162"/>
                    <a:pt x="62" y="169"/>
                    <a:pt x="81" y="169"/>
                  </a:cubicBezTo>
                  <a:cubicBezTo>
                    <a:pt x="85" y="169"/>
                    <a:pt x="89" y="169"/>
                    <a:pt x="93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4" y="165"/>
                    <a:pt x="120" y="163"/>
                    <a:pt x="123" y="161"/>
                  </a:cubicBezTo>
                  <a:cubicBezTo>
                    <a:pt x="168" y="146"/>
                    <a:pt x="192" y="96"/>
                    <a:pt x="174" y="51"/>
                  </a:cubicBezTo>
                  <a:cubicBezTo>
                    <a:pt x="164" y="30"/>
                    <a:pt x="149" y="17"/>
                    <a:pt x="129" y="8"/>
                  </a:cubicBezTo>
                  <a:cubicBezTo>
                    <a:pt x="120" y="2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0"/>
            <p:cNvSpPr/>
            <p:nvPr/>
          </p:nvSpPr>
          <p:spPr>
            <a:xfrm>
              <a:off x="-149445" y="1272759"/>
              <a:ext cx="31265" cy="28367"/>
            </a:xfrm>
            <a:custGeom>
              <a:avLst/>
              <a:gdLst/>
              <a:ahLst/>
              <a:cxnLst/>
              <a:rect l="l" t="t" r="r" b="b"/>
              <a:pathLst>
                <a:path w="205" h="186" extrusionOk="0">
                  <a:moveTo>
                    <a:pt x="111" y="1"/>
                  </a:moveTo>
                  <a:cubicBezTo>
                    <a:pt x="88" y="1"/>
                    <a:pt x="66" y="9"/>
                    <a:pt x="48" y="25"/>
                  </a:cubicBezTo>
                  <a:cubicBezTo>
                    <a:pt x="16" y="55"/>
                    <a:pt x="1" y="104"/>
                    <a:pt x="25" y="143"/>
                  </a:cubicBezTo>
                  <a:cubicBezTo>
                    <a:pt x="40" y="169"/>
                    <a:pt x="68" y="186"/>
                    <a:pt x="98" y="186"/>
                  </a:cubicBezTo>
                  <a:cubicBezTo>
                    <a:pt x="113" y="186"/>
                    <a:pt x="132" y="180"/>
                    <a:pt x="145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2" y="167"/>
                    <a:pt x="154" y="165"/>
                    <a:pt x="156" y="165"/>
                  </a:cubicBezTo>
                  <a:cubicBezTo>
                    <a:pt x="176" y="154"/>
                    <a:pt x="189" y="134"/>
                    <a:pt x="195" y="111"/>
                  </a:cubicBezTo>
                  <a:cubicBezTo>
                    <a:pt x="204" y="85"/>
                    <a:pt x="197" y="55"/>
                    <a:pt x="180" y="35"/>
                  </a:cubicBezTo>
                  <a:cubicBezTo>
                    <a:pt x="162" y="12"/>
                    <a:pt x="137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0"/>
            <p:cNvSpPr/>
            <p:nvPr/>
          </p:nvSpPr>
          <p:spPr>
            <a:xfrm>
              <a:off x="-78832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7" y="172"/>
                    <a:pt x="420" y="204"/>
                  </a:cubicBezTo>
                  <a:cubicBezTo>
                    <a:pt x="448" y="241"/>
                    <a:pt x="480" y="271"/>
                    <a:pt x="511" y="305"/>
                  </a:cubicBezTo>
                  <a:cubicBezTo>
                    <a:pt x="528" y="321"/>
                    <a:pt x="558" y="346"/>
                    <a:pt x="565" y="368"/>
                  </a:cubicBezTo>
                  <a:cubicBezTo>
                    <a:pt x="576" y="377"/>
                    <a:pt x="580" y="385"/>
                    <a:pt x="575" y="390"/>
                  </a:cubicBezTo>
                  <a:lnTo>
                    <a:pt x="573" y="390"/>
                  </a:lnTo>
                  <a:cubicBezTo>
                    <a:pt x="530" y="392"/>
                    <a:pt x="487" y="402"/>
                    <a:pt x="444" y="402"/>
                  </a:cubicBezTo>
                  <a:cubicBezTo>
                    <a:pt x="440" y="402"/>
                    <a:pt x="436" y="402"/>
                    <a:pt x="433" y="402"/>
                  </a:cubicBezTo>
                  <a:cubicBezTo>
                    <a:pt x="382" y="402"/>
                    <a:pt x="332" y="390"/>
                    <a:pt x="282" y="390"/>
                  </a:cubicBezTo>
                  <a:cubicBezTo>
                    <a:pt x="278" y="390"/>
                    <a:pt x="274" y="390"/>
                    <a:pt x="271" y="390"/>
                  </a:cubicBezTo>
                  <a:cubicBezTo>
                    <a:pt x="245" y="390"/>
                    <a:pt x="181" y="411"/>
                    <a:pt x="135" y="415"/>
                  </a:cubicBezTo>
                  <a:cubicBezTo>
                    <a:pt x="177" y="353"/>
                    <a:pt x="230" y="297"/>
                    <a:pt x="269" y="234"/>
                  </a:cubicBezTo>
                  <a:cubicBezTo>
                    <a:pt x="291" y="195"/>
                    <a:pt x="306" y="154"/>
                    <a:pt x="329" y="113"/>
                  </a:cubicBezTo>
                  <a:close/>
                  <a:moveTo>
                    <a:pt x="315" y="1"/>
                  </a:moveTo>
                  <a:cubicBezTo>
                    <a:pt x="297" y="1"/>
                    <a:pt x="280" y="8"/>
                    <a:pt x="263" y="25"/>
                  </a:cubicBezTo>
                  <a:cubicBezTo>
                    <a:pt x="245" y="45"/>
                    <a:pt x="237" y="77"/>
                    <a:pt x="226" y="101"/>
                  </a:cubicBezTo>
                  <a:cubicBezTo>
                    <a:pt x="205" y="142"/>
                    <a:pt x="181" y="182"/>
                    <a:pt x="157" y="221"/>
                  </a:cubicBezTo>
                  <a:cubicBezTo>
                    <a:pt x="112" y="290"/>
                    <a:pt x="51" y="346"/>
                    <a:pt x="10" y="416"/>
                  </a:cubicBezTo>
                  <a:cubicBezTo>
                    <a:pt x="0" y="435"/>
                    <a:pt x="0" y="465"/>
                    <a:pt x="17" y="480"/>
                  </a:cubicBezTo>
                  <a:cubicBezTo>
                    <a:pt x="48" y="503"/>
                    <a:pt x="84" y="511"/>
                    <a:pt x="122" y="511"/>
                  </a:cubicBezTo>
                  <a:cubicBezTo>
                    <a:pt x="153" y="511"/>
                    <a:pt x="185" y="505"/>
                    <a:pt x="215" y="500"/>
                  </a:cubicBezTo>
                  <a:cubicBezTo>
                    <a:pt x="233" y="498"/>
                    <a:pt x="251" y="497"/>
                    <a:pt x="269" y="497"/>
                  </a:cubicBezTo>
                  <a:cubicBezTo>
                    <a:pt x="327" y="497"/>
                    <a:pt x="385" y="507"/>
                    <a:pt x="441" y="507"/>
                  </a:cubicBezTo>
                  <a:cubicBezTo>
                    <a:pt x="475" y="507"/>
                    <a:pt x="508" y="503"/>
                    <a:pt x="539" y="491"/>
                  </a:cubicBezTo>
                  <a:cubicBezTo>
                    <a:pt x="578" y="491"/>
                    <a:pt x="616" y="485"/>
                    <a:pt x="642" y="467"/>
                  </a:cubicBezTo>
                  <a:cubicBezTo>
                    <a:pt x="759" y="387"/>
                    <a:pt x="560" y="232"/>
                    <a:pt x="515" y="176"/>
                  </a:cubicBezTo>
                  <a:cubicBezTo>
                    <a:pt x="480" y="131"/>
                    <a:pt x="393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0"/>
            <p:cNvSpPr/>
            <p:nvPr/>
          </p:nvSpPr>
          <p:spPr>
            <a:xfrm>
              <a:off x="185625" y="1269099"/>
              <a:ext cx="27910" cy="28520"/>
            </a:xfrm>
            <a:custGeom>
              <a:avLst/>
              <a:gdLst/>
              <a:ahLst/>
              <a:cxnLst/>
              <a:rect l="l" t="t" r="r" b="b"/>
              <a:pathLst>
                <a:path w="183" h="187" extrusionOk="0">
                  <a:moveTo>
                    <a:pt x="97" y="1"/>
                  </a:moveTo>
                  <a:cubicBezTo>
                    <a:pt x="71" y="1"/>
                    <a:pt x="45" y="16"/>
                    <a:pt x="32" y="38"/>
                  </a:cubicBezTo>
                  <a:cubicBezTo>
                    <a:pt x="25" y="53"/>
                    <a:pt x="19" y="68"/>
                    <a:pt x="15" y="85"/>
                  </a:cubicBezTo>
                  <a:cubicBezTo>
                    <a:pt x="0" y="132"/>
                    <a:pt x="36" y="180"/>
                    <a:pt x="82" y="186"/>
                  </a:cubicBezTo>
                  <a:cubicBezTo>
                    <a:pt x="87" y="186"/>
                    <a:pt x="91" y="187"/>
                    <a:pt x="96" y="187"/>
                  </a:cubicBezTo>
                  <a:cubicBezTo>
                    <a:pt x="113" y="187"/>
                    <a:pt x="129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6" y="118"/>
                    <a:pt x="176" y="117"/>
                  </a:cubicBezTo>
                  <a:cubicBezTo>
                    <a:pt x="183" y="102"/>
                    <a:pt x="181" y="90"/>
                    <a:pt x="179" y="74"/>
                  </a:cubicBezTo>
                  <a:cubicBezTo>
                    <a:pt x="177" y="64"/>
                    <a:pt x="174" y="55"/>
                    <a:pt x="168" y="48"/>
                  </a:cubicBezTo>
                  <a:cubicBezTo>
                    <a:pt x="164" y="38"/>
                    <a:pt x="157" y="31"/>
                    <a:pt x="151" y="25"/>
                  </a:cubicBezTo>
                  <a:cubicBezTo>
                    <a:pt x="136" y="10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0"/>
            <p:cNvSpPr/>
            <p:nvPr/>
          </p:nvSpPr>
          <p:spPr>
            <a:xfrm>
              <a:off x="27165" y="1270319"/>
              <a:ext cx="29130" cy="25927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98" y="0"/>
                  </a:moveTo>
                  <a:cubicBezTo>
                    <a:pt x="83" y="0"/>
                    <a:pt x="70" y="4"/>
                    <a:pt x="57" y="12"/>
                  </a:cubicBezTo>
                  <a:cubicBezTo>
                    <a:pt x="49" y="15"/>
                    <a:pt x="46" y="19"/>
                    <a:pt x="40" y="23"/>
                  </a:cubicBezTo>
                  <a:cubicBezTo>
                    <a:pt x="29" y="30"/>
                    <a:pt x="23" y="40"/>
                    <a:pt x="18" y="49"/>
                  </a:cubicBezTo>
                  <a:cubicBezTo>
                    <a:pt x="18" y="49"/>
                    <a:pt x="18" y="51"/>
                    <a:pt x="16" y="51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" y="82"/>
                    <a:pt x="1" y="124"/>
                    <a:pt x="27" y="148"/>
                  </a:cubicBezTo>
                  <a:cubicBezTo>
                    <a:pt x="44" y="162"/>
                    <a:pt x="62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100" y="168"/>
                    <a:pt x="105" y="168"/>
                    <a:pt x="111" y="166"/>
                  </a:cubicBezTo>
                  <a:cubicBezTo>
                    <a:pt x="115" y="165"/>
                    <a:pt x="118" y="163"/>
                    <a:pt x="122" y="161"/>
                  </a:cubicBezTo>
                  <a:cubicBezTo>
                    <a:pt x="169" y="146"/>
                    <a:pt x="191" y="96"/>
                    <a:pt x="172" y="51"/>
                  </a:cubicBezTo>
                  <a:cubicBezTo>
                    <a:pt x="165" y="30"/>
                    <a:pt x="150" y="17"/>
                    <a:pt x="129" y="8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0"/>
            <p:cNvSpPr/>
            <p:nvPr/>
          </p:nvSpPr>
          <p:spPr>
            <a:xfrm>
              <a:off x="329750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4" y="55"/>
                    <a:pt x="1" y="104"/>
                    <a:pt x="23" y="143"/>
                  </a:cubicBezTo>
                  <a:cubicBezTo>
                    <a:pt x="40" y="169"/>
                    <a:pt x="68" y="186"/>
                    <a:pt x="97" y="186"/>
                  </a:cubicBezTo>
                  <a:cubicBezTo>
                    <a:pt x="112" y="186"/>
                    <a:pt x="131" y="180"/>
                    <a:pt x="142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2" y="167"/>
                    <a:pt x="152" y="165"/>
                    <a:pt x="153" y="165"/>
                  </a:cubicBezTo>
                  <a:cubicBezTo>
                    <a:pt x="174" y="154"/>
                    <a:pt x="187" y="134"/>
                    <a:pt x="194" y="111"/>
                  </a:cubicBezTo>
                  <a:cubicBezTo>
                    <a:pt x="204" y="85"/>
                    <a:pt x="194" y="55"/>
                    <a:pt x="180" y="35"/>
                  </a:cubicBezTo>
                  <a:cubicBezTo>
                    <a:pt x="162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0"/>
            <p:cNvSpPr/>
            <p:nvPr/>
          </p:nvSpPr>
          <p:spPr>
            <a:xfrm>
              <a:off x="400058" y="1135498"/>
              <a:ext cx="115757" cy="77934"/>
            </a:xfrm>
            <a:custGeom>
              <a:avLst/>
              <a:gdLst/>
              <a:ahLst/>
              <a:cxnLst/>
              <a:rect l="l" t="t" r="r" b="b"/>
              <a:pathLst>
                <a:path w="759" h="511" extrusionOk="0">
                  <a:moveTo>
                    <a:pt x="330" y="113"/>
                  </a:moveTo>
                  <a:lnTo>
                    <a:pt x="343" y="120"/>
                  </a:lnTo>
                  <a:cubicBezTo>
                    <a:pt x="365" y="150"/>
                    <a:pt x="399" y="172"/>
                    <a:pt x="421" y="204"/>
                  </a:cubicBezTo>
                  <a:cubicBezTo>
                    <a:pt x="448" y="241"/>
                    <a:pt x="481" y="271"/>
                    <a:pt x="513" y="305"/>
                  </a:cubicBezTo>
                  <a:cubicBezTo>
                    <a:pt x="530" y="321"/>
                    <a:pt x="559" y="346"/>
                    <a:pt x="565" y="368"/>
                  </a:cubicBezTo>
                  <a:cubicBezTo>
                    <a:pt x="578" y="377"/>
                    <a:pt x="582" y="385"/>
                    <a:pt x="576" y="390"/>
                  </a:cubicBezTo>
                  <a:lnTo>
                    <a:pt x="574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6" y="402"/>
                    <a:pt x="433" y="402"/>
                  </a:cubicBezTo>
                  <a:cubicBezTo>
                    <a:pt x="384" y="402"/>
                    <a:pt x="334" y="390"/>
                    <a:pt x="283" y="390"/>
                  </a:cubicBezTo>
                  <a:cubicBezTo>
                    <a:pt x="279" y="390"/>
                    <a:pt x="276" y="390"/>
                    <a:pt x="272" y="390"/>
                  </a:cubicBezTo>
                  <a:cubicBezTo>
                    <a:pt x="246" y="390"/>
                    <a:pt x="181" y="411"/>
                    <a:pt x="136" y="415"/>
                  </a:cubicBezTo>
                  <a:cubicBezTo>
                    <a:pt x="179" y="353"/>
                    <a:pt x="231" y="297"/>
                    <a:pt x="269" y="234"/>
                  </a:cubicBezTo>
                  <a:cubicBezTo>
                    <a:pt x="293" y="195"/>
                    <a:pt x="308" y="154"/>
                    <a:pt x="328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6" y="45"/>
                    <a:pt x="239" y="77"/>
                    <a:pt x="226" y="101"/>
                  </a:cubicBezTo>
                  <a:cubicBezTo>
                    <a:pt x="207" y="142"/>
                    <a:pt x="183" y="182"/>
                    <a:pt x="159" y="221"/>
                  </a:cubicBezTo>
                  <a:cubicBezTo>
                    <a:pt x="114" y="290"/>
                    <a:pt x="52" y="346"/>
                    <a:pt x="11" y="416"/>
                  </a:cubicBezTo>
                  <a:cubicBezTo>
                    <a:pt x="0" y="435"/>
                    <a:pt x="2" y="465"/>
                    <a:pt x="19" y="480"/>
                  </a:cubicBezTo>
                  <a:cubicBezTo>
                    <a:pt x="49" y="503"/>
                    <a:pt x="86" y="511"/>
                    <a:pt x="123" y="511"/>
                  </a:cubicBezTo>
                  <a:cubicBezTo>
                    <a:pt x="155" y="511"/>
                    <a:pt x="187" y="505"/>
                    <a:pt x="216" y="500"/>
                  </a:cubicBezTo>
                  <a:cubicBezTo>
                    <a:pt x="234" y="498"/>
                    <a:pt x="253" y="497"/>
                    <a:pt x="271" y="497"/>
                  </a:cubicBezTo>
                  <a:cubicBezTo>
                    <a:pt x="328" y="497"/>
                    <a:pt x="387" y="507"/>
                    <a:pt x="443" y="507"/>
                  </a:cubicBezTo>
                  <a:cubicBezTo>
                    <a:pt x="476" y="507"/>
                    <a:pt x="509" y="503"/>
                    <a:pt x="541" y="491"/>
                  </a:cubicBezTo>
                  <a:cubicBezTo>
                    <a:pt x="578" y="491"/>
                    <a:pt x="615" y="485"/>
                    <a:pt x="643" y="467"/>
                  </a:cubicBezTo>
                  <a:cubicBezTo>
                    <a:pt x="759" y="387"/>
                    <a:pt x="561" y="232"/>
                    <a:pt x="516" y="176"/>
                  </a:cubicBezTo>
                  <a:cubicBezTo>
                    <a:pt x="482" y="131"/>
                    <a:pt x="394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0"/>
            <p:cNvSpPr/>
            <p:nvPr/>
          </p:nvSpPr>
          <p:spPr>
            <a:xfrm>
              <a:off x="664668" y="1269099"/>
              <a:ext cx="27757" cy="28520"/>
            </a:xfrm>
            <a:custGeom>
              <a:avLst/>
              <a:gdLst/>
              <a:ahLst/>
              <a:cxnLst/>
              <a:rect l="l" t="t" r="r" b="b"/>
              <a:pathLst>
                <a:path w="182" h="187" extrusionOk="0">
                  <a:moveTo>
                    <a:pt x="98" y="1"/>
                  </a:moveTo>
                  <a:cubicBezTo>
                    <a:pt x="72" y="1"/>
                    <a:pt x="46" y="16"/>
                    <a:pt x="33" y="38"/>
                  </a:cubicBezTo>
                  <a:cubicBezTo>
                    <a:pt x="25" y="53"/>
                    <a:pt x="19" y="68"/>
                    <a:pt x="14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8" y="181"/>
                    <a:pt x="143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6" y="118"/>
                    <a:pt x="176" y="117"/>
                  </a:cubicBezTo>
                  <a:cubicBezTo>
                    <a:pt x="182" y="102"/>
                    <a:pt x="182" y="90"/>
                    <a:pt x="180" y="74"/>
                  </a:cubicBezTo>
                  <a:cubicBezTo>
                    <a:pt x="178" y="64"/>
                    <a:pt x="174" y="55"/>
                    <a:pt x="169" y="48"/>
                  </a:cubicBezTo>
                  <a:cubicBezTo>
                    <a:pt x="163" y="38"/>
                    <a:pt x="157" y="31"/>
                    <a:pt x="152" y="25"/>
                  </a:cubicBezTo>
                  <a:cubicBezTo>
                    <a:pt x="137" y="10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0"/>
            <p:cNvSpPr/>
            <p:nvPr/>
          </p:nvSpPr>
          <p:spPr>
            <a:xfrm>
              <a:off x="506359" y="1270319"/>
              <a:ext cx="29130" cy="25927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97" y="0"/>
                  </a:moveTo>
                  <a:cubicBezTo>
                    <a:pt x="82" y="0"/>
                    <a:pt x="67" y="4"/>
                    <a:pt x="54" y="12"/>
                  </a:cubicBezTo>
                  <a:cubicBezTo>
                    <a:pt x="49" y="15"/>
                    <a:pt x="43" y="19"/>
                    <a:pt x="38" y="23"/>
                  </a:cubicBezTo>
                  <a:cubicBezTo>
                    <a:pt x="28" y="30"/>
                    <a:pt x="23" y="40"/>
                    <a:pt x="17" y="49"/>
                  </a:cubicBezTo>
                  <a:cubicBezTo>
                    <a:pt x="17" y="49"/>
                    <a:pt x="15" y="51"/>
                    <a:pt x="15" y="5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0" y="82"/>
                    <a:pt x="0" y="124"/>
                    <a:pt x="26" y="148"/>
                  </a:cubicBezTo>
                  <a:cubicBezTo>
                    <a:pt x="42" y="162"/>
                    <a:pt x="61" y="169"/>
                    <a:pt x="80" y="169"/>
                  </a:cubicBezTo>
                  <a:cubicBezTo>
                    <a:pt x="84" y="169"/>
                    <a:pt x="88" y="169"/>
                    <a:pt x="92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4" y="165"/>
                    <a:pt x="118" y="163"/>
                    <a:pt x="122" y="161"/>
                  </a:cubicBezTo>
                  <a:cubicBezTo>
                    <a:pt x="168" y="146"/>
                    <a:pt x="191" y="96"/>
                    <a:pt x="172" y="51"/>
                  </a:cubicBezTo>
                  <a:cubicBezTo>
                    <a:pt x="164" y="30"/>
                    <a:pt x="149" y="17"/>
                    <a:pt x="129" y="8"/>
                  </a:cubicBezTo>
                  <a:cubicBezTo>
                    <a:pt x="120" y="2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0"/>
            <p:cNvSpPr/>
            <p:nvPr/>
          </p:nvSpPr>
          <p:spPr>
            <a:xfrm>
              <a:off x="808944" y="1272759"/>
              <a:ext cx="30808" cy="28367"/>
            </a:xfrm>
            <a:custGeom>
              <a:avLst/>
              <a:gdLst/>
              <a:ahLst/>
              <a:cxnLst/>
              <a:rect l="l" t="t" r="r" b="b"/>
              <a:pathLst>
                <a:path w="202" h="186" extrusionOk="0">
                  <a:moveTo>
                    <a:pt x="109" y="1"/>
                  </a:moveTo>
                  <a:cubicBezTo>
                    <a:pt x="86" y="1"/>
                    <a:pt x="63" y="9"/>
                    <a:pt x="45" y="25"/>
                  </a:cubicBezTo>
                  <a:cubicBezTo>
                    <a:pt x="13" y="55"/>
                    <a:pt x="0" y="104"/>
                    <a:pt x="22" y="143"/>
                  </a:cubicBezTo>
                  <a:cubicBezTo>
                    <a:pt x="37" y="169"/>
                    <a:pt x="67" y="186"/>
                    <a:pt x="97" y="186"/>
                  </a:cubicBezTo>
                  <a:cubicBezTo>
                    <a:pt x="112" y="186"/>
                    <a:pt x="129" y="180"/>
                    <a:pt x="142" y="173"/>
                  </a:cubicBezTo>
                  <a:cubicBezTo>
                    <a:pt x="144" y="171"/>
                    <a:pt x="146" y="169"/>
                    <a:pt x="147" y="167"/>
                  </a:cubicBezTo>
                  <a:cubicBezTo>
                    <a:pt x="149" y="167"/>
                    <a:pt x="151" y="165"/>
                    <a:pt x="153" y="165"/>
                  </a:cubicBezTo>
                  <a:cubicBezTo>
                    <a:pt x="173" y="154"/>
                    <a:pt x="187" y="134"/>
                    <a:pt x="194" y="111"/>
                  </a:cubicBezTo>
                  <a:cubicBezTo>
                    <a:pt x="201" y="85"/>
                    <a:pt x="194" y="55"/>
                    <a:pt x="177" y="35"/>
                  </a:cubicBezTo>
                  <a:cubicBezTo>
                    <a:pt x="160" y="12"/>
                    <a:pt x="135" y="1"/>
                    <a:pt x="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0"/>
            <p:cNvSpPr/>
            <p:nvPr/>
          </p:nvSpPr>
          <p:spPr>
            <a:xfrm>
              <a:off x="879100" y="1135498"/>
              <a:ext cx="115909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3" y="305"/>
                  </a:cubicBezTo>
                  <a:cubicBezTo>
                    <a:pt x="528" y="321"/>
                    <a:pt x="560" y="346"/>
                    <a:pt x="566" y="368"/>
                  </a:cubicBezTo>
                  <a:cubicBezTo>
                    <a:pt x="579" y="377"/>
                    <a:pt x="580" y="385"/>
                    <a:pt x="577" y="390"/>
                  </a:cubicBezTo>
                  <a:lnTo>
                    <a:pt x="575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1" y="402"/>
                    <a:pt x="437" y="402"/>
                    <a:pt x="433" y="402"/>
                  </a:cubicBezTo>
                  <a:cubicBezTo>
                    <a:pt x="383" y="402"/>
                    <a:pt x="332" y="390"/>
                    <a:pt x="283" y="390"/>
                  </a:cubicBezTo>
                  <a:cubicBezTo>
                    <a:pt x="280" y="390"/>
                    <a:pt x="276" y="390"/>
                    <a:pt x="273" y="390"/>
                  </a:cubicBezTo>
                  <a:cubicBezTo>
                    <a:pt x="247" y="390"/>
                    <a:pt x="181" y="411"/>
                    <a:pt x="135" y="415"/>
                  </a:cubicBezTo>
                  <a:cubicBezTo>
                    <a:pt x="180" y="353"/>
                    <a:pt x="230" y="297"/>
                    <a:pt x="269" y="234"/>
                  </a:cubicBezTo>
                  <a:cubicBezTo>
                    <a:pt x="293" y="195"/>
                    <a:pt x="308" y="154"/>
                    <a:pt x="329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2" y="8"/>
                    <a:pt x="265" y="25"/>
                  </a:cubicBezTo>
                  <a:cubicBezTo>
                    <a:pt x="245" y="45"/>
                    <a:pt x="237" y="77"/>
                    <a:pt x="226" y="101"/>
                  </a:cubicBezTo>
                  <a:cubicBezTo>
                    <a:pt x="206" y="142"/>
                    <a:pt x="183" y="182"/>
                    <a:pt x="157" y="221"/>
                  </a:cubicBezTo>
                  <a:cubicBezTo>
                    <a:pt x="114" y="290"/>
                    <a:pt x="53" y="346"/>
                    <a:pt x="12" y="416"/>
                  </a:cubicBezTo>
                  <a:cubicBezTo>
                    <a:pt x="1" y="435"/>
                    <a:pt x="1" y="465"/>
                    <a:pt x="19" y="480"/>
                  </a:cubicBezTo>
                  <a:cubicBezTo>
                    <a:pt x="50" y="503"/>
                    <a:pt x="86" y="511"/>
                    <a:pt x="124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8" y="497"/>
                    <a:pt x="386" y="507"/>
                    <a:pt x="443" y="507"/>
                  </a:cubicBezTo>
                  <a:cubicBezTo>
                    <a:pt x="477" y="507"/>
                    <a:pt x="510" y="503"/>
                    <a:pt x="541" y="491"/>
                  </a:cubicBezTo>
                  <a:cubicBezTo>
                    <a:pt x="579" y="491"/>
                    <a:pt x="616" y="485"/>
                    <a:pt x="644" y="467"/>
                  </a:cubicBezTo>
                  <a:cubicBezTo>
                    <a:pt x="759" y="387"/>
                    <a:pt x="562" y="232"/>
                    <a:pt x="517" y="176"/>
                  </a:cubicBezTo>
                  <a:cubicBezTo>
                    <a:pt x="482" y="131"/>
                    <a:pt x="395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0"/>
            <p:cNvSpPr/>
            <p:nvPr/>
          </p:nvSpPr>
          <p:spPr>
            <a:xfrm>
              <a:off x="1143557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7" y="1"/>
                  </a:moveTo>
                  <a:cubicBezTo>
                    <a:pt x="71" y="1"/>
                    <a:pt x="47" y="16"/>
                    <a:pt x="34" y="38"/>
                  </a:cubicBezTo>
                  <a:cubicBezTo>
                    <a:pt x="25" y="53"/>
                    <a:pt x="21" y="68"/>
                    <a:pt x="15" y="85"/>
                  </a:cubicBezTo>
                  <a:cubicBezTo>
                    <a:pt x="0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9" y="181"/>
                    <a:pt x="144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6" y="120"/>
                    <a:pt x="176" y="118"/>
                    <a:pt x="178" y="117"/>
                  </a:cubicBezTo>
                  <a:cubicBezTo>
                    <a:pt x="183" y="102"/>
                    <a:pt x="183" y="90"/>
                    <a:pt x="181" y="74"/>
                  </a:cubicBezTo>
                  <a:cubicBezTo>
                    <a:pt x="179" y="64"/>
                    <a:pt x="174" y="55"/>
                    <a:pt x="170" y="48"/>
                  </a:cubicBezTo>
                  <a:cubicBezTo>
                    <a:pt x="165" y="38"/>
                    <a:pt x="159" y="31"/>
                    <a:pt x="152" y="25"/>
                  </a:cubicBezTo>
                  <a:cubicBezTo>
                    <a:pt x="138" y="10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0"/>
            <p:cNvSpPr/>
            <p:nvPr/>
          </p:nvSpPr>
          <p:spPr>
            <a:xfrm>
              <a:off x="985249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7" y="0"/>
                  </a:moveTo>
                  <a:cubicBezTo>
                    <a:pt x="82" y="0"/>
                    <a:pt x="69" y="4"/>
                    <a:pt x="56" y="12"/>
                  </a:cubicBezTo>
                  <a:cubicBezTo>
                    <a:pt x="50" y="15"/>
                    <a:pt x="45" y="19"/>
                    <a:pt x="39" y="23"/>
                  </a:cubicBezTo>
                  <a:cubicBezTo>
                    <a:pt x="30" y="30"/>
                    <a:pt x="22" y="40"/>
                    <a:pt x="17" y="49"/>
                  </a:cubicBezTo>
                  <a:lnTo>
                    <a:pt x="19" y="49"/>
                  </a:lnTo>
                  <a:cubicBezTo>
                    <a:pt x="17" y="49"/>
                    <a:pt x="17" y="51"/>
                    <a:pt x="17" y="51"/>
                  </a:cubicBezTo>
                  <a:cubicBezTo>
                    <a:pt x="17" y="53"/>
                    <a:pt x="15" y="53"/>
                    <a:pt x="15" y="53"/>
                  </a:cubicBezTo>
                  <a:cubicBezTo>
                    <a:pt x="0" y="82"/>
                    <a:pt x="2" y="124"/>
                    <a:pt x="28" y="148"/>
                  </a:cubicBezTo>
                  <a:cubicBezTo>
                    <a:pt x="43" y="162"/>
                    <a:pt x="63" y="169"/>
                    <a:pt x="82" y="169"/>
                  </a:cubicBezTo>
                  <a:cubicBezTo>
                    <a:pt x="86" y="169"/>
                    <a:pt x="89" y="169"/>
                    <a:pt x="93" y="168"/>
                  </a:cubicBezTo>
                  <a:cubicBezTo>
                    <a:pt x="99" y="168"/>
                    <a:pt x="104" y="168"/>
                    <a:pt x="110" y="166"/>
                  </a:cubicBezTo>
                  <a:cubicBezTo>
                    <a:pt x="114" y="165"/>
                    <a:pt x="119" y="163"/>
                    <a:pt x="123" y="161"/>
                  </a:cubicBezTo>
                  <a:cubicBezTo>
                    <a:pt x="168" y="146"/>
                    <a:pt x="192" y="96"/>
                    <a:pt x="173" y="51"/>
                  </a:cubicBezTo>
                  <a:cubicBezTo>
                    <a:pt x="164" y="30"/>
                    <a:pt x="151" y="17"/>
                    <a:pt x="131" y="8"/>
                  </a:cubicBezTo>
                  <a:cubicBezTo>
                    <a:pt x="119" y="2"/>
                    <a:pt x="110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0"/>
            <p:cNvSpPr/>
            <p:nvPr/>
          </p:nvSpPr>
          <p:spPr>
            <a:xfrm>
              <a:off x="1287682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6" y="9"/>
                    <a:pt x="47" y="25"/>
                  </a:cubicBezTo>
                  <a:cubicBezTo>
                    <a:pt x="16" y="55"/>
                    <a:pt x="1" y="104"/>
                    <a:pt x="25" y="143"/>
                  </a:cubicBezTo>
                  <a:cubicBezTo>
                    <a:pt x="40" y="169"/>
                    <a:pt x="68" y="186"/>
                    <a:pt x="98" y="186"/>
                  </a:cubicBezTo>
                  <a:cubicBezTo>
                    <a:pt x="114" y="186"/>
                    <a:pt x="131" y="180"/>
                    <a:pt x="144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2" y="167"/>
                    <a:pt x="154" y="165"/>
                    <a:pt x="156" y="165"/>
                  </a:cubicBezTo>
                  <a:cubicBezTo>
                    <a:pt x="176" y="154"/>
                    <a:pt x="189" y="134"/>
                    <a:pt x="197" y="111"/>
                  </a:cubicBezTo>
                  <a:cubicBezTo>
                    <a:pt x="204" y="85"/>
                    <a:pt x="197" y="55"/>
                    <a:pt x="180" y="35"/>
                  </a:cubicBezTo>
                  <a:cubicBezTo>
                    <a:pt x="162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0"/>
            <p:cNvSpPr/>
            <p:nvPr/>
          </p:nvSpPr>
          <p:spPr>
            <a:xfrm>
              <a:off x="1358295" y="1135498"/>
              <a:ext cx="115757" cy="77934"/>
            </a:xfrm>
            <a:custGeom>
              <a:avLst/>
              <a:gdLst/>
              <a:ahLst/>
              <a:cxnLst/>
              <a:rect l="l" t="t" r="r" b="b"/>
              <a:pathLst>
                <a:path w="759" h="511" extrusionOk="0">
                  <a:moveTo>
                    <a:pt x="328" y="113"/>
                  </a:moveTo>
                  <a:lnTo>
                    <a:pt x="341" y="120"/>
                  </a:lnTo>
                  <a:cubicBezTo>
                    <a:pt x="364" y="150"/>
                    <a:pt x="397" y="172"/>
                    <a:pt x="420" y="204"/>
                  </a:cubicBezTo>
                  <a:cubicBezTo>
                    <a:pt x="448" y="241"/>
                    <a:pt x="479" y="271"/>
                    <a:pt x="513" y="305"/>
                  </a:cubicBezTo>
                  <a:cubicBezTo>
                    <a:pt x="528" y="321"/>
                    <a:pt x="559" y="346"/>
                    <a:pt x="565" y="368"/>
                  </a:cubicBezTo>
                  <a:cubicBezTo>
                    <a:pt x="576" y="377"/>
                    <a:pt x="580" y="385"/>
                    <a:pt x="574" y="390"/>
                  </a:cubicBezTo>
                  <a:lnTo>
                    <a:pt x="573" y="390"/>
                  </a:lnTo>
                  <a:cubicBezTo>
                    <a:pt x="529" y="392"/>
                    <a:pt x="488" y="402"/>
                    <a:pt x="444" y="402"/>
                  </a:cubicBezTo>
                  <a:cubicBezTo>
                    <a:pt x="440" y="402"/>
                    <a:pt x="436" y="402"/>
                    <a:pt x="433" y="402"/>
                  </a:cubicBezTo>
                  <a:cubicBezTo>
                    <a:pt x="382" y="402"/>
                    <a:pt x="332" y="390"/>
                    <a:pt x="283" y="390"/>
                  </a:cubicBezTo>
                  <a:cubicBezTo>
                    <a:pt x="279" y="390"/>
                    <a:pt x="276" y="390"/>
                    <a:pt x="272" y="390"/>
                  </a:cubicBezTo>
                  <a:cubicBezTo>
                    <a:pt x="244" y="390"/>
                    <a:pt x="181" y="411"/>
                    <a:pt x="134" y="415"/>
                  </a:cubicBezTo>
                  <a:cubicBezTo>
                    <a:pt x="177" y="353"/>
                    <a:pt x="229" y="297"/>
                    <a:pt x="269" y="234"/>
                  </a:cubicBezTo>
                  <a:cubicBezTo>
                    <a:pt x="291" y="195"/>
                    <a:pt x="306" y="154"/>
                    <a:pt x="328" y="113"/>
                  </a:cubicBezTo>
                  <a:close/>
                  <a:moveTo>
                    <a:pt x="316" y="1"/>
                  </a:moveTo>
                  <a:cubicBezTo>
                    <a:pt x="298" y="1"/>
                    <a:pt x="280" y="8"/>
                    <a:pt x="263" y="25"/>
                  </a:cubicBezTo>
                  <a:cubicBezTo>
                    <a:pt x="244" y="45"/>
                    <a:pt x="237" y="77"/>
                    <a:pt x="226" y="101"/>
                  </a:cubicBezTo>
                  <a:cubicBezTo>
                    <a:pt x="205" y="142"/>
                    <a:pt x="181" y="182"/>
                    <a:pt x="157" y="221"/>
                  </a:cubicBezTo>
                  <a:cubicBezTo>
                    <a:pt x="112" y="290"/>
                    <a:pt x="50" y="346"/>
                    <a:pt x="9" y="416"/>
                  </a:cubicBezTo>
                  <a:cubicBezTo>
                    <a:pt x="0" y="435"/>
                    <a:pt x="0" y="465"/>
                    <a:pt x="19" y="480"/>
                  </a:cubicBezTo>
                  <a:cubicBezTo>
                    <a:pt x="48" y="503"/>
                    <a:pt x="84" y="511"/>
                    <a:pt x="122" y="511"/>
                  </a:cubicBezTo>
                  <a:cubicBezTo>
                    <a:pt x="153" y="511"/>
                    <a:pt x="186" y="505"/>
                    <a:pt x="216" y="500"/>
                  </a:cubicBezTo>
                  <a:cubicBezTo>
                    <a:pt x="234" y="498"/>
                    <a:pt x="252" y="497"/>
                    <a:pt x="270" y="497"/>
                  </a:cubicBezTo>
                  <a:cubicBezTo>
                    <a:pt x="327" y="497"/>
                    <a:pt x="385" y="507"/>
                    <a:pt x="441" y="507"/>
                  </a:cubicBezTo>
                  <a:cubicBezTo>
                    <a:pt x="474" y="507"/>
                    <a:pt x="507" y="503"/>
                    <a:pt x="539" y="491"/>
                  </a:cubicBezTo>
                  <a:cubicBezTo>
                    <a:pt x="578" y="491"/>
                    <a:pt x="615" y="485"/>
                    <a:pt x="643" y="467"/>
                  </a:cubicBezTo>
                  <a:cubicBezTo>
                    <a:pt x="759" y="387"/>
                    <a:pt x="559" y="232"/>
                    <a:pt x="517" y="176"/>
                  </a:cubicBezTo>
                  <a:cubicBezTo>
                    <a:pt x="482" y="131"/>
                    <a:pt x="394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0"/>
            <p:cNvSpPr/>
            <p:nvPr/>
          </p:nvSpPr>
          <p:spPr>
            <a:xfrm>
              <a:off x="1622752" y="1269099"/>
              <a:ext cx="27910" cy="28520"/>
            </a:xfrm>
            <a:custGeom>
              <a:avLst/>
              <a:gdLst/>
              <a:ahLst/>
              <a:cxnLst/>
              <a:rect l="l" t="t" r="r" b="b"/>
              <a:pathLst>
                <a:path w="183" h="187" extrusionOk="0">
                  <a:moveTo>
                    <a:pt x="97" y="1"/>
                  </a:moveTo>
                  <a:cubicBezTo>
                    <a:pt x="71" y="1"/>
                    <a:pt x="47" y="16"/>
                    <a:pt x="32" y="38"/>
                  </a:cubicBezTo>
                  <a:cubicBezTo>
                    <a:pt x="24" y="53"/>
                    <a:pt x="19" y="68"/>
                    <a:pt x="15" y="85"/>
                  </a:cubicBezTo>
                  <a:cubicBezTo>
                    <a:pt x="0" y="132"/>
                    <a:pt x="35" y="180"/>
                    <a:pt x="82" y="186"/>
                  </a:cubicBezTo>
                  <a:cubicBezTo>
                    <a:pt x="87" y="186"/>
                    <a:pt x="91" y="187"/>
                    <a:pt x="96" y="187"/>
                  </a:cubicBezTo>
                  <a:cubicBezTo>
                    <a:pt x="113" y="187"/>
                    <a:pt x="128" y="181"/>
                    <a:pt x="142" y="171"/>
                  </a:cubicBezTo>
                  <a:cubicBezTo>
                    <a:pt x="157" y="158"/>
                    <a:pt x="170" y="141"/>
                    <a:pt x="173" y="122"/>
                  </a:cubicBezTo>
                  <a:cubicBezTo>
                    <a:pt x="175" y="120"/>
                    <a:pt x="175" y="118"/>
                    <a:pt x="177" y="117"/>
                  </a:cubicBezTo>
                  <a:cubicBezTo>
                    <a:pt x="183" y="102"/>
                    <a:pt x="183" y="90"/>
                    <a:pt x="179" y="74"/>
                  </a:cubicBezTo>
                  <a:cubicBezTo>
                    <a:pt x="179" y="64"/>
                    <a:pt x="173" y="55"/>
                    <a:pt x="168" y="48"/>
                  </a:cubicBezTo>
                  <a:cubicBezTo>
                    <a:pt x="164" y="38"/>
                    <a:pt x="159" y="31"/>
                    <a:pt x="151" y="25"/>
                  </a:cubicBezTo>
                  <a:cubicBezTo>
                    <a:pt x="136" y="10"/>
                    <a:pt x="119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0"/>
            <p:cNvSpPr/>
            <p:nvPr/>
          </p:nvSpPr>
          <p:spPr>
            <a:xfrm>
              <a:off x="1464291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8" y="0"/>
                  </a:moveTo>
                  <a:cubicBezTo>
                    <a:pt x="83" y="0"/>
                    <a:pt x="70" y="4"/>
                    <a:pt x="56" y="12"/>
                  </a:cubicBezTo>
                  <a:cubicBezTo>
                    <a:pt x="49" y="15"/>
                    <a:pt x="45" y="19"/>
                    <a:pt x="40" y="23"/>
                  </a:cubicBezTo>
                  <a:cubicBezTo>
                    <a:pt x="30" y="30"/>
                    <a:pt x="23" y="40"/>
                    <a:pt x="17" y="49"/>
                  </a:cubicBezTo>
                  <a:cubicBezTo>
                    <a:pt x="17" y="49"/>
                    <a:pt x="17" y="51"/>
                    <a:pt x="17" y="5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" y="82"/>
                    <a:pt x="1" y="124"/>
                    <a:pt x="29" y="148"/>
                  </a:cubicBezTo>
                  <a:cubicBezTo>
                    <a:pt x="44" y="162"/>
                    <a:pt x="62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99" y="168"/>
                    <a:pt x="105" y="168"/>
                    <a:pt x="111" y="166"/>
                  </a:cubicBezTo>
                  <a:cubicBezTo>
                    <a:pt x="114" y="165"/>
                    <a:pt x="118" y="163"/>
                    <a:pt x="124" y="161"/>
                  </a:cubicBezTo>
                  <a:cubicBezTo>
                    <a:pt x="168" y="146"/>
                    <a:pt x="193" y="96"/>
                    <a:pt x="174" y="51"/>
                  </a:cubicBezTo>
                  <a:cubicBezTo>
                    <a:pt x="165" y="30"/>
                    <a:pt x="150" y="17"/>
                    <a:pt x="129" y="8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0"/>
            <p:cNvSpPr/>
            <p:nvPr/>
          </p:nvSpPr>
          <p:spPr>
            <a:xfrm>
              <a:off x="1766877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5" y="55"/>
                    <a:pt x="0" y="104"/>
                    <a:pt x="25" y="143"/>
                  </a:cubicBezTo>
                  <a:cubicBezTo>
                    <a:pt x="39" y="169"/>
                    <a:pt x="67" y="186"/>
                    <a:pt x="97" y="186"/>
                  </a:cubicBezTo>
                  <a:cubicBezTo>
                    <a:pt x="112" y="186"/>
                    <a:pt x="131" y="180"/>
                    <a:pt x="142" y="173"/>
                  </a:cubicBezTo>
                  <a:cubicBezTo>
                    <a:pt x="146" y="171"/>
                    <a:pt x="148" y="169"/>
                    <a:pt x="149" y="167"/>
                  </a:cubicBezTo>
                  <a:cubicBezTo>
                    <a:pt x="151" y="167"/>
                    <a:pt x="153" y="165"/>
                    <a:pt x="153" y="165"/>
                  </a:cubicBezTo>
                  <a:cubicBezTo>
                    <a:pt x="174" y="154"/>
                    <a:pt x="189" y="134"/>
                    <a:pt x="194" y="111"/>
                  </a:cubicBezTo>
                  <a:cubicBezTo>
                    <a:pt x="204" y="85"/>
                    <a:pt x="196" y="55"/>
                    <a:pt x="179" y="35"/>
                  </a:cubicBezTo>
                  <a:cubicBezTo>
                    <a:pt x="161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0"/>
            <p:cNvSpPr/>
            <p:nvPr/>
          </p:nvSpPr>
          <p:spPr>
            <a:xfrm>
              <a:off x="1837032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31" y="113"/>
                  </a:moveTo>
                  <a:lnTo>
                    <a:pt x="344" y="120"/>
                  </a:lnTo>
                  <a:cubicBezTo>
                    <a:pt x="366" y="150"/>
                    <a:pt x="400" y="172"/>
                    <a:pt x="422" y="204"/>
                  </a:cubicBezTo>
                  <a:cubicBezTo>
                    <a:pt x="450" y="241"/>
                    <a:pt x="482" y="271"/>
                    <a:pt x="514" y="305"/>
                  </a:cubicBezTo>
                  <a:cubicBezTo>
                    <a:pt x="530" y="321"/>
                    <a:pt x="560" y="346"/>
                    <a:pt x="566" y="368"/>
                  </a:cubicBezTo>
                  <a:cubicBezTo>
                    <a:pt x="579" y="377"/>
                    <a:pt x="583" y="385"/>
                    <a:pt x="577" y="390"/>
                  </a:cubicBezTo>
                  <a:lnTo>
                    <a:pt x="575" y="390"/>
                  </a:lnTo>
                  <a:cubicBezTo>
                    <a:pt x="530" y="392"/>
                    <a:pt x="489" y="402"/>
                    <a:pt x="444" y="402"/>
                  </a:cubicBezTo>
                  <a:cubicBezTo>
                    <a:pt x="441" y="402"/>
                    <a:pt x="437" y="402"/>
                    <a:pt x="433" y="402"/>
                  </a:cubicBezTo>
                  <a:cubicBezTo>
                    <a:pt x="385" y="402"/>
                    <a:pt x="334" y="390"/>
                    <a:pt x="284" y="390"/>
                  </a:cubicBezTo>
                  <a:cubicBezTo>
                    <a:pt x="280" y="390"/>
                    <a:pt x="277" y="390"/>
                    <a:pt x="273" y="390"/>
                  </a:cubicBezTo>
                  <a:cubicBezTo>
                    <a:pt x="247" y="390"/>
                    <a:pt x="182" y="411"/>
                    <a:pt x="137" y="415"/>
                  </a:cubicBezTo>
                  <a:cubicBezTo>
                    <a:pt x="180" y="353"/>
                    <a:pt x="232" y="297"/>
                    <a:pt x="271" y="234"/>
                  </a:cubicBezTo>
                  <a:cubicBezTo>
                    <a:pt x="294" y="195"/>
                    <a:pt x="308" y="154"/>
                    <a:pt x="329" y="113"/>
                  </a:cubicBezTo>
                  <a:close/>
                  <a:moveTo>
                    <a:pt x="318" y="1"/>
                  </a:moveTo>
                  <a:cubicBezTo>
                    <a:pt x="299" y="1"/>
                    <a:pt x="282" y="8"/>
                    <a:pt x="266" y="25"/>
                  </a:cubicBezTo>
                  <a:cubicBezTo>
                    <a:pt x="247" y="45"/>
                    <a:pt x="239" y="77"/>
                    <a:pt x="228" y="101"/>
                  </a:cubicBezTo>
                  <a:cubicBezTo>
                    <a:pt x="208" y="142"/>
                    <a:pt x="184" y="182"/>
                    <a:pt x="159" y="221"/>
                  </a:cubicBezTo>
                  <a:cubicBezTo>
                    <a:pt x="115" y="290"/>
                    <a:pt x="53" y="346"/>
                    <a:pt x="12" y="416"/>
                  </a:cubicBezTo>
                  <a:cubicBezTo>
                    <a:pt x="1" y="435"/>
                    <a:pt x="3" y="465"/>
                    <a:pt x="19" y="480"/>
                  </a:cubicBezTo>
                  <a:cubicBezTo>
                    <a:pt x="50" y="503"/>
                    <a:pt x="87" y="511"/>
                    <a:pt x="124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9" y="497"/>
                    <a:pt x="387" y="507"/>
                    <a:pt x="443" y="507"/>
                  </a:cubicBezTo>
                  <a:cubicBezTo>
                    <a:pt x="477" y="507"/>
                    <a:pt x="510" y="503"/>
                    <a:pt x="541" y="491"/>
                  </a:cubicBezTo>
                  <a:cubicBezTo>
                    <a:pt x="581" y="491"/>
                    <a:pt x="616" y="485"/>
                    <a:pt x="644" y="467"/>
                  </a:cubicBezTo>
                  <a:cubicBezTo>
                    <a:pt x="760" y="387"/>
                    <a:pt x="562" y="232"/>
                    <a:pt x="517" y="176"/>
                  </a:cubicBezTo>
                  <a:cubicBezTo>
                    <a:pt x="483" y="131"/>
                    <a:pt x="395" y="1"/>
                    <a:pt x="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0"/>
            <p:cNvSpPr/>
            <p:nvPr/>
          </p:nvSpPr>
          <p:spPr>
            <a:xfrm>
              <a:off x="2101794" y="1269099"/>
              <a:ext cx="27757" cy="28520"/>
            </a:xfrm>
            <a:custGeom>
              <a:avLst/>
              <a:gdLst/>
              <a:ahLst/>
              <a:cxnLst/>
              <a:rect l="l" t="t" r="r" b="b"/>
              <a:pathLst>
                <a:path w="182" h="187" extrusionOk="0">
                  <a:moveTo>
                    <a:pt x="98" y="1"/>
                  </a:moveTo>
                  <a:cubicBezTo>
                    <a:pt x="71" y="1"/>
                    <a:pt x="45" y="16"/>
                    <a:pt x="32" y="38"/>
                  </a:cubicBezTo>
                  <a:cubicBezTo>
                    <a:pt x="25" y="53"/>
                    <a:pt x="19" y="68"/>
                    <a:pt x="15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7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6" y="118"/>
                    <a:pt x="176" y="117"/>
                  </a:cubicBezTo>
                  <a:cubicBezTo>
                    <a:pt x="181" y="102"/>
                    <a:pt x="181" y="90"/>
                    <a:pt x="180" y="74"/>
                  </a:cubicBezTo>
                  <a:cubicBezTo>
                    <a:pt x="178" y="64"/>
                    <a:pt x="174" y="55"/>
                    <a:pt x="168" y="48"/>
                  </a:cubicBezTo>
                  <a:cubicBezTo>
                    <a:pt x="163" y="38"/>
                    <a:pt x="157" y="31"/>
                    <a:pt x="152" y="25"/>
                  </a:cubicBezTo>
                  <a:cubicBezTo>
                    <a:pt x="137" y="10"/>
                    <a:pt x="120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0"/>
            <p:cNvSpPr/>
            <p:nvPr/>
          </p:nvSpPr>
          <p:spPr>
            <a:xfrm>
              <a:off x="1943486" y="1270319"/>
              <a:ext cx="29130" cy="25927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97" y="0"/>
                  </a:moveTo>
                  <a:cubicBezTo>
                    <a:pt x="82" y="0"/>
                    <a:pt x="67" y="4"/>
                    <a:pt x="56" y="12"/>
                  </a:cubicBezTo>
                  <a:cubicBezTo>
                    <a:pt x="49" y="15"/>
                    <a:pt x="43" y="19"/>
                    <a:pt x="37" y="23"/>
                  </a:cubicBezTo>
                  <a:cubicBezTo>
                    <a:pt x="28" y="30"/>
                    <a:pt x="22" y="40"/>
                    <a:pt x="17" y="49"/>
                  </a:cubicBezTo>
                  <a:cubicBezTo>
                    <a:pt x="17" y="49"/>
                    <a:pt x="15" y="51"/>
                    <a:pt x="15" y="5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0" y="82"/>
                    <a:pt x="0" y="124"/>
                    <a:pt x="26" y="148"/>
                  </a:cubicBezTo>
                  <a:cubicBezTo>
                    <a:pt x="42" y="162"/>
                    <a:pt x="61" y="169"/>
                    <a:pt x="81" y="169"/>
                  </a:cubicBezTo>
                  <a:cubicBezTo>
                    <a:pt x="85" y="169"/>
                    <a:pt x="89" y="169"/>
                    <a:pt x="93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4" y="165"/>
                    <a:pt x="118" y="163"/>
                    <a:pt x="121" y="161"/>
                  </a:cubicBezTo>
                  <a:cubicBezTo>
                    <a:pt x="168" y="146"/>
                    <a:pt x="190" y="96"/>
                    <a:pt x="172" y="51"/>
                  </a:cubicBezTo>
                  <a:cubicBezTo>
                    <a:pt x="164" y="30"/>
                    <a:pt x="149" y="17"/>
                    <a:pt x="129" y="8"/>
                  </a:cubicBezTo>
                  <a:cubicBezTo>
                    <a:pt x="119" y="2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0"/>
            <p:cNvSpPr/>
            <p:nvPr/>
          </p:nvSpPr>
          <p:spPr>
            <a:xfrm>
              <a:off x="2245919" y="1272759"/>
              <a:ext cx="31265" cy="28367"/>
            </a:xfrm>
            <a:custGeom>
              <a:avLst/>
              <a:gdLst/>
              <a:ahLst/>
              <a:cxnLst/>
              <a:rect l="l" t="t" r="r" b="b"/>
              <a:pathLst>
                <a:path w="205" h="186" extrusionOk="0">
                  <a:moveTo>
                    <a:pt x="110" y="1"/>
                  </a:moveTo>
                  <a:cubicBezTo>
                    <a:pt x="88" y="1"/>
                    <a:pt x="66" y="9"/>
                    <a:pt x="47" y="25"/>
                  </a:cubicBezTo>
                  <a:cubicBezTo>
                    <a:pt x="14" y="55"/>
                    <a:pt x="1" y="104"/>
                    <a:pt x="23" y="143"/>
                  </a:cubicBezTo>
                  <a:cubicBezTo>
                    <a:pt x="38" y="169"/>
                    <a:pt x="68" y="186"/>
                    <a:pt x="98" y="186"/>
                  </a:cubicBezTo>
                  <a:cubicBezTo>
                    <a:pt x="113" y="186"/>
                    <a:pt x="129" y="180"/>
                    <a:pt x="143" y="173"/>
                  </a:cubicBezTo>
                  <a:cubicBezTo>
                    <a:pt x="144" y="171"/>
                    <a:pt x="146" y="169"/>
                    <a:pt x="150" y="167"/>
                  </a:cubicBezTo>
                  <a:cubicBezTo>
                    <a:pt x="150" y="167"/>
                    <a:pt x="152" y="165"/>
                    <a:pt x="154" y="165"/>
                  </a:cubicBezTo>
                  <a:cubicBezTo>
                    <a:pt x="174" y="154"/>
                    <a:pt x="187" y="134"/>
                    <a:pt x="195" y="111"/>
                  </a:cubicBezTo>
                  <a:cubicBezTo>
                    <a:pt x="204" y="85"/>
                    <a:pt x="195" y="55"/>
                    <a:pt x="178" y="35"/>
                  </a:cubicBezTo>
                  <a:cubicBezTo>
                    <a:pt x="161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0"/>
            <p:cNvSpPr/>
            <p:nvPr/>
          </p:nvSpPr>
          <p:spPr>
            <a:xfrm>
              <a:off x="2316227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8" y="113"/>
                  </a:moveTo>
                  <a:lnTo>
                    <a:pt x="343" y="120"/>
                  </a:lnTo>
                  <a:cubicBezTo>
                    <a:pt x="364" y="150"/>
                    <a:pt x="397" y="172"/>
                    <a:pt x="420" y="204"/>
                  </a:cubicBezTo>
                  <a:cubicBezTo>
                    <a:pt x="448" y="241"/>
                    <a:pt x="480" y="271"/>
                    <a:pt x="513" y="305"/>
                  </a:cubicBezTo>
                  <a:cubicBezTo>
                    <a:pt x="528" y="321"/>
                    <a:pt x="560" y="346"/>
                    <a:pt x="565" y="368"/>
                  </a:cubicBezTo>
                  <a:cubicBezTo>
                    <a:pt x="578" y="377"/>
                    <a:pt x="582" y="385"/>
                    <a:pt x="576" y="390"/>
                  </a:cubicBezTo>
                  <a:lnTo>
                    <a:pt x="575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7" y="402"/>
                    <a:pt x="433" y="402"/>
                  </a:cubicBezTo>
                  <a:cubicBezTo>
                    <a:pt x="382" y="402"/>
                    <a:pt x="334" y="390"/>
                    <a:pt x="283" y="390"/>
                  </a:cubicBezTo>
                  <a:cubicBezTo>
                    <a:pt x="280" y="390"/>
                    <a:pt x="276" y="390"/>
                    <a:pt x="273" y="390"/>
                  </a:cubicBezTo>
                  <a:cubicBezTo>
                    <a:pt x="246" y="390"/>
                    <a:pt x="181" y="411"/>
                    <a:pt x="135" y="415"/>
                  </a:cubicBezTo>
                  <a:cubicBezTo>
                    <a:pt x="179" y="353"/>
                    <a:pt x="232" y="297"/>
                    <a:pt x="269" y="234"/>
                  </a:cubicBezTo>
                  <a:cubicBezTo>
                    <a:pt x="293" y="195"/>
                    <a:pt x="308" y="154"/>
                    <a:pt x="328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5" y="45"/>
                    <a:pt x="239" y="77"/>
                    <a:pt x="226" y="101"/>
                  </a:cubicBezTo>
                  <a:cubicBezTo>
                    <a:pt x="207" y="142"/>
                    <a:pt x="183" y="182"/>
                    <a:pt x="159" y="221"/>
                  </a:cubicBezTo>
                  <a:cubicBezTo>
                    <a:pt x="114" y="290"/>
                    <a:pt x="53" y="346"/>
                    <a:pt x="12" y="416"/>
                  </a:cubicBezTo>
                  <a:cubicBezTo>
                    <a:pt x="0" y="435"/>
                    <a:pt x="2" y="465"/>
                    <a:pt x="19" y="480"/>
                  </a:cubicBezTo>
                  <a:cubicBezTo>
                    <a:pt x="49" y="503"/>
                    <a:pt x="86" y="511"/>
                    <a:pt x="124" y="511"/>
                  </a:cubicBezTo>
                  <a:cubicBezTo>
                    <a:pt x="155" y="511"/>
                    <a:pt x="187" y="505"/>
                    <a:pt x="217" y="500"/>
                  </a:cubicBezTo>
                  <a:cubicBezTo>
                    <a:pt x="234" y="498"/>
                    <a:pt x="252" y="497"/>
                    <a:pt x="270" y="497"/>
                  </a:cubicBezTo>
                  <a:cubicBezTo>
                    <a:pt x="328" y="497"/>
                    <a:pt x="386" y="507"/>
                    <a:pt x="442" y="507"/>
                  </a:cubicBezTo>
                  <a:cubicBezTo>
                    <a:pt x="476" y="507"/>
                    <a:pt x="509" y="503"/>
                    <a:pt x="541" y="491"/>
                  </a:cubicBezTo>
                  <a:cubicBezTo>
                    <a:pt x="578" y="491"/>
                    <a:pt x="616" y="485"/>
                    <a:pt x="644" y="467"/>
                  </a:cubicBezTo>
                  <a:cubicBezTo>
                    <a:pt x="759" y="387"/>
                    <a:pt x="562" y="232"/>
                    <a:pt x="517" y="176"/>
                  </a:cubicBezTo>
                  <a:cubicBezTo>
                    <a:pt x="482" y="131"/>
                    <a:pt x="395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0"/>
            <p:cNvSpPr/>
            <p:nvPr/>
          </p:nvSpPr>
          <p:spPr>
            <a:xfrm>
              <a:off x="2580684" y="1269099"/>
              <a:ext cx="27910" cy="28520"/>
            </a:xfrm>
            <a:custGeom>
              <a:avLst/>
              <a:gdLst/>
              <a:ahLst/>
              <a:cxnLst/>
              <a:rect l="l" t="t" r="r" b="b"/>
              <a:pathLst>
                <a:path w="183" h="187" extrusionOk="0">
                  <a:moveTo>
                    <a:pt x="99" y="1"/>
                  </a:moveTo>
                  <a:cubicBezTo>
                    <a:pt x="71" y="1"/>
                    <a:pt x="47" y="16"/>
                    <a:pt x="34" y="38"/>
                  </a:cubicBezTo>
                  <a:cubicBezTo>
                    <a:pt x="24" y="53"/>
                    <a:pt x="21" y="68"/>
                    <a:pt x="15" y="85"/>
                  </a:cubicBezTo>
                  <a:cubicBezTo>
                    <a:pt x="0" y="132"/>
                    <a:pt x="38" y="180"/>
                    <a:pt x="82" y="186"/>
                  </a:cubicBezTo>
                  <a:cubicBezTo>
                    <a:pt x="87" y="186"/>
                    <a:pt x="91" y="187"/>
                    <a:pt x="96" y="187"/>
                  </a:cubicBezTo>
                  <a:cubicBezTo>
                    <a:pt x="113" y="187"/>
                    <a:pt x="129" y="181"/>
                    <a:pt x="144" y="171"/>
                  </a:cubicBezTo>
                  <a:cubicBezTo>
                    <a:pt x="159" y="158"/>
                    <a:pt x="170" y="141"/>
                    <a:pt x="174" y="122"/>
                  </a:cubicBezTo>
                  <a:cubicBezTo>
                    <a:pt x="176" y="120"/>
                    <a:pt x="177" y="118"/>
                    <a:pt x="177" y="117"/>
                  </a:cubicBezTo>
                  <a:cubicBezTo>
                    <a:pt x="183" y="102"/>
                    <a:pt x="183" y="90"/>
                    <a:pt x="181" y="74"/>
                  </a:cubicBezTo>
                  <a:cubicBezTo>
                    <a:pt x="179" y="64"/>
                    <a:pt x="174" y="55"/>
                    <a:pt x="170" y="48"/>
                  </a:cubicBezTo>
                  <a:cubicBezTo>
                    <a:pt x="164" y="38"/>
                    <a:pt x="159" y="31"/>
                    <a:pt x="151" y="25"/>
                  </a:cubicBezTo>
                  <a:cubicBezTo>
                    <a:pt x="138" y="10"/>
                    <a:pt x="120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0"/>
            <p:cNvSpPr/>
            <p:nvPr/>
          </p:nvSpPr>
          <p:spPr>
            <a:xfrm>
              <a:off x="2422224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100" y="0"/>
                  </a:moveTo>
                  <a:cubicBezTo>
                    <a:pt x="85" y="0"/>
                    <a:pt x="70" y="4"/>
                    <a:pt x="57" y="12"/>
                  </a:cubicBezTo>
                  <a:cubicBezTo>
                    <a:pt x="51" y="15"/>
                    <a:pt x="46" y="19"/>
                    <a:pt x="40" y="23"/>
                  </a:cubicBezTo>
                  <a:cubicBezTo>
                    <a:pt x="31" y="30"/>
                    <a:pt x="23" y="40"/>
                    <a:pt x="19" y="49"/>
                  </a:cubicBezTo>
                  <a:cubicBezTo>
                    <a:pt x="18" y="49"/>
                    <a:pt x="18" y="51"/>
                    <a:pt x="18" y="51"/>
                  </a:cubicBezTo>
                  <a:cubicBezTo>
                    <a:pt x="18" y="53"/>
                    <a:pt x="18" y="53"/>
                    <a:pt x="16" y="53"/>
                  </a:cubicBezTo>
                  <a:cubicBezTo>
                    <a:pt x="1" y="82"/>
                    <a:pt x="3" y="124"/>
                    <a:pt x="29" y="148"/>
                  </a:cubicBezTo>
                  <a:cubicBezTo>
                    <a:pt x="44" y="162"/>
                    <a:pt x="64" y="169"/>
                    <a:pt x="83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100" y="168"/>
                    <a:pt x="107" y="168"/>
                    <a:pt x="111" y="166"/>
                  </a:cubicBezTo>
                  <a:cubicBezTo>
                    <a:pt x="116" y="165"/>
                    <a:pt x="120" y="163"/>
                    <a:pt x="124" y="161"/>
                  </a:cubicBezTo>
                  <a:cubicBezTo>
                    <a:pt x="169" y="146"/>
                    <a:pt x="193" y="96"/>
                    <a:pt x="174" y="51"/>
                  </a:cubicBezTo>
                  <a:cubicBezTo>
                    <a:pt x="165" y="30"/>
                    <a:pt x="152" y="17"/>
                    <a:pt x="131" y="8"/>
                  </a:cubicBezTo>
                  <a:cubicBezTo>
                    <a:pt x="120" y="2"/>
                    <a:pt x="111" y="0"/>
                    <a:pt x="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0"/>
            <p:cNvSpPr/>
            <p:nvPr/>
          </p:nvSpPr>
          <p:spPr>
            <a:xfrm>
              <a:off x="2724809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5" y="55"/>
                    <a:pt x="1" y="104"/>
                    <a:pt x="25" y="143"/>
                  </a:cubicBezTo>
                  <a:cubicBezTo>
                    <a:pt x="40" y="169"/>
                    <a:pt x="68" y="186"/>
                    <a:pt x="99" y="186"/>
                  </a:cubicBezTo>
                  <a:cubicBezTo>
                    <a:pt x="114" y="186"/>
                    <a:pt x="131" y="180"/>
                    <a:pt x="144" y="173"/>
                  </a:cubicBezTo>
                  <a:cubicBezTo>
                    <a:pt x="146" y="171"/>
                    <a:pt x="148" y="169"/>
                    <a:pt x="150" y="167"/>
                  </a:cubicBezTo>
                  <a:cubicBezTo>
                    <a:pt x="152" y="167"/>
                    <a:pt x="153" y="165"/>
                    <a:pt x="155" y="165"/>
                  </a:cubicBezTo>
                  <a:cubicBezTo>
                    <a:pt x="176" y="154"/>
                    <a:pt x="189" y="134"/>
                    <a:pt x="196" y="111"/>
                  </a:cubicBezTo>
                  <a:cubicBezTo>
                    <a:pt x="204" y="85"/>
                    <a:pt x="196" y="55"/>
                    <a:pt x="180" y="35"/>
                  </a:cubicBezTo>
                  <a:cubicBezTo>
                    <a:pt x="162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0"/>
            <p:cNvSpPr/>
            <p:nvPr/>
          </p:nvSpPr>
          <p:spPr>
            <a:xfrm>
              <a:off x="2795269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4" y="305"/>
                  </a:cubicBezTo>
                  <a:cubicBezTo>
                    <a:pt x="529" y="321"/>
                    <a:pt x="560" y="346"/>
                    <a:pt x="566" y="368"/>
                  </a:cubicBezTo>
                  <a:cubicBezTo>
                    <a:pt x="579" y="377"/>
                    <a:pt x="581" y="385"/>
                    <a:pt x="575" y="390"/>
                  </a:cubicBezTo>
                  <a:cubicBezTo>
                    <a:pt x="530" y="392"/>
                    <a:pt x="489" y="402"/>
                    <a:pt x="444" y="402"/>
                  </a:cubicBezTo>
                  <a:cubicBezTo>
                    <a:pt x="441" y="402"/>
                    <a:pt x="437" y="402"/>
                    <a:pt x="433" y="402"/>
                  </a:cubicBezTo>
                  <a:cubicBezTo>
                    <a:pt x="383" y="402"/>
                    <a:pt x="333" y="390"/>
                    <a:pt x="284" y="390"/>
                  </a:cubicBezTo>
                  <a:cubicBezTo>
                    <a:pt x="280" y="390"/>
                    <a:pt x="277" y="390"/>
                    <a:pt x="273" y="390"/>
                  </a:cubicBezTo>
                  <a:cubicBezTo>
                    <a:pt x="245" y="390"/>
                    <a:pt x="182" y="411"/>
                    <a:pt x="135" y="415"/>
                  </a:cubicBezTo>
                  <a:cubicBezTo>
                    <a:pt x="178" y="353"/>
                    <a:pt x="230" y="297"/>
                    <a:pt x="269" y="234"/>
                  </a:cubicBezTo>
                  <a:cubicBezTo>
                    <a:pt x="292" y="195"/>
                    <a:pt x="307" y="154"/>
                    <a:pt x="329" y="113"/>
                  </a:cubicBezTo>
                  <a:close/>
                  <a:moveTo>
                    <a:pt x="318" y="1"/>
                  </a:moveTo>
                  <a:cubicBezTo>
                    <a:pt x="300" y="1"/>
                    <a:pt x="282" y="8"/>
                    <a:pt x="266" y="25"/>
                  </a:cubicBezTo>
                  <a:cubicBezTo>
                    <a:pt x="245" y="45"/>
                    <a:pt x="238" y="77"/>
                    <a:pt x="226" y="101"/>
                  </a:cubicBezTo>
                  <a:cubicBezTo>
                    <a:pt x="206" y="142"/>
                    <a:pt x="182" y="182"/>
                    <a:pt x="158" y="221"/>
                  </a:cubicBezTo>
                  <a:cubicBezTo>
                    <a:pt x="115" y="290"/>
                    <a:pt x="51" y="346"/>
                    <a:pt x="10" y="416"/>
                  </a:cubicBezTo>
                  <a:cubicBezTo>
                    <a:pt x="1" y="435"/>
                    <a:pt x="1" y="465"/>
                    <a:pt x="20" y="480"/>
                  </a:cubicBezTo>
                  <a:cubicBezTo>
                    <a:pt x="49" y="503"/>
                    <a:pt x="85" y="511"/>
                    <a:pt x="123" y="511"/>
                  </a:cubicBezTo>
                  <a:cubicBezTo>
                    <a:pt x="154" y="511"/>
                    <a:pt x="187" y="505"/>
                    <a:pt x="217" y="500"/>
                  </a:cubicBezTo>
                  <a:cubicBezTo>
                    <a:pt x="235" y="498"/>
                    <a:pt x="253" y="497"/>
                    <a:pt x="271" y="497"/>
                  </a:cubicBezTo>
                  <a:cubicBezTo>
                    <a:pt x="328" y="497"/>
                    <a:pt x="386" y="507"/>
                    <a:pt x="442" y="507"/>
                  </a:cubicBezTo>
                  <a:cubicBezTo>
                    <a:pt x="475" y="507"/>
                    <a:pt x="508" y="503"/>
                    <a:pt x="540" y="491"/>
                  </a:cubicBezTo>
                  <a:cubicBezTo>
                    <a:pt x="579" y="491"/>
                    <a:pt x="616" y="485"/>
                    <a:pt x="644" y="467"/>
                  </a:cubicBezTo>
                  <a:cubicBezTo>
                    <a:pt x="760" y="387"/>
                    <a:pt x="560" y="232"/>
                    <a:pt x="517" y="176"/>
                  </a:cubicBezTo>
                  <a:cubicBezTo>
                    <a:pt x="483" y="131"/>
                    <a:pt x="395" y="1"/>
                    <a:pt x="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0"/>
            <p:cNvSpPr/>
            <p:nvPr/>
          </p:nvSpPr>
          <p:spPr>
            <a:xfrm>
              <a:off x="3059726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8" y="1"/>
                  </a:moveTo>
                  <a:cubicBezTo>
                    <a:pt x="72" y="1"/>
                    <a:pt x="47" y="16"/>
                    <a:pt x="34" y="38"/>
                  </a:cubicBezTo>
                  <a:cubicBezTo>
                    <a:pt x="25" y="53"/>
                    <a:pt x="21" y="68"/>
                    <a:pt x="16" y="85"/>
                  </a:cubicBezTo>
                  <a:cubicBezTo>
                    <a:pt x="1" y="132"/>
                    <a:pt x="36" y="180"/>
                    <a:pt x="83" y="186"/>
                  </a:cubicBezTo>
                  <a:cubicBezTo>
                    <a:pt x="87" y="186"/>
                    <a:pt x="92" y="187"/>
                    <a:pt x="96" y="187"/>
                  </a:cubicBezTo>
                  <a:cubicBezTo>
                    <a:pt x="113" y="187"/>
                    <a:pt x="129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6" y="120"/>
                    <a:pt x="176" y="118"/>
                    <a:pt x="178" y="117"/>
                  </a:cubicBezTo>
                  <a:cubicBezTo>
                    <a:pt x="184" y="102"/>
                    <a:pt x="184" y="90"/>
                    <a:pt x="180" y="74"/>
                  </a:cubicBezTo>
                  <a:cubicBezTo>
                    <a:pt x="180" y="64"/>
                    <a:pt x="174" y="55"/>
                    <a:pt x="170" y="48"/>
                  </a:cubicBezTo>
                  <a:cubicBezTo>
                    <a:pt x="165" y="38"/>
                    <a:pt x="159" y="31"/>
                    <a:pt x="152" y="25"/>
                  </a:cubicBezTo>
                  <a:cubicBezTo>
                    <a:pt x="139" y="10"/>
                    <a:pt x="120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0"/>
            <p:cNvSpPr/>
            <p:nvPr/>
          </p:nvSpPr>
          <p:spPr>
            <a:xfrm>
              <a:off x="2901418" y="1270319"/>
              <a:ext cx="29435" cy="25927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97" y="0"/>
                  </a:moveTo>
                  <a:cubicBezTo>
                    <a:pt x="82" y="0"/>
                    <a:pt x="69" y="4"/>
                    <a:pt x="56" y="12"/>
                  </a:cubicBezTo>
                  <a:cubicBezTo>
                    <a:pt x="49" y="15"/>
                    <a:pt x="45" y="19"/>
                    <a:pt x="39" y="23"/>
                  </a:cubicBezTo>
                  <a:cubicBezTo>
                    <a:pt x="30" y="30"/>
                    <a:pt x="23" y="40"/>
                    <a:pt x="17" y="49"/>
                  </a:cubicBezTo>
                  <a:cubicBezTo>
                    <a:pt x="17" y="49"/>
                    <a:pt x="17" y="51"/>
                    <a:pt x="17" y="5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0" y="82"/>
                    <a:pt x="0" y="124"/>
                    <a:pt x="28" y="148"/>
                  </a:cubicBezTo>
                  <a:cubicBezTo>
                    <a:pt x="44" y="162"/>
                    <a:pt x="62" y="169"/>
                    <a:pt x="81" y="169"/>
                  </a:cubicBezTo>
                  <a:cubicBezTo>
                    <a:pt x="85" y="169"/>
                    <a:pt x="89" y="169"/>
                    <a:pt x="94" y="168"/>
                  </a:cubicBezTo>
                  <a:cubicBezTo>
                    <a:pt x="99" y="168"/>
                    <a:pt x="105" y="168"/>
                    <a:pt x="110" y="166"/>
                  </a:cubicBezTo>
                  <a:cubicBezTo>
                    <a:pt x="114" y="165"/>
                    <a:pt x="120" y="163"/>
                    <a:pt x="123" y="161"/>
                  </a:cubicBezTo>
                  <a:cubicBezTo>
                    <a:pt x="168" y="146"/>
                    <a:pt x="192" y="96"/>
                    <a:pt x="174" y="51"/>
                  </a:cubicBezTo>
                  <a:cubicBezTo>
                    <a:pt x="164" y="30"/>
                    <a:pt x="149" y="17"/>
                    <a:pt x="129" y="8"/>
                  </a:cubicBezTo>
                  <a:cubicBezTo>
                    <a:pt x="120" y="2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0"/>
            <p:cNvSpPr/>
            <p:nvPr/>
          </p:nvSpPr>
          <p:spPr>
            <a:xfrm>
              <a:off x="3204003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7" y="1"/>
                    <a:pt x="65" y="9"/>
                    <a:pt x="47" y="25"/>
                  </a:cubicBezTo>
                  <a:cubicBezTo>
                    <a:pt x="15" y="55"/>
                    <a:pt x="0" y="104"/>
                    <a:pt x="24" y="143"/>
                  </a:cubicBezTo>
                  <a:cubicBezTo>
                    <a:pt x="39" y="169"/>
                    <a:pt x="67" y="186"/>
                    <a:pt x="97" y="186"/>
                  </a:cubicBezTo>
                  <a:cubicBezTo>
                    <a:pt x="112" y="186"/>
                    <a:pt x="131" y="180"/>
                    <a:pt x="144" y="173"/>
                  </a:cubicBezTo>
                  <a:cubicBezTo>
                    <a:pt x="145" y="171"/>
                    <a:pt x="147" y="169"/>
                    <a:pt x="149" y="167"/>
                  </a:cubicBezTo>
                  <a:cubicBezTo>
                    <a:pt x="151" y="167"/>
                    <a:pt x="153" y="165"/>
                    <a:pt x="155" y="165"/>
                  </a:cubicBezTo>
                  <a:cubicBezTo>
                    <a:pt x="175" y="154"/>
                    <a:pt x="188" y="134"/>
                    <a:pt x="194" y="111"/>
                  </a:cubicBezTo>
                  <a:cubicBezTo>
                    <a:pt x="203" y="85"/>
                    <a:pt x="196" y="55"/>
                    <a:pt x="179" y="35"/>
                  </a:cubicBezTo>
                  <a:cubicBezTo>
                    <a:pt x="161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0"/>
            <p:cNvSpPr/>
            <p:nvPr/>
          </p:nvSpPr>
          <p:spPr>
            <a:xfrm>
              <a:off x="3274464" y="1135498"/>
              <a:ext cx="115910" cy="77934"/>
            </a:xfrm>
            <a:custGeom>
              <a:avLst/>
              <a:gdLst/>
              <a:ahLst/>
              <a:cxnLst/>
              <a:rect l="l" t="t" r="r" b="b"/>
              <a:pathLst>
                <a:path w="760" h="511" extrusionOk="0">
                  <a:moveTo>
                    <a:pt x="329" y="113"/>
                  </a:moveTo>
                  <a:lnTo>
                    <a:pt x="342" y="120"/>
                  </a:lnTo>
                  <a:cubicBezTo>
                    <a:pt x="364" y="150"/>
                    <a:pt x="398" y="172"/>
                    <a:pt x="420" y="204"/>
                  </a:cubicBezTo>
                  <a:cubicBezTo>
                    <a:pt x="448" y="241"/>
                    <a:pt x="480" y="271"/>
                    <a:pt x="511" y="305"/>
                  </a:cubicBezTo>
                  <a:cubicBezTo>
                    <a:pt x="528" y="321"/>
                    <a:pt x="558" y="346"/>
                    <a:pt x="565" y="368"/>
                  </a:cubicBezTo>
                  <a:cubicBezTo>
                    <a:pt x="577" y="377"/>
                    <a:pt x="580" y="385"/>
                    <a:pt x="575" y="390"/>
                  </a:cubicBezTo>
                  <a:lnTo>
                    <a:pt x="573" y="390"/>
                  </a:lnTo>
                  <a:cubicBezTo>
                    <a:pt x="528" y="392"/>
                    <a:pt x="486" y="402"/>
                    <a:pt x="444" y="402"/>
                  </a:cubicBezTo>
                  <a:cubicBezTo>
                    <a:pt x="440" y="402"/>
                    <a:pt x="437" y="402"/>
                    <a:pt x="433" y="402"/>
                  </a:cubicBezTo>
                  <a:cubicBezTo>
                    <a:pt x="383" y="402"/>
                    <a:pt x="332" y="390"/>
                    <a:pt x="282" y="390"/>
                  </a:cubicBezTo>
                  <a:cubicBezTo>
                    <a:pt x="278" y="390"/>
                    <a:pt x="274" y="390"/>
                    <a:pt x="271" y="390"/>
                  </a:cubicBezTo>
                  <a:cubicBezTo>
                    <a:pt x="245" y="390"/>
                    <a:pt x="181" y="411"/>
                    <a:pt x="135" y="415"/>
                  </a:cubicBezTo>
                  <a:cubicBezTo>
                    <a:pt x="178" y="353"/>
                    <a:pt x="230" y="297"/>
                    <a:pt x="269" y="234"/>
                  </a:cubicBezTo>
                  <a:cubicBezTo>
                    <a:pt x="291" y="195"/>
                    <a:pt x="306" y="154"/>
                    <a:pt x="327" y="113"/>
                  </a:cubicBezTo>
                  <a:close/>
                  <a:moveTo>
                    <a:pt x="315" y="1"/>
                  </a:moveTo>
                  <a:cubicBezTo>
                    <a:pt x="297" y="1"/>
                    <a:pt x="280" y="8"/>
                    <a:pt x="263" y="25"/>
                  </a:cubicBezTo>
                  <a:cubicBezTo>
                    <a:pt x="245" y="45"/>
                    <a:pt x="237" y="77"/>
                    <a:pt x="226" y="101"/>
                  </a:cubicBezTo>
                  <a:cubicBezTo>
                    <a:pt x="206" y="142"/>
                    <a:pt x="181" y="182"/>
                    <a:pt x="157" y="221"/>
                  </a:cubicBezTo>
                  <a:cubicBezTo>
                    <a:pt x="112" y="290"/>
                    <a:pt x="51" y="346"/>
                    <a:pt x="10" y="416"/>
                  </a:cubicBezTo>
                  <a:cubicBezTo>
                    <a:pt x="0" y="435"/>
                    <a:pt x="0" y="465"/>
                    <a:pt x="17" y="480"/>
                  </a:cubicBezTo>
                  <a:cubicBezTo>
                    <a:pt x="48" y="503"/>
                    <a:pt x="84" y="511"/>
                    <a:pt x="122" y="511"/>
                  </a:cubicBezTo>
                  <a:cubicBezTo>
                    <a:pt x="153" y="511"/>
                    <a:pt x="185" y="505"/>
                    <a:pt x="215" y="500"/>
                  </a:cubicBezTo>
                  <a:cubicBezTo>
                    <a:pt x="233" y="498"/>
                    <a:pt x="251" y="497"/>
                    <a:pt x="269" y="497"/>
                  </a:cubicBezTo>
                  <a:cubicBezTo>
                    <a:pt x="327" y="497"/>
                    <a:pt x="385" y="507"/>
                    <a:pt x="441" y="507"/>
                  </a:cubicBezTo>
                  <a:cubicBezTo>
                    <a:pt x="475" y="507"/>
                    <a:pt x="508" y="503"/>
                    <a:pt x="539" y="491"/>
                  </a:cubicBezTo>
                  <a:cubicBezTo>
                    <a:pt x="578" y="491"/>
                    <a:pt x="614" y="485"/>
                    <a:pt x="642" y="467"/>
                  </a:cubicBezTo>
                  <a:cubicBezTo>
                    <a:pt x="759" y="387"/>
                    <a:pt x="560" y="232"/>
                    <a:pt x="515" y="176"/>
                  </a:cubicBezTo>
                  <a:cubicBezTo>
                    <a:pt x="480" y="131"/>
                    <a:pt x="393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0"/>
            <p:cNvSpPr/>
            <p:nvPr/>
          </p:nvSpPr>
          <p:spPr>
            <a:xfrm>
              <a:off x="3538921" y="1269099"/>
              <a:ext cx="28062" cy="28520"/>
            </a:xfrm>
            <a:custGeom>
              <a:avLst/>
              <a:gdLst/>
              <a:ahLst/>
              <a:cxnLst/>
              <a:rect l="l" t="t" r="r" b="b"/>
              <a:pathLst>
                <a:path w="184" h="187" extrusionOk="0">
                  <a:moveTo>
                    <a:pt x="97" y="1"/>
                  </a:moveTo>
                  <a:cubicBezTo>
                    <a:pt x="71" y="1"/>
                    <a:pt x="45" y="16"/>
                    <a:pt x="32" y="38"/>
                  </a:cubicBezTo>
                  <a:cubicBezTo>
                    <a:pt x="25" y="53"/>
                    <a:pt x="19" y="68"/>
                    <a:pt x="15" y="85"/>
                  </a:cubicBezTo>
                  <a:cubicBezTo>
                    <a:pt x="0" y="132"/>
                    <a:pt x="36" y="180"/>
                    <a:pt x="82" y="186"/>
                  </a:cubicBezTo>
                  <a:cubicBezTo>
                    <a:pt x="87" y="186"/>
                    <a:pt x="91" y="187"/>
                    <a:pt x="96" y="187"/>
                  </a:cubicBezTo>
                  <a:cubicBezTo>
                    <a:pt x="112" y="187"/>
                    <a:pt x="127" y="181"/>
                    <a:pt x="142" y="171"/>
                  </a:cubicBezTo>
                  <a:cubicBezTo>
                    <a:pt x="157" y="158"/>
                    <a:pt x="170" y="141"/>
                    <a:pt x="174" y="122"/>
                  </a:cubicBezTo>
                  <a:cubicBezTo>
                    <a:pt x="174" y="120"/>
                    <a:pt x="176" y="118"/>
                    <a:pt x="176" y="117"/>
                  </a:cubicBezTo>
                  <a:cubicBezTo>
                    <a:pt x="183" y="102"/>
                    <a:pt x="181" y="90"/>
                    <a:pt x="179" y="74"/>
                  </a:cubicBezTo>
                  <a:cubicBezTo>
                    <a:pt x="177" y="64"/>
                    <a:pt x="174" y="55"/>
                    <a:pt x="168" y="48"/>
                  </a:cubicBezTo>
                  <a:cubicBezTo>
                    <a:pt x="164" y="38"/>
                    <a:pt x="157" y="31"/>
                    <a:pt x="151" y="25"/>
                  </a:cubicBezTo>
                  <a:cubicBezTo>
                    <a:pt x="136" y="10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0"/>
            <p:cNvSpPr/>
            <p:nvPr/>
          </p:nvSpPr>
          <p:spPr>
            <a:xfrm>
              <a:off x="3380461" y="1270319"/>
              <a:ext cx="29282" cy="25927"/>
            </a:xfrm>
            <a:custGeom>
              <a:avLst/>
              <a:gdLst/>
              <a:ahLst/>
              <a:cxnLst/>
              <a:rect l="l" t="t" r="r" b="b"/>
              <a:pathLst>
                <a:path w="192" h="170" extrusionOk="0">
                  <a:moveTo>
                    <a:pt x="98" y="0"/>
                  </a:moveTo>
                  <a:cubicBezTo>
                    <a:pt x="83" y="0"/>
                    <a:pt x="70" y="4"/>
                    <a:pt x="57" y="12"/>
                  </a:cubicBezTo>
                  <a:cubicBezTo>
                    <a:pt x="49" y="15"/>
                    <a:pt x="46" y="19"/>
                    <a:pt x="40" y="23"/>
                  </a:cubicBezTo>
                  <a:cubicBezTo>
                    <a:pt x="29" y="30"/>
                    <a:pt x="23" y="40"/>
                    <a:pt x="18" y="49"/>
                  </a:cubicBezTo>
                  <a:cubicBezTo>
                    <a:pt x="18" y="49"/>
                    <a:pt x="18" y="51"/>
                    <a:pt x="16" y="51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" y="82"/>
                    <a:pt x="1" y="124"/>
                    <a:pt x="27" y="148"/>
                  </a:cubicBezTo>
                  <a:cubicBezTo>
                    <a:pt x="44" y="162"/>
                    <a:pt x="62" y="169"/>
                    <a:pt x="82" y="169"/>
                  </a:cubicBezTo>
                  <a:cubicBezTo>
                    <a:pt x="86" y="169"/>
                    <a:pt x="90" y="169"/>
                    <a:pt x="94" y="168"/>
                  </a:cubicBezTo>
                  <a:cubicBezTo>
                    <a:pt x="100" y="168"/>
                    <a:pt x="105" y="168"/>
                    <a:pt x="111" y="166"/>
                  </a:cubicBezTo>
                  <a:cubicBezTo>
                    <a:pt x="115" y="165"/>
                    <a:pt x="118" y="163"/>
                    <a:pt x="122" y="161"/>
                  </a:cubicBezTo>
                  <a:cubicBezTo>
                    <a:pt x="169" y="146"/>
                    <a:pt x="191" y="96"/>
                    <a:pt x="172" y="51"/>
                  </a:cubicBezTo>
                  <a:cubicBezTo>
                    <a:pt x="165" y="30"/>
                    <a:pt x="150" y="17"/>
                    <a:pt x="130" y="8"/>
                  </a:cubicBezTo>
                  <a:cubicBezTo>
                    <a:pt x="120" y="2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0"/>
            <p:cNvSpPr/>
            <p:nvPr/>
          </p:nvSpPr>
          <p:spPr>
            <a:xfrm>
              <a:off x="3683046" y="1272759"/>
              <a:ext cx="31113" cy="28367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110" y="1"/>
                  </a:moveTo>
                  <a:cubicBezTo>
                    <a:pt x="88" y="1"/>
                    <a:pt x="65" y="9"/>
                    <a:pt x="47" y="25"/>
                  </a:cubicBezTo>
                  <a:cubicBezTo>
                    <a:pt x="14" y="55"/>
                    <a:pt x="1" y="104"/>
                    <a:pt x="23" y="143"/>
                  </a:cubicBezTo>
                  <a:cubicBezTo>
                    <a:pt x="38" y="169"/>
                    <a:pt x="68" y="186"/>
                    <a:pt x="98" y="186"/>
                  </a:cubicBezTo>
                  <a:cubicBezTo>
                    <a:pt x="112" y="186"/>
                    <a:pt x="129" y="180"/>
                    <a:pt x="142" y="173"/>
                  </a:cubicBezTo>
                  <a:cubicBezTo>
                    <a:pt x="144" y="171"/>
                    <a:pt x="148" y="169"/>
                    <a:pt x="150" y="167"/>
                  </a:cubicBezTo>
                  <a:cubicBezTo>
                    <a:pt x="152" y="167"/>
                    <a:pt x="152" y="165"/>
                    <a:pt x="153" y="165"/>
                  </a:cubicBezTo>
                  <a:cubicBezTo>
                    <a:pt x="174" y="154"/>
                    <a:pt x="187" y="134"/>
                    <a:pt x="195" y="111"/>
                  </a:cubicBezTo>
                  <a:cubicBezTo>
                    <a:pt x="204" y="85"/>
                    <a:pt x="195" y="57"/>
                    <a:pt x="180" y="35"/>
                  </a:cubicBezTo>
                  <a:cubicBezTo>
                    <a:pt x="162" y="12"/>
                    <a:pt x="136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0"/>
            <p:cNvSpPr/>
            <p:nvPr/>
          </p:nvSpPr>
          <p:spPr>
            <a:xfrm>
              <a:off x="3753354" y="1135498"/>
              <a:ext cx="115757" cy="77934"/>
            </a:xfrm>
            <a:custGeom>
              <a:avLst/>
              <a:gdLst/>
              <a:ahLst/>
              <a:cxnLst/>
              <a:rect l="l" t="t" r="r" b="b"/>
              <a:pathLst>
                <a:path w="759" h="511" extrusionOk="0">
                  <a:moveTo>
                    <a:pt x="330" y="113"/>
                  </a:moveTo>
                  <a:lnTo>
                    <a:pt x="343" y="120"/>
                  </a:lnTo>
                  <a:cubicBezTo>
                    <a:pt x="366" y="150"/>
                    <a:pt x="397" y="172"/>
                    <a:pt x="421" y="204"/>
                  </a:cubicBezTo>
                  <a:cubicBezTo>
                    <a:pt x="448" y="241"/>
                    <a:pt x="481" y="271"/>
                    <a:pt x="513" y="305"/>
                  </a:cubicBezTo>
                  <a:cubicBezTo>
                    <a:pt x="530" y="321"/>
                    <a:pt x="559" y="346"/>
                    <a:pt x="565" y="368"/>
                  </a:cubicBezTo>
                  <a:cubicBezTo>
                    <a:pt x="578" y="377"/>
                    <a:pt x="582" y="385"/>
                    <a:pt x="576" y="390"/>
                  </a:cubicBezTo>
                  <a:lnTo>
                    <a:pt x="574" y="390"/>
                  </a:lnTo>
                  <a:cubicBezTo>
                    <a:pt x="530" y="392"/>
                    <a:pt x="488" y="402"/>
                    <a:pt x="444" y="402"/>
                  </a:cubicBezTo>
                  <a:cubicBezTo>
                    <a:pt x="440" y="402"/>
                    <a:pt x="436" y="402"/>
                    <a:pt x="433" y="402"/>
                  </a:cubicBezTo>
                  <a:cubicBezTo>
                    <a:pt x="384" y="402"/>
                    <a:pt x="334" y="390"/>
                    <a:pt x="283" y="390"/>
                  </a:cubicBezTo>
                  <a:cubicBezTo>
                    <a:pt x="280" y="390"/>
                    <a:pt x="276" y="390"/>
                    <a:pt x="272" y="390"/>
                  </a:cubicBezTo>
                  <a:cubicBezTo>
                    <a:pt x="246" y="390"/>
                    <a:pt x="181" y="411"/>
                    <a:pt x="134" y="415"/>
                  </a:cubicBezTo>
                  <a:cubicBezTo>
                    <a:pt x="179" y="353"/>
                    <a:pt x="231" y="297"/>
                    <a:pt x="269" y="234"/>
                  </a:cubicBezTo>
                  <a:cubicBezTo>
                    <a:pt x="293" y="195"/>
                    <a:pt x="308" y="154"/>
                    <a:pt x="328" y="113"/>
                  </a:cubicBezTo>
                  <a:close/>
                  <a:moveTo>
                    <a:pt x="317" y="1"/>
                  </a:moveTo>
                  <a:cubicBezTo>
                    <a:pt x="299" y="1"/>
                    <a:pt x="281" y="8"/>
                    <a:pt x="265" y="25"/>
                  </a:cubicBezTo>
                  <a:cubicBezTo>
                    <a:pt x="246" y="45"/>
                    <a:pt x="239" y="77"/>
                    <a:pt x="226" y="101"/>
                  </a:cubicBezTo>
                  <a:cubicBezTo>
                    <a:pt x="207" y="142"/>
                    <a:pt x="183" y="182"/>
                    <a:pt x="159" y="221"/>
                  </a:cubicBezTo>
                  <a:cubicBezTo>
                    <a:pt x="114" y="290"/>
                    <a:pt x="52" y="346"/>
                    <a:pt x="11" y="416"/>
                  </a:cubicBezTo>
                  <a:cubicBezTo>
                    <a:pt x="0" y="435"/>
                    <a:pt x="2" y="465"/>
                    <a:pt x="19" y="480"/>
                  </a:cubicBezTo>
                  <a:cubicBezTo>
                    <a:pt x="49" y="503"/>
                    <a:pt x="86" y="511"/>
                    <a:pt x="123" y="511"/>
                  </a:cubicBezTo>
                  <a:cubicBezTo>
                    <a:pt x="155" y="511"/>
                    <a:pt x="187" y="505"/>
                    <a:pt x="216" y="500"/>
                  </a:cubicBezTo>
                  <a:cubicBezTo>
                    <a:pt x="234" y="498"/>
                    <a:pt x="253" y="497"/>
                    <a:pt x="271" y="497"/>
                  </a:cubicBezTo>
                  <a:cubicBezTo>
                    <a:pt x="329" y="497"/>
                    <a:pt x="387" y="507"/>
                    <a:pt x="443" y="507"/>
                  </a:cubicBezTo>
                  <a:cubicBezTo>
                    <a:pt x="476" y="507"/>
                    <a:pt x="509" y="503"/>
                    <a:pt x="541" y="491"/>
                  </a:cubicBezTo>
                  <a:cubicBezTo>
                    <a:pt x="578" y="491"/>
                    <a:pt x="615" y="485"/>
                    <a:pt x="643" y="467"/>
                  </a:cubicBezTo>
                  <a:cubicBezTo>
                    <a:pt x="759" y="387"/>
                    <a:pt x="561" y="232"/>
                    <a:pt x="517" y="176"/>
                  </a:cubicBezTo>
                  <a:cubicBezTo>
                    <a:pt x="482" y="131"/>
                    <a:pt x="394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10"/>
          <p:cNvGrpSpPr/>
          <p:nvPr/>
        </p:nvGrpSpPr>
        <p:grpSpPr>
          <a:xfrm flipH="1">
            <a:off x="80150" y="69131"/>
            <a:ext cx="1258875" cy="1222307"/>
            <a:chOff x="2403625" y="2642250"/>
            <a:chExt cx="1151551" cy="1118100"/>
          </a:xfrm>
        </p:grpSpPr>
        <p:sp>
          <p:nvSpPr>
            <p:cNvPr id="1226" name="Google Shape;1226;p10"/>
            <p:cNvSpPr/>
            <p:nvPr/>
          </p:nvSpPr>
          <p:spPr>
            <a:xfrm>
              <a:off x="3233889" y="3375055"/>
              <a:ext cx="315299" cy="166631"/>
            </a:xfrm>
            <a:custGeom>
              <a:avLst/>
              <a:gdLst/>
              <a:ahLst/>
              <a:cxnLst/>
              <a:rect l="l" t="t" r="r" b="b"/>
              <a:pathLst>
                <a:path w="1527" h="807" extrusionOk="0">
                  <a:moveTo>
                    <a:pt x="1438" y="0"/>
                  </a:moveTo>
                  <a:cubicBezTo>
                    <a:pt x="1425" y="0"/>
                    <a:pt x="1410" y="5"/>
                    <a:pt x="1397" y="18"/>
                  </a:cubicBezTo>
                  <a:cubicBezTo>
                    <a:pt x="1177" y="233"/>
                    <a:pt x="959" y="451"/>
                    <a:pt x="741" y="669"/>
                  </a:cubicBezTo>
                  <a:cubicBezTo>
                    <a:pt x="700" y="637"/>
                    <a:pt x="667" y="596"/>
                    <a:pt x="631" y="557"/>
                  </a:cubicBezTo>
                  <a:cubicBezTo>
                    <a:pt x="581" y="501"/>
                    <a:pt x="521" y="455"/>
                    <a:pt x="461" y="410"/>
                  </a:cubicBezTo>
                  <a:cubicBezTo>
                    <a:pt x="340" y="315"/>
                    <a:pt x="232" y="210"/>
                    <a:pt x="128" y="97"/>
                  </a:cubicBezTo>
                  <a:cubicBezTo>
                    <a:pt x="115" y="83"/>
                    <a:pt x="101" y="77"/>
                    <a:pt x="87" y="77"/>
                  </a:cubicBezTo>
                  <a:cubicBezTo>
                    <a:pt x="41" y="77"/>
                    <a:pt x="0" y="138"/>
                    <a:pt x="40" y="182"/>
                  </a:cubicBezTo>
                  <a:cubicBezTo>
                    <a:pt x="150" y="302"/>
                    <a:pt x="264" y="408"/>
                    <a:pt x="392" y="507"/>
                  </a:cubicBezTo>
                  <a:cubicBezTo>
                    <a:pt x="452" y="553"/>
                    <a:pt x="508" y="602"/>
                    <a:pt x="558" y="658"/>
                  </a:cubicBezTo>
                  <a:cubicBezTo>
                    <a:pt x="607" y="710"/>
                    <a:pt x="652" y="760"/>
                    <a:pt x="713" y="798"/>
                  </a:cubicBezTo>
                  <a:cubicBezTo>
                    <a:pt x="723" y="804"/>
                    <a:pt x="733" y="807"/>
                    <a:pt x="742" y="807"/>
                  </a:cubicBezTo>
                  <a:cubicBezTo>
                    <a:pt x="749" y="807"/>
                    <a:pt x="755" y="806"/>
                    <a:pt x="762" y="803"/>
                  </a:cubicBezTo>
                  <a:cubicBezTo>
                    <a:pt x="773" y="801"/>
                    <a:pt x="786" y="798"/>
                    <a:pt x="797" y="786"/>
                  </a:cubicBezTo>
                  <a:cubicBezTo>
                    <a:pt x="1025" y="557"/>
                    <a:pt x="1254" y="330"/>
                    <a:pt x="1483" y="104"/>
                  </a:cubicBezTo>
                  <a:cubicBezTo>
                    <a:pt x="1526" y="61"/>
                    <a:pt x="1485" y="0"/>
                    <a:pt x="1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0"/>
            <p:cNvSpPr/>
            <p:nvPr/>
          </p:nvSpPr>
          <p:spPr>
            <a:xfrm>
              <a:off x="3225423" y="3438651"/>
              <a:ext cx="329753" cy="173239"/>
            </a:xfrm>
            <a:custGeom>
              <a:avLst/>
              <a:gdLst/>
              <a:ahLst/>
              <a:cxnLst/>
              <a:rect l="l" t="t" r="r" b="b"/>
              <a:pathLst>
                <a:path w="1597" h="839" extrusionOk="0">
                  <a:moveTo>
                    <a:pt x="1513" y="0"/>
                  </a:moveTo>
                  <a:cubicBezTo>
                    <a:pt x="1500" y="0"/>
                    <a:pt x="1486" y="7"/>
                    <a:pt x="1474" y="22"/>
                  </a:cubicBezTo>
                  <a:cubicBezTo>
                    <a:pt x="1371" y="150"/>
                    <a:pt x="1261" y="273"/>
                    <a:pt x="1142" y="387"/>
                  </a:cubicBezTo>
                  <a:cubicBezTo>
                    <a:pt x="1080" y="447"/>
                    <a:pt x="1015" y="505"/>
                    <a:pt x="950" y="559"/>
                  </a:cubicBezTo>
                  <a:cubicBezTo>
                    <a:pt x="901" y="600"/>
                    <a:pt x="842" y="635"/>
                    <a:pt x="804" y="685"/>
                  </a:cubicBezTo>
                  <a:cubicBezTo>
                    <a:pt x="577" y="516"/>
                    <a:pt x="351" y="342"/>
                    <a:pt x="117" y="184"/>
                  </a:cubicBezTo>
                  <a:cubicBezTo>
                    <a:pt x="106" y="177"/>
                    <a:pt x="95" y="174"/>
                    <a:pt x="85" y="174"/>
                  </a:cubicBezTo>
                  <a:cubicBezTo>
                    <a:pt x="34" y="174"/>
                    <a:pt x="0" y="253"/>
                    <a:pt x="55" y="290"/>
                  </a:cubicBezTo>
                  <a:cubicBezTo>
                    <a:pt x="307" y="458"/>
                    <a:pt x="547" y="644"/>
                    <a:pt x="790" y="827"/>
                  </a:cubicBezTo>
                  <a:cubicBezTo>
                    <a:pt x="801" y="835"/>
                    <a:pt x="812" y="839"/>
                    <a:pt x="822" y="839"/>
                  </a:cubicBezTo>
                  <a:cubicBezTo>
                    <a:pt x="842" y="839"/>
                    <a:pt x="860" y="825"/>
                    <a:pt x="870" y="805"/>
                  </a:cubicBezTo>
                  <a:cubicBezTo>
                    <a:pt x="877" y="799"/>
                    <a:pt x="885" y="792"/>
                    <a:pt x="888" y="782"/>
                  </a:cubicBezTo>
                  <a:cubicBezTo>
                    <a:pt x="918" y="719"/>
                    <a:pt x="1000" y="674"/>
                    <a:pt x="1052" y="631"/>
                  </a:cubicBezTo>
                  <a:cubicBezTo>
                    <a:pt x="1112" y="581"/>
                    <a:pt x="1172" y="529"/>
                    <a:pt x="1228" y="473"/>
                  </a:cubicBezTo>
                  <a:cubicBezTo>
                    <a:pt x="1347" y="359"/>
                    <a:pt x="1459" y="236"/>
                    <a:pt x="1560" y="107"/>
                  </a:cubicBezTo>
                  <a:cubicBezTo>
                    <a:pt x="1596" y="61"/>
                    <a:pt x="1556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0"/>
            <p:cNvSpPr/>
            <p:nvPr/>
          </p:nvSpPr>
          <p:spPr>
            <a:xfrm>
              <a:off x="3233889" y="3523309"/>
              <a:ext cx="315299" cy="167044"/>
            </a:xfrm>
            <a:custGeom>
              <a:avLst/>
              <a:gdLst/>
              <a:ahLst/>
              <a:cxnLst/>
              <a:rect l="l" t="t" r="r" b="b"/>
              <a:pathLst>
                <a:path w="1527" h="809" extrusionOk="0">
                  <a:moveTo>
                    <a:pt x="1438" y="1"/>
                  </a:moveTo>
                  <a:cubicBezTo>
                    <a:pt x="1424" y="1"/>
                    <a:pt x="1410" y="6"/>
                    <a:pt x="1397" y="18"/>
                  </a:cubicBezTo>
                  <a:cubicBezTo>
                    <a:pt x="1177" y="234"/>
                    <a:pt x="959" y="451"/>
                    <a:pt x="741" y="671"/>
                  </a:cubicBezTo>
                  <a:cubicBezTo>
                    <a:pt x="700" y="637"/>
                    <a:pt x="667" y="598"/>
                    <a:pt x="631" y="559"/>
                  </a:cubicBezTo>
                  <a:cubicBezTo>
                    <a:pt x="581" y="503"/>
                    <a:pt x="521" y="456"/>
                    <a:pt x="461" y="410"/>
                  </a:cubicBezTo>
                  <a:cubicBezTo>
                    <a:pt x="340" y="315"/>
                    <a:pt x="232" y="212"/>
                    <a:pt x="128" y="98"/>
                  </a:cubicBezTo>
                  <a:cubicBezTo>
                    <a:pt x="115" y="85"/>
                    <a:pt x="101" y="79"/>
                    <a:pt x="87" y="79"/>
                  </a:cubicBezTo>
                  <a:cubicBezTo>
                    <a:pt x="41" y="79"/>
                    <a:pt x="0" y="140"/>
                    <a:pt x="40" y="184"/>
                  </a:cubicBezTo>
                  <a:cubicBezTo>
                    <a:pt x="150" y="303"/>
                    <a:pt x="264" y="410"/>
                    <a:pt x="392" y="508"/>
                  </a:cubicBezTo>
                  <a:cubicBezTo>
                    <a:pt x="452" y="555"/>
                    <a:pt x="508" y="604"/>
                    <a:pt x="558" y="659"/>
                  </a:cubicBezTo>
                  <a:cubicBezTo>
                    <a:pt x="607" y="712"/>
                    <a:pt x="652" y="762"/>
                    <a:pt x="713" y="799"/>
                  </a:cubicBezTo>
                  <a:cubicBezTo>
                    <a:pt x="724" y="805"/>
                    <a:pt x="734" y="808"/>
                    <a:pt x="744" y="808"/>
                  </a:cubicBezTo>
                  <a:cubicBezTo>
                    <a:pt x="750" y="808"/>
                    <a:pt x="756" y="807"/>
                    <a:pt x="762" y="805"/>
                  </a:cubicBezTo>
                  <a:cubicBezTo>
                    <a:pt x="773" y="803"/>
                    <a:pt x="786" y="797"/>
                    <a:pt x="797" y="786"/>
                  </a:cubicBezTo>
                  <a:cubicBezTo>
                    <a:pt x="1025" y="559"/>
                    <a:pt x="1254" y="331"/>
                    <a:pt x="1483" y="104"/>
                  </a:cubicBezTo>
                  <a:cubicBezTo>
                    <a:pt x="1527" y="62"/>
                    <a:pt x="1485" y="1"/>
                    <a:pt x="1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0"/>
            <p:cNvSpPr/>
            <p:nvPr/>
          </p:nvSpPr>
          <p:spPr>
            <a:xfrm>
              <a:off x="3225423" y="3586905"/>
              <a:ext cx="329753" cy="173445"/>
            </a:xfrm>
            <a:custGeom>
              <a:avLst/>
              <a:gdLst/>
              <a:ahLst/>
              <a:cxnLst/>
              <a:rect l="l" t="t" r="r" b="b"/>
              <a:pathLst>
                <a:path w="1597" h="840" extrusionOk="0">
                  <a:moveTo>
                    <a:pt x="1513" y="1"/>
                  </a:moveTo>
                  <a:cubicBezTo>
                    <a:pt x="1499" y="1"/>
                    <a:pt x="1485" y="7"/>
                    <a:pt x="1474" y="21"/>
                  </a:cubicBezTo>
                  <a:cubicBezTo>
                    <a:pt x="1371" y="152"/>
                    <a:pt x="1261" y="275"/>
                    <a:pt x="1142" y="389"/>
                  </a:cubicBezTo>
                  <a:cubicBezTo>
                    <a:pt x="1080" y="448"/>
                    <a:pt x="1015" y="506"/>
                    <a:pt x="950" y="560"/>
                  </a:cubicBezTo>
                  <a:cubicBezTo>
                    <a:pt x="901" y="599"/>
                    <a:pt x="842" y="635"/>
                    <a:pt x="804" y="687"/>
                  </a:cubicBezTo>
                  <a:cubicBezTo>
                    <a:pt x="577" y="516"/>
                    <a:pt x="351" y="344"/>
                    <a:pt x="117" y="186"/>
                  </a:cubicBezTo>
                  <a:cubicBezTo>
                    <a:pt x="106" y="178"/>
                    <a:pt x="95" y="175"/>
                    <a:pt x="85" y="175"/>
                  </a:cubicBezTo>
                  <a:cubicBezTo>
                    <a:pt x="34" y="175"/>
                    <a:pt x="0" y="254"/>
                    <a:pt x="55" y="290"/>
                  </a:cubicBezTo>
                  <a:cubicBezTo>
                    <a:pt x="307" y="460"/>
                    <a:pt x="547" y="644"/>
                    <a:pt x="790" y="827"/>
                  </a:cubicBezTo>
                  <a:cubicBezTo>
                    <a:pt x="801" y="836"/>
                    <a:pt x="812" y="839"/>
                    <a:pt x="822" y="839"/>
                  </a:cubicBezTo>
                  <a:cubicBezTo>
                    <a:pt x="843" y="839"/>
                    <a:pt x="860" y="825"/>
                    <a:pt x="870" y="806"/>
                  </a:cubicBezTo>
                  <a:cubicBezTo>
                    <a:pt x="877" y="801"/>
                    <a:pt x="885" y="793"/>
                    <a:pt x="888" y="782"/>
                  </a:cubicBezTo>
                  <a:cubicBezTo>
                    <a:pt x="918" y="719"/>
                    <a:pt x="1000" y="676"/>
                    <a:pt x="1052" y="633"/>
                  </a:cubicBezTo>
                  <a:cubicBezTo>
                    <a:pt x="1112" y="583"/>
                    <a:pt x="1172" y="529"/>
                    <a:pt x="1228" y="475"/>
                  </a:cubicBezTo>
                  <a:cubicBezTo>
                    <a:pt x="1347" y="361"/>
                    <a:pt x="1459" y="238"/>
                    <a:pt x="1560" y="109"/>
                  </a:cubicBezTo>
                  <a:cubicBezTo>
                    <a:pt x="1596" y="62"/>
                    <a:pt x="1556" y="1"/>
                    <a:pt x="1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0"/>
            <p:cNvSpPr/>
            <p:nvPr/>
          </p:nvSpPr>
          <p:spPr>
            <a:xfrm>
              <a:off x="3223152" y="3094239"/>
              <a:ext cx="327481" cy="158166"/>
            </a:xfrm>
            <a:custGeom>
              <a:avLst/>
              <a:gdLst/>
              <a:ahLst/>
              <a:cxnLst/>
              <a:rect l="l" t="t" r="r" b="b"/>
              <a:pathLst>
                <a:path w="1586" h="766" extrusionOk="0">
                  <a:moveTo>
                    <a:pt x="811" y="0"/>
                  </a:moveTo>
                  <a:cubicBezTo>
                    <a:pt x="798" y="0"/>
                    <a:pt x="784" y="5"/>
                    <a:pt x="771" y="17"/>
                  </a:cubicBezTo>
                  <a:cubicBezTo>
                    <a:pt x="543" y="226"/>
                    <a:pt x="305" y="420"/>
                    <a:pt x="53" y="599"/>
                  </a:cubicBezTo>
                  <a:cubicBezTo>
                    <a:pt x="1" y="636"/>
                    <a:pt x="32" y="715"/>
                    <a:pt x="82" y="715"/>
                  </a:cubicBezTo>
                  <a:cubicBezTo>
                    <a:pt x="92" y="715"/>
                    <a:pt x="103" y="711"/>
                    <a:pt x="114" y="703"/>
                  </a:cubicBezTo>
                  <a:cubicBezTo>
                    <a:pt x="359" y="530"/>
                    <a:pt x="594" y="342"/>
                    <a:pt x="815" y="140"/>
                  </a:cubicBezTo>
                  <a:cubicBezTo>
                    <a:pt x="920" y="243"/>
                    <a:pt x="1024" y="345"/>
                    <a:pt x="1129" y="448"/>
                  </a:cubicBezTo>
                  <a:cubicBezTo>
                    <a:pt x="1237" y="554"/>
                    <a:pt x="1341" y="674"/>
                    <a:pt x="1470" y="756"/>
                  </a:cubicBezTo>
                  <a:cubicBezTo>
                    <a:pt x="1481" y="763"/>
                    <a:pt x="1491" y="766"/>
                    <a:pt x="1501" y="766"/>
                  </a:cubicBezTo>
                  <a:cubicBezTo>
                    <a:pt x="1552" y="766"/>
                    <a:pt x="1586" y="687"/>
                    <a:pt x="1531" y="651"/>
                  </a:cubicBezTo>
                  <a:cubicBezTo>
                    <a:pt x="1412" y="575"/>
                    <a:pt x="1315" y="461"/>
                    <a:pt x="1214" y="362"/>
                  </a:cubicBezTo>
                  <a:cubicBezTo>
                    <a:pt x="1101" y="250"/>
                    <a:pt x="987" y="138"/>
                    <a:pt x="873" y="27"/>
                  </a:cubicBezTo>
                  <a:cubicBezTo>
                    <a:pt x="862" y="15"/>
                    <a:pt x="851" y="10"/>
                    <a:pt x="840" y="8"/>
                  </a:cubicBezTo>
                  <a:cubicBezTo>
                    <a:pt x="831" y="3"/>
                    <a:pt x="821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0"/>
            <p:cNvSpPr/>
            <p:nvPr/>
          </p:nvSpPr>
          <p:spPr>
            <a:xfrm>
              <a:off x="3234302" y="3020319"/>
              <a:ext cx="319841" cy="154655"/>
            </a:xfrm>
            <a:custGeom>
              <a:avLst/>
              <a:gdLst/>
              <a:ahLst/>
              <a:cxnLst/>
              <a:rect l="l" t="t" r="r" b="b"/>
              <a:pathLst>
                <a:path w="1549" h="749" extrusionOk="0">
                  <a:moveTo>
                    <a:pt x="757" y="1"/>
                  </a:moveTo>
                  <a:cubicBezTo>
                    <a:pt x="744" y="1"/>
                    <a:pt x="730" y="7"/>
                    <a:pt x="719" y="21"/>
                  </a:cubicBezTo>
                  <a:cubicBezTo>
                    <a:pt x="532" y="250"/>
                    <a:pt x="279" y="420"/>
                    <a:pt x="49" y="601"/>
                  </a:cubicBezTo>
                  <a:cubicBezTo>
                    <a:pt x="1" y="639"/>
                    <a:pt x="45" y="701"/>
                    <a:pt x="97" y="701"/>
                  </a:cubicBezTo>
                  <a:cubicBezTo>
                    <a:pt x="110" y="701"/>
                    <a:pt x="124" y="697"/>
                    <a:pt x="137" y="687"/>
                  </a:cubicBezTo>
                  <a:cubicBezTo>
                    <a:pt x="357" y="513"/>
                    <a:pt x="599" y="349"/>
                    <a:pt x="782" y="133"/>
                  </a:cubicBezTo>
                  <a:cubicBezTo>
                    <a:pt x="998" y="327"/>
                    <a:pt x="1211" y="526"/>
                    <a:pt x="1420" y="731"/>
                  </a:cubicBezTo>
                  <a:cubicBezTo>
                    <a:pt x="1432" y="743"/>
                    <a:pt x="1446" y="749"/>
                    <a:pt x="1460" y="749"/>
                  </a:cubicBezTo>
                  <a:cubicBezTo>
                    <a:pt x="1507" y="749"/>
                    <a:pt x="1549" y="688"/>
                    <a:pt x="1505" y="646"/>
                  </a:cubicBezTo>
                  <a:cubicBezTo>
                    <a:pt x="1291" y="435"/>
                    <a:pt x="1073" y="230"/>
                    <a:pt x="847" y="30"/>
                  </a:cubicBezTo>
                  <a:cubicBezTo>
                    <a:pt x="835" y="18"/>
                    <a:pt x="822" y="14"/>
                    <a:pt x="808" y="14"/>
                  </a:cubicBezTo>
                  <a:cubicBezTo>
                    <a:pt x="803" y="14"/>
                    <a:pt x="798" y="14"/>
                    <a:pt x="793" y="15"/>
                  </a:cubicBezTo>
                  <a:cubicBezTo>
                    <a:pt x="783" y="6"/>
                    <a:pt x="770" y="1"/>
                    <a:pt x="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0"/>
            <p:cNvSpPr/>
            <p:nvPr/>
          </p:nvSpPr>
          <p:spPr>
            <a:xfrm>
              <a:off x="3223152" y="2937726"/>
              <a:ext cx="327688" cy="158166"/>
            </a:xfrm>
            <a:custGeom>
              <a:avLst/>
              <a:gdLst/>
              <a:ahLst/>
              <a:cxnLst/>
              <a:rect l="l" t="t" r="r" b="b"/>
              <a:pathLst>
                <a:path w="1587" h="766" extrusionOk="0">
                  <a:moveTo>
                    <a:pt x="810" y="1"/>
                  </a:moveTo>
                  <a:cubicBezTo>
                    <a:pt x="797" y="1"/>
                    <a:pt x="783" y="6"/>
                    <a:pt x="771" y="18"/>
                  </a:cubicBezTo>
                  <a:cubicBezTo>
                    <a:pt x="543" y="227"/>
                    <a:pt x="305" y="421"/>
                    <a:pt x="53" y="598"/>
                  </a:cubicBezTo>
                  <a:cubicBezTo>
                    <a:pt x="0" y="637"/>
                    <a:pt x="32" y="715"/>
                    <a:pt x="82" y="715"/>
                  </a:cubicBezTo>
                  <a:cubicBezTo>
                    <a:pt x="92" y="715"/>
                    <a:pt x="103" y="712"/>
                    <a:pt x="114" y="704"/>
                  </a:cubicBezTo>
                  <a:cubicBezTo>
                    <a:pt x="359" y="531"/>
                    <a:pt x="594" y="341"/>
                    <a:pt x="815" y="139"/>
                  </a:cubicBezTo>
                  <a:cubicBezTo>
                    <a:pt x="920" y="242"/>
                    <a:pt x="1024" y="345"/>
                    <a:pt x="1129" y="447"/>
                  </a:cubicBezTo>
                  <a:cubicBezTo>
                    <a:pt x="1237" y="553"/>
                    <a:pt x="1341" y="675"/>
                    <a:pt x="1470" y="757"/>
                  </a:cubicBezTo>
                  <a:cubicBezTo>
                    <a:pt x="1480" y="763"/>
                    <a:pt x="1491" y="766"/>
                    <a:pt x="1500" y="766"/>
                  </a:cubicBezTo>
                  <a:cubicBezTo>
                    <a:pt x="1552" y="766"/>
                    <a:pt x="1586" y="686"/>
                    <a:pt x="1531" y="650"/>
                  </a:cubicBezTo>
                  <a:cubicBezTo>
                    <a:pt x="1412" y="576"/>
                    <a:pt x="1315" y="460"/>
                    <a:pt x="1214" y="361"/>
                  </a:cubicBezTo>
                  <a:cubicBezTo>
                    <a:pt x="1101" y="249"/>
                    <a:pt x="987" y="138"/>
                    <a:pt x="873" y="26"/>
                  </a:cubicBezTo>
                  <a:cubicBezTo>
                    <a:pt x="862" y="16"/>
                    <a:pt x="851" y="11"/>
                    <a:pt x="840" y="9"/>
                  </a:cubicBezTo>
                  <a:cubicBezTo>
                    <a:pt x="831" y="4"/>
                    <a:pt x="820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0"/>
            <p:cNvSpPr/>
            <p:nvPr/>
          </p:nvSpPr>
          <p:spPr>
            <a:xfrm>
              <a:off x="3234302" y="2863805"/>
              <a:ext cx="319841" cy="154655"/>
            </a:xfrm>
            <a:custGeom>
              <a:avLst/>
              <a:gdLst/>
              <a:ahLst/>
              <a:cxnLst/>
              <a:rect l="l" t="t" r="r" b="b"/>
              <a:pathLst>
                <a:path w="1549" h="749" extrusionOk="0">
                  <a:moveTo>
                    <a:pt x="757" y="1"/>
                  </a:moveTo>
                  <a:cubicBezTo>
                    <a:pt x="744" y="1"/>
                    <a:pt x="730" y="7"/>
                    <a:pt x="719" y="22"/>
                  </a:cubicBezTo>
                  <a:cubicBezTo>
                    <a:pt x="532" y="249"/>
                    <a:pt x="279" y="419"/>
                    <a:pt x="49" y="600"/>
                  </a:cubicBezTo>
                  <a:cubicBezTo>
                    <a:pt x="1" y="638"/>
                    <a:pt x="45" y="700"/>
                    <a:pt x="97" y="700"/>
                  </a:cubicBezTo>
                  <a:cubicBezTo>
                    <a:pt x="110" y="700"/>
                    <a:pt x="124" y="696"/>
                    <a:pt x="137" y="686"/>
                  </a:cubicBezTo>
                  <a:cubicBezTo>
                    <a:pt x="357" y="512"/>
                    <a:pt x="599" y="348"/>
                    <a:pt x="782" y="134"/>
                  </a:cubicBezTo>
                  <a:cubicBezTo>
                    <a:pt x="998" y="328"/>
                    <a:pt x="1211" y="527"/>
                    <a:pt x="1420" y="731"/>
                  </a:cubicBezTo>
                  <a:cubicBezTo>
                    <a:pt x="1432" y="743"/>
                    <a:pt x="1447" y="749"/>
                    <a:pt x="1461" y="749"/>
                  </a:cubicBezTo>
                  <a:cubicBezTo>
                    <a:pt x="1507" y="749"/>
                    <a:pt x="1549" y="688"/>
                    <a:pt x="1505" y="645"/>
                  </a:cubicBezTo>
                  <a:cubicBezTo>
                    <a:pt x="1291" y="434"/>
                    <a:pt x="1073" y="229"/>
                    <a:pt x="847" y="29"/>
                  </a:cubicBezTo>
                  <a:cubicBezTo>
                    <a:pt x="834" y="18"/>
                    <a:pt x="821" y="13"/>
                    <a:pt x="806" y="13"/>
                  </a:cubicBezTo>
                  <a:cubicBezTo>
                    <a:pt x="802" y="13"/>
                    <a:pt x="798" y="14"/>
                    <a:pt x="793" y="15"/>
                  </a:cubicBezTo>
                  <a:cubicBezTo>
                    <a:pt x="783" y="6"/>
                    <a:pt x="770" y="1"/>
                    <a:pt x="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0"/>
            <p:cNvSpPr/>
            <p:nvPr/>
          </p:nvSpPr>
          <p:spPr>
            <a:xfrm>
              <a:off x="3257428" y="3185711"/>
              <a:ext cx="259136" cy="247985"/>
            </a:xfrm>
            <a:custGeom>
              <a:avLst/>
              <a:gdLst/>
              <a:ahLst/>
              <a:cxnLst/>
              <a:rect l="l" t="t" r="r" b="b"/>
              <a:pathLst>
                <a:path w="1255" h="1201" extrusionOk="0">
                  <a:moveTo>
                    <a:pt x="176" y="520"/>
                  </a:moveTo>
                  <a:cubicBezTo>
                    <a:pt x="178" y="520"/>
                    <a:pt x="182" y="521"/>
                    <a:pt x="185" y="521"/>
                  </a:cubicBezTo>
                  <a:cubicBezTo>
                    <a:pt x="185" y="521"/>
                    <a:pt x="185" y="523"/>
                    <a:pt x="185" y="523"/>
                  </a:cubicBezTo>
                  <a:lnTo>
                    <a:pt x="172" y="523"/>
                  </a:lnTo>
                  <a:cubicBezTo>
                    <a:pt x="172" y="521"/>
                    <a:pt x="174" y="520"/>
                    <a:pt x="176" y="520"/>
                  </a:cubicBezTo>
                  <a:close/>
                  <a:moveTo>
                    <a:pt x="120" y="643"/>
                  </a:moveTo>
                  <a:lnTo>
                    <a:pt x="120" y="643"/>
                  </a:lnTo>
                  <a:cubicBezTo>
                    <a:pt x="159" y="678"/>
                    <a:pt x="196" y="712"/>
                    <a:pt x="234" y="747"/>
                  </a:cubicBezTo>
                  <a:cubicBezTo>
                    <a:pt x="247" y="762"/>
                    <a:pt x="260" y="775"/>
                    <a:pt x="271" y="790"/>
                  </a:cubicBezTo>
                  <a:cubicBezTo>
                    <a:pt x="213" y="740"/>
                    <a:pt x="150" y="684"/>
                    <a:pt x="120" y="643"/>
                  </a:cubicBezTo>
                  <a:close/>
                  <a:moveTo>
                    <a:pt x="607" y="346"/>
                  </a:moveTo>
                  <a:cubicBezTo>
                    <a:pt x="622" y="355"/>
                    <a:pt x="635" y="372"/>
                    <a:pt x="649" y="391"/>
                  </a:cubicBezTo>
                  <a:cubicBezTo>
                    <a:pt x="672" y="421"/>
                    <a:pt x="696" y="451"/>
                    <a:pt x="720" y="480"/>
                  </a:cubicBezTo>
                  <a:cubicBezTo>
                    <a:pt x="746" y="514"/>
                    <a:pt x="780" y="555"/>
                    <a:pt x="821" y="579"/>
                  </a:cubicBezTo>
                  <a:cubicBezTo>
                    <a:pt x="737" y="652"/>
                    <a:pt x="655" y="726"/>
                    <a:pt x="571" y="799"/>
                  </a:cubicBezTo>
                  <a:cubicBezTo>
                    <a:pt x="504" y="738"/>
                    <a:pt x="439" y="674"/>
                    <a:pt x="381" y="605"/>
                  </a:cubicBezTo>
                  <a:cubicBezTo>
                    <a:pt x="452" y="523"/>
                    <a:pt x="525" y="443"/>
                    <a:pt x="595" y="361"/>
                  </a:cubicBezTo>
                  <a:cubicBezTo>
                    <a:pt x="599" y="357"/>
                    <a:pt x="603" y="352"/>
                    <a:pt x="607" y="346"/>
                  </a:cubicBezTo>
                  <a:close/>
                  <a:moveTo>
                    <a:pt x="610" y="961"/>
                  </a:moveTo>
                  <a:cubicBezTo>
                    <a:pt x="614" y="961"/>
                    <a:pt x="618" y="961"/>
                    <a:pt x="622" y="963"/>
                  </a:cubicBezTo>
                  <a:lnTo>
                    <a:pt x="607" y="982"/>
                  </a:lnTo>
                  <a:cubicBezTo>
                    <a:pt x="603" y="978"/>
                    <a:pt x="599" y="974"/>
                    <a:pt x="595" y="971"/>
                  </a:cubicBezTo>
                  <a:cubicBezTo>
                    <a:pt x="599" y="967"/>
                    <a:pt x="605" y="963"/>
                    <a:pt x="610" y="961"/>
                  </a:cubicBezTo>
                  <a:close/>
                  <a:moveTo>
                    <a:pt x="587" y="0"/>
                  </a:moveTo>
                  <a:cubicBezTo>
                    <a:pt x="577" y="0"/>
                    <a:pt x="566" y="4"/>
                    <a:pt x="556" y="12"/>
                  </a:cubicBezTo>
                  <a:cubicBezTo>
                    <a:pt x="444" y="115"/>
                    <a:pt x="336" y="221"/>
                    <a:pt x="232" y="329"/>
                  </a:cubicBezTo>
                  <a:cubicBezTo>
                    <a:pt x="183" y="380"/>
                    <a:pt x="135" y="432"/>
                    <a:pt x="88" y="482"/>
                  </a:cubicBezTo>
                  <a:cubicBezTo>
                    <a:pt x="60" y="516"/>
                    <a:pt x="3" y="561"/>
                    <a:pt x="1" y="609"/>
                  </a:cubicBezTo>
                  <a:cubicBezTo>
                    <a:pt x="1" y="650"/>
                    <a:pt x="12" y="672"/>
                    <a:pt x="40" y="700"/>
                  </a:cubicBezTo>
                  <a:cubicBezTo>
                    <a:pt x="101" y="760"/>
                    <a:pt x="168" y="814"/>
                    <a:pt x="232" y="870"/>
                  </a:cubicBezTo>
                  <a:cubicBezTo>
                    <a:pt x="351" y="976"/>
                    <a:pt x="469" y="1083"/>
                    <a:pt x="588" y="1187"/>
                  </a:cubicBezTo>
                  <a:cubicBezTo>
                    <a:pt x="598" y="1196"/>
                    <a:pt x="610" y="1200"/>
                    <a:pt x="622" y="1200"/>
                  </a:cubicBezTo>
                  <a:cubicBezTo>
                    <a:pt x="633" y="1200"/>
                    <a:pt x="644" y="1196"/>
                    <a:pt x="653" y="1187"/>
                  </a:cubicBezTo>
                  <a:lnTo>
                    <a:pt x="1220" y="665"/>
                  </a:lnTo>
                  <a:cubicBezTo>
                    <a:pt x="1255" y="634"/>
                    <a:pt x="1223" y="587"/>
                    <a:pt x="1187" y="587"/>
                  </a:cubicBezTo>
                  <a:cubicBezTo>
                    <a:pt x="1186" y="587"/>
                    <a:pt x="1185" y="587"/>
                    <a:pt x="1185" y="587"/>
                  </a:cubicBezTo>
                  <a:cubicBezTo>
                    <a:pt x="1181" y="575"/>
                    <a:pt x="1175" y="564"/>
                    <a:pt x="1162" y="557"/>
                  </a:cubicBezTo>
                  <a:cubicBezTo>
                    <a:pt x="1062" y="488"/>
                    <a:pt x="968" y="411"/>
                    <a:pt x="883" y="326"/>
                  </a:cubicBezTo>
                  <a:cubicBezTo>
                    <a:pt x="812" y="255"/>
                    <a:pt x="756" y="165"/>
                    <a:pt x="670" y="113"/>
                  </a:cubicBezTo>
                  <a:cubicBezTo>
                    <a:pt x="648" y="98"/>
                    <a:pt x="627" y="93"/>
                    <a:pt x="605" y="93"/>
                  </a:cubicBezTo>
                  <a:cubicBezTo>
                    <a:pt x="610" y="89"/>
                    <a:pt x="616" y="83"/>
                    <a:pt x="622" y="78"/>
                  </a:cubicBezTo>
                  <a:cubicBezTo>
                    <a:pt x="657" y="47"/>
                    <a:pt x="624" y="0"/>
                    <a:pt x="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0"/>
            <p:cNvSpPr/>
            <p:nvPr/>
          </p:nvSpPr>
          <p:spPr>
            <a:xfrm>
              <a:off x="3322883" y="3250752"/>
              <a:ext cx="119553" cy="113359"/>
            </a:xfrm>
            <a:custGeom>
              <a:avLst/>
              <a:gdLst/>
              <a:ahLst/>
              <a:cxnLst/>
              <a:rect l="l" t="t" r="r" b="b"/>
              <a:pathLst>
                <a:path w="579" h="549" extrusionOk="0">
                  <a:moveTo>
                    <a:pt x="299" y="141"/>
                  </a:moveTo>
                  <a:lnTo>
                    <a:pt x="312" y="156"/>
                  </a:lnTo>
                  <a:cubicBezTo>
                    <a:pt x="303" y="158"/>
                    <a:pt x="293" y="162"/>
                    <a:pt x="286" y="163"/>
                  </a:cubicBezTo>
                  <a:cubicBezTo>
                    <a:pt x="290" y="156"/>
                    <a:pt x="293" y="149"/>
                    <a:pt x="299" y="141"/>
                  </a:cubicBezTo>
                  <a:close/>
                  <a:moveTo>
                    <a:pt x="375" y="225"/>
                  </a:moveTo>
                  <a:cubicBezTo>
                    <a:pt x="377" y="227"/>
                    <a:pt x="377" y="229"/>
                    <a:pt x="379" y="231"/>
                  </a:cubicBezTo>
                  <a:cubicBezTo>
                    <a:pt x="375" y="232"/>
                    <a:pt x="372" y="232"/>
                    <a:pt x="368" y="234"/>
                  </a:cubicBezTo>
                  <a:cubicBezTo>
                    <a:pt x="370" y="231"/>
                    <a:pt x="372" y="229"/>
                    <a:pt x="375" y="227"/>
                  </a:cubicBezTo>
                  <a:cubicBezTo>
                    <a:pt x="375" y="225"/>
                    <a:pt x="375" y="225"/>
                    <a:pt x="375" y="225"/>
                  </a:cubicBezTo>
                  <a:close/>
                  <a:moveTo>
                    <a:pt x="450" y="309"/>
                  </a:moveTo>
                  <a:cubicBezTo>
                    <a:pt x="452" y="311"/>
                    <a:pt x="454" y="313"/>
                    <a:pt x="457" y="316"/>
                  </a:cubicBezTo>
                  <a:cubicBezTo>
                    <a:pt x="456" y="315"/>
                    <a:pt x="454" y="314"/>
                    <a:pt x="452" y="314"/>
                  </a:cubicBezTo>
                  <a:cubicBezTo>
                    <a:pt x="448" y="314"/>
                    <a:pt x="444" y="316"/>
                    <a:pt x="439" y="320"/>
                  </a:cubicBezTo>
                  <a:cubicBezTo>
                    <a:pt x="442" y="316"/>
                    <a:pt x="446" y="313"/>
                    <a:pt x="450" y="309"/>
                  </a:cubicBezTo>
                  <a:close/>
                  <a:moveTo>
                    <a:pt x="290" y="348"/>
                  </a:moveTo>
                  <a:cubicBezTo>
                    <a:pt x="286" y="354"/>
                    <a:pt x="280" y="361"/>
                    <a:pt x="275" y="367"/>
                  </a:cubicBezTo>
                  <a:cubicBezTo>
                    <a:pt x="271" y="363"/>
                    <a:pt x="269" y="359"/>
                    <a:pt x="265" y="356"/>
                  </a:cubicBezTo>
                  <a:lnTo>
                    <a:pt x="290" y="348"/>
                  </a:lnTo>
                  <a:close/>
                  <a:moveTo>
                    <a:pt x="299" y="1"/>
                  </a:moveTo>
                  <a:cubicBezTo>
                    <a:pt x="295" y="1"/>
                    <a:pt x="291" y="1"/>
                    <a:pt x="286" y="3"/>
                  </a:cubicBezTo>
                  <a:cubicBezTo>
                    <a:pt x="168" y="46"/>
                    <a:pt x="139" y="180"/>
                    <a:pt x="30" y="227"/>
                  </a:cubicBezTo>
                  <a:cubicBezTo>
                    <a:pt x="1" y="240"/>
                    <a:pt x="2" y="279"/>
                    <a:pt x="21" y="300"/>
                  </a:cubicBezTo>
                  <a:cubicBezTo>
                    <a:pt x="60" y="344"/>
                    <a:pt x="101" y="389"/>
                    <a:pt x="140" y="434"/>
                  </a:cubicBezTo>
                  <a:cubicBezTo>
                    <a:pt x="170" y="466"/>
                    <a:pt x="209" y="531"/>
                    <a:pt x="254" y="544"/>
                  </a:cubicBezTo>
                  <a:cubicBezTo>
                    <a:pt x="265" y="547"/>
                    <a:pt x="275" y="548"/>
                    <a:pt x="285" y="548"/>
                  </a:cubicBezTo>
                  <a:cubicBezTo>
                    <a:pt x="352" y="548"/>
                    <a:pt x="400" y="483"/>
                    <a:pt x="450" y="438"/>
                  </a:cubicBezTo>
                  <a:cubicBezTo>
                    <a:pt x="491" y="398"/>
                    <a:pt x="579" y="341"/>
                    <a:pt x="538" y="272"/>
                  </a:cubicBezTo>
                  <a:cubicBezTo>
                    <a:pt x="491" y="191"/>
                    <a:pt x="409" y="121"/>
                    <a:pt x="342" y="52"/>
                  </a:cubicBezTo>
                  <a:cubicBezTo>
                    <a:pt x="342" y="26"/>
                    <a:pt x="324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0"/>
            <p:cNvSpPr/>
            <p:nvPr/>
          </p:nvSpPr>
          <p:spPr>
            <a:xfrm>
              <a:off x="3322883" y="2724636"/>
              <a:ext cx="119553" cy="113565"/>
            </a:xfrm>
            <a:custGeom>
              <a:avLst/>
              <a:gdLst/>
              <a:ahLst/>
              <a:cxnLst/>
              <a:rect l="l" t="t" r="r" b="b"/>
              <a:pathLst>
                <a:path w="579" h="550" extrusionOk="0">
                  <a:moveTo>
                    <a:pt x="299" y="140"/>
                  </a:moveTo>
                  <a:lnTo>
                    <a:pt x="312" y="155"/>
                  </a:lnTo>
                  <a:cubicBezTo>
                    <a:pt x="303" y="157"/>
                    <a:pt x="293" y="161"/>
                    <a:pt x="286" y="165"/>
                  </a:cubicBezTo>
                  <a:cubicBezTo>
                    <a:pt x="290" y="155"/>
                    <a:pt x="293" y="148"/>
                    <a:pt x="299" y="140"/>
                  </a:cubicBezTo>
                  <a:close/>
                  <a:moveTo>
                    <a:pt x="375" y="224"/>
                  </a:moveTo>
                  <a:cubicBezTo>
                    <a:pt x="377" y="226"/>
                    <a:pt x="377" y="228"/>
                    <a:pt x="379" y="230"/>
                  </a:cubicBezTo>
                  <a:cubicBezTo>
                    <a:pt x="375" y="232"/>
                    <a:pt x="372" y="232"/>
                    <a:pt x="368" y="234"/>
                  </a:cubicBezTo>
                  <a:cubicBezTo>
                    <a:pt x="370" y="230"/>
                    <a:pt x="372" y="228"/>
                    <a:pt x="375" y="226"/>
                  </a:cubicBezTo>
                  <a:cubicBezTo>
                    <a:pt x="375" y="226"/>
                    <a:pt x="375" y="226"/>
                    <a:pt x="375" y="224"/>
                  </a:cubicBezTo>
                  <a:close/>
                  <a:moveTo>
                    <a:pt x="450" y="308"/>
                  </a:moveTo>
                  <a:cubicBezTo>
                    <a:pt x="451" y="310"/>
                    <a:pt x="453" y="312"/>
                    <a:pt x="455" y="314"/>
                  </a:cubicBezTo>
                  <a:lnTo>
                    <a:pt x="455" y="314"/>
                  </a:lnTo>
                  <a:cubicBezTo>
                    <a:pt x="454" y="314"/>
                    <a:pt x="453" y="314"/>
                    <a:pt x="452" y="314"/>
                  </a:cubicBezTo>
                  <a:cubicBezTo>
                    <a:pt x="448" y="314"/>
                    <a:pt x="444" y="316"/>
                    <a:pt x="439" y="319"/>
                  </a:cubicBezTo>
                  <a:cubicBezTo>
                    <a:pt x="442" y="316"/>
                    <a:pt x="446" y="312"/>
                    <a:pt x="450" y="308"/>
                  </a:cubicBezTo>
                  <a:close/>
                  <a:moveTo>
                    <a:pt x="290" y="347"/>
                  </a:moveTo>
                  <a:lnTo>
                    <a:pt x="290" y="347"/>
                  </a:lnTo>
                  <a:cubicBezTo>
                    <a:pt x="286" y="355"/>
                    <a:pt x="280" y="360"/>
                    <a:pt x="275" y="366"/>
                  </a:cubicBezTo>
                  <a:cubicBezTo>
                    <a:pt x="271" y="362"/>
                    <a:pt x="269" y="359"/>
                    <a:pt x="265" y="355"/>
                  </a:cubicBezTo>
                  <a:lnTo>
                    <a:pt x="290" y="347"/>
                  </a:lnTo>
                  <a:close/>
                  <a:moveTo>
                    <a:pt x="299" y="0"/>
                  </a:moveTo>
                  <a:cubicBezTo>
                    <a:pt x="295" y="0"/>
                    <a:pt x="291" y="1"/>
                    <a:pt x="286" y="2"/>
                  </a:cubicBezTo>
                  <a:cubicBezTo>
                    <a:pt x="168" y="45"/>
                    <a:pt x="139" y="180"/>
                    <a:pt x="30" y="226"/>
                  </a:cubicBezTo>
                  <a:cubicBezTo>
                    <a:pt x="1" y="239"/>
                    <a:pt x="2" y="278"/>
                    <a:pt x="21" y="299"/>
                  </a:cubicBezTo>
                  <a:cubicBezTo>
                    <a:pt x="60" y="344"/>
                    <a:pt x="101" y="388"/>
                    <a:pt x="140" y="433"/>
                  </a:cubicBezTo>
                  <a:cubicBezTo>
                    <a:pt x="170" y="465"/>
                    <a:pt x="209" y="532"/>
                    <a:pt x="254" y="545"/>
                  </a:cubicBezTo>
                  <a:cubicBezTo>
                    <a:pt x="265" y="548"/>
                    <a:pt x="275" y="549"/>
                    <a:pt x="285" y="549"/>
                  </a:cubicBezTo>
                  <a:cubicBezTo>
                    <a:pt x="352" y="549"/>
                    <a:pt x="399" y="482"/>
                    <a:pt x="450" y="437"/>
                  </a:cubicBezTo>
                  <a:cubicBezTo>
                    <a:pt x="491" y="398"/>
                    <a:pt x="579" y="340"/>
                    <a:pt x="538" y="273"/>
                  </a:cubicBezTo>
                  <a:cubicBezTo>
                    <a:pt x="491" y="193"/>
                    <a:pt x="409" y="120"/>
                    <a:pt x="342" y="51"/>
                  </a:cubicBezTo>
                  <a:cubicBezTo>
                    <a:pt x="342" y="25"/>
                    <a:pt x="32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0"/>
            <p:cNvSpPr/>
            <p:nvPr/>
          </p:nvSpPr>
          <p:spPr>
            <a:xfrm>
              <a:off x="2624148" y="2652781"/>
              <a:ext cx="172413" cy="305181"/>
            </a:xfrm>
            <a:custGeom>
              <a:avLst/>
              <a:gdLst/>
              <a:ahLst/>
              <a:cxnLst/>
              <a:rect l="l" t="t" r="r" b="b"/>
              <a:pathLst>
                <a:path w="835" h="1478" extrusionOk="0">
                  <a:moveTo>
                    <a:pt x="667" y="0"/>
                  </a:moveTo>
                  <a:cubicBezTo>
                    <a:pt x="654" y="0"/>
                    <a:pt x="640" y="5"/>
                    <a:pt x="627" y="17"/>
                  </a:cubicBezTo>
                  <a:cubicBezTo>
                    <a:pt x="508" y="127"/>
                    <a:pt x="402" y="240"/>
                    <a:pt x="303" y="367"/>
                  </a:cubicBezTo>
                  <a:cubicBezTo>
                    <a:pt x="256" y="427"/>
                    <a:pt x="208" y="483"/>
                    <a:pt x="152" y="535"/>
                  </a:cubicBezTo>
                  <a:cubicBezTo>
                    <a:pt x="100" y="582"/>
                    <a:pt x="49" y="628"/>
                    <a:pt x="12" y="688"/>
                  </a:cubicBezTo>
                  <a:cubicBezTo>
                    <a:pt x="3" y="707"/>
                    <a:pt x="1" y="723"/>
                    <a:pt x="6" y="738"/>
                  </a:cubicBezTo>
                  <a:cubicBezTo>
                    <a:pt x="8" y="749"/>
                    <a:pt x="14" y="761"/>
                    <a:pt x="23" y="772"/>
                  </a:cubicBezTo>
                  <a:cubicBezTo>
                    <a:pt x="252" y="999"/>
                    <a:pt x="480" y="1229"/>
                    <a:pt x="707" y="1460"/>
                  </a:cubicBezTo>
                  <a:cubicBezTo>
                    <a:pt x="720" y="1473"/>
                    <a:pt x="734" y="1478"/>
                    <a:pt x="747" y="1478"/>
                  </a:cubicBezTo>
                  <a:cubicBezTo>
                    <a:pt x="793" y="1478"/>
                    <a:pt x="835" y="1417"/>
                    <a:pt x="793" y="1374"/>
                  </a:cubicBezTo>
                  <a:cubicBezTo>
                    <a:pt x="577" y="1154"/>
                    <a:pt x="359" y="934"/>
                    <a:pt x="141" y="718"/>
                  </a:cubicBezTo>
                  <a:cubicBezTo>
                    <a:pt x="174" y="677"/>
                    <a:pt x="213" y="643"/>
                    <a:pt x="252" y="608"/>
                  </a:cubicBezTo>
                  <a:cubicBezTo>
                    <a:pt x="308" y="556"/>
                    <a:pt x="355" y="496"/>
                    <a:pt x="402" y="436"/>
                  </a:cubicBezTo>
                  <a:cubicBezTo>
                    <a:pt x="497" y="315"/>
                    <a:pt x="599" y="207"/>
                    <a:pt x="713" y="102"/>
                  </a:cubicBezTo>
                  <a:cubicBezTo>
                    <a:pt x="758" y="62"/>
                    <a:pt x="716" y="0"/>
                    <a:pt x="6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0"/>
            <p:cNvSpPr/>
            <p:nvPr/>
          </p:nvSpPr>
          <p:spPr>
            <a:xfrm>
              <a:off x="2551879" y="2644728"/>
              <a:ext cx="181498" cy="319841"/>
            </a:xfrm>
            <a:custGeom>
              <a:avLst/>
              <a:gdLst/>
              <a:ahLst/>
              <a:cxnLst/>
              <a:rect l="l" t="t" r="r" b="b"/>
              <a:pathLst>
                <a:path w="879" h="1549" extrusionOk="0">
                  <a:moveTo>
                    <a:pt x="612" y="1"/>
                  </a:moveTo>
                  <a:cubicBezTo>
                    <a:pt x="594" y="1"/>
                    <a:pt x="575" y="9"/>
                    <a:pt x="561" y="28"/>
                  </a:cubicBezTo>
                  <a:cubicBezTo>
                    <a:pt x="394" y="281"/>
                    <a:pt x="207" y="522"/>
                    <a:pt x="26" y="764"/>
                  </a:cubicBezTo>
                  <a:cubicBezTo>
                    <a:pt x="0" y="798"/>
                    <a:pt x="19" y="829"/>
                    <a:pt x="47" y="844"/>
                  </a:cubicBezTo>
                  <a:cubicBezTo>
                    <a:pt x="52" y="852"/>
                    <a:pt x="60" y="857"/>
                    <a:pt x="71" y="863"/>
                  </a:cubicBezTo>
                  <a:cubicBezTo>
                    <a:pt x="134" y="891"/>
                    <a:pt x="177" y="973"/>
                    <a:pt x="220" y="1025"/>
                  </a:cubicBezTo>
                  <a:cubicBezTo>
                    <a:pt x="271" y="1087"/>
                    <a:pt x="325" y="1145"/>
                    <a:pt x="379" y="1202"/>
                  </a:cubicBezTo>
                  <a:cubicBezTo>
                    <a:pt x="492" y="1322"/>
                    <a:pt x="615" y="1432"/>
                    <a:pt x="744" y="1534"/>
                  </a:cubicBezTo>
                  <a:cubicBezTo>
                    <a:pt x="757" y="1544"/>
                    <a:pt x="771" y="1549"/>
                    <a:pt x="784" y="1549"/>
                  </a:cubicBezTo>
                  <a:cubicBezTo>
                    <a:pt x="835" y="1549"/>
                    <a:pt x="879" y="1487"/>
                    <a:pt x="830" y="1448"/>
                  </a:cubicBezTo>
                  <a:cubicBezTo>
                    <a:pt x="701" y="1346"/>
                    <a:pt x="578" y="1236"/>
                    <a:pt x="464" y="1117"/>
                  </a:cubicBezTo>
                  <a:cubicBezTo>
                    <a:pt x="405" y="1053"/>
                    <a:pt x="347" y="990"/>
                    <a:pt x="293" y="923"/>
                  </a:cubicBezTo>
                  <a:cubicBezTo>
                    <a:pt x="254" y="876"/>
                    <a:pt x="216" y="816"/>
                    <a:pt x="166" y="779"/>
                  </a:cubicBezTo>
                  <a:cubicBezTo>
                    <a:pt x="338" y="552"/>
                    <a:pt x="509" y="326"/>
                    <a:pt x="668" y="89"/>
                  </a:cubicBezTo>
                  <a:cubicBezTo>
                    <a:pt x="698" y="44"/>
                    <a:pt x="656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0"/>
            <p:cNvSpPr/>
            <p:nvPr/>
          </p:nvSpPr>
          <p:spPr>
            <a:xfrm>
              <a:off x="2475894" y="2652781"/>
              <a:ext cx="172206" cy="305181"/>
            </a:xfrm>
            <a:custGeom>
              <a:avLst/>
              <a:gdLst/>
              <a:ahLst/>
              <a:cxnLst/>
              <a:rect l="l" t="t" r="r" b="b"/>
              <a:pathLst>
                <a:path w="834" h="1478" extrusionOk="0">
                  <a:moveTo>
                    <a:pt x="666" y="0"/>
                  </a:moveTo>
                  <a:cubicBezTo>
                    <a:pt x="652" y="0"/>
                    <a:pt x="638" y="5"/>
                    <a:pt x="625" y="17"/>
                  </a:cubicBezTo>
                  <a:cubicBezTo>
                    <a:pt x="508" y="127"/>
                    <a:pt x="400" y="240"/>
                    <a:pt x="301" y="367"/>
                  </a:cubicBezTo>
                  <a:cubicBezTo>
                    <a:pt x="254" y="427"/>
                    <a:pt x="206" y="483"/>
                    <a:pt x="152" y="535"/>
                  </a:cubicBezTo>
                  <a:cubicBezTo>
                    <a:pt x="100" y="582"/>
                    <a:pt x="49" y="628"/>
                    <a:pt x="12" y="688"/>
                  </a:cubicBezTo>
                  <a:cubicBezTo>
                    <a:pt x="1" y="707"/>
                    <a:pt x="1" y="723"/>
                    <a:pt x="5" y="738"/>
                  </a:cubicBezTo>
                  <a:cubicBezTo>
                    <a:pt x="7" y="749"/>
                    <a:pt x="12" y="761"/>
                    <a:pt x="23" y="772"/>
                  </a:cubicBezTo>
                  <a:cubicBezTo>
                    <a:pt x="253" y="999"/>
                    <a:pt x="480" y="1229"/>
                    <a:pt x="706" y="1460"/>
                  </a:cubicBezTo>
                  <a:cubicBezTo>
                    <a:pt x="718" y="1473"/>
                    <a:pt x="732" y="1478"/>
                    <a:pt x="746" y="1478"/>
                  </a:cubicBezTo>
                  <a:cubicBezTo>
                    <a:pt x="792" y="1478"/>
                    <a:pt x="833" y="1417"/>
                    <a:pt x="791" y="1374"/>
                  </a:cubicBezTo>
                  <a:cubicBezTo>
                    <a:pt x="575" y="1154"/>
                    <a:pt x="359" y="934"/>
                    <a:pt x="141" y="718"/>
                  </a:cubicBezTo>
                  <a:cubicBezTo>
                    <a:pt x="172" y="677"/>
                    <a:pt x="213" y="643"/>
                    <a:pt x="251" y="608"/>
                  </a:cubicBezTo>
                  <a:cubicBezTo>
                    <a:pt x="307" y="556"/>
                    <a:pt x="353" y="496"/>
                    <a:pt x="400" y="436"/>
                  </a:cubicBezTo>
                  <a:cubicBezTo>
                    <a:pt x="495" y="315"/>
                    <a:pt x="599" y="207"/>
                    <a:pt x="713" y="102"/>
                  </a:cubicBezTo>
                  <a:cubicBezTo>
                    <a:pt x="757" y="62"/>
                    <a:pt x="714" y="0"/>
                    <a:pt x="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0"/>
            <p:cNvSpPr/>
            <p:nvPr/>
          </p:nvSpPr>
          <p:spPr>
            <a:xfrm>
              <a:off x="2403625" y="2644728"/>
              <a:ext cx="181498" cy="319841"/>
            </a:xfrm>
            <a:custGeom>
              <a:avLst/>
              <a:gdLst/>
              <a:ahLst/>
              <a:cxnLst/>
              <a:rect l="l" t="t" r="r" b="b"/>
              <a:pathLst>
                <a:path w="879" h="1549" extrusionOk="0">
                  <a:moveTo>
                    <a:pt x="612" y="1"/>
                  </a:moveTo>
                  <a:cubicBezTo>
                    <a:pt x="593" y="1"/>
                    <a:pt x="574" y="9"/>
                    <a:pt x="562" y="28"/>
                  </a:cubicBezTo>
                  <a:cubicBezTo>
                    <a:pt x="392" y="281"/>
                    <a:pt x="207" y="522"/>
                    <a:pt x="25" y="764"/>
                  </a:cubicBezTo>
                  <a:cubicBezTo>
                    <a:pt x="0" y="798"/>
                    <a:pt x="17" y="829"/>
                    <a:pt x="45" y="844"/>
                  </a:cubicBezTo>
                  <a:cubicBezTo>
                    <a:pt x="51" y="852"/>
                    <a:pt x="58" y="857"/>
                    <a:pt x="69" y="863"/>
                  </a:cubicBezTo>
                  <a:cubicBezTo>
                    <a:pt x="133" y="891"/>
                    <a:pt x="176" y="973"/>
                    <a:pt x="219" y="1025"/>
                  </a:cubicBezTo>
                  <a:cubicBezTo>
                    <a:pt x="269" y="1087"/>
                    <a:pt x="323" y="1145"/>
                    <a:pt x="377" y="1202"/>
                  </a:cubicBezTo>
                  <a:cubicBezTo>
                    <a:pt x="491" y="1322"/>
                    <a:pt x="614" y="1432"/>
                    <a:pt x="744" y="1534"/>
                  </a:cubicBezTo>
                  <a:cubicBezTo>
                    <a:pt x="757" y="1544"/>
                    <a:pt x="770" y="1549"/>
                    <a:pt x="784" y="1549"/>
                  </a:cubicBezTo>
                  <a:cubicBezTo>
                    <a:pt x="834" y="1549"/>
                    <a:pt x="879" y="1487"/>
                    <a:pt x="830" y="1448"/>
                  </a:cubicBezTo>
                  <a:cubicBezTo>
                    <a:pt x="700" y="1346"/>
                    <a:pt x="578" y="1236"/>
                    <a:pt x="463" y="1117"/>
                  </a:cubicBezTo>
                  <a:cubicBezTo>
                    <a:pt x="403" y="1053"/>
                    <a:pt x="347" y="990"/>
                    <a:pt x="291" y="923"/>
                  </a:cubicBezTo>
                  <a:cubicBezTo>
                    <a:pt x="252" y="876"/>
                    <a:pt x="217" y="816"/>
                    <a:pt x="164" y="779"/>
                  </a:cubicBezTo>
                  <a:cubicBezTo>
                    <a:pt x="336" y="552"/>
                    <a:pt x="508" y="326"/>
                    <a:pt x="666" y="89"/>
                  </a:cubicBezTo>
                  <a:cubicBezTo>
                    <a:pt x="697" y="44"/>
                    <a:pt x="655" y="1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0"/>
            <p:cNvSpPr/>
            <p:nvPr/>
          </p:nvSpPr>
          <p:spPr>
            <a:xfrm>
              <a:off x="2909919" y="2642250"/>
              <a:ext cx="162915" cy="316744"/>
            </a:xfrm>
            <a:custGeom>
              <a:avLst/>
              <a:gdLst/>
              <a:ahLst/>
              <a:cxnLst/>
              <a:rect l="l" t="t" r="r" b="b"/>
              <a:pathLst>
                <a:path w="789" h="1534" extrusionOk="0">
                  <a:moveTo>
                    <a:pt x="136" y="0"/>
                  </a:moveTo>
                  <a:cubicBezTo>
                    <a:pt x="92" y="0"/>
                    <a:pt x="49" y="44"/>
                    <a:pt x="82" y="88"/>
                  </a:cubicBezTo>
                  <a:cubicBezTo>
                    <a:pt x="256" y="334"/>
                    <a:pt x="444" y="567"/>
                    <a:pt x="645" y="789"/>
                  </a:cubicBezTo>
                  <a:cubicBezTo>
                    <a:pt x="543" y="894"/>
                    <a:pt x="440" y="998"/>
                    <a:pt x="338" y="1102"/>
                  </a:cubicBezTo>
                  <a:cubicBezTo>
                    <a:pt x="231" y="1211"/>
                    <a:pt x="112" y="1315"/>
                    <a:pt x="30" y="1444"/>
                  </a:cubicBezTo>
                  <a:cubicBezTo>
                    <a:pt x="0" y="1490"/>
                    <a:pt x="42" y="1533"/>
                    <a:pt x="85" y="1533"/>
                  </a:cubicBezTo>
                  <a:cubicBezTo>
                    <a:pt x="103" y="1533"/>
                    <a:pt x="122" y="1525"/>
                    <a:pt x="134" y="1505"/>
                  </a:cubicBezTo>
                  <a:cubicBezTo>
                    <a:pt x="211" y="1386"/>
                    <a:pt x="326" y="1289"/>
                    <a:pt x="425" y="1188"/>
                  </a:cubicBezTo>
                  <a:cubicBezTo>
                    <a:pt x="537" y="1074"/>
                    <a:pt x="649" y="961"/>
                    <a:pt x="761" y="847"/>
                  </a:cubicBezTo>
                  <a:cubicBezTo>
                    <a:pt x="770" y="838"/>
                    <a:pt x="776" y="827"/>
                    <a:pt x="778" y="815"/>
                  </a:cubicBezTo>
                  <a:cubicBezTo>
                    <a:pt x="789" y="795"/>
                    <a:pt x="789" y="767"/>
                    <a:pt x="768" y="744"/>
                  </a:cubicBezTo>
                  <a:cubicBezTo>
                    <a:pt x="559" y="519"/>
                    <a:pt x="366" y="278"/>
                    <a:pt x="187" y="27"/>
                  </a:cubicBezTo>
                  <a:cubicBezTo>
                    <a:pt x="173" y="8"/>
                    <a:pt x="15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0"/>
            <p:cNvSpPr/>
            <p:nvPr/>
          </p:nvSpPr>
          <p:spPr>
            <a:xfrm>
              <a:off x="2986317" y="2654019"/>
              <a:ext cx="161263" cy="308691"/>
            </a:xfrm>
            <a:custGeom>
              <a:avLst/>
              <a:gdLst/>
              <a:ahLst/>
              <a:cxnLst/>
              <a:rect l="l" t="t" r="r" b="b"/>
              <a:pathLst>
                <a:path w="781" h="1495" extrusionOk="0">
                  <a:moveTo>
                    <a:pt x="133" y="1"/>
                  </a:moveTo>
                  <a:cubicBezTo>
                    <a:pt x="90" y="1"/>
                    <a:pt x="50" y="61"/>
                    <a:pt x="87" y="108"/>
                  </a:cubicBezTo>
                  <a:cubicBezTo>
                    <a:pt x="260" y="328"/>
                    <a:pt x="426" y="570"/>
                    <a:pt x="641" y="753"/>
                  </a:cubicBezTo>
                  <a:cubicBezTo>
                    <a:pt x="447" y="971"/>
                    <a:pt x="247" y="1183"/>
                    <a:pt x="42" y="1390"/>
                  </a:cubicBezTo>
                  <a:cubicBezTo>
                    <a:pt x="0" y="1434"/>
                    <a:pt x="42" y="1494"/>
                    <a:pt x="89" y="1494"/>
                  </a:cubicBezTo>
                  <a:cubicBezTo>
                    <a:pt x="103" y="1494"/>
                    <a:pt x="117" y="1489"/>
                    <a:pt x="130" y="1476"/>
                  </a:cubicBezTo>
                  <a:cubicBezTo>
                    <a:pt x="340" y="1262"/>
                    <a:pt x="546" y="1044"/>
                    <a:pt x="745" y="820"/>
                  </a:cubicBezTo>
                  <a:cubicBezTo>
                    <a:pt x="760" y="803"/>
                    <a:pt x="762" y="783"/>
                    <a:pt x="758" y="766"/>
                  </a:cubicBezTo>
                  <a:cubicBezTo>
                    <a:pt x="777" y="743"/>
                    <a:pt x="780" y="714"/>
                    <a:pt x="752" y="691"/>
                  </a:cubicBezTo>
                  <a:cubicBezTo>
                    <a:pt x="525" y="505"/>
                    <a:pt x="354" y="251"/>
                    <a:pt x="173" y="22"/>
                  </a:cubicBezTo>
                  <a:cubicBezTo>
                    <a:pt x="161" y="7"/>
                    <a:pt x="147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0"/>
            <p:cNvSpPr/>
            <p:nvPr/>
          </p:nvSpPr>
          <p:spPr>
            <a:xfrm>
              <a:off x="3066432" y="2642250"/>
              <a:ext cx="163121" cy="316744"/>
            </a:xfrm>
            <a:custGeom>
              <a:avLst/>
              <a:gdLst/>
              <a:ahLst/>
              <a:cxnLst/>
              <a:rect l="l" t="t" r="r" b="b"/>
              <a:pathLst>
                <a:path w="790" h="1534" extrusionOk="0">
                  <a:moveTo>
                    <a:pt x="137" y="0"/>
                  </a:moveTo>
                  <a:cubicBezTo>
                    <a:pt x="93" y="0"/>
                    <a:pt x="50" y="44"/>
                    <a:pt x="81" y="88"/>
                  </a:cubicBezTo>
                  <a:cubicBezTo>
                    <a:pt x="256" y="334"/>
                    <a:pt x="445" y="567"/>
                    <a:pt x="646" y="789"/>
                  </a:cubicBezTo>
                  <a:cubicBezTo>
                    <a:pt x="543" y="894"/>
                    <a:pt x="441" y="998"/>
                    <a:pt x="338" y="1102"/>
                  </a:cubicBezTo>
                  <a:cubicBezTo>
                    <a:pt x="232" y="1211"/>
                    <a:pt x="113" y="1315"/>
                    <a:pt x="31" y="1444"/>
                  </a:cubicBezTo>
                  <a:cubicBezTo>
                    <a:pt x="1" y="1490"/>
                    <a:pt x="42" y="1533"/>
                    <a:pt x="85" y="1533"/>
                  </a:cubicBezTo>
                  <a:cubicBezTo>
                    <a:pt x="103" y="1533"/>
                    <a:pt x="122" y="1525"/>
                    <a:pt x="135" y="1505"/>
                  </a:cubicBezTo>
                  <a:cubicBezTo>
                    <a:pt x="212" y="1386"/>
                    <a:pt x="325" y="1289"/>
                    <a:pt x="424" y="1188"/>
                  </a:cubicBezTo>
                  <a:cubicBezTo>
                    <a:pt x="536" y="1074"/>
                    <a:pt x="648" y="961"/>
                    <a:pt x="760" y="847"/>
                  </a:cubicBezTo>
                  <a:cubicBezTo>
                    <a:pt x="771" y="838"/>
                    <a:pt x="775" y="827"/>
                    <a:pt x="777" y="815"/>
                  </a:cubicBezTo>
                  <a:cubicBezTo>
                    <a:pt x="788" y="795"/>
                    <a:pt x="790" y="767"/>
                    <a:pt x="769" y="744"/>
                  </a:cubicBezTo>
                  <a:cubicBezTo>
                    <a:pt x="560" y="519"/>
                    <a:pt x="364" y="278"/>
                    <a:pt x="187" y="27"/>
                  </a:cubicBezTo>
                  <a:cubicBezTo>
                    <a:pt x="174" y="8"/>
                    <a:pt x="155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0"/>
            <p:cNvSpPr/>
            <p:nvPr/>
          </p:nvSpPr>
          <p:spPr>
            <a:xfrm>
              <a:off x="3143037" y="2654019"/>
              <a:ext cx="161263" cy="308691"/>
            </a:xfrm>
            <a:custGeom>
              <a:avLst/>
              <a:gdLst/>
              <a:ahLst/>
              <a:cxnLst/>
              <a:rect l="l" t="t" r="r" b="b"/>
              <a:pathLst>
                <a:path w="781" h="1495" extrusionOk="0">
                  <a:moveTo>
                    <a:pt x="133" y="1"/>
                  </a:moveTo>
                  <a:cubicBezTo>
                    <a:pt x="90" y="1"/>
                    <a:pt x="50" y="61"/>
                    <a:pt x="87" y="108"/>
                  </a:cubicBezTo>
                  <a:cubicBezTo>
                    <a:pt x="260" y="328"/>
                    <a:pt x="424" y="570"/>
                    <a:pt x="640" y="753"/>
                  </a:cubicBezTo>
                  <a:cubicBezTo>
                    <a:pt x="445" y="971"/>
                    <a:pt x="247" y="1183"/>
                    <a:pt x="42" y="1390"/>
                  </a:cubicBezTo>
                  <a:cubicBezTo>
                    <a:pt x="0" y="1434"/>
                    <a:pt x="42" y="1494"/>
                    <a:pt x="88" y="1494"/>
                  </a:cubicBezTo>
                  <a:cubicBezTo>
                    <a:pt x="101" y="1494"/>
                    <a:pt x="115" y="1489"/>
                    <a:pt x="128" y="1476"/>
                  </a:cubicBezTo>
                  <a:cubicBezTo>
                    <a:pt x="338" y="1262"/>
                    <a:pt x="543" y="1044"/>
                    <a:pt x="743" y="820"/>
                  </a:cubicBezTo>
                  <a:cubicBezTo>
                    <a:pt x="758" y="803"/>
                    <a:pt x="762" y="783"/>
                    <a:pt x="758" y="766"/>
                  </a:cubicBezTo>
                  <a:cubicBezTo>
                    <a:pt x="777" y="743"/>
                    <a:pt x="780" y="714"/>
                    <a:pt x="752" y="691"/>
                  </a:cubicBezTo>
                  <a:cubicBezTo>
                    <a:pt x="523" y="505"/>
                    <a:pt x="353" y="251"/>
                    <a:pt x="172" y="22"/>
                  </a:cubicBezTo>
                  <a:cubicBezTo>
                    <a:pt x="161" y="7"/>
                    <a:pt x="147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0"/>
            <p:cNvSpPr/>
            <p:nvPr/>
          </p:nvSpPr>
          <p:spPr>
            <a:xfrm>
              <a:off x="2731931" y="2671570"/>
              <a:ext cx="252528" cy="254799"/>
            </a:xfrm>
            <a:custGeom>
              <a:avLst/>
              <a:gdLst/>
              <a:ahLst/>
              <a:cxnLst/>
              <a:rect l="l" t="t" r="r" b="b"/>
              <a:pathLst>
                <a:path w="1223" h="1234" extrusionOk="0">
                  <a:moveTo>
                    <a:pt x="683" y="170"/>
                  </a:moveTo>
                  <a:cubicBezTo>
                    <a:pt x="683" y="172"/>
                    <a:pt x="685" y="172"/>
                    <a:pt x="687" y="174"/>
                  </a:cubicBezTo>
                  <a:cubicBezTo>
                    <a:pt x="685" y="177"/>
                    <a:pt x="683" y="181"/>
                    <a:pt x="683" y="185"/>
                  </a:cubicBezTo>
                  <a:cubicBezTo>
                    <a:pt x="683" y="185"/>
                    <a:pt x="683" y="183"/>
                    <a:pt x="681" y="183"/>
                  </a:cubicBezTo>
                  <a:cubicBezTo>
                    <a:pt x="681" y="179"/>
                    <a:pt x="683" y="176"/>
                    <a:pt x="683" y="170"/>
                  </a:cubicBezTo>
                  <a:close/>
                  <a:moveTo>
                    <a:pt x="562" y="120"/>
                  </a:moveTo>
                  <a:lnTo>
                    <a:pt x="458" y="233"/>
                  </a:lnTo>
                  <a:cubicBezTo>
                    <a:pt x="443" y="245"/>
                    <a:pt x="430" y="258"/>
                    <a:pt x="417" y="271"/>
                  </a:cubicBezTo>
                  <a:cubicBezTo>
                    <a:pt x="465" y="213"/>
                    <a:pt x="523" y="149"/>
                    <a:pt x="562" y="120"/>
                  </a:cubicBezTo>
                  <a:close/>
                  <a:moveTo>
                    <a:pt x="234" y="593"/>
                  </a:moveTo>
                  <a:cubicBezTo>
                    <a:pt x="238" y="599"/>
                    <a:pt x="241" y="602"/>
                    <a:pt x="245" y="608"/>
                  </a:cubicBezTo>
                  <a:cubicBezTo>
                    <a:pt x="243" y="612"/>
                    <a:pt x="243" y="616"/>
                    <a:pt x="243" y="619"/>
                  </a:cubicBezTo>
                  <a:cubicBezTo>
                    <a:pt x="236" y="616"/>
                    <a:pt x="230" y="610"/>
                    <a:pt x="223" y="606"/>
                  </a:cubicBezTo>
                  <a:cubicBezTo>
                    <a:pt x="226" y="602"/>
                    <a:pt x="230" y="597"/>
                    <a:pt x="234" y="593"/>
                  </a:cubicBezTo>
                  <a:close/>
                  <a:moveTo>
                    <a:pt x="599" y="379"/>
                  </a:moveTo>
                  <a:cubicBezTo>
                    <a:pt x="681" y="451"/>
                    <a:pt x="763" y="522"/>
                    <a:pt x="843" y="595"/>
                  </a:cubicBezTo>
                  <a:cubicBezTo>
                    <a:pt x="849" y="599"/>
                    <a:pt x="853" y="602"/>
                    <a:pt x="858" y="606"/>
                  </a:cubicBezTo>
                  <a:cubicBezTo>
                    <a:pt x="849" y="621"/>
                    <a:pt x="834" y="634"/>
                    <a:pt x="814" y="647"/>
                  </a:cubicBezTo>
                  <a:cubicBezTo>
                    <a:pt x="784" y="670"/>
                    <a:pt x="754" y="694"/>
                    <a:pt x="724" y="718"/>
                  </a:cubicBezTo>
                  <a:cubicBezTo>
                    <a:pt x="691" y="746"/>
                    <a:pt x="650" y="780"/>
                    <a:pt x="625" y="819"/>
                  </a:cubicBezTo>
                  <a:cubicBezTo>
                    <a:pt x="553" y="737"/>
                    <a:pt x="480" y="653"/>
                    <a:pt x="405" y="571"/>
                  </a:cubicBezTo>
                  <a:cubicBezTo>
                    <a:pt x="467" y="502"/>
                    <a:pt x="530" y="438"/>
                    <a:pt x="599" y="379"/>
                  </a:cubicBezTo>
                  <a:close/>
                  <a:moveTo>
                    <a:pt x="588" y="0"/>
                  </a:moveTo>
                  <a:cubicBezTo>
                    <a:pt x="553" y="0"/>
                    <a:pt x="530" y="13"/>
                    <a:pt x="504" y="39"/>
                  </a:cubicBezTo>
                  <a:cubicBezTo>
                    <a:pt x="444" y="99"/>
                    <a:pt x="390" y="168"/>
                    <a:pt x="334" y="231"/>
                  </a:cubicBezTo>
                  <a:cubicBezTo>
                    <a:pt x="228" y="349"/>
                    <a:pt x="124" y="468"/>
                    <a:pt x="18" y="588"/>
                  </a:cubicBezTo>
                  <a:cubicBezTo>
                    <a:pt x="1" y="606"/>
                    <a:pt x="1" y="632"/>
                    <a:pt x="18" y="651"/>
                  </a:cubicBezTo>
                  <a:lnTo>
                    <a:pt x="541" y="1220"/>
                  </a:lnTo>
                  <a:cubicBezTo>
                    <a:pt x="551" y="1229"/>
                    <a:pt x="561" y="1233"/>
                    <a:pt x="571" y="1233"/>
                  </a:cubicBezTo>
                  <a:cubicBezTo>
                    <a:pt x="596" y="1233"/>
                    <a:pt x="619" y="1209"/>
                    <a:pt x="618" y="1182"/>
                  </a:cubicBezTo>
                  <a:cubicBezTo>
                    <a:pt x="631" y="1180"/>
                    <a:pt x="640" y="1173"/>
                    <a:pt x="650" y="1162"/>
                  </a:cubicBezTo>
                  <a:cubicBezTo>
                    <a:pt x="717" y="1061"/>
                    <a:pt x="793" y="968"/>
                    <a:pt x="879" y="880"/>
                  </a:cubicBezTo>
                  <a:cubicBezTo>
                    <a:pt x="950" y="809"/>
                    <a:pt x="1039" y="755"/>
                    <a:pt x="1093" y="668"/>
                  </a:cubicBezTo>
                  <a:cubicBezTo>
                    <a:pt x="1106" y="647"/>
                    <a:pt x="1112" y="625"/>
                    <a:pt x="1112" y="604"/>
                  </a:cubicBezTo>
                  <a:cubicBezTo>
                    <a:pt x="1118" y="610"/>
                    <a:pt x="1121" y="616"/>
                    <a:pt x="1127" y="621"/>
                  </a:cubicBezTo>
                  <a:cubicBezTo>
                    <a:pt x="1136" y="631"/>
                    <a:pt x="1147" y="635"/>
                    <a:pt x="1157" y="635"/>
                  </a:cubicBezTo>
                  <a:cubicBezTo>
                    <a:pt x="1192" y="635"/>
                    <a:pt x="1222" y="589"/>
                    <a:pt x="1192" y="556"/>
                  </a:cubicBezTo>
                  <a:cubicBezTo>
                    <a:pt x="1090" y="444"/>
                    <a:pt x="983" y="336"/>
                    <a:pt x="875" y="230"/>
                  </a:cubicBezTo>
                  <a:cubicBezTo>
                    <a:pt x="825" y="181"/>
                    <a:pt x="773" y="135"/>
                    <a:pt x="722" y="88"/>
                  </a:cubicBezTo>
                  <a:cubicBezTo>
                    <a:pt x="691" y="58"/>
                    <a:pt x="644" y="2"/>
                    <a:pt x="595" y="0"/>
                  </a:cubicBezTo>
                  <a:cubicBezTo>
                    <a:pt x="593" y="0"/>
                    <a:pt x="591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0"/>
            <p:cNvSpPr/>
            <p:nvPr/>
          </p:nvSpPr>
          <p:spPr>
            <a:xfrm>
              <a:off x="2798212" y="2738264"/>
              <a:ext cx="119140" cy="111914"/>
            </a:xfrm>
            <a:custGeom>
              <a:avLst/>
              <a:gdLst/>
              <a:ahLst/>
              <a:cxnLst/>
              <a:rect l="l" t="t" r="r" b="b"/>
              <a:pathLst>
                <a:path w="577" h="542" extrusionOk="0">
                  <a:moveTo>
                    <a:pt x="215" y="257"/>
                  </a:moveTo>
                  <a:lnTo>
                    <a:pt x="220" y="283"/>
                  </a:lnTo>
                  <a:cubicBezTo>
                    <a:pt x="215" y="278"/>
                    <a:pt x="209" y="272"/>
                    <a:pt x="202" y="268"/>
                  </a:cubicBezTo>
                  <a:cubicBezTo>
                    <a:pt x="206" y="265"/>
                    <a:pt x="211" y="261"/>
                    <a:pt x="215" y="257"/>
                  </a:cubicBezTo>
                  <a:close/>
                  <a:moveTo>
                    <a:pt x="405" y="278"/>
                  </a:moveTo>
                  <a:cubicBezTo>
                    <a:pt x="412" y="281"/>
                    <a:pt x="420" y="287"/>
                    <a:pt x="427" y="291"/>
                  </a:cubicBezTo>
                  <a:cubicBezTo>
                    <a:pt x="424" y="294"/>
                    <a:pt x="418" y="300"/>
                    <a:pt x="414" y="304"/>
                  </a:cubicBezTo>
                  <a:cubicBezTo>
                    <a:pt x="411" y="294"/>
                    <a:pt x="409" y="287"/>
                    <a:pt x="405" y="278"/>
                  </a:cubicBezTo>
                  <a:close/>
                  <a:moveTo>
                    <a:pt x="336" y="362"/>
                  </a:moveTo>
                  <a:cubicBezTo>
                    <a:pt x="338" y="363"/>
                    <a:pt x="340" y="365"/>
                    <a:pt x="343" y="367"/>
                  </a:cubicBezTo>
                  <a:lnTo>
                    <a:pt x="338" y="373"/>
                  </a:lnTo>
                  <a:cubicBezTo>
                    <a:pt x="338" y="369"/>
                    <a:pt x="336" y="365"/>
                    <a:pt x="336" y="362"/>
                  </a:cubicBezTo>
                  <a:close/>
                  <a:moveTo>
                    <a:pt x="248" y="431"/>
                  </a:moveTo>
                  <a:cubicBezTo>
                    <a:pt x="252" y="434"/>
                    <a:pt x="256" y="438"/>
                    <a:pt x="260" y="444"/>
                  </a:cubicBezTo>
                  <a:cubicBezTo>
                    <a:pt x="258" y="445"/>
                    <a:pt x="256" y="447"/>
                    <a:pt x="254" y="449"/>
                  </a:cubicBezTo>
                  <a:cubicBezTo>
                    <a:pt x="258" y="445"/>
                    <a:pt x="254" y="440"/>
                    <a:pt x="248" y="431"/>
                  </a:cubicBezTo>
                  <a:close/>
                  <a:moveTo>
                    <a:pt x="304" y="1"/>
                  </a:moveTo>
                  <a:cubicBezTo>
                    <a:pt x="292" y="1"/>
                    <a:pt x="278" y="5"/>
                    <a:pt x="269" y="13"/>
                  </a:cubicBezTo>
                  <a:cubicBezTo>
                    <a:pt x="224" y="54"/>
                    <a:pt x="181" y="93"/>
                    <a:pt x="137" y="134"/>
                  </a:cubicBezTo>
                  <a:cubicBezTo>
                    <a:pt x="103" y="164"/>
                    <a:pt x="38" y="201"/>
                    <a:pt x="25" y="246"/>
                  </a:cubicBezTo>
                  <a:cubicBezTo>
                    <a:pt x="0" y="330"/>
                    <a:pt x="79" y="386"/>
                    <a:pt x="131" y="442"/>
                  </a:cubicBezTo>
                  <a:cubicBezTo>
                    <a:pt x="163" y="477"/>
                    <a:pt x="208" y="541"/>
                    <a:pt x="261" y="541"/>
                  </a:cubicBezTo>
                  <a:cubicBezTo>
                    <a:pt x="273" y="541"/>
                    <a:pt x="285" y="538"/>
                    <a:pt x="297" y="531"/>
                  </a:cubicBezTo>
                  <a:cubicBezTo>
                    <a:pt x="377" y="485"/>
                    <a:pt x="448" y="401"/>
                    <a:pt x="519" y="335"/>
                  </a:cubicBezTo>
                  <a:cubicBezTo>
                    <a:pt x="547" y="335"/>
                    <a:pt x="577" y="309"/>
                    <a:pt x="565" y="278"/>
                  </a:cubicBezTo>
                  <a:cubicBezTo>
                    <a:pt x="522" y="160"/>
                    <a:pt x="390" y="132"/>
                    <a:pt x="342" y="22"/>
                  </a:cubicBezTo>
                  <a:cubicBezTo>
                    <a:pt x="335" y="7"/>
                    <a:pt x="320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11"/>
          <p:cNvSpPr txBox="1">
            <a:spLocks noGrp="1"/>
          </p:cNvSpPr>
          <p:nvPr>
            <p:ph type="title" hasCustomPrompt="1"/>
          </p:nvPr>
        </p:nvSpPr>
        <p:spPr>
          <a:xfrm>
            <a:off x="1650150" y="1324775"/>
            <a:ext cx="58437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49" name="Google Shape;1249;p11"/>
          <p:cNvSpPr txBox="1">
            <a:spLocks noGrp="1"/>
          </p:cNvSpPr>
          <p:nvPr>
            <p:ph type="subTitle" idx="1"/>
          </p:nvPr>
        </p:nvSpPr>
        <p:spPr>
          <a:xfrm>
            <a:off x="1650150" y="3179125"/>
            <a:ext cx="5843700" cy="4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250" name="Google Shape;1250;p11"/>
          <p:cNvGrpSpPr/>
          <p:nvPr/>
        </p:nvGrpSpPr>
        <p:grpSpPr>
          <a:xfrm flipH="1">
            <a:off x="8720213" y="3036550"/>
            <a:ext cx="423798" cy="3158837"/>
            <a:chOff x="434225" y="628490"/>
            <a:chExt cx="516952" cy="3852710"/>
          </a:xfrm>
        </p:grpSpPr>
        <p:sp>
          <p:nvSpPr>
            <p:cNvPr id="1251" name="Google Shape;1251;p11"/>
            <p:cNvSpPr/>
            <p:nvPr/>
          </p:nvSpPr>
          <p:spPr>
            <a:xfrm>
              <a:off x="449538" y="1427693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4"/>
                  </a:moveTo>
                  <a:cubicBezTo>
                    <a:pt x="2780" y="254"/>
                    <a:pt x="2767" y="315"/>
                    <a:pt x="2760" y="377"/>
                  </a:cubicBezTo>
                  <a:cubicBezTo>
                    <a:pt x="2752" y="332"/>
                    <a:pt x="2743" y="285"/>
                    <a:pt x="2733" y="239"/>
                  </a:cubicBezTo>
                  <a:cubicBezTo>
                    <a:pt x="2754" y="224"/>
                    <a:pt x="2776" y="207"/>
                    <a:pt x="2799" y="194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90"/>
                    <a:pt x="202" y="407"/>
                    <a:pt x="235" y="425"/>
                  </a:cubicBezTo>
                  <a:cubicBezTo>
                    <a:pt x="203" y="427"/>
                    <a:pt x="170" y="433"/>
                    <a:pt x="138" y="440"/>
                  </a:cubicBezTo>
                  <a:cubicBezTo>
                    <a:pt x="136" y="420"/>
                    <a:pt x="134" y="399"/>
                    <a:pt x="133" y="379"/>
                  </a:cubicBezTo>
                  <a:close/>
                  <a:moveTo>
                    <a:pt x="2625" y="326"/>
                  </a:moveTo>
                  <a:cubicBezTo>
                    <a:pt x="2635" y="377"/>
                    <a:pt x="2644" y="425"/>
                    <a:pt x="2655" y="474"/>
                  </a:cubicBezTo>
                  <a:cubicBezTo>
                    <a:pt x="2635" y="435"/>
                    <a:pt x="2614" y="395"/>
                    <a:pt x="2594" y="356"/>
                  </a:cubicBezTo>
                  <a:cubicBezTo>
                    <a:pt x="2605" y="347"/>
                    <a:pt x="2616" y="338"/>
                    <a:pt x="2625" y="326"/>
                  </a:cubicBezTo>
                  <a:close/>
                  <a:moveTo>
                    <a:pt x="2493" y="455"/>
                  </a:moveTo>
                  <a:cubicBezTo>
                    <a:pt x="2499" y="472"/>
                    <a:pt x="2506" y="489"/>
                    <a:pt x="2513" y="505"/>
                  </a:cubicBezTo>
                  <a:cubicBezTo>
                    <a:pt x="2508" y="500"/>
                    <a:pt x="2502" y="496"/>
                    <a:pt x="2499" y="492"/>
                  </a:cubicBezTo>
                  <a:cubicBezTo>
                    <a:pt x="2489" y="486"/>
                    <a:pt x="2480" y="483"/>
                    <a:pt x="2471" y="483"/>
                  </a:cubicBezTo>
                  <a:cubicBezTo>
                    <a:pt x="2469" y="483"/>
                    <a:pt x="2467" y="483"/>
                    <a:pt x="2465" y="483"/>
                  </a:cubicBezTo>
                  <a:cubicBezTo>
                    <a:pt x="2474" y="474"/>
                    <a:pt x="2484" y="464"/>
                    <a:pt x="2493" y="455"/>
                  </a:cubicBezTo>
                  <a:close/>
                  <a:moveTo>
                    <a:pt x="414" y="517"/>
                  </a:moveTo>
                  <a:cubicBezTo>
                    <a:pt x="425" y="522"/>
                    <a:pt x="437" y="528"/>
                    <a:pt x="448" y="533"/>
                  </a:cubicBezTo>
                  <a:cubicBezTo>
                    <a:pt x="405" y="556"/>
                    <a:pt x="360" y="578"/>
                    <a:pt x="317" y="599"/>
                  </a:cubicBezTo>
                  <a:cubicBezTo>
                    <a:pt x="340" y="576"/>
                    <a:pt x="366" y="556"/>
                    <a:pt x="394" y="537"/>
                  </a:cubicBezTo>
                  <a:cubicBezTo>
                    <a:pt x="403" y="531"/>
                    <a:pt x="409" y="524"/>
                    <a:pt x="414" y="517"/>
                  </a:cubicBezTo>
                  <a:close/>
                  <a:moveTo>
                    <a:pt x="2879" y="392"/>
                  </a:moveTo>
                  <a:cubicBezTo>
                    <a:pt x="2883" y="483"/>
                    <a:pt x="2888" y="574"/>
                    <a:pt x="2894" y="666"/>
                  </a:cubicBezTo>
                  <a:cubicBezTo>
                    <a:pt x="2871" y="576"/>
                    <a:pt x="2868" y="483"/>
                    <a:pt x="2879" y="392"/>
                  </a:cubicBezTo>
                  <a:close/>
                  <a:moveTo>
                    <a:pt x="466" y="705"/>
                  </a:moveTo>
                  <a:cubicBezTo>
                    <a:pt x="468" y="707"/>
                    <a:pt x="468" y="707"/>
                    <a:pt x="468" y="709"/>
                  </a:cubicBezTo>
                  <a:cubicBezTo>
                    <a:pt x="466" y="709"/>
                    <a:pt x="464" y="710"/>
                    <a:pt x="461" y="712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3"/>
                  </a:moveTo>
                  <a:cubicBezTo>
                    <a:pt x="2334" y="664"/>
                    <a:pt x="2359" y="684"/>
                    <a:pt x="2383" y="705"/>
                  </a:cubicBezTo>
                  <a:cubicBezTo>
                    <a:pt x="2387" y="714"/>
                    <a:pt x="2390" y="724"/>
                    <a:pt x="2398" y="731"/>
                  </a:cubicBezTo>
                  <a:cubicBezTo>
                    <a:pt x="2415" y="750"/>
                    <a:pt x="2433" y="761"/>
                    <a:pt x="2454" y="765"/>
                  </a:cubicBezTo>
                  <a:cubicBezTo>
                    <a:pt x="2486" y="794"/>
                    <a:pt x="2515" y="822"/>
                    <a:pt x="2547" y="852"/>
                  </a:cubicBezTo>
                  <a:cubicBezTo>
                    <a:pt x="2463" y="787"/>
                    <a:pt x="2379" y="722"/>
                    <a:pt x="2297" y="656"/>
                  </a:cubicBezTo>
                  <a:cubicBezTo>
                    <a:pt x="2301" y="651"/>
                    <a:pt x="2305" y="647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3"/>
                    <a:pt x="547" y="878"/>
                    <a:pt x="494" y="914"/>
                  </a:cubicBezTo>
                  <a:cubicBezTo>
                    <a:pt x="545" y="875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6"/>
                    <a:pt x="230" y="1046"/>
                  </a:cubicBezTo>
                  <a:cubicBezTo>
                    <a:pt x="230" y="1048"/>
                    <a:pt x="228" y="1050"/>
                    <a:pt x="226" y="1052"/>
                  </a:cubicBezTo>
                  <a:cubicBezTo>
                    <a:pt x="226" y="1050"/>
                    <a:pt x="226" y="1046"/>
                    <a:pt x="226" y="1044"/>
                  </a:cubicBezTo>
                  <a:close/>
                  <a:moveTo>
                    <a:pt x="2894" y="1098"/>
                  </a:moveTo>
                  <a:cubicBezTo>
                    <a:pt x="2903" y="1111"/>
                    <a:pt x="2912" y="1124"/>
                    <a:pt x="2920" y="1136"/>
                  </a:cubicBezTo>
                  <a:cubicBezTo>
                    <a:pt x="2909" y="1130"/>
                    <a:pt x="2898" y="1124"/>
                    <a:pt x="2884" y="1117"/>
                  </a:cubicBezTo>
                  <a:cubicBezTo>
                    <a:pt x="2888" y="1111"/>
                    <a:pt x="2892" y="1104"/>
                    <a:pt x="2894" y="1098"/>
                  </a:cubicBezTo>
                  <a:close/>
                  <a:moveTo>
                    <a:pt x="2914" y="1"/>
                  </a:moveTo>
                  <a:cubicBezTo>
                    <a:pt x="2904" y="1"/>
                    <a:pt x="2894" y="3"/>
                    <a:pt x="2884" y="8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21"/>
                  </a:cubicBezTo>
                  <a:cubicBezTo>
                    <a:pt x="2400" y="373"/>
                    <a:pt x="2348" y="429"/>
                    <a:pt x="2295" y="485"/>
                  </a:cubicBezTo>
                  <a:cubicBezTo>
                    <a:pt x="2293" y="483"/>
                    <a:pt x="2293" y="483"/>
                    <a:pt x="2292" y="483"/>
                  </a:cubicBez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9"/>
                  </a:cubicBezTo>
                  <a:cubicBezTo>
                    <a:pt x="2202" y="580"/>
                    <a:pt x="2182" y="599"/>
                    <a:pt x="2163" y="619"/>
                  </a:cubicBezTo>
                  <a:cubicBezTo>
                    <a:pt x="2141" y="640"/>
                    <a:pt x="2137" y="684"/>
                    <a:pt x="2163" y="705"/>
                  </a:cubicBezTo>
                  <a:cubicBezTo>
                    <a:pt x="2314" y="822"/>
                    <a:pt x="2465" y="942"/>
                    <a:pt x="2616" y="1061"/>
                  </a:cubicBezTo>
                  <a:cubicBezTo>
                    <a:pt x="2728" y="1149"/>
                    <a:pt x="2836" y="1253"/>
                    <a:pt x="2978" y="1287"/>
                  </a:cubicBezTo>
                  <a:cubicBezTo>
                    <a:pt x="2982" y="1287"/>
                    <a:pt x="2986" y="1288"/>
                    <a:pt x="2991" y="1288"/>
                  </a:cubicBezTo>
                  <a:cubicBezTo>
                    <a:pt x="3024" y="1288"/>
                    <a:pt x="3057" y="1263"/>
                    <a:pt x="3054" y="1227"/>
                  </a:cubicBezTo>
                  <a:cubicBezTo>
                    <a:pt x="3026" y="850"/>
                    <a:pt x="2998" y="474"/>
                    <a:pt x="2987" y="95"/>
                  </a:cubicBezTo>
                  <a:cubicBezTo>
                    <a:pt x="2987" y="78"/>
                    <a:pt x="2983" y="67"/>
                    <a:pt x="2974" y="58"/>
                  </a:cubicBezTo>
                  <a:cubicBezTo>
                    <a:pt x="2974" y="26"/>
                    <a:pt x="2947" y="1"/>
                    <a:pt x="2914" y="1"/>
                  </a:cubicBezTo>
                  <a:close/>
                  <a:moveTo>
                    <a:pt x="89" y="251"/>
                  </a:moveTo>
                  <a:cubicBezTo>
                    <a:pt x="80" y="251"/>
                    <a:pt x="72" y="251"/>
                    <a:pt x="64" y="252"/>
                  </a:cubicBezTo>
                  <a:cubicBezTo>
                    <a:pt x="34" y="254"/>
                    <a:pt x="0" y="276"/>
                    <a:pt x="4" y="311"/>
                  </a:cubicBezTo>
                  <a:cubicBezTo>
                    <a:pt x="6" y="328"/>
                    <a:pt x="8" y="347"/>
                    <a:pt x="10" y="364"/>
                  </a:cubicBezTo>
                  <a:cubicBezTo>
                    <a:pt x="8" y="371"/>
                    <a:pt x="8" y="379"/>
                    <a:pt x="8" y="386"/>
                  </a:cubicBezTo>
                  <a:cubicBezTo>
                    <a:pt x="11" y="407"/>
                    <a:pt x="15" y="427"/>
                    <a:pt x="17" y="448"/>
                  </a:cubicBezTo>
                  <a:cubicBezTo>
                    <a:pt x="41" y="720"/>
                    <a:pt x="51" y="994"/>
                    <a:pt x="45" y="1268"/>
                  </a:cubicBezTo>
                  <a:cubicBezTo>
                    <a:pt x="44" y="1302"/>
                    <a:pt x="75" y="1328"/>
                    <a:pt x="107" y="1328"/>
                  </a:cubicBezTo>
                  <a:cubicBezTo>
                    <a:pt x="117" y="1328"/>
                    <a:pt x="127" y="1325"/>
                    <a:pt x="136" y="1320"/>
                  </a:cubicBezTo>
                  <a:cubicBezTo>
                    <a:pt x="155" y="1309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8"/>
                  </a:cubicBezTo>
                  <a:cubicBezTo>
                    <a:pt x="453" y="1082"/>
                    <a:pt x="688" y="919"/>
                    <a:pt x="940" y="781"/>
                  </a:cubicBezTo>
                  <a:cubicBezTo>
                    <a:pt x="981" y="757"/>
                    <a:pt x="977" y="699"/>
                    <a:pt x="940" y="675"/>
                  </a:cubicBezTo>
                  <a:cubicBezTo>
                    <a:pt x="789" y="582"/>
                    <a:pt x="636" y="494"/>
                    <a:pt x="479" y="414"/>
                  </a:cubicBezTo>
                  <a:cubicBezTo>
                    <a:pt x="371" y="356"/>
                    <a:pt x="221" y="251"/>
                    <a:pt x="89" y="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450989" y="1180581"/>
              <a:ext cx="491000" cy="259524"/>
            </a:xfrm>
            <a:custGeom>
              <a:avLst/>
              <a:gdLst/>
              <a:ahLst/>
              <a:cxnLst/>
              <a:rect l="l" t="t" r="r" b="b"/>
              <a:pathLst>
                <a:path w="3046" h="1610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5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4"/>
                  </a:cubicBezTo>
                  <a:cubicBezTo>
                    <a:pt x="227" y="167"/>
                    <a:pt x="199" y="156"/>
                    <a:pt x="171" y="156"/>
                  </a:cubicBezTo>
                  <a:cubicBezTo>
                    <a:pt x="82" y="156"/>
                    <a:pt x="1" y="277"/>
                    <a:pt x="81" y="364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1"/>
                    <a:pt x="1114" y="1313"/>
                  </a:cubicBezTo>
                  <a:cubicBezTo>
                    <a:pt x="1209" y="1416"/>
                    <a:pt x="1300" y="1518"/>
                    <a:pt x="1421" y="1591"/>
                  </a:cubicBezTo>
                  <a:cubicBezTo>
                    <a:pt x="1443" y="1605"/>
                    <a:pt x="1464" y="1610"/>
                    <a:pt x="1483" y="1610"/>
                  </a:cubicBezTo>
                  <a:cubicBezTo>
                    <a:pt x="1495" y="1610"/>
                    <a:pt x="1507" y="1608"/>
                    <a:pt x="1518" y="1604"/>
                  </a:cubicBezTo>
                  <a:cubicBezTo>
                    <a:pt x="1542" y="1600"/>
                    <a:pt x="1567" y="1591"/>
                    <a:pt x="1589" y="1569"/>
                  </a:cubicBezTo>
                  <a:cubicBezTo>
                    <a:pt x="2042" y="1112"/>
                    <a:pt x="2499" y="657"/>
                    <a:pt x="2959" y="208"/>
                  </a:cubicBezTo>
                  <a:cubicBezTo>
                    <a:pt x="3046" y="122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437932" y="1279555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2"/>
                    <a:pt x="2515" y="546"/>
                    <a:pt x="2278" y="774"/>
                  </a:cubicBezTo>
                  <a:cubicBezTo>
                    <a:pt x="2155" y="893"/>
                    <a:pt x="2024" y="1007"/>
                    <a:pt x="1894" y="1117"/>
                  </a:cubicBezTo>
                  <a:cubicBezTo>
                    <a:pt x="1797" y="1195"/>
                    <a:pt x="1678" y="1266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8"/>
                  </a:cubicBezTo>
                  <a:cubicBezTo>
                    <a:pt x="611" y="915"/>
                    <a:pt x="1092" y="1285"/>
                    <a:pt x="1575" y="1650"/>
                  </a:cubicBezTo>
                  <a:cubicBezTo>
                    <a:pt x="1597" y="1666"/>
                    <a:pt x="1619" y="1673"/>
                    <a:pt x="1639" y="1673"/>
                  </a:cubicBezTo>
                  <a:cubicBezTo>
                    <a:pt x="1680" y="1673"/>
                    <a:pt x="1715" y="1645"/>
                    <a:pt x="1733" y="1607"/>
                  </a:cubicBezTo>
                  <a:cubicBezTo>
                    <a:pt x="1748" y="1596"/>
                    <a:pt x="1763" y="1581"/>
                    <a:pt x="1773" y="1561"/>
                  </a:cubicBezTo>
                  <a:cubicBezTo>
                    <a:pt x="1829" y="1434"/>
                    <a:pt x="1993" y="1348"/>
                    <a:pt x="2097" y="1260"/>
                  </a:cubicBezTo>
                  <a:cubicBezTo>
                    <a:pt x="2218" y="1160"/>
                    <a:pt x="2336" y="1055"/>
                    <a:pt x="2449" y="945"/>
                  </a:cubicBezTo>
                  <a:cubicBezTo>
                    <a:pt x="2688" y="720"/>
                    <a:pt x="2908" y="474"/>
                    <a:pt x="3111" y="214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434386" y="743583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8" y="1"/>
                  </a:moveTo>
                  <a:cubicBezTo>
                    <a:pt x="1590" y="1"/>
                    <a:pt x="1561" y="11"/>
                    <a:pt x="1535" y="34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5"/>
                    <a:pt x="163" y="1425"/>
                  </a:cubicBezTo>
                  <a:cubicBezTo>
                    <a:pt x="183" y="1425"/>
                    <a:pt x="205" y="1418"/>
                    <a:pt x="227" y="1403"/>
                  </a:cubicBezTo>
                  <a:cubicBezTo>
                    <a:pt x="715" y="1056"/>
                    <a:pt x="1183" y="681"/>
                    <a:pt x="1627" y="278"/>
                  </a:cubicBezTo>
                  <a:cubicBezTo>
                    <a:pt x="1834" y="484"/>
                    <a:pt x="2041" y="687"/>
                    <a:pt x="2250" y="892"/>
                  </a:cubicBezTo>
                  <a:cubicBezTo>
                    <a:pt x="2466" y="1104"/>
                    <a:pt x="2673" y="1343"/>
                    <a:pt x="2930" y="1507"/>
                  </a:cubicBezTo>
                  <a:cubicBezTo>
                    <a:pt x="2951" y="1521"/>
                    <a:pt x="2973" y="1527"/>
                    <a:pt x="2992" y="1527"/>
                  </a:cubicBezTo>
                  <a:cubicBezTo>
                    <a:pt x="3095" y="1527"/>
                    <a:pt x="3162" y="1369"/>
                    <a:pt x="3053" y="1298"/>
                  </a:cubicBezTo>
                  <a:cubicBezTo>
                    <a:pt x="2814" y="1145"/>
                    <a:pt x="2621" y="918"/>
                    <a:pt x="2421" y="720"/>
                  </a:cubicBezTo>
                  <a:cubicBezTo>
                    <a:pt x="2194" y="497"/>
                    <a:pt x="1966" y="273"/>
                    <a:pt x="1741" y="51"/>
                  </a:cubicBezTo>
                  <a:cubicBezTo>
                    <a:pt x="1720" y="30"/>
                    <a:pt x="1698" y="19"/>
                    <a:pt x="1675" y="16"/>
                  </a:cubicBezTo>
                  <a:cubicBezTo>
                    <a:pt x="1658" y="6"/>
                    <a:pt x="1638" y="1"/>
                    <a:pt x="1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451956" y="628490"/>
              <a:ext cx="497448" cy="240664"/>
            </a:xfrm>
            <a:custGeom>
              <a:avLst/>
              <a:gdLst/>
              <a:ahLst/>
              <a:cxnLst/>
              <a:rect l="l" t="t" r="r" b="b"/>
              <a:pathLst>
                <a:path w="3086" h="1493" extrusionOk="0">
                  <a:moveTo>
                    <a:pt x="1510" y="1"/>
                  </a:moveTo>
                  <a:cubicBezTo>
                    <a:pt x="1483" y="1"/>
                    <a:pt x="1455" y="13"/>
                    <a:pt x="1432" y="42"/>
                  </a:cubicBezTo>
                  <a:cubicBezTo>
                    <a:pt x="1061" y="496"/>
                    <a:pt x="556" y="836"/>
                    <a:pt x="97" y="1198"/>
                  </a:cubicBezTo>
                  <a:cubicBezTo>
                    <a:pt x="1" y="1274"/>
                    <a:pt x="89" y="1397"/>
                    <a:pt x="190" y="1397"/>
                  </a:cubicBezTo>
                  <a:cubicBezTo>
                    <a:pt x="216" y="1397"/>
                    <a:pt x="244" y="1389"/>
                    <a:pt x="269" y="1369"/>
                  </a:cubicBezTo>
                  <a:cubicBezTo>
                    <a:pt x="709" y="1022"/>
                    <a:pt x="1192" y="694"/>
                    <a:pt x="1559" y="265"/>
                  </a:cubicBezTo>
                  <a:cubicBezTo>
                    <a:pt x="1991" y="653"/>
                    <a:pt x="2415" y="1050"/>
                    <a:pt x="2828" y="1457"/>
                  </a:cubicBezTo>
                  <a:cubicBezTo>
                    <a:pt x="2853" y="1482"/>
                    <a:pt x="2882" y="1492"/>
                    <a:pt x="2909" y="1492"/>
                  </a:cubicBezTo>
                  <a:cubicBezTo>
                    <a:pt x="3002" y="1492"/>
                    <a:pt x="3085" y="1370"/>
                    <a:pt x="3000" y="1285"/>
                  </a:cubicBezTo>
                  <a:cubicBezTo>
                    <a:pt x="2573" y="866"/>
                    <a:pt x="2137" y="455"/>
                    <a:pt x="1689" y="58"/>
                  </a:cubicBezTo>
                  <a:cubicBezTo>
                    <a:pt x="1664" y="35"/>
                    <a:pt x="1636" y="26"/>
                    <a:pt x="1609" y="26"/>
                  </a:cubicBezTo>
                  <a:cubicBezTo>
                    <a:pt x="1599" y="26"/>
                    <a:pt x="1590" y="27"/>
                    <a:pt x="1581" y="29"/>
                  </a:cubicBezTo>
                  <a:cubicBezTo>
                    <a:pt x="1560" y="11"/>
                    <a:pt x="1535" y="1"/>
                    <a:pt x="1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1"/>
            <p:cNvSpPr/>
            <p:nvPr/>
          </p:nvSpPr>
          <p:spPr>
            <a:xfrm>
              <a:off x="473234" y="86335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1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6"/>
                    <a:pt x="1294" y="352"/>
                  </a:cubicBezTo>
                  <a:cubicBezTo>
                    <a:pt x="1311" y="335"/>
                    <a:pt x="1328" y="317"/>
                    <a:pt x="1345" y="300"/>
                  </a:cubicBezTo>
                  <a:close/>
                  <a:moveTo>
                    <a:pt x="1086" y="568"/>
                  </a:moveTo>
                  <a:cubicBezTo>
                    <a:pt x="1134" y="772"/>
                    <a:pt x="1188" y="975"/>
                    <a:pt x="1244" y="1176"/>
                  </a:cubicBezTo>
                  <a:cubicBezTo>
                    <a:pt x="1170" y="1001"/>
                    <a:pt x="1089" y="829"/>
                    <a:pt x="991" y="667"/>
                  </a:cubicBezTo>
                  <a:cubicBezTo>
                    <a:pt x="1022" y="634"/>
                    <a:pt x="1054" y="602"/>
                    <a:pt x="1086" y="568"/>
                  </a:cubicBezTo>
                  <a:close/>
                  <a:moveTo>
                    <a:pt x="496" y="1178"/>
                  </a:moveTo>
                  <a:cubicBezTo>
                    <a:pt x="496" y="1187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1"/>
                    <a:pt x="323" y="1363"/>
                    <a:pt x="323" y="1364"/>
                  </a:cubicBezTo>
                  <a:cubicBezTo>
                    <a:pt x="347" y="1402"/>
                    <a:pt x="372" y="1439"/>
                    <a:pt x="394" y="1474"/>
                  </a:cubicBezTo>
                  <a:cubicBezTo>
                    <a:pt x="364" y="1443"/>
                    <a:pt x="332" y="1411"/>
                    <a:pt x="303" y="1379"/>
                  </a:cubicBezTo>
                  <a:cubicBezTo>
                    <a:pt x="308" y="1374"/>
                    <a:pt x="316" y="1366"/>
                    <a:pt x="321" y="1361"/>
                  </a:cubicBezTo>
                  <a:close/>
                  <a:moveTo>
                    <a:pt x="1932" y="1480"/>
                  </a:moveTo>
                  <a:cubicBezTo>
                    <a:pt x="1977" y="1586"/>
                    <a:pt x="2018" y="1696"/>
                    <a:pt x="2057" y="1806"/>
                  </a:cubicBezTo>
                  <a:cubicBezTo>
                    <a:pt x="2050" y="1814"/>
                    <a:pt x="2042" y="1819"/>
                    <a:pt x="2035" y="1827"/>
                  </a:cubicBezTo>
                  <a:cubicBezTo>
                    <a:pt x="2001" y="1711"/>
                    <a:pt x="1966" y="1596"/>
                    <a:pt x="1932" y="1480"/>
                  </a:cubicBezTo>
                  <a:close/>
                  <a:moveTo>
                    <a:pt x="733" y="1797"/>
                  </a:moveTo>
                  <a:cubicBezTo>
                    <a:pt x="746" y="1821"/>
                    <a:pt x="757" y="1847"/>
                    <a:pt x="771" y="1872"/>
                  </a:cubicBezTo>
                  <a:cubicBezTo>
                    <a:pt x="750" y="1849"/>
                    <a:pt x="730" y="1829"/>
                    <a:pt x="709" y="1806"/>
                  </a:cubicBezTo>
                  <a:cubicBezTo>
                    <a:pt x="718" y="1804"/>
                    <a:pt x="726" y="1801"/>
                    <a:pt x="733" y="1797"/>
                  </a:cubicBezTo>
                  <a:close/>
                  <a:moveTo>
                    <a:pt x="1302" y="2373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79"/>
                    <a:pt x="1332" y="2485"/>
                    <a:pt x="1326" y="2491"/>
                  </a:cubicBezTo>
                  <a:cubicBezTo>
                    <a:pt x="1306" y="2466"/>
                    <a:pt x="1283" y="2444"/>
                    <a:pt x="1263" y="2420"/>
                  </a:cubicBezTo>
                  <a:cubicBezTo>
                    <a:pt x="1278" y="2407"/>
                    <a:pt x="1291" y="2392"/>
                    <a:pt x="1302" y="2373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6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0"/>
                    <a:pt x="2275" y="1933"/>
                    <a:pt x="2715" y="1529"/>
                  </a:cubicBezTo>
                  <a:cubicBezTo>
                    <a:pt x="2732" y="1512"/>
                    <a:pt x="2743" y="1495"/>
                    <a:pt x="2749" y="1476"/>
                  </a:cubicBezTo>
                  <a:cubicBezTo>
                    <a:pt x="2786" y="1433"/>
                    <a:pt x="2793" y="1372"/>
                    <a:pt x="2737" y="1323"/>
                  </a:cubicBezTo>
                  <a:cubicBezTo>
                    <a:pt x="2268" y="930"/>
                    <a:pt x="1833" y="499"/>
                    <a:pt x="1434" y="35"/>
                  </a:cubicBezTo>
                  <a:cubicBezTo>
                    <a:pt x="1413" y="11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1"/>
            <p:cNvSpPr/>
            <p:nvPr/>
          </p:nvSpPr>
          <p:spPr>
            <a:xfrm>
              <a:off x="554960" y="944915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59"/>
                    <a:pt x="823" y="165"/>
                  </a:cubicBezTo>
                  <a:cubicBezTo>
                    <a:pt x="815" y="163"/>
                    <a:pt x="806" y="163"/>
                    <a:pt x="799" y="163"/>
                  </a:cubicBezTo>
                  <a:cubicBezTo>
                    <a:pt x="802" y="159"/>
                    <a:pt x="806" y="156"/>
                    <a:pt x="810" y="152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30"/>
                  </a:cubicBezTo>
                  <a:cubicBezTo>
                    <a:pt x="239" y="728"/>
                    <a:pt x="232" y="728"/>
                    <a:pt x="226" y="728"/>
                  </a:cubicBez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6"/>
                  </a:moveTo>
                  <a:lnTo>
                    <a:pt x="159" y="886"/>
                  </a:lnTo>
                  <a:cubicBezTo>
                    <a:pt x="209" y="933"/>
                    <a:pt x="258" y="978"/>
                    <a:pt x="308" y="1024"/>
                  </a:cubicBezTo>
                  <a:cubicBezTo>
                    <a:pt x="323" y="1043"/>
                    <a:pt x="340" y="1060"/>
                    <a:pt x="355" y="1078"/>
                  </a:cubicBezTo>
                  <a:cubicBezTo>
                    <a:pt x="280" y="1013"/>
                    <a:pt x="196" y="939"/>
                    <a:pt x="159" y="886"/>
                  </a:cubicBezTo>
                  <a:close/>
                  <a:moveTo>
                    <a:pt x="800" y="497"/>
                  </a:moveTo>
                  <a:cubicBezTo>
                    <a:pt x="819" y="508"/>
                    <a:pt x="838" y="528"/>
                    <a:pt x="856" y="555"/>
                  </a:cubicBezTo>
                  <a:cubicBezTo>
                    <a:pt x="886" y="596"/>
                    <a:pt x="918" y="635"/>
                    <a:pt x="950" y="674"/>
                  </a:cubicBezTo>
                  <a:cubicBezTo>
                    <a:pt x="985" y="717"/>
                    <a:pt x="1030" y="773"/>
                    <a:pt x="1082" y="804"/>
                  </a:cubicBezTo>
                  <a:cubicBezTo>
                    <a:pt x="974" y="899"/>
                    <a:pt x="864" y="996"/>
                    <a:pt x="754" y="1093"/>
                  </a:cubicBezTo>
                  <a:cubicBezTo>
                    <a:pt x="664" y="1013"/>
                    <a:pt x="580" y="927"/>
                    <a:pt x="502" y="836"/>
                  </a:cubicBezTo>
                  <a:cubicBezTo>
                    <a:pt x="597" y="730"/>
                    <a:pt x="690" y="622"/>
                    <a:pt x="786" y="515"/>
                  </a:cubicBezTo>
                  <a:cubicBezTo>
                    <a:pt x="791" y="510"/>
                    <a:pt x="797" y="502"/>
                    <a:pt x="800" y="497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7"/>
                    <a:pt x="806" y="1326"/>
                    <a:pt x="800" y="1334"/>
                  </a:cubicBezTo>
                  <a:cubicBezTo>
                    <a:pt x="795" y="1330"/>
                    <a:pt x="789" y="1325"/>
                    <a:pt x="784" y="1319"/>
                  </a:cubicBezTo>
                  <a:cubicBezTo>
                    <a:pt x="791" y="1315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51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4"/>
                  </a:cubicBezTo>
                  <a:cubicBezTo>
                    <a:pt x="241" y="542"/>
                    <a:pt x="180" y="609"/>
                    <a:pt x="116" y="676"/>
                  </a:cubicBezTo>
                  <a:cubicBezTo>
                    <a:pt x="79" y="719"/>
                    <a:pt x="4" y="780"/>
                    <a:pt x="3" y="844"/>
                  </a:cubicBezTo>
                  <a:cubicBezTo>
                    <a:pt x="1" y="896"/>
                    <a:pt x="16" y="926"/>
                    <a:pt x="53" y="963"/>
                  </a:cubicBezTo>
                  <a:cubicBezTo>
                    <a:pt x="133" y="1041"/>
                    <a:pt x="223" y="1112"/>
                    <a:pt x="306" y="1187"/>
                  </a:cubicBezTo>
                  <a:cubicBezTo>
                    <a:pt x="463" y="1326"/>
                    <a:pt x="620" y="1466"/>
                    <a:pt x="776" y="1604"/>
                  </a:cubicBezTo>
                  <a:cubicBezTo>
                    <a:pt x="789" y="1616"/>
                    <a:pt x="804" y="1622"/>
                    <a:pt x="819" y="1622"/>
                  </a:cubicBezTo>
                  <a:cubicBezTo>
                    <a:pt x="834" y="1622"/>
                    <a:pt x="849" y="1616"/>
                    <a:pt x="862" y="1604"/>
                  </a:cubicBezTo>
                  <a:cubicBezTo>
                    <a:pt x="1099" y="1384"/>
                    <a:pt x="1337" y="1166"/>
                    <a:pt x="1576" y="946"/>
                  </a:cubicBezTo>
                  <a:cubicBezTo>
                    <a:pt x="1589" y="940"/>
                    <a:pt x="1600" y="931"/>
                    <a:pt x="1606" y="918"/>
                  </a:cubicBezTo>
                  <a:cubicBezTo>
                    <a:pt x="1608" y="916"/>
                    <a:pt x="1608" y="916"/>
                    <a:pt x="1610" y="914"/>
                  </a:cubicBezTo>
                  <a:cubicBezTo>
                    <a:pt x="1632" y="894"/>
                    <a:pt x="1632" y="870"/>
                    <a:pt x="1621" y="849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6"/>
                    <a:pt x="1013" y="182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622661" y="1018420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0"/>
                    <a:pt x="403" y="197"/>
                    <a:pt x="408" y="203"/>
                  </a:cubicBezTo>
                  <a:cubicBezTo>
                    <a:pt x="397" y="207"/>
                    <a:pt x="386" y="210"/>
                    <a:pt x="375" y="214"/>
                  </a:cubicBezTo>
                  <a:cubicBezTo>
                    <a:pt x="380" y="205"/>
                    <a:pt x="386" y="194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0"/>
                    <a:pt x="498" y="304"/>
                  </a:cubicBezTo>
                  <a:cubicBezTo>
                    <a:pt x="492" y="304"/>
                    <a:pt x="489" y="306"/>
                    <a:pt x="483" y="307"/>
                  </a:cubicBezTo>
                  <a:cubicBezTo>
                    <a:pt x="487" y="304"/>
                    <a:pt x="489" y="300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8"/>
                  </a:moveTo>
                  <a:cubicBezTo>
                    <a:pt x="373" y="466"/>
                    <a:pt x="367" y="473"/>
                    <a:pt x="360" y="483"/>
                  </a:cubicBezTo>
                  <a:cubicBezTo>
                    <a:pt x="356" y="477"/>
                    <a:pt x="353" y="471"/>
                    <a:pt x="349" y="466"/>
                  </a:cubicBezTo>
                  <a:cubicBezTo>
                    <a:pt x="358" y="464"/>
                    <a:pt x="369" y="460"/>
                    <a:pt x="380" y="458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3"/>
                  </a:cubicBezTo>
                  <a:cubicBezTo>
                    <a:pt x="220" y="59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699"/>
                    <a:pt x="332" y="718"/>
                  </a:cubicBezTo>
                  <a:cubicBezTo>
                    <a:pt x="346" y="722"/>
                    <a:pt x="360" y="723"/>
                    <a:pt x="373" y="723"/>
                  </a:cubicBezTo>
                  <a:cubicBezTo>
                    <a:pt x="462" y="723"/>
                    <a:pt x="526" y="636"/>
                    <a:pt x="591" y="576"/>
                  </a:cubicBezTo>
                  <a:cubicBezTo>
                    <a:pt x="647" y="524"/>
                    <a:pt x="761" y="447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449538" y="2374227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3"/>
                  </a:moveTo>
                  <a:cubicBezTo>
                    <a:pt x="2780" y="253"/>
                    <a:pt x="2767" y="314"/>
                    <a:pt x="2760" y="376"/>
                  </a:cubicBezTo>
                  <a:cubicBezTo>
                    <a:pt x="2752" y="331"/>
                    <a:pt x="2743" y="285"/>
                    <a:pt x="2733" y="240"/>
                  </a:cubicBezTo>
                  <a:cubicBezTo>
                    <a:pt x="2754" y="223"/>
                    <a:pt x="2776" y="208"/>
                    <a:pt x="2799" y="193"/>
                  </a:cubicBezTo>
                  <a:close/>
                  <a:moveTo>
                    <a:pt x="133" y="380"/>
                  </a:moveTo>
                  <a:cubicBezTo>
                    <a:pt x="166" y="389"/>
                    <a:pt x="202" y="406"/>
                    <a:pt x="235" y="424"/>
                  </a:cubicBezTo>
                  <a:cubicBezTo>
                    <a:pt x="203" y="426"/>
                    <a:pt x="170" y="432"/>
                    <a:pt x="138" y="439"/>
                  </a:cubicBezTo>
                  <a:cubicBezTo>
                    <a:pt x="136" y="419"/>
                    <a:pt x="134" y="398"/>
                    <a:pt x="133" y="380"/>
                  </a:cubicBezTo>
                  <a:close/>
                  <a:moveTo>
                    <a:pt x="2625" y="327"/>
                  </a:moveTo>
                  <a:cubicBezTo>
                    <a:pt x="2635" y="376"/>
                    <a:pt x="2644" y="424"/>
                    <a:pt x="2655" y="475"/>
                  </a:cubicBezTo>
                  <a:cubicBezTo>
                    <a:pt x="2635" y="434"/>
                    <a:pt x="2614" y="395"/>
                    <a:pt x="2594" y="355"/>
                  </a:cubicBezTo>
                  <a:cubicBezTo>
                    <a:pt x="2605" y="346"/>
                    <a:pt x="2616" y="337"/>
                    <a:pt x="2625" y="327"/>
                  </a:cubicBezTo>
                  <a:close/>
                  <a:moveTo>
                    <a:pt x="2493" y="454"/>
                  </a:moveTo>
                  <a:cubicBezTo>
                    <a:pt x="2499" y="471"/>
                    <a:pt x="2506" y="488"/>
                    <a:pt x="2513" y="505"/>
                  </a:cubicBezTo>
                  <a:cubicBezTo>
                    <a:pt x="2508" y="501"/>
                    <a:pt x="2502" y="495"/>
                    <a:pt x="2499" y="492"/>
                  </a:cubicBezTo>
                  <a:cubicBezTo>
                    <a:pt x="2489" y="485"/>
                    <a:pt x="2480" y="482"/>
                    <a:pt x="2471" y="482"/>
                  </a:cubicBezTo>
                  <a:cubicBezTo>
                    <a:pt x="2469" y="482"/>
                    <a:pt x="2467" y="482"/>
                    <a:pt x="2465" y="482"/>
                  </a:cubicBezTo>
                  <a:cubicBezTo>
                    <a:pt x="2474" y="473"/>
                    <a:pt x="2484" y="464"/>
                    <a:pt x="2493" y="454"/>
                  </a:cubicBezTo>
                  <a:close/>
                  <a:moveTo>
                    <a:pt x="414" y="516"/>
                  </a:moveTo>
                  <a:cubicBezTo>
                    <a:pt x="425" y="521"/>
                    <a:pt x="437" y="527"/>
                    <a:pt x="448" y="533"/>
                  </a:cubicBezTo>
                  <a:cubicBezTo>
                    <a:pt x="405" y="555"/>
                    <a:pt x="360" y="577"/>
                    <a:pt x="317" y="600"/>
                  </a:cubicBezTo>
                  <a:cubicBezTo>
                    <a:pt x="340" y="575"/>
                    <a:pt x="366" y="555"/>
                    <a:pt x="394" y="536"/>
                  </a:cubicBezTo>
                  <a:cubicBezTo>
                    <a:pt x="403" y="531"/>
                    <a:pt x="409" y="523"/>
                    <a:pt x="414" y="516"/>
                  </a:cubicBezTo>
                  <a:close/>
                  <a:moveTo>
                    <a:pt x="2879" y="391"/>
                  </a:moveTo>
                  <a:cubicBezTo>
                    <a:pt x="2883" y="482"/>
                    <a:pt x="2888" y="574"/>
                    <a:pt x="2894" y="667"/>
                  </a:cubicBezTo>
                  <a:cubicBezTo>
                    <a:pt x="2871" y="575"/>
                    <a:pt x="2868" y="482"/>
                    <a:pt x="2879" y="391"/>
                  </a:cubicBezTo>
                  <a:close/>
                  <a:moveTo>
                    <a:pt x="466" y="704"/>
                  </a:moveTo>
                  <a:cubicBezTo>
                    <a:pt x="468" y="706"/>
                    <a:pt x="468" y="708"/>
                    <a:pt x="468" y="708"/>
                  </a:cubicBezTo>
                  <a:cubicBezTo>
                    <a:pt x="466" y="710"/>
                    <a:pt x="464" y="710"/>
                    <a:pt x="461" y="712"/>
                  </a:cubicBezTo>
                  <a:cubicBezTo>
                    <a:pt x="463" y="710"/>
                    <a:pt x="464" y="708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3"/>
                    <a:pt x="2359" y="684"/>
                    <a:pt x="2383" y="704"/>
                  </a:cubicBezTo>
                  <a:cubicBezTo>
                    <a:pt x="2387" y="713"/>
                    <a:pt x="2390" y="723"/>
                    <a:pt x="2398" y="730"/>
                  </a:cubicBezTo>
                  <a:cubicBezTo>
                    <a:pt x="2415" y="749"/>
                    <a:pt x="2433" y="760"/>
                    <a:pt x="2454" y="766"/>
                  </a:cubicBezTo>
                  <a:cubicBezTo>
                    <a:pt x="2486" y="794"/>
                    <a:pt x="2515" y="823"/>
                    <a:pt x="2547" y="853"/>
                  </a:cubicBezTo>
                  <a:cubicBezTo>
                    <a:pt x="2463" y="786"/>
                    <a:pt x="2379" y="721"/>
                    <a:pt x="2297" y="656"/>
                  </a:cubicBezTo>
                  <a:cubicBezTo>
                    <a:pt x="2301" y="652"/>
                    <a:pt x="2305" y="646"/>
                    <a:pt x="2308" y="643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2"/>
                    <a:pt x="547" y="877"/>
                    <a:pt x="494" y="915"/>
                  </a:cubicBezTo>
                  <a:cubicBezTo>
                    <a:pt x="545" y="874"/>
                    <a:pt x="599" y="838"/>
                    <a:pt x="655" y="808"/>
                  </a:cubicBezTo>
                  <a:close/>
                  <a:moveTo>
                    <a:pt x="226" y="1043"/>
                  </a:moveTo>
                  <a:cubicBezTo>
                    <a:pt x="228" y="1045"/>
                    <a:pt x="228" y="1045"/>
                    <a:pt x="230" y="1045"/>
                  </a:cubicBezTo>
                  <a:cubicBezTo>
                    <a:pt x="230" y="1047"/>
                    <a:pt x="228" y="1049"/>
                    <a:pt x="226" y="1051"/>
                  </a:cubicBezTo>
                  <a:lnTo>
                    <a:pt x="226" y="1043"/>
                  </a:lnTo>
                  <a:close/>
                  <a:moveTo>
                    <a:pt x="2894" y="1097"/>
                  </a:moveTo>
                  <a:cubicBezTo>
                    <a:pt x="2903" y="1111"/>
                    <a:pt x="2912" y="1124"/>
                    <a:pt x="2920" y="1135"/>
                  </a:cubicBezTo>
                  <a:cubicBezTo>
                    <a:pt x="2909" y="1129"/>
                    <a:pt x="2898" y="1124"/>
                    <a:pt x="2884" y="1116"/>
                  </a:cubicBezTo>
                  <a:cubicBezTo>
                    <a:pt x="2888" y="1111"/>
                    <a:pt x="2892" y="1105"/>
                    <a:pt x="2894" y="1097"/>
                  </a:cubicBezTo>
                  <a:close/>
                  <a:moveTo>
                    <a:pt x="2913" y="1"/>
                  </a:moveTo>
                  <a:cubicBezTo>
                    <a:pt x="2904" y="1"/>
                    <a:pt x="2894" y="3"/>
                    <a:pt x="2884" y="7"/>
                  </a:cubicBezTo>
                  <a:cubicBezTo>
                    <a:pt x="2743" y="68"/>
                    <a:pt x="2620" y="167"/>
                    <a:pt x="2502" y="275"/>
                  </a:cubicBezTo>
                  <a:cubicBezTo>
                    <a:pt x="2482" y="281"/>
                    <a:pt x="2461" y="298"/>
                    <a:pt x="2456" y="320"/>
                  </a:cubicBezTo>
                  <a:cubicBezTo>
                    <a:pt x="2400" y="374"/>
                    <a:pt x="2348" y="428"/>
                    <a:pt x="2295" y="484"/>
                  </a:cubicBezTo>
                  <a:cubicBezTo>
                    <a:pt x="2293" y="484"/>
                    <a:pt x="2293" y="482"/>
                    <a:pt x="2292" y="482"/>
                  </a:cubicBezTo>
                  <a:cubicBezTo>
                    <a:pt x="2284" y="480"/>
                    <a:pt x="2278" y="479"/>
                    <a:pt x="2272" y="479"/>
                  </a:cubicBezTo>
                  <a:cubicBezTo>
                    <a:pt x="2231" y="479"/>
                    <a:pt x="2211" y="523"/>
                    <a:pt x="2221" y="559"/>
                  </a:cubicBezTo>
                  <a:cubicBezTo>
                    <a:pt x="2202" y="579"/>
                    <a:pt x="2182" y="598"/>
                    <a:pt x="2163" y="618"/>
                  </a:cubicBezTo>
                  <a:cubicBezTo>
                    <a:pt x="2141" y="639"/>
                    <a:pt x="2137" y="684"/>
                    <a:pt x="2163" y="704"/>
                  </a:cubicBezTo>
                  <a:cubicBezTo>
                    <a:pt x="2314" y="823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6"/>
                  </a:cubicBezTo>
                  <a:cubicBezTo>
                    <a:pt x="2982" y="1287"/>
                    <a:pt x="2987" y="1287"/>
                    <a:pt x="2991" y="1287"/>
                  </a:cubicBezTo>
                  <a:cubicBezTo>
                    <a:pt x="3025" y="1287"/>
                    <a:pt x="3057" y="1264"/>
                    <a:pt x="3054" y="1228"/>
                  </a:cubicBezTo>
                  <a:cubicBezTo>
                    <a:pt x="3026" y="849"/>
                    <a:pt x="2998" y="473"/>
                    <a:pt x="2987" y="94"/>
                  </a:cubicBezTo>
                  <a:cubicBezTo>
                    <a:pt x="2987" y="79"/>
                    <a:pt x="2983" y="66"/>
                    <a:pt x="2974" y="57"/>
                  </a:cubicBezTo>
                  <a:cubicBezTo>
                    <a:pt x="2974" y="25"/>
                    <a:pt x="2947" y="1"/>
                    <a:pt x="2913" y="1"/>
                  </a:cubicBezTo>
                  <a:close/>
                  <a:moveTo>
                    <a:pt x="89" y="250"/>
                  </a:moveTo>
                  <a:cubicBezTo>
                    <a:pt x="80" y="250"/>
                    <a:pt x="72" y="250"/>
                    <a:pt x="64" y="251"/>
                  </a:cubicBezTo>
                  <a:cubicBezTo>
                    <a:pt x="34" y="255"/>
                    <a:pt x="0" y="275"/>
                    <a:pt x="4" y="311"/>
                  </a:cubicBezTo>
                  <a:cubicBezTo>
                    <a:pt x="6" y="329"/>
                    <a:pt x="8" y="346"/>
                    <a:pt x="10" y="363"/>
                  </a:cubicBezTo>
                  <a:cubicBezTo>
                    <a:pt x="8" y="370"/>
                    <a:pt x="8" y="378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3"/>
                    <a:pt x="45" y="1267"/>
                  </a:cubicBezTo>
                  <a:cubicBezTo>
                    <a:pt x="44" y="1301"/>
                    <a:pt x="75" y="1327"/>
                    <a:pt x="107" y="1327"/>
                  </a:cubicBezTo>
                  <a:cubicBezTo>
                    <a:pt x="117" y="1327"/>
                    <a:pt x="127" y="1325"/>
                    <a:pt x="136" y="1319"/>
                  </a:cubicBezTo>
                  <a:cubicBezTo>
                    <a:pt x="155" y="1308"/>
                    <a:pt x="170" y="1295"/>
                    <a:pt x="187" y="1282"/>
                  </a:cubicBezTo>
                  <a:cubicBezTo>
                    <a:pt x="203" y="1282"/>
                    <a:pt x="222" y="1278"/>
                    <a:pt x="233" y="1267"/>
                  </a:cubicBezTo>
                  <a:cubicBezTo>
                    <a:pt x="453" y="1081"/>
                    <a:pt x="688" y="918"/>
                    <a:pt x="940" y="781"/>
                  </a:cubicBezTo>
                  <a:cubicBezTo>
                    <a:pt x="981" y="758"/>
                    <a:pt x="977" y="698"/>
                    <a:pt x="940" y="676"/>
                  </a:cubicBezTo>
                  <a:cubicBezTo>
                    <a:pt x="789" y="583"/>
                    <a:pt x="636" y="495"/>
                    <a:pt x="479" y="413"/>
                  </a:cubicBezTo>
                  <a:cubicBezTo>
                    <a:pt x="371" y="355"/>
                    <a:pt x="221" y="250"/>
                    <a:pt x="89" y="2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450989" y="2126954"/>
              <a:ext cx="491000" cy="259685"/>
            </a:xfrm>
            <a:custGeom>
              <a:avLst/>
              <a:gdLst/>
              <a:ahLst/>
              <a:cxnLst/>
              <a:rect l="l" t="t" r="r" b="b"/>
              <a:pathLst>
                <a:path w="3046" h="1611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6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3"/>
                    <a:pt x="1114" y="1313"/>
                  </a:cubicBezTo>
                  <a:cubicBezTo>
                    <a:pt x="1209" y="1418"/>
                    <a:pt x="1300" y="1518"/>
                    <a:pt x="1421" y="1593"/>
                  </a:cubicBezTo>
                  <a:cubicBezTo>
                    <a:pt x="1443" y="1605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1"/>
            <p:cNvSpPr/>
            <p:nvPr/>
          </p:nvSpPr>
          <p:spPr>
            <a:xfrm>
              <a:off x="437932" y="2226089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2"/>
                  </a:cubicBezTo>
                  <a:cubicBezTo>
                    <a:pt x="2736" y="301"/>
                    <a:pt x="2515" y="545"/>
                    <a:pt x="2278" y="775"/>
                  </a:cubicBezTo>
                  <a:cubicBezTo>
                    <a:pt x="2155" y="894"/>
                    <a:pt x="2024" y="1006"/>
                    <a:pt x="1894" y="1116"/>
                  </a:cubicBezTo>
                  <a:cubicBezTo>
                    <a:pt x="1797" y="1196"/>
                    <a:pt x="1678" y="1267"/>
                    <a:pt x="1603" y="1368"/>
                  </a:cubicBezTo>
                  <a:cubicBezTo>
                    <a:pt x="1152" y="1028"/>
                    <a:pt x="701" y="683"/>
                    <a:pt x="231" y="368"/>
                  </a:cubicBezTo>
                  <a:cubicBezTo>
                    <a:pt x="209" y="354"/>
                    <a:pt x="188" y="347"/>
                    <a:pt x="167" y="347"/>
                  </a:cubicBezTo>
                  <a:cubicBezTo>
                    <a:pt x="67" y="347"/>
                    <a:pt x="0" y="506"/>
                    <a:pt x="108" y="579"/>
                  </a:cubicBezTo>
                  <a:cubicBezTo>
                    <a:pt x="611" y="916"/>
                    <a:pt x="1092" y="1286"/>
                    <a:pt x="1575" y="1649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5"/>
                    <a:pt x="1733" y="1606"/>
                  </a:cubicBezTo>
                  <a:cubicBezTo>
                    <a:pt x="1748" y="1595"/>
                    <a:pt x="1763" y="1580"/>
                    <a:pt x="1773" y="1560"/>
                  </a:cubicBezTo>
                  <a:cubicBezTo>
                    <a:pt x="1829" y="1433"/>
                    <a:pt x="1993" y="1347"/>
                    <a:pt x="2097" y="1259"/>
                  </a:cubicBezTo>
                  <a:cubicBezTo>
                    <a:pt x="2218" y="1159"/>
                    <a:pt x="2336" y="1054"/>
                    <a:pt x="2449" y="946"/>
                  </a:cubicBezTo>
                  <a:cubicBezTo>
                    <a:pt x="2688" y="719"/>
                    <a:pt x="2908" y="473"/>
                    <a:pt x="3111" y="214"/>
                  </a:cubicBezTo>
                  <a:cubicBezTo>
                    <a:pt x="3183" y="122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1"/>
            <p:cNvSpPr/>
            <p:nvPr/>
          </p:nvSpPr>
          <p:spPr>
            <a:xfrm>
              <a:off x="434225" y="1690117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1"/>
                  </a:moveTo>
                  <a:cubicBezTo>
                    <a:pt x="1589" y="1"/>
                    <a:pt x="1562" y="10"/>
                    <a:pt x="1536" y="33"/>
                  </a:cubicBezTo>
                  <a:cubicBezTo>
                    <a:pt x="1085" y="449"/>
                    <a:pt x="606" y="837"/>
                    <a:pt x="105" y="1193"/>
                  </a:cubicBezTo>
                  <a:cubicBezTo>
                    <a:pt x="1" y="1267"/>
                    <a:pt x="67" y="1425"/>
                    <a:pt x="165" y="1425"/>
                  </a:cubicBezTo>
                  <a:cubicBezTo>
                    <a:pt x="185" y="1425"/>
                    <a:pt x="206" y="1419"/>
                    <a:pt x="228" y="1404"/>
                  </a:cubicBezTo>
                  <a:cubicBezTo>
                    <a:pt x="716" y="1057"/>
                    <a:pt x="1184" y="680"/>
                    <a:pt x="1628" y="278"/>
                  </a:cubicBezTo>
                  <a:cubicBezTo>
                    <a:pt x="1835" y="483"/>
                    <a:pt x="2042" y="688"/>
                    <a:pt x="2251" y="891"/>
                  </a:cubicBezTo>
                  <a:cubicBezTo>
                    <a:pt x="2467" y="1104"/>
                    <a:pt x="2674" y="1342"/>
                    <a:pt x="2931" y="1506"/>
                  </a:cubicBezTo>
                  <a:cubicBezTo>
                    <a:pt x="2953" y="1520"/>
                    <a:pt x="2974" y="1526"/>
                    <a:pt x="2994" y="1526"/>
                  </a:cubicBezTo>
                  <a:cubicBezTo>
                    <a:pt x="3096" y="1526"/>
                    <a:pt x="3163" y="1368"/>
                    <a:pt x="3054" y="1297"/>
                  </a:cubicBezTo>
                  <a:cubicBezTo>
                    <a:pt x="2815" y="1145"/>
                    <a:pt x="2622" y="917"/>
                    <a:pt x="2422" y="719"/>
                  </a:cubicBezTo>
                  <a:cubicBezTo>
                    <a:pt x="2195" y="496"/>
                    <a:pt x="1967" y="274"/>
                    <a:pt x="1742" y="50"/>
                  </a:cubicBezTo>
                  <a:cubicBezTo>
                    <a:pt x="1721" y="30"/>
                    <a:pt x="1699" y="20"/>
                    <a:pt x="1676" y="17"/>
                  </a:cubicBezTo>
                  <a:cubicBezTo>
                    <a:pt x="1658" y="7"/>
                    <a:pt x="1638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451956" y="1575024"/>
              <a:ext cx="497448" cy="240503"/>
            </a:xfrm>
            <a:custGeom>
              <a:avLst/>
              <a:gdLst/>
              <a:ahLst/>
              <a:cxnLst/>
              <a:rect l="l" t="t" r="r" b="b"/>
              <a:pathLst>
                <a:path w="3086" h="1492" extrusionOk="0">
                  <a:moveTo>
                    <a:pt x="1509" y="0"/>
                  </a:moveTo>
                  <a:cubicBezTo>
                    <a:pt x="1482" y="0"/>
                    <a:pt x="1455" y="12"/>
                    <a:pt x="1432" y="41"/>
                  </a:cubicBezTo>
                  <a:cubicBezTo>
                    <a:pt x="1061" y="496"/>
                    <a:pt x="556" y="837"/>
                    <a:pt x="97" y="1197"/>
                  </a:cubicBezTo>
                  <a:cubicBezTo>
                    <a:pt x="1" y="1274"/>
                    <a:pt x="89" y="1396"/>
                    <a:pt x="190" y="1396"/>
                  </a:cubicBezTo>
                  <a:cubicBezTo>
                    <a:pt x="216" y="1396"/>
                    <a:pt x="244" y="1388"/>
                    <a:pt x="269" y="1368"/>
                  </a:cubicBezTo>
                  <a:cubicBezTo>
                    <a:pt x="709" y="1021"/>
                    <a:pt x="1192" y="693"/>
                    <a:pt x="1559" y="266"/>
                  </a:cubicBezTo>
                  <a:cubicBezTo>
                    <a:pt x="1991" y="652"/>
                    <a:pt x="2415" y="1049"/>
                    <a:pt x="2828" y="1456"/>
                  </a:cubicBezTo>
                  <a:cubicBezTo>
                    <a:pt x="2853" y="1481"/>
                    <a:pt x="2882" y="1491"/>
                    <a:pt x="2909" y="1491"/>
                  </a:cubicBezTo>
                  <a:cubicBezTo>
                    <a:pt x="3002" y="1491"/>
                    <a:pt x="3085" y="1369"/>
                    <a:pt x="3000" y="1284"/>
                  </a:cubicBezTo>
                  <a:cubicBezTo>
                    <a:pt x="2573" y="865"/>
                    <a:pt x="2137" y="457"/>
                    <a:pt x="1689" y="58"/>
                  </a:cubicBezTo>
                  <a:cubicBezTo>
                    <a:pt x="1665" y="36"/>
                    <a:pt x="1637" y="26"/>
                    <a:pt x="1610" y="26"/>
                  </a:cubicBezTo>
                  <a:cubicBezTo>
                    <a:pt x="1600" y="26"/>
                    <a:pt x="1591" y="27"/>
                    <a:pt x="1581" y="30"/>
                  </a:cubicBezTo>
                  <a:cubicBezTo>
                    <a:pt x="1560" y="11"/>
                    <a:pt x="153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473234" y="1809724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2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8"/>
                    <a:pt x="1294" y="352"/>
                  </a:cubicBezTo>
                  <a:cubicBezTo>
                    <a:pt x="1311" y="335"/>
                    <a:pt x="1328" y="319"/>
                    <a:pt x="1345" y="300"/>
                  </a:cubicBezTo>
                  <a:close/>
                  <a:moveTo>
                    <a:pt x="1086" y="569"/>
                  </a:moveTo>
                  <a:cubicBezTo>
                    <a:pt x="1134" y="774"/>
                    <a:pt x="1188" y="975"/>
                    <a:pt x="1244" y="1178"/>
                  </a:cubicBezTo>
                  <a:cubicBezTo>
                    <a:pt x="1170" y="1003"/>
                    <a:pt x="1089" y="830"/>
                    <a:pt x="991" y="667"/>
                  </a:cubicBezTo>
                  <a:cubicBezTo>
                    <a:pt x="1022" y="634"/>
                    <a:pt x="1054" y="602"/>
                    <a:pt x="1086" y="569"/>
                  </a:cubicBezTo>
                  <a:close/>
                  <a:moveTo>
                    <a:pt x="496" y="1178"/>
                  </a:moveTo>
                  <a:cubicBezTo>
                    <a:pt x="496" y="1188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3"/>
                    <a:pt x="323" y="1365"/>
                    <a:pt x="323" y="1365"/>
                  </a:cubicBezTo>
                  <a:cubicBezTo>
                    <a:pt x="347" y="1402"/>
                    <a:pt x="372" y="1439"/>
                    <a:pt x="394" y="1477"/>
                  </a:cubicBezTo>
                  <a:cubicBezTo>
                    <a:pt x="364" y="1445"/>
                    <a:pt x="332" y="1411"/>
                    <a:pt x="303" y="1380"/>
                  </a:cubicBezTo>
                  <a:cubicBezTo>
                    <a:pt x="308" y="1374"/>
                    <a:pt x="316" y="1367"/>
                    <a:pt x="321" y="1361"/>
                  </a:cubicBezTo>
                  <a:close/>
                  <a:moveTo>
                    <a:pt x="1932" y="1480"/>
                  </a:moveTo>
                  <a:lnTo>
                    <a:pt x="1932" y="1480"/>
                  </a:lnTo>
                  <a:cubicBezTo>
                    <a:pt x="1977" y="1588"/>
                    <a:pt x="2018" y="1697"/>
                    <a:pt x="2057" y="1808"/>
                  </a:cubicBezTo>
                  <a:cubicBezTo>
                    <a:pt x="2050" y="1814"/>
                    <a:pt x="2042" y="1821"/>
                    <a:pt x="2035" y="1827"/>
                  </a:cubicBezTo>
                  <a:lnTo>
                    <a:pt x="1932" y="1480"/>
                  </a:lnTo>
                  <a:close/>
                  <a:moveTo>
                    <a:pt x="733" y="1797"/>
                  </a:moveTo>
                  <a:cubicBezTo>
                    <a:pt x="746" y="1823"/>
                    <a:pt x="757" y="1848"/>
                    <a:pt x="771" y="1872"/>
                  </a:cubicBezTo>
                  <a:cubicBezTo>
                    <a:pt x="750" y="1851"/>
                    <a:pt x="730" y="1829"/>
                    <a:pt x="709" y="1807"/>
                  </a:cubicBezTo>
                  <a:cubicBezTo>
                    <a:pt x="718" y="1805"/>
                    <a:pt x="726" y="1801"/>
                    <a:pt x="733" y="1797"/>
                  </a:cubicBezTo>
                  <a:close/>
                  <a:moveTo>
                    <a:pt x="1302" y="2375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80"/>
                    <a:pt x="1332" y="2485"/>
                    <a:pt x="1326" y="2493"/>
                  </a:cubicBezTo>
                  <a:cubicBezTo>
                    <a:pt x="1306" y="2468"/>
                    <a:pt x="1283" y="2444"/>
                    <a:pt x="1263" y="2420"/>
                  </a:cubicBezTo>
                  <a:cubicBezTo>
                    <a:pt x="1278" y="2409"/>
                    <a:pt x="1291" y="2392"/>
                    <a:pt x="1302" y="2375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8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2"/>
                    <a:pt x="2275" y="1933"/>
                    <a:pt x="2715" y="1529"/>
                  </a:cubicBezTo>
                  <a:cubicBezTo>
                    <a:pt x="2732" y="1514"/>
                    <a:pt x="2743" y="1495"/>
                    <a:pt x="2749" y="1478"/>
                  </a:cubicBezTo>
                  <a:cubicBezTo>
                    <a:pt x="2786" y="1435"/>
                    <a:pt x="2793" y="1372"/>
                    <a:pt x="2737" y="1325"/>
                  </a:cubicBezTo>
                  <a:cubicBezTo>
                    <a:pt x="2268" y="932"/>
                    <a:pt x="1833" y="501"/>
                    <a:pt x="1434" y="35"/>
                  </a:cubicBezTo>
                  <a:cubicBezTo>
                    <a:pt x="1413" y="12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554960" y="1891610"/>
              <a:ext cx="263231" cy="261297"/>
            </a:xfrm>
            <a:custGeom>
              <a:avLst/>
              <a:gdLst/>
              <a:ahLst/>
              <a:cxnLst/>
              <a:rect l="l" t="t" r="r" b="b"/>
              <a:pathLst>
                <a:path w="1633" h="1621" extrusionOk="0">
                  <a:moveTo>
                    <a:pt x="810" y="150"/>
                  </a:moveTo>
                  <a:cubicBezTo>
                    <a:pt x="814" y="154"/>
                    <a:pt x="819" y="159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7"/>
                    <a:pt x="806" y="154"/>
                    <a:pt x="810" y="150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4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6"/>
                    <a:pt x="308" y="1023"/>
                  </a:cubicBezTo>
                  <a:cubicBezTo>
                    <a:pt x="323" y="1041"/>
                    <a:pt x="340" y="1058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6"/>
                    <a:pt x="838" y="528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5"/>
                    <a:pt x="1030" y="771"/>
                    <a:pt x="1082" y="803"/>
                  </a:cubicBezTo>
                  <a:cubicBezTo>
                    <a:pt x="974" y="898"/>
                    <a:pt x="864" y="995"/>
                    <a:pt x="754" y="1092"/>
                  </a:cubicBezTo>
                  <a:cubicBezTo>
                    <a:pt x="664" y="1011"/>
                    <a:pt x="580" y="927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2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2"/>
                  </a:cubicBezTo>
                  <a:cubicBezTo>
                    <a:pt x="795" y="1328"/>
                    <a:pt x="789" y="1323"/>
                    <a:pt x="784" y="1319"/>
                  </a:cubicBezTo>
                  <a:cubicBezTo>
                    <a:pt x="791" y="1313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49"/>
                    <a:pt x="739" y="51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8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39"/>
                    <a:pt x="223" y="1112"/>
                    <a:pt x="306" y="1187"/>
                  </a:cubicBezTo>
                  <a:cubicBezTo>
                    <a:pt x="463" y="1325"/>
                    <a:pt x="620" y="1464"/>
                    <a:pt x="776" y="1602"/>
                  </a:cubicBezTo>
                  <a:cubicBezTo>
                    <a:pt x="788" y="1615"/>
                    <a:pt x="803" y="1621"/>
                    <a:pt x="818" y="1621"/>
                  </a:cubicBezTo>
                  <a:cubicBezTo>
                    <a:pt x="834" y="1621"/>
                    <a:pt x="849" y="1615"/>
                    <a:pt x="862" y="1602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29"/>
                    <a:pt x="1606" y="916"/>
                  </a:cubicBezTo>
                  <a:cubicBezTo>
                    <a:pt x="1608" y="914"/>
                    <a:pt x="1608" y="914"/>
                    <a:pt x="1610" y="914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1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1"/>
            <p:cNvSpPr/>
            <p:nvPr/>
          </p:nvSpPr>
          <p:spPr>
            <a:xfrm>
              <a:off x="622661" y="1964793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2"/>
                    <a:pt x="403" y="198"/>
                    <a:pt x="408" y="203"/>
                  </a:cubicBezTo>
                  <a:cubicBezTo>
                    <a:pt x="397" y="207"/>
                    <a:pt x="386" y="211"/>
                    <a:pt x="375" y="216"/>
                  </a:cubicBezTo>
                  <a:cubicBezTo>
                    <a:pt x="380" y="205"/>
                    <a:pt x="386" y="196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2"/>
                    <a:pt x="498" y="304"/>
                  </a:cubicBezTo>
                  <a:cubicBezTo>
                    <a:pt x="492" y="306"/>
                    <a:pt x="489" y="306"/>
                    <a:pt x="483" y="308"/>
                  </a:cubicBezTo>
                  <a:cubicBezTo>
                    <a:pt x="487" y="304"/>
                    <a:pt x="489" y="300"/>
                    <a:pt x="492" y="298"/>
                  </a:cubicBezTo>
                  <a:cubicBezTo>
                    <a:pt x="492" y="296"/>
                    <a:pt x="492" y="296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5"/>
                    <a:pt x="360" y="483"/>
                  </a:cubicBezTo>
                  <a:cubicBezTo>
                    <a:pt x="356" y="477"/>
                    <a:pt x="353" y="472"/>
                    <a:pt x="349" y="468"/>
                  </a:cubicBezTo>
                  <a:cubicBezTo>
                    <a:pt x="358" y="464"/>
                    <a:pt x="369" y="462"/>
                    <a:pt x="380" y="459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4"/>
                  </a:cubicBezTo>
                  <a:cubicBezTo>
                    <a:pt x="220" y="60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701"/>
                    <a:pt x="332" y="718"/>
                  </a:cubicBezTo>
                  <a:cubicBezTo>
                    <a:pt x="346" y="722"/>
                    <a:pt x="360" y="724"/>
                    <a:pt x="373" y="724"/>
                  </a:cubicBezTo>
                  <a:cubicBezTo>
                    <a:pt x="462" y="724"/>
                    <a:pt x="526" y="636"/>
                    <a:pt x="591" y="576"/>
                  </a:cubicBezTo>
                  <a:cubicBezTo>
                    <a:pt x="647" y="526"/>
                    <a:pt x="761" y="449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1"/>
            <p:cNvSpPr/>
            <p:nvPr/>
          </p:nvSpPr>
          <p:spPr>
            <a:xfrm>
              <a:off x="449538" y="3320761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2"/>
                  </a:moveTo>
                  <a:cubicBezTo>
                    <a:pt x="2780" y="252"/>
                    <a:pt x="2767" y="314"/>
                    <a:pt x="2760" y="377"/>
                  </a:cubicBezTo>
                  <a:cubicBezTo>
                    <a:pt x="2752" y="330"/>
                    <a:pt x="2743" y="284"/>
                    <a:pt x="2733" y="239"/>
                  </a:cubicBezTo>
                  <a:cubicBezTo>
                    <a:pt x="2754" y="222"/>
                    <a:pt x="2776" y="207"/>
                    <a:pt x="2799" y="192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88"/>
                    <a:pt x="202" y="405"/>
                    <a:pt x="235" y="424"/>
                  </a:cubicBezTo>
                  <a:cubicBezTo>
                    <a:pt x="203" y="427"/>
                    <a:pt x="170" y="431"/>
                    <a:pt x="138" y="438"/>
                  </a:cubicBezTo>
                  <a:cubicBezTo>
                    <a:pt x="136" y="418"/>
                    <a:pt x="134" y="399"/>
                    <a:pt x="133" y="379"/>
                  </a:cubicBezTo>
                  <a:close/>
                  <a:moveTo>
                    <a:pt x="2625" y="327"/>
                  </a:moveTo>
                  <a:cubicBezTo>
                    <a:pt x="2635" y="375"/>
                    <a:pt x="2644" y="425"/>
                    <a:pt x="2655" y="474"/>
                  </a:cubicBezTo>
                  <a:cubicBezTo>
                    <a:pt x="2635" y="435"/>
                    <a:pt x="2614" y="394"/>
                    <a:pt x="2594" y="355"/>
                  </a:cubicBezTo>
                  <a:cubicBezTo>
                    <a:pt x="2605" y="345"/>
                    <a:pt x="2616" y="336"/>
                    <a:pt x="2625" y="327"/>
                  </a:cubicBezTo>
                  <a:close/>
                  <a:moveTo>
                    <a:pt x="2493" y="453"/>
                  </a:moveTo>
                  <a:cubicBezTo>
                    <a:pt x="2499" y="470"/>
                    <a:pt x="2506" y="487"/>
                    <a:pt x="2513" y="504"/>
                  </a:cubicBezTo>
                  <a:cubicBezTo>
                    <a:pt x="2508" y="500"/>
                    <a:pt x="2502" y="496"/>
                    <a:pt x="2499" y="493"/>
                  </a:cubicBezTo>
                  <a:cubicBezTo>
                    <a:pt x="2487" y="483"/>
                    <a:pt x="2476" y="481"/>
                    <a:pt x="2465" y="481"/>
                  </a:cubicBezTo>
                  <a:cubicBezTo>
                    <a:pt x="2474" y="472"/>
                    <a:pt x="2484" y="463"/>
                    <a:pt x="2493" y="453"/>
                  </a:cubicBezTo>
                  <a:close/>
                  <a:moveTo>
                    <a:pt x="414" y="515"/>
                  </a:moveTo>
                  <a:cubicBezTo>
                    <a:pt x="425" y="521"/>
                    <a:pt x="437" y="526"/>
                    <a:pt x="448" y="534"/>
                  </a:cubicBezTo>
                  <a:cubicBezTo>
                    <a:pt x="405" y="554"/>
                    <a:pt x="360" y="576"/>
                    <a:pt x="317" y="599"/>
                  </a:cubicBezTo>
                  <a:cubicBezTo>
                    <a:pt x="340" y="575"/>
                    <a:pt x="366" y="554"/>
                    <a:pt x="394" y="535"/>
                  </a:cubicBezTo>
                  <a:cubicBezTo>
                    <a:pt x="403" y="530"/>
                    <a:pt x="409" y="522"/>
                    <a:pt x="414" y="515"/>
                  </a:cubicBezTo>
                  <a:close/>
                  <a:moveTo>
                    <a:pt x="2879" y="390"/>
                  </a:moveTo>
                  <a:lnTo>
                    <a:pt x="2879" y="390"/>
                  </a:lnTo>
                  <a:cubicBezTo>
                    <a:pt x="2883" y="481"/>
                    <a:pt x="2888" y="575"/>
                    <a:pt x="2894" y="666"/>
                  </a:cubicBezTo>
                  <a:cubicBezTo>
                    <a:pt x="2871" y="576"/>
                    <a:pt x="2868" y="483"/>
                    <a:pt x="2879" y="390"/>
                  </a:cubicBezTo>
                  <a:close/>
                  <a:moveTo>
                    <a:pt x="466" y="705"/>
                  </a:moveTo>
                  <a:cubicBezTo>
                    <a:pt x="468" y="705"/>
                    <a:pt x="468" y="707"/>
                    <a:pt x="468" y="707"/>
                  </a:cubicBezTo>
                  <a:cubicBezTo>
                    <a:pt x="466" y="709"/>
                    <a:pt x="464" y="709"/>
                    <a:pt x="461" y="711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2"/>
                  </a:moveTo>
                  <a:cubicBezTo>
                    <a:pt x="2334" y="662"/>
                    <a:pt x="2359" y="683"/>
                    <a:pt x="2383" y="703"/>
                  </a:cubicBezTo>
                  <a:cubicBezTo>
                    <a:pt x="2387" y="713"/>
                    <a:pt x="2390" y="722"/>
                    <a:pt x="2398" y="731"/>
                  </a:cubicBezTo>
                  <a:cubicBezTo>
                    <a:pt x="2415" y="750"/>
                    <a:pt x="2433" y="759"/>
                    <a:pt x="2454" y="765"/>
                  </a:cubicBezTo>
                  <a:cubicBezTo>
                    <a:pt x="2486" y="793"/>
                    <a:pt x="2515" y="823"/>
                    <a:pt x="2547" y="852"/>
                  </a:cubicBezTo>
                  <a:cubicBezTo>
                    <a:pt x="2463" y="787"/>
                    <a:pt x="2379" y="720"/>
                    <a:pt x="2297" y="655"/>
                  </a:cubicBezTo>
                  <a:cubicBezTo>
                    <a:pt x="2301" y="651"/>
                    <a:pt x="2305" y="647"/>
                    <a:pt x="2308" y="642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1"/>
                    <a:pt x="547" y="877"/>
                    <a:pt x="494" y="914"/>
                  </a:cubicBezTo>
                  <a:cubicBezTo>
                    <a:pt x="545" y="873"/>
                    <a:pt x="599" y="839"/>
                    <a:pt x="655" y="808"/>
                  </a:cubicBezTo>
                  <a:close/>
                  <a:moveTo>
                    <a:pt x="230" y="1044"/>
                  </a:moveTo>
                  <a:cubicBezTo>
                    <a:pt x="230" y="1046"/>
                    <a:pt x="228" y="1048"/>
                    <a:pt x="226" y="1050"/>
                  </a:cubicBezTo>
                  <a:lnTo>
                    <a:pt x="226" y="1044"/>
                  </a:lnTo>
                  <a:close/>
                  <a:moveTo>
                    <a:pt x="2894" y="1097"/>
                  </a:moveTo>
                  <a:cubicBezTo>
                    <a:pt x="2903" y="1110"/>
                    <a:pt x="2912" y="1123"/>
                    <a:pt x="2920" y="1136"/>
                  </a:cubicBezTo>
                  <a:cubicBezTo>
                    <a:pt x="2909" y="1128"/>
                    <a:pt x="2898" y="1123"/>
                    <a:pt x="2884" y="1115"/>
                  </a:cubicBezTo>
                  <a:cubicBezTo>
                    <a:pt x="2888" y="1110"/>
                    <a:pt x="2892" y="1104"/>
                    <a:pt x="2894" y="1097"/>
                  </a:cubicBezTo>
                  <a:close/>
                  <a:moveTo>
                    <a:pt x="2913" y="0"/>
                  </a:moveTo>
                  <a:cubicBezTo>
                    <a:pt x="2904" y="0"/>
                    <a:pt x="2894" y="2"/>
                    <a:pt x="2884" y="6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19"/>
                  </a:cubicBezTo>
                  <a:cubicBezTo>
                    <a:pt x="2400" y="373"/>
                    <a:pt x="2348" y="429"/>
                    <a:pt x="2295" y="483"/>
                  </a:cubicBezTo>
                  <a:lnTo>
                    <a:pt x="2292" y="483"/>
                  </a:ln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8"/>
                  </a:cubicBezTo>
                  <a:cubicBezTo>
                    <a:pt x="2202" y="578"/>
                    <a:pt x="2182" y="599"/>
                    <a:pt x="2163" y="617"/>
                  </a:cubicBezTo>
                  <a:cubicBezTo>
                    <a:pt x="2141" y="638"/>
                    <a:pt x="2137" y="683"/>
                    <a:pt x="2163" y="703"/>
                  </a:cubicBezTo>
                  <a:cubicBezTo>
                    <a:pt x="2314" y="823"/>
                    <a:pt x="2465" y="942"/>
                    <a:pt x="2616" y="1059"/>
                  </a:cubicBezTo>
                  <a:cubicBezTo>
                    <a:pt x="2728" y="1147"/>
                    <a:pt x="2836" y="1251"/>
                    <a:pt x="2978" y="1285"/>
                  </a:cubicBezTo>
                  <a:cubicBezTo>
                    <a:pt x="2983" y="1286"/>
                    <a:pt x="2988" y="1287"/>
                    <a:pt x="2993" y="1287"/>
                  </a:cubicBezTo>
                  <a:cubicBezTo>
                    <a:pt x="3026" y="1287"/>
                    <a:pt x="3057" y="1263"/>
                    <a:pt x="3054" y="1227"/>
                  </a:cubicBezTo>
                  <a:cubicBezTo>
                    <a:pt x="3026" y="849"/>
                    <a:pt x="2998" y="472"/>
                    <a:pt x="2987" y="94"/>
                  </a:cubicBezTo>
                  <a:cubicBezTo>
                    <a:pt x="2987" y="79"/>
                    <a:pt x="2983" y="66"/>
                    <a:pt x="2974" y="56"/>
                  </a:cubicBezTo>
                  <a:cubicBezTo>
                    <a:pt x="2974" y="24"/>
                    <a:pt x="2947" y="0"/>
                    <a:pt x="2913" y="0"/>
                  </a:cubicBezTo>
                  <a:close/>
                  <a:moveTo>
                    <a:pt x="88" y="249"/>
                  </a:moveTo>
                  <a:cubicBezTo>
                    <a:pt x="80" y="249"/>
                    <a:pt x="72" y="249"/>
                    <a:pt x="64" y="250"/>
                  </a:cubicBezTo>
                  <a:cubicBezTo>
                    <a:pt x="34" y="254"/>
                    <a:pt x="0" y="276"/>
                    <a:pt x="4" y="312"/>
                  </a:cubicBezTo>
                  <a:cubicBezTo>
                    <a:pt x="6" y="328"/>
                    <a:pt x="8" y="345"/>
                    <a:pt x="10" y="362"/>
                  </a:cubicBezTo>
                  <a:cubicBezTo>
                    <a:pt x="8" y="370"/>
                    <a:pt x="8" y="377"/>
                    <a:pt x="8" y="384"/>
                  </a:cubicBezTo>
                  <a:cubicBezTo>
                    <a:pt x="11" y="405"/>
                    <a:pt x="15" y="425"/>
                    <a:pt x="17" y="446"/>
                  </a:cubicBezTo>
                  <a:cubicBezTo>
                    <a:pt x="41" y="720"/>
                    <a:pt x="51" y="992"/>
                    <a:pt x="45" y="1266"/>
                  </a:cubicBezTo>
                  <a:cubicBezTo>
                    <a:pt x="44" y="1302"/>
                    <a:pt x="74" y="1327"/>
                    <a:pt x="106" y="1327"/>
                  </a:cubicBezTo>
                  <a:cubicBezTo>
                    <a:pt x="116" y="1327"/>
                    <a:pt x="127" y="1324"/>
                    <a:pt x="136" y="1319"/>
                  </a:cubicBezTo>
                  <a:cubicBezTo>
                    <a:pt x="155" y="1307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6"/>
                  </a:cubicBezTo>
                  <a:cubicBezTo>
                    <a:pt x="453" y="1080"/>
                    <a:pt x="688" y="918"/>
                    <a:pt x="940" y="780"/>
                  </a:cubicBezTo>
                  <a:cubicBezTo>
                    <a:pt x="981" y="757"/>
                    <a:pt x="977" y="698"/>
                    <a:pt x="940" y="675"/>
                  </a:cubicBezTo>
                  <a:cubicBezTo>
                    <a:pt x="789" y="582"/>
                    <a:pt x="636" y="494"/>
                    <a:pt x="479" y="412"/>
                  </a:cubicBezTo>
                  <a:cubicBezTo>
                    <a:pt x="371" y="356"/>
                    <a:pt x="221" y="249"/>
                    <a:pt x="8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450989" y="3073327"/>
              <a:ext cx="491000" cy="259846"/>
            </a:xfrm>
            <a:custGeom>
              <a:avLst/>
              <a:gdLst/>
              <a:ahLst/>
              <a:cxnLst/>
              <a:rect l="l" t="t" r="r" b="b"/>
              <a:pathLst>
                <a:path w="3046" h="1612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901"/>
                    <a:pt x="1479" y="1336"/>
                  </a:cubicBezTo>
                  <a:cubicBezTo>
                    <a:pt x="1397" y="1272"/>
                    <a:pt x="1330" y="1190"/>
                    <a:pt x="1259" y="1114"/>
                  </a:cubicBezTo>
                  <a:cubicBezTo>
                    <a:pt x="1158" y="1004"/>
                    <a:pt x="1039" y="909"/>
                    <a:pt x="920" y="818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6"/>
                    <a:pt x="782" y="1015"/>
                  </a:cubicBezTo>
                  <a:cubicBezTo>
                    <a:pt x="899" y="1107"/>
                    <a:pt x="1013" y="1203"/>
                    <a:pt x="1114" y="1313"/>
                  </a:cubicBezTo>
                  <a:cubicBezTo>
                    <a:pt x="1209" y="1418"/>
                    <a:pt x="1300" y="1519"/>
                    <a:pt x="1421" y="1593"/>
                  </a:cubicBezTo>
                  <a:cubicBezTo>
                    <a:pt x="1443" y="1606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1"/>
            <p:cNvSpPr/>
            <p:nvPr/>
          </p:nvSpPr>
          <p:spPr>
            <a:xfrm>
              <a:off x="437932" y="3172623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0"/>
                    <a:pt x="2515" y="545"/>
                    <a:pt x="2278" y="774"/>
                  </a:cubicBezTo>
                  <a:cubicBezTo>
                    <a:pt x="2155" y="893"/>
                    <a:pt x="2024" y="1007"/>
                    <a:pt x="1894" y="1115"/>
                  </a:cubicBezTo>
                  <a:cubicBezTo>
                    <a:pt x="1797" y="1195"/>
                    <a:pt x="1678" y="1266"/>
                    <a:pt x="1603" y="1369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7" y="348"/>
                    <a:pt x="167" y="348"/>
                  </a:cubicBezTo>
                  <a:cubicBezTo>
                    <a:pt x="67" y="348"/>
                    <a:pt x="1" y="505"/>
                    <a:pt x="108" y="578"/>
                  </a:cubicBezTo>
                  <a:cubicBezTo>
                    <a:pt x="611" y="916"/>
                    <a:pt x="1092" y="1285"/>
                    <a:pt x="1575" y="1648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4"/>
                    <a:pt x="1733" y="1605"/>
                  </a:cubicBezTo>
                  <a:cubicBezTo>
                    <a:pt x="1748" y="1596"/>
                    <a:pt x="1763" y="1581"/>
                    <a:pt x="1773" y="1559"/>
                  </a:cubicBezTo>
                  <a:cubicBezTo>
                    <a:pt x="1829" y="1432"/>
                    <a:pt x="1993" y="1346"/>
                    <a:pt x="2097" y="1261"/>
                  </a:cubicBezTo>
                  <a:cubicBezTo>
                    <a:pt x="2218" y="1160"/>
                    <a:pt x="2336" y="1054"/>
                    <a:pt x="2449" y="945"/>
                  </a:cubicBezTo>
                  <a:cubicBezTo>
                    <a:pt x="2688" y="718"/>
                    <a:pt x="2908" y="472"/>
                    <a:pt x="3111" y="215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1"/>
            <p:cNvSpPr/>
            <p:nvPr/>
          </p:nvSpPr>
          <p:spPr>
            <a:xfrm>
              <a:off x="434225" y="2636651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0"/>
                  </a:moveTo>
                  <a:cubicBezTo>
                    <a:pt x="1589" y="0"/>
                    <a:pt x="1562" y="10"/>
                    <a:pt x="1536" y="33"/>
                  </a:cubicBezTo>
                  <a:cubicBezTo>
                    <a:pt x="1085" y="450"/>
                    <a:pt x="606" y="838"/>
                    <a:pt x="105" y="1192"/>
                  </a:cubicBezTo>
                  <a:cubicBezTo>
                    <a:pt x="1" y="1268"/>
                    <a:pt x="67" y="1425"/>
                    <a:pt x="165" y="1425"/>
                  </a:cubicBezTo>
                  <a:cubicBezTo>
                    <a:pt x="185" y="1425"/>
                    <a:pt x="206" y="1418"/>
                    <a:pt x="228" y="1403"/>
                  </a:cubicBezTo>
                  <a:cubicBezTo>
                    <a:pt x="716" y="1056"/>
                    <a:pt x="1184" y="680"/>
                    <a:pt x="1628" y="279"/>
                  </a:cubicBezTo>
                  <a:cubicBezTo>
                    <a:pt x="1835" y="482"/>
                    <a:pt x="2042" y="687"/>
                    <a:pt x="2251" y="890"/>
                  </a:cubicBezTo>
                  <a:cubicBezTo>
                    <a:pt x="2467" y="1103"/>
                    <a:pt x="2674" y="1343"/>
                    <a:pt x="2931" y="1507"/>
                  </a:cubicBezTo>
                  <a:cubicBezTo>
                    <a:pt x="2952" y="1521"/>
                    <a:pt x="2973" y="1527"/>
                    <a:pt x="2993" y="1527"/>
                  </a:cubicBezTo>
                  <a:cubicBezTo>
                    <a:pt x="3096" y="1527"/>
                    <a:pt x="3164" y="1367"/>
                    <a:pt x="3054" y="1297"/>
                  </a:cubicBezTo>
                  <a:cubicBezTo>
                    <a:pt x="2815" y="1146"/>
                    <a:pt x="2622" y="916"/>
                    <a:pt x="2422" y="719"/>
                  </a:cubicBezTo>
                  <a:cubicBezTo>
                    <a:pt x="2195" y="497"/>
                    <a:pt x="1967" y="273"/>
                    <a:pt x="1742" y="49"/>
                  </a:cubicBezTo>
                  <a:cubicBezTo>
                    <a:pt x="1721" y="29"/>
                    <a:pt x="1699" y="19"/>
                    <a:pt x="1676" y="16"/>
                  </a:cubicBezTo>
                  <a:cubicBezTo>
                    <a:pt x="1658" y="6"/>
                    <a:pt x="1638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1"/>
            <p:cNvSpPr/>
            <p:nvPr/>
          </p:nvSpPr>
          <p:spPr>
            <a:xfrm>
              <a:off x="452118" y="2521397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1"/>
                  </a:moveTo>
                  <a:cubicBezTo>
                    <a:pt x="1482" y="1"/>
                    <a:pt x="1454" y="13"/>
                    <a:pt x="1431" y="43"/>
                  </a:cubicBezTo>
                  <a:cubicBezTo>
                    <a:pt x="1060" y="496"/>
                    <a:pt x="555" y="837"/>
                    <a:pt x="96" y="1197"/>
                  </a:cubicBezTo>
                  <a:cubicBezTo>
                    <a:pt x="0" y="1274"/>
                    <a:pt x="88" y="1397"/>
                    <a:pt x="188" y="1397"/>
                  </a:cubicBezTo>
                  <a:cubicBezTo>
                    <a:pt x="215" y="1397"/>
                    <a:pt x="242" y="1389"/>
                    <a:pt x="268" y="1368"/>
                  </a:cubicBezTo>
                  <a:cubicBezTo>
                    <a:pt x="708" y="1022"/>
                    <a:pt x="1191" y="695"/>
                    <a:pt x="1558" y="267"/>
                  </a:cubicBezTo>
                  <a:cubicBezTo>
                    <a:pt x="1990" y="652"/>
                    <a:pt x="2414" y="1050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4"/>
                  </a:cubicBezTo>
                  <a:cubicBezTo>
                    <a:pt x="2572" y="865"/>
                    <a:pt x="2136" y="457"/>
                    <a:pt x="1688" y="58"/>
                  </a:cubicBezTo>
                  <a:cubicBezTo>
                    <a:pt x="1664" y="36"/>
                    <a:pt x="1636" y="26"/>
                    <a:pt x="1609" y="26"/>
                  </a:cubicBezTo>
                  <a:cubicBezTo>
                    <a:pt x="1599" y="26"/>
                    <a:pt x="1590" y="27"/>
                    <a:pt x="1580" y="30"/>
                  </a:cubicBezTo>
                  <a:cubicBezTo>
                    <a:pt x="1559" y="12"/>
                    <a:pt x="1534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1"/>
            <p:cNvSpPr/>
            <p:nvPr/>
          </p:nvSpPr>
          <p:spPr>
            <a:xfrm>
              <a:off x="473234" y="2756258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6"/>
                  </a:cubicBezTo>
                  <a:cubicBezTo>
                    <a:pt x="1360" y="361"/>
                    <a:pt x="1354" y="394"/>
                    <a:pt x="1365" y="432"/>
                  </a:cubicBezTo>
                  <a:cubicBezTo>
                    <a:pt x="1382" y="489"/>
                    <a:pt x="1401" y="547"/>
                    <a:pt x="1417" y="605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7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7"/>
                  </a:moveTo>
                  <a:cubicBezTo>
                    <a:pt x="496" y="1187"/>
                    <a:pt x="496" y="1196"/>
                    <a:pt x="496" y="1205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7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1"/>
                    <a:pt x="372" y="1438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79"/>
                  </a:moveTo>
                  <a:lnTo>
                    <a:pt x="1932" y="1479"/>
                  </a:ln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3"/>
                    <a:pt x="2042" y="1821"/>
                    <a:pt x="2035" y="1826"/>
                  </a:cubicBezTo>
                  <a:lnTo>
                    <a:pt x="1932" y="1479"/>
                  </a:lnTo>
                  <a:close/>
                  <a:moveTo>
                    <a:pt x="733" y="1796"/>
                  </a:moveTo>
                  <a:cubicBezTo>
                    <a:pt x="746" y="1822"/>
                    <a:pt x="757" y="1847"/>
                    <a:pt x="771" y="1873"/>
                  </a:cubicBezTo>
                  <a:cubicBezTo>
                    <a:pt x="750" y="1850"/>
                    <a:pt x="730" y="1828"/>
                    <a:pt x="709" y="1808"/>
                  </a:cubicBezTo>
                  <a:cubicBezTo>
                    <a:pt x="718" y="1804"/>
                    <a:pt x="726" y="1802"/>
                    <a:pt x="733" y="1796"/>
                  </a:cubicBezTo>
                  <a:close/>
                  <a:moveTo>
                    <a:pt x="1302" y="2374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4"/>
                    <a:pt x="1326" y="2492"/>
                  </a:cubicBezTo>
                  <a:cubicBezTo>
                    <a:pt x="1306" y="2468"/>
                    <a:pt x="1283" y="2443"/>
                    <a:pt x="1263" y="2419"/>
                  </a:cubicBezTo>
                  <a:cubicBezTo>
                    <a:pt x="1278" y="2408"/>
                    <a:pt x="1291" y="2391"/>
                    <a:pt x="1302" y="2374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0"/>
                    <a:pt x="946" y="364"/>
                    <a:pt x="785" y="530"/>
                  </a:cubicBezTo>
                  <a:cubicBezTo>
                    <a:pt x="746" y="542"/>
                    <a:pt x="713" y="571"/>
                    <a:pt x="705" y="612"/>
                  </a:cubicBezTo>
                  <a:cubicBezTo>
                    <a:pt x="487" y="840"/>
                    <a:pt x="267" y="1067"/>
                    <a:pt x="47" y="1295"/>
                  </a:cubicBezTo>
                  <a:cubicBezTo>
                    <a:pt x="2" y="1341"/>
                    <a:pt x="1" y="1418"/>
                    <a:pt x="47" y="1466"/>
                  </a:cubicBezTo>
                  <a:cubicBezTo>
                    <a:pt x="457" y="1880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3"/>
                    <a:pt x="1403" y="2751"/>
                  </a:cubicBezTo>
                  <a:cubicBezTo>
                    <a:pt x="1837" y="2341"/>
                    <a:pt x="2275" y="1932"/>
                    <a:pt x="2715" y="1528"/>
                  </a:cubicBezTo>
                  <a:cubicBezTo>
                    <a:pt x="2732" y="1513"/>
                    <a:pt x="2743" y="1494"/>
                    <a:pt x="2749" y="1478"/>
                  </a:cubicBezTo>
                  <a:cubicBezTo>
                    <a:pt x="2786" y="1435"/>
                    <a:pt x="2793" y="1371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1"/>
            <p:cNvSpPr/>
            <p:nvPr/>
          </p:nvSpPr>
          <p:spPr>
            <a:xfrm>
              <a:off x="554960" y="2837983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0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8"/>
                    <a:pt x="806" y="154"/>
                    <a:pt x="810" y="150"/>
                  </a:cubicBezTo>
                  <a:close/>
                  <a:moveTo>
                    <a:pt x="232" y="723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3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8"/>
                    <a:pt x="308" y="1023"/>
                  </a:cubicBezTo>
                  <a:cubicBezTo>
                    <a:pt x="323" y="1041"/>
                    <a:pt x="340" y="1060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5"/>
                    <a:pt x="754" y="1092"/>
                  </a:cubicBezTo>
                  <a:cubicBezTo>
                    <a:pt x="664" y="1012"/>
                    <a:pt x="580" y="928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3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4"/>
                  </a:cubicBezTo>
                  <a:cubicBezTo>
                    <a:pt x="795" y="1329"/>
                    <a:pt x="789" y="1323"/>
                    <a:pt x="784" y="1319"/>
                  </a:cubicBezTo>
                  <a:cubicBezTo>
                    <a:pt x="791" y="1314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8"/>
                  </a:cubicBezTo>
                  <a:cubicBezTo>
                    <a:pt x="743" y="50"/>
                    <a:pt x="739" y="53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9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40"/>
                    <a:pt x="223" y="1112"/>
                    <a:pt x="306" y="1187"/>
                  </a:cubicBezTo>
                  <a:cubicBezTo>
                    <a:pt x="463" y="1325"/>
                    <a:pt x="620" y="1465"/>
                    <a:pt x="776" y="1604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4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30"/>
                    <a:pt x="1606" y="916"/>
                  </a:cubicBezTo>
                  <a:cubicBezTo>
                    <a:pt x="1608" y="916"/>
                    <a:pt x="1608" y="915"/>
                    <a:pt x="1610" y="915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1"/>
            <p:cNvSpPr/>
            <p:nvPr/>
          </p:nvSpPr>
          <p:spPr>
            <a:xfrm>
              <a:off x="622661" y="2911327"/>
              <a:ext cx="122669" cy="116544"/>
            </a:xfrm>
            <a:custGeom>
              <a:avLst/>
              <a:gdLst/>
              <a:ahLst/>
              <a:cxnLst/>
              <a:rect l="l" t="t" r="r" b="b"/>
              <a:pathLst>
                <a:path w="761" h="723" extrusionOk="0">
                  <a:moveTo>
                    <a:pt x="392" y="184"/>
                  </a:moveTo>
                  <a:cubicBezTo>
                    <a:pt x="397" y="191"/>
                    <a:pt x="403" y="197"/>
                    <a:pt x="408" y="204"/>
                  </a:cubicBezTo>
                  <a:cubicBezTo>
                    <a:pt x="397" y="206"/>
                    <a:pt x="386" y="212"/>
                    <a:pt x="375" y="215"/>
                  </a:cubicBezTo>
                  <a:cubicBezTo>
                    <a:pt x="380" y="204"/>
                    <a:pt x="386" y="195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9"/>
                    <a:pt x="496" y="301"/>
                    <a:pt x="498" y="303"/>
                  </a:cubicBezTo>
                  <a:cubicBezTo>
                    <a:pt x="492" y="305"/>
                    <a:pt x="489" y="305"/>
                    <a:pt x="483" y="307"/>
                  </a:cubicBezTo>
                  <a:cubicBezTo>
                    <a:pt x="487" y="303"/>
                    <a:pt x="489" y="301"/>
                    <a:pt x="492" y="297"/>
                  </a:cubicBezTo>
                  <a:cubicBezTo>
                    <a:pt x="492" y="297"/>
                    <a:pt x="492" y="297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5"/>
                  </a:lnTo>
                  <a:cubicBezTo>
                    <a:pt x="599" y="414"/>
                    <a:pt x="597" y="413"/>
                    <a:pt x="594" y="413"/>
                  </a:cubicBezTo>
                  <a:cubicBezTo>
                    <a:pt x="590" y="413"/>
                    <a:pt x="584" y="415"/>
                    <a:pt x="578" y="420"/>
                  </a:cubicBezTo>
                  <a:cubicBezTo>
                    <a:pt x="582" y="415"/>
                    <a:pt x="587" y="411"/>
                    <a:pt x="591" y="406"/>
                  </a:cubicBezTo>
                  <a:close/>
                  <a:moveTo>
                    <a:pt x="380" y="458"/>
                  </a:moveTo>
                  <a:lnTo>
                    <a:pt x="380" y="458"/>
                  </a:lnTo>
                  <a:cubicBezTo>
                    <a:pt x="373" y="467"/>
                    <a:pt x="367" y="475"/>
                    <a:pt x="360" y="482"/>
                  </a:cubicBezTo>
                  <a:cubicBezTo>
                    <a:pt x="356" y="476"/>
                    <a:pt x="353" y="473"/>
                    <a:pt x="349" y="467"/>
                  </a:cubicBezTo>
                  <a:cubicBezTo>
                    <a:pt x="358" y="463"/>
                    <a:pt x="369" y="461"/>
                    <a:pt x="380" y="458"/>
                  </a:cubicBezTo>
                  <a:close/>
                  <a:moveTo>
                    <a:pt x="393" y="1"/>
                  </a:moveTo>
                  <a:cubicBezTo>
                    <a:pt x="386" y="1"/>
                    <a:pt x="380" y="2"/>
                    <a:pt x="373" y="5"/>
                  </a:cubicBezTo>
                  <a:cubicBezTo>
                    <a:pt x="220" y="59"/>
                    <a:pt x="181" y="236"/>
                    <a:pt x="37" y="297"/>
                  </a:cubicBezTo>
                  <a:cubicBezTo>
                    <a:pt x="0" y="314"/>
                    <a:pt x="2" y="368"/>
                    <a:pt x="26" y="394"/>
                  </a:cubicBezTo>
                  <a:cubicBezTo>
                    <a:pt x="78" y="452"/>
                    <a:pt x="131" y="512"/>
                    <a:pt x="183" y="570"/>
                  </a:cubicBezTo>
                  <a:cubicBezTo>
                    <a:pt x="222" y="614"/>
                    <a:pt x="274" y="700"/>
                    <a:pt x="332" y="717"/>
                  </a:cubicBezTo>
                  <a:cubicBezTo>
                    <a:pt x="346" y="721"/>
                    <a:pt x="360" y="723"/>
                    <a:pt x="373" y="723"/>
                  </a:cubicBezTo>
                  <a:cubicBezTo>
                    <a:pt x="462" y="723"/>
                    <a:pt x="526" y="635"/>
                    <a:pt x="591" y="575"/>
                  </a:cubicBezTo>
                  <a:cubicBezTo>
                    <a:pt x="647" y="525"/>
                    <a:pt x="761" y="448"/>
                    <a:pt x="709" y="357"/>
                  </a:cubicBezTo>
                  <a:cubicBezTo>
                    <a:pt x="647" y="253"/>
                    <a:pt x="537" y="158"/>
                    <a:pt x="449" y="66"/>
                  </a:cubicBezTo>
                  <a:cubicBezTo>
                    <a:pt x="451" y="35"/>
                    <a:pt x="426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1"/>
            <p:cNvSpPr/>
            <p:nvPr/>
          </p:nvSpPr>
          <p:spPr>
            <a:xfrm>
              <a:off x="449538" y="4267295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2"/>
                  </a:moveTo>
                  <a:lnTo>
                    <a:pt x="2799" y="192"/>
                  </a:lnTo>
                  <a:cubicBezTo>
                    <a:pt x="2780" y="253"/>
                    <a:pt x="2767" y="313"/>
                    <a:pt x="2760" y="376"/>
                  </a:cubicBezTo>
                  <a:cubicBezTo>
                    <a:pt x="2752" y="330"/>
                    <a:pt x="2743" y="285"/>
                    <a:pt x="2733" y="238"/>
                  </a:cubicBezTo>
                  <a:cubicBezTo>
                    <a:pt x="2754" y="221"/>
                    <a:pt x="2776" y="206"/>
                    <a:pt x="2799" y="192"/>
                  </a:cubicBezTo>
                  <a:close/>
                  <a:moveTo>
                    <a:pt x="133" y="378"/>
                  </a:moveTo>
                  <a:lnTo>
                    <a:pt x="133" y="378"/>
                  </a:lnTo>
                  <a:cubicBezTo>
                    <a:pt x="166" y="387"/>
                    <a:pt x="202" y="406"/>
                    <a:pt x="235" y="423"/>
                  </a:cubicBezTo>
                  <a:cubicBezTo>
                    <a:pt x="203" y="426"/>
                    <a:pt x="170" y="430"/>
                    <a:pt x="138" y="438"/>
                  </a:cubicBezTo>
                  <a:cubicBezTo>
                    <a:pt x="136" y="419"/>
                    <a:pt x="134" y="399"/>
                    <a:pt x="133" y="378"/>
                  </a:cubicBezTo>
                  <a:close/>
                  <a:moveTo>
                    <a:pt x="2625" y="326"/>
                  </a:moveTo>
                  <a:cubicBezTo>
                    <a:pt x="2635" y="374"/>
                    <a:pt x="2644" y="425"/>
                    <a:pt x="2655" y="473"/>
                  </a:cubicBezTo>
                  <a:cubicBezTo>
                    <a:pt x="2635" y="434"/>
                    <a:pt x="2614" y="395"/>
                    <a:pt x="2594" y="354"/>
                  </a:cubicBezTo>
                  <a:cubicBezTo>
                    <a:pt x="2605" y="344"/>
                    <a:pt x="2616" y="335"/>
                    <a:pt x="2625" y="326"/>
                  </a:cubicBezTo>
                  <a:close/>
                  <a:moveTo>
                    <a:pt x="2493" y="453"/>
                  </a:moveTo>
                  <a:cubicBezTo>
                    <a:pt x="2499" y="469"/>
                    <a:pt x="2506" y="486"/>
                    <a:pt x="2513" y="503"/>
                  </a:cubicBezTo>
                  <a:cubicBezTo>
                    <a:pt x="2508" y="499"/>
                    <a:pt x="2502" y="495"/>
                    <a:pt x="2499" y="492"/>
                  </a:cubicBezTo>
                  <a:cubicBezTo>
                    <a:pt x="2487" y="482"/>
                    <a:pt x="2476" y="481"/>
                    <a:pt x="2465" y="481"/>
                  </a:cubicBezTo>
                  <a:cubicBezTo>
                    <a:pt x="2474" y="471"/>
                    <a:pt x="2484" y="462"/>
                    <a:pt x="2493" y="453"/>
                  </a:cubicBezTo>
                  <a:close/>
                  <a:moveTo>
                    <a:pt x="414" y="514"/>
                  </a:moveTo>
                  <a:cubicBezTo>
                    <a:pt x="425" y="520"/>
                    <a:pt x="437" y="527"/>
                    <a:pt x="448" y="533"/>
                  </a:cubicBezTo>
                  <a:cubicBezTo>
                    <a:pt x="405" y="553"/>
                    <a:pt x="360" y="576"/>
                    <a:pt x="317" y="598"/>
                  </a:cubicBezTo>
                  <a:cubicBezTo>
                    <a:pt x="340" y="576"/>
                    <a:pt x="366" y="553"/>
                    <a:pt x="394" y="535"/>
                  </a:cubicBezTo>
                  <a:cubicBezTo>
                    <a:pt x="403" y="529"/>
                    <a:pt x="409" y="522"/>
                    <a:pt x="414" y="514"/>
                  </a:cubicBezTo>
                  <a:close/>
                  <a:moveTo>
                    <a:pt x="2879" y="389"/>
                  </a:moveTo>
                  <a:cubicBezTo>
                    <a:pt x="2883" y="482"/>
                    <a:pt x="2888" y="574"/>
                    <a:pt x="2894" y="665"/>
                  </a:cubicBezTo>
                  <a:cubicBezTo>
                    <a:pt x="2871" y="576"/>
                    <a:pt x="2868" y="482"/>
                    <a:pt x="2879" y="389"/>
                  </a:cubicBezTo>
                  <a:close/>
                  <a:moveTo>
                    <a:pt x="466" y="704"/>
                  </a:moveTo>
                  <a:cubicBezTo>
                    <a:pt x="468" y="704"/>
                    <a:pt x="468" y="706"/>
                    <a:pt x="468" y="708"/>
                  </a:cubicBezTo>
                  <a:cubicBezTo>
                    <a:pt x="466" y="708"/>
                    <a:pt x="464" y="710"/>
                    <a:pt x="461" y="710"/>
                  </a:cubicBezTo>
                  <a:cubicBezTo>
                    <a:pt x="463" y="708"/>
                    <a:pt x="464" y="706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1"/>
                    <a:pt x="2359" y="682"/>
                    <a:pt x="2383" y="702"/>
                  </a:cubicBezTo>
                  <a:cubicBezTo>
                    <a:pt x="2387" y="712"/>
                    <a:pt x="2390" y="721"/>
                    <a:pt x="2398" y="730"/>
                  </a:cubicBezTo>
                  <a:cubicBezTo>
                    <a:pt x="2415" y="749"/>
                    <a:pt x="2433" y="758"/>
                    <a:pt x="2454" y="764"/>
                  </a:cubicBezTo>
                  <a:cubicBezTo>
                    <a:pt x="2486" y="792"/>
                    <a:pt x="2515" y="822"/>
                    <a:pt x="2547" y="852"/>
                  </a:cubicBezTo>
                  <a:cubicBezTo>
                    <a:pt x="2463" y="786"/>
                    <a:pt x="2379" y="721"/>
                    <a:pt x="2297" y="654"/>
                  </a:cubicBezTo>
                  <a:cubicBezTo>
                    <a:pt x="2301" y="650"/>
                    <a:pt x="2305" y="646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0"/>
                    <a:pt x="547" y="876"/>
                    <a:pt x="494" y="913"/>
                  </a:cubicBezTo>
                  <a:cubicBezTo>
                    <a:pt x="545" y="872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4"/>
                    <a:pt x="230" y="1045"/>
                  </a:cubicBezTo>
                  <a:cubicBezTo>
                    <a:pt x="230" y="1045"/>
                    <a:pt x="228" y="1047"/>
                    <a:pt x="226" y="1049"/>
                  </a:cubicBezTo>
                  <a:lnTo>
                    <a:pt x="226" y="1044"/>
                  </a:lnTo>
                  <a:close/>
                  <a:moveTo>
                    <a:pt x="2894" y="1098"/>
                  </a:moveTo>
                  <a:cubicBezTo>
                    <a:pt x="2903" y="1109"/>
                    <a:pt x="2912" y="1122"/>
                    <a:pt x="2920" y="1135"/>
                  </a:cubicBezTo>
                  <a:cubicBezTo>
                    <a:pt x="2909" y="1129"/>
                    <a:pt x="2898" y="1122"/>
                    <a:pt x="2884" y="1116"/>
                  </a:cubicBezTo>
                  <a:cubicBezTo>
                    <a:pt x="2888" y="1109"/>
                    <a:pt x="2892" y="1103"/>
                    <a:pt x="2894" y="1098"/>
                  </a:cubicBezTo>
                  <a:close/>
                  <a:moveTo>
                    <a:pt x="2915" y="0"/>
                  </a:moveTo>
                  <a:cubicBezTo>
                    <a:pt x="2905" y="0"/>
                    <a:pt x="2895" y="2"/>
                    <a:pt x="2884" y="7"/>
                  </a:cubicBezTo>
                  <a:cubicBezTo>
                    <a:pt x="2743" y="68"/>
                    <a:pt x="2620" y="165"/>
                    <a:pt x="2502" y="274"/>
                  </a:cubicBezTo>
                  <a:cubicBezTo>
                    <a:pt x="2482" y="279"/>
                    <a:pt x="2461" y="296"/>
                    <a:pt x="2456" y="318"/>
                  </a:cubicBezTo>
                  <a:cubicBezTo>
                    <a:pt x="2400" y="372"/>
                    <a:pt x="2348" y="428"/>
                    <a:pt x="2295" y="482"/>
                  </a:cubicBezTo>
                  <a:lnTo>
                    <a:pt x="2292" y="482"/>
                  </a:lnTo>
                  <a:cubicBezTo>
                    <a:pt x="2284" y="480"/>
                    <a:pt x="2277" y="479"/>
                    <a:pt x="2271" y="479"/>
                  </a:cubicBezTo>
                  <a:cubicBezTo>
                    <a:pt x="2231" y="479"/>
                    <a:pt x="2211" y="522"/>
                    <a:pt x="2221" y="559"/>
                  </a:cubicBezTo>
                  <a:cubicBezTo>
                    <a:pt x="2202" y="577"/>
                    <a:pt x="2182" y="598"/>
                    <a:pt x="2163" y="617"/>
                  </a:cubicBezTo>
                  <a:cubicBezTo>
                    <a:pt x="2141" y="637"/>
                    <a:pt x="2137" y="682"/>
                    <a:pt x="2163" y="702"/>
                  </a:cubicBezTo>
                  <a:cubicBezTo>
                    <a:pt x="2314" y="822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4"/>
                  </a:cubicBezTo>
                  <a:cubicBezTo>
                    <a:pt x="2983" y="1285"/>
                    <a:pt x="2988" y="1286"/>
                    <a:pt x="2993" y="1286"/>
                  </a:cubicBezTo>
                  <a:cubicBezTo>
                    <a:pt x="3026" y="1286"/>
                    <a:pt x="3057" y="1262"/>
                    <a:pt x="3054" y="1226"/>
                  </a:cubicBezTo>
                  <a:cubicBezTo>
                    <a:pt x="3026" y="850"/>
                    <a:pt x="2998" y="471"/>
                    <a:pt x="2987" y="93"/>
                  </a:cubicBezTo>
                  <a:cubicBezTo>
                    <a:pt x="2987" y="78"/>
                    <a:pt x="2983" y="67"/>
                    <a:pt x="2974" y="57"/>
                  </a:cubicBezTo>
                  <a:cubicBezTo>
                    <a:pt x="2974" y="24"/>
                    <a:pt x="2947" y="0"/>
                    <a:pt x="2915" y="0"/>
                  </a:cubicBezTo>
                  <a:close/>
                  <a:moveTo>
                    <a:pt x="88" y="248"/>
                  </a:moveTo>
                  <a:cubicBezTo>
                    <a:pt x="80" y="248"/>
                    <a:pt x="72" y="248"/>
                    <a:pt x="64" y="249"/>
                  </a:cubicBezTo>
                  <a:cubicBezTo>
                    <a:pt x="34" y="253"/>
                    <a:pt x="0" y="275"/>
                    <a:pt x="4" y="311"/>
                  </a:cubicBezTo>
                  <a:cubicBezTo>
                    <a:pt x="6" y="328"/>
                    <a:pt x="8" y="344"/>
                    <a:pt x="10" y="361"/>
                  </a:cubicBezTo>
                  <a:cubicBezTo>
                    <a:pt x="8" y="369"/>
                    <a:pt x="8" y="376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1"/>
                    <a:pt x="45" y="1265"/>
                  </a:cubicBezTo>
                  <a:cubicBezTo>
                    <a:pt x="44" y="1301"/>
                    <a:pt x="74" y="1326"/>
                    <a:pt x="106" y="1326"/>
                  </a:cubicBezTo>
                  <a:cubicBezTo>
                    <a:pt x="116" y="1326"/>
                    <a:pt x="127" y="1324"/>
                    <a:pt x="136" y="1318"/>
                  </a:cubicBezTo>
                  <a:cubicBezTo>
                    <a:pt x="155" y="1306"/>
                    <a:pt x="170" y="1295"/>
                    <a:pt x="187" y="1282"/>
                  </a:cubicBezTo>
                  <a:cubicBezTo>
                    <a:pt x="203" y="1282"/>
                    <a:pt x="222" y="1277"/>
                    <a:pt x="233" y="1265"/>
                  </a:cubicBezTo>
                  <a:cubicBezTo>
                    <a:pt x="453" y="1079"/>
                    <a:pt x="688" y="919"/>
                    <a:pt x="940" y="779"/>
                  </a:cubicBezTo>
                  <a:cubicBezTo>
                    <a:pt x="981" y="756"/>
                    <a:pt x="977" y="699"/>
                    <a:pt x="940" y="674"/>
                  </a:cubicBezTo>
                  <a:cubicBezTo>
                    <a:pt x="789" y="581"/>
                    <a:pt x="636" y="494"/>
                    <a:pt x="479" y="412"/>
                  </a:cubicBezTo>
                  <a:cubicBezTo>
                    <a:pt x="371" y="355"/>
                    <a:pt x="221" y="248"/>
                    <a:pt x="88" y="2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1"/>
            <p:cNvSpPr/>
            <p:nvPr/>
          </p:nvSpPr>
          <p:spPr>
            <a:xfrm>
              <a:off x="450989" y="4020023"/>
              <a:ext cx="491161" cy="259524"/>
            </a:xfrm>
            <a:custGeom>
              <a:avLst/>
              <a:gdLst/>
              <a:ahLst/>
              <a:cxnLst/>
              <a:rect l="l" t="t" r="r" b="b"/>
              <a:pathLst>
                <a:path w="3047" h="1610" extrusionOk="0">
                  <a:moveTo>
                    <a:pt x="2868" y="0"/>
                  </a:moveTo>
                  <a:cubicBezTo>
                    <a:pt x="2841" y="0"/>
                    <a:pt x="2813" y="10"/>
                    <a:pt x="2788" y="34"/>
                  </a:cubicBezTo>
                  <a:cubicBezTo>
                    <a:pt x="2348" y="465"/>
                    <a:pt x="1912" y="900"/>
                    <a:pt x="1479" y="1336"/>
                  </a:cubicBezTo>
                  <a:cubicBezTo>
                    <a:pt x="1397" y="1271"/>
                    <a:pt x="1330" y="1190"/>
                    <a:pt x="1259" y="1112"/>
                  </a:cubicBezTo>
                  <a:cubicBezTo>
                    <a:pt x="1158" y="1002"/>
                    <a:pt x="1039" y="909"/>
                    <a:pt x="920" y="816"/>
                  </a:cubicBezTo>
                  <a:cubicBezTo>
                    <a:pt x="677" y="627"/>
                    <a:pt x="461" y="420"/>
                    <a:pt x="252" y="193"/>
                  </a:cubicBezTo>
                  <a:cubicBezTo>
                    <a:pt x="228" y="166"/>
                    <a:pt x="199" y="155"/>
                    <a:pt x="172" y="155"/>
                  </a:cubicBezTo>
                  <a:cubicBezTo>
                    <a:pt x="82" y="155"/>
                    <a:pt x="1" y="277"/>
                    <a:pt x="81" y="365"/>
                  </a:cubicBezTo>
                  <a:cubicBezTo>
                    <a:pt x="301" y="601"/>
                    <a:pt x="526" y="816"/>
                    <a:pt x="782" y="1013"/>
                  </a:cubicBezTo>
                  <a:cubicBezTo>
                    <a:pt x="899" y="1105"/>
                    <a:pt x="1013" y="1202"/>
                    <a:pt x="1114" y="1314"/>
                  </a:cubicBezTo>
                  <a:cubicBezTo>
                    <a:pt x="1209" y="1416"/>
                    <a:pt x="1300" y="1517"/>
                    <a:pt x="1421" y="1591"/>
                  </a:cubicBezTo>
                  <a:cubicBezTo>
                    <a:pt x="1443" y="1604"/>
                    <a:pt x="1463" y="1609"/>
                    <a:pt x="1483" y="1609"/>
                  </a:cubicBezTo>
                  <a:cubicBezTo>
                    <a:pt x="1495" y="1609"/>
                    <a:pt x="1507" y="1607"/>
                    <a:pt x="1518" y="1602"/>
                  </a:cubicBezTo>
                  <a:cubicBezTo>
                    <a:pt x="1542" y="1601"/>
                    <a:pt x="1567" y="1589"/>
                    <a:pt x="1589" y="1569"/>
                  </a:cubicBezTo>
                  <a:cubicBezTo>
                    <a:pt x="2042" y="1112"/>
                    <a:pt x="2499" y="657"/>
                    <a:pt x="2959" y="206"/>
                  </a:cubicBezTo>
                  <a:cubicBezTo>
                    <a:pt x="3046" y="122"/>
                    <a:pt x="296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1"/>
            <p:cNvSpPr/>
            <p:nvPr/>
          </p:nvSpPr>
          <p:spPr>
            <a:xfrm>
              <a:off x="437932" y="4119157"/>
              <a:ext cx="513245" cy="269518"/>
            </a:xfrm>
            <a:custGeom>
              <a:avLst/>
              <a:gdLst/>
              <a:ahLst/>
              <a:cxnLst/>
              <a:rect l="l" t="t" r="r" b="b"/>
              <a:pathLst>
                <a:path w="3184" h="1672" extrusionOk="0">
                  <a:moveTo>
                    <a:pt x="3018" y="0"/>
                  </a:moveTo>
                  <a:cubicBezTo>
                    <a:pt x="2991" y="0"/>
                    <a:pt x="2963" y="12"/>
                    <a:pt x="2940" y="42"/>
                  </a:cubicBezTo>
                  <a:cubicBezTo>
                    <a:pt x="2736" y="301"/>
                    <a:pt x="2515" y="544"/>
                    <a:pt x="2278" y="773"/>
                  </a:cubicBezTo>
                  <a:cubicBezTo>
                    <a:pt x="2155" y="892"/>
                    <a:pt x="2024" y="1006"/>
                    <a:pt x="1894" y="1116"/>
                  </a:cubicBezTo>
                  <a:cubicBezTo>
                    <a:pt x="1797" y="1194"/>
                    <a:pt x="1678" y="1265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4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7"/>
                  </a:cubicBezTo>
                  <a:cubicBezTo>
                    <a:pt x="611" y="915"/>
                    <a:pt x="1092" y="1284"/>
                    <a:pt x="1575" y="1648"/>
                  </a:cubicBezTo>
                  <a:cubicBezTo>
                    <a:pt x="1597" y="1664"/>
                    <a:pt x="1620" y="1672"/>
                    <a:pt x="1640" y="1672"/>
                  </a:cubicBezTo>
                  <a:cubicBezTo>
                    <a:pt x="1681" y="1672"/>
                    <a:pt x="1715" y="1643"/>
                    <a:pt x="1733" y="1605"/>
                  </a:cubicBezTo>
                  <a:cubicBezTo>
                    <a:pt x="1748" y="1595"/>
                    <a:pt x="1763" y="1580"/>
                    <a:pt x="1773" y="1558"/>
                  </a:cubicBezTo>
                  <a:cubicBezTo>
                    <a:pt x="1829" y="1431"/>
                    <a:pt x="1993" y="1345"/>
                    <a:pt x="2097" y="1260"/>
                  </a:cubicBezTo>
                  <a:cubicBezTo>
                    <a:pt x="2218" y="1159"/>
                    <a:pt x="2336" y="1053"/>
                    <a:pt x="2449" y="945"/>
                  </a:cubicBezTo>
                  <a:cubicBezTo>
                    <a:pt x="2688" y="717"/>
                    <a:pt x="2908" y="471"/>
                    <a:pt x="3111" y="214"/>
                  </a:cubicBezTo>
                  <a:cubicBezTo>
                    <a:pt x="3183" y="122"/>
                    <a:pt x="3103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1"/>
            <p:cNvSpPr/>
            <p:nvPr/>
          </p:nvSpPr>
          <p:spPr>
            <a:xfrm>
              <a:off x="434386" y="3583024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5" y="0"/>
                  </a:moveTo>
                  <a:cubicBezTo>
                    <a:pt x="1588" y="0"/>
                    <a:pt x="1561" y="10"/>
                    <a:pt x="1535" y="33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6"/>
                    <a:pt x="163" y="1426"/>
                  </a:cubicBezTo>
                  <a:cubicBezTo>
                    <a:pt x="183" y="1426"/>
                    <a:pt x="205" y="1419"/>
                    <a:pt x="227" y="1403"/>
                  </a:cubicBezTo>
                  <a:cubicBezTo>
                    <a:pt x="715" y="1056"/>
                    <a:pt x="1183" y="682"/>
                    <a:pt x="1627" y="279"/>
                  </a:cubicBezTo>
                  <a:cubicBezTo>
                    <a:pt x="1834" y="482"/>
                    <a:pt x="2041" y="687"/>
                    <a:pt x="2250" y="892"/>
                  </a:cubicBezTo>
                  <a:cubicBezTo>
                    <a:pt x="2466" y="1105"/>
                    <a:pt x="2673" y="1343"/>
                    <a:pt x="2930" y="1507"/>
                  </a:cubicBezTo>
                  <a:cubicBezTo>
                    <a:pt x="2951" y="1521"/>
                    <a:pt x="2972" y="1527"/>
                    <a:pt x="2992" y="1527"/>
                  </a:cubicBezTo>
                  <a:cubicBezTo>
                    <a:pt x="3095" y="1527"/>
                    <a:pt x="3163" y="1367"/>
                    <a:pt x="3053" y="1297"/>
                  </a:cubicBezTo>
                  <a:cubicBezTo>
                    <a:pt x="2814" y="1146"/>
                    <a:pt x="2621" y="916"/>
                    <a:pt x="2421" y="721"/>
                  </a:cubicBezTo>
                  <a:cubicBezTo>
                    <a:pt x="2194" y="497"/>
                    <a:pt x="1966" y="273"/>
                    <a:pt x="1741" y="49"/>
                  </a:cubicBezTo>
                  <a:cubicBezTo>
                    <a:pt x="1720" y="31"/>
                    <a:pt x="1698" y="20"/>
                    <a:pt x="1675" y="16"/>
                  </a:cubicBezTo>
                  <a:cubicBezTo>
                    <a:pt x="1657" y="6"/>
                    <a:pt x="1637" y="0"/>
                    <a:pt x="1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1"/>
            <p:cNvSpPr/>
            <p:nvPr/>
          </p:nvSpPr>
          <p:spPr>
            <a:xfrm>
              <a:off x="452118" y="3468093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0"/>
                  </a:moveTo>
                  <a:cubicBezTo>
                    <a:pt x="1482" y="0"/>
                    <a:pt x="1454" y="12"/>
                    <a:pt x="1431" y="41"/>
                  </a:cubicBezTo>
                  <a:cubicBezTo>
                    <a:pt x="1060" y="496"/>
                    <a:pt x="555" y="835"/>
                    <a:pt x="96" y="1195"/>
                  </a:cubicBezTo>
                  <a:cubicBezTo>
                    <a:pt x="0" y="1272"/>
                    <a:pt x="88" y="1395"/>
                    <a:pt x="188" y="1395"/>
                  </a:cubicBezTo>
                  <a:cubicBezTo>
                    <a:pt x="215" y="1395"/>
                    <a:pt x="242" y="1387"/>
                    <a:pt x="268" y="1367"/>
                  </a:cubicBezTo>
                  <a:cubicBezTo>
                    <a:pt x="708" y="1022"/>
                    <a:pt x="1191" y="694"/>
                    <a:pt x="1558" y="265"/>
                  </a:cubicBezTo>
                  <a:cubicBezTo>
                    <a:pt x="1990" y="651"/>
                    <a:pt x="2414" y="1048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5"/>
                  </a:cubicBezTo>
                  <a:cubicBezTo>
                    <a:pt x="2572" y="863"/>
                    <a:pt x="2136" y="455"/>
                    <a:pt x="1688" y="56"/>
                  </a:cubicBezTo>
                  <a:cubicBezTo>
                    <a:pt x="1663" y="34"/>
                    <a:pt x="1635" y="25"/>
                    <a:pt x="1608" y="25"/>
                  </a:cubicBezTo>
                  <a:cubicBezTo>
                    <a:pt x="1599" y="25"/>
                    <a:pt x="1589" y="26"/>
                    <a:pt x="1580" y="28"/>
                  </a:cubicBezTo>
                  <a:cubicBezTo>
                    <a:pt x="1559" y="11"/>
                    <a:pt x="1534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1"/>
            <p:cNvSpPr/>
            <p:nvPr/>
          </p:nvSpPr>
          <p:spPr>
            <a:xfrm>
              <a:off x="473234" y="370263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7"/>
                  </a:cubicBezTo>
                  <a:cubicBezTo>
                    <a:pt x="1360" y="363"/>
                    <a:pt x="1354" y="394"/>
                    <a:pt x="1365" y="432"/>
                  </a:cubicBezTo>
                  <a:cubicBezTo>
                    <a:pt x="1382" y="490"/>
                    <a:pt x="1401" y="547"/>
                    <a:pt x="1417" y="607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8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9"/>
                  </a:moveTo>
                  <a:cubicBezTo>
                    <a:pt x="496" y="1189"/>
                    <a:pt x="496" y="1196"/>
                    <a:pt x="496" y="1206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9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3"/>
                    <a:pt x="372" y="1439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80"/>
                  </a:move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5"/>
                    <a:pt x="2042" y="1821"/>
                    <a:pt x="2035" y="1828"/>
                  </a:cubicBezTo>
                  <a:cubicBezTo>
                    <a:pt x="2001" y="1713"/>
                    <a:pt x="1966" y="1595"/>
                    <a:pt x="1932" y="1480"/>
                  </a:cubicBezTo>
                  <a:close/>
                  <a:moveTo>
                    <a:pt x="733" y="1798"/>
                  </a:moveTo>
                  <a:cubicBezTo>
                    <a:pt x="746" y="1823"/>
                    <a:pt x="757" y="1849"/>
                    <a:pt x="771" y="1873"/>
                  </a:cubicBezTo>
                  <a:cubicBezTo>
                    <a:pt x="750" y="1851"/>
                    <a:pt x="730" y="1828"/>
                    <a:pt x="709" y="1808"/>
                  </a:cubicBezTo>
                  <a:cubicBezTo>
                    <a:pt x="718" y="1806"/>
                    <a:pt x="726" y="1802"/>
                    <a:pt x="733" y="1798"/>
                  </a:cubicBezTo>
                  <a:close/>
                  <a:moveTo>
                    <a:pt x="1302" y="2375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6"/>
                    <a:pt x="1326" y="2492"/>
                  </a:cubicBezTo>
                  <a:cubicBezTo>
                    <a:pt x="1306" y="2468"/>
                    <a:pt x="1283" y="2444"/>
                    <a:pt x="1263" y="2421"/>
                  </a:cubicBezTo>
                  <a:cubicBezTo>
                    <a:pt x="1278" y="2408"/>
                    <a:pt x="1291" y="2393"/>
                    <a:pt x="1302" y="2375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1"/>
                    <a:pt x="946" y="365"/>
                    <a:pt x="785" y="531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0"/>
                    <a:pt x="267" y="1068"/>
                    <a:pt x="47" y="1295"/>
                  </a:cubicBezTo>
                  <a:cubicBezTo>
                    <a:pt x="2" y="1343"/>
                    <a:pt x="1" y="1418"/>
                    <a:pt x="47" y="1467"/>
                  </a:cubicBezTo>
                  <a:cubicBezTo>
                    <a:pt x="457" y="1882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4"/>
                    <a:pt x="1403" y="2751"/>
                  </a:cubicBezTo>
                  <a:cubicBezTo>
                    <a:pt x="1837" y="2341"/>
                    <a:pt x="2275" y="1933"/>
                    <a:pt x="2715" y="1530"/>
                  </a:cubicBezTo>
                  <a:cubicBezTo>
                    <a:pt x="2732" y="1513"/>
                    <a:pt x="2743" y="1496"/>
                    <a:pt x="2749" y="1478"/>
                  </a:cubicBezTo>
                  <a:cubicBezTo>
                    <a:pt x="2786" y="1435"/>
                    <a:pt x="2793" y="1373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1"/>
            <p:cNvSpPr/>
            <p:nvPr/>
          </p:nvSpPr>
          <p:spPr>
            <a:xfrm>
              <a:off x="554960" y="3784356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3"/>
                    <a:pt x="806" y="162"/>
                    <a:pt x="799" y="162"/>
                  </a:cubicBezTo>
                  <a:cubicBezTo>
                    <a:pt x="802" y="158"/>
                    <a:pt x="806" y="154"/>
                    <a:pt x="810" y="152"/>
                  </a:cubicBezTo>
                  <a:close/>
                  <a:moveTo>
                    <a:pt x="232" y="723"/>
                  </a:moveTo>
                  <a:cubicBezTo>
                    <a:pt x="236" y="725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5"/>
                    <a:pt x="232" y="723"/>
                  </a:cubicBezTo>
                  <a:close/>
                  <a:moveTo>
                    <a:pt x="159" y="887"/>
                  </a:moveTo>
                  <a:lnTo>
                    <a:pt x="159" y="887"/>
                  </a:lnTo>
                  <a:cubicBezTo>
                    <a:pt x="209" y="932"/>
                    <a:pt x="258" y="978"/>
                    <a:pt x="308" y="1023"/>
                  </a:cubicBezTo>
                  <a:cubicBezTo>
                    <a:pt x="323" y="1042"/>
                    <a:pt x="340" y="1060"/>
                    <a:pt x="355" y="1077"/>
                  </a:cubicBezTo>
                  <a:cubicBezTo>
                    <a:pt x="280" y="1014"/>
                    <a:pt x="196" y="939"/>
                    <a:pt x="159" y="887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5"/>
                  </a:cubicBezTo>
                  <a:cubicBezTo>
                    <a:pt x="886" y="596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7"/>
                    <a:pt x="754" y="1092"/>
                  </a:cubicBezTo>
                  <a:cubicBezTo>
                    <a:pt x="664" y="1014"/>
                    <a:pt x="580" y="928"/>
                    <a:pt x="502" y="836"/>
                  </a:cubicBezTo>
                  <a:cubicBezTo>
                    <a:pt x="597" y="730"/>
                    <a:pt x="690" y="622"/>
                    <a:pt x="786" y="516"/>
                  </a:cubicBezTo>
                  <a:cubicBezTo>
                    <a:pt x="791" y="510"/>
                    <a:pt x="797" y="503"/>
                    <a:pt x="800" y="495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8"/>
                    <a:pt x="806" y="1325"/>
                    <a:pt x="800" y="1334"/>
                  </a:cubicBezTo>
                  <a:cubicBezTo>
                    <a:pt x="795" y="1329"/>
                    <a:pt x="789" y="1325"/>
                    <a:pt x="784" y="1319"/>
                  </a:cubicBezTo>
                  <a:cubicBezTo>
                    <a:pt x="791" y="1316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2"/>
                    <a:pt x="746" y="48"/>
                  </a:cubicBezTo>
                  <a:cubicBezTo>
                    <a:pt x="743" y="50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5"/>
                  </a:cubicBezTo>
                  <a:cubicBezTo>
                    <a:pt x="241" y="540"/>
                    <a:pt x="180" y="609"/>
                    <a:pt x="116" y="676"/>
                  </a:cubicBezTo>
                  <a:cubicBezTo>
                    <a:pt x="79" y="719"/>
                    <a:pt x="4" y="779"/>
                    <a:pt x="3" y="842"/>
                  </a:cubicBezTo>
                  <a:cubicBezTo>
                    <a:pt x="1" y="896"/>
                    <a:pt x="16" y="926"/>
                    <a:pt x="53" y="961"/>
                  </a:cubicBezTo>
                  <a:cubicBezTo>
                    <a:pt x="133" y="1042"/>
                    <a:pt x="223" y="1112"/>
                    <a:pt x="306" y="1187"/>
                  </a:cubicBezTo>
                  <a:cubicBezTo>
                    <a:pt x="463" y="1327"/>
                    <a:pt x="620" y="1465"/>
                    <a:pt x="776" y="1605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5"/>
                  </a:cubicBezTo>
                  <a:cubicBezTo>
                    <a:pt x="1099" y="1385"/>
                    <a:pt x="1337" y="1165"/>
                    <a:pt x="1576" y="945"/>
                  </a:cubicBezTo>
                  <a:cubicBezTo>
                    <a:pt x="1589" y="941"/>
                    <a:pt x="1600" y="932"/>
                    <a:pt x="1606" y="917"/>
                  </a:cubicBezTo>
                  <a:cubicBezTo>
                    <a:pt x="1608" y="917"/>
                    <a:pt x="1608" y="917"/>
                    <a:pt x="1610" y="915"/>
                  </a:cubicBezTo>
                  <a:cubicBezTo>
                    <a:pt x="1632" y="894"/>
                    <a:pt x="1632" y="868"/>
                    <a:pt x="1621" y="848"/>
                  </a:cubicBezTo>
                  <a:cubicBezTo>
                    <a:pt x="1615" y="713"/>
                    <a:pt x="1427" y="589"/>
                    <a:pt x="1347" y="508"/>
                  </a:cubicBezTo>
                  <a:cubicBezTo>
                    <a:pt x="1179" y="344"/>
                    <a:pt x="1013" y="182"/>
                    <a:pt x="847" y="18"/>
                  </a:cubicBezTo>
                  <a:cubicBezTo>
                    <a:pt x="835" y="6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1"/>
            <p:cNvSpPr/>
            <p:nvPr/>
          </p:nvSpPr>
          <p:spPr>
            <a:xfrm>
              <a:off x="622661" y="3857861"/>
              <a:ext cx="122669" cy="116383"/>
            </a:xfrm>
            <a:custGeom>
              <a:avLst/>
              <a:gdLst/>
              <a:ahLst/>
              <a:cxnLst/>
              <a:rect l="l" t="t" r="r" b="b"/>
              <a:pathLst>
                <a:path w="761" h="722" extrusionOk="0">
                  <a:moveTo>
                    <a:pt x="392" y="185"/>
                  </a:moveTo>
                  <a:cubicBezTo>
                    <a:pt x="397" y="190"/>
                    <a:pt x="403" y="196"/>
                    <a:pt x="408" y="203"/>
                  </a:cubicBezTo>
                  <a:cubicBezTo>
                    <a:pt x="397" y="207"/>
                    <a:pt x="386" y="211"/>
                    <a:pt x="375" y="215"/>
                  </a:cubicBezTo>
                  <a:cubicBezTo>
                    <a:pt x="380" y="205"/>
                    <a:pt x="386" y="194"/>
                    <a:pt x="392" y="185"/>
                  </a:cubicBezTo>
                  <a:close/>
                  <a:moveTo>
                    <a:pt x="492" y="297"/>
                  </a:moveTo>
                  <a:cubicBezTo>
                    <a:pt x="494" y="298"/>
                    <a:pt x="496" y="300"/>
                    <a:pt x="498" y="302"/>
                  </a:cubicBezTo>
                  <a:cubicBezTo>
                    <a:pt x="492" y="304"/>
                    <a:pt x="489" y="306"/>
                    <a:pt x="483" y="306"/>
                  </a:cubicBezTo>
                  <a:cubicBezTo>
                    <a:pt x="487" y="304"/>
                    <a:pt x="489" y="300"/>
                    <a:pt x="492" y="297"/>
                  </a:cubicBezTo>
                  <a:close/>
                  <a:moveTo>
                    <a:pt x="591" y="405"/>
                  </a:moveTo>
                  <a:lnTo>
                    <a:pt x="600" y="414"/>
                  </a:lnTo>
                  <a:cubicBezTo>
                    <a:pt x="599" y="413"/>
                    <a:pt x="597" y="412"/>
                    <a:pt x="594" y="412"/>
                  </a:cubicBezTo>
                  <a:cubicBezTo>
                    <a:pt x="590" y="412"/>
                    <a:pt x="584" y="415"/>
                    <a:pt x="578" y="420"/>
                  </a:cubicBezTo>
                  <a:cubicBezTo>
                    <a:pt x="582" y="414"/>
                    <a:pt x="587" y="410"/>
                    <a:pt x="591" y="405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4"/>
                    <a:pt x="360" y="483"/>
                  </a:cubicBezTo>
                  <a:cubicBezTo>
                    <a:pt x="356" y="477"/>
                    <a:pt x="353" y="472"/>
                    <a:pt x="349" y="466"/>
                  </a:cubicBezTo>
                  <a:cubicBezTo>
                    <a:pt x="358" y="463"/>
                    <a:pt x="369" y="461"/>
                    <a:pt x="380" y="459"/>
                  </a:cubicBezTo>
                  <a:close/>
                  <a:moveTo>
                    <a:pt x="392" y="1"/>
                  </a:moveTo>
                  <a:cubicBezTo>
                    <a:pt x="386" y="1"/>
                    <a:pt x="379" y="2"/>
                    <a:pt x="373" y="4"/>
                  </a:cubicBezTo>
                  <a:cubicBezTo>
                    <a:pt x="220" y="60"/>
                    <a:pt x="181" y="235"/>
                    <a:pt x="37" y="298"/>
                  </a:cubicBezTo>
                  <a:cubicBezTo>
                    <a:pt x="0" y="315"/>
                    <a:pt x="2" y="367"/>
                    <a:pt x="26" y="394"/>
                  </a:cubicBezTo>
                  <a:cubicBezTo>
                    <a:pt x="78" y="451"/>
                    <a:pt x="131" y="511"/>
                    <a:pt x="183" y="569"/>
                  </a:cubicBezTo>
                  <a:cubicBezTo>
                    <a:pt x="222" y="614"/>
                    <a:pt x="274" y="699"/>
                    <a:pt x="332" y="716"/>
                  </a:cubicBezTo>
                  <a:cubicBezTo>
                    <a:pt x="346" y="720"/>
                    <a:pt x="360" y="722"/>
                    <a:pt x="373" y="722"/>
                  </a:cubicBezTo>
                  <a:cubicBezTo>
                    <a:pt x="463" y="722"/>
                    <a:pt x="526" y="636"/>
                    <a:pt x="591" y="576"/>
                  </a:cubicBezTo>
                  <a:cubicBezTo>
                    <a:pt x="647" y="524"/>
                    <a:pt x="761" y="448"/>
                    <a:pt x="709" y="358"/>
                  </a:cubicBezTo>
                  <a:cubicBezTo>
                    <a:pt x="647" y="252"/>
                    <a:pt x="537" y="157"/>
                    <a:pt x="449" y="67"/>
                  </a:cubicBezTo>
                  <a:cubicBezTo>
                    <a:pt x="451" y="34"/>
                    <a:pt x="426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3" name="Google Shape;1283;p11"/>
          <p:cNvGrpSpPr/>
          <p:nvPr/>
        </p:nvGrpSpPr>
        <p:grpSpPr>
          <a:xfrm rot="10800000">
            <a:off x="-12" y="-1776425"/>
            <a:ext cx="423798" cy="3158837"/>
            <a:chOff x="434225" y="628490"/>
            <a:chExt cx="516952" cy="3852710"/>
          </a:xfrm>
        </p:grpSpPr>
        <p:sp>
          <p:nvSpPr>
            <p:cNvPr id="1284" name="Google Shape;1284;p11"/>
            <p:cNvSpPr/>
            <p:nvPr/>
          </p:nvSpPr>
          <p:spPr>
            <a:xfrm>
              <a:off x="449538" y="1427693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4"/>
                  </a:moveTo>
                  <a:cubicBezTo>
                    <a:pt x="2780" y="254"/>
                    <a:pt x="2767" y="315"/>
                    <a:pt x="2760" y="377"/>
                  </a:cubicBezTo>
                  <a:cubicBezTo>
                    <a:pt x="2752" y="332"/>
                    <a:pt x="2743" y="285"/>
                    <a:pt x="2733" y="239"/>
                  </a:cubicBezTo>
                  <a:cubicBezTo>
                    <a:pt x="2754" y="224"/>
                    <a:pt x="2776" y="207"/>
                    <a:pt x="2799" y="194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90"/>
                    <a:pt x="202" y="407"/>
                    <a:pt x="235" y="425"/>
                  </a:cubicBezTo>
                  <a:cubicBezTo>
                    <a:pt x="203" y="427"/>
                    <a:pt x="170" y="433"/>
                    <a:pt x="138" y="440"/>
                  </a:cubicBezTo>
                  <a:cubicBezTo>
                    <a:pt x="136" y="420"/>
                    <a:pt x="134" y="399"/>
                    <a:pt x="133" y="379"/>
                  </a:cubicBezTo>
                  <a:close/>
                  <a:moveTo>
                    <a:pt x="2625" y="326"/>
                  </a:moveTo>
                  <a:cubicBezTo>
                    <a:pt x="2635" y="377"/>
                    <a:pt x="2644" y="425"/>
                    <a:pt x="2655" y="474"/>
                  </a:cubicBezTo>
                  <a:cubicBezTo>
                    <a:pt x="2635" y="435"/>
                    <a:pt x="2614" y="395"/>
                    <a:pt x="2594" y="356"/>
                  </a:cubicBezTo>
                  <a:cubicBezTo>
                    <a:pt x="2605" y="347"/>
                    <a:pt x="2616" y="338"/>
                    <a:pt x="2625" y="326"/>
                  </a:cubicBezTo>
                  <a:close/>
                  <a:moveTo>
                    <a:pt x="2493" y="455"/>
                  </a:moveTo>
                  <a:cubicBezTo>
                    <a:pt x="2499" y="472"/>
                    <a:pt x="2506" y="489"/>
                    <a:pt x="2513" y="505"/>
                  </a:cubicBezTo>
                  <a:cubicBezTo>
                    <a:pt x="2508" y="500"/>
                    <a:pt x="2502" y="496"/>
                    <a:pt x="2499" y="492"/>
                  </a:cubicBezTo>
                  <a:cubicBezTo>
                    <a:pt x="2489" y="486"/>
                    <a:pt x="2480" y="483"/>
                    <a:pt x="2471" y="483"/>
                  </a:cubicBezTo>
                  <a:cubicBezTo>
                    <a:pt x="2469" y="483"/>
                    <a:pt x="2467" y="483"/>
                    <a:pt x="2465" y="483"/>
                  </a:cubicBezTo>
                  <a:cubicBezTo>
                    <a:pt x="2474" y="474"/>
                    <a:pt x="2484" y="464"/>
                    <a:pt x="2493" y="455"/>
                  </a:cubicBezTo>
                  <a:close/>
                  <a:moveTo>
                    <a:pt x="414" y="517"/>
                  </a:moveTo>
                  <a:cubicBezTo>
                    <a:pt x="425" y="522"/>
                    <a:pt x="437" y="528"/>
                    <a:pt x="448" y="533"/>
                  </a:cubicBezTo>
                  <a:cubicBezTo>
                    <a:pt x="405" y="556"/>
                    <a:pt x="360" y="578"/>
                    <a:pt x="317" y="599"/>
                  </a:cubicBezTo>
                  <a:cubicBezTo>
                    <a:pt x="340" y="576"/>
                    <a:pt x="366" y="556"/>
                    <a:pt x="394" y="537"/>
                  </a:cubicBezTo>
                  <a:cubicBezTo>
                    <a:pt x="403" y="531"/>
                    <a:pt x="409" y="524"/>
                    <a:pt x="414" y="517"/>
                  </a:cubicBezTo>
                  <a:close/>
                  <a:moveTo>
                    <a:pt x="2879" y="392"/>
                  </a:moveTo>
                  <a:cubicBezTo>
                    <a:pt x="2883" y="483"/>
                    <a:pt x="2888" y="574"/>
                    <a:pt x="2894" y="666"/>
                  </a:cubicBezTo>
                  <a:cubicBezTo>
                    <a:pt x="2871" y="576"/>
                    <a:pt x="2868" y="483"/>
                    <a:pt x="2879" y="392"/>
                  </a:cubicBezTo>
                  <a:close/>
                  <a:moveTo>
                    <a:pt x="466" y="705"/>
                  </a:moveTo>
                  <a:cubicBezTo>
                    <a:pt x="468" y="707"/>
                    <a:pt x="468" y="707"/>
                    <a:pt x="468" y="709"/>
                  </a:cubicBezTo>
                  <a:cubicBezTo>
                    <a:pt x="466" y="709"/>
                    <a:pt x="464" y="710"/>
                    <a:pt x="461" y="712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3"/>
                  </a:moveTo>
                  <a:cubicBezTo>
                    <a:pt x="2334" y="664"/>
                    <a:pt x="2359" y="684"/>
                    <a:pt x="2383" y="705"/>
                  </a:cubicBezTo>
                  <a:cubicBezTo>
                    <a:pt x="2387" y="714"/>
                    <a:pt x="2390" y="724"/>
                    <a:pt x="2398" y="731"/>
                  </a:cubicBezTo>
                  <a:cubicBezTo>
                    <a:pt x="2415" y="750"/>
                    <a:pt x="2433" y="761"/>
                    <a:pt x="2454" y="765"/>
                  </a:cubicBezTo>
                  <a:cubicBezTo>
                    <a:pt x="2486" y="794"/>
                    <a:pt x="2515" y="822"/>
                    <a:pt x="2547" y="852"/>
                  </a:cubicBezTo>
                  <a:cubicBezTo>
                    <a:pt x="2463" y="787"/>
                    <a:pt x="2379" y="722"/>
                    <a:pt x="2297" y="656"/>
                  </a:cubicBezTo>
                  <a:cubicBezTo>
                    <a:pt x="2301" y="651"/>
                    <a:pt x="2305" y="647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3"/>
                    <a:pt x="547" y="878"/>
                    <a:pt x="494" y="914"/>
                  </a:cubicBezTo>
                  <a:cubicBezTo>
                    <a:pt x="545" y="875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6"/>
                    <a:pt x="230" y="1046"/>
                  </a:cubicBezTo>
                  <a:cubicBezTo>
                    <a:pt x="230" y="1048"/>
                    <a:pt x="228" y="1050"/>
                    <a:pt x="226" y="1052"/>
                  </a:cubicBezTo>
                  <a:cubicBezTo>
                    <a:pt x="226" y="1050"/>
                    <a:pt x="226" y="1046"/>
                    <a:pt x="226" y="1044"/>
                  </a:cubicBezTo>
                  <a:close/>
                  <a:moveTo>
                    <a:pt x="2894" y="1098"/>
                  </a:moveTo>
                  <a:cubicBezTo>
                    <a:pt x="2903" y="1111"/>
                    <a:pt x="2912" y="1124"/>
                    <a:pt x="2920" y="1136"/>
                  </a:cubicBezTo>
                  <a:cubicBezTo>
                    <a:pt x="2909" y="1130"/>
                    <a:pt x="2898" y="1124"/>
                    <a:pt x="2884" y="1117"/>
                  </a:cubicBezTo>
                  <a:cubicBezTo>
                    <a:pt x="2888" y="1111"/>
                    <a:pt x="2892" y="1104"/>
                    <a:pt x="2894" y="1098"/>
                  </a:cubicBezTo>
                  <a:close/>
                  <a:moveTo>
                    <a:pt x="2914" y="1"/>
                  </a:moveTo>
                  <a:cubicBezTo>
                    <a:pt x="2904" y="1"/>
                    <a:pt x="2894" y="3"/>
                    <a:pt x="2884" y="8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21"/>
                  </a:cubicBezTo>
                  <a:cubicBezTo>
                    <a:pt x="2400" y="373"/>
                    <a:pt x="2348" y="429"/>
                    <a:pt x="2295" y="485"/>
                  </a:cubicBezTo>
                  <a:cubicBezTo>
                    <a:pt x="2293" y="483"/>
                    <a:pt x="2293" y="483"/>
                    <a:pt x="2292" y="483"/>
                  </a:cubicBez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9"/>
                  </a:cubicBezTo>
                  <a:cubicBezTo>
                    <a:pt x="2202" y="580"/>
                    <a:pt x="2182" y="599"/>
                    <a:pt x="2163" y="619"/>
                  </a:cubicBezTo>
                  <a:cubicBezTo>
                    <a:pt x="2141" y="640"/>
                    <a:pt x="2137" y="684"/>
                    <a:pt x="2163" y="705"/>
                  </a:cubicBezTo>
                  <a:cubicBezTo>
                    <a:pt x="2314" y="822"/>
                    <a:pt x="2465" y="942"/>
                    <a:pt x="2616" y="1061"/>
                  </a:cubicBezTo>
                  <a:cubicBezTo>
                    <a:pt x="2728" y="1149"/>
                    <a:pt x="2836" y="1253"/>
                    <a:pt x="2978" y="1287"/>
                  </a:cubicBezTo>
                  <a:cubicBezTo>
                    <a:pt x="2982" y="1287"/>
                    <a:pt x="2986" y="1288"/>
                    <a:pt x="2991" y="1288"/>
                  </a:cubicBezTo>
                  <a:cubicBezTo>
                    <a:pt x="3024" y="1288"/>
                    <a:pt x="3057" y="1263"/>
                    <a:pt x="3054" y="1227"/>
                  </a:cubicBezTo>
                  <a:cubicBezTo>
                    <a:pt x="3026" y="850"/>
                    <a:pt x="2998" y="474"/>
                    <a:pt x="2987" y="95"/>
                  </a:cubicBezTo>
                  <a:cubicBezTo>
                    <a:pt x="2987" y="78"/>
                    <a:pt x="2983" y="67"/>
                    <a:pt x="2974" y="58"/>
                  </a:cubicBezTo>
                  <a:cubicBezTo>
                    <a:pt x="2974" y="26"/>
                    <a:pt x="2947" y="1"/>
                    <a:pt x="2914" y="1"/>
                  </a:cubicBezTo>
                  <a:close/>
                  <a:moveTo>
                    <a:pt x="89" y="251"/>
                  </a:moveTo>
                  <a:cubicBezTo>
                    <a:pt x="80" y="251"/>
                    <a:pt x="72" y="251"/>
                    <a:pt x="64" y="252"/>
                  </a:cubicBezTo>
                  <a:cubicBezTo>
                    <a:pt x="34" y="254"/>
                    <a:pt x="0" y="276"/>
                    <a:pt x="4" y="311"/>
                  </a:cubicBezTo>
                  <a:cubicBezTo>
                    <a:pt x="6" y="328"/>
                    <a:pt x="8" y="347"/>
                    <a:pt x="10" y="364"/>
                  </a:cubicBezTo>
                  <a:cubicBezTo>
                    <a:pt x="8" y="371"/>
                    <a:pt x="8" y="379"/>
                    <a:pt x="8" y="386"/>
                  </a:cubicBezTo>
                  <a:cubicBezTo>
                    <a:pt x="11" y="407"/>
                    <a:pt x="15" y="427"/>
                    <a:pt x="17" y="448"/>
                  </a:cubicBezTo>
                  <a:cubicBezTo>
                    <a:pt x="41" y="720"/>
                    <a:pt x="51" y="994"/>
                    <a:pt x="45" y="1268"/>
                  </a:cubicBezTo>
                  <a:cubicBezTo>
                    <a:pt x="44" y="1302"/>
                    <a:pt x="75" y="1328"/>
                    <a:pt x="107" y="1328"/>
                  </a:cubicBezTo>
                  <a:cubicBezTo>
                    <a:pt x="117" y="1328"/>
                    <a:pt x="127" y="1325"/>
                    <a:pt x="136" y="1320"/>
                  </a:cubicBezTo>
                  <a:cubicBezTo>
                    <a:pt x="155" y="1309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8"/>
                  </a:cubicBezTo>
                  <a:cubicBezTo>
                    <a:pt x="453" y="1082"/>
                    <a:pt x="688" y="919"/>
                    <a:pt x="940" y="781"/>
                  </a:cubicBezTo>
                  <a:cubicBezTo>
                    <a:pt x="981" y="757"/>
                    <a:pt x="977" y="699"/>
                    <a:pt x="940" y="675"/>
                  </a:cubicBezTo>
                  <a:cubicBezTo>
                    <a:pt x="789" y="582"/>
                    <a:pt x="636" y="494"/>
                    <a:pt x="479" y="414"/>
                  </a:cubicBezTo>
                  <a:cubicBezTo>
                    <a:pt x="371" y="356"/>
                    <a:pt x="221" y="251"/>
                    <a:pt x="89" y="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1"/>
            <p:cNvSpPr/>
            <p:nvPr/>
          </p:nvSpPr>
          <p:spPr>
            <a:xfrm>
              <a:off x="450989" y="1180581"/>
              <a:ext cx="491000" cy="259524"/>
            </a:xfrm>
            <a:custGeom>
              <a:avLst/>
              <a:gdLst/>
              <a:ahLst/>
              <a:cxnLst/>
              <a:rect l="l" t="t" r="r" b="b"/>
              <a:pathLst>
                <a:path w="3046" h="1610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5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4"/>
                  </a:cubicBezTo>
                  <a:cubicBezTo>
                    <a:pt x="227" y="167"/>
                    <a:pt x="199" y="156"/>
                    <a:pt x="171" y="156"/>
                  </a:cubicBezTo>
                  <a:cubicBezTo>
                    <a:pt x="82" y="156"/>
                    <a:pt x="1" y="277"/>
                    <a:pt x="81" y="364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1"/>
                    <a:pt x="1114" y="1313"/>
                  </a:cubicBezTo>
                  <a:cubicBezTo>
                    <a:pt x="1209" y="1416"/>
                    <a:pt x="1300" y="1518"/>
                    <a:pt x="1421" y="1591"/>
                  </a:cubicBezTo>
                  <a:cubicBezTo>
                    <a:pt x="1443" y="1605"/>
                    <a:pt x="1464" y="1610"/>
                    <a:pt x="1483" y="1610"/>
                  </a:cubicBezTo>
                  <a:cubicBezTo>
                    <a:pt x="1495" y="1610"/>
                    <a:pt x="1507" y="1608"/>
                    <a:pt x="1518" y="1604"/>
                  </a:cubicBezTo>
                  <a:cubicBezTo>
                    <a:pt x="1542" y="1600"/>
                    <a:pt x="1567" y="1591"/>
                    <a:pt x="1589" y="1569"/>
                  </a:cubicBezTo>
                  <a:cubicBezTo>
                    <a:pt x="2042" y="1112"/>
                    <a:pt x="2499" y="657"/>
                    <a:pt x="2959" y="208"/>
                  </a:cubicBezTo>
                  <a:cubicBezTo>
                    <a:pt x="3046" y="122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1"/>
            <p:cNvSpPr/>
            <p:nvPr/>
          </p:nvSpPr>
          <p:spPr>
            <a:xfrm>
              <a:off x="437932" y="1279555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2"/>
                    <a:pt x="2515" y="546"/>
                    <a:pt x="2278" y="774"/>
                  </a:cubicBezTo>
                  <a:cubicBezTo>
                    <a:pt x="2155" y="893"/>
                    <a:pt x="2024" y="1007"/>
                    <a:pt x="1894" y="1117"/>
                  </a:cubicBezTo>
                  <a:cubicBezTo>
                    <a:pt x="1797" y="1195"/>
                    <a:pt x="1678" y="1266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8"/>
                  </a:cubicBezTo>
                  <a:cubicBezTo>
                    <a:pt x="611" y="915"/>
                    <a:pt x="1092" y="1285"/>
                    <a:pt x="1575" y="1650"/>
                  </a:cubicBezTo>
                  <a:cubicBezTo>
                    <a:pt x="1597" y="1666"/>
                    <a:pt x="1619" y="1673"/>
                    <a:pt x="1639" y="1673"/>
                  </a:cubicBezTo>
                  <a:cubicBezTo>
                    <a:pt x="1680" y="1673"/>
                    <a:pt x="1715" y="1645"/>
                    <a:pt x="1733" y="1607"/>
                  </a:cubicBezTo>
                  <a:cubicBezTo>
                    <a:pt x="1748" y="1596"/>
                    <a:pt x="1763" y="1581"/>
                    <a:pt x="1773" y="1561"/>
                  </a:cubicBezTo>
                  <a:cubicBezTo>
                    <a:pt x="1829" y="1434"/>
                    <a:pt x="1993" y="1348"/>
                    <a:pt x="2097" y="1260"/>
                  </a:cubicBezTo>
                  <a:cubicBezTo>
                    <a:pt x="2218" y="1160"/>
                    <a:pt x="2336" y="1055"/>
                    <a:pt x="2449" y="945"/>
                  </a:cubicBezTo>
                  <a:cubicBezTo>
                    <a:pt x="2688" y="720"/>
                    <a:pt x="2908" y="474"/>
                    <a:pt x="3111" y="214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1"/>
            <p:cNvSpPr/>
            <p:nvPr/>
          </p:nvSpPr>
          <p:spPr>
            <a:xfrm>
              <a:off x="434386" y="743583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8" y="1"/>
                  </a:moveTo>
                  <a:cubicBezTo>
                    <a:pt x="1590" y="1"/>
                    <a:pt x="1561" y="11"/>
                    <a:pt x="1535" y="34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5"/>
                    <a:pt x="163" y="1425"/>
                  </a:cubicBezTo>
                  <a:cubicBezTo>
                    <a:pt x="183" y="1425"/>
                    <a:pt x="205" y="1418"/>
                    <a:pt x="227" y="1403"/>
                  </a:cubicBezTo>
                  <a:cubicBezTo>
                    <a:pt x="715" y="1056"/>
                    <a:pt x="1183" y="681"/>
                    <a:pt x="1627" y="278"/>
                  </a:cubicBezTo>
                  <a:cubicBezTo>
                    <a:pt x="1834" y="484"/>
                    <a:pt x="2041" y="687"/>
                    <a:pt x="2250" y="892"/>
                  </a:cubicBezTo>
                  <a:cubicBezTo>
                    <a:pt x="2466" y="1104"/>
                    <a:pt x="2673" y="1343"/>
                    <a:pt x="2930" y="1507"/>
                  </a:cubicBezTo>
                  <a:cubicBezTo>
                    <a:pt x="2951" y="1521"/>
                    <a:pt x="2973" y="1527"/>
                    <a:pt x="2992" y="1527"/>
                  </a:cubicBezTo>
                  <a:cubicBezTo>
                    <a:pt x="3095" y="1527"/>
                    <a:pt x="3162" y="1369"/>
                    <a:pt x="3053" y="1298"/>
                  </a:cubicBezTo>
                  <a:cubicBezTo>
                    <a:pt x="2814" y="1145"/>
                    <a:pt x="2621" y="918"/>
                    <a:pt x="2421" y="720"/>
                  </a:cubicBezTo>
                  <a:cubicBezTo>
                    <a:pt x="2194" y="497"/>
                    <a:pt x="1966" y="273"/>
                    <a:pt x="1741" y="51"/>
                  </a:cubicBezTo>
                  <a:cubicBezTo>
                    <a:pt x="1720" y="30"/>
                    <a:pt x="1698" y="19"/>
                    <a:pt x="1675" y="16"/>
                  </a:cubicBezTo>
                  <a:cubicBezTo>
                    <a:pt x="1658" y="6"/>
                    <a:pt x="1638" y="1"/>
                    <a:pt x="1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1"/>
            <p:cNvSpPr/>
            <p:nvPr/>
          </p:nvSpPr>
          <p:spPr>
            <a:xfrm>
              <a:off x="451956" y="628490"/>
              <a:ext cx="497448" cy="240664"/>
            </a:xfrm>
            <a:custGeom>
              <a:avLst/>
              <a:gdLst/>
              <a:ahLst/>
              <a:cxnLst/>
              <a:rect l="l" t="t" r="r" b="b"/>
              <a:pathLst>
                <a:path w="3086" h="1493" extrusionOk="0">
                  <a:moveTo>
                    <a:pt x="1510" y="1"/>
                  </a:moveTo>
                  <a:cubicBezTo>
                    <a:pt x="1483" y="1"/>
                    <a:pt x="1455" y="13"/>
                    <a:pt x="1432" y="42"/>
                  </a:cubicBezTo>
                  <a:cubicBezTo>
                    <a:pt x="1061" y="496"/>
                    <a:pt x="556" y="836"/>
                    <a:pt x="97" y="1198"/>
                  </a:cubicBezTo>
                  <a:cubicBezTo>
                    <a:pt x="1" y="1274"/>
                    <a:pt x="89" y="1397"/>
                    <a:pt x="190" y="1397"/>
                  </a:cubicBezTo>
                  <a:cubicBezTo>
                    <a:pt x="216" y="1397"/>
                    <a:pt x="244" y="1389"/>
                    <a:pt x="269" y="1369"/>
                  </a:cubicBezTo>
                  <a:cubicBezTo>
                    <a:pt x="709" y="1022"/>
                    <a:pt x="1192" y="694"/>
                    <a:pt x="1559" y="265"/>
                  </a:cubicBezTo>
                  <a:cubicBezTo>
                    <a:pt x="1991" y="653"/>
                    <a:pt x="2415" y="1050"/>
                    <a:pt x="2828" y="1457"/>
                  </a:cubicBezTo>
                  <a:cubicBezTo>
                    <a:pt x="2853" y="1482"/>
                    <a:pt x="2882" y="1492"/>
                    <a:pt x="2909" y="1492"/>
                  </a:cubicBezTo>
                  <a:cubicBezTo>
                    <a:pt x="3002" y="1492"/>
                    <a:pt x="3085" y="1370"/>
                    <a:pt x="3000" y="1285"/>
                  </a:cubicBezTo>
                  <a:cubicBezTo>
                    <a:pt x="2573" y="866"/>
                    <a:pt x="2137" y="455"/>
                    <a:pt x="1689" y="58"/>
                  </a:cubicBezTo>
                  <a:cubicBezTo>
                    <a:pt x="1664" y="35"/>
                    <a:pt x="1636" y="26"/>
                    <a:pt x="1609" y="26"/>
                  </a:cubicBezTo>
                  <a:cubicBezTo>
                    <a:pt x="1599" y="26"/>
                    <a:pt x="1590" y="27"/>
                    <a:pt x="1581" y="29"/>
                  </a:cubicBezTo>
                  <a:cubicBezTo>
                    <a:pt x="1560" y="11"/>
                    <a:pt x="1535" y="1"/>
                    <a:pt x="1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1"/>
            <p:cNvSpPr/>
            <p:nvPr/>
          </p:nvSpPr>
          <p:spPr>
            <a:xfrm>
              <a:off x="473234" y="86335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1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6"/>
                    <a:pt x="1294" y="352"/>
                  </a:cubicBezTo>
                  <a:cubicBezTo>
                    <a:pt x="1311" y="335"/>
                    <a:pt x="1328" y="317"/>
                    <a:pt x="1345" y="300"/>
                  </a:cubicBezTo>
                  <a:close/>
                  <a:moveTo>
                    <a:pt x="1086" y="568"/>
                  </a:moveTo>
                  <a:cubicBezTo>
                    <a:pt x="1134" y="772"/>
                    <a:pt x="1188" y="975"/>
                    <a:pt x="1244" y="1176"/>
                  </a:cubicBezTo>
                  <a:cubicBezTo>
                    <a:pt x="1170" y="1001"/>
                    <a:pt x="1089" y="829"/>
                    <a:pt x="991" y="667"/>
                  </a:cubicBezTo>
                  <a:cubicBezTo>
                    <a:pt x="1022" y="634"/>
                    <a:pt x="1054" y="602"/>
                    <a:pt x="1086" y="568"/>
                  </a:cubicBezTo>
                  <a:close/>
                  <a:moveTo>
                    <a:pt x="496" y="1178"/>
                  </a:moveTo>
                  <a:cubicBezTo>
                    <a:pt x="496" y="1187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1"/>
                    <a:pt x="323" y="1363"/>
                    <a:pt x="323" y="1364"/>
                  </a:cubicBezTo>
                  <a:cubicBezTo>
                    <a:pt x="347" y="1402"/>
                    <a:pt x="372" y="1439"/>
                    <a:pt x="394" y="1474"/>
                  </a:cubicBezTo>
                  <a:cubicBezTo>
                    <a:pt x="364" y="1443"/>
                    <a:pt x="332" y="1411"/>
                    <a:pt x="303" y="1379"/>
                  </a:cubicBezTo>
                  <a:cubicBezTo>
                    <a:pt x="308" y="1374"/>
                    <a:pt x="316" y="1366"/>
                    <a:pt x="321" y="1361"/>
                  </a:cubicBezTo>
                  <a:close/>
                  <a:moveTo>
                    <a:pt x="1932" y="1480"/>
                  </a:moveTo>
                  <a:cubicBezTo>
                    <a:pt x="1977" y="1586"/>
                    <a:pt x="2018" y="1696"/>
                    <a:pt x="2057" y="1806"/>
                  </a:cubicBezTo>
                  <a:cubicBezTo>
                    <a:pt x="2050" y="1814"/>
                    <a:pt x="2042" y="1819"/>
                    <a:pt x="2035" y="1827"/>
                  </a:cubicBezTo>
                  <a:cubicBezTo>
                    <a:pt x="2001" y="1711"/>
                    <a:pt x="1966" y="1596"/>
                    <a:pt x="1932" y="1480"/>
                  </a:cubicBezTo>
                  <a:close/>
                  <a:moveTo>
                    <a:pt x="733" y="1797"/>
                  </a:moveTo>
                  <a:cubicBezTo>
                    <a:pt x="746" y="1821"/>
                    <a:pt x="757" y="1847"/>
                    <a:pt x="771" y="1872"/>
                  </a:cubicBezTo>
                  <a:cubicBezTo>
                    <a:pt x="750" y="1849"/>
                    <a:pt x="730" y="1829"/>
                    <a:pt x="709" y="1806"/>
                  </a:cubicBezTo>
                  <a:cubicBezTo>
                    <a:pt x="718" y="1804"/>
                    <a:pt x="726" y="1801"/>
                    <a:pt x="733" y="1797"/>
                  </a:cubicBezTo>
                  <a:close/>
                  <a:moveTo>
                    <a:pt x="1302" y="2373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79"/>
                    <a:pt x="1332" y="2485"/>
                    <a:pt x="1326" y="2491"/>
                  </a:cubicBezTo>
                  <a:cubicBezTo>
                    <a:pt x="1306" y="2466"/>
                    <a:pt x="1283" y="2444"/>
                    <a:pt x="1263" y="2420"/>
                  </a:cubicBezTo>
                  <a:cubicBezTo>
                    <a:pt x="1278" y="2407"/>
                    <a:pt x="1291" y="2392"/>
                    <a:pt x="1302" y="2373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6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0"/>
                    <a:pt x="2275" y="1933"/>
                    <a:pt x="2715" y="1529"/>
                  </a:cubicBezTo>
                  <a:cubicBezTo>
                    <a:pt x="2732" y="1512"/>
                    <a:pt x="2743" y="1495"/>
                    <a:pt x="2749" y="1476"/>
                  </a:cubicBezTo>
                  <a:cubicBezTo>
                    <a:pt x="2786" y="1433"/>
                    <a:pt x="2793" y="1372"/>
                    <a:pt x="2737" y="1323"/>
                  </a:cubicBezTo>
                  <a:cubicBezTo>
                    <a:pt x="2268" y="930"/>
                    <a:pt x="1833" y="499"/>
                    <a:pt x="1434" y="35"/>
                  </a:cubicBezTo>
                  <a:cubicBezTo>
                    <a:pt x="1413" y="11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1"/>
            <p:cNvSpPr/>
            <p:nvPr/>
          </p:nvSpPr>
          <p:spPr>
            <a:xfrm>
              <a:off x="554960" y="944915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59"/>
                    <a:pt x="823" y="165"/>
                  </a:cubicBezTo>
                  <a:cubicBezTo>
                    <a:pt x="815" y="163"/>
                    <a:pt x="806" y="163"/>
                    <a:pt x="799" y="163"/>
                  </a:cubicBezTo>
                  <a:cubicBezTo>
                    <a:pt x="802" y="159"/>
                    <a:pt x="806" y="156"/>
                    <a:pt x="810" y="152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30"/>
                  </a:cubicBezTo>
                  <a:cubicBezTo>
                    <a:pt x="239" y="728"/>
                    <a:pt x="232" y="728"/>
                    <a:pt x="226" y="728"/>
                  </a:cubicBez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6"/>
                  </a:moveTo>
                  <a:lnTo>
                    <a:pt x="159" y="886"/>
                  </a:lnTo>
                  <a:cubicBezTo>
                    <a:pt x="209" y="933"/>
                    <a:pt x="258" y="978"/>
                    <a:pt x="308" y="1024"/>
                  </a:cubicBezTo>
                  <a:cubicBezTo>
                    <a:pt x="323" y="1043"/>
                    <a:pt x="340" y="1060"/>
                    <a:pt x="355" y="1078"/>
                  </a:cubicBezTo>
                  <a:cubicBezTo>
                    <a:pt x="280" y="1013"/>
                    <a:pt x="196" y="939"/>
                    <a:pt x="159" y="886"/>
                  </a:cubicBezTo>
                  <a:close/>
                  <a:moveTo>
                    <a:pt x="800" y="497"/>
                  </a:moveTo>
                  <a:cubicBezTo>
                    <a:pt x="819" y="508"/>
                    <a:pt x="838" y="528"/>
                    <a:pt x="856" y="555"/>
                  </a:cubicBezTo>
                  <a:cubicBezTo>
                    <a:pt x="886" y="596"/>
                    <a:pt x="918" y="635"/>
                    <a:pt x="950" y="674"/>
                  </a:cubicBezTo>
                  <a:cubicBezTo>
                    <a:pt x="985" y="717"/>
                    <a:pt x="1030" y="773"/>
                    <a:pt x="1082" y="804"/>
                  </a:cubicBezTo>
                  <a:cubicBezTo>
                    <a:pt x="974" y="899"/>
                    <a:pt x="864" y="996"/>
                    <a:pt x="754" y="1093"/>
                  </a:cubicBezTo>
                  <a:cubicBezTo>
                    <a:pt x="664" y="1013"/>
                    <a:pt x="580" y="927"/>
                    <a:pt x="502" y="836"/>
                  </a:cubicBezTo>
                  <a:cubicBezTo>
                    <a:pt x="597" y="730"/>
                    <a:pt x="690" y="622"/>
                    <a:pt x="786" y="515"/>
                  </a:cubicBezTo>
                  <a:cubicBezTo>
                    <a:pt x="791" y="510"/>
                    <a:pt x="797" y="502"/>
                    <a:pt x="800" y="497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7"/>
                    <a:pt x="806" y="1326"/>
                    <a:pt x="800" y="1334"/>
                  </a:cubicBezTo>
                  <a:cubicBezTo>
                    <a:pt x="795" y="1330"/>
                    <a:pt x="789" y="1325"/>
                    <a:pt x="784" y="1319"/>
                  </a:cubicBezTo>
                  <a:cubicBezTo>
                    <a:pt x="791" y="1315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51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4"/>
                  </a:cubicBezTo>
                  <a:cubicBezTo>
                    <a:pt x="241" y="542"/>
                    <a:pt x="180" y="609"/>
                    <a:pt x="116" y="676"/>
                  </a:cubicBezTo>
                  <a:cubicBezTo>
                    <a:pt x="79" y="719"/>
                    <a:pt x="4" y="780"/>
                    <a:pt x="3" y="844"/>
                  </a:cubicBezTo>
                  <a:cubicBezTo>
                    <a:pt x="1" y="896"/>
                    <a:pt x="16" y="926"/>
                    <a:pt x="53" y="963"/>
                  </a:cubicBezTo>
                  <a:cubicBezTo>
                    <a:pt x="133" y="1041"/>
                    <a:pt x="223" y="1112"/>
                    <a:pt x="306" y="1187"/>
                  </a:cubicBezTo>
                  <a:cubicBezTo>
                    <a:pt x="463" y="1326"/>
                    <a:pt x="620" y="1466"/>
                    <a:pt x="776" y="1604"/>
                  </a:cubicBezTo>
                  <a:cubicBezTo>
                    <a:pt x="789" y="1616"/>
                    <a:pt x="804" y="1622"/>
                    <a:pt x="819" y="1622"/>
                  </a:cubicBezTo>
                  <a:cubicBezTo>
                    <a:pt x="834" y="1622"/>
                    <a:pt x="849" y="1616"/>
                    <a:pt x="862" y="1604"/>
                  </a:cubicBezTo>
                  <a:cubicBezTo>
                    <a:pt x="1099" y="1384"/>
                    <a:pt x="1337" y="1166"/>
                    <a:pt x="1576" y="946"/>
                  </a:cubicBezTo>
                  <a:cubicBezTo>
                    <a:pt x="1589" y="940"/>
                    <a:pt x="1600" y="931"/>
                    <a:pt x="1606" y="918"/>
                  </a:cubicBezTo>
                  <a:cubicBezTo>
                    <a:pt x="1608" y="916"/>
                    <a:pt x="1608" y="916"/>
                    <a:pt x="1610" y="914"/>
                  </a:cubicBezTo>
                  <a:cubicBezTo>
                    <a:pt x="1632" y="894"/>
                    <a:pt x="1632" y="870"/>
                    <a:pt x="1621" y="849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6"/>
                    <a:pt x="1013" y="182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1"/>
            <p:cNvSpPr/>
            <p:nvPr/>
          </p:nvSpPr>
          <p:spPr>
            <a:xfrm>
              <a:off x="622661" y="1018420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0"/>
                    <a:pt x="403" y="197"/>
                    <a:pt x="408" y="203"/>
                  </a:cubicBezTo>
                  <a:cubicBezTo>
                    <a:pt x="397" y="207"/>
                    <a:pt x="386" y="210"/>
                    <a:pt x="375" y="214"/>
                  </a:cubicBezTo>
                  <a:cubicBezTo>
                    <a:pt x="380" y="205"/>
                    <a:pt x="386" y="194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0"/>
                    <a:pt x="498" y="304"/>
                  </a:cubicBezTo>
                  <a:cubicBezTo>
                    <a:pt x="492" y="304"/>
                    <a:pt x="489" y="306"/>
                    <a:pt x="483" y="307"/>
                  </a:cubicBezTo>
                  <a:cubicBezTo>
                    <a:pt x="487" y="304"/>
                    <a:pt x="489" y="300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8"/>
                  </a:moveTo>
                  <a:cubicBezTo>
                    <a:pt x="373" y="466"/>
                    <a:pt x="367" y="473"/>
                    <a:pt x="360" y="483"/>
                  </a:cubicBezTo>
                  <a:cubicBezTo>
                    <a:pt x="356" y="477"/>
                    <a:pt x="353" y="471"/>
                    <a:pt x="349" y="466"/>
                  </a:cubicBezTo>
                  <a:cubicBezTo>
                    <a:pt x="358" y="464"/>
                    <a:pt x="369" y="460"/>
                    <a:pt x="380" y="458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3"/>
                  </a:cubicBezTo>
                  <a:cubicBezTo>
                    <a:pt x="220" y="59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699"/>
                    <a:pt x="332" y="718"/>
                  </a:cubicBezTo>
                  <a:cubicBezTo>
                    <a:pt x="346" y="722"/>
                    <a:pt x="360" y="723"/>
                    <a:pt x="373" y="723"/>
                  </a:cubicBezTo>
                  <a:cubicBezTo>
                    <a:pt x="462" y="723"/>
                    <a:pt x="526" y="636"/>
                    <a:pt x="591" y="576"/>
                  </a:cubicBezTo>
                  <a:cubicBezTo>
                    <a:pt x="647" y="524"/>
                    <a:pt x="761" y="447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1"/>
            <p:cNvSpPr/>
            <p:nvPr/>
          </p:nvSpPr>
          <p:spPr>
            <a:xfrm>
              <a:off x="449538" y="2374227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3"/>
                  </a:moveTo>
                  <a:cubicBezTo>
                    <a:pt x="2780" y="253"/>
                    <a:pt x="2767" y="314"/>
                    <a:pt x="2760" y="376"/>
                  </a:cubicBezTo>
                  <a:cubicBezTo>
                    <a:pt x="2752" y="331"/>
                    <a:pt x="2743" y="285"/>
                    <a:pt x="2733" y="240"/>
                  </a:cubicBezTo>
                  <a:cubicBezTo>
                    <a:pt x="2754" y="223"/>
                    <a:pt x="2776" y="208"/>
                    <a:pt x="2799" y="193"/>
                  </a:cubicBezTo>
                  <a:close/>
                  <a:moveTo>
                    <a:pt x="133" y="380"/>
                  </a:moveTo>
                  <a:cubicBezTo>
                    <a:pt x="166" y="389"/>
                    <a:pt x="202" y="406"/>
                    <a:pt x="235" y="424"/>
                  </a:cubicBezTo>
                  <a:cubicBezTo>
                    <a:pt x="203" y="426"/>
                    <a:pt x="170" y="432"/>
                    <a:pt x="138" y="439"/>
                  </a:cubicBezTo>
                  <a:cubicBezTo>
                    <a:pt x="136" y="419"/>
                    <a:pt x="134" y="398"/>
                    <a:pt x="133" y="380"/>
                  </a:cubicBezTo>
                  <a:close/>
                  <a:moveTo>
                    <a:pt x="2625" y="327"/>
                  </a:moveTo>
                  <a:cubicBezTo>
                    <a:pt x="2635" y="376"/>
                    <a:pt x="2644" y="424"/>
                    <a:pt x="2655" y="475"/>
                  </a:cubicBezTo>
                  <a:cubicBezTo>
                    <a:pt x="2635" y="434"/>
                    <a:pt x="2614" y="395"/>
                    <a:pt x="2594" y="355"/>
                  </a:cubicBezTo>
                  <a:cubicBezTo>
                    <a:pt x="2605" y="346"/>
                    <a:pt x="2616" y="337"/>
                    <a:pt x="2625" y="327"/>
                  </a:cubicBezTo>
                  <a:close/>
                  <a:moveTo>
                    <a:pt x="2493" y="454"/>
                  </a:moveTo>
                  <a:cubicBezTo>
                    <a:pt x="2499" y="471"/>
                    <a:pt x="2506" y="488"/>
                    <a:pt x="2513" y="505"/>
                  </a:cubicBezTo>
                  <a:cubicBezTo>
                    <a:pt x="2508" y="501"/>
                    <a:pt x="2502" y="495"/>
                    <a:pt x="2499" y="492"/>
                  </a:cubicBezTo>
                  <a:cubicBezTo>
                    <a:pt x="2489" y="485"/>
                    <a:pt x="2480" y="482"/>
                    <a:pt x="2471" y="482"/>
                  </a:cubicBezTo>
                  <a:cubicBezTo>
                    <a:pt x="2469" y="482"/>
                    <a:pt x="2467" y="482"/>
                    <a:pt x="2465" y="482"/>
                  </a:cubicBezTo>
                  <a:cubicBezTo>
                    <a:pt x="2474" y="473"/>
                    <a:pt x="2484" y="464"/>
                    <a:pt x="2493" y="454"/>
                  </a:cubicBezTo>
                  <a:close/>
                  <a:moveTo>
                    <a:pt x="414" y="516"/>
                  </a:moveTo>
                  <a:cubicBezTo>
                    <a:pt x="425" y="521"/>
                    <a:pt x="437" y="527"/>
                    <a:pt x="448" y="533"/>
                  </a:cubicBezTo>
                  <a:cubicBezTo>
                    <a:pt x="405" y="555"/>
                    <a:pt x="360" y="577"/>
                    <a:pt x="317" y="600"/>
                  </a:cubicBezTo>
                  <a:cubicBezTo>
                    <a:pt x="340" y="575"/>
                    <a:pt x="366" y="555"/>
                    <a:pt x="394" y="536"/>
                  </a:cubicBezTo>
                  <a:cubicBezTo>
                    <a:pt x="403" y="531"/>
                    <a:pt x="409" y="523"/>
                    <a:pt x="414" y="516"/>
                  </a:cubicBezTo>
                  <a:close/>
                  <a:moveTo>
                    <a:pt x="2879" y="391"/>
                  </a:moveTo>
                  <a:cubicBezTo>
                    <a:pt x="2883" y="482"/>
                    <a:pt x="2888" y="574"/>
                    <a:pt x="2894" y="667"/>
                  </a:cubicBezTo>
                  <a:cubicBezTo>
                    <a:pt x="2871" y="575"/>
                    <a:pt x="2868" y="482"/>
                    <a:pt x="2879" y="391"/>
                  </a:cubicBezTo>
                  <a:close/>
                  <a:moveTo>
                    <a:pt x="466" y="704"/>
                  </a:moveTo>
                  <a:cubicBezTo>
                    <a:pt x="468" y="706"/>
                    <a:pt x="468" y="708"/>
                    <a:pt x="468" y="708"/>
                  </a:cubicBezTo>
                  <a:cubicBezTo>
                    <a:pt x="466" y="710"/>
                    <a:pt x="464" y="710"/>
                    <a:pt x="461" y="712"/>
                  </a:cubicBezTo>
                  <a:cubicBezTo>
                    <a:pt x="463" y="710"/>
                    <a:pt x="464" y="708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3"/>
                    <a:pt x="2359" y="684"/>
                    <a:pt x="2383" y="704"/>
                  </a:cubicBezTo>
                  <a:cubicBezTo>
                    <a:pt x="2387" y="713"/>
                    <a:pt x="2390" y="723"/>
                    <a:pt x="2398" y="730"/>
                  </a:cubicBezTo>
                  <a:cubicBezTo>
                    <a:pt x="2415" y="749"/>
                    <a:pt x="2433" y="760"/>
                    <a:pt x="2454" y="766"/>
                  </a:cubicBezTo>
                  <a:cubicBezTo>
                    <a:pt x="2486" y="794"/>
                    <a:pt x="2515" y="823"/>
                    <a:pt x="2547" y="853"/>
                  </a:cubicBezTo>
                  <a:cubicBezTo>
                    <a:pt x="2463" y="786"/>
                    <a:pt x="2379" y="721"/>
                    <a:pt x="2297" y="656"/>
                  </a:cubicBezTo>
                  <a:cubicBezTo>
                    <a:pt x="2301" y="652"/>
                    <a:pt x="2305" y="646"/>
                    <a:pt x="2308" y="643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2"/>
                    <a:pt x="547" y="877"/>
                    <a:pt x="494" y="915"/>
                  </a:cubicBezTo>
                  <a:cubicBezTo>
                    <a:pt x="545" y="874"/>
                    <a:pt x="599" y="838"/>
                    <a:pt x="655" y="808"/>
                  </a:cubicBezTo>
                  <a:close/>
                  <a:moveTo>
                    <a:pt x="226" y="1043"/>
                  </a:moveTo>
                  <a:cubicBezTo>
                    <a:pt x="228" y="1045"/>
                    <a:pt x="228" y="1045"/>
                    <a:pt x="230" y="1045"/>
                  </a:cubicBezTo>
                  <a:cubicBezTo>
                    <a:pt x="230" y="1047"/>
                    <a:pt x="228" y="1049"/>
                    <a:pt x="226" y="1051"/>
                  </a:cubicBezTo>
                  <a:lnTo>
                    <a:pt x="226" y="1043"/>
                  </a:lnTo>
                  <a:close/>
                  <a:moveTo>
                    <a:pt x="2894" y="1097"/>
                  </a:moveTo>
                  <a:cubicBezTo>
                    <a:pt x="2903" y="1111"/>
                    <a:pt x="2912" y="1124"/>
                    <a:pt x="2920" y="1135"/>
                  </a:cubicBezTo>
                  <a:cubicBezTo>
                    <a:pt x="2909" y="1129"/>
                    <a:pt x="2898" y="1124"/>
                    <a:pt x="2884" y="1116"/>
                  </a:cubicBezTo>
                  <a:cubicBezTo>
                    <a:pt x="2888" y="1111"/>
                    <a:pt x="2892" y="1105"/>
                    <a:pt x="2894" y="1097"/>
                  </a:cubicBezTo>
                  <a:close/>
                  <a:moveTo>
                    <a:pt x="2913" y="1"/>
                  </a:moveTo>
                  <a:cubicBezTo>
                    <a:pt x="2904" y="1"/>
                    <a:pt x="2894" y="3"/>
                    <a:pt x="2884" y="7"/>
                  </a:cubicBezTo>
                  <a:cubicBezTo>
                    <a:pt x="2743" y="68"/>
                    <a:pt x="2620" y="167"/>
                    <a:pt x="2502" y="275"/>
                  </a:cubicBezTo>
                  <a:cubicBezTo>
                    <a:pt x="2482" y="281"/>
                    <a:pt x="2461" y="298"/>
                    <a:pt x="2456" y="320"/>
                  </a:cubicBezTo>
                  <a:cubicBezTo>
                    <a:pt x="2400" y="374"/>
                    <a:pt x="2348" y="428"/>
                    <a:pt x="2295" y="484"/>
                  </a:cubicBezTo>
                  <a:cubicBezTo>
                    <a:pt x="2293" y="484"/>
                    <a:pt x="2293" y="482"/>
                    <a:pt x="2292" y="482"/>
                  </a:cubicBezTo>
                  <a:cubicBezTo>
                    <a:pt x="2284" y="480"/>
                    <a:pt x="2278" y="479"/>
                    <a:pt x="2272" y="479"/>
                  </a:cubicBezTo>
                  <a:cubicBezTo>
                    <a:pt x="2231" y="479"/>
                    <a:pt x="2211" y="523"/>
                    <a:pt x="2221" y="559"/>
                  </a:cubicBezTo>
                  <a:cubicBezTo>
                    <a:pt x="2202" y="579"/>
                    <a:pt x="2182" y="598"/>
                    <a:pt x="2163" y="618"/>
                  </a:cubicBezTo>
                  <a:cubicBezTo>
                    <a:pt x="2141" y="639"/>
                    <a:pt x="2137" y="684"/>
                    <a:pt x="2163" y="704"/>
                  </a:cubicBezTo>
                  <a:cubicBezTo>
                    <a:pt x="2314" y="823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6"/>
                  </a:cubicBezTo>
                  <a:cubicBezTo>
                    <a:pt x="2982" y="1287"/>
                    <a:pt x="2987" y="1287"/>
                    <a:pt x="2991" y="1287"/>
                  </a:cubicBezTo>
                  <a:cubicBezTo>
                    <a:pt x="3025" y="1287"/>
                    <a:pt x="3057" y="1264"/>
                    <a:pt x="3054" y="1228"/>
                  </a:cubicBezTo>
                  <a:cubicBezTo>
                    <a:pt x="3026" y="849"/>
                    <a:pt x="2998" y="473"/>
                    <a:pt x="2987" y="94"/>
                  </a:cubicBezTo>
                  <a:cubicBezTo>
                    <a:pt x="2987" y="79"/>
                    <a:pt x="2983" y="66"/>
                    <a:pt x="2974" y="57"/>
                  </a:cubicBezTo>
                  <a:cubicBezTo>
                    <a:pt x="2974" y="25"/>
                    <a:pt x="2947" y="1"/>
                    <a:pt x="2913" y="1"/>
                  </a:cubicBezTo>
                  <a:close/>
                  <a:moveTo>
                    <a:pt x="89" y="250"/>
                  </a:moveTo>
                  <a:cubicBezTo>
                    <a:pt x="80" y="250"/>
                    <a:pt x="72" y="250"/>
                    <a:pt x="64" y="251"/>
                  </a:cubicBezTo>
                  <a:cubicBezTo>
                    <a:pt x="34" y="255"/>
                    <a:pt x="0" y="275"/>
                    <a:pt x="4" y="311"/>
                  </a:cubicBezTo>
                  <a:cubicBezTo>
                    <a:pt x="6" y="329"/>
                    <a:pt x="8" y="346"/>
                    <a:pt x="10" y="363"/>
                  </a:cubicBezTo>
                  <a:cubicBezTo>
                    <a:pt x="8" y="370"/>
                    <a:pt x="8" y="378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3"/>
                    <a:pt x="45" y="1267"/>
                  </a:cubicBezTo>
                  <a:cubicBezTo>
                    <a:pt x="44" y="1301"/>
                    <a:pt x="75" y="1327"/>
                    <a:pt x="107" y="1327"/>
                  </a:cubicBezTo>
                  <a:cubicBezTo>
                    <a:pt x="117" y="1327"/>
                    <a:pt x="127" y="1325"/>
                    <a:pt x="136" y="1319"/>
                  </a:cubicBezTo>
                  <a:cubicBezTo>
                    <a:pt x="155" y="1308"/>
                    <a:pt x="170" y="1295"/>
                    <a:pt x="187" y="1282"/>
                  </a:cubicBezTo>
                  <a:cubicBezTo>
                    <a:pt x="203" y="1282"/>
                    <a:pt x="222" y="1278"/>
                    <a:pt x="233" y="1267"/>
                  </a:cubicBezTo>
                  <a:cubicBezTo>
                    <a:pt x="453" y="1081"/>
                    <a:pt x="688" y="918"/>
                    <a:pt x="940" y="781"/>
                  </a:cubicBezTo>
                  <a:cubicBezTo>
                    <a:pt x="981" y="758"/>
                    <a:pt x="977" y="698"/>
                    <a:pt x="940" y="676"/>
                  </a:cubicBezTo>
                  <a:cubicBezTo>
                    <a:pt x="789" y="583"/>
                    <a:pt x="636" y="495"/>
                    <a:pt x="479" y="413"/>
                  </a:cubicBezTo>
                  <a:cubicBezTo>
                    <a:pt x="371" y="355"/>
                    <a:pt x="221" y="250"/>
                    <a:pt x="89" y="2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1"/>
            <p:cNvSpPr/>
            <p:nvPr/>
          </p:nvSpPr>
          <p:spPr>
            <a:xfrm>
              <a:off x="450989" y="2126954"/>
              <a:ext cx="491000" cy="259685"/>
            </a:xfrm>
            <a:custGeom>
              <a:avLst/>
              <a:gdLst/>
              <a:ahLst/>
              <a:cxnLst/>
              <a:rect l="l" t="t" r="r" b="b"/>
              <a:pathLst>
                <a:path w="3046" h="1611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6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3"/>
                    <a:pt x="1114" y="1313"/>
                  </a:cubicBezTo>
                  <a:cubicBezTo>
                    <a:pt x="1209" y="1418"/>
                    <a:pt x="1300" y="1518"/>
                    <a:pt x="1421" y="1593"/>
                  </a:cubicBezTo>
                  <a:cubicBezTo>
                    <a:pt x="1443" y="1605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1"/>
            <p:cNvSpPr/>
            <p:nvPr/>
          </p:nvSpPr>
          <p:spPr>
            <a:xfrm>
              <a:off x="437932" y="2226089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2"/>
                  </a:cubicBezTo>
                  <a:cubicBezTo>
                    <a:pt x="2736" y="301"/>
                    <a:pt x="2515" y="545"/>
                    <a:pt x="2278" y="775"/>
                  </a:cubicBezTo>
                  <a:cubicBezTo>
                    <a:pt x="2155" y="894"/>
                    <a:pt x="2024" y="1006"/>
                    <a:pt x="1894" y="1116"/>
                  </a:cubicBezTo>
                  <a:cubicBezTo>
                    <a:pt x="1797" y="1196"/>
                    <a:pt x="1678" y="1267"/>
                    <a:pt x="1603" y="1368"/>
                  </a:cubicBezTo>
                  <a:cubicBezTo>
                    <a:pt x="1152" y="1028"/>
                    <a:pt x="701" y="683"/>
                    <a:pt x="231" y="368"/>
                  </a:cubicBezTo>
                  <a:cubicBezTo>
                    <a:pt x="209" y="354"/>
                    <a:pt x="188" y="347"/>
                    <a:pt x="167" y="347"/>
                  </a:cubicBezTo>
                  <a:cubicBezTo>
                    <a:pt x="67" y="347"/>
                    <a:pt x="0" y="506"/>
                    <a:pt x="108" y="579"/>
                  </a:cubicBezTo>
                  <a:cubicBezTo>
                    <a:pt x="611" y="916"/>
                    <a:pt x="1092" y="1286"/>
                    <a:pt x="1575" y="1649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5"/>
                    <a:pt x="1733" y="1606"/>
                  </a:cubicBezTo>
                  <a:cubicBezTo>
                    <a:pt x="1748" y="1595"/>
                    <a:pt x="1763" y="1580"/>
                    <a:pt x="1773" y="1560"/>
                  </a:cubicBezTo>
                  <a:cubicBezTo>
                    <a:pt x="1829" y="1433"/>
                    <a:pt x="1993" y="1347"/>
                    <a:pt x="2097" y="1259"/>
                  </a:cubicBezTo>
                  <a:cubicBezTo>
                    <a:pt x="2218" y="1159"/>
                    <a:pt x="2336" y="1054"/>
                    <a:pt x="2449" y="946"/>
                  </a:cubicBezTo>
                  <a:cubicBezTo>
                    <a:pt x="2688" y="719"/>
                    <a:pt x="2908" y="473"/>
                    <a:pt x="3111" y="214"/>
                  </a:cubicBezTo>
                  <a:cubicBezTo>
                    <a:pt x="3183" y="122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1"/>
            <p:cNvSpPr/>
            <p:nvPr/>
          </p:nvSpPr>
          <p:spPr>
            <a:xfrm>
              <a:off x="434225" y="1690117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1"/>
                  </a:moveTo>
                  <a:cubicBezTo>
                    <a:pt x="1589" y="1"/>
                    <a:pt x="1562" y="10"/>
                    <a:pt x="1536" y="33"/>
                  </a:cubicBezTo>
                  <a:cubicBezTo>
                    <a:pt x="1085" y="449"/>
                    <a:pt x="606" y="837"/>
                    <a:pt x="105" y="1193"/>
                  </a:cubicBezTo>
                  <a:cubicBezTo>
                    <a:pt x="1" y="1267"/>
                    <a:pt x="67" y="1425"/>
                    <a:pt x="165" y="1425"/>
                  </a:cubicBezTo>
                  <a:cubicBezTo>
                    <a:pt x="185" y="1425"/>
                    <a:pt x="206" y="1419"/>
                    <a:pt x="228" y="1404"/>
                  </a:cubicBezTo>
                  <a:cubicBezTo>
                    <a:pt x="716" y="1057"/>
                    <a:pt x="1184" y="680"/>
                    <a:pt x="1628" y="278"/>
                  </a:cubicBezTo>
                  <a:cubicBezTo>
                    <a:pt x="1835" y="483"/>
                    <a:pt x="2042" y="688"/>
                    <a:pt x="2251" y="891"/>
                  </a:cubicBezTo>
                  <a:cubicBezTo>
                    <a:pt x="2467" y="1104"/>
                    <a:pt x="2674" y="1342"/>
                    <a:pt x="2931" y="1506"/>
                  </a:cubicBezTo>
                  <a:cubicBezTo>
                    <a:pt x="2953" y="1520"/>
                    <a:pt x="2974" y="1526"/>
                    <a:pt x="2994" y="1526"/>
                  </a:cubicBezTo>
                  <a:cubicBezTo>
                    <a:pt x="3096" y="1526"/>
                    <a:pt x="3163" y="1368"/>
                    <a:pt x="3054" y="1297"/>
                  </a:cubicBezTo>
                  <a:cubicBezTo>
                    <a:pt x="2815" y="1145"/>
                    <a:pt x="2622" y="917"/>
                    <a:pt x="2422" y="719"/>
                  </a:cubicBezTo>
                  <a:cubicBezTo>
                    <a:pt x="2195" y="496"/>
                    <a:pt x="1967" y="274"/>
                    <a:pt x="1742" y="50"/>
                  </a:cubicBezTo>
                  <a:cubicBezTo>
                    <a:pt x="1721" y="30"/>
                    <a:pt x="1699" y="20"/>
                    <a:pt x="1676" y="17"/>
                  </a:cubicBezTo>
                  <a:cubicBezTo>
                    <a:pt x="1658" y="7"/>
                    <a:pt x="1638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1"/>
            <p:cNvSpPr/>
            <p:nvPr/>
          </p:nvSpPr>
          <p:spPr>
            <a:xfrm>
              <a:off x="451956" y="1575024"/>
              <a:ext cx="497448" cy="240503"/>
            </a:xfrm>
            <a:custGeom>
              <a:avLst/>
              <a:gdLst/>
              <a:ahLst/>
              <a:cxnLst/>
              <a:rect l="l" t="t" r="r" b="b"/>
              <a:pathLst>
                <a:path w="3086" h="1492" extrusionOk="0">
                  <a:moveTo>
                    <a:pt x="1509" y="0"/>
                  </a:moveTo>
                  <a:cubicBezTo>
                    <a:pt x="1482" y="0"/>
                    <a:pt x="1455" y="12"/>
                    <a:pt x="1432" y="41"/>
                  </a:cubicBezTo>
                  <a:cubicBezTo>
                    <a:pt x="1061" y="496"/>
                    <a:pt x="556" y="837"/>
                    <a:pt x="97" y="1197"/>
                  </a:cubicBezTo>
                  <a:cubicBezTo>
                    <a:pt x="1" y="1274"/>
                    <a:pt x="89" y="1396"/>
                    <a:pt x="190" y="1396"/>
                  </a:cubicBezTo>
                  <a:cubicBezTo>
                    <a:pt x="216" y="1396"/>
                    <a:pt x="244" y="1388"/>
                    <a:pt x="269" y="1368"/>
                  </a:cubicBezTo>
                  <a:cubicBezTo>
                    <a:pt x="709" y="1021"/>
                    <a:pt x="1192" y="693"/>
                    <a:pt x="1559" y="266"/>
                  </a:cubicBezTo>
                  <a:cubicBezTo>
                    <a:pt x="1991" y="652"/>
                    <a:pt x="2415" y="1049"/>
                    <a:pt x="2828" y="1456"/>
                  </a:cubicBezTo>
                  <a:cubicBezTo>
                    <a:pt x="2853" y="1481"/>
                    <a:pt x="2882" y="1491"/>
                    <a:pt x="2909" y="1491"/>
                  </a:cubicBezTo>
                  <a:cubicBezTo>
                    <a:pt x="3002" y="1491"/>
                    <a:pt x="3085" y="1369"/>
                    <a:pt x="3000" y="1284"/>
                  </a:cubicBezTo>
                  <a:cubicBezTo>
                    <a:pt x="2573" y="865"/>
                    <a:pt x="2137" y="457"/>
                    <a:pt x="1689" y="58"/>
                  </a:cubicBezTo>
                  <a:cubicBezTo>
                    <a:pt x="1665" y="36"/>
                    <a:pt x="1637" y="26"/>
                    <a:pt x="1610" y="26"/>
                  </a:cubicBezTo>
                  <a:cubicBezTo>
                    <a:pt x="1600" y="26"/>
                    <a:pt x="1591" y="27"/>
                    <a:pt x="1581" y="30"/>
                  </a:cubicBezTo>
                  <a:cubicBezTo>
                    <a:pt x="1560" y="11"/>
                    <a:pt x="153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1"/>
            <p:cNvSpPr/>
            <p:nvPr/>
          </p:nvSpPr>
          <p:spPr>
            <a:xfrm>
              <a:off x="473234" y="1809724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2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8"/>
                    <a:pt x="1294" y="352"/>
                  </a:cubicBezTo>
                  <a:cubicBezTo>
                    <a:pt x="1311" y="335"/>
                    <a:pt x="1328" y="319"/>
                    <a:pt x="1345" y="300"/>
                  </a:cubicBezTo>
                  <a:close/>
                  <a:moveTo>
                    <a:pt x="1086" y="569"/>
                  </a:moveTo>
                  <a:cubicBezTo>
                    <a:pt x="1134" y="774"/>
                    <a:pt x="1188" y="975"/>
                    <a:pt x="1244" y="1178"/>
                  </a:cubicBezTo>
                  <a:cubicBezTo>
                    <a:pt x="1170" y="1003"/>
                    <a:pt x="1089" y="830"/>
                    <a:pt x="991" y="667"/>
                  </a:cubicBezTo>
                  <a:cubicBezTo>
                    <a:pt x="1022" y="634"/>
                    <a:pt x="1054" y="602"/>
                    <a:pt x="1086" y="569"/>
                  </a:cubicBezTo>
                  <a:close/>
                  <a:moveTo>
                    <a:pt x="496" y="1178"/>
                  </a:moveTo>
                  <a:cubicBezTo>
                    <a:pt x="496" y="1188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3"/>
                    <a:pt x="323" y="1365"/>
                    <a:pt x="323" y="1365"/>
                  </a:cubicBezTo>
                  <a:cubicBezTo>
                    <a:pt x="347" y="1402"/>
                    <a:pt x="372" y="1439"/>
                    <a:pt x="394" y="1477"/>
                  </a:cubicBezTo>
                  <a:cubicBezTo>
                    <a:pt x="364" y="1445"/>
                    <a:pt x="332" y="1411"/>
                    <a:pt x="303" y="1380"/>
                  </a:cubicBezTo>
                  <a:cubicBezTo>
                    <a:pt x="308" y="1374"/>
                    <a:pt x="316" y="1367"/>
                    <a:pt x="321" y="1361"/>
                  </a:cubicBezTo>
                  <a:close/>
                  <a:moveTo>
                    <a:pt x="1932" y="1480"/>
                  </a:moveTo>
                  <a:lnTo>
                    <a:pt x="1932" y="1480"/>
                  </a:lnTo>
                  <a:cubicBezTo>
                    <a:pt x="1977" y="1588"/>
                    <a:pt x="2018" y="1697"/>
                    <a:pt x="2057" y="1808"/>
                  </a:cubicBezTo>
                  <a:cubicBezTo>
                    <a:pt x="2050" y="1814"/>
                    <a:pt x="2042" y="1821"/>
                    <a:pt x="2035" y="1827"/>
                  </a:cubicBezTo>
                  <a:lnTo>
                    <a:pt x="1932" y="1480"/>
                  </a:lnTo>
                  <a:close/>
                  <a:moveTo>
                    <a:pt x="733" y="1797"/>
                  </a:moveTo>
                  <a:cubicBezTo>
                    <a:pt x="746" y="1823"/>
                    <a:pt x="757" y="1848"/>
                    <a:pt x="771" y="1872"/>
                  </a:cubicBezTo>
                  <a:cubicBezTo>
                    <a:pt x="750" y="1851"/>
                    <a:pt x="730" y="1829"/>
                    <a:pt x="709" y="1807"/>
                  </a:cubicBezTo>
                  <a:cubicBezTo>
                    <a:pt x="718" y="1805"/>
                    <a:pt x="726" y="1801"/>
                    <a:pt x="733" y="1797"/>
                  </a:cubicBezTo>
                  <a:close/>
                  <a:moveTo>
                    <a:pt x="1302" y="2375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80"/>
                    <a:pt x="1332" y="2485"/>
                    <a:pt x="1326" y="2493"/>
                  </a:cubicBezTo>
                  <a:cubicBezTo>
                    <a:pt x="1306" y="2468"/>
                    <a:pt x="1283" y="2444"/>
                    <a:pt x="1263" y="2420"/>
                  </a:cubicBezTo>
                  <a:cubicBezTo>
                    <a:pt x="1278" y="2409"/>
                    <a:pt x="1291" y="2392"/>
                    <a:pt x="1302" y="2375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8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2"/>
                    <a:pt x="2275" y="1933"/>
                    <a:pt x="2715" y="1529"/>
                  </a:cubicBezTo>
                  <a:cubicBezTo>
                    <a:pt x="2732" y="1514"/>
                    <a:pt x="2743" y="1495"/>
                    <a:pt x="2749" y="1478"/>
                  </a:cubicBezTo>
                  <a:cubicBezTo>
                    <a:pt x="2786" y="1435"/>
                    <a:pt x="2793" y="1372"/>
                    <a:pt x="2737" y="1325"/>
                  </a:cubicBezTo>
                  <a:cubicBezTo>
                    <a:pt x="2268" y="932"/>
                    <a:pt x="1833" y="501"/>
                    <a:pt x="1434" y="35"/>
                  </a:cubicBezTo>
                  <a:cubicBezTo>
                    <a:pt x="1413" y="12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1"/>
            <p:cNvSpPr/>
            <p:nvPr/>
          </p:nvSpPr>
          <p:spPr>
            <a:xfrm>
              <a:off x="554960" y="1891610"/>
              <a:ext cx="263231" cy="261297"/>
            </a:xfrm>
            <a:custGeom>
              <a:avLst/>
              <a:gdLst/>
              <a:ahLst/>
              <a:cxnLst/>
              <a:rect l="l" t="t" r="r" b="b"/>
              <a:pathLst>
                <a:path w="1633" h="1621" extrusionOk="0">
                  <a:moveTo>
                    <a:pt x="810" y="150"/>
                  </a:moveTo>
                  <a:cubicBezTo>
                    <a:pt x="814" y="154"/>
                    <a:pt x="819" y="159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7"/>
                    <a:pt x="806" y="154"/>
                    <a:pt x="810" y="150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4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6"/>
                    <a:pt x="308" y="1023"/>
                  </a:cubicBezTo>
                  <a:cubicBezTo>
                    <a:pt x="323" y="1041"/>
                    <a:pt x="340" y="1058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6"/>
                    <a:pt x="838" y="528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5"/>
                    <a:pt x="1030" y="771"/>
                    <a:pt x="1082" y="803"/>
                  </a:cubicBezTo>
                  <a:cubicBezTo>
                    <a:pt x="974" y="898"/>
                    <a:pt x="864" y="995"/>
                    <a:pt x="754" y="1092"/>
                  </a:cubicBezTo>
                  <a:cubicBezTo>
                    <a:pt x="664" y="1011"/>
                    <a:pt x="580" y="927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2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2"/>
                  </a:cubicBezTo>
                  <a:cubicBezTo>
                    <a:pt x="795" y="1328"/>
                    <a:pt x="789" y="1323"/>
                    <a:pt x="784" y="1319"/>
                  </a:cubicBezTo>
                  <a:cubicBezTo>
                    <a:pt x="791" y="1313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49"/>
                    <a:pt x="739" y="51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8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39"/>
                    <a:pt x="223" y="1112"/>
                    <a:pt x="306" y="1187"/>
                  </a:cubicBezTo>
                  <a:cubicBezTo>
                    <a:pt x="463" y="1325"/>
                    <a:pt x="620" y="1464"/>
                    <a:pt x="776" y="1602"/>
                  </a:cubicBezTo>
                  <a:cubicBezTo>
                    <a:pt x="788" y="1615"/>
                    <a:pt x="803" y="1621"/>
                    <a:pt x="818" y="1621"/>
                  </a:cubicBezTo>
                  <a:cubicBezTo>
                    <a:pt x="834" y="1621"/>
                    <a:pt x="849" y="1615"/>
                    <a:pt x="862" y="1602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29"/>
                    <a:pt x="1606" y="916"/>
                  </a:cubicBezTo>
                  <a:cubicBezTo>
                    <a:pt x="1608" y="914"/>
                    <a:pt x="1608" y="914"/>
                    <a:pt x="1610" y="914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1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1"/>
            <p:cNvSpPr/>
            <p:nvPr/>
          </p:nvSpPr>
          <p:spPr>
            <a:xfrm>
              <a:off x="622661" y="1964793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2"/>
                    <a:pt x="403" y="198"/>
                    <a:pt x="408" y="203"/>
                  </a:cubicBezTo>
                  <a:cubicBezTo>
                    <a:pt x="397" y="207"/>
                    <a:pt x="386" y="211"/>
                    <a:pt x="375" y="216"/>
                  </a:cubicBezTo>
                  <a:cubicBezTo>
                    <a:pt x="380" y="205"/>
                    <a:pt x="386" y="196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2"/>
                    <a:pt x="498" y="304"/>
                  </a:cubicBezTo>
                  <a:cubicBezTo>
                    <a:pt x="492" y="306"/>
                    <a:pt x="489" y="306"/>
                    <a:pt x="483" y="308"/>
                  </a:cubicBezTo>
                  <a:cubicBezTo>
                    <a:pt x="487" y="304"/>
                    <a:pt x="489" y="300"/>
                    <a:pt x="492" y="298"/>
                  </a:cubicBezTo>
                  <a:cubicBezTo>
                    <a:pt x="492" y="296"/>
                    <a:pt x="492" y="296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5"/>
                    <a:pt x="360" y="483"/>
                  </a:cubicBezTo>
                  <a:cubicBezTo>
                    <a:pt x="356" y="477"/>
                    <a:pt x="353" y="472"/>
                    <a:pt x="349" y="468"/>
                  </a:cubicBezTo>
                  <a:cubicBezTo>
                    <a:pt x="358" y="464"/>
                    <a:pt x="369" y="462"/>
                    <a:pt x="380" y="459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4"/>
                  </a:cubicBezTo>
                  <a:cubicBezTo>
                    <a:pt x="220" y="60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701"/>
                    <a:pt x="332" y="718"/>
                  </a:cubicBezTo>
                  <a:cubicBezTo>
                    <a:pt x="346" y="722"/>
                    <a:pt x="360" y="724"/>
                    <a:pt x="373" y="724"/>
                  </a:cubicBezTo>
                  <a:cubicBezTo>
                    <a:pt x="462" y="724"/>
                    <a:pt x="526" y="636"/>
                    <a:pt x="591" y="576"/>
                  </a:cubicBezTo>
                  <a:cubicBezTo>
                    <a:pt x="647" y="526"/>
                    <a:pt x="761" y="449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1"/>
            <p:cNvSpPr/>
            <p:nvPr/>
          </p:nvSpPr>
          <p:spPr>
            <a:xfrm>
              <a:off x="449538" y="3320761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2"/>
                  </a:moveTo>
                  <a:cubicBezTo>
                    <a:pt x="2780" y="252"/>
                    <a:pt x="2767" y="314"/>
                    <a:pt x="2760" y="377"/>
                  </a:cubicBezTo>
                  <a:cubicBezTo>
                    <a:pt x="2752" y="330"/>
                    <a:pt x="2743" y="284"/>
                    <a:pt x="2733" y="239"/>
                  </a:cubicBezTo>
                  <a:cubicBezTo>
                    <a:pt x="2754" y="222"/>
                    <a:pt x="2776" y="207"/>
                    <a:pt x="2799" y="192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88"/>
                    <a:pt x="202" y="405"/>
                    <a:pt x="235" y="424"/>
                  </a:cubicBezTo>
                  <a:cubicBezTo>
                    <a:pt x="203" y="427"/>
                    <a:pt x="170" y="431"/>
                    <a:pt x="138" y="438"/>
                  </a:cubicBezTo>
                  <a:cubicBezTo>
                    <a:pt x="136" y="418"/>
                    <a:pt x="134" y="399"/>
                    <a:pt x="133" y="379"/>
                  </a:cubicBezTo>
                  <a:close/>
                  <a:moveTo>
                    <a:pt x="2625" y="327"/>
                  </a:moveTo>
                  <a:cubicBezTo>
                    <a:pt x="2635" y="375"/>
                    <a:pt x="2644" y="425"/>
                    <a:pt x="2655" y="474"/>
                  </a:cubicBezTo>
                  <a:cubicBezTo>
                    <a:pt x="2635" y="435"/>
                    <a:pt x="2614" y="394"/>
                    <a:pt x="2594" y="355"/>
                  </a:cubicBezTo>
                  <a:cubicBezTo>
                    <a:pt x="2605" y="345"/>
                    <a:pt x="2616" y="336"/>
                    <a:pt x="2625" y="327"/>
                  </a:cubicBezTo>
                  <a:close/>
                  <a:moveTo>
                    <a:pt x="2493" y="453"/>
                  </a:moveTo>
                  <a:cubicBezTo>
                    <a:pt x="2499" y="470"/>
                    <a:pt x="2506" y="487"/>
                    <a:pt x="2513" y="504"/>
                  </a:cubicBezTo>
                  <a:cubicBezTo>
                    <a:pt x="2508" y="500"/>
                    <a:pt x="2502" y="496"/>
                    <a:pt x="2499" y="493"/>
                  </a:cubicBezTo>
                  <a:cubicBezTo>
                    <a:pt x="2487" y="483"/>
                    <a:pt x="2476" y="481"/>
                    <a:pt x="2465" y="481"/>
                  </a:cubicBezTo>
                  <a:cubicBezTo>
                    <a:pt x="2474" y="472"/>
                    <a:pt x="2484" y="463"/>
                    <a:pt x="2493" y="453"/>
                  </a:cubicBezTo>
                  <a:close/>
                  <a:moveTo>
                    <a:pt x="414" y="515"/>
                  </a:moveTo>
                  <a:cubicBezTo>
                    <a:pt x="425" y="521"/>
                    <a:pt x="437" y="526"/>
                    <a:pt x="448" y="534"/>
                  </a:cubicBezTo>
                  <a:cubicBezTo>
                    <a:pt x="405" y="554"/>
                    <a:pt x="360" y="576"/>
                    <a:pt x="317" y="599"/>
                  </a:cubicBezTo>
                  <a:cubicBezTo>
                    <a:pt x="340" y="575"/>
                    <a:pt x="366" y="554"/>
                    <a:pt x="394" y="535"/>
                  </a:cubicBezTo>
                  <a:cubicBezTo>
                    <a:pt x="403" y="530"/>
                    <a:pt x="409" y="522"/>
                    <a:pt x="414" y="515"/>
                  </a:cubicBezTo>
                  <a:close/>
                  <a:moveTo>
                    <a:pt x="2879" y="390"/>
                  </a:moveTo>
                  <a:lnTo>
                    <a:pt x="2879" y="390"/>
                  </a:lnTo>
                  <a:cubicBezTo>
                    <a:pt x="2883" y="481"/>
                    <a:pt x="2888" y="575"/>
                    <a:pt x="2894" y="666"/>
                  </a:cubicBezTo>
                  <a:cubicBezTo>
                    <a:pt x="2871" y="576"/>
                    <a:pt x="2868" y="483"/>
                    <a:pt x="2879" y="390"/>
                  </a:cubicBezTo>
                  <a:close/>
                  <a:moveTo>
                    <a:pt x="466" y="705"/>
                  </a:moveTo>
                  <a:cubicBezTo>
                    <a:pt x="468" y="705"/>
                    <a:pt x="468" y="707"/>
                    <a:pt x="468" y="707"/>
                  </a:cubicBezTo>
                  <a:cubicBezTo>
                    <a:pt x="466" y="709"/>
                    <a:pt x="464" y="709"/>
                    <a:pt x="461" y="711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2"/>
                  </a:moveTo>
                  <a:cubicBezTo>
                    <a:pt x="2334" y="662"/>
                    <a:pt x="2359" y="683"/>
                    <a:pt x="2383" y="703"/>
                  </a:cubicBezTo>
                  <a:cubicBezTo>
                    <a:pt x="2387" y="713"/>
                    <a:pt x="2390" y="722"/>
                    <a:pt x="2398" y="731"/>
                  </a:cubicBezTo>
                  <a:cubicBezTo>
                    <a:pt x="2415" y="750"/>
                    <a:pt x="2433" y="759"/>
                    <a:pt x="2454" y="765"/>
                  </a:cubicBezTo>
                  <a:cubicBezTo>
                    <a:pt x="2486" y="793"/>
                    <a:pt x="2515" y="823"/>
                    <a:pt x="2547" y="852"/>
                  </a:cubicBezTo>
                  <a:cubicBezTo>
                    <a:pt x="2463" y="787"/>
                    <a:pt x="2379" y="720"/>
                    <a:pt x="2297" y="655"/>
                  </a:cubicBezTo>
                  <a:cubicBezTo>
                    <a:pt x="2301" y="651"/>
                    <a:pt x="2305" y="647"/>
                    <a:pt x="2308" y="642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1"/>
                    <a:pt x="547" y="877"/>
                    <a:pt x="494" y="914"/>
                  </a:cubicBezTo>
                  <a:cubicBezTo>
                    <a:pt x="545" y="873"/>
                    <a:pt x="599" y="839"/>
                    <a:pt x="655" y="808"/>
                  </a:cubicBezTo>
                  <a:close/>
                  <a:moveTo>
                    <a:pt x="230" y="1044"/>
                  </a:moveTo>
                  <a:cubicBezTo>
                    <a:pt x="230" y="1046"/>
                    <a:pt x="228" y="1048"/>
                    <a:pt x="226" y="1050"/>
                  </a:cubicBezTo>
                  <a:lnTo>
                    <a:pt x="226" y="1044"/>
                  </a:lnTo>
                  <a:close/>
                  <a:moveTo>
                    <a:pt x="2894" y="1097"/>
                  </a:moveTo>
                  <a:cubicBezTo>
                    <a:pt x="2903" y="1110"/>
                    <a:pt x="2912" y="1123"/>
                    <a:pt x="2920" y="1136"/>
                  </a:cubicBezTo>
                  <a:cubicBezTo>
                    <a:pt x="2909" y="1128"/>
                    <a:pt x="2898" y="1123"/>
                    <a:pt x="2884" y="1115"/>
                  </a:cubicBezTo>
                  <a:cubicBezTo>
                    <a:pt x="2888" y="1110"/>
                    <a:pt x="2892" y="1104"/>
                    <a:pt x="2894" y="1097"/>
                  </a:cubicBezTo>
                  <a:close/>
                  <a:moveTo>
                    <a:pt x="2913" y="0"/>
                  </a:moveTo>
                  <a:cubicBezTo>
                    <a:pt x="2904" y="0"/>
                    <a:pt x="2894" y="2"/>
                    <a:pt x="2884" y="6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19"/>
                  </a:cubicBezTo>
                  <a:cubicBezTo>
                    <a:pt x="2400" y="373"/>
                    <a:pt x="2348" y="429"/>
                    <a:pt x="2295" y="483"/>
                  </a:cubicBezTo>
                  <a:lnTo>
                    <a:pt x="2292" y="483"/>
                  </a:ln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8"/>
                  </a:cubicBezTo>
                  <a:cubicBezTo>
                    <a:pt x="2202" y="578"/>
                    <a:pt x="2182" y="599"/>
                    <a:pt x="2163" y="617"/>
                  </a:cubicBezTo>
                  <a:cubicBezTo>
                    <a:pt x="2141" y="638"/>
                    <a:pt x="2137" y="683"/>
                    <a:pt x="2163" y="703"/>
                  </a:cubicBezTo>
                  <a:cubicBezTo>
                    <a:pt x="2314" y="823"/>
                    <a:pt x="2465" y="942"/>
                    <a:pt x="2616" y="1059"/>
                  </a:cubicBezTo>
                  <a:cubicBezTo>
                    <a:pt x="2728" y="1147"/>
                    <a:pt x="2836" y="1251"/>
                    <a:pt x="2978" y="1285"/>
                  </a:cubicBezTo>
                  <a:cubicBezTo>
                    <a:pt x="2983" y="1286"/>
                    <a:pt x="2988" y="1287"/>
                    <a:pt x="2993" y="1287"/>
                  </a:cubicBezTo>
                  <a:cubicBezTo>
                    <a:pt x="3026" y="1287"/>
                    <a:pt x="3057" y="1263"/>
                    <a:pt x="3054" y="1227"/>
                  </a:cubicBezTo>
                  <a:cubicBezTo>
                    <a:pt x="3026" y="849"/>
                    <a:pt x="2998" y="472"/>
                    <a:pt x="2987" y="94"/>
                  </a:cubicBezTo>
                  <a:cubicBezTo>
                    <a:pt x="2987" y="79"/>
                    <a:pt x="2983" y="66"/>
                    <a:pt x="2974" y="56"/>
                  </a:cubicBezTo>
                  <a:cubicBezTo>
                    <a:pt x="2974" y="24"/>
                    <a:pt x="2947" y="0"/>
                    <a:pt x="2913" y="0"/>
                  </a:cubicBezTo>
                  <a:close/>
                  <a:moveTo>
                    <a:pt x="88" y="249"/>
                  </a:moveTo>
                  <a:cubicBezTo>
                    <a:pt x="80" y="249"/>
                    <a:pt x="72" y="249"/>
                    <a:pt x="64" y="250"/>
                  </a:cubicBezTo>
                  <a:cubicBezTo>
                    <a:pt x="34" y="254"/>
                    <a:pt x="0" y="276"/>
                    <a:pt x="4" y="312"/>
                  </a:cubicBezTo>
                  <a:cubicBezTo>
                    <a:pt x="6" y="328"/>
                    <a:pt x="8" y="345"/>
                    <a:pt x="10" y="362"/>
                  </a:cubicBezTo>
                  <a:cubicBezTo>
                    <a:pt x="8" y="370"/>
                    <a:pt x="8" y="377"/>
                    <a:pt x="8" y="384"/>
                  </a:cubicBezTo>
                  <a:cubicBezTo>
                    <a:pt x="11" y="405"/>
                    <a:pt x="15" y="425"/>
                    <a:pt x="17" y="446"/>
                  </a:cubicBezTo>
                  <a:cubicBezTo>
                    <a:pt x="41" y="720"/>
                    <a:pt x="51" y="992"/>
                    <a:pt x="45" y="1266"/>
                  </a:cubicBezTo>
                  <a:cubicBezTo>
                    <a:pt x="44" y="1302"/>
                    <a:pt x="74" y="1327"/>
                    <a:pt x="106" y="1327"/>
                  </a:cubicBezTo>
                  <a:cubicBezTo>
                    <a:pt x="116" y="1327"/>
                    <a:pt x="127" y="1324"/>
                    <a:pt x="136" y="1319"/>
                  </a:cubicBezTo>
                  <a:cubicBezTo>
                    <a:pt x="155" y="1307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6"/>
                  </a:cubicBezTo>
                  <a:cubicBezTo>
                    <a:pt x="453" y="1080"/>
                    <a:pt x="688" y="918"/>
                    <a:pt x="940" y="780"/>
                  </a:cubicBezTo>
                  <a:cubicBezTo>
                    <a:pt x="981" y="757"/>
                    <a:pt x="977" y="698"/>
                    <a:pt x="940" y="675"/>
                  </a:cubicBezTo>
                  <a:cubicBezTo>
                    <a:pt x="789" y="582"/>
                    <a:pt x="636" y="494"/>
                    <a:pt x="479" y="412"/>
                  </a:cubicBezTo>
                  <a:cubicBezTo>
                    <a:pt x="371" y="356"/>
                    <a:pt x="221" y="249"/>
                    <a:pt x="8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1"/>
            <p:cNvSpPr/>
            <p:nvPr/>
          </p:nvSpPr>
          <p:spPr>
            <a:xfrm>
              <a:off x="450989" y="3073327"/>
              <a:ext cx="491000" cy="259846"/>
            </a:xfrm>
            <a:custGeom>
              <a:avLst/>
              <a:gdLst/>
              <a:ahLst/>
              <a:cxnLst/>
              <a:rect l="l" t="t" r="r" b="b"/>
              <a:pathLst>
                <a:path w="3046" h="1612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901"/>
                    <a:pt x="1479" y="1336"/>
                  </a:cubicBezTo>
                  <a:cubicBezTo>
                    <a:pt x="1397" y="1272"/>
                    <a:pt x="1330" y="1190"/>
                    <a:pt x="1259" y="1114"/>
                  </a:cubicBezTo>
                  <a:cubicBezTo>
                    <a:pt x="1158" y="1004"/>
                    <a:pt x="1039" y="909"/>
                    <a:pt x="920" y="818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6"/>
                    <a:pt x="782" y="1015"/>
                  </a:cubicBezTo>
                  <a:cubicBezTo>
                    <a:pt x="899" y="1107"/>
                    <a:pt x="1013" y="1203"/>
                    <a:pt x="1114" y="1313"/>
                  </a:cubicBezTo>
                  <a:cubicBezTo>
                    <a:pt x="1209" y="1418"/>
                    <a:pt x="1300" y="1519"/>
                    <a:pt x="1421" y="1593"/>
                  </a:cubicBezTo>
                  <a:cubicBezTo>
                    <a:pt x="1443" y="1606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1"/>
            <p:cNvSpPr/>
            <p:nvPr/>
          </p:nvSpPr>
          <p:spPr>
            <a:xfrm>
              <a:off x="437932" y="3172623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0"/>
                    <a:pt x="2515" y="545"/>
                    <a:pt x="2278" y="774"/>
                  </a:cubicBezTo>
                  <a:cubicBezTo>
                    <a:pt x="2155" y="893"/>
                    <a:pt x="2024" y="1007"/>
                    <a:pt x="1894" y="1115"/>
                  </a:cubicBezTo>
                  <a:cubicBezTo>
                    <a:pt x="1797" y="1195"/>
                    <a:pt x="1678" y="1266"/>
                    <a:pt x="1603" y="1369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7" y="348"/>
                    <a:pt x="167" y="348"/>
                  </a:cubicBezTo>
                  <a:cubicBezTo>
                    <a:pt x="67" y="348"/>
                    <a:pt x="1" y="505"/>
                    <a:pt x="108" y="578"/>
                  </a:cubicBezTo>
                  <a:cubicBezTo>
                    <a:pt x="611" y="916"/>
                    <a:pt x="1092" y="1285"/>
                    <a:pt x="1575" y="1648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4"/>
                    <a:pt x="1733" y="1605"/>
                  </a:cubicBezTo>
                  <a:cubicBezTo>
                    <a:pt x="1748" y="1596"/>
                    <a:pt x="1763" y="1581"/>
                    <a:pt x="1773" y="1559"/>
                  </a:cubicBezTo>
                  <a:cubicBezTo>
                    <a:pt x="1829" y="1432"/>
                    <a:pt x="1993" y="1346"/>
                    <a:pt x="2097" y="1261"/>
                  </a:cubicBezTo>
                  <a:cubicBezTo>
                    <a:pt x="2218" y="1160"/>
                    <a:pt x="2336" y="1054"/>
                    <a:pt x="2449" y="945"/>
                  </a:cubicBezTo>
                  <a:cubicBezTo>
                    <a:pt x="2688" y="718"/>
                    <a:pt x="2908" y="472"/>
                    <a:pt x="3111" y="215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1"/>
            <p:cNvSpPr/>
            <p:nvPr/>
          </p:nvSpPr>
          <p:spPr>
            <a:xfrm>
              <a:off x="434225" y="2636651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0"/>
                  </a:moveTo>
                  <a:cubicBezTo>
                    <a:pt x="1589" y="0"/>
                    <a:pt x="1562" y="10"/>
                    <a:pt x="1536" y="33"/>
                  </a:cubicBezTo>
                  <a:cubicBezTo>
                    <a:pt x="1085" y="450"/>
                    <a:pt x="606" y="838"/>
                    <a:pt x="105" y="1192"/>
                  </a:cubicBezTo>
                  <a:cubicBezTo>
                    <a:pt x="1" y="1268"/>
                    <a:pt x="67" y="1425"/>
                    <a:pt x="165" y="1425"/>
                  </a:cubicBezTo>
                  <a:cubicBezTo>
                    <a:pt x="185" y="1425"/>
                    <a:pt x="206" y="1418"/>
                    <a:pt x="228" y="1403"/>
                  </a:cubicBezTo>
                  <a:cubicBezTo>
                    <a:pt x="716" y="1056"/>
                    <a:pt x="1184" y="680"/>
                    <a:pt x="1628" y="279"/>
                  </a:cubicBezTo>
                  <a:cubicBezTo>
                    <a:pt x="1835" y="482"/>
                    <a:pt x="2042" y="687"/>
                    <a:pt x="2251" y="890"/>
                  </a:cubicBezTo>
                  <a:cubicBezTo>
                    <a:pt x="2467" y="1103"/>
                    <a:pt x="2674" y="1343"/>
                    <a:pt x="2931" y="1507"/>
                  </a:cubicBezTo>
                  <a:cubicBezTo>
                    <a:pt x="2952" y="1521"/>
                    <a:pt x="2973" y="1527"/>
                    <a:pt x="2993" y="1527"/>
                  </a:cubicBezTo>
                  <a:cubicBezTo>
                    <a:pt x="3096" y="1527"/>
                    <a:pt x="3164" y="1367"/>
                    <a:pt x="3054" y="1297"/>
                  </a:cubicBezTo>
                  <a:cubicBezTo>
                    <a:pt x="2815" y="1146"/>
                    <a:pt x="2622" y="916"/>
                    <a:pt x="2422" y="719"/>
                  </a:cubicBezTo>
                  <a:cubicBezTo>
                    <a:pt x="2195" y="497"/>
                    <a:pt x="1967" y="273"/>
                    <a:pt x="1742" y="49"/>
                  </a:cubicBezTo>
                  <a:cubicBezTo>
                    <a:pt x="1721" y="29"/>
                    <a:pt x="1699" y="19"/>
                    <a:pt x="1676" y="16"/>
                  </a:cubicBezTo>
                  <a:cubicBezTo>
                    <a:pt x="1658" y="6"/>
                    <a:pt x="1638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1"/>
            <p:cNvSpPr/>
            <p:nvPr/>
          </p:nvSpPr>
          <p:spPr>
            <a:xfrm>
              <a:off x="452118" y="2521397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1"/>
                  </a:moveTo>
                  <a:cubicBezTo>
                    <a:pt x="1482" y="1"/>
                    <a:pt x="1454" y="13"/>
                    <a:pt x="1431" y="43"/>
                  </a:cubicBezTo>
                  <a:cubicBezTo>
                    <a:pt x="1060" y="496"/>
                    <a:pt x="555" y="837"/>
                    <a:pt x="96" y="1197"/>
                  </a:cubicBezTo>
                  <a:cubicBezTo>
                    <a:pt x="0" y="1274"/>
                    <a:pt x="88" y="1397"/>
                    <a:pt x="188" y="1397"/>
                  </a:cubicBezTo>
                  <a:cubicBezTo>
                    <a:pt x="215" y="1397"/>
                    <a:pt x="242" y="1389"/>
                    <a:pt x="268" y="1368"/>
                  </a:cubicBezTo>
                  <a:cubicBezTo>
                    <a:pt x="708" y="1022"/>
                    <a:pt x="1191" y="695"/>
                    <a:pt x="1558" y="267"/>
                  </a:cubicBezTo>
                  <a:cubicBezTo>
                    <a:pt x="1990" y="652"/>
                    <a:pt x="2414" y="1050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4"/>
                  </a:cubicBezTo>
                  <a:cubicBezTo>
                    <a:pt x="2572" y="865"/>
                    <a:pt x="2136" y="457"/>
                    <a:pt x="1688" y="58"/>
                  </a:cubicBezTo>
                  <a:cubicBezTo>
                    <a:pt x="1664" y="36"/>
                    <a:pt x="1636" y="26"/>
                    <a:pt x="1609" y="26"/>
                  </a:cubicBezTo>
                  <a:cubicBezTo>
                    <a:pt x="1599" y="26"/>
                    <a:pt x="1590" y="27"/>
                    <a:pt x="1580" y="30"/>
                  </a:cubicBezTo>
                  <a:cubicBezTo>
                    <a:pt x="1559" y="12"/>
                    <a:pt x="1534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1"/>
            <p:cNvSpPr/>
            <p:nvPr/>
          </p:nvSpPr>
          <p:spPr>
            <a:xfrm>
              <a:off x="473234" y="2756258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6"/>
                  </a:cubicBezTo>
                  <a:cubicBezTo>
                    <a:pt x="1360" y="361"/>
                    <a:pt x="1354" y="394"/>
                    <a:pt x="1365" y="432"/>
                  </a:cubicBezTo>
                  <a:cubicBezTo>
                    <a:pt x="1382" y="489"/>
                    <a:pt x="1401" y="547"/>
                    <a:pt x="1417" y="605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7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7"/>
                  </a:moveTo>
                  <a:cubicBezTo>
                    <a:pt x="496" y="1187"/>
                    <a:pt x="496" y="1196"/>
                    <a:pt x="496" y="1205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7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1"/>
                    <a:pt x="372" y="1438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79"/>
                  </a:moveTo>
                  <a:lnTo>
                    <a:pt x="1932" y="1479"/>
                  </a:ln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3"/>
                    <a:pt x="2042" y="1821"/>
                    <a:pt x="2035" y="1826"/>
                  </a:cubicBezTo>
                  <a:lnTo>
                    <a:pt x="1932" y="1479"/>
                  </a:lnTo>
                  <a:close/>
                  <a:moveTo>
                    <a:pt x="733" y="1796"/>
                  </a:moveTo>
                  <a:cubicBezTo>
                    <a:pt x="746" y="1822"/>
                    <a:pt x="757" y="1847"/>
                    <a:pt x="771" y="1873"/>
                  </a:cubicBezTo>
                  <a:cubicBezTo>
                    <a:pt x="750" y="1850"/>
                    <a:pt x="730" y="1828"/>
                    <a:pt x="709" y="1808"/>
                  </a:cubicBezTo>
                  <a:cubicBezTo>
                    <a:pt x="718" y="1804"/>
                    <a:pt x="726" y="1802"/>
                    <a:pt x="733" y="1796"/>
                  </a:cubicBezTo>
                  <a:close/>
                  <a:moveTo>
                    <a:pt x="1302" y="2374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4"/>
                    <a:pt x="1326" y="2492"/>
                  </a:cubicBezTo>
                  <a:cubicBezTo>
                    <a:pt x="1306" y="2468"/>
                    <a:pt x="1283" y="2443"/>
                    <a:pt x="1263" y="2419"/>
                  </a:cubicBezTo>
                  <a:cubicBezTo>
                    <a:pt x="1278" y="2408"/>
                    <a:pt x="1291" y="2391"/>
                    <a:pt x="1302" y="2374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0"/>
                    <a:pt x="946" y="364"/>
                    <a:pt x="785" y="530"/>
                  </a:cubicBezTo>
                  <a:cubicBezTo>
                    <a:pt x="746" y="542"/>
                    <a:pt x="713" y="571"/>
                    <a:pt x="705" y="612"/>
                  </a:cubicBezTo>
                  <a:cubicBezTo>
                    <a:pt x="487" y="840"/>
                    <a:pt x="267" y="1067"/>
                    <a:pt x="47" y="1295"/>
                  </a:cubicBezTo>
                  <a:cubicBezTo>
                    <a:pt x="2" y="1341"/>
                    <a:pt x="1" y="1418"/>
                    <a:pt x="47" y="1466"/>
                  </a:cubicBezTo>
                  <a:cubicBezTo>
                    <a:pt x="457" y="1880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3"/>
                    <a:pt x="1403" y="2751"/>
                  </a:cubicBezTo>
                  <a:cubicBezTo>
                    <a:pt x="1837" y="2341"/>
                    <a:pt x="2275" y="1932"/>
                    <a:pt x="2715" y="1528"/>
                  </a:cubicBezTo>
                  <a:cubicBezTo>
                    <a:pt x="2732" y="1513"/>
                    <a:pt x="2743" y="1494"/>
                    <a:pt x="2749" y="1478"/>
                  </a:cubicBezTo>
                  <a:cubicBezTo>
                    <a:pt x="2786" y="1435"/>
                    <a:pt x="2793" y="1371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1"/>
            <p:cNvSpPr/>
            <p:nvPr/>
          </p:nvSpPr>
          <p:spPr>
            <a:xfrm>
              <a:off x="554960" y="2837983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0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8"/>
                    <a:pt x="806" y="154"/>
                    <a:pt x="810" y="150"/>
                  </a:cubicBezTo>
                  <a:close/>
                  <a:moveTo>
                    <a:pt x="232" y="723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3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8"/>
                    <a:pt x="308" y="1023"/>
                  </a:cubicBezTo>
                  <a:cubicBezTo>
                    <a:pt x="323" y="1041"/>
                    <a:pt x="340" y="1060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5"/>
                    <a:pt x="754" y="1092"/>
                  </a:cubicBezTo>
                  <a:cubicBezTo>
                    <a:pt x="664" y="1012"/>
                    <a:pt x="580" y="928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3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4"/>
                  </a:cubicBezTo>
                  <a:cubicBezTo>
                    <a:pt x="795" y="1329"/>
                    <a:pt x="789" y="1323"/>
                    <a:pt x="784" y="1319"/>
                  </a:cubicBezTo>
                  <a:cubicBezTo>
                    <a:pt x="791" y="1314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8"/>
                  </a:cubicBezTo>
                  <a:cubicBezTo>
                    <a:pt x="743" y="50"/>
                    <a:pt x="739" y="53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9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40"/>
                    <a:pt x="223" y="1112"/>
                    <a:pt x="306" y="1187"/>
                  </a:cubicBezTo>
                  <a:cubicBezTo>
                    <a:pt x="463" y="1325"/>
                    <a:pt x="620" y="1465"/>
                    <a:pt x="776" y="1604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4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30"/>
                    <a:pt x="1606" y="916"/>
                  </a:cubicBezTo>
                  <a:cubicBezTo>
                    <a:pt x="1608" y="916"/>
                    <a:pt x="1608" y="915"/>
                    <a:pt x="1610" y="915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1"/>
            <p:cNvSpPr/>
            <p:nvPr/>
          </p:nvSpPr>
          <p:spPr>
            <a:xfrm>
              <a:off x="622661" y="2911327"/>
              <a:ext cx="122669" cy="116544"/>
            </a:xfrm>
            <a:custGeom>
              <a:avLst/>
              <a:gdLst/>
              <a:ahLst/>
              <a:cxnLst/>
              <a:rect l="l" t="t" r="r" b="b"/>
              <a:pathLst>
                <a:path w="761" h="723" extrusionOk="0">
                  <a:moveTo>
                    <a:pt x="392" y="184"/>
                  </a:moveTo>
                  <a:cubicBezTo>
                    <a:pt x="397" y="191"/>
                    <a:pt x="403" y="197"/>
                    <a:pt x="408" y="204"/>
                  </a:cubicBezTo>
                  <a:cubicBezTo>
                    <a:pt x="397" y="206"/>
                    <a:pt x="386" y="212"/>
                    <a:pt x="375" y="215"/>
                  </a:cubicBezTo>
                  <a:cubicBezTo>
                    <a:pt x="380" y="204"/>
                    <a:pt x="386" y="195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9"/>
                    <a:pt x="496" y="301"/>
                    <a:pt x="498" y="303"/>
                  </a:cubicBezTo>
                  <a:cubicBezTo>
                    <a:pt x="492" y="305"/>
                    <a:pt x="489" y="305"/>
                    <a:pt x="483" y="307"/>
                  </a:cubicBezTo>
                  <a:cubicBezTo>
                    <a:pt x="487" y="303"/>
                    <a:pt x="489" y="301"/>
                    <a:pt x="492" y="297"/>
                  </a:cubicBezTo>
                  <a:cubicBezTo>
                    <a:pt x="492" y="297"/>
                    <a:pt x="492" y="297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5"/>
                  </a:lnTo>
                  <a:cubicBezTo>
                    <a:pt x="599" y="414"/>
                    <a:pt x="597" y="413"/>
                    <a:pt x="594" y="413"/>
                  </a:cubicBezTo>
                  <a:cubicBezTo>
                    <a:pt x="590" y="413"/>
                    <a:pt x="584" y="415"/>
                    <a:pt x="578" y="420"/>
                  </a:cubicBezTo>
                  <a:cubicBezTo>
                    <a:pt x="582" y="415"/>
                    <a:pt x="587" y="411"/>
                    <a:pt x="591" y="406"/>
                  </a:cubicBezTo>
                  <a:close/>
                  <a:moveTo>
                    <a:pt x="380" y="458"/>
                  </a:moveTo>
                  <a:lnTo>
                    <a:pt x="380" y="458"/>
                  </a:lnTo>
                  <a:cubicBezTo>
                    <a:pt x="373" y="467"/>
                    <a:pt x="367" y="475"/>
                    <a:pt x="360" y="482"/>
                  </a:cubicBezTo>
                  <a:cubicBezTo>
                    <a:pt x="356" y="476"/>
                    <a:pt x="353" y="473"/>
                    <a:pt x="349" y="467"/>
                  </a:cubicBezTo>
                  <a:cubicBezTo>
                    <a:pt x="358" y="463"/>
                    <a:pt x="369" y="461"/>
                    <a:pt x="380" y="458"/>
                  </a:cubicBezTo>
                  <a:close/>
                  <a:moveTo>
                    <a:pt x="393" y="1"/>
                  </a:moveTo>
                  <a:cubicBezTo>
                    <a:pt x="386" y="1"/>
                    <a:pt x="380" y="2"/>
                    <a:pt x="373" y="5"/>
                  </a:cubicBezTo>
                  <a:cubicBezTo>
                    <a:pt x="220" y="59"/>
                    <a:pt x="181" y="236"/>
                    <a:pt x="37" y="297"/>
                  </a:cubicBezTo>
                  <a:cubicBezTo>
                    <a:pt x="0" y="314"/>
                    <a:pt x="2" y="368"/>
                    <a:pt x="26" y="394"/>
                  </a:cubicBezTo>
                  <a:cubicBezTo>
                    <a:pt x="78" y="452"/>
                    <a:pt x="131" y="512"/>
                    <a:pt x="183" y="570"/>
                  </a:cubicBezTo>
                  <a:cubicBezTo>
                    <a:pt x="222" y="614"/>
                    <a:pt x="274" y="700"/>
                    <a:pt x="332" y="717"/>
                  </a:cubicBezTo>
                  <a:cubicBezTo>
                    <a:pt x="346" y="721"/>
                    <a:pt x="360" y="723"/>
                    <a:pt x="373" y="723"/>
                  </a:cubicBezTo>
                  <a:cubicBezTo>
                    <a:pt x="462" y="723"/>
                    <a:pt x="526" y="635"/>
                    <a:pt x="591" y="575"/>
                  </a:cubicBezTo>
                  <a:cubicBezTo>
                    <a:pt x="647" y="525"/>
                    <a:pt x="761" y="448"/>
                    <a:pt x="709" y="357"/>
                  </a:cubicBezTo>
                  <a:cubicBezTo>
                    <a:pt x="647" y="253"/>
                    <a:pt x="537" y="158"/>
                    <a:pt x="449" y="66"/>
                  </a:cubicBezTo>
                  <a:cubicBezTo>
                    <a:pt x="451" y="35"/>
                    <a:pt x="426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1"/>
            <p:cNvSpPr/>
            <p:nvPr/>
          </p:nvSpPr>
          <p:spPr>
            <a:xfrm>
              <a:off x="449538" y="4267295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2"/>
                  </a:moveTo>
                  <a:lnTo>
                    <a:pt x="2799" y="192"/>
                  </a:lnTo>
                  <a:cubicBezTo>
                    <a:pt x="2780" y="253"/>
                    <a:pt x="2767" y="313"/>
                    <a:pt x="2760" y="376"/>
                  </a:cubicBezTo>
                  <a:cubicBezTo>
                    <a:pt x="2752" y="330"/>
                    <a:pt x="2743" y="285"/>
                    <a:pt x="2733" y="238"/>
                  </a:cubicBezTo>
                  <a:cubicBezTo>
                    <a:pt x="2754" y="221"/>
                    <a:pt x="2776" y="206"/>
                    <a:pt x="2799" y="192"/>
                  </a:cubicBezTo>
                  <a:close/>
                  <a:moveTo>
                    <a:pt x="133" y="378"/>
                  </a:moveTo>
                  <a:lnTo>
                    <a:pt x="133" y="378"/>
                  </a:lnTo>
                  <a:cubicBezTo>
                    <a:pt x="166" y="387"/>
                    <a:pt x="202" y="406"/>
                    <a:pt x="235" y="423"/>
                  </a:cubicBezTo>
                  <a:cubicBezTo>
                    <a:pt x="203" y="426"/>
                    <a:pt x="170" y="430"/>
                    <a:pt x="138" y="438"/>
                  </a:cubicBezTo>
                  <a:cubicBezTo>
                    <a:pt x="136" y="419"/>
                    <a:pt x="134" y="399"/>
                    <a:pt x="133" y="378"/>
                  </a:cubicBezTo>
                  <a:close/>
                  <a:moveTo>
                    <a:pt x="2625" y="326"/>
                  </a:moveTo>
                  <a:cubicBezTo>
                    <a:pt x="2635" y="374"/>
                    <a:pt x="2644" y="425"/>
                    <a:pt x="2655" y="473"/>
                  </a:cubicBezTo>
                  <a:cubicBezTo>
                    <a:pt x="2635" y="434"/>
                    <a:pt x="2614" y="395"/>
                    <a:pt x="2594" y="354"/>
                  </a:cubicBezTo>
                  <a:cubicBezTo>
                    <a:pt x="2605" y="344"/>
                    <a:pt x="2616" y="335"/>
                    <a:pt x="2625" y="326"/>
                  </a:cubicBezTo>
                  <a:close/>
                  <a:moveTo>
                    <a:pt x="2493" y="453"/>
                  </a:moveTo>
                  <a:cubicBezTo>
                    <a:pt x="2499" y="469"/>
                    <a:pt x="2506" y="486"/>
                    <a:pt x="2513" y="503"/>
                  </a:cubicBezTo>
                  <a:cubicBezTo>
                    <a:pt x="2508" y="499"/>
                    <a:pt x="2502" y="495"/>
                    <a:pt x="2499" y="492"/>
                  </a:cubicBezTo>
                  <a:cubicBezTo>
                    <a:pt x="2487" y="482"/>
                    <a:pt x="2476" y="481"/>
                    <a:pt x="2465" y="481"/>
                  </a:cubicBezTo>
                  <a:cubicBezTo>
                    <a:pt x="2474" y="471"/>
                    <a:pt x="2484" y="462"/>
                    <a:pt x="2493" y="453"/>
                  </a:cubicBezTo>
                  <a:close/>
                  <a:moveTo>
                    <a:pt x="414" y="514"/>
                  </a:moveTo>
                  <a:cubicBezTo>
                    <a:pt x="425" y="520"/>
                    <a:pt x="437" y="527"/>
                    <a:pt x="448" y="533"/>
                  </a:cubicBezTo>
                  <a:cubicBezTo>
                    <a:pt x="405" y="553"/>
                    <a:pt x="360" y="576"/>
                    <a:pt x="317" y="598"/>
                  </a:cubicBezTo>
                  <a:cubicBezTo>
                    <a:pt x="340" y="576"/>
                    <a:pt x="366" y="553"/>
                    <a:pt x="394" y="535"/>
                  </a:cubicBezTo>
                  <a:cubicBezTo>
                    <a:pt x="403" y="529"/>
                    <a:pt x="409" y="522"/>
                    <a:pt x="414" y="514"/>
                  </a:cubicBezTo>
                  <a:close/>
                  <a:moveTo>
                    <a:pt x="2879" y="389"/>
                  </a:moveTo>
                  <a:cubicBezTo>
                    <a:pt x="2883" y="482"/>
                    <a:pt x="2888" y="574"/>
                    <a:pt x="2894" y="665"/>
                  </a:cubicBezTo>
                  <a:cubicBezTo>
                    <a:pt x="2871" y="576"/>
                    <a:pt x="2868" y="482"/>
                    <a:pt x="2879" y="389"/>
                  </a:cubicBezTo>
                  <a:close/>
                  <a:moveTo>
                    <a:pt x="466" y="704"/>
                  </a:moveTo>
                  <a:cubicBezTo>
                    <a:pt x="468" y="704"/>
                    <a:pt x="468" y="706"/>
                    <a:pt x="468" y="708"/>
                  </a:cubicBezTo>
                  <a:cubicBezTo>
                    <a:pt x="466" y="708"/>
                    <a:pt x="464" y="710"/>
                    <a:pt x="461" y="710"/>
                  </a:cubicBezTo>
                  <a:cubicBezTo>
                    <a:pt x="463" y="708"/>
                    <a:pt x="464" y="706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1"/>
                    <a:pt x="2359" y="682"/>
                    <a:pt x="2383" y="702"/>
                  </a:cubicBezTo>
                  <a:cubicBezTo>
                    <a:pt x="2387" y="712"/>
                    <a:pt x="2390" y="721"/>
                    <a:pt x="2398" y="730"/>
                  </a:cubicBezTo>
                  <a:cubicBezTo>
                    <a:pt x="2415" y="749"/>
                    <a:pt x="2433" y="758"/>
                    <a:pt x="2454" y="764"/>
                  </a:cubicBezTo>
                  <a:cubicBezTo>
                    <a:pt x="2486" y="792"/>
                    <a:pt x="2515" y="822"/>
                    <a:pt x="2547" y="852"/>
                  </a:cubicBezTo>
                  <a:cubicBezTo>
                    <a:pt x="2463" y="786"/>
                    <a:pt x="2379" y="721"/>
                    <a:pt x="2297" y="654"/>
                  </a:cubicBezTo>
                  <a:cubicBezTo>
                    <a:pt x="2301" y="650"/>
                    <a:pt x="2305" y="646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0"/>
                    <a:pt x="547" y="876"/>
                    <a:pt x="494" y="913"/>
                  </a:cubicBezTo>
                  <a:cubicBezTo>
                    <a:pt x="545" y="872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4"/>
                    <a:pt x="230" y="1045"/>
                  </a:cubicBezTo>
                  <a:cubicBezTo>
                    <a:pt x="230" y="1045"/>
                    <a:pt x="228" y="1047"/>
                    <a:pt x="226" y="1049"/>
                  </a:cubicBezTo>
                  <a:lnTo>
                    <a:pt x="226" y="1044"/>
                  </a:lnTo>
                  <a:close/>
                  <a:moveTo>
                    <a:pt x="2894" y="1098"/>
                  </a:moveTo>
                  <a:cubicBezTo>
                    <a:pt x="2903" y="1109"/>
                    <a:pt x="2912" y="1122"/>
                    <a:pt x="2920" y="1135"/>
                  </a:cubicBezTo>
                  <a:cubicBezTo>
                    <a:pt x="2909" y="1129"/>
                    <a:pt x="2898" y="1122"/>
                    <a:pt x="2884" y="1116"/>
                  </a:cubicBezTo>
                  <a:cubicBezTo>
                    <a:pt x="2888" y="1109"/>
                    <a:pt x="2892" y="1103"/>
                    <a:pt x="2894" y="1098"/>
                  </a:cubicBezTo>
                  <a:close/>
                  <a:moveTo>
                    <a:pt x="2915" y="0"/>
                  </a:moveTo>
                  <a:cubicBezTo>
                    <a:pt x="2905" y="0"/>
                    <a:pt x="2895" y="2"/>
                    <a:pt x="2884" y="7"/>
                  </a:cubicBezTo>
                  <a:cubicBezTo>
                    <a:pt x="2743" y="68"/>
                    <a:pt x="2620" y="165"/>
                    <a:pt x="2502" y="274"/>
                  </a:cubicBezTo>
                  <a:cubicBezTo>
                    <a:pt x="2482" y="279"/>
                    <a:pt x="2461" y="296"/>
                    <a:pt x="2456" y="318"/>
                  </a:cubicBezTo>
                  <a:cubicBezTo>
                    <a:pt x="2400" y="372"/>
                    <a:pt x="2348" y="428"/>
                    <a:pt x="2295" y="482"/>
                  </a:cubicBezTo>
                  <a:lnTo>
                    <a:pt x="2292" y="482"/>
                  </a:lnTo>
                  <a:cubicBezTo>
                    <a:pt x="2284" y="480"/>
                    <a:pt x="2277" y="479"/>
                    <a:pt x="2271" y="479"/>
                  </a:cubicBezTo>
                  <a:cubicBezTo>
                    <a:pt x="2231" y="479"/>
                    <a:pt x="2211" y="522"/>
                    <a:pt x="2221" y="559"/>
                  </a:cubicBezTo>
                  <a:cubicBezTo>
                    <a:pt x="2202" y="577"/>
                    <a:pt x="2182" y="598"/>
                    <a:pt x="2163" y="617"/>
                  </a:cubicBezTo>
                  <a:cubicBezTo>
                    <a:pt x="2141" y="637"/>
                    <a:pt x="2137" y="682"/>
                    <a:pt x="2163" y="702"/>
                  </a:cubicBezTo>
                  <a:cubicBezTo>
                    <a:pt x="2314" y="822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4"/>
                  </a:cubicBezTo>
                  <a:cubicBezTo>
                    <a:pt x="2983" y="1285"/>
                    <a:pt x="2988" y="1286"/>
                    <a:pt x="2993" y="1286"/>
                  </a:cubicBezTo>
                  <a:cubicBezTo>
                    <a:pt x="3026" y="1286"/>
                    <a:pt x="3057" y="1262"/>
                    <a:pt x="3054" y="1226"/>
                  </a:cubicBezTo>
                  <a:cubicBezTo>
                    <a:pt x="3026" y="850"/>
                    <a:pt x="2998" y="471"/>
                    <a:pt x="2987" y="93"/>
                  </a:cubicBezTo>
                  <a:cubicBezTo>
                    <a:pt x="2987" y="78"/>
                    <a:pt x="2983" y="67"/>
                    <a:pt x="2974" y="57"/>
                  </a:cubicBezTo>
                  <a:cubicBezTo>
                    <a:pt x="2974" y="24"/>
                    <a:pt x="2947" y="0"/>
                    <a:pt x="2915" y="0"/>
                  </a:cubicBezTo>
                  <a:close/>
                  <a:moveTo>
                    <a:pt x="88" y="248"/>
                  </a:moveTo>
                  <a:cubicBezTo>
                    <a:pt x="80" y="248"/>
                    <a:pt x="72" y="248"/>
                    <a:pt x="64" y="249"/>
                  </a:cubicBezTo>
                  <a:cubicBezTo>
                    <a:pt x="34" y="253"/>
                    <a:pt x="0" y="275"/>
                    <a:pt x="4" y="311"/>
                  </a:cubicBezTo>
                  <a:cubicBezTo>
                    <a:pt x="6" y="328"/>
                    <a:pt x="8" y="344"/>
                    <a:pt x="10" y="361"/>
                  </a:cubicBezTo>
                  <a:cubicBezTo>
                    <a:pt x="8" y="369"/>
                    <a:pt x="8" y="376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1"/>
                    <a:pt x="45" y="1265"/>
                  </a:cubicBezTo>
                  <a:cubicBezTo>
                    <a:pt x="44" y="1301"/>
                    <a:pt x="74" y="1326"/>
                    <a:pt x="106" y="1326"/>
                  </a:cubicBezTo>
                  <a:cubicBezTo>
                    <a:pt x="116" y="1326"/>
                    <a:pt x="127" y="1324"/>
                    <a:pt x="136" y="1318"/>
                  </a:cubicBezTo>
                  <a:cubicBezTo>
                    <a:pt x="155" y="1306"/>
                    <a:pt x="170" y="1295"/>
                    <a:pt x="187" y="1282"/>
                  </a:cubicBezTo>
                  <a:cubicBezTo>
                    <a:pt x="203" y="1282"/>
                    <a:pt x="222" y="1277"/>
                    <a:pt x="233" y="1265"/>
                  </a:cubicBezTo>
                  <a:cubicBezTo>
                    <a:pt x="453" y="1079"/>
                    <a:pt x="688" y="919"/>
                    <a:pt x="940" y="779"/>
                  </a:cubicBezTo>
                  <a:cubicBezTo>
                    <a:pt x="981" y="756"/>
                    <a:pt x="977" y="699"/>
                    <a:pt x="940" y="674"/>
                  </a:cubicBezTo>
                  <a:cubicBezTo>
                    <a:pt x="789" y="581"/>
                    <a:pt x="636" y="494"/>
                    <a:pt x="479" y="412"/>
                  </a:cubicBezTo>
                  <a:cubicBezTo>
                    <a:pt x="371" y="355"/>
                    <a:pt x="221" y="248"/>
                    <a:pt x="88" y="2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1"/>
            <p:cNvSpPr/>
            <p:nvPr/>
          </p:nvSpPr>
          <p:spPr>
            <a:xfrm>
              <a:off x="450989" y="4020023"/>
              <a:ext cx="491161" cy="259524"/>
            </a:xfrm>
            <a:custGeom>
              <a:avLst/>
              <a:gdLst/>
              <a:ahLst/>
              <a:cxnLst/>
              <a:rect l="l" t="t" r="r" b="b"/>
              <a:pathLst>
                <a:path w="3047" h="1610" extrusionOk="0">
                  <a:moveTo>
                    <a:pt x="2868" y="0"/>
                  </a:moveTo>
                  <a:cubicBezTo>
                    <a:pt x="2841" y="0"/>
                    <a:pt x="2813" y="10"/>
                    <a:pt x="2788" y="34"/>
                  </a:cubicBezTo>
                  <a:cubicBezTo>
                    <a:pt x="2348" y="465"/>
                    <a:pt x="1912" y="900"/>
                    <a:pt x="1479" y="1336"/>
                  </a:cubicBezTo>
                  <a:cubicBezTo>
                    <a:pt x="1397" y="1271"/>
                    <a:pt x="1330" y="1190"/>
                    <a:pt x="1259" y="1112"/>
                  </a:cubicBezTo>
                  <a:cubicBezTo>
                    <a:pt x="1158" y="1002"/>
                    <a:pt x="1039" y="909"/>
                    <a:pt x="920" y="816"/>
                  </a:cubicBezTo>
                  <a:cubicBezTo>
                    <a:pt x="677" y="627"/>
                    <a:pt x="461" y="420"/>
                    <a:pt x="252" y="193"/>
                  </a:cubicBezTo>
                  <a:cubicBezTo>
                    <a:pt x="228" y="166"/>
                    <a:pt x="199" y="155"/>
                    <a:pt x="172" y="155"/>
                  </a:cubicBezTo>
                  <a:cubicBezTo>
                    <a:pt x="82" y="155"/>
                    <a:pt x="1" y="277"/>
                    <a:pt x="81" y="365"/>
                  </a:cubicBezTo>
                  <a:cubicBezTo>
                    <a:pt x="301" y="601"/>
                    <a:pt x="526" y="816"/>
                    <a:pt x="782" y="1013"/>
                  </a:cubicBezTo>
                  <a:cubicBezTo>
                    <a:pt x="899" y="1105"/>
                    <a:pt x="1013" y="1202"/>
                    <a:pt x="1114" y="1314"/>
                  </a:cubicBezTo>
                  <a:cubicBezTo>
                    <a:pt x="1209" y="1416"/>
                    <a:pt x="1300" y="1517"/>
                    <a:pt x="1421" y="1591"/>
                  </a:cubicBezTo>
                  <a:cubicBezTo>
                    <a:pt x="1443" y="1604"/>
                    <a:pt x="1463" y="1609"/>
                    <a:pt x="1483" y="1609"/>
                  </a:cubicBezTo>
                  <a:cubicBezTo>
                    <a:pt x="1495" y="1609"/>
                    <a:pt x="1507" y="1607"/>
                    <a:pt x="1518" y="1602"/>
                  </a:cubicBezTo>
                  <a:cubicBezTo>
                    <a:pt x="1542" y="1601"/>
                    <a:pt x="1567" y="1589"/>
                    <a:pt x="1589" y="1569"/>
                  </a:cubicBezTo>
                  <a:cubicBezTo>
                    <a:pt x="2042" y="1112"/>
                    <a:pt x="2499" y="657"/>
                    <a:pt x="2959" y="206"/>
                  </a:cubicBezTo>
                  <a:cubicBezTo>
                    <a:pt x="3046" y="122"/>
                    <a:pt x="296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1"/>
            <p:cNvSpPr/>
            <p:nvPr/>
          </p:nvSpPr>
          <p:spPr>
            <a:xfrm>
              <a:off x="437932" y="4119157"/>
              <a:ext cx="513245" cy="269518"/>
            </a:xfrm>
            <a:custGeom>
              <a:avLst/>
              <a:gdLst/>
              <a:ahLst/>
              <a:cxnLst/>
              <a:rect l="l" t="t" r="r" b="b"/>
              <a:pathLst>
                <a:path w="3184" h="1672" extrusionOk="0">
                  <a:moveTo>
                    <a:pt x="3018" y="0"/>
                  </a:moveTo>
                  <a:cubicBezTo>
                    <a:pt x="2991" y="0"/>
                    <a:pt x="2963" y="12"/>
                    <a:pt x="2940" y="42"/>
                  </a:cubicBezTo>
                  <a:cubicBezTo>
                    <a:pt x="2736" y="301"/>
                    <a:pt x="2515" y="544"/>
                    <a:pt x="2278" y="773"/>
                  </a:cubicBezTo>
                  <a:cubicBezTo>
                    <a:pt x="2155" y="892"/>
                    <a:pt x="2024" y="1006"/>
                    <a:pt x="1894" y="1116"/>
                  </a:cubicBezTo>
                  <a:cubicBezTo>
                    <a:pt x="1797" y="1194"/>
                    <a:pt x="1678" y="1265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4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7"/>
                  </a:cubicBezTo>
                  <a:cubicBezTo>
                    <a:pt x="611" y="915"/>
                    <a:pt x="1092" y="1284"/>
                    <a:pt x="1575" y="1648"/>
                  </a:cubicBezTo>
                  <a:cubicBezTo>
                    <a:pt x="1597" y="1664"/>
                    <a:pt x="1620" y="1672"/>
                    <a:pt x="1640" y="1672"/>
                  </a:cubicBezTo>
                  <a:cubicBezTo>
                    <a:pt x="1681" y="1672"/>
                    <a:pt x="1715" y="1643"/>
                    <a:pt x="1733" y="1605"/>
                  </a:cubicBezTo>
                  <a:cubicBezTo>
                    <a:pt x="1748" y="1595"/>
                    <a:pt x="1763" y="1580"/>
                    <a:pt x="1773" y="1558"/>
                  </a:cubicBezTo>
                  <a:cubicBezTo>
                    <a:pt x="1829" y="1431"/>
                    <a:pt x="1993" y="1345"/>
                    <a:pt x="2097" y="1260"/>
                  </a:cubicBezTo>
                  <a:cubicBezTo>
                    <a:pt x="2218" y="1159"/>
                    <a:pt x="2336" y="1053"/>
                    <a:pt x="2449" y="945"/>
                  </a:cubicBezTo>
                  <a:cubicBezTo>
                    <a:pt x="2688" y="717"/>
                    <a:pt x="2908" y="471"/>
                    <a:pt x="3111" y="214"/>
                  </a:cubicBezTo>
                  <a:cubicBezTo>
                    <a:pt x="3183" y="122"/>
                    <a:pt x="3103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1"/>
            <p:cNvSpPr/>
            <p:nvPr/>
          </p:nvSpPr>
          <p:spPr>
            <a:xfrm>
              <a:off x="434386" y="3583024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5" y="0"/>
                  </a:moveTo>
                  <a:cubicBezTo>
                    <a:pt x="1588" y="0"/>
                    <a:pt x="1561" y="10"/>
                    <a:pt x="1535" y="33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6"/>
                    <a:pt x="163" y="1426"/>
                  </a:cubicBezTo>
                  <a:cubicBezTo>
                    <a:pt x="183" y="1426"/>
                    <a:pt x="205" y="1419"/>
                    <a:pt x="227" y="1403"/>
                  </a:cubicBezTo>
                  <a:cubicBezTo>
                    <a:pt x="715" y="1056"/>
                    <a:pt x="1183" y="682"/>
                    <a:pt x="1627" y="279"/>
                  </a:cubicBezTo>
                  <a:cubicBezTo>
                    <a:pt x="1834" y="482"/>
                    <a:pt x="2041" y="687"/>
                    <a:pt x="2250" y="892"/>
                  </a:cubicBezTo>
                  <a:cubicBezTo>
                    <a:pt x="2466" y="1105"/>
                    <a:pt x="2673" y="1343"/>
                    <a:pt x="2930" y="1507"/>
                  </a:cubicBezTo>
                  <a:cubicBezTo>
                    <a:pt x="2951" y="1521"/>
                    <a:pt x="2972" y="1527"/>
                    <a:pt x="2992" y="1527"/>
                  </a:cubicBezTo>
                  <a:cubicBezTo>
                    <a:pt x="3095" y="1527"/>
                    <a:pt x="3163" y="1367"/>
                    <a:pt x="3053" y="1297"/>
                  </a:cubicBezTo>
                  <a:cubicBezTo>
                    <a:pt x="2814" y="1146"/>
                    <a:pt x="2621" y="916"/>
                    <a:pt x="2421" y="721"/>
                  </a:cubicBezTo>
                  <a:cubicBezTo>
                    <a:pt x="2194" y="497"/>
                    <a:pt x="1966" y="273"/>
                    <a:pt x="1741" y="49"/>
                  </a:cubicBezTo>
                  <a:cubicBezTo>
                    <a:pt x="1720" y="31"/>
                    <a:pt x="1698" y="20"/>
                    <a:pt x="1675" y="16"/>
                  </a:cubicBezTo>
                  <a:cubicBezTo>
                    <a:pt x="1657" y="6"/>
                    <a:pt x="1637" y="0"/>
                    <a:pt x="1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1"/>
            <p:cNvSpPr/>
            <p:nvPr/>
          </p:nvSpPr>
          <p:spPr>
            <a:xfrm>
              <a:off x="452118" y="3468093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0"/>
                  </a:moveTo>
                  <a:cubicBezTo>
                    <a:pt x="1482" y="0"/>
                    <a:pt x="1454" y="12"/>
                    <a:pt x="1431" y="41"/>
                  </a:cubicBezTo>
                  <a:cubicBezTo>
                    <a:pt x="1060" y="496"/>
                    <a:pt x="555" y="835"/>
                    <a:pt x="96" y="1195"/>
                  </a:cubicBezTo>
                  <a:cubicBezTo>
                    <a:pt x="0" y="1272"/>
                    <a:pt x="88" y="1395"/>
                    <a:pt x="188" y="1395"/>
                  </a:cubicBezTo>
                  <a:cubicBezTo>
                    <a:pt x="215" y="1395"/>
                    <a:pt x="242" y="1387"/>
                    <a:pt x="268" y="1367"/>
                  </a:cubicBezTo>
                  <a:cubicBezTo>
                    <a:pt x="708" y="1022"/>
                    <a:pt x="1191" y="694"/>
                    <a:pt x="1558" y="265"/>
                  </a:cubicBezTo>
                  <a:cubicBezTo>
                    <a:pt x="1990" y="651"/>
                    <a:pt x="2414" y="1048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5"/>
                  </a:cubicBezTo>
                  <a:cubicBezTo>
                    <a:pt x="2572" y="863"/>
                    <a:pt x="2136" y="455"/>
                    <a:pt x="1688" y="56"/>
                  </a:cubicBezTo>
                  <a:cubicBezTo>
                    <a:pt x="1663" y="34"/>
                    <a:pt x="1635" y="25"/>
                    <a:pt x="1608" y="25"/>
                  </a:cubicBezTo>
                  <a:cubicBezTo>
                    <a:pt x="1599" y="25"/>
                    <a:pt x="1589" y="26"/>
                    <a:pt x="1580" y="28"/>
                  </a:cubicBezTo>
                  <a:cubicBezTo>
                    <a:pt x="1559" y="11"/>
                    <a:pt x="1534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1"/>
            <p:cNvSpPr/>
            <p:nvPr/>
          </p:nvSpPr>
          <p:spPr>
            <a:xfrm>
              <a:off x="473234" y="370263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7"/>
                  </a:cubicBezTo>
                  <a:cubicBezTo>
                    <a:pt x="1360" y="363"/>
                    <a:pt x="1354" y="394"/>
                    <a:pt x="1365" y="432"/>
                  </a:cubicBezTo>
                  <a:cubicBezTo>
                    <a:pt x="1382" y="490"/>
                    <a:pt x="1401" y="547"/>
                    <a:pt x="1417" y="607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8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9"/>
                  </a:moveTo>
                  <a:cubicBezTo>
                    <a:pt x="496" y="1189"/>
                    <a:pt x="496" y="1196"/>
                    <a:pt x="496" y="1206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9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3"/>
                    <a:pt x="372" y="1439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80"/>
                  </a:move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5"/>
                    <a:pt x="2042" y="1821"/>
                    <a:pt x="2035" y="1828"/>
                  </a:cubicBezTo>
                  <a:cubicBezTo>
                    <a:pt x="2001" y="1713"/>
                    <a:pt x="1966" y="1595"/>
                    <a:pt x="1932" y="1480"/>
                  </a:cubicBezTo>
                  <a:close/>
                  <a:moveTo>
                    <a:pt x="733" y="1798"/>
                  </a:moveTo>
                  <a:cubicBezTo>
                    <a:pt x="746" y="1823"/>
                    <a:pt x="757" y="1849"/>
                    <a:pt x="771" y="1873"/>
                  </a:cubicBezTo>
                  <a:cubicBezTo>
                    <a:pt x="750" y="1851"/>
                    <a:pt x="730" y="1828"/>
                    <a:pt x="709" y="1808"/>
                  </a:cubicBezTo>
                  <a:cubicBezTo>
                    <a:pt x="718" y="1806"/>
                    <a:pt x="726" y="1802"/>
                    <a:pt x="733" y="1798"/>
                  </a:cubicBezTo>
                  <a:close/>
                  <a:moveTo>
                    <a:pt x="1302" y="2375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6"/>
                    <a:pt x="1326" y="2492"/>
                  </a:cubicBezTo>
                  <a:cubicBezTo>
                    <a:pt x="1306" y="2468"/>
                    <a:pt x="1283" y="2444"/>
                    <a:pt x="1263" y="2421"/>
                  </a:cubicBezTo>
                  <a:cubicBezTo>
                    <a:pt x="1278" y="2408"/>
                    <a:pt x="1291" y="2393"/>
                    <a:pt x="1302" y="2375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1"/>
                    <a:pt x="946" y="365"/>
                    <a:pt x="785" y="531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0"/>
                    <a:pt x="267" y="1068"/>
                    <a:pt x="47" y="1295"/>
                  </a:cubicBezTo>
                  <a:cubicBezTo>
                    <a:pt x="2" y="1343"/>
                    <a:pt x="1" y="1418"/>
                    <a:pt x="47" y="1467"/>
                  </a:cubicBezTo>
                  <a:cubicBezTo>
                    <a:pt x="457" y="1882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4"/>
                    <a:pt x="1403" y="2751"/>
                  </a:cubicBezTo>
                  <a:cubicBezTo>
                    <a:pt x="1837" y="2341"/>
                    <a:pt x="2275" y="1933"/>
                    <a:pt x="2715" y="1530"/>
                  </a:cubicBezTo>
                  <a:cubicBezTo>
                    <a:pt x="2732" y="1513"/>
                    <a:pt x="2743" y="1496"/>
                    <a:pt x="2749" y="1478"/>
                  </a:cubicBezTo>
                  <a:cubicBezTo>
                    <a:pt x="2786" y="1435"/>
                    <a:pt x="2793" y="1373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1"/>
            <p:cNvSpPr/>
            <p:nvPr/>
          </p:nvSpPr>
          <p:spPr>
            <a:xfrm>
              <a:off x="554960" y="3784356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3"/>
                    <a:pt x="806" y="162"/>
                    <a:pt x="799" y="162"/>
                  </a:cubicBezTo>
                  <a:cubicBezTo>
                    <a:pt x="802" y="158"/>
                    <a:pt x="806" y="154"/>
                    <a:pt x="810" y="152"/>
                  </a:cubicBezTo>
                  <a:close/>
                  <a:moveTo>
                    <a:pt x="232" y="723"/>
                  </a:moveTo>
                  <a:cubicBezTo>
                    <a:pt x="236" y="725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5"/>
                    <a:pt x="232" y="723"/>
                  </a:cubicBezTo>
                  <a:close/>
                  <a:moveTo>
                    <a:pt x="159" y="887"/>
                  </a:moveTo>
                  <a:lnTo>
                    <a:pt x="159" y="887"/>
                  </a:lnTo>
                  <a:cubicBezTo>
                    <a:pt x="209" y="932"/>
                    <a:pt x="258" y="978"/>
                    <a:pt x="308" y="1023"/>
                  </a:cubicBezTo>
                  <a:cubicBezTo>
                    <a:pt x="323" y="1042"/>
                    <a:pt x="340" y="1060"/>
                    <a:pt x="355" y="1077"/>
                  </a:cubicBezTo>
                  <a:cubicBezTo>
                    <a:pt x="280" y="1014"/>
                    <a:pt x="196" y="939"/>
                    <a:pt x="159" y="887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5"/>
                  </a:cubicBezTo>
                  <a:cubicBezTo>
                    <a:pt x="886" y="596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7"/>
                    <a:pt x="754" y="1092"/>
                  </a:cubicBezTo>
                  <a:cubicBezTo>
                    <a:pt x="664" y="1014"/>
                    <a:pt x="580" y="928"/>
                    <a:pt x="502" y="836"/>
                  </a:cubicBezTo>
                  <a:cubicBezTo>
                    <a:pt x="597" y="730"/>
                    <a:pt x="690" y="622"/>
                    <a:pt x="786" y="516"/>
                  </a:cubicBezTo>
                  <a:cubicBezTo>
                    <a:pt x="791" y="510"/>
                    <a:pt x="797" y="503"/>
                    <a:pt x="800" y="495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8"/>
                    <a:pt x="806" y="1325"/>
                    <a:pt x="800" y="1334"/>
                  </a:cubicBezTo>
                  <a:cubicBezTo>
                    <a:pt x="795" y="1329"/>
                    <a:pt x="789" y="1325"/>
                    <a:pt x="784" y="1319"/>
                  </a:cubicBezTo>
                  <a:cubicBezTo>
                    <a:pt x="791" y="1316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2"/>
                    <a:pt x="746" y="48"/>
                  </a:cubicBezTo>
                  <a:cubicBezTo>
                    <a:pt x="743" y="50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5"/>
                  </a:cubicBezTo>
                  <a:cubicBezTo>
                    <a:pt x="241" y="540"/>
                    <a:pt x="180" y="609"/>
                    <a:pt x="116" y="676"/>
                  </a:cubicBezTo>
                  <a:cubicBezTo>
                    <a:pt x="79" y="719"/>
                    <a:pt x="4" y="779"/>
                    <a:pt x="3" y="842"/>
                  </a:cubicBezTo>
                  <a:cubicBezTo>
                    <a:pt x="1" y="896"/>
                    <a:pt x="16" y="926"/>
                    <a:pt x="53" y="961"/>
                  </a:cubicBezTo>
                  <a:cubicBezTo>
                    <a:pt x="133" y="1042"/>
                    <a:pt x="223" y="1112"/>
                    <a:pt x="306" y="1187"/>
                  </a:cubicBezTo>
                  <a:cubicBezTo>
                    <a:pt x="463" y="1327"/>
                    <a:pt x="620" y="1465"/>
                    <a:pt x="776" y="1605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5"/>
                  </a:cubicBezTo>
                  <a:cubicBezTo>
                    <a:pt x="1099" y="1385"/>
                    <a:pt x="1337" y="1165"/>
                    <a:pt x="1576" y="945"/>
                  </a:cubicBezTo>
                  <a:cubicBezTo>
                    <a:pt x="1589" y="941"/>
                    <a:pt x="1600" y="932"/>
                    <a:pt x="1606" y="917"/>
                  </a:cubicBezTo>
                  <a:cubicBezTo>
                    <a:pt x="1608" y="917"/>
                    <a:pt x="1608" y="917"/>
                    <a:pt x="1610" y="915"/>
                  </a:cubicBezTo>
                  <a:cubicBezTo>
                    <a:pt x="1632" y="894"/>
                    <a:pt x="1632" y="868"/>
                    <a:pt x="1621" y="848"/>
                  </a:cubicBezTo>
                  <a:cubicBezTo>
                    <a:pt x="1615" y="713"/>
                    <a:pt x="1427" y="589"/>
                    <a:pt x="1347" y="508"/>
                  </a:cubicBezTo>
                  <a:cubicBezTo>
                    <a:pt x="1179" y="344"/>
                    <a:pt x="1013" y="182"/>
                    <a:pt x="847" y="18"/>
                  </a:cubicBezTo>
                  <a:cubicBezTo>
                    <a:pt x="835" y="6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1"/>
            <p:cNvSpPr/>
            <p:nvPr/>
          </p:nvSpPr>
          <p:spPr>
            <a:xfrm>
              <a:off x="622661" y="3857861"/>
              <a:ext cx="122669" cy="116383"/>
            </a:xfrm>
            <a:custGeom>
              <a:avLst/>
              <a:gdLst/>
              <a:ahLst/>
              <a:cxnLst/>
              <a:rect l="l" t="t" r="r" b="b"/>
              <a:pathLst>
                <a:path w="761" h="722" extrusionOk="0">
                  <a:moveTo>
                    <a:pt x="392" y="185"/>
                  </a:moveTo>
                  <a:cubicBezTo>
                    <a:pt x="397" y="190"/>
                    <a:pt x="403" y="196"/>
                    <a:pt x="408" y="203"/>
                  </a:cubicBezTo>
                  <a:cubicBezTo>
                    <a:pt x="397" y="207"/>
                    <a:pt x="386" y="211"/>
                    <a:pt x="375" y="215"/>
                  </a:cubicBezTo>
                  <a:cubicBezTo>
                    <a:pt x="380" y="205"/>
                    <a:pt x="386" y="194"/>
                    <a:pt x="392" y="185"/>
                  </a:cubicBezTo>
                  <a:close/>
                  <a:moveTo>
                    <a:pt x="492" y="297"/>
                  </a:moveTo>
                  <a:cubicBezTo>
                    <a:pt x="494" y="298"/>
                    <a:pt x="496" y="300"/>
                    <a:pt x="498" y="302"/>
                  </a:cubicBezTo>
                  <a:cubicBezTo>
                    <a:pt x="492" y="304"/>
                    <a:pt x="489" y="306"/>
                    <a:pt x="483" y="306"/>
                  </a:cubicBezTo>
                  <a:cubicBezTo>
                    <a:pt x="487" y="304"/>
                    <a:pt x="489" y="300"/>
                    <a:pt x="492" y="297"/>
                  </a:cubicBezTo>
                  <a:close/>
                  <a:moveTo>
                    <a:pt x="591" y="405"/>
                  </a:moveTo>
                  <a:lnTo>
                    <a:pt x="600" y="414"/>
                  </a:lnTo>
                  <a:cubicBezTo>
                    <a:pt x="599" y="413"/>
                    <a:pt x="597" y="412"/>
                    <a:pt x="594" y="412"/>
                  </a:cubicBezTo>
                  <a:cubicBezTo>
                    <a:pt x="590" y="412"/>
                    <a:pt x="584" y="415"/>
                    <a:pt x="578" y="420"/>
                  </a:cubicBezTo>
                  <a:cubicBezTo>
                    <a:pt x="582" y="414"/>
                    <a:pt x="587" y="410"/>
                    <a:pt x="591" y="405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4"/>
                    <a:pt x="360" y="483"/>
                  </a:cubicBezTo>
                  <a:cubicBezTo>
                    <a:pt x="356" y="477"/>
                    <a:pt x="353" y="472"/>
                    <a:pt x="349" y="466"/>
                  </a:cubicBezTo>
                  <a:cubicBezTo>
                    <a:pt x="358" y="463"/>
                    <a:pt x="369" y="461"/>
                    <a:pt x="380" y="459"/>
                  </a:cubicBezTo>
                  <a:close/>
                  <a:moveTo>
                    <a:pt x="392" y="1"/>
                  </a:moveTo>
                  <a:cubicBezTo>
                    <a:pt x="386" y="1"/>
                    <a:pt x="379" y="2"/>
                    <a:pt x="373" y="4"/>
                  </a:cubicBezTo>
                  <a:cubicBezTo>
                    <a:pt x="220" y="60"/>
                    <a:pt x="181" y="235"/>
                    <a:pt x="37" y="298"/>
                  </a:cubicBezTo>
                  <a:cubicBezTo>
                    <a:pt x="0" y="315"/>
                    <a:pt x="2" y="367"/>
                    <a:pt x="26" y="394"/>
                  </a:cubicBezTo>
                  <a:cubicBezTo>
                    <a:pt x="78" y="451"/>
                    <a:pt x="131" y="511"/>
                    <a:pt x="183" y="569"/>
                  </a:cubicBezTo>
                  <a:cubicBezTo>
                    <a:pt x="222" y="614"/>
                    <a:pt x="274" y="699"/>
                    <a:pt x="332" y="716"/>
                  </a:cubicBezTo>
                  <a:cubicBezTo>
                    <a:pt x="346" y="720"/>
                    <a:pt x="360" y="722"/>
                    <a:pt x="373" y="722"/>
                  </a:cubicBezTo>
                  <a:cubicBezTo>
                    <a:pt x="463" y="722"/>
                    <a:pt x="526" y="636"/>
                    <a:pt x="591" y="576"/>
                  </a:cubicBezTo>
                  <a:cubicBezTo>
                    <a:pt x="647" y="524"/>
                    <a:pt x="761" y="448"/>
                    <a:pt x="709" y="358"/>
                  </a:cubicBezTo>
                  <a:cubicBezTo>
                    <a:pt x="647" y="252"/>
                    <a:pt x="537" y="157"/>
                    <a:pt x="449" y="67"/>
                  </a:cubicBezTo>
                  <a:cubicBezTo>
                    <a:pt x="451" y="34"/>
                    <a:pt x="426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6" name="Google Shape;1316;p11"/>
          <p:cNvGrpSpPr/>
          <p:nvPr/>
        </p:nvGrpSpPr>
        <p:grpSpPr>
          <a:xfrm flipH="1">
            <a:off x="8720213" y="-437713"/>
            <a:ext cx="423798" cy="3158837"/>
            <a:chOff x="434225" y="628490"/>
            <a:chExt cx="516952" cy="3852710"/>
          </a:xfrm>
        </p:grpSpPr>
        <p:sp>
          <p:nvSpPr>
            <p:cNvPr id="1317" name="Google Shape;1317;p11"/>
            <p:cNvSpPr/>
            <p:nvPr/>
          </p:nvSpPr>
          <p:spPr>
            <a:xfrm>
              <a:off x="449538" y="1427693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4"/>
                  </a:moveTo>
                  <a:cubicBezTo>
                    <a:pt x="2780" y="254"/>
                    <a:pt x="2767" y="315"/>
                    <a:pt x="2760" y="377"/>
                  </a:cubicBezTo>
                  <a:cubicBezTo>
                    <a:pt x="2752" y="332"/>
                    <a:pt x="2743" y="285"/>
                    <a:pt x="2733" y="239"/>
                  </a:cubicBezTo>
                  <a:cubicBezTo>
                    <a:pt x="2754" y="224"/>
                    <a:pt x="2776" y="207"/>
                    <a:pt x="2799" y="194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90"/>
                    <a:pt x="202" y="407"/>
                    <a:pt x="235" y="425"/>
                  </a:cubicBezTo>
                  <a:cubicBezTo>
                    <a:pt x="203" y="427"/>
                    <a:pt x="170" y="433"/>
                    <a:pt x="138" y="440"/>
                  </a:cubicBezTo>
                  <a:cubicBezTo>
                    <a:pt x="136" y="420"/>
                    <a:pt x="134" y="399"/>
                    <a:pt x="133" y="379"/>
                  </a:cubicBezTo>
                  <a:close/>
                  <a:moveTo>
                    <a:pt x="2625" y="326"/>
                  </a:moveTo>
                  <a:cubicBezTo>
                    <a:pt x="2635" y="377"/>
                    <a:pt x="2644" y="425"/>
                    <a:pt x="2655" y="474"/>
                  </a:cubicBezTo>
                  <a:cubicBezTo>
                    <a:pt x="2635" y="435"/>
                    <a:pt x="2614" y="395"/>
                    <a:pt x="2594" y="356"/>
                  </a:cubicBezTo>
                  <a:cubicBezTo>
                    <a:pt x="2605" y="347"/>
                    <a:pt x="2616" y="338"/>
                    <a:pt x="2625" y="326"/>
                  </a:cubicBezTo>
                  <a:close/>
                  <a:moveTo>
                    <a:pt x="2493" y="455"/>
                  </a:moveTo>
                  <a:cubicBezTo>
                    <a:pt x="2499" y="472"/>
                    <a:pt x="2506" y="489"/>
                    <a:pt x="2513" y="505"/>
                  </a:cubicBezTo>
                  <a:cubicBezTo>
                    <a:pt x="2508" y="500"/>
                    <a:pt x="2502" y="496"/>
                    <a:pt x="2499" y="492"/>
                  </a:cubicBezTo>
                  <a:cubicBezTo>
                    <a:pt x="2489" y="486"/>
                    <a:pt x="2480" y="483"/>
                    <a:pt x="2471" y="483"/>
                  </a:cubicBezTo>
                  <a:cubicBezTo>
                    <a:pt x="2469" y="483"/>
                    <a:pt x="2467" y="483"/>
                    <a:pt x="2465" y="483"/>
                  </a:cubicBezTo>
                  <a:cubicBezTo>
                    <a:pt x="2474" y="474"/>
                    <a:pt x="2484" y="464"/>
                    <a:pt x="2493" y="455"/>
                  </a:cubicBezTo>
                  <a:close/>
                  <a:moveTo>
                    <a:pt x="414" y="517"/>
                  </a:moveTo>
                  <a:cubicBezTo>
                    <a:pt x="425" y="522"/>
                    <a:pt x="437" y="528"/>
                    <a:pt x="448" y="533"/>
                  </a:cubicBezTo>
                  <a:cubicBezTo>
                    <a:pt x="405" y="556"/>
                    <a:pt x="360" y="578"/>
                    <a:pt x="317" y="599"/>
                  </a:cubicBezTo>
                  <a:cubicBezTo>
                    <a:pt x="340" y="576"/>
                    <a:pt x="366" y="556"/>
                    <a:pt x="394" y="537"/>
                  </a:cubicBezTo>
                  <a:cubicBezTo>
                    <a:pt x="403" y="531"/>
                    <a:pt x="409" y="524"/>
                    <a:pt x="414" y="517"/>
                  </a:cubicBezTo>
                  <a:close/>
                  <a:moveTo>
                    <a:pt x="2879" y="392"/>
                  </a:moveTo>
                  <a:cubicBezTo>
                    <a:pt x="2883" y="483"/>
                    <a:pt x="2888" y="574"/>
                    <a:pt x="2894" y="666"/>
                  </a:cubicBezTo>
                  <a:cubicBezTo>
                    <a:pt x="2871" y="576"/>
                    <a:pt x="2868" y="483"/>
                    <a:pt x="2879" y="392"/>
                  </a:cubicBezTo>
                  <a:close/>
                  <a:moveTo>
                    <a:pt x="466" y="705"/>
                  </a:moveTo>
                  <a:cubicBezTo>
                    <a:pt x="468" y="707"/>
                    <a:pt x="468" y="707"/>
                    <a:pt x="468" y="709"/>
                  </a:cubicBezTo>
                  <a:cubicBezTo>
                    <a:pt x="466" y="709"/>
                    <a:pt x="464" y="710"/>
                    <a:pt x="461" y="712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3"/>
                  </a:moveTo>
                  <a:cubicBezTo>
                    <a:pt x="2334" y="664"/>
                    <a:pt x="2359" y="684"/>
                    <a:pt x="2383" y="705"/>
                  </a:cubicBezTo>
                  <a:cubicBezTo>
                    <a:pt x="2387" y="714"/>
                    <a:pt x="2390" y="724"/>
                    <a:pt x="2398" y="731"/>
                  </a:cubicBezTo>
                  <a:cubicBezTo>
                    <a:pt x="2415" y="750"/>
                    <a:pt x="2433" y="761"/>
                    <a:pt x="2454" y="765"/>
                  </a:cubicBezTo>
                  <a:cubicBezTo>
                    <a:pt x="2486" y="794"/>
                    <a:pt x="2515" y="822"/>
                    <a:pt x="2547" y="852"/>
                  </a:cubicBezTo>
                  <a:cubicBezTo>
                    <a:pt x="2463" y="787"/>
                    <a:pt x="2379" y="722"/>
                    <a:pt x="2297" y="656"/>
                  </a:cubicBezTo>
                  <a:cubicBezTo>
                    <a:pt x="2301" y="651"/>
                    <a:pt x="2305" y="647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3"/>
                    <a:pt x="547" y="878"/>
                    <a:pt x="494" y="914"/>
                  </a:cubicBezTo>
                  <a:cubicBezTo>
                    <a:pt x="545" y="875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6"/>
                    <a:pt x="230" y="1046"/>
                  </a:cubicBezTo>
                  <a:cubicBezTo>
                    <a:pt x="230" y="1048"/>
                    <a:pt x="228" y="1050"/>
                    <a:pt x="226" y="1052"/>
                  </a:cubicBezTo>
                  <a:cubicBezTo>
                    <a:pt x="226" y="1050"/>
                    <a:pt x="226" y="1046"/>
                    <a:pt x="226" y="1044"/>
                  </a:cubicBezTo>
                  <a:close/>
                  <a:moveTo>
                    <a:pt x="2894" y="1098"/>
                  </a:moveTo>
                  <a:cubicBezTo>
                    <a:pt x="2903" y="1111"/>
                    <a:pt x="2912" y="1124"/>
                    <a:pt x="2920" y="1136"/>
                  </a:cubicBezTo>
                  <a:cubicBezTo>
                    <a:pt x="2909" y="1130"/>
                    <a:pt x="2898" y="1124"/>
                    <a:pt x="2884" y="1117"/>
                  </a:cubicBezTo>
                  <a:cubicBezTo>
                    <a:pt x="2888" y="1111"/>
                    <a:pt x="2892" y="1104"/>
                    <a:pt x="2894" y="1098"/>
                  </a:cubicBezTo>
                  <a:close/>
                  <a:moveTo>
                    <a:pt x="2914" y="1"/>
                  </a:moveTo>
                  <a:cubicBezTo>
                    <a:pt x="2904" y="1"/>
                    <a:pt x="2894" y="3"/>
                    <a:pt x="2884" y="8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21"/>
                  </a:cubicBezTo>
                  <a:cubicBezTo>
                    <a:pt x="2400" y="373"/>
                    <a:pt x="2348" y="429"/>
                    <a:pt x="2295" y="485"/>
                  </a:cubicBezTo>
                  <a:cubicBezTo>
                    <a:pt x="2293" y="483"/>
                    <a:pt x="2293" y="483"/>
                    <a:pt x="2292" y="483"/>
                  </a:cubicBez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9"/>
                  </a:cubicBezTo>
                  <a:cubicBezTo>
                    <a:pt x="2202" y="580"/>
                    <a:pt x="2182" y="599"/>
                    <a:pt x="2163" y="619"/>
                  </a:cubicBezTo>
                  <a:cubicBezTo>
                    <a:pt x="2141" y="640"/>
                    <a:pt x="2137" y="684"/>
                    <a:pt x="2163" y="705"/>
                  </a:cubicBezTo>
                  <a:cubicBezTo>
                    <a:pt x="2314" y="822"/>
                    <a:pt x="2465" y="942"/>
                    <a:pt x="2616" y="1061"/>
                  </a:cubicBezTo>
                  <a:cubicBezTo>
                    <a:pt x="2728" y="1149"/>
                    <a:pt x="2836" y="1253"/>
                    <a:pt x="2978" y="1287"/>
                  </a:cubicBezTo>
                  <a:cubicBezTo>
                    <a:pt x="2982" y="1287"/>
                    <a:pt x="2986" y="1288"/>
                    <a:pt x="2991" y="1288"/>
                  </a:cubicBezTo>
                  <a:cubicBezTo>
                    <a:pt x="3024" y="1288"/>
                    <a:pt x="3057" y="1263"/>
                    <a:pt x="3054" y="1227"/>
                  </a:cubicBezTo>
                  <a:cubicBezTo>
                    <a:pt x="3026" y="850"/>
                    <a:pt x="2998" y="474"/>
                    <a:pt x="2987" y="95"/>
                  </a:cubicBezTo>
                  <a:cubicBezTo>
                    <a:pt x="2987" y="78"/>
                    <a:pt x="2983" y="67"/>
                    <a:pt x="2974" y="58"/>
                  </a:cubicBezTo>
                  <a:cubicBezTo>
                    <a:pt x="2974" y="26"/>
                    <a:pt x="2947" y="1"/>
                    <a:pt x="2914" y="1"/>
                  </a:cubicBezTo>
                  <a:close/>
                  <a:moveTo>
                    <a:pt x="89" y="251"/>
                  </a:moveTo>
                  <a:cubicBezTo>
                    <a:pt x="80" y="251"/>
                    <a:pt x="72" y="251"/>
                    <a:pt x="64" y="252"/>
                  </a:cubicBezTo>
                  <a:cubicBezTo>
                    <a:pt x="34" y="254"/>
                    <a:pt x="0" y="276"/>
                    <a:pt x="4" y="311"/>
                  </a:cubicBezTo>
                  <a:cubicBezTo>
                    <a:pt x="6" y="328"/>
                    <a:pt x="8" y="347"/>
                    <a:pt x="10" y="364"/>
                  </a:cubicBezTo>
                  <a:cubicBezTo>
                    <a:pt x="8" y="371"/>
                    <a:pt x="8" y="379"/>
                    <a:pt x="8" y="386"/>
                  </a:cubicBezTo>
                  <a:cubicBezTo>
                    <a:pt x="11" y="407"/>
                    <a:pt x="15" y="427"/>
                    <a:pt x="17" y="448"/>
                  </a:cubicBezTo>
                  <a:cubicBezTo>
                    <a:pt x="41" y="720"/>
                    <a:pt x="51" y="994"/>
                    <a:pt x="45" y="1268"/>
                  </a:cubicBezTo>
                  <a:cubicBezTo>
                    <a:pt x="44" y="1302"/>
                    <a:pt x="75" y="1328"/>
                    <a:pt x="107" y="1328"/>
                  </a:cubicBezTo>
                  <a:cubicBezTo>
                    <a:pt x="117" y="1328"/>
                    <a:pt x="127" y="1325"/>
                    <a:pt x="136" y="1320"/>
                  </a:cubicBezTo>
                  <a:cubicBezTo>
                    <a:pt x="155" y="1309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8"/>
                  </a:cubicBezTo>
                  <a:cubicBezTo>
                    <a:pt x="453" y="1082"/>
                    <a:pt x="688" y="919"/>
                    <a:pt x="940" y="781"/>
                  </a:cubicBezTo>
                  <a:cubicBezTo>
                    <a:pt x="981" y="757"/>
                    <a:pt x="977" y="699"/>
                    <a:pt x="940" y="675"/>
                  </a:cubicBezTo>
                  <a:cubicBezTo>
                    <a:pt x="789" y="582"/>
                    <a:pt x="636" y="494"/>
                    <a:pt x="479" y="414"/>
                  </a:cubicBezTo>
                  <a:cubicBezTo>
                    <a:pt x="371" y="356"/>
                    <a:pt x="221" y="251"/>
                    <a:pt x="89" y="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1"/>
            <p:cNvSpPr/>
            <p:nvPr/>
          </p:nvSpPr>
          <p:spPr>
            <a:xfrm>
              <a:off x="450989" y="1180581"/>
              <a:ext cx="491000" cy="259524"/>
            </a:xfrm>
            <a:custGeom>
              <a:avLst/>
              <a:gdLst/>
              <a:ahLst/>
              <a:cxnLst/>
              <a:rect l="l" t="t" r="r" b="b"/>
              <a:pathLst>
                <a:path w="3046" h="1610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5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4"/>
                  </a:cubicBezTo>
                  <a:cubicBezTo>
                    <a:pt x="227" y="167"/>
                    <a:pt x="199" y="156"/>
                    <a:pt x="171" y="156"/>
                  </a:cubicBezTo>
                  <a:cubicBezTo>
                    <a:pt x="82" y="156"/>
                    <a:pt x="1" y="277"/>
                    <a:pt x="81" y="364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1"/>
                    <a:pt x="1114" y="1313"/>
                  </a:cubicBezTo>
                  <a:cubicBezTo>
                    <a:pt x="1209" y="1416"/>
                    <a:pt x="1300" y="1518"/>
                    <a:pt x="1421" y="1591"/>
                  </a:cubicBezTo>
                  <a:cubicBezTo>
                    <a:pt x="1443" y="1605"/>
                    <a:pt x="1464" y="1610"/>
                    <a:pt x="1483" y="1610"/>
                  </a:cubicBezTo>
                  <a:cubicBezTo>
                    <a:pt x="1495" y="1610"/>
                    <a:pt x="1507" y="1608"/>
                    <a:pt x="1518" y="1604"/>
                  </a:cubicBezTo>
                  <a:cubicBezTo>
                    <a:pt x="1542" y="1600"/>
                    <a:pt x="1567" y="1591"/>
                    <a:pt x="1589" y="1569"/>
                  </a:cubicBezTo>
                  <a:cubicBezTo>
                    <a:pt x="2042" y="1112"/>
                    <a:pt x="2499" y="657"/>
                    <a:pt x="2959" y="208"/>
                  </a:cubicBezTo>
                  <a:cubicBezTo>
                    <a:pt x="3046" y="122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1"/>
            <p:cNvSpPr/>
            <p:nvPr/>
          </p:nvSpPr>
          <p:spPr>
            <a:xfrm>
              <a:off x="437932" y="1279555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2"/>
                    <a:pt x="2515" y="546"/>
                    <a:pt x="2278" y="774"/>
                  </a:cubicBezTo>
                  <a:cubicBezTo>
                    <a:pt x="2155" y="893"/>
                    <a:pt x="2024" y="1007"/>
                    <a:pt x="1894" y="1117"/>
                  </a:cubicBezTo>
                  <a:cubicBezTo>
                    <a:pt x="1797" y="1195"/>
                    <a:pt x="1678" y="1266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8"/>
                  </a:cubicBezTo>
                  <a:cubicBezTo>
                    <a:pt x="611" y="915"/>
                    <a:pt x="1092" y="1285"/>
                    <a:pt x="1575" y="1650"/>
                  </a:cubicBezTo>
                  <a:cubicBezTo>
                    <a:pt x="1597" y="1666"/>
                    <a:pt x="1619" y="1673"/>
                    <a:pt x="1639" y="1673"/>
                  </a:cubicBezTo>
                  <a:cubicBezTo>
                    <a:pt x="1680" y="1673"/>
                    <a:pt x="1715" y="1645"/>
                    <a:pt x="1733" y="1607"/>
                  </a:cubicBezTo>
                  <a:cubicBezTo>
                    <a:pt x="1748" y="1596"/>
                    <a:pt x="1763" y="1581"/>
                    <a:pt x="1773" y="1561"/>
                  </a:cubicBezTo>
                  <a:cubicBezTo>
                    <a:pt x="1829" y="1434"/>
                    <a:pt x="1993" y="1348"/>
                    <a:pt x="2097" y="1260"/>
                  </a:cubicBezTo>
                  <a:cubicBezTo>
                    <a:pt x="2218" y="1160"/>
                    <a:pt x="2336" y="1055"/>
                    <a:pt x="2449" y="945"/>
                  </a:cubicBezTo>
                  <a:cubicBezTo>
                    <a:pt x="2688" y="720"/>
                    <a:pt x="2908" y="474"/>
                    <a:pt x="3111" y="214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1"/>
            <p:cNvSpPr/>
            <p:nvPr/>
          </p:nvSpPr>
          <p:spPr>
            <a:xfrm>
              <a:off x="434386" y="743583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8" y="1"/>
                  </a:moveTo>
                  <a:cubicBezTo>
                    <a:pt x="1590" y="1"/>
                    <a:pt x="1561" y="11"/>
                    <a:pt x="1535" y="34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5"/>
                    <a:pt x="163" y="1425"/>
                  </a:cubicBezTo>
                  <a:cubicBezTo>
                    <a:pt x="183" y="1425"/>
                    <a:pt x="205" y="1418"/>
                    <a:pt x="227" y="1403"/>
                  </a:cubicBezTo>
                  <a:cubicBezTo>
                    <a:pt x="715" y="1056"/>
                    <a:pt x="1183" y="681"/>
                    <a:pt x="1627" y="278"/>
                  </a:cubicBezTo>
                  <a:cubicBezTo>
                    <a:pt x="1834" y="484"/>
                    <a:pt x="2041" y="687"/>
                    <a:pt x="2250" y="892"/>
                  </a:cubicBezTo>
                  <a:cubicBezTo>
                    <a:pt x="2466" y="1104"/>
                    <a:pt x="2673" y="1343"/>
                    <a:pt x="2930" y="1507"/>
                  </a:cubicBezTo>
                  <a:cubicBezTo>
                    <a:pt x="2951" y="1521"/>
                    <a:pt x="2973" y="1527"/>
                    <a:pt x="2992" y="1527"/>
                  </a:cubicBezTo>
                  <a:cubicBezTo>
                    <a:pt x="3095" y="1527"/>
                    <a:pt x="3162" y="1369"/>
                    <a:pt x="3053" y="1298"/>
                  </a:cubicBezTo>
                  <a:cubicBezTo>
                    <a:pt x="2814" y="1145"/>
                    <a:pt x="2621" y="918"/>
                    <a:pt x="2421" y="720"/>
                  </a:cubicBezTo>
                  <a:cubicBezTo>
                    <a:pt x="2194" y="497"/>
                    <a:pt x="1966" y="273"/>
                    <a:pt x="1741" y="51"/>
                  </a:cubicBezTo>
                  <a:cubicBezTo>
                    <a:pt x="1720" y="30"/>
                    <a:pt x="1698" y="19"/>
                    <a:pt x="1675" y="16"/>
                  </a:cubicBezTo>
                  <a:cubicBezTo>
                    <a:pt x="1658" y="6"/>
                    <a:pt x="1638" y="1"/>
                    <a:pt x="1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1"/>
            <p:cNvSpPr/>
            <p:nvPr/>
          </p:nvSpPr>
          <p:spPr>
            <a:xfrm>
              <a:off x="451956" y="628490"/>
              <a:ext cx="497448" cy="240664"/>
            </a:xfrm>
            <a:custGeom>
              <a:avLst/>
              <a:gdLst/>
              <a:ahLst/>
              <a:cxnLst/>
              <a:rect l="l" t="t" r="r" b="b"/>
              <a:pathLst>
                <a:path w="3086" h="1493" extrusionOk="0">
                  <a:moveTo>
                    <a:pt x="1510" y="1"/>
                  </a:moveTo>
                  <a:cubicBezTo>
                    <a:pt x="1483" y="1"/>
                    <a:pt x="1455" y="13"/>
                    <a:pt x="1432" y="42"/>
                  </a:cubicBezTo>
                  <a:cubicBezTo>
                    <a:pt x="1061" y="496"/>
                    <a:pt x="556" y="836"/>
                    <a:pt x="97" y="1198"/>
                  </a:cubicBezTo>
                  <a:cubicBezTo>
                    <a:pt x="1" y="1274"/>
                    <a:pt x="89" y="1397"/>
                    <a:pt x="190" y="1397"/>
                  </a:cubicBezTo>
                  <a:cubicBezTo>
                    <a:pt x="216" y="1397"/>
                    <a:pt x="244" y="1389"/>
                    <a:pt x="269" y="1369"/>
                  </a:cubicBezTo>
                  <a:cubicBezTo>
                    <a:pt x="709" y="1022"/>
                    <a:pt x="1192" y="694"/>
                    <a:pt x="1559" y="265"/>
                  </a:cubicBezTo>
                  <a:cubicBezTo>
                    <a:pt x="1991" y="653"/>
                    <a:pt x="2415" y="1050"/>
                    <a:pt x="2828" y="1457"/>
                  </a:cubicBezTo>
                  <a:cubicBezTo>
                    <a:pt x="2853" y="1482"/>
                    <a:pt x="2882" y="1492"/>
                    <a:pt x="2909" y="1492"/>
                  </a:cubicBezTo>
                  <a:cubicBezTo>
                    <a:pt x="3002" y="1492"/>
                    <a:pt x="3085" y="1370"/>
                    <a:pt x="3000" y="1285"/>
                  </a:cubicBezTo>
                  <a:cubicBezTo>
                    <a:pt x="2573" y="866"/>
                    <a:pt x="2137" y="455"/>
                    <a:pt x="1689" y="58"/>
                  </a:cubicBezTo>
                  <a:cubicBezTo>
                    <a:pt x="1664" y="35"/>
                    <a:pt x="1636" y="26"/>
                    <a:pt x="1609" y="26"/>
                  </a:cubicBezTo>
                  <a:cubicBezTo>
                    <a:pt x="1599" y="26"/>
                    <a:pt x="1590" y="27"/>
                    <a:pt x="1581" y="29"/>
                  </a:cubicBezTo>
                  <a:cubicBezTo>
                    <a:pt x="1560" y="11"/>
                    <a:pt x="1535" y="1"/>
                    <a:pt x="1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1"/>
            <p:cNvSpPr/>
            <p:nvPr/>
          </p:nvSpPr>
          <p:spPr>
            <a:xfrm>
              <a:off x="473234" y="86335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1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6"/>
                    <a:pt x="1294" y="352"/>
                  </a:cubicBezTo>
                  <a:cubicBezTo>
                    <a:pt x="1311" y="335"/>
                    <a:pt x="1328" y="317"/>
                    <a:pt x="1345" y="300"/>
                  </a:cubicBezTo>
                  <a:close/>
                  <a:moveTo>
                    <a:pt x="1086" y="568"/>
                  </a:moveTo>
                  <a:cubicBezTo>
                    <a:pt x="1134" y="772"/>
                    <a:pt x="1188" y="975"/>
                    <a:pt x="1244" y="1176"/>
                  </a:cubicBezTo>
                  <a:cubicBezTo>
                    <a:pt x="1170" y="1001"/>
                    <a:pt x="1089" y="829"/>
                    <a:pt x="991" y="667"/>
                  </a:cubicBezTo>
                  <a:cubicBezTo>
                    <a:pt x="1022" y="634"/>
                    <a:pt x="1054" y="602"/>
                    <a:pt x="1086" y="568"/>
                  </a:cubicBezTo>
                  <a:close/>
                  <a:moveTo>
                    <a:pt x="496" y="1178"/>
                  </a:moveTo>
                  <a:cubicBezTo>
                    <a:pt x="496" y="1187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1"/>
                    <a:pt x="323" y="1363"/>
                    <a:pt x="323" y="1364"/>
                  </a:cubicBezTo>
                  <a:cubicBezTo>
                    <a:pt x="347" y="1402"/>
                    <a:pt x="372" y="1439"/>
                    <a:pt x="394" y="1474"/>
                  </a:cubicBezTo>
                  <a:cubicBezTo>
                    <a:pt x="364" y="1443"/>
                    <a:pt x="332" y="1411"/>
                    <a:pt x="303" y="1379"/>
                  </a:cubicBezTo>
                  <a:cubicBezTo>
                    <a:pt x="308" y="1374"/>
                    <a:pt x="316" y="1366"/>
                    <a:pt x="321" y="1361"/>
                  </a:cubicBezTo>
                  <a:close/>
                  <a:moveTo>
                    <a:pt x="1932" y="1480"/>
                  </a:moveTo>
                  <a:cubicBezTo>
                    <a:pt x="1977" y="1586"/>
                    <a:pt x="2018" y="1696"/>
                    <a:pt x="2057" y="1806"/>
                  </a:cubicBezTo>
                  <a:cubicBezTo>
                    <a:pt x="2050" y="1814"/>
                    <a:pt x="2042" y="1819"/>
                    <a:pt x="2035" y="1827"/>
                  </a:cubicBezTo>
                  <a:cubicBezTo>
                    <a:pt x="2001" y="1711"/>
                    <a:pt x="1966" y="1596"/>
                    <a:pt x="1932" y="1480"/>
                  </a:cubicBezTo>
                  <a:close/>
                  <a:moveTo>
                    <a:pt x="733" y="1797"/>
                  </a:moveTo>
                  <a:cubicBezTo>
                    <a:pt x="746" y="1821"/>
                    <a:pt x="757" y="1847"/>
                    <a:pt x="771" y="1872"/>
                  </a:cubicBezTo>
                  <a:cubicBezTo>
                    <a:pt x="750" y="1849"/>
                    <a:pt x="730" y="1829"/>
                    <a:pt x="709" y="1806"/>
                  </a:cubicBezTo>
                  <a:cubicBezTo>
                    <a:pt x="718" y="1804"/>
                    <a:pt x="726" y="1801"/>
                    <a:pt x="733" y="1797"/>
                  </a:cubicBezTo>
                  <a:close/>
                  <a:moveTo>
                    <a:pt x="1302" y="2373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79"/>
                    <a:pt x="1332" y="2485"/>
                    <a:pt x="1326" y="2491"/>
                  </a:cubicBezTo>
                  <a:cubicBezTo>
                    <a:pt x="1306" y="2466"/>
                    <a:pt x="1283" y="2444"/>
                    <a:pt x="1263" y="2420"/>
                  </a:cubicBezTo>
                  <a:cubicBezTo>
                    <a:pt x="1278" y="2407"/>
                    <a:pt x="1291" y="2392"/>
                    <a:pt x="1302" y="2373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6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0"/>
                    <a:pt x="2275" y="1933"/>
                    <a:pt x="2715" y="1529"/>
                  </a:cubicBezTo>
                  <a:cubicBezTo>
                    <a:pt x="2732" y="1512"/>
                    <a:pt x="2743" y="1495"/>
                    <a:pt x="2749" y="1476"/>
                  </a:cubicBezTo>
                  <a:cubicBezTo>
                    <a:pt x="2786" y="1433"/>
                    <a:pt x="2793" y="1372"/>
                    <a:pt x="2737" y="1323"/>
                  </a:cubicBezTo>
                  <a:cubicBezTo>
                    <a:pt x="2268" y="930"/>
                    <a:pt x="1833" y="499"/>
                    <a:pt x="1434" y="35"/>
                  </a:cubicBezTo>
                  <a:cubicBezTo>
                    <a:pt x="1413" y="11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1"/>
            <p:cNvSpPr/>
            <p:nvPr/>
          </p:nvSpPr>
          <p:spPr>
            <a:xfrm>
              <a:off x="554960" y="944915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59"/>
                    <a:pt x="823" y="165"/>
                  </a:cubicBezTo>
                  <a:cubicBezTo>
                    <a:pt x="815" y="163"/>
                    <a:pt x="806" y="163"/>
                    <a:pt x="799" y="163"/>
                  </a:cubicBezTo>
                  <a:cubicBezTo>
                    <a:pt x="802" y="159"/>
                    <a:pt x="806" y="156"/>
                    <a:pt x="810" y="152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30"/>
                  </a:cubicBezTo>
                  <a:cubicBezTo>
                    <a:pt x="239" y="728"/>
                    <a:pt x="232" y="728"/>
                    <a:pt x="226" y="728"/>
                  </a:cubicBez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6"/>
                  </a:moveTo>
                  <a:lnTo>
                    <a:pt x="159" y="886"/>
                  </a:lnTo>
                  <a:cubicBezTo>
                    <a:pt x="209" y="933"/>
                    <a:pt x="258" y="978"/>
                    <a:pt x="308" y="1024"/>
                  </a:cubicBezTo>
                  <a:cubicBezTo>
                    <a:pt x="323" y="1043"/>
                    <a:pt x="340" y="1060"/>
                    <a:pt x="355" y="1078"/>
                  </a:cubicBezTo>
                  <a:cubicBezTo>
                    <a:pt x="280" y="1013"/>
                    <a:pt x="196" y="939"/>
                    <a:pt x="159" y="886"/>
                  </a:cubicBezTo>
                  <a:close/>
                  <a:moveTo>
                    <a:pt x="800" y="497"/>
                  </a:moveTo>
                  <a:cubicBezTo>
                    <a:pt x="819" y="508"/>
                    <a:pt x="838" y="528"/>
                    <a:pt x="856" y="555"/>
                  </a:cubicBezTo>
                  <a:cubicBezTo>
                    <a:pt x="886" y="596"/>
                    <a:pt x="918" y="635"/>
                    <a:pt x="950" y="674"/>
                  </a:cubicBezTo>
                  <a:cubicBezTo>
                    <a:pt x="985" y="717"/>
                    <a:pt x="1030" y="773"/>
                    <a:pt x="1082" y="804"/>
                  </a:cubicBezTo>
                  <a:cubicBezTo>
                    <a:pt x="974" y="899"/>
                    <a:pt x="864" y="996"/>
                    <a:pt x="754" y="1093"/>
                  </a:cubicBezTo>
                  <a:cubicBezTo>
                    <a:pt x="664" y="1013"/>
                    <a:pt x="580" y="927"/>
                    <a:pt x="502" y="836"/>
                  </a:cubicBezTo>
                  <a:cubicBezTo>
                    <a:pt x="597" y="730"/>
                    <a:pt x="690" y="622"/>
                    <a:pt x="786" y="515"/>
                  </a:cubicBezTo>
                  <a:cubicBezTo>
                    <a:pt x="791" y="510"/>
                    <a:pt x="797" y="502"/>
                    <a:pt x="800" y="497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7"/>
                    <a:pt x="806" y="1326"/>
                    <a:pt x="800" y="1334"/>
                  </a:cubicBezTo>
                  <a:cubicBezTo>
                    <a:pt x="795" y="1330"/>
                    <a:pt x="789" y="1325"/>
                    <a:pt x="784" y="1319"/>
                  </a:cubicBezTo>
                  <a:cubicBezTo>
                    <a:pt x="791" y="1315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51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4"/>
                  </a:cubicBezTo>
                  <a:cubicBezTo>
                    <a:pt x="241" y="542"/>
                    <a:pt x="180" y="609"/>
                    <a:pt x="116" y="676"/>
                  </a:cubicBezTo>
                  <a:cubicBezTo>
                    <a:pt x="79" y="719"/>
                    <a:pt x="4" y="780"/>
                    <a:pt x="3" y="844"/>
                  </a:cubicBezTo>
                  <a:cubicBezTo>
                    <a:pt x="1" y="896"/>
                    <a:pt x="16" y="926"/>
                    <a:pt x="53" y="963"/>
                  </a:cubicBezTo>
                  <a:cubicBezTo>
                    <a:pt x="133" y="1041"/>
                    <a:pt x="223" y="1112"/>
                    <a:pt x="306" y="1187"/>
                  </a:cubicBezTo>
                  <a:cubicBezTo>
                    <a:pt x="463" y="1326"/>
                    <a:pt x="620" y="1466"/>
                    <a:pt x="776" y="1604"/>
                  </a:cubicBezTo>
                  <a:cubicBezTo>
                    <a:pt x="789" y="1616"/>
                    <a:pt x="804" y="1622"/>
                    <a:pt x="819" y="1622"/>
                  </a:cubicBezTo>
                  <a:cubicBezTo>
                    <a:pt x="834" y="1622"/>
                    <a:pt x="849" y="1616"/>
                    <a:pt x="862" y="1604"/>
                  </a:cubicBezTo>
                  <a:cubicBezTo>
                    <a:pt x="1099" y="1384"/>
                    <a:pt x="1337" y="1166"/>
                    <a:pt x="1576" y="946"/>
                  </a:cubicBezTo>
                  <a:cubicBezTo>
                    <a:pt x="1589" y="940"/>
                    <a:pt x="1600" y="931"/>
                    <a:pt x="1606" y="918"/>
                  </a:cubicBezTo>
                  <a:cubicBezTo>
                    <a:pt x="1608" y="916"/>
                    <a:pt x="1608" y="916"/>
                    <a:pt x="1610" y="914"/>
                  </a:cubicBezTo>
                  <a:cubicBezTo>
                    <a:pt x="1632" y="894"/>
                    <a:pt x="1632" y="870"/>
                    <a:pt x="1621" y="849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6"/>
                    <a:pt x="1013" y="182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1"/>
            <p:cNvSpPr/>
            <p:nvPr/>
          </p:nvSpPr>
          <p:spPr>
            <a:xfrm>
              <a:off x="622661" y="1018420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0"/>
                    <a:pt x="403" y="197"/>
                    <a:pt x="408" y="203"/>
                  </a:cubicBezTo>
                  <a:cubicBezTo>
                    <a:pt x="397" y="207"/>
                    <a:pt x="386" y="210"/>
                    <a:pt x="375" y="214"/>
                  </a:cubicBezTo>
                  <a:cubicBezTo>
                    <a:pt x="380" y="205"/>
                    <a:pt x="386" y="194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0"/>
                    <a:pt x="498" y="304"/>
                  </a:cubicBezTo>
                  <a:cubicBezTo>
                    <a:pt x="492" y="304"/>
                    <a:pt x="489" y="306"/>
                    <a:pt x="483" y="307"/>
                  </a:cubicBezTo>
                  <a:cubicBezTo>
                    <a:pt x="487" y="304"/>
                    <a:pt x="489" y="300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8"/>
                  </a:moveTo>
                  <a:cubicBezTo>
                    <a:pt x="373" y="466"/>
                    <a:pt x="367" y="473"/>
                    <a:pt x="360" y="483"/>
                  </a:cubicBezTo>
                  <a:cubicBezTo>
                    <a:pt x="356" y="477"/>
                    <a:pt x="353" y="471"/>
                    <a:pt x="349" y="466"/>
                  </a:cubicBezTo>
                  <a:cubicBezTo>
                    <a:pt x="358" y="464"/>
                    <a:pt x="369" y="460"/>
                    <a:pt x="380" y="458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3"/>
                  </a:cubicBezTo>
                  <a:cubicBezTo>
                    <a:pt x="220" y="59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699"/>
                    <a:pt x="332" y="718"/>
                  </a:cubicBezTo>
                  <a:cubicBezTo>
                    <a:pt x="346" y="722"/>
                    <a:pt x="360" y="723"/>
                    <a:pt x="373" y="723"/>
                  </a:cubicBezTo>
                  <a:cubicBezTo>
                    <a:pt x="462" y="723"/>
                    <a:pt x="526" y="636"/>
                    <a:pt x="591" y="576"/>
                  </a:cubicBezTo>
                  <a:cubicBezTo>
                    <a:pt x="647" y="524"/>
                    <a:pt x="761" y="447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1"/>
            <p:cNvSpPr/>
            <p:nvPr/>
          </p:nvSpPr>
          <p:spPr>
            <a:xfrm>
              <a:off x="449538" y="2374227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3"/>
                  </a:moveTo>
                  <a:cubicBezTo>
                    <a:pt x="2780" y="253"/>
                    <a:pt x="2767" y="314"/>
                    <a:pt x="2760" y="376"/>
                  </a:cubicBezTo>
                  <a:cubicBezTo>
                    <a:pt x="2752" y="331"/>
                    <a:pt x="2743" y="285"/>
                    <a:pt x="2733" y="240"/>
                  </a:cubicBezTo>
                  <a:cubicBezTo>
                    <a:pt x="2754" y="223"/>
                    <a:pt x="2776" y="208"/>
                    <a:pt x="2799" y="193"/>
                  </a:cubicBezTo>
                  <a:close/>
                  <a:moveTo>
                    <a:pt x="133" y="380"/>
                  </a:moveTo>
                  <a:cubicBezTo>
                    <a:pt x="166" y="389"/>
                    <a:pt x="202" y="406"/>
                    <a:pt x="235" y="424"/>
                  </a:cubicBezTo>
                  <a:cubicBezTo>
                    <a:pt x="203" y="426"/>
                    <a:pt x="170" y="432"/>
                    <a:pt x="138" y="439"/>
                  </a:cubicBezTo>
                  <a:cubicBezTo>
                    <a:pt x="136" y="419"/>
                    <a:pt x="134" y="398"/>
                    <a:pt x="133" y="380"/>
                  </a:cubicBezTo>
                  <a:close/>
                  <a:moveTo>
                    <a:pt x="2625" y="327"/>
                  </a:moveTo>
                  <a:cubicBezTo>
                    <a:pt x="2635" y="376"/>
                    <a:pt x="2644" y="424"/>
                    <a:pt x="2655" y="475"/>
                  </a:cubicBezTo>
                  <a:cubicBezTo>
                    <a:pt x="2635" y="434"/>
                    <a:pt x="2614" y="395"/>
                    <a:pt x="2594" y="355"/>
                  </a:cubicBezTo>
                  <a:cubicBezTo>
                    <a:pt x="2605" y="346"/>
                    <a:pt x="2616" y="337"/>
                    <a:pt x="2625" y="327"/>
                  </a:cubicBezTo>
                  <a:close/>
                  <a:moveTo>
                    <a:pt x="2493" y="454"/>
                  </a:moveTo>
                  <a:cubicBezTo>
                    <a:pt x="2499" y="471"/>
                    <a:pt x="2506" y="488"/>
                    <a:pt x="2513" y="505"/>
                  </a:cubicBezTo>
                  <a:cubicBezTo>
                    <a:pt x="2508" y="501"/>
                    <a:pt x="2502" y="495"/>
                    <a:pt x="2499" y="492"/>
                  </a:cubicBezTo>
                  <a:cubicBezTo>
                    <a:pt x="2489" y="485"/>
                    <a:pt x="2480" y="482"/>
                    <a:pt x="2471" y="482"/>
                  </a:cubicBezTo>
                  <a:cubicBezTo>
                    <a:pt x="2469" y="482"/>
                    <a:pt x="2467" y="482"/>
                    <a:pt x="2465" y="482"/>
                  </a:cubicBezTo>
                  <a:cubicBezTo>
                    <a:pt x="2474" y="473"/>
                    <a:pt x="2484" y="464"/>
                    <a:pt x="2493" y="454"/>
                  </a:cubicBezTo>
                  <a:close/>
                  <a:moveTo>
                    <a:pt x="414" y="516"/>
                  </a:moveTo>
                  <a:cubicBezTo>
                    <a:pt x="425" y="521"/>
                    <a:pt x="437" y="527"/>
                    <a:pt x="448" y="533"/>
                  </a:cubicBezTo>
                  <a:cubicBezTo>
                    <a:pt x="405" y="555"/>
                    <a:pt x="360" y="577"/>
                    <a:pt x="317" y="600"/>
                  </a:cubicBezTo>
                  <a:cubicBezTo>
                    <a:pt x="340" y="575"/>
                    <a:pt x="366" y="555"/>
                    <a:pt x="394" y="536"/>
                  </a:cubicBezTo>
                  <a:cubicBezTo>
                    <a:pt x="403" y="531"/>
                    <a:pt x="409" y="523"/>
                    <a:pt x="414" y="516"/>
                  </a:cubicBezTo>
                  <a:close/>
                  <a:moveTo>
                    <a:pt x="2879" y="391"/>
                  </a:moveTo>
                  <a:cubicBezTo>
                    <a:pt x="2883" y="482"/>
                    <a:pt x="2888" y="574"/>
                    <a:pt x="2894" y="667"/>
                  </a:cubicBezTo>
                  <a:cubicBezTo>
                    <a:pt x="2871" y="575"/>
                    <a:pt x="2868" y="482"/>
                    <a:pt x="2879" y="391"/>
                  </a:cubicBezTo>
                  <a:close/>
                  <a:moveTo>
                    <a:pt x="466" y="704"/>
                  </a:moveTo>
                  <a:cubicBezTo>
                    <a:pt x="468" y="706"/>
                    <a:pt x="468" y="708"/>
                    <a:pt x="468" y="708"/>
                  </a:cubicBezTo>
                  <a:cubicBezTo>
                    <a:pt x="466" y="710"/>
                    <a:pt x="464" y="710"/>
                    <a:pt x="461" y="712"/>
                  </a:cubicBezTo>
                  <a:cubicBezTo>
                    <a:pt x="463" y="710"/>
                    <a:pt x="464" y="708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3"/>
                    <a:pt x="2359" y="684"/>
                    <a:pt x="2383" y="704"/>
                  </a:cubicBezTo>
                  <a:cubicBezTo>
                    <a:pt x="2387" y="713"/>
                    <a:pt x="2390" y="723"/>
                    <a:pt x="2398" y="730"/>
                  </a:cubicBezTo>
                  <a:cubicBezTo>
                    <a:pt x="2415" y="749"/>
                    <a:pt x="2433" y="760"/>
                    <a:pt x="2454" y="766"/>
                  </a:cubicBezTo>
                  <a:cubicBezTo>
                    <a:pt x="2486" y="794"/>
                    <a:pt x="2515" y="823"/>
                    <a:pt x="2547" y="853"/>
                  </a:cubicBezTo>
                  <a:cubicBezTo>
                    <a:pt x="2463" y="786"/>
                    <a:pt x="2379" y="721"/>
                    <a:pt x="2297" y="656"/>
                  </a:cubicBezTo>
                  <a:cubicBezTo>
                    <a:pt x="2301" y="652"/>
                    <a:pt x="2305" y="646"/>
                    <a:pt x="2308" y="643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2"/>
                    <a:pt x="547" y="877"/>
                    <a:pt x="494" y="915"/>
                  </a:cubicBezTo>
                  <a:cubicBezTo>
                    <a:pt x="545" y="874"/>
                    <a:pt x="599" y="838"/>
                    <a:pt x="655" y="808"/>
                  </a:cubicBezTo>
                  <a:close/>
                  <a:moveTo>
                    <a:pt x="226" y="1043"/>
                  </a:moveTo>
                  <a:cubicBezTo>
                    <a:pt x="228" y="1045"/>
                    <a:pt x="228" y="1045"/>
                    <a:pt x="230" y="1045"/>
                  </a:cubicBezTo>
                  <a:cubicBezTo>
                    <a:pt x="230" y="1047"/>
                    <a:pt x="228" y="1049"/>
                    <a:pt x="226" y="1051"/>
                  </a:cubicBezTo>
                  <a:lnTo>
                    <a:pt x="226" y="1043"/>
                  </a:lnTo>
                  <a:close/>
                  <a:moveTo>
                    <a:pt x="2894" y="1097"/>
                  </a:moveTo>
                  <a:cubicBezTo>
                    <a:pt x="2903" y="1111"/>
                    <a:pt x="2912" y="1124"/>
                    <a:pt x="2920" y="1135"/>
                  </a:cubicBezTo>
                  <a:cubicBezTo>
                    <a:pt x="2909" y="1129"/>
                    <a:pt x="2898" y="1124"/>
                    <a:pt x="2884" y="1116"/>
                  </a:cubicBezTo>
                  <a:cubicBezTo>
                    <a:pt x="2888" y="1111"/>
                    <a:pt x="2892" y="1105"/>
                    <a:pt x="2894" y="1097"/>
                  </a:cubicBezTo>
                  <a:close/>
                  <a:moveTo>
                    <a:pt x="2913" y="1"/>
                  </a:moveTo>
                  <a:cubicBezTo>
                    <a:pt x="2904" y="1"/>
                    <a:pt x="2894" y="3"/>
                    <a:pt x="2884" y="7"/>
                  </a:cubicBezTo>
                  <a:cubicBezTo>
                    <a:pt x="2743" y="68"/>
                    <a:pt x="2620" y="167"/>
                    <a:pt x="2502" y="275"/>
                  </a:cubicBezTo>
                  <a:cubicBezTo>
                    <a:pt x="2482" y="281"/>
                    <a:pt x="2461" y="298"/>
                    <a:pt x="2456" y="320"/>
                  </a:cubicBezTo>
                  <a:cubicBezTo>
                    <a:pt x="2400" y="374"/>
                    <a:pt x="2348" y="428"/>
                    <a:pt x="2295" y="484"/>
                  </a:cubicBezTo>
                  <a:cubicBezTo>
                    <a:pt x="2293" y="484"/>
                    <a:pt x="2293" y="482"/>
                    <a:pt x="2292" y="482"/>
                  </a:cubicBezTo>
                  <a:cubicBezTo>
                    <a:pt x="2284" y="480"/>
                    <a:pt x="2278" y="479"/>
                    <a:pt x="2272" y="479"/>
                  </a:cubicBezTo>
                  <a:cubicBezTo>
                    <a:pt x="2231" y="479"/>
                    <a:pt x="2211" y="523"/>
                    <a:pt x="2221" y="559"/>
                  </a:cubicBezTo>
                  <a:cubicBezTo>
                    <a:pt x="2202" y="579"/>
                    <a:pt x="2182" y="598"/>
                    <a:pt x="2163" y="618"/>
                  </a:cubicBezTo>
                  <a:cubicBezTo>
                    <a:pt x="2141" y="639"/>
                    <a:pt x="2137" y="684"/>
                    <a:pt x="2163" y="704"/>
                  </a:cubicBezTo>
                  <a:cubicBezTo>
                    <a:pt x="2314" y="823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6"/>
                  </a:cubicBezTo>
                  <a:cubicBezTo>
                    <a:pt x="2982" y="1287"/>
                    <a:pt x="2987" y="1287"/>
                    <a:pt x="2991" y="1287"/>
                  </a:cubicBezTo>
                  <a:cubicBezTo>
                    <a:pt x="3025" y="1287"/>
                    <a:pt x="3057" y="1264"/>
                    <a:pt x="3054" y="1228"/>
                  </a:cubicBezTo>
                  <a:cubicBezTo>
                    <a:pt x="3026" y="849"/>
                    <a:pt x="2998" y="473"/>
                    <a:pt x="2987" y="94"/>
                  </a:cubicBezTo>
                  <a:cubicBezTo>
                    <a:pt x="2987" y="79"/>
                    <a:pt x="2983" y="66"/>
                    <a:pt x="2974" y="57"/>
                  </a:cubicBezTo>
                  <a:cubicBezTo>
                    <a:pt x="2974" y="25"/>
                    <a:pt x="2947" y="1"/>
                    <a:pt x="2913" y="1"/>
                  </a:cubicBezTo>
                  <a:close/>
                  <a:moveTo>
                    <a:pt x="89" y="250"/>
                  </a:moveTo>
                  <a:cubicBezTo>
                    <a:pt x="80" y="250"/>
                    <a:pt x="72" y="250"/>
                    <a:pt x="64" y="251"/>
                  </a:cubicBezTo>
                  <a:cubicBezTo>
                    <a:pt x="34" y="255"/>
                    <a:pt x="0" y="275"/>
                    <a:pt x="4" y="311"/>
                  </a:cubicBezTo>
                  <a:cubicBezTo>
                    <a:pt x="6" y="329"/>
                    <a:pt x="8" y="346"/>
                    <a:pt x="10" y="363"/>
                  </a:cubicBezTo>
                  <a:cubicBezTo>
                    <a:pt x="8" y="370"/>
                    <a:pt x="8" y="378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3"/>
                    <a:pt x="45" y="1267"/>
                  </a:cubicBezTo>
                  <a:cubicBezTo>
                    <a:pt x="44" y="1301"/>
                    <a:pt x="75" y="1327"/>
                    <a:pt x="107" y="1327"/>
                  </a:cubicBezTo>
                  <a:cubicBezTo>
                    <a:pt x="117" y="1327"/>
                    <a:pt x="127" y="1325"/>
                    <a:pt x="136" y="1319"/>
                  </a:cubicBezTo>
                  <a:cubicBezTo>
                    <a:pt x="155" y="1308"/>
                    <a:pt x="170" y="1295"/>
                    <a:pt x="187" y="1282"/>
                  </a:cubicBezTo>
                  <a:cubicBezTo>
                    <a:pt x="203" y="1282"/>
                    <a:pt x="222" y="1278"/>
                    <a:pt x="233" y="1267"/>
                  </a:cubicBezTo>
                  <a:cubicBezTo>
                    <a:pt x="453" y="1081"/>
                    <a:pt x="688" y="918"/>
                    <a:pt x="940" y="781"/>
                  </a:cubicBezTo>
                  <a:cubicBezTo>
                    <a:pt x="981" y="758"/>
                    <a:pt x="977" y="698"/>
                    <a:pt x="940" y="676"/>
                  </a:cubicBezTo>
                  <a:cubicBezTo>
                    <a:pt x="789" y="583"/>
                    <a:pt x="636" y="495"/>
                    <a:pt x="479" y="413"/>
                  </a:cubicBezTo>
                  <a:cubicBezTo>
                    <a:pt x="371" y="355"/>
                    <a:pt x="221" y="250"/>
                    <a:pt x="89" y="2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1"/>
            <p:cNvSpPr/>
            <p:nvPr/>
          </p:nvSpPr>
          <p:spPr>
            <a:xfrm>
              <a:off x="450989" y="2126954"/>
              <a:ext cx="491000" cy="259685"/>
            </a:xfrm>
            <a:custGeom>
              <a:avLst/>
              <a:gdLst/>
              <a:ahLst/>
              <a:cxnLst/>
              <a:rect l="l" t="t" r="r" b="b"/>
              <a:pathLst>
                <a:path w="3046" h="1611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6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3"/>
                    <a:pt x="1114" y="1313"/>
                  </a:cubicBezTo>
                  <a:cubicBezTo>
                    <a:pt x="1209" y="1418"/>
                    <a:pt x="1300" y="1518"/>
                    <a:pt x="1421" y="1593"/>
                  </a:cubicBezTo>
                  <a:cubicBezTo>
                    <a:pt x="1443" y="1605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1"/>
            <p:cNvSpPr/>
            <p:nvPr/>
          </p:nvSpPr>
          <p:spPr>
            <a:xfrm>
              <a:off x="437932" y="2226089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2"/>
                  </a:cubicBezTo>
                  <a:cubicBezTo>
                    <a:pt x="2736" y="301"/>
                    <a:pt x="2515" y="545"/>
                    <a:pt x="2278" y="775"/>
                  </a:cubicBezTo>
                  <a:cubicBezTo>
                    <a:pt x="2155" y="894"/>
                    <a:pt x="2024" y="1006"/>
                    <a:pt x="1894" y="1116"/>
                  </a:cubicBezTo>
                  <a:cubicBezTo>
                    <a:pt x="1797" y="1196"/>
                    <a:pt x="1678" y="1267"/>
                    <a:pt x="1603" y="1368"/>
                  </a:cubicBezTo>
                  <a:cubicBezTo>
                    <a:pt x="1152" y="1028"/>
                    <a:pt x="701" y="683"/>
                    <a:pt x="231" y="368"/>
                  </a:cubicBezTo>
                  <a:cubicBezTo>
                    <a:pt x="209" y="354"/>
                    <a:pt x="188" y="347"/>
                    <a:pt x="167" y="347"/>
                  </a:cubicBezTo>
                  <a:cubicBezTo>
                    <a:pt x="67" y="347"/>
                    <a:pt x="0" y="506"/>
                    <a:pt x="108" y="579"/>
                  </a:cubicBezTo>
                  <a:cubicBezTo>
                    <a:pt x="611" y="916"/>
                    <a:pt x="1092" y="1286"/>
                    <a:pt x="1575" y="1649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5"/>
                    <a:pt x="1733" y="1606"/>
                  </a:cubicBezTo>
                  <a:cubicBezTo>
                    <a:pt x="1748" y="1595"/>
                    <a:pt x="1763" y="1580"/>
                    <a:pt x="1773" y="1560"/>
                  </a:cubicBezTo>
                  <a:cubicBezTo>
                    <a:pt x="1829" y="1433"/>
                    <a:pt x="1993" y="1347"/>
                    <a:pt x="2097" y="1259"/>
                  </a:cubicBezTo>
                  <a:cubicBezTo>
                    <a:pt x="2218" y="1159"/>
                    <a:pt x="2336" y="1054"/>
                    <a:pt x="2449" y="946"/>
                  </a:cubicBezTo>
                  <a:cubicBezTo>
                    <a:pt x="2688" y="719"/>
                    <a:pt x="2908" y="473"/>
                    <a:pt x="3111" y="214"/>
                  </a:cubicBezTo>
                  <a:cubicBezTo>
                    <a:pt x="3183" y="122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1"/>
            <p:cNvSpPr/>
            <p:nvPr/>
          </p:nvSpPr>
          <p:spPr>
            <a:xfrm>
              <a:off x="434225" y="1690117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1"/>
                  </a:moveTo>
                  <a:cubicBezTo>
                    <a:pt x="1589" y="1"/>
                    <a:pt x="1562" y="10"/>
                    <a:pt x="1536" y="33"/>
                  </a:cubicBezTo>
                  <a:cubicBezTo>
                    <a:pt x="1085" y="449"/>
                    <a:pt x="606" y="837"/>
                    <a:pt x="105" y="1193"/>
                  </a:cubicBezTo>
                  <a:cubicBezTo>
                    <a:pt x="1" y="1267"/>
                    <a:pt x="67" y="1425"/>
                    <a:pt x="165" y="1425"/>
                  </a:cubicBezTo>
                  <a:cubicBezTo>
                    <a:pt x="185" y="1425"/>
                    <a:pt x="206" y="1419"/>
                    <a:pt x="228" y="1404"/>
                  </a:cubicBezTo>
                  <a:cubicBezTo>
                    <a:pt x="716" y="1057"/>
                    <a:pt x="1184" y="680"/>
                    <a:pt x="1628" y="278"/>
                  </a:cubicBezTo>
                  <a:cubicBezTo>
                    <a:pt x="1835" y="483"/>
                    <a:pt x="2042" y="688"/>
                    <a:pt x="2251" y="891"/>
                  </a:cubicBezTo>
                  <a:cubicBezTo>
                    <a:pt x="2467" y="1104"/>
                    <a:pt x="2674" y="1342"/>
                    <a:pt x="2931" y="1506"/>
                  </a:cubicBezTo>
                  <a:cubicBezTo>
                    <a:pt x="2953" y="1520"/>
                    <a:pt x="2974" y="1526"/>
                    <a:pt x="2994" y="1526"/>
                  </a:cubicBezTo>
                  <a:cubicBezTo>
                    <a:pt x="3096" y="1526"/>
                    <a:pt x="3163" y="1368"/>
                    <a:pt x="3054" y="1297"/>
                  </a:cubicBezTo>
                  <a:cubicBezTo>
                    <a:pt x="2815" y="1145"/>
                    <a:pt x="2622" y="917"/>
                    <a:pt x="2422" y="719"/>
                  </a:cubicBezTo>
                  <a:cubicBezTo>
                    <a:pt x="2195" y="496"/>
                    <a:pt x="1967" y="274"/>
                    <a:pt x="1742" y="50"/>
                  </a:cubicBezTo>
                  <a:cubicBezTo>
                    <a:pt x="1721" y="30"/>
                    <a:pt x="1699" y="20"/>
                    <a:pt x="1676" y="17"/>
                  </a:cubicBezTo>
                  <a:cubicBezTo>
                    <a:pt x="1658" y="7"/>
                    <a:pt x="1638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1"/>
            <p:cNvSpPr/>
            <p:nvPr/>
          </p:nvSpPr>
          <p:spPr>
            <a:xfrm>
              <a:off x="451956" y="1575024"/>
              <a:ext cx="497448" cy="240503"/>
            </a:xfrm>
            <a:custGeom>
              <a:avLst/>
              <a:gdLst/>
              <a:ahLst/>
              <a:cxnLst/>
              <a:rect l="l" t="t" r="r" b="b"/>
              <a:pathLst>
                <a:path w="3086" h="1492" extrusionOk="0">
                  <a:moveTo>
                    <a:pt x="1509" y="0"/>
                  </a:moveTo>
                  <a:cubicBezTo>
                    <a:pt x="1482" y="0"/>
                    <a:pt x="1455" y="12"/>
                    <a:pt x="1432" y="41"/>
                  </a:cubicBezTo>
                  <a:cubicBezTo>
                    <a:pt x="1061" y="496"/>
                    <a:pt x="556" y="837"/>
                    <a:pt x="97" y="1197"/>
                  </a:cubicBezTo>
                  <a:cubicBezTo>
                    <a:pt x="1" y="1274"/>
                    <a:pt x="89" y="1396"/>
                    <a:pt x="190" y="1396"/>
                  </a:cubicBezTo>
                  <a:cubicBezTo>
                    <a:pt x="216" y="1396"/>
                    <a:pt x="244" y="1388"/>
                    <a:pt x="269" y="1368"/>
                  </a:cubicBezTo>
                  <a:cubicBezTo>
                    <a:pt x="709" y="1021"/>
                    <a:pt x="1192" y="693"/>
                    <a:pt x="1559" y="266"/>
                  </a:cubicBezTo>
                  <a:cubicBezTo>
                    <a:pt x="1991" y="652"/>
                    <a:pt x="2415" y="1049"/>
                    <a:pt x="2828" y="1456"/>
                  </a:cubicBezTo>
                  <a:cubicBezTo>
                    <a:pt x="2853" y="1481"/>
                    <a:pt x="2882" y="1491"/>
                    <a:pt x="2909" y="1491"/>
                  </a:cubicBezTo>
                  <a:cubicBezTo>
                    <a:pt x="3002" y="1491"/>
                    <a:pt x="3085" y="1369"/>
                    <a:pt x="3000" y="1284"/>
                  </a:cubicBezTo>
                  <a:cubicBezTo>
                    <a:pt x="2573" y="865"/>
                    <a:pt x="2137" y="457"/>
                    <a:pt x="1689" y="58"/>
                  </a:cubicBezTo>
                  <a:cubicBezTo>
                    <a:pt x="1665" y="36"/>
                    <a:pt x="1637" y="26"/>
                    <a:pt x="1610" y="26"/>
                  </a:cubicBezTo>
                  <a:cubicBezTo>
                    <a:pt x="1600" y="26"/>
                    <a:pt x="1591" y="27"/>
                    <a:pt x="1581" y="30"/>
                  </a:cubicBezTo>
                  <a:cubicBezTo>
                    <a:pt x="1560" y="11"/>
                    <a:pt x="153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1"/>
            <p:cNvSpPr/>
            <p:nvPr/>
          </p:nvSpPr>
          <p:spPr>
            <a:xfrm>
              <a:off x="473234" y="1809724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2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8"/>
                    <a:pt x="1294" y="352"/>
                  </a:cubicBezTo>
                  <a:cubicBezTo>
                    <a:pt x="1311" y="335"/>
                    <a:pt x="1328" y="319"/>
                    <a:pt x="1345" y="300"/>
                  </a:cubicBezTo>
                  <a:close/>
                  <a:moveTo>
                    <a:pt x="1086" y="569"/>
                  </a:moveTo>
                  <a:cubicBezTo>
                    <a:pt x="1134" y="774"/>
                    <a:pt x="1188" y="975"/>
                    <a:pt x="1244" y="1178"/>
                  </a:cubicBezTo>
                  <a:cubicBezTo>
                    <a:pt x="1170" y="1003"/>
                    <a:pt x="1089" y="830"/>
                    <a:pt x="991" y="667"/>
                  </a:cubicBezTo>
                  <a:cubicBezTo>
                    <a:pt x="1022" y="634"/>
                    <a:pt x="1054" y="602"/>
                    <a:pt x="1086" y="569"/>
                  </a:cubicBezTo>
                  <a:close/>
                  <a:moveTo>
                    <a:pt x="496" y="1178"/>
                  </a:moveTo>
                  <a:cubicBezTo>
                    <a:pt x="496" y="1188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3"/>
                    <a:pt x="323" y="1365"/>
                    <a:pt x="323" y="1365"/>
                  </a:cubicBezTo>
                  <a:cubicBezTo>
                    <a:pt x="347" y="1402"/>
                    <a:pt x="372" y="1439"/>
                    <a:pt x="394" y="1477"/>
                  </a:cubicBezTo>
                  <a:cubicBezTo>
                    <a:pt x="364" y="1445"/>
                    <a:pt x="332" y="1411"/>
                    <a:pt x="303" y="1380"/>
                  </a:cubicBezTo>
                  <a:cubicBezTo>
                    <a:pt x="308" y="1374"/>
                    <a:pt x="316" y="1367"/>
                    <a:pt x="321" y="1361"/>
                  </a:cubicBezTo>
                  <a:close/>
                  <a:moveTo>
                    <a:pt x="1932" y="1480"/>
                  </a:moveTo>
                  <a:lnTo>
                    <a:pt x="1932" y="1480"/>
                  </a:lnTo>
                  <a:cubicBezTo>
                    <a:pt x="1977" y="1588"/>
                    <a:pt x="2018" y="1697"/>
                    <a:pt x="2057" y="1808"/>
                  </a:cubicBezTo>
                  <a:cubicBezTo>
                    <a:pt x="2050" y="1814"/>
                    <a:pt x="2042" y="1821"/>
                    <a:pt x="2035" y="1827"/>
                  </a:cubicBezTo>
                  <a:lnTo>
                    <a:pt x="1932" y="1480"/>
                  </a:lnTo>
                  <a:close/>
                  <a:moveTo>
                    <a:pt x="733" y="1797"/>
                  </a:moveTo>
                  <a:cubicBezTo>
                    <a:pt x="746" y="1823"/>
                    <a:pt x="757" y="1848"/>
                    <a:pt x="771" y="1872"/>
                  </a:cubicBezTo>
                  <a:cubicBezTo>
                    <a:pt x="750" y="1851"/>
                    <a:pt x="730" y="1829"/>
                    <a:pt x="709" y="1807"/>
                  </a:cubicBezTo>
                  <a:cubicBezTo>
                    <a:pt x="718" y="1805"/>
                    <a:pt x="726" y="1801"/>
                    <a:pt x="733" y="1797"/>
                  </a:cubicBezTo>
                  <a:close/>
                  <a:moveTo>
                    <a:pt x="1302" y="2375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80"/>
                    <a:pt x="1332" y="2485"/>
                    <a:pt x="1326" y="2493"/>
                  </a:cubicBezTo>
                  <a:cubicBezTo>
                    <a:pt x="1306" y="2468"/>
                    <a:pt x="1283" y="2444"/>
                    <a:pt x="1263" y="2420"/>
                  </a:cubicBezTo>
                  <a:cubicBezTo>
                    <a:pt x="1278" y="2409"/>
                    <a:pt x="1291" y="2392"/>
                    <a:pt x="1302" y="2375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8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2"/>
                    <a:pt x="2275" y="1933"/>
                    <a:pt x="2715" y="1529"/>
                  </a:cubicBezTo>
                  <a:cubicBezTo>
                    <a:pt x="2732" y="1514"/>
                    <a:pt x="2743" y="1495"/>
                    <a:pt x="2749" y="1478"/>
                  </a:cubicBezTo>
                  <a:cubicBezTo>
                    <a:pt x="2786" y="1435"/>
                    <a:pt x="2793" y="1372"/>
                    <a:pt x="2737" y="1325"/>
                  </a:cubicBezTo>
                  <a:cubicBezTo>
                    <a:pt x="2268" y="932"/>
                    <a:pt x="1833" y="501"/>
                    <a:pt x="1434" y="35"/>
                  </a:cubicBezTo>
                  <a:cubicBezTo>
                    <a:pt x="1413" y="12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1"/>
            <p:cNvSpPr/>
            <p:nvPr/>
          </p:nvSpPr>
          <p:spPr>
            <a:xfrm>
              <a:off x="554960" y="1891610"/>
              <a:ext cx="263231" cy="261297"/>
            </a:xfrm>
            <a:custGeom>
              <a:avLst/>
              <a:gdLst/>
              <a:ahLst/>
              <a:cxnLst/>
              <a:rect l="l" t="t" r="r" b="b"/>
              <a:pathLst>
                <a:path w="1633" h="1621" extrusionOk="0">
                  <a:moveTo>
                    <a:pt x="810" y="150"/>
                  </a:moveTo>
                  <a:cubicBezTo>
                    <a:pt x="814" y="154"/>
                    <a:pt x="819" y="159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7"/>
                    <a:pt x="806" y="154"/>
                    <a:pt x="810" y="150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4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6"/>
                    <a:pt x="308" y="1023"/>
                  </a:cubicBezTo>
                  <a:cubicBezTo>
                    <a:pt x="323" y="1041"/>
                    <a:pt x="340" y="1058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6"/>
                    <a:pt x="838" y="528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5"/>
                    <a:pt x="1030" y="771"/>
                    <a:pt x="1082" y="803"/>
                  </a:cubicBezTo>
                  <a:cubicBezTo>
                    <a:pt x="974" y="898"/>
                    <a:pt x="864" y="995"/>
                    <a:pt x="754" y="1092"/>
                  </a:cubicBezTo>
                  <a:cubicBezTo>
                    <a:pt x="664" y="1011"/>
                    <a:pt x="580" y="927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2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2"/>
                  </a:cubicBezTo>
                  <a:cubicBezTo>
                    <a:pt x="795" y="1328"/>
                    <a:pt x="789" y="1323"/>
                    <a:pt x="784" y="1319"/>
                  </a:cubicBezTo>
                  <a:cubicBezTo>
                    <a:pt x="791" y="1313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49"/>
                    <a:pt x="739" y="51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8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39"/>
                    <a:pt x="223" y="1112"/>
                    <a:pt x="306" y="1187"/>
                  </a:cubicBezTo>
                  <a:cubicBezTo>
                    <a:pt x="463" y="1325"/>
                    <a:pt x="620" y="1464"/>
                    <a:pt x="776" y="1602"/>
                  </a:cubicBezTo>
                  <a:cubicBezTo>
                    <a:pt x="788" y="1615"/>
                    <a:pt x="803" y="1621"/>
                    <a:pt x="818" y="1621"/>
                  </a:cubicBezTo>
                  <a:cubicBezTo>
                    <a:pt x="834" y="1621"/>
                    <a:pt x="849" y="1615"/>
                    <a:pt x="862" y="1602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29"/>
                    <a:pt x="1606" y="916"/>
                  </a:cubicBezTo>
                  <a:cubicBezTo>
                    <a:pt x="1608" y="914"/>
                    <a:pt x="1608" y="914"/>
                    <a:pt x="1610" y="914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1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1"/>
            <p:cNvSpPr/>
            <p:nvPr/>
          </p:nvSpPr>
          <p:spPr>
            <a:xfrm>
              <a:off x="622661" y="1964793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2"/>
                    <a:pt x="403" y="198"/>
                    <a:pt x="408" y="203"/>
                  </a:cubicBezTo>
                  <a:cubicBezTo>
                    <a:pt x="397" y="207"/>
                    <a:pt x="386" y="211"/>
                    <a:pt x="375" y="216"/>
                  </a:cubicBezTo>
                  <a:cubicBezTo>
                    <a:pt x="380" y="205"/>
                    <a:pt x="386" y="196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2"/>
                    <a:pt x="498" y="304"/>
                  </a:cubicBezTo>
                  <a:cubicBezTo>
                    <a:pt x="492" y="306"/>
                    <a:pt x="489" y="306"/>
                    <a:pt x="483" y="308"/>
                  </a:cubicBezTo>
                  <a:cubicBezTo>
                    <a:pt x="487" y="304"/>
                    <a:pt x="489" y="300"/>
                    <a:pt x="492" y="298"/>
                  </a:cubicBezTo>
                  <a:cubicBezTo>
                    <a:pt x="492" y="296"/>
                    <a:pt x="492" y="296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5"/>
                    <a:pt x="360" y="483"/>
                  </a:cubicBezTo>
                  <a:cubicBezTo>
                    <a:pt x="356" y="477"/>
                    <a:pt x="353" y="472"/>
                    <a:pt x="349" y="468"/>
                  </a:cubicBezTo>
                  <a:cubicBezTo>
                    <a:pt x="358" y="464"/>
                    <a:pt x="369" y="462"/>
                    <a:pt x="380" y="459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4"/>
                  </a:cubicBezTo>
                  <a:cubicBezTo>
                    <a:pt x="220" y="60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701"/>
                    <a:pt x="332" y="718"/>
                  </a:cubicBezTo>
                  <a:cubicBezTo>
                    <a:pt x="346" y="722"/>
                    <a:pt x="360" y="724"/>
                    <a:pt x="373" y="724"/>
                  </a:cubicBezTo>
                  <a:cubicBezTo>
                    <a:pt x="462" y="724"/>
                    <a:pt x="526" y="636"/>
                    <a:pt x="591" y="576"/>
                  </a:cubicBezTo>
                  <a:cubicBezTo>
                    <a:pt x="647" y="526"/>
                    <a:pt x="761" y="449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1"/>
            <p:cNvSpPr/>
            <p:nvPr/>
          </p:nvSpPr>
          <p:spPr>
            <a:xfrm>
              <a:off x="449538" y="3320761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2"/>
                  </a:moveTo>
                  <a:cubicBezTo>
                    <a:pt x="2780" y="252"/>
                    <a:pt x="2767" y="314"/>
                    <a:pt x="2760" y="377"/>
                  </a:cubicBezTo>
                  <a:cubicBezTo>
                    <a:pt x="2752" y="330"/>
                    <a:pt x="2743" y="284"/>
                    <a:pt x="2733" y="239"/>
                  </a:cubicBezTo>
                  <a:cubicBezTo>
                    <a:pt x="2754" y="222"/>
                    <a:pt x="2776" y="207"/>
                    <a:pt x="2799" y="192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88"/>
                    <a:pt x="202" y="405"/>
                    <a:pt x="235" y="424"/>
                  </a:cubicBezTo>
                  <a:cubicBezTo>
                    <a:pt x="203" y="427"/>
                    <a:pt x="170" y="431"/>
                    <a:pt x="138" y="438"/>
                  </a:cubicBezTo>
                  <a:cubicBezTo>
                    <a:pt x="136" y="418"/>
                    <a:pt x="134" y="399"/>
                    <a:pt x="133" y="379"/>
                  </a:cubicBezTo>
                  <a:close/>
                  <a:moveTo>
                    <a:pt x="2625" y="327"/>
                  </a:moveTo>
                  <a:cubicBezTo>
                    <a:pt x="2635" y="375"/>
                    <a:pt x="2644" y="425"/>
                    <a:pt x="2655" y="474"/>
                  </a:cubicBezTo>
                  <a:cubicBezTo>
                    <a:pt x="2635" y="435"/>
                    <a:pt x="2614" y="394"/>
                    <a:pt x="2594" y="355"/>
                  </a:cubicBezTo>
                  <a:cubicBezTo>
                    <a:pt x="2605" y="345"/>
                    <a:pt x="2616" y="336"/>
                    <a:pt x="2625" y="327"/>
                  </a:cubicBezTo>
                  <a:close/>
                  <a:moveTo>
                    <a:pt x="2493" y="453"/>
                  </a:moveTo>
                  <a:cubicBezTo>
                    <a:pt x="2499" y="470"/>
                    <a:pt x="2506" y="487"/>
                    <a:pt x="2513" y="504"/>
                  </a:cubicBezTo>
                  <a:cubicBezTo>
                    <a:pt x="2508" y="500"/>
                    <a:pt x="2502" y="496"/>
                    <a:pt x="2499" y="493"/>
                  </a:cubicBezTo>
                  <a:cubicBezTo>
                    <a:pt x="2487" y="483"/>
                    <a:pt x="2476" y="481"/>
                    <a:pt x="2465" y="481"/>
                  </a:cubicBezTo>
                  <a:cubicBezTo>
                    <a:pt x="2474" y="472"/>
                    <a:pt x="2484" y="463"/>
                    <a:pt x="2493" y="453"/>
                  </a:cubicBezTo>
                  <a:close/>
                  <a:moveTo>
                    <a:pt x="414" y="515"/>
                  </a:moveTo>
                  <a:cubicBezTo>
                    <a:pt x="425" y="521"/>
                    <a:pt x="437" y="526"/>
                    <a:pt x="448" y="534"/>
                  </a:cubicBezTo>
                  <a:cubicBezTo>
                    <a:pt x="405" y="554"/>
                    <a:pt x="360" y="576"/>
                    <a:pt x="317" y="599"/>
                  </a:cubicBezTo>
                  <a:cubicBezTo>
                    <a:pt x="340" y="575"/>
                    <a:pt x="366" y="554"/>
                    <a:pt x="394" y="535"/>
                  </a:cubicBezTo>
                  <a:cubicBezTo>
                    <a:pt x="403" y="530"/>
                    <a:pt x="409" y="522"/>
                    <a:pt x="414" y="515"/>
                  </a:cubicBezTo>
                  <a:close/>
                  <a:moveTo>
                    <a:pt x="2879" y="390"/>
                  </a:moveTo>
                  <a:lnTo>
                    <a:pt x="2879" y="390"/>
                  </a:lnTo>
                  <a:cubicBezTo>
                    <a:pt x="2883" y="481"/>
                    <a:pt x="2888" y="575"/>
                    <a:pt x="2894" y="666"/>
                  </a:cubicBezTo>
                  <a:cubicBezTo>
                    <a:pt x="2871" y="576"/>
                    <a:pt x="2868" y="483"/>
                    <a:pt x="2879" y="390"/>
                  </a:cubicBezTo>
                  <a:close/>
                  <a:moveTo>
                    <a:pt x="466" y="705"/>
                  </a:moveTo>
                  <a:cubicBezTo>
                    <a:pt x="468" y="705"/>
                    <a:pt x="468" y="707"/>
                    <a:pt x="468" y="707"/>
                  </a:cubicBezTo>
                  <a:cubicBezTo>
                    <a:pt x="466" y="709"/>
                    <a:pt x="464" y="709"/>
                    <a:pt x="461" y="711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2"/>
                  </a:moveTo>
                  <a:cubicBezTo>
                    <a:pt x="2334" y="662"/>
                    <a:pt x="2359" y="683"/>
                    <a:pt x="2383" y="703"/>
                  </a:cubicBezTo>
                  <a:cubicBezTo>
                    <a:pt x="2387" y="713"/>
                    <a:pt x="2390" y="722"/>
                    <a:pt x="2398" y="731"/>
                  </a:cubicBezTo>
                  <a:cubicBezTo>
                    <a:pt x="2415" y="750"/>
                    <a:pt x="2433" y="759"/>
                    <a:pt x="2454" y="765"/>
                  </a:cubicBezTo>
                  <a:cubicBezTo>
                    <a:pt x="2486" y="793"/>
                    <a:pt x="2515" y="823"/>
                    <a:pt x="2547" y="852"/>
                  </a:cubicBezTo>
                  <a:cubicBezTo>
                    <a:pt x="2463" y="787"/>
                    <a:pt x="2379" y="720"/>
                    <a:pt x="2297" y="655"/>
                  </a:cubicBezTo>
                  <a:cubicBezTo>
                    <a:pt x="2301" y="651"/>
                    <a:pt x="2305" y="647"/>
                    <a:pt x="2308" y="642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1"/>
                    <a:pt x="547" y="877"/>
                    <a:pt x="494" y="914"/>
                  </a:cubicBezTo>
                  <a:cubicBezTo>
                    <a:pt x="545" y="873"/>
                    <a:pt x="599" y="839"/>
                    <a:pt x="655" y="808"/>
                  </a:cubicBezTo>
                  <a:close/>
                  <a:moveTo>
                    <a:pt x="230" y="1044"/>
                  </a:moveTo>
                  <a:cubicBezTo>
                    <a:pt x="230" y="1046"/>
                    <a:pt x="228" y="1048"/>
                    <a:pt x="226" y="1050"/>
                  </a:cubicBezTo>
                  <a:lnTo>
                    <a:pt x="226" y="1044"/>
                  </a:lnTo>
                  <a:close/>
                  <a:moveTo>
                    <a:pt x="2894" y="1097"/>
                  </a:moveTo>
                  <a:cubicBezTo>
                    <a:pt x="2903" y="1110"/>
                    <a:pt x="2912" y="1123"/>
                    <a:pt x="2920" y="1136"/>
                  </a:cubicBezTo>
                  <a:cubicBezTo>
                    <a:pt x="2909" y="1128"/>
                    <a:pt x="2898" y="1123"/>
                    <a:pt x="2884" y="1115"/>
                  </a:cubicBezTo>
                  <a:cubicBezTo>
                    <a:pt x="2888" y="1110"/>
                    <a:pt x="2892" y="1104"/>
                    <a:pt x="2894" y="1097"/>
                  </a:cubicBezTo>
                  <a:close/>
                  <a:moveTo>
                    <a:pt x="2913" y="0"/>
                  </a:moveTo>
                  <a:cubicBezTo>
                    <a:pt x="2904" y="0"/>
                    <a:pt x="2894" y="2"/>
                    <a:pt x="2884" y="6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19"/>
                  </a:cubicBezTo>
                  <a:cubicBezTo>
                    <a:pt x="2400" y="373"/>
                    <a:pt x="2348" y="429"/>
                    <a:pt x="2295" y="483"/>
                  </a:cubicBezTo>
                  <a:lnTo>
                    <a:pt x="2292" y="483"/>
                  </a:ln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8"/>
                  </a:cubicBezTo>
                  <a:cubicBezTo>
                    <a:pt x="2202" y="578"/>
                    <a:pt x="2182" y="599"/>
                    <a:pt x="2163" y="617"/>
                  </a:cubicBezTo>
                  <a:cubicBezTo>
                    <a:pt x="2141" y="638"/>
                    <a:pt x="2137" y="683"/>
                    <a:pt x="2163" y="703"/>
                  </a:cubicBezTo>
                  <a:cubicBezTo>
                    <a:pt x="2314" y="823"/>
                    <a:pt x="2465" y="942"/>
                    <a:pt x="2616" y="1059"/>
                  </a:cubicBezTo>
                  <a:cubicBezTo>
                    <a:pt x="2728" y="1147"/>
                    <a:pt x="2836" y="1251"/>
                    <a:pt x="2978" y="1285"/>
                  </a:cubicBezTo>
                  <a:cubicBezTo>
                    <a:pt x="2983" y="1286"/>
                    <a:pt x="2988" y="1287"/>
                    <a:pt x="2993" y="1287"/>
                  </a:cubicBezTo>
                  <a:cubicBezTo>
                    <a:pt x="3026" y="1287"/>
                    <a:pt x="3057" y="1263"/>
                    <a:pt x="3054" y="1227"/>
                  </a:cubicBezTo>
                  <a:cubicBezTo>
                    <a:pt x="3026" y="849"/>
                    <a:pt x="2998" y="472"/>
                    <a:pt x="2987" y="94"/>
                  </a:cubicBezTo>
                  <a:cubicBezTo>
                    <a:pt x="2987" y="79"/>
                    <a:pt x="2983" y="66"/>
                    <a:pt x="2974" y="56"/>
                  </a:cubicBezTo>
                  <a:cubicBezTo>
                    <a:pt x="2974" y="24"/>
                    <a:pt x="2947" y="0"/>
                    <a:pt x="2913" y="0"/>
                  </a:cubicBezTo>
                  <a:close/>
                  <a:moveTo>
                    <a:pt x="88" y="249"/>
                  </a:moveTo>
                  <a:cubicBezTo>
                    <a:pt x="80" y="249"/>
                    <a:pt x="72" y="249"/>
                    <a:pt x="64" y="250"/>
                  </a:cubicBezTo>
                  <a:cubicBezTo>
                    <a:pt x="34" y="254"/>
                    <a:pt x="0" y="276"/>
                    <a:pt x="4" y="312"/>
                  </a:cubicBezTo>
                  <a:cubicBezTo>
                    <a:pt x="6" y="328"/>
                    <a:pt x="8" y="345"/>
                    <a:pt x="10" y="362"/>
                  </a:cubicBezTo>
                  <a:cubicBezTo>
                    <a:pt x="8" y="370"/>
                    <a:pt x="8" y="377"/>
                    <a:pt x="8" y="384"/>
                  </a:cubicBezTo>
                  <a:cubicBezTo>
                    <a:pt x="11" y="405"/>
                    <a:pt x="15" y="425"/>
                    <a:pt x="17" y="446"/>
                  </a:cubicBezTo>
                  <a:cubicBezTo>
                    <a:pt x="41" y="720"/>
                    <a:pt x="51" y="992"/>
                    <a:pt x="45" y="1266"/>
                  </a:cubicBezTo>
                  <a:cubicBezTo>
                    <a:pt x="44" y="1302"/>
                    <a:pt x="74" y="1327"/>
                    <a:pt x="106" y="1327"/>
                  </a:cubicBezTo>
                  <a:cubicBezTo>
                    <a:pt x="116" y="1327"/>
                    <a:pt x="127" y="1324"/>
                    <a:pt x="136" y="1319"/>
                  </a:cubicBezTo>
                  <a:cubicBezTo>
                    <a:pt x="155" y="1307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6"/>
                  </a:cubicBezTo>
                  <a:cubicBezTo>
                    <a:pt x="453" y="1080"/>
                    <a:pt x="688" y="918"/>
                    <a:pt x="940" y="780"/>
                  </a:cubicBezTo>
                  <a:cubicBezTo>
                    <a:pt x="981" y="757"/>
                    <a:pt x="977" y="698"/>
                    <a:pt x="940" y="675"/>
                  </a:cubicBezTo>
                  <a:cubicBezTo>
                    <a:pt x="789" y="582"/>
                    <a:pt x="636" y="494"/>
                    <a:pt x="479" y="412"/>
                  </a:cubicBezTo>
                  <a:cubicBezTo>
                    <a:pt x="371" y="356"/>
                    <a:pt x="221" y="249"/>
                    <a:pt x="8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1"/>
            <p:cNvSpPr/>
            <p:nvPr/>
          </p:nvSpPr>
          <p:spPr>
            <a:xfrm>
              <a:off x="450989" y="3073327"/>
              <a:ext cx="491000" cy="259846"/>
            </a:xfrm>
            <a:custGeom>
              <a:avLst/>
              <a:gdLst/>
              <a:ahLst/>
              <a:cxnLst/>
              <a:rect l="l" t="t" r="r" b="b"/>
              <a:pathLst>
                <a:path w="3046" h="1612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901"/>
                    <a:pt x="1479" y="1336"/>
                  </a:cubicBezTo>
                  <a:cubicBezTo>
                    <a:pt x="1397" y="1272"/>
                    <a:pt x="1330" y="1190"/>
                    <a:pt x="1259" y="1114"/>
                  </a:cubicBezTo>
                  <a:cubicBezTo>
                    <a:pt x="1158" y="1004"/>
                    <a:pt x="1039" y="909"/>
                    <a:pt x="920" y="818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6"/>
                    <a:pt x="782" y="1015"/>
                  </a:cubicBezTo>
                  <a:cubicBezTo>
                    <a:pt x="899" y="1107"/>
                    <a:pt x="1013" y="1203"/>
                    <a:pt x="1114" y="1313"/>
                  </a:cubicBezTo>
                  <a:cubicBezTo>
                    <a:pt x="1209" y="1418"/>
                    <a:pt x="1300" y="1519"/>
                    <a:pt x="1421" y="1593"/>
                  </a:cubicBezTo>
                  <a:cubicBezTo>
                    <a:pt x="1443" y="1606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1"/>
            <p:cNvSpPr/>
            <p:nvPr/>
          </p:nvSpPr>
          <p:spPr>
            <a:xfrm>
              <a:off x="437932" y="3172623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0"/>
                    <a:pt x="2515" y="545"/>
                    <a:pt x="2278" y="774"/>
                  </a:cubicBezTo>
                  <a:cubicBezTo>
                    <a:pt x="2155" y="893"/>
                    <a:pt x="2024" y="1007"/>
                    <a:pt x="1894" y="1115"/>
                  </a:cubicBezTo>
                  <a:cubicBezTo>
                    <a:pt x="1797" y="1195"/>
                    <a:pt x="1678" y="1266"/>
                    <a:pt x="1603" y="1369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7" y="348"/>
                    <a:pt x="167" y="348"/>
                  </a:cubicBezTo>
                  <a:cubicBezTo>
                    <a:pt x="67" y="348"/>
                    <a:pt x="1" y="505"/>
                    <a:pt x="108" y="578"/>
                  </a:cubicBezTo>
                  <a:cubicBezTo>
                    <a:pt x="611" y="916"/>
                    <a:pt x="1092" y="1285"/>
                    <a:pt x="1575" y="1648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4"/>
                    <a:pt x="1733" y="1605"/>
                  </a:cubicBezTo>
                  <a:cubicBezTo>
                    <a:pt x="1748" y="1596"/>
                    <a:pt x="1763" y="1581"/>
                    <a:pt x="1773" y="1559"/>
                  </a:cubicBezTo>
                  <a:cubicBezTo>
                    <a:pt x="1829" y="1432"/>
                    <a:pt x="1993" y="1346"/>
                    <a:pt x="2097" y="1261"/>
                  </a:cubicBezTo>
                  <a:cubicBezTo>
                    <a:pt x="2218" y="1160"/>
                    <a:pt x="2336" y="1054"/>
                    <a:pt x="2449" y="945"/>
                  </a:cubicBezTo>
                  <a:cubicBezTo>
                    <a:pt x="2688" y="718"/>
                    <a:pt x="2908" y="472"/>
                    <a:pt x="3111" y="215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1"/>
            <p:cNvSpPr/>
            <p:nvPr/>
          </p:nvSpPr>
          <p:spPr>
            <a:xfrm>
              <a:off x="434225" y="2636651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0"/>
                  </a:moveTo>
                  <a:cubicBezTo>
                    <a:pt x="1589" y="0"/>
                    <a:pt x="1562" y="10"/>
                    <a:pt x="1536" y="33"/>
                  </a:cubicBezTo>
                  <a:cubicBezTo>
                    <a:pt x="1085" y="450"/>
                    <a:pt x="606" y="838"/>
                    <a:pt x="105" y="1192"/>
                  </a:cubicBezTo>
                  <a:cubicBezTo>
                    <a:pt x="1" y="1268"/>
                    <a:pt x="67" y="1425"/>
                    <a:pt x="165" y="1425"/>
                  </a:cubicBezTo>
                  <a:cubicBezTo>
                    <a:pt x="185" y="1425"/>
                    <a:pt x="206" y="1418"/>
                    <a:pt x="228" y="1403"/>
                  </a:cubicBezTo>
                  <a:cubicBezTo>
                    <a:pt x="716" y="1056"/>
                    <a:pt x="1184" y="680"/>
                    <a:pt x="1628" y="279"/>
                  </a:cubicBezTo>
                  <a:cubicBezTo>
                    <a:pt x="1835" y="482"/>
                    <a:pt x="2042" y="687"/>
                    <a:pt x="2251" y="890"/>
                  </a:cubicBezTo>
                  <a:cubicBezTo>
                    <a:pt x="2467" y="1103"/>
                    <a:pt x="2674" y="1343"/>
                    <a:pt x="2931" y="1507"/>
                  </a:cubicBezTo>
                  <a:cubicBezTo>
                    <a:pt x="2952" y="1521"/>
                    <a:pt x="2973" y="1527"/>
                    <a:pt x="2993" y="1527"/>
                  </a:cubicBezTo>
                  <a:cubicBezTo>
                    <a:pt x="3096" y="1527"/>
                    <a:pt x="3164" y="1367"/>
                    <a:pt x="3054" y="1297"/>
                  </a:cubicBezTo>
                  <a:cubicBezTo>
                    <a:pt x="2815" y="1146"/>
                    <a:pt x="2622" y="916"/>
                    <a:pt x="2422" y="719"/>
                  </a:cubicBezTo>
                  <a:cubicBezTo>
                    <a:pt x="2195" y="497"/>
                    <a:pt x="1967" y="273"/>
                    <a:pt x="1742" y="49"/>
                  </a:cubicBezTo>
                  <a:cubicBezTo>
                    <a:pt x="1721" y="29"/>
                    <a:pt x="1699" y="19"/>
                    <a:pt x="1676" y="16"/>
                  </a:cubicBezTo>
                  <a:cubicBezTo>
                    <a:pt x="1658" y="6"/>
                    <a:pt x="1638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1"/>
            <p:cNvSpPr/>
            <p:nvPr/>
          </p:nvSpPr>
          <p:spPr>
            <a:xfrm>
              <a:off x="452118" y="2521397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1"/>
                  </a:moveTo>
                  <a:cubicBezTo>
                    <a:pt x="1482" y="1"/>
                    <a:pt x="1454" y="13"/>
                    <a:pt x="1431" y="43"/>
                  </a:cubicBezTo>
                  <a:cubicBezTo>
                    <a:pt x="1060" y="496"/>
                    <a:pt x="555" y="837"/>
                    <a:pt x="96" y="1197"/>
                  </a:cubicBezTo>
                  <a:cubicBezTo>
                    <a:pt x="0" y="1274"/>
                    <a:pt x="88" y="1397"/>
                    <a:pt x="188" y="1397"/>
                  </a:cubicBezTo>
                  <a:cubicBezTo>
                    <a:pt x="215" y="1397"/>
                    <a:pt x="242" y="1389"/>
                    <a:pt x="268" y="1368"/>
                  </a:cubicBezTo>
                  <a:cubicBezTo>
                    <a:pt x="708" y="1022"/>
                    <a:pt x="1191" y="695"/>
                    <a:pt x="1558" y="267"/>
                  </a:cubicBezTo>
                  <a:cubicBezTo>
                    <a:pt x="1990" y="652"/>
                    <a:pt x="2414" y="1050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4"/>
                  </a:cubicBezTo>
                  <a:cubicBezTo>
                    <a:pt x="2572" y="865"/>
                    <a:pt x="2136" y="457"/>
                    <a:pt x="1688" y="58"/>
                  </a:cubicBezTo>
                  <a:cubicBezTo>
                    <a:pt x="1664" y="36"/>
                    <a:pt x="1636" y="26"/>
                    <a:pt x="1609" y="26"/>
                  </a:cubicBezTo>
                  <a:cubicBezTo>
                    <a:pt x="1599" y="26"/>
                    <a:pt x="1590" y="27"/>
                    <a:pt x="1580" y="30"/>
                  </a:cubicBezTo>
                  <a:cubicBezTo>
                    <a:pt x="1559" y="12"/>
                    <a:pt x="1534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1"/>
            <p:cNvSpPr/>
            <p:nvPr/>
          </p:nvSpPr>
          <p:spPr>
            <a:xfrm>
              <a:off x="473234" y="2756258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6"/>
                  </a:cubicBezTo>
                  <a:cubicBezTo>
                    <a:pt x="1360" y="361"/>
                    <a:pt x="1354" y="394"/>
                    <a:pt x="1365" y="432"/>
                  </a:cubicBezTo>
                  <a:cubicBezTo>
                    <a:pt x="1382" y="489"/>
                    <a:pt x="1401" y="547"/>
                    <a:pt x="1417" y="605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7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7"/>
                  </a:moveTo>
                  <a:cubicBezTo>
                    <a:pt x="496" y="1187"/>
                    <a:pt x="496" y="1196"/>
                    <a:pt x="496" y="1205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7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1"/>
                    <a:pt x="372" y="1438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79"/>
                  </a:moveTo>
                  <a:lnTo>
                    <a:pt x="1932" y="1479"/>
                  </a:ln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3"/>
                    <a:pt x="2042" y="1821"/>
                    <a:pt x="2035" y="1826"/>
                  </a:cubicBezTo>
                  <a:lnTo>
                    <a:pt x="1932" y="1479"/>
                  </a:lnTo>
                  <a:close/>
                  <a:moveTo>
                    <a:pt x="733" y="1796"/>
                  </a:moveTo>
                  <a:cubicBezTo>
                    <a:pt x="746" y="1822"/>
                    <a:pt x="757" y="1847"/>
                    <a:pt x="771" y="1873"/>
                  </a:cubicBezTo>
                  <a:cubicBezTo>
                    <a:pt x="750" y="1850"/>
                    <a:pt x="730" y="1828"/>
                    <a:pt x="709" y="1808"/>
                  </a:cubicBezTo>
                  <a:cubicBezTo>
                    <a:pt x="718" y="1804"/>
                    <a:pt x="726" y="1802"/>
                    <a:pt x="733" y="1796"/>
                  </a:cubicBezTo>
                  <a:close/>
                  <a:moveTo>
                    <a:pt x="1302" y="2374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4"/>
                    <a:pt x="1326" y="2492"/>
                  </a:cubicBezTo>
                  <a:cubicBezTo>
                    <a:pt x="1306" y="2468"/>
                    <a:pt x="1283" y="2443"/>
                    <a:pt x="1263" y="2419"/>
                  </a:cubicBezTo>
                  <a:cubicBezTo>
                    <a:pt x="1278" y="2408"/>
                    <a:pt x="1291" y="2391"/>
                    <a:pt x="1302" y="2374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0"/>
                    <a:pt x="946" y="364"/>
                    <a:pt x="785" y="530"/>
                  </a:cubicBezTo>
                  <a:cubicBezTo>
                    <a:pt x="746" y="542"/>
                    <a:pt x="713" y="571"/>
                    <a:pt x="705" y="612"/>
                  </a:cubicBezTo>
                  <a:cubicBezTo>
                    <a:pt x="487" y="840"/>
                    <a:pt x="267" y="1067"/>
                    <a:pt x="47" y="1295"/>
                  </a:cubicBezTo>
                  <a:cubicBezTo>
                    <a:pt x="2" y="1341"/>
                    <a:pt x="1" y="1418"/>
                    <a:pt x="47" y="1466"/>
                  </a:cubicBezTo>
                  <a:cubicBezTo>
                    <a:pt x="457" y="1880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3"/>
                    <a:pt x="1403" y="2751"/>
                  </a:cubicBezTo>
                  <a:cubicBezTo>
                    <a:pt x="1837" y="2341"/>
                    <a:pt x="2275" y="1932"/>
                    <a:pt x="2715" y="1528"/>
                  </a:cubicBezTo>
                  <a:cubicBezTo>
                    <a:pt x="2732" y="1513"/>
                    <a:pt x="2743" y="1494"/>
                    <a:pt x="2749" y="1478"/>
                  </a:cubicBezTo>
                  <a:cubicBezTo>
                    <a:pt x="2786" y="1435"/>
                    <a:pt x="2793" y="1371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1"/>
            <p:cNvSpPr/>
            <p:nvPr/>
          </p:nvSpPr>
          <p:spPr>
            <a:xfrm>
              <a:off x="554960" y="2837983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0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8"/>
                    <a:pt x="806" y="154"/>
                    <a:pt x="810" y="150"/>
                  </a:cubicBezTo>
                  <a:close/>
                  <a:moveTo>
                    <a:pt x="232" y="723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3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8"/>
                    <a:pt x="308" y="1023"/>
                  </a:cubicBezTo>
                  <a:cubicBezTo>
                    <a:pt x="323" y="1041"/>
                    <a:pt x="340" y="1060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5"/>
                    <a:pt x="754" y="1092"/>
                  </a:cubicBezTo>
                  <a:cubicBezTo>
                    <a:pt x="664" y="1012"/>
                    <a:pt x="580" y="928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3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4"/>
                  </a:cubicBezTo>
                  <a:cubicBezTo>
                    <a:pt x="795" y="1329"/>
                    <a:pt x="789" y="1323"/>
                    <a:pt x="784" y="1319"/>
                  </a:cubicBezTo>
                  <a:cubicBezTo>
                    <a:pt x="791" y="1314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8"/>
                  </a:cubicBezTo>
                  <a:cubicBezTo>
                    <a:pt x="743" y="50"/>
                    <a:pt x="739" y="53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9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40"/>
                    <a:pt x="223" y="1112"/>
                    <a:pt x="306" y="1187"/>
                  </a:cubicBezTo>
                  <a:cubicBezTo>
                    <a:pt x="463" y="1325"/>
                    <a:pt x="620" y="1465"/>
                    <a:pt x="776" y="1604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4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30"/>
                    <a:pt x="1606" y="916"/>
                  </a:cubicBezTo>
                  <a:cubicBezTo>
                    <a:pt x="1608" y="916"/>
                    <a:pt x="1608" y="915"/>
                    <a:pt x="1610" y="915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1"/>
            <p:cNvSpPr/>
            <p:nvPr/>
          </p:nvSpPr>
          <p:spPr>
            <a:xfrm>
              <a:off x="622661" y="2911327"/>
              <a:ext cx="122669" cy="116544"/>
            </a:xfrm>
            <a:custGeom>
              <a:avLst/>
              <a:gdLst/>
              <a:ahLst/>
              <a:cxnLst/>
              <a:rect l="l" t="t" r="r" b="b"/>
              <a:pathLst>
                <a:path w="761" h="723" extrusionOk="0">
                  <a:moveTo>
                    <a:pt x="392" y="184"/>
                  </a:moveTo>
                  <a:cubicBezTo>
                    <a:pt x="397" y="191"/>
                    <a:pt x="403" y="197"/>
                    <a:pt x="408" y="204"/>
                  </a:cubicBezTo>
                  <a:cubicBezTo>
                    <a:pt x="397" y="206"/>
                    <a:pt x="386" y="212"/>
                    <a:pt x="375" y="215"/>
                  </a:cubicBezTo>
                  <a:cubicBezTo>
                    <a:pt x="380" y="204"/>
                    <a:pt x="386" y="195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9"/>
                    <a:pt x="496" y="301"/>
                    <a:pt x="498" y="303"/>
                  </a:cubicBezTo>
                  <a:cubicBezTo>
                    <a:pt x="492" y="305"/>
                    <a:pt x="489" y="305"/>
                    <a:pt x="483" y="307"/>
                  </a:cubicBezTo>
                  <a:cubicBezTo>
                    <a:pt x="487" y="303"/>
                    <a:pt x="489" y="301"/>
                    <a:pt x="492" y="297"/>
                  </a:cubicBezTo>
                  <a:cubicBezTo>
                    <a:pt x="492" y="297"/>
                    <a:pt x="492" y="297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5"/>
                  </a:lnTo>
                  <a:cubicBezTo>
                    <a:pt x="599" y="414"/>
                    <a:pt x="597" y="413"/>
                    <a:pt x="594" y="413"/>
                  </a:cubicBezTo>
                  <a:cubicBezTo>
                    <a:pt x="590" y="413"/>
                    <a:pt x="584" y="415"/>
                    <a:pt x="578" y="420"/>
                  </a:cubicBezTo>
                  <a:cubicBezTo>
                    <a:pt x="582" y="415"/>
                    <a:pt x="587" y="411"/>
                    <a:pt x="591" y="406"/>
                  </a:cubicBezTo>
                  <a:close/>
                  <a:moveTo>
                    <a:pt x="380" y="458"/>
                  </a:moveTo>
                  <a:lnTo>
                    <a:pt x="380" y="458"/>
                  </a:lnTo>
                  <a:cubicBezTo>
                    <a:pt x="373" y="467"/>
                    <a:pt x="367" y="475"/>
                    <a:pt x="360" y="482"/>
                  </a:cubicBezTo>
                  <a:cubicBezTo>
                    <a:pt x="356" y="476"/>
                    <a:pt x="353" y="473"/>
                    <a:pt x="349" y="467"/>
                  </a:cubicBezTo>
                  <a:cubicBezTo>
                    <a:pt x="358" y="463"/>
                    <a:pt x="369" y="461"/>
                    <a:pt x="380" y="458"/>
                  </a:cubicBezTo>
                  <a:close/>
                  <a:moveTo>
                    <a:pt x="393" y="1"/>
                  </a:moveTo>
                  <a:cubicBezTo>
                    <a:pt x="386" y="1"/>
                    <a:pt x="380" y="2"/>
                    <a:pt x="373" y="5"/>
                  </a:cubicBezTo>
                  <a:cubicBezTo>
                    <a:pt x="220" y="59"/>
                    <a:pt x="181" y="236"/>
                    <a:pt x="37" y="297"/>
                  </a:cubicBezTo>
                  <a:cubicBezTo>
                    <a:pt x="0" y="314"/>
                    <a:pt x="2" y="368"/>
                    <a:pt x="26" y="394"/>
                  </a:cubicBezTo>
                  <a:cubicBezTo>
                    <a:pt x="78" y="452"/>
                    <a:pt x="131" y="512"/>
                    <a:pt x="183" y="570"/>
                  </a:cubicBezTo>
                  <a:cubicBezTo>
                    <a:pt x="222" y="614"/>
                    <a:pt x="274" y="700"/>
                    <a:pt x="332" y="717"/>
                  </a:cubicBezTo>
                  <a:cubicBezTo>
                    <a:pt x="346" y="721"/>
                    <a:pt x="360" y="723"/>
                    <a:pt x="373" y="723"/>
                  </a:cubicBezTo>
                  <a:cubicBezTo>
                    <a:pt x="462" y="723"/>
                    <a:pt x="526" y="635"/>
                    <a:pt x="591" y="575"/>
                  </a:cubicBezTo>
                  <a:cubicBezTo>
                    <a:pt x="647" y="525"/>
                    <a:pt x="761" y="448"/>
                    <a:pt x="709" y="357"/>
                  </a:cubicBezTo>
                  <a:cubicBezTo>
                    <a:pt x="647" y="253"/>
                    <a:pt x="537" y="158"/>
                    <a:pt x="449" y="66"/>
                  </a:cubicBezTo>
                  <a:cubicBezTo>
                    <a:pt x="451" y="35"/>
                    <a:pt x="426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1"/>
            <p:cNvSpPr/>
            <p:nvPr/>
          </p:nvSpPr>
          <p:spPr>
            <a:xfrm>
              <a:off x="449538" y="4267295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2"/>
                  </a:moveTo>
                  <a:lnTo>
                    <a:pt x="2799" y="192"/>
                  </a:lnTo>
                  <a:cubicBezTo>
                    <a:pt x="2780" y="253"/>
                    <a:pt x="2767" y="313"/>
                    <a:pt x="2760" y="376"/>
                  </a:cubicBezTo>
                  <a:cubicBezTo>
                    <a:pt x="2752" y="330"/>
                    <a:pt x="2743" y="285"/>
                    <a:pt x="2733" y="238"/>
                  </a:cubicBezTo>
                  <a:cubicBezTo>
                    <a:pt x="2754" y="221"/>
                    <a:pt x="2776" y="206"/>
                    <a:pt x="2799" y="192"/>
                  </a:cubicBezTo>
                  <a:close/>
                  <a:moveTo>
                    <a:pt x="133" y="378"/>
                  </a:moveTo>
                  <a:lnTo>
                    <a:pt x="133" y="378"/>
                  </a:lnTo>
                  <a:cubicBezTo>
                    <a:pt x="166" y="387"/>
                    <a:pt x="202" y="406"/>
                    <a:pt x="235" y="423"/>
                  </a:cubicBezTo>
                  <a:cubicBezTo>
                    <a:pt x="203" y="426"/>
                    <a:pt x="170" y="430"/>
                    <a:pt x="138" y="438"/>
                  </a:cubicBezTo>
                  <a:cubicBezTo>
                    <a:pt x="136" y="419"/>
                    <a:pt x="134" y="399"/>
                    <a:pt x="133" y="378"/>
                  </a:cubicBezTo>
                  <a:close/>
                  <a:moveTo>
                    <a:pt x="2625" y="326"/>
                  </a:moveTo>
                  <a:cubicBezTo>
                    <a:pt x="2635" y="374"/>
                    <a:pt x="2644" y="425"/>
                    <a:pt x="2655" y="473"/>
                  </a:cubicBezTo>
                  <a:cubicBezTo>
                    <a:pt x="2635" y="434"/>
                    <a:pt x="2614" y="395"/>
                    <a:pt x="2594" y="354"/>
                  </a:cubicBezTo>
                  <a:cubicBezTo>
                    <a:pt x="2605" y="344"/>
                    <a:pt x="2616" y="335"/>
                    <a:pt x="2625" y="326"/>
                  </a:cubicBezTo>
                  <a:close/>
                  <a:moveTo>
                    <a:pt x="2493" y="453"/>
                  </a:moveTo>
                  <a:cubicBezTo>
                    <a:pt x="2499" y="469"/>
                    <a:pt x="2506" y="486"/>
                    <a:pt x="2513" y="503"/>
                  </a:cubicBezTo>
                  <a:cubicBezTo>
                    <a:pt x="2508" y="499"/>
                    <a:pt x="2502" y="495"/>
                    <a:pt x="2499" y="492"/>
                  </a:cubicBezTo>
                  <a:cubicBezTo>
                    <a:pt x="2487" y="482"/>
                    <a:pt x="2476" y="481"/>
                    <a:pt x="2465" y="481"/>
                  </a:cubicBezTo>
                  <a:cubicBezTo>
                    <a:pt x="2474" y="471"/>
                    <a:pt x="2484" y="462"/>
                    <a:pt x="2493" y="453"/>
                  </a:cubicBezTo>
                  <a:close/>
                  <a:moveTo>
                    <a:pt x="414" y="514"/>
                  </a:moveTo>
                  <a:cubicBezTo>
                    <a:pt x="425" y="520"/>
                    <a:pt x="437" y="527"/>
                    <a:pt x="448" y="533"/>
                  </a:cubicBezTo>
                  <a:cubicBezTo>
                    <a:pt x="405" y="553"/>
                    <a:pt x="360" y="576"/>
                    <a:pt x="317" y="598"/>
                  </a:cubicBezTo>
                  <a:cubicBezTo>
                    <a:pt x="340" y="576"/>
                    <a:pt x="366" y="553"/>
                    <a:pt x="394" y="535"/>
                  </a:cubicBezTo>
                  <a:cubicBezTo>
                    <a:pt x="403" y="529"/>
                    <a:pt x="409" y="522"/>
                    <a:pt x="414" y="514"/>
                  </a:cubicBezTo>
                  <a:close/>
                  <a:moveTo>
                    <a:pt x="2879" y="389"/>
                  </a:moveTo>
                  <a:cubicBezTo>
                    <a:pt x="2883" y="482"/>
                    <a:pt x="2888" y="574"/>
                    <a:pt x="2894" y="665"/>
                  </a:cubicBezTo>
                  <a:cubicBezTo>
                    <a:pt x="2871" y="576"/>
                    <a:pt x="2868" y="482"/>
                    <a:pt x="2879" y="389"/>
                  </a:cubicBezTo>
                  <a:close/>
                  <a:moveTo>
                    <a:pt x="466" y="704"/>
                  </a:moveTo>
                  <a:cubicBezTo>
                    <a:pt x="468" y="704"/>
                    <a:pt x="468" y="706"/>
                    <a:pt x="468" y="708"/>
                  </a:cubicBezTo>
                  <a:cubicBezTo>
                    <a:pt x="466" y="708"/>
                    <a:pt x="464" y="710"/>
                    <a:pt x="461" y="710"/>
                  </a:cubicBezTo>
                  <a:cubicBezTo>
                    <a:pt x="463" y="708"/>
                    <a:pt x="464" y="706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1"/>
                    <a:pt x="2359" y="682"/>
                    <a:pt x="2383" y="702"/>
                  </a:cubicBezTo>
                  <a:cubicBezTo>
                    <a:pt x="2387" y="712"/>
                    <a:pt x="2390" y="721"/>
                    <a:pt x="2398" y="730"/>
                  </a:cubicBezTo>
                  <a:cubicBezTo>
                    <a:pt x="2415" y="749"/>
                    <a:pt x="2433" y="758"/>
                    <a:pt x="2454" y="764"/>
                  </a:cubicBezTo>
                  <a:cubicBezTo>
                    <a:pt x="2486" y="792"/>
                    <a:pt x="2515" y="822"/>
                    <a:pt x="2547" y="852"/>
                  </a:cubicBezTo>
                  <a:cubicBezTo>
                    <a:pt x="2463" y="786"/>
                    <a:pt x="2379" y="721"/>
                    <a:pt x="2297" y="654"/>
                  </a:cubicBezTo>
                  <a:cubicBezTo>
                    <a:pt x="2301" y="650"/>
                    <a:pt x="2305" y="646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0"/>
                    <a:pt x="547" y="876"/>
                    <a:pt x="494" y="913"/>
                  </a:cubicBezTo>
                  <a:cubicBezTo>
                    <a:pt x="545" y="872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4"/>
                    <a:pt x="230" y="1045"/>
                  </a:cubicBezTo>
                  <a:cubicBezTo>
                    <a:pt x="230" y="1045"/>
                    <a:pt x="228" y="1047"/>
                    <a:pt x="226" y="1049"/>
                  </a:cubicBezTo>
                  <a:lnTo>
                    <a:pt x="226" y="1044"/>
                  </a:lnTo>
                  <a:close/>
                  <a:moveTo>
                    <a:pt x="2894" y="1098"/>
                  </a:moveTo>
                  <a:cubicBezTo>
                    <a:pt x="2903" y="1109"/>
                    <a:pt x="2912" y="1122"/>
                    <a:pt x="2920" y="1135"/>
                  </a:cubicBezTo>
                  <a:cubicBezTo>
                    <a:pt x="2909" y="1129"/>
                    <a:pt x="2898" y="1122"/>
                    <a:pt x="2884" y="1116"/>
                  </a:cubicBezTo>
                  <a:cubicBezTo>
                    <a:pt x="2888" y="1109"/>
                    <a:pt x="2892" y="1103"/>
                    <a:pt x="2894" y="1098"/>
                  </a:cubicBezTo>
                  <a:close/>
                  <a:moveTo>
                    <a:pt x="2915" y="0"/>
                  </a:moveTo>
                  <a:cubicBezTo>
                    <a:pt x="2905" y="0"/>
                    <a:pt x="2895" y="2"/>
                    <a:pt x="2884" y="7"/>
                  </a:cubicBezTo>
                  <a:cubicBezTo>
                    <a:pt x="2743" y="68"/>
                    <a:pt x="2620" y="165"/>
                    <a:pt x="2502" y="274"/>
                  </a:cubicBezTo>
                  <a:cubicBezTo>
                    <a:pt x="2482" y="279"/>
                    <a:pt x="2461" y="296"/>
                    <a:pt x="2456" y="318"/>
                  </a:cubicBezTo>
                  <a:cubicBezTo>
                    <a:pt x="2400" y="372"/>
                    <a:pt x="2348" y="428"/>
                    <a:pt x="2295" y="482"/>
                  </a:cubicBezTo>
                  <a:lnTo>
                    <a:pt x="2292" y="482"/>
                  </a:lnTo>
                  <a:cubicBezTo>
                    <a:pt x="2284" y="480"/>
                    <a:pt x="2277" y="479"/>
                    <a:pt x="2271" y="479"/>
                  </a:cubicBezTo>
                  <a:cubicBezTo>
                    <a:pt x="2231" y="479"/>
                    <a:pt x="2211" y="522"/>
                    <a:pt x="2221" y="559"/>
                  </a:cubicBezTo>
                  <a:cubicBezTo>
                    <a:pt x="2202" y="577"/>
                    <a:pt x="2182" y="598"/>
                    <a:pt x="2163" y="617"/>
                  </a:cubicBezTo>
                  <a:cubicBezTo>
                    <a:pt x="2141" y="637"/>
                    <a:pt x="2137" y="682"/>
                    <a:pt x="2163" y="702"/>
                  </a:cubicBezTo>
                  <a:cubicBezTo>
                    <a:pt x="2314" y="822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4"/>
                  </a:cubicBezTo>
                  <a:cubicBezTo>
                    <a:pt x="2983" y="1285"/>
                    <a:pt x="2988" y="1286"/>
                    <a:pt x="2993" y="1286"/>
                  </a:cubicBezTo>
                  <a:cubicBezTo>
                    <a:pt x="3026" y="1286"/>
                    <a:pt x="3057" y="1262"/>
                    <a:pt x="3054" y="1226"/>
                  </a:cubicBezTo>
                  <a:cubicBezTo>
                    <a:pt x="3026" y="850"/>
                    <a:pt x="2998" y="471"/>
                    <a:pt x="2987" y="93"/>
                  </a:cubicBezTo>
                  <a:cubicBezTo>
                    <a:pt x="2987" y="78"/>
                    <a:pt x="2983" y="67"/>
                    <a:pt x="2974" y="57"/>
                  </a:cubicBezTo>
                  <a:cubicBezTo>
                    <a:pt x="2974" y="24"/>
                    <a:pt x="2947" y="0"/>
                    <a:pt x="2915" y="0"/>
                  </a:cubicBezTo>
                  <a:close/>
                  <a:moveTo>
                    <a:pt x="88" y="248"/>
                  </a:moveTo>
                  <a:cubicBezTo>
                    <a:pt x="80" y="248"/>
                    <a:pt x="72" y="248"/>
                    <a:pt x="64" y="249"/>
                  </a:cubicBezTo>
                  <a:cubicBezTo>
                    <a:pt x="34" y="253"/>
                    <a:pt x="0" y="275"/>
                    <a:pt x="4" y="311"/>
                  </a:cubicBezTo>
                  <a:cubicBezTo>
                    <a:pt x="6" y="328"/>
                    <a:pt x="8" y="344"/>
                    <a:pt x="10" y="361"/>
                  </a:cubicBezTo>
                  <a:cubicBezTo>
                    <a:pt x="8" y="369"/>
                    <a:pt x="8" y="376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1"/>
                    <a:pt x="45" y="1265"/>
                  </a:cubicBezTo>
                  <a:cubicBezTo>
                    <a:pt x="44" y="1301"/>
                    <a:pt x="74" y="1326"/>
                    <a:pt x="106" y="1326"/>
                  </a:cubicBezTo>
                  <a:cubicBezTo>
                    <a:pt x="116" y="1326"/>
                    <a:pt x="127" y="1324"/>
                    <a:pt x="136" y="1318"/>
                  </a:cubicBezTo>
                  <a:cubicBezTo>
                    <a:pt x="155" y="1306"/>
                    <a:pt x="170" y="1295"/>
                    <a:pt x="187" y="1282"/>
                  </a:cubicBezTo>
                  <a:cubicBezTo>
                    <a:pt x="203" y="1282"/>
                    <a:pt x="222" y="1277"/>
                    <a:pt x="233" y="1265"/>
                  </a:cubicBezTo>
                  <a:cubicBezTo>
                    <a:pt x="453" y="1079"/>
                    <a:pt x="688" y="919"/>
                    <a:pt x="940" y="779"/>
                  </a:cubicBezTo>
                  <a:cubicBezTo>
                    <a:pt x="981" y="756"/>
                    <a:pt x="977" y="699"/>
                    <a:pt x="940" y="674"/>
                  </a:cubicBezTo>
                  <a:cubicBezTo>
                    <a:pt x="789" y="581"/>
                    <a:pt x="636" y="494"/>
                    <a:pt x="479" y="412"/>
                  </a:cubicBezTo>
                  <a:cubicBezTo>
                    <a:pt x="371" y="355"/>
                    <a:pt x="221" y="248"/>
                    <a:pt x="88" y="2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1"/>
            <p:cNvSpPr/>
            <p:nvPr/>
          </p:nvSpPr>
          <p:spPr>
            <a:xfrm>
              <a:off x="450989" y="4020023"/>
              <a:ext cx="491161" cy="259524"/>
            </a:xfrm>
            <a:custGeom>
              <a:avLst/>
              <a:gdLst/>
              <a:ahLst/>
              <a:cxnLst/>
              <a:rect l="l" t="t" r="r" b="b"/>
              <a:pathLst>
                <a:path w="3047" h="1610" extrusionOk="0">
                  <a:moveTo>
                    <a:pt x="2868" y="0"/>
                  </a:moveTo>
                  <a:cubicBezTo>
                    <a:pt x="2841" y="0"/>
                    <a:pt x="2813" y="10"/>
                    <a:pt x="2788" y="34"/>
                  </a:cubicBezTo>
                  <a:cubicBezTo>
                    <a:pt x="2348" y="465"/>
                    <a:pt x="1912" y="900"/>
                    <a:pt x="1479" y="1336"/>
                  </a:cubicBezTo>
                  <a:cubicBezTo>
                    <a:pt x="1397" y="1271"/>
                    <a:pt x="1330" y="1190"/>
                    <a:pt x="1259" y="1112"/>
                  </a:cubicBezTo>
                  <a:cubicBezTo>
                    <a:pt x="1158" y="1002"/>
                    <a:pt x="1039" y="909"/>
                    <a:pt x="920" y="816"/>
                  </a:cubicBezTo>
                  <a:cubicBezTo>
                    <a:pt x="677" y="627"/>
                    <a:pt x="461" y="420"/>
                    <a:pt x="252" y="193"/>
                  </a:cubicBezTo>
                  <a:cubicBezTo>
                    <a:pt x="228" y="166"/>
                    <a:pt x="199" y="155"/>
                    <a:pt x="172" y="155"/>
                  </a:cubicBezTo>
                  <a:cubicBezTo>
                    <a:pt x="82" y="155"/>
                    <a:pt x="1" y="277"/>
                    <a:pt x="81" y="365"/>
                  </a:cubicBezTo>
                  <a:cubicBezTo>
                    <a:pt x="301" y="601"/>
                    <a:pt x="526" y="816"/>
                    <a:pt x="782" y="1013"/>
                  </a:cubicBezTo>
                  <a:cubicBezTo>
                    <a:pt x="899" y="1105"/>
                    <a:pt x="1013" y="1202"/>
                    <a:pt x="1114" y="1314"/>
                  </a:cubicBezTo>
                  <a:cubicBezTo>
                    <a:pt x="1209" y="1416"/>
                    <a:pt x="1300" y="1517"/>
                    <a:pt x="1421" y="1591"/>
                  </a:cubicBezTo>
                  <a:cubicBezTo>
                    <a:pt x="1443" y="1604"/>
                    <a:pt x="1463" y="1609"/>
                    <a:pt x="1483" y="1609"/>
                  </a:cubicBezTo>
                  <a:cubicBezTo>
                    <a:pt x="1495" y="1609"/>
                    <a:pt x="1507" y="1607"/>
                    <a:pt x="1518" y="1602"/>
                  </a:cubicBezTo>
                  <a:cubicBezTo>
                    <a:pt x="1542" y="1601"/>
                    <a:pt x="1567" y="1589"/>
                    <a:pt x="1589" y="1569"/>
                  </a:cubicBezTo>
                  <a:cubicBezTo>
                    <a:pt x="2042" y="1112"/>
                    <a:pt x="2499" y="657"/>
                    <a:pt x="2959" y="206"/>
                  </a:cubicBezTo>
                  <a:cubicBezTo>
                    <a:pt x="3046" y="122"/>
                    <a:pt x="296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1"/>
            <p:cNvSpPr/>
            <p:nvPr/>
          </p:nvSpPr>
          <p:spPr>
            <a:xfrm>
              <a:off x="437932" y="4119157"/>
              <a:ext cx="513245" cy="269518"/>
            </a:xfrm>
            <a:custGeom>
              <a:avLst/>
              <a:gdLst/>
              <a:ahLst/>
              <a:cxnLst/>
              <a:rect l="l" t="t" r="r" b="b"/>
              <a:pathLst>
                <a:path w="3184" h="1672" extrusionOk="0">
                  <a:moveTo>
                    <a:pt x="3018" y="0"/>
                  </a:moveTo>
                  <a:cubicBezTo>
                    <a:pt x="2991" y="0"/>
                    <a:pt x="2963" y="12"/>
                    <a:pt x="2940" y="42"/>
                  </a:cubicBezTo>
                  <a:cubicBezTo>
                    <a:pt x="2736" y="301"/>
                    <a:pt x="2515" y="544"/>
                    <a:pt x="2278" y="773"/>
                  </a:cubicBezTo>
                  <a:cubicBezTo>
                    <a:pt x="2155" y="892"/>
                    <a:pt x="2024" y="1006"/>
                    <a:pt x="1894" y="1116"/>
                  </a:cubicBezTo>
                  <a:cubicBezTo>
                    <a:pt x="1797" y="1194"/>
                    <a:pt x="1678" y="1265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4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7"/>
                  </a:cubicBezTo>
                  <a:cubicBezTo>
                    <a:pt x="611" y="915"/>
                    <a:pt x="1092" y="1284"/>
                    <a:pt x="1575" y="1648"/>
                  </a:cubicBezTo>
                  <a:cubicBezTo>
                    <a:pt x="1597" y="1664"/>
                    <a:pt x="1620" y="1672"/>
                    <a:pt x="1640" y="1672"/>
                  </a:cubicBezTo>
                  <a:cubicBezTo>
                    <a:pt x="1681" y="1672"/>
                    <a:pt x="1715" y="1643"/>
                    <a:pt x="1733" y="1605"/>
                  </a:cubicBezTo>
                  <a:cubicBezTo>
                    <a:pt x="1748" y="1595"/>
                    <a:pt x="1763" y="1580"/>
                    <a:pt x="1773" y="1558"/>
                  </a:cubicBezTo>
                  <a:cubicBezTo>
                    <a:pt x="1829" y="1431"/>
                    <a:pt x="1993" y="1345"/>
                    <a:pt x="2097" y="1260"/>
                  </a:cubicBezTo>
                  <a:cubicBezTo>
                    <a:pt x="2218" y="1159"/>
                    <a:pt x="2336" y="1053"/>
                    <a:pt x="2449" y="945"/>
                  </a:cubicBezTo>
                  <a:cubicBezTo>
                    <a:pt x="2688" y="717"/>
                    <a:pt x="2908" y="471"/>
                    <a:pt x="3111" y="214"/>
                  </a:cubicBezTo>
                  <a:cubicBezTo>
                    <a:pt x="3183" y="122"/>
                    <a:pt x="3103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1"/>
            <p:cNvSpPr/>
            <p:nvPr/>
          </p:nvSpPr>
          <p:spPr>
            <a:xfrm>
              <a:off x="434386" y="3583024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5" y="0"/>
                  </a:moveTo>
                  <a:cubicBezTo>
                    <a:pt x="1588" y="0"/>
                    <a:pt x="1561" y="10"/>
                    <a:pt x="1535" y="33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6"/>
                    <a:pt x="163" y="1426"/>
                  </a:cubicBezTo>
                  <a:cubicBezTo>
                    <a:pt x="183" y="1426"/>
                    <a:pt x="205" y="1419"/>
                    <a:pt x="227" y="1403"/>
                  </a:cubicBezTo>
                  <a:cubicBezTo>
                    <a:pt x="715" y="1056"/>
                    <a:pt x="1183" y="682"/>
                    <a:pt x="1627" y="279"/>
                  </a:cubicBezTo>
                  <a:cubicBezTo>
                    <a:pt x="1834" y="482"/>
                    <a:pt x="2041" y="687"/>
                    <a:pt x="2250" y="892"/>
                  </a:cubicBezTo>
                  <a:cubicBezTo>
                    <a:pt x="2466" y="1105"/>
                    <a:pt x="2673" y="1343"/>
                    <a:pt x="2930" y="1507"/>
                  </a:cubicBezTo>
                  <a:cubicBezTo>
                    <a:pt x="2951" y="1521"/>
                    <a:pt x="2972" y="1527"/>
                    <a:pt x="2992" y="1527"/>
                  </a:cubicBezTo>
                  <a:cubicBezTo>
                    <a:pt x="3095" y="1527"/>
                    <a:pt x="3163" y="1367"/>
                    <a:pt x="3053" y="1297"/>
                  </a:cubicBezTo>
                  <a:cubicBezTo>
                    <a:pt x="2814" y="1146"/>
                    <a:pt x="2621" y="916"/>
                    <a:pt x="2421" y="721"/>
                  </a:cubicBezTo>
                  <a:cubicBezTo>
                    <a:pt x="2194" y="497"/>
                    <a:pt x="1966" y="273"/>
                    <a:pt x="1741" y="49"/>
                  </a:cubicBezTo>
                  <a:cubicBezTo>
                    <a:pt x="1720" y="31"/>
                    <a:pt x="1698" y="20"/>
                    <a:pt x="1675" y="16"/>
                  </a:cubicBezTo>
                  <a:cubicBezTo>
                    <a:pt x="1657" y="6"/>
                    <a:pt x="1637" y="0"/>
                    <a:pt x="1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1"/>
            <p:cNvSpPr/>
            <p:nvPr/>
          </p:nvSpPr>
          <p:spPr>
            <a:xfrm>
              <a:off x="452118" y="3468093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0"/>
                  </a:moveTo>
                  <a:cubicBezTo>
                    <a:pt x="1482" y="0"/>
                    <a:pt x="1454" y="12"/>
                    <a:pt x="1431" y="41"/>
                  </a:cubicBezTo>
                  <a:cubicBezTo>
                    <a:pt x="1060" y="496"/>
                    <a:pt x="555" y="835"/>
                    <a:pt x="96" y="1195"/>
                  </a:cubicBezTo>
                  <a:cubicBezTo>
                    <a:pt x="0" y="1272"/>
                    <a:pt x="88" y="1395"/>
                    <a:pt x="188" y="1395"/>
                  </a:cubicBezTo>
                  <a:cubicBezTo>
                    <a:pt x="215" y="1395"/>
                    <a:pt x="242" y="1387"/>
                    <a:pt x="268" y="1367"/>
                  </a:cubicBezTo>
                  <a:cubicBezTo>
                    <a:pt x="708" y="1022"/>
                    <a:pt x="1191" y="694"/>
                    <a:pt x="1558" y="265"/>
                  </a:cubicBezTo>
                  <a:cubicBezTo>
                    <a:pt x="1990" y="651"/>
                    <a:pt x="2414" y="1048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5"/>
                  </a:cubicBezTo>
                  <a:cubicBezTo>
                    <a:pt x="2572" y="863"/>
                    <a:pt x="2136" y="455"/>
                    <a:pt x="1688" y="56"/>
                  </a:cubicBezTo>
                  <a:cubicBezTo>
                    <a:pt x="1663" y="34"/>
                    <a:pt x="1635" y="25"/>
                    <a:pt x="1608" y="25"/>
                  </a:cubicBezTo>
                  <a:cubicBezTo>
                    <a:pt x="1599" y="25"/>
                    <a:pt x="1589" y="26"/>
                    <a:pt x="1580" y="28"/>
                  </a:cubicBezTo>
                  <a:cubicBezTo>
                    <a:pt x="1559" y="11"/>
                    <a:pt x="1534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1"/>
            <p:cNvSpPr/>
            <p:nvPr/>
          </p:nvSpPr>
          <p:spPr>
            <a:xfrm>
              <a:off x="473234" y="370263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7"/>
                  </a:cubicBezTo>
                  <a:cubicBezTo>
                    <a:pt x="1360" y="363"/>
                    <a:pt x="1354" y="394"/>
                    <a:pt x="1365" y="432"/>
                  </a:cubicBezTo>
                  <a:cubicBezTo>
                    <a:pt x="1382" y="490"/>
                    <a:pt x="1401" y="547"/>
                    <a:pt x="1417" y="607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8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9"/>
                  </a:moveTo>
                  <a:cubicBezTo>
                    <a:pt x="496" y="1189"/>
                    <a:pt x="496" y="1196"/>
                    <a:pt x="496" y="1206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9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3"/>
                    <a:pt x="372" y="1439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80"/>
                  </a:move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5"/>
                    <a:pt x="2042" y="1821"/>
                    <a:pt x="2035" y="1828"/>
                  </a:cubicBezTo>
                  <a:cubicBezTo>
                    <a:pt x="2001" y="1713"/>
                    <a:pt x="1966" y="1595"/>
                    <a:pt x="1932" y="1480"/>
                  </a:cubicBezTo>
                  <a:close/>
                  <a:moveTo>
                    <a:pt x="733" y="1798"/>
                  </a:moveTo>
                  <a:cubicBezTo>
                    <a:pt x="746" y="1823"/>
                    <a:pt x="757" y="1849"/>
                    <a:pt x="771" y="1873"/>
                  </a:cubicBezTo>
                  <a:cubicBezTo>
                    <a:pt x="750" y="1851"/>
                    <a:pt x="730" y="1828"/>
                    <a:pt x="709" y="1808"/>
                  </a:cubicBezTo>
                  <a:cubicBezTo>
                    <a:pt x="718" y="1806"/>
                    <a:pt x="726" y="1802"/>
                    <a:pt x="733" y="1798"/>
                  </a:cubicBezTo>
                  <a:close/>
                  <a:moveTo>
                    <a:pt x="1302" y="2375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6"/>
                    <a:pt x="1326" y="2492"/>
                  </a:cubicBezTo>
                  <a:cubicBezTo>
                    <a:pt x="1306" y="2468"/>
                    <a:pt x="1283" y="2444"/>
                    <a:pt x="1263" y="2421"/>
                  </a:cubicBezTo>
                  <a:cubicBezTo>
                    <a:pt x="1278" y="2408"/>
                    <a:pt x="1291" y="2393"/>
                    <a:pt x="1302" y="2375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1"/>
                    <a:pt x="946" y="365"/>
                    <a:pt x="785" y="531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0"/>
                    <a:pt x="267" y="1068"/>
                    <a:pt x="47" y="1295"/>
                  </a:cubicBezTo>
                  <a:cubicBezTo>
                    <a:pt x="2" y="1343"/>
                    <a:pt x="1" y="1418"/>
                    <a:pt x="47" y="1467"/>
                  </a:cubicBezTo>
                  <a:cubicBezTo>
                    <a:pt x="457" y="1882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4"/>
                    <a:pt x="1403" y="2751"/>
                  </a:cubicBezTo>
                  <a:cubicBezTo>
                    <a:pt x="1837" y="2341"/>
                    <a:pt x="2275" y="1933"/>
                    <a:pt x="2715" y="1530"/>
                  </a:cubicBezTo>
                  <a:cubicBezTo>
                    <a:pt x="2732" y="1513"/>
                    <a:pt x="2743" y="1496"/>
                    <a:pt x="2749" y="1478"/>
                  </a:cubicBezTo>
                  <a:cubicBezTo>
                    <a:pt x="2786" y="1435"/>
                    <a:pt x="2793" y="1373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1"/>
            <p:cNvSpPr/>
            <p:nvPr/>
          </p:nvSpPr>
          <p:spPr>
            <a:xfrm>
              <a:off x="554960" y="3784356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3"/>
                    <a:pt x="806" y="162"/>
                    <a:pt x="799" y="162"/>
                  </a:cubicBezTo>
                  <a:cubicBezTo>
                    <a:pt x="802" y="158"/>
                    <a:pt x="806" y="154"/>
                    <a:pt x="810" y="152"/>
                  </a:cubicBezTo>
                  <a:close/>
                  <a:moveTo>
                    <a:pt x="232" y="723"/>
                  </a:moveTo>
                  <a:cubicBezTo>
                    <a:pt x="236" y="725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5"/>
                    <a:pt x="232" y="723"/>
                  </a:cubicBezTo>
                  <a:close/>
                  <a:moveTo>
                    <a:pt x="159" y="887"/>
                  </a:moveTo>
                  <a:lnTo>
                    <a:pt x="159" y="887"/>
                  </a:lnTo>
                  <a:cubicBezTo>
                    <a:pt x="209" y="932"/>
                    <a:pt x="258" y="978"/>
                    <a:pt x="308" y="1023"/>
                  </a:cubicBezTo>
                  <a:cubicBezTo>
                    <a:pt x="323" y="1042"/>
                    <a:pt x="340" y="1060"/>
                    <a:pt x="355" y="1077"/>
                  </a:cubicBezTo>
                  <a:cubicBezTo>
                    <a:pt x="280" y="1014"/>
                    <a:pt x="196" y="939"/>
                    <a:pt x="159" y="887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5"/>
                  </a:cubicBezTo>
                  <a:cubicBezTo>
                    <a:pt x="886" y="596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7"/>
                    <a:pt x="754" y="1092"/>
                  </a:cubicBezTo>
                  <a:cubicBezTo>
                    <a:pt x="664" y="1014"/>
                    <a:pt x="580" y="928"/>
                    <a:pt x="502" y="836"/>
                  </a:cubicBezTo>
                  <a:cubicBezTo>
                    <a:pt x="597" y="730"/>
                    <a:pt x="690" y="622"/>
                    <a:pt x="786" y="516"/>
                  </a:cubicBezTo>
                  <a:cubicBezTo>
                    <a:pt x="791" y="510"/>
                    <a:pt x="797" y="503"/>
                    <a:pt x="800" y="495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8"/>
                    <a:pt x="806" y="1325"/>
                    <a:pt x="800" y="1334"/>
                  </a:cubicBezTo>
                  <a:cubicBezTo>
                    <a:pt x="795" y="1329"/>
                    <a:pt x="789" y="1325"/>
                    <a:pt x="784" y="1319"/>
                  </a:cubicBezTo>
                  <a:cubicBezTo>
                    <a:pt x="791" y="1316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2"/>
                    <a:pt x="746" y="48"/>
                  </a:cubicBezTo>
                  <a:cubicBezTo>
                    <a:pt x="743" y="50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5"/>
                  </a:cubicBezTo>
                  <a:cubicBezTo>
                    <a:pt x="241" y="540"/>
                    <a:pt x="180" y="609"/>
                    <a:pt x="116" y="676"/>
                  </a:cubicBezTo>
                  <a:cubicBezTo>
                    <a:pt x="79" y="719"/>
                    <a:pt x="4" y="779"/>
                    <a:pt x="3" y="842"/>
                  </a:cubicBezTo>
                  <a:cubicBezTo>
                    <a:pt x="1" y="896"/>
                    <a:pt x="16" y="926"/>
                    <a:pt x="53" y="961"/>
                  </a:cubicBezTo>
                  <a:cubicBezTo>
                    <a:pt x="133" y="1042"/>
                    <a:pt x="223" y="1112"/>
                    <a:pt x="306" y="1187"/>
                  </a:cubicBezTo>
                  <a:cubicBezTo>
                    <a:pt x="463" y="1327"/>
                    <a:pt x="620" y="1465"/>
                    <a:pt x="776" y="1605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5"/>
                  </a:cubicBezTo>
                  <a:cubicBezTo>
                    <a:pt x="1099" y="1385"/>
                    <a:pt x="1337" y="1165"/>
                    <a:pt x="1576" y="945"/>
                  </a:cubicBezTo>
                  <a:cubicBezTo>
                    <a:pt x="1589" y="941"/>
                    <a:pt x="1600" y="932"/>
                    <a:pt x="1606" y="917"/>
                  </a:cubicBezTo>
                  <a:cubicBezTo>
                    <a:pt x="1608" y="917"/>
                    <a:pt x="1608" y="917"/>
                    <a:pt x="1610" y="915"/>
                  </a:cubicBezTo>
                  <a:cubicBezTo>
                    <a:pt x="1632" y="894"/>
                    <a:pt x="1632" y="868"/>
                    <a:pt x="1621" y="848"/>
                  </a:cubicBezTo>
                  <a:cubicBezTo>
                    <a:pt x="1615" y="713"/>
                    <a:pt x="1427" y="589"/>
                    <a:pt x="1347" y="508"/>
                  </a:cubicBezTo>
                  <a:cubicBezTo>
                    <a:pt x="1179" y="344"/>
                    <a:pt x="1013" y="182"/>
                    <a:pt x="847" y="18"/>
                  </a:cubicBezTo>
                  <a:cubicBezTo>
                    <a:pt x="835" y="6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1"/>
            <p:cNvSpPr/>
            <p:nvPr/>
          </p:nvSpPr>
          <p:spPr>
            <a:xfrm>
              <a:off x="622661" y="3857861"/>
              <a:ext cx="122669" cy="116383"/>
            </a:xfrm>
            <a:custGeom>
              <a:avLst/>
              <a:gdLst/>
              <a:ahLst/>
              <a:cxnLst/>
              <a:rect l="l" t="t" r="r" b="b"/>
              <a:pathLst>
                <a:path w="761" h="722" extrusionOk="0">
                  <a:moveTo>
                    <a:pt x="392" y="185"/>
                  </a:moveTo>
                  <a:cubicBezTo>
                    <a:pt x="397" y="190"/>
                    <a:pt x="403" y="196"/>
                    <a:pt x="408" y="203"/>
                  </a:cubicBezTo>
                  <a:cubicBezTo>
                    <a:pt x="397" y="207"/>
                    <a:pt x="386" y="211"/>
                    <a:pt x="375" y="215"/>
                  </a:cubicBezTo>
                  <a:cubicBezTo>
                    <a:pt x="380" y="205"/>
                    <a:pt x="386" y="194"/>
                    <a:pt x="392" y="185"/>
                  </a:cubicBezTo>
                  <a:close/>
                  <a:moveTo>
                    <a:pt x="492" y="297"/>
                  </a:moveTo>
                  <a:cubicBezTo>
                    <a:pt x="494" y="298"/>
                    <a:pt x="496" y="300"/>
                    <a:pt x="498" y="302"/>
                  </a:cubicBezTo>
                  <a:cubicBezTo>
                    <a:pt x="492" y="304"/>
                    <a:pt x="489" y="306"/>
                    <a:pt x="483" y="306"/>
                  </a:cubicBezTo>
                  <a:cubicBezTo>
                    <a:pt x="487" y="304"/>
                    <a:pt x="489" y="300"/>
                    <a:pt x="492" y="297"/>
                  </a:cubicBezTo>
                  <a:close/>
                  <a:moveTo>
                    <a:pt x="591" y="405"/>
                  </a:moveTo>
                  <a:lnTo>
                    <a:pt x="600" y="414"/>
                  </a:lnTo>
                  <a:cubicBezTo>
                    <a:pt x="599" y="413"/>
                    <a:pt x="597" y="412"/>
                    <a:pt x="594" y="412"/>
                  </a:cubicBezTo>
                  <a:cubicBezTo>
                    <a:pt x="590" y="412"/>
                    <a:pt x="584" y="415"/>
                    <a:pt x="578" y="420"/>
                  </a:cubicBezTo>
                  <a:cubicBezTo>
                    <a:pt x="582" y="414"/>
                    <a:pt x="587" y="410"/>
                    <a:pt x="591" y="405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4"/>
                    <a:pt x="360" y="483"/>
                  </a:cubicBezTo>
                  <a:cubicBezTo>
                    <a:pt x="356" y="477"/>
                    <a:pt x="353" y="472"/>
                    <a:pt x="349" y="466"/>
                  </a:cubicBezTo>
                  <a:cubicBezTo>
                    <a:pt x="358" y="463"/>
                    <a:pt x="369" y="461"/>
                    <a:pt x="380" y="459"/>
                  </a:cubicBezTo>
                  <a:close/>
                  <a:moveTo>
                    <a:pt x="392" y="1"/>
                  </a:moveTo>
                  <a:cubicBezTo>
                    <a:pt x="386" y="1"/>
                    <a:pt x="379" y="2"/>
                    <a:pt x="373" y="4"/>
                  </a:cubicBezTo>
                  <a:cubicBezTo>
                    <a:pt x="220" y="60"/>
                    <a:pt x="181" y="235"/>
                    <a:pt x="37" y="298"/>
                  </a:cubicBezTo>
                  <a:cubicBezTo>
                    <a:pt x="0" y="315"/>
                    <a:pt x="2" y="367"/>
                    <a:pt x="26" y="394"/>
                  </a:cubicBezTo>
                  <a:cubicBezTo>
                    <a:pt x="78" y="451"/>
                    <a:pt x="131" y="511"/>
                    <a:pt x="183" y="569"/>
                  </a:cubicBezTo>
                  <a:cubicBezTo>
                    <a:pt x="222" y="614"/>
                    <a:pt x="274" y="699"/>
                    <a:pt x="332" y="716"/>
                  </a:cubicBezTo>
                  <a:cubicBezTo>
                    <a:pt x="346" y="720"/>
                    <a:pt x="360" y="722"/>
                    <a:pt x="373" y="722"/>
                  </a:cubicBezTo>
                  <a:cubicBezTo>
                    <a:pt x="463" y="722"/>
                    <a:pt x="526" y="636"/>
                    <a:pt x="591" y="576"/>
                  </a:cubicBezTo>
                  <a:cubicBezTo>
                    <a:pt x="647" y="524"/>
                    <a:pt x="761" y="448"/>
                    <a:pt x="709" y="358"/>
                  </a:cubicBezTo>
                  <a:cubicBezTo>
                    <a:pt x="647" y="252"/>
                    <a:pt x="537" y="157"/>
                    <a:pt x="449" y="67"/>
                  </a:cubicBezTo>
                  <a:cubicBezTo>
                    <a:pt x="451" y="34"/>
                    <a:pt x="426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" name="Google Shape;1349;p11"/>
          <p:cNvGrpSpPr/>
          <p:nvPr/>
        </p:nvGrpSpPr>
        <p:grpSpPr>
          <a:xfrm rot="10800000" flipH="1">
            <a:off x="-12" y="1585062"/>
            <a:ext cx="423798" cy="3158837"/>
            <a:chOff x="434225" y="628490"/>
            <a:chExt cx="516952" cy="3852710"/>
          </a:xfrm>
        </p:grpSpPr>
        <p:sp>
          <p:nvSpPr>
            <p:cNvPr id="1350" name="Google Shape;1350;p11"/>
            <p:cNvSpPr/>
            <p:nvPr/>
          </p:nvSpPr>
          <p:spPr>
            <a:xfrm>
              <a:off x="449538" y="1427693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4"/>
                  </a:moveTo>
                  <a:cubicBezTo>
                    <a:pt x="2780" y="254"/>
                    <a:pt x="2767" y="315"/>
                    <a:pt x="2760" y="377"/>
                  </a:cubicBezTo>
                  <a:cubicBezTo>
                    <a:pt x="2752" y="332"/>
                    <a:pt x="2743" y="285"/>
                    <a:pt x="2733" y="239"/>
                  </a:cubicBezTo>
                  <a:cubicBezTo>
                    <a:pt x="2754" y="224"/>
                    <a:pt x="2776" y="207"/>
                    <a:pt x="2799" y="194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90"/>
                    <a:pt x="202" y="407"/>
                    <a:pt x="235" y="425"/>
                  </a:cubicBezTo>
                  <a:cubicBezTo>
                    <a:pt x="203" y="427"/>
                    <a:pt x="170" y="433"/>
                    <a:pt x="138" y="440"/>
                  </a:cubicBezTo>
                  <a:cubicBezTo>
                    <a:pt x="136" y="420"/>
                    <a:pt x="134" y="399"/>
                    <a:pt x="133" y="379"/>
                  </a:cubicBezTo>
                  <a:close/>
                  <a:moveTo>
                    <a:pt x="2625" y="326"/>
                  </a:moveTo>
                  <a:cubicBezTo>
                    <a:pt x="2635" y="377"/>
                    <a:pt x="2644" y="425"/>
                    <a:pt x="2655" y="474"/>
                  </a:cubicBezTo>
                  <a:cubicBezTo>
                    <a:pt x="2635" y="435"/>
                    <a:pt x="2614" y="395"/>
                    <a:pt x="2594" y="356"/>
                  </a:cubicBezTo>
                  <a:cubicBezTo>
                    <a:pt x="2605" y="347"/>
                    <a:pt x="2616" y="338"/>
                    <a:pt x="2625" y="326"/>
                  </a:cubicBezTo>
                  <a:close/>
                  <a:moveTo>
                    <a:pt x="2493" y="455"/>
                  </a:moveTo>
                  <a:cubicBezTo>
                    <a:pt x="2499" y="472"/>
                    <a:pt x="2506" y="489"/>
                    <a:pt x="2513" y="505"/>
                  </a:cubicBezTo>
                  <a:cubicBezTo>
                    <a:pt x="2508" y="500"/>
                    <a:pt x="2502" y="496"/>
                    <a:pt x="2499" y="492"/>
                  </a:cubicBezTo>
                  <a:cubicBezTo>
                    <a:pt x="2489" y="486"/>
                    <a:pt x="2480" y="483"/>
                    <a:pt x="2471" y="483"/>
                  </a:cubicBezTo>
                  <a:cubicBezTo>
                    <a:pt x="2469" y="483"/>
                    <a:pt x="2467" y="483"/>
                    <a:pt x="2465" y="483"/>
                  </a:cubicBezTo>
                  <a:cubicBezTo>
                    <a:pt x="2474" y="474"/>
                    <a:pt x="2484" y="464"/>
                    <a:pt x="2493" y="455"/>
                  </a:cubicBezTo>
                  <a:close/>
                  <a:moveTo>
                    <a:pt x="414" y="517"/>
                  </a:moveTo>
                  <a:cubicBezTo>
                    <a:pt x="425" y="522"/>
                    <a:pt x="437" y="528"/>
                    <a:pt x="448" y="533"/>
                  </a:cubicBezTo>
                  <a:cubicBezTo>
                    <a:pt x="405" y="556"/>
                    <a:pt x="360" y="578"/>
                    <a:pt x="317" y="599"/>
                  </a:cubicBezTo>
                  <a:cubicBezTo>
                    <a:pt x="340" y="576"/>
                    <a:pt x="366" y="556"/>
                    <a:pt x="394" y="537"/>
                  </a:cubicBezTo>
                  <a:cubicBezTo>
                    <a:pt x="403" y="531"/>
                    <a:pt x="409" y="524"/>
                    <a:pt x="414" y="517"/>
                  </a:cubicBezTo>
                  <a:close/>
                  <a:moveTo>
                    <a:pt x="2879" y="392"/>
                  </a:moveTo>
                  <a:cubicBezTo>
                    <a:pt x="2883" y="483"/>
                    <a:pt x="2888" y="574"/>
                    <a:pt x="2894" y="666"/>
                  </a:cubicBezTo>
                  <a:cubicBezTo>
                    <a:pt x="2871" y="576"/>
                    <a:pt x="2868" y="483"/>
                    <a:pt x="2879" y="392"/>
                  </a:cubicBezTo>
                  <a:close/>
                  <a:moveTo>
                    <a:pt x="466" y="705"/>
                  </a:moveTo>
                  <a:cubicBezTo>
                    <a:pt x="468" y="707"/>
                    <a:pt x="468" y="707"/>
                    <a:pt x="468" y="709"/>
                  </a:cubicBezTo>
                  <a:cubicBezTo>
                    <a:pt x="466" y="709"/>
                    <a:pt x="464" y="710"/>
                    <a:pt x="461" y="712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3"/>
                  </a:moveTo>
                  <a:cubicBezTo>
                    <a:pt x="2334" y="664"/>
                    <a:pt x="2359" y="684"/>
                    <a:pt x="2383" y="705"/>
                  </a:cubicBezTo>
                  <a:cubicBezTo>
                    <a:pt x="2387" y="714"/>
                    <a:pt x="2390" y="724"/>
                    <a:pt x="2398" y="731"/>
                  </a:cubicBezTo>
                  <a:cubicBezTo>
                    <a:pt x="2415" y="750"/>
                    <a:pt x="2433" y="761"/>
                    <a:pt x="2454" y="765"/>
                  </a:cubicBezTo>
                  <a:cubicBezTo>
                    <a:pt x="2486" y="794"/>
                    <a:pt x="2515" y="822"/>
                    <a:pt x="2547" y="852"/>
                  </a:cubicBezTo>
                  <a:cubicBezTo>
                    <a:pt x="2463" y="787"/>
                    <a:pt x="2379" y="722"/>
                    <a:pt x="2297" y="656"/>
                  </a:cubicBezTo>
                  <a:cubicBezTo>
                    <a:pt x="2301" y="651"/>
                    <a:pt x="2305" y="647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3"/>
                    <a:pt x="547" y="878"/>
                    <a:pt x="494" y="914"/>
                  </a:cubicBezTo>
                  <a:cubicBezTo>
                    <a:pt x="545" y="875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6"/>
                    <a:pt x="230" y="1046"/>
                  </a:cubicBezTo>
                  <a:cubicBezTo>
                    <a:pt x="230" y="1048"/>
                    <a:pt x="228" y="1050"/>
                    <a:pt x="226" y="1052"/>
                  </a:cubicBezTo>
                  <a:cubicBezTo>
                    <a:pt x="226" y="1050"/>
                    <a:pt x="226" y="1046"/>
                    <a:pt x="226" y="1044"/>
                  </a:cubicBezTo>
                  <a:close/>
                  <a:moveTo>
                    <a:pt x="2894" y="1098"/>
                  </a:moveTo>
                  <a:cubicBezTo>
                    <a:pt x="2903" y="1111"/>
                    <a:pt x="2912" y="1124"/>
                    <a:pt x="2920" y="1136"/>
                  </a:cubicBezTo>
                  <a:cubicBezTo>
                    <a:pt x="2909" y="1130"/>
                    <a:pt x="2898" y="1124"/>
                    <a:pt x="2884" y="1117"/>
                  </a:cubicBezTo>
                  <a:cubicBezTo>
                    <a:pt x="2888" y="1111"/>
                    <a:pt x="2892" y="1104"/>
                    <a:pt x="2894" y="1098"/>
                  </a:cubicBezTo>
                  <a:close/>
                  <a:moveTo>
                    <a:pt x="2914" y="1"/>
                  </a:moveTo>
                  <a:cubicBezTo>
                    <a:pt x="2904" y="1"/>
                    <a:pt x="2894" y="3"/>
                    <a:pt x="2884" y="8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21"/>
                  </a:cubicBezTo>
                  <a:cubicBezTo>
                    <a:pt x="2400" y="373"/>
                    <a:pt x="2348" y="429"/>
                    <a:pt x="2295" y="485"/>
                  </a:cubicBezTo>
                  <a:cubicBezTo>
                    <a:pt x="2293" y="483"/>
                    <a:pt x="2293" y="483"/>
                    <a:pt x="2292" y="483"/>
                  </a:cubicBez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9"/>
                  </a:cubicBezTo>
                  <a:cubicBezTo>
                    <a:pt x="2202" y="580"/>
                    <a:pt x="2182" y="599"/>
                    <a:pt x="2163" y="619"/>
                  </a:cubicBezTo>
                  <a:cubicBezTo>
                    <a:pt x="2141" y="640"/>
                    <a:pt x="2137" y="684"/>
                    <a:pt x="2163" y="705"/>
                  </a:cubicBezTo>
                  <a:cubicBezTo>
                    <a:pt x="2314" y="822"/>
                    <a:pt x="2465" y="942"/>
                    <a:pt x="2616" y="1061"/>
                  </a:cubicBezTo>
                  <a:cubicBezTo>
                    <a:pt x="2728" y="1149"/>
                    <a:pt x="2836" y="1253"/>
                    <a:pt x="2978" y="1287"/>
                  </a:cubicBezTo>
                  <a:cubicBezTo>
                    <a:pt x="2982" y="1287"/>
                    <a:pt x="2986" y="1288"/>
                    <a:pt x="2991" y="1288"/>
                  </a:cubicBezTo>
                  <a:cubicBezTo>
                    <a:pt x="3024" y="1288"/>
                    <a:pt x="3057" y="1263"/>
                    <a:pt x="3054" y="1227"/>
                  </a:cubicBezTo>
                  <a:cubicBezTo>
                    <a:pt x="3026" y="850"/>
                    <a:pt x="2998" y="474"/>
                    <a:pt x="2987" y="95"/>
                  </a:cubicBezTo>
                  <a:cubicBezTo>
                    <a:pt x="2987" y="78"/>
                    <a:pt x="2983" y="67"/>
                    <a:pt x="2974" y="58"/>
                  </a:cubicBezTo>
                  <a:cubicBezTo>
                    <a:pt x="2974" y="26"/>
                    <a:pt x="2947" y="1"/>
                    <a:pt x="2914" y="1"/>
                  </a:cubicBezTo>
                  <a:close/>
                  <a:moveTo>
                    <a:pt x="89" y="251"/>
                  </a:moveTo>
                  <a:cubicBezTo>
                    <a:pt x="80" y="251"/>
                    <a:pt x="72" y="251"/>
                    <a:pt x="64" y="252"/>
                  </a:cubicBezTo>
                  <a:cubicBezTo>
                    <a:pt x="34" y="254"/>
                    <a:pt x="0" y="276"/>
                    <a:pt x="4" y="311"/>
                  </a:cubicBezTo>
                  <a:cubicBezTo>
                    <a:pt x="6" y="328"/>
                    <a:pt x="8" y="347"/>
                    <a:pt x="10" y="364"/>
                  </a:cubicBezTo>
                  <a:cubicBezTo>
                    <a:pt x="8" y="371"/>
                    <a:pt x="8" y="379"/>
                    <a:pt x="8" y="386"/>
                  </a:cubicBezTo>
                  <a:cubicBezTo>
                    <a:pt x="11" y="407"/>
                    <a:pt x="15" y="427"/>
                    <a:pt x="17" y="448"/>
                  </a:cubicBezTo>
                  <a:cubicBezTo>
                    <a:pt x="41" y="720"/>
                    <a:pt x="51" y="994"/>
                    <a:pt x="45" y="1268"/>
                  </a:cubicBezTo>
                  <a:cubicBezTo>
                    <a:pt x="44" y="1302"/>
                    <a:pt x="75" y="1328"/>
                    <a:pt x="107" y="1328"/>
                  </a:cubicBezTo>
                  <a:cubicBezTo>
                    <a:pt x="117" y="1328"/>
                    <a:pt x="127" y="1325"/>
                    <a:pt x="136" y="1320"/>
                  </a:cubicBezTo>
                  <a:cubicBezTo>
                    <a:pt x="155" y="1309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8"/>
                  </a:cubicBezTo>
                  <a:cubicBezTo>
                    <a:pt x="453" y="1082"/>
                    <a:pt x="688" y="919"/>
                    <a:pt x="940" y="781"/>
                  </a:cubicBezTo>
                  <a:cubicBezTo>
                    <a:pt x="981" y="757"/>
                    <a:pt x="977" y="699"/>
                    <a:pt x="940" y="675"/>
                  </a:cubicBezTo>
                  <a:cubicBezTo>
                    <a:pt x="789" y="582"/>
                    <a:pt x="636" y="494"/>
                    <a:pt x="479" y="414"/>
                  </a:cubicBezTo>
                  <a:cubicBezTo>
                    <a:pt x="371" y="356"/>
                    <a:pt x="221" y="251"/>
                    <a:pt x="89" y="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1"/>
            <p:cNvSpPr/>
            <p:nvPr/>
          </p:nvSpPr>
          <p:spPr>
            <a:xfrm>
              <a:off x="450989" y="1180581"/>
              <a:ext cx="491000" cy="259524"/>
            </a:xfrm>
            <a:custGeom>
              <a:avLst/>
              <a:gdLst/>
              <a:ahLst/>
              <a:cxnLst/>
              <a:rect l="l" t="t" r="r" b="b"/>
              <a:pathLst>
                <a:path w="3046" h="1610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5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4"/>
                  </a:cubicBezTo>
                  <a:cubicBezTo>
                    <a:pt x="227" y="167"/>
                    <a:pt x="199" y="156"/>
                    <a:pt x="171" y="156"/>
                  </a:cubicBezTo>
                  <a:cubicBezTo>
                    <a:pt x="82" y="156"/>
                    <a:pt x="1" y="277"/>
                    <a:pt x="81" y="364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1"/>
                    <a:pt x="1114" y="1313"/>
                  </a:cubicBezTo>
                  <a:cubicBezTo>
                    <a:pt x="1209" y="1416"/>
                    <a:pt x="1300" y="1518"/>
                    <a:pt x="1421" y="1591"/>
                  </a:cubicBezTo>
                  <a:cubicBezTo>
                    <a:pt x="1443" y="1605"/>
                    <a:pt x="1464" y="1610"/>
                    <a:pt x="1483" y="1610"/>
                  </a:cubicBezTo>
                  <a:cubicBezTo>
                    <a:pt x="1495" y="1610"/>
                    <a:pt x="1507" y="1608"/>
                    <a:pt x="1518" y="1604"/>
                  </a:cubicBezTo>
                  <a:cubicBezTo>
                    <a:pt x="1542" y="1600"/>
                    <a:pt x="1567" y="1591"/>
                    <a:pt x="1589" y="1569"/>
                  </a:cubicBezTo>
                  <a:cubicBezTo>
                    <a:pt x="2042" y="1112"/>
                    <a:pt x="2499" y="657"/>
                    <a:pt x="2959" y="208"/>
                  </a:cubicBezTo>
                  <a:cubicBezTo>
                    <a:pt x="3046" y="122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1"/>
            <p:cNvSpPr/>
            <p:nvPr/>
          </p:nvSpPr>
          <p:spPr>
            <a:xfrm>
              <a:off x="437932" y="1279555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2"/>
                    <a:pt x="2515" y="546"/>
                    <a:pt x="2278" y="774"/>
                  </a:cubicBezTo>
                  <a:cubicBezTo>
                    <a:pt x="2155" y="893"/>
                    <a:pt x="2024" y="1007"/>
                    <a:pt x="1894" y="1117"/>
                  </a:cubicBezTo>
                  <a:cubicBezTo>
                    <a:pt x="1797" y="1195"/>
                    <a:pt x="1678" y="1266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8"/>
                  </a:cubicBezTo>
                  <a:cubicBezTo>
                    <a:pt x="611" y="915"/>
                    <a:pt x="1092" y="1285"/>
                    <a:pt x="1575" y="1650"/>
                  </a:cubicBezTo>
                  <a:cubicBezTo>
                    <a:pt x="1597" y="1666"/>
                    <a:pt x="1619" y="1673"/>
                    <a:pt x="1639" y="1673"/>
                  </a:cubicBezTo>
                  <a:cubicBezTo>
                    <a:pt x="1680" y="1673"/>
                    <a:pt x="1715" y="1645"/>
                    <a:pt x="1733" y="1607"/>
                  </a:cubicBezTo>
                  <a:cubicBezTo>
                    <a:pt x="1748" y="1596"/>
                    <a:pt x="1763" y="1581"/>
                    <a:pt x="1773" y="1561"/>
                  </a:cubicBezTo>
                  <a:cubicBezTo>
                    <a:pt x="1829" y="1434"/>
                    <a:pt x="1993" y="1348"/>
                    <a:pt x="2097" y="1260"/>
                  </a:cubicBezTo>
                  <a:cubicBezTo>
                    <a:pt x="2218" y="1160"/>
                    <a:pt x="2336" y="1055"/>
                    <a:pt x="2449" y="945"/>
                  </a:cubicBezTo>
                  <a:cubicBezTo>
                    <a:pt x="2688" y="720"/>
                    <a:pt x="2908" y="474"/>
                    <a:pt x="3111" y="214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1"/>
            <p:cNvSpPr/>
            <p:nvPr/>
          </p:nvSpPr>
          <p:spPr>
            <a:xfrm>
              <a:off x="434386" y="743583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8" y="1"/>
                  </a:moveTo>
                  <a:cubicBezTo>
                    <a:pt x="1590" y="1"/>
                    <a:pt x="1561" y="11"/>
                    <a:pt x="1535" y="34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5"/>
                    <a:pt x="163" y="1425"/>
                  </a:cubicBezTo>
                  <a:cubicBezTo>
                    <a:pt x="183" y="1425"/>
                    <a:pt x="205" y="1418"/>
                    <a:pt x="227" y="1403"/>
                  </a:cubicBezTo>
                  <a:cubicBezTo>
                    <a:pt x="715" y="1056"/>
                    <a:pt x="1183" y="681"/>
                    <a:pt x="1627" y="278"/>
                  </a:cubicBezTo>
                  <a:cubicBezTo>
                    <a:pt x="1834" y="484"/>
                    <a:pt x="2041" y="687"/>
                    <a:pt x="2250" y="892"/>
                  </a:cubicBezTo>
                  <a:cubicBezTo>
                    <a:pt x="2466" y="1104"/>
                    <a:pt x="2673" y="1343"/>
                    <a:pt x="2930" y="1507"/>
                  </a:cubicBezTo>
                  <a:cubicBezTo>
                    <a:pt x="2951" y="1521"/>
                    <a:pt x="2973" y="1527"/>
                    <a:pt x="2992" y="1527"/>
                  </a:cubicBezTo>
                  <a:cubicBezTo>
                    <a:pt x="3095" y="1527"/>
                    <a:pt x="3162" y="1369"/>
                    <a:pt x="3053" y="1298"/>
                  </a:cubicBezTo>
                  <a:cubicBezTo>
                    <a:pt x="2814" y="1145"/>
                    <a:pt x="2621" y="918"/>
                    <a:pt x="2421" y="720"/>
                  </a:cubicBezTo>
                  <a:cubicBezTo>
                    <a:pt x="2194" y="497"/>
                    <a:pt x="1966" y="273"/>
                    <a:pt x="1741" y="51"/>
                  </a:cubicBezTo>
                  <a:cubicBezTo>
                    <a:pt x="1720" y="30"/>
                    <a:pt x="1698" y="19"/>
                    <a:pt x="1675" y="16"/>
                  </a:cubicBezTo>
                  <a:cubicBezTo>
                    <a:pt x="1658" y="6"/>
                    <a:pt x="1638" y="1"/>
                    <a:pt x="1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1"/>
            <p:cNvSpPr/>
            <p:nvPr/>
          </p:nvSpPr>
          <p:spPr>
            <a:xfrm>
              <a:off x="451956" y="628490"/>
              <a:ext cx="497448" cy="240664"/>
            </a:xfrm>
            <a:custGeom>
              <a:avLst/>
              <a:gdLst/>
              <a:ahLst/>
              <a:cxnLst/>
              <a:rect l="l" t="t" r="r" b="b"/>
              <a:pathLst>
                <a:path w="3086" h="1493" extrusionOk="0">
                  <a:moveTo>
                    <a:pt x="1510" y="1"/>
                  </a:moveTo>
                  <a:cubicBezTo>
                    <a:pt x="1483" y="1"/>
                    <a:pt x="1455" y="13"/>
                    <a:pt x="1432" y="42"/>
                  </a:cubicBezTo>
                  <a:cubicBezTo>
                    <a:pt x="1061" y="496"/>
                    <a:pt x="556" y="836"/>
                    <a:pt x="97" y="1198"/>
                  </a:cubicBezTo>
                  <a:cubicBezTo>
                    <a:pt x="1" y="1274"/>
                    <a:pt x="89" y="1397"/>
                    <a:pt x="190" y="1397"/>
                  </a:cubicBezTo>
                  <a:cubicBezTo>
                    <a:pt x="216" y="1397"/>
                    <a:pt x="244" y="1389"/>
                    <a:pt x="269" y="1369"/>
                  </a:cubicBezTo>
                  <a:cubicBezTo>
                    <a:pt x="709" y="1022"/>
                    <a:pt x="1192" y="694"/>
                    <a:pt x="1559" y="265"/>
                  </a:cubicBezTo>
                  <a:cubicBezTo>
                    <a:pt x="1991" y="653"/>
                    <a:pt x="2415" y="1050"/>
                    <a:pt x="2828" y="1457"/>
                  </a:cubicBezTo>
                  <a:cubicBezTo>
                    <a:pt x="2853" y="1482"/>
                    <a:pt x="2882" y="1492"/>
                    <a:pt x="2909" y="1492"/>
                  </a:cubicBezTo>
                  <a:cubicBezTo>
                    <a:pt x="3002" y="1492"/>
                    <a:pt x="3085" y="1370"/>
                    <a:pt x="3000" y="1285"/>
                  </a:cubicBezTo>
                  <a:cubicBezTo>
                    <a:pt x="2573" y="866"/>
                    <a:pt x="2137" y="455"/>
                    <a:pt x="1689" y="58"/>
                  </a:cubicBezTo>
                  <a:cubicBezTo>
                    <a:pt x="1664" y="35"/>
                    <a:pt x="1636" y="26"/>
                    <a:pt x="1609" y="26"/>
                  </a:cubicBezTo>
                  <a:cubicBezTo>
                    <a:pt x="1599" y="26"/>
                    <a:pt x="1590" y="27"/>
                    <a:pt x="1581" y="29"/>
                  </a:cubicBezTo>
                  <a:cubicBezTo>
                    <a:pt x="1560" y="11"/>
                    <a:pt x="1535" y="1"/>
                    <a:pt x="1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1"/>
            <p:cNvSpPr/>
            <p:nvPr/>
          </p:nvSpPr>
          <p:spPr>
            <a:xfrm>
              <a:off x="473234" y="86335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1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6"/>
                    <a:pt x="1294" y="352"/>
                  </a:cubicBezTo>
                  <a:cubicBezTo>
                    <a:pt x="1311" y="335"/>
                    <a:pt x="1328" y="317"/>
                    <a:pt x="1345" y="300"/>
                  </a:cubicBezTo>
                  <a:close/>
                  <a:moveTo>
                    <a:pt x="1086" y="568"/>
                  </a:moveTo>
                  <a:cubicBezTo>
                    <a:pt x="1134" y="772"/>
                    <a:pt x="1188" y="975"/>
                    <a:pt x="1244" y="1176"/>
                  </a:cubicBezTo>
                  <a:cubicBezTo>
                    <a:pt x="1170" y="1001"/>
                    <a:pt x="1089" y="829"/>
                    <a:pt x="991" y="667"/>
                  </a:cubicBezTo>
                  <a:cubicBezTo>
                    <a:pt x="1022" y="634"/>
                    <a:pt x="1054" y="602"/>
                    <a:pt x="1086" y="568"/>
                  </a:cubicBezTo>
                  <a:close/>
                  <a:moveTo>
                    <a:pt x="496" y="1178"/>
                  </a:moveTo>
                  <a:cubicBezTo>
                    <a:pt x="496" y="1187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1"/>
                    <a:pt x="323" y="1363"/>
                    <a:pt x="323" y="1364"/>
                  </a:cubicBezTo>
                  <a:cubicBezTo>
                    <a:pt x="347" y="1402"/>
                    <a:pt x="372" y="1439"/>
                    <a:pt x="394" y="1474"/>
                  </a:cubicBezTo>
                  <a:cubicBezTo>
                    <a:pt x="364" y="1443"/>
                    <a:pt x="332" y="1411"/>
                    <a:pt x="303" y="1379"/>
                  </a:cubicBezTo>
                  <a:cubicBezTo>
                    <a:pt x="308" y="1374"/>
                    <a:pt x="316" y="1366"/>
                    <a:pt x="321" y="1361"/>
                  </a:cubicBezTo>
                  <a:close/>
                  <a:moveTo>
                    <a:pt x="1932" y="1480"/>
                  </a:moveTo>
                  <a:cubicBezTo>
                    <a:pt x="1977" y="1586"/>
                    <a:pt x="2018" y="1696"/>
                    <a:pt x="2057" y="1806"/>
                  </a:cubicBezTo>
                  <a:cubicBezTo>
                    <a:pt x="2050" y="1814"/>
                    <a:pt x="2042" y="1819"/>
                    <a:pt x="2035" y="1827"/>
                  </a:cubicBezTo>
                  <a:cubicBezTo>
                    <a:pt x="2001" y="1711"/>
                    <a:pt x="1966" y="1596"/>
                    <a:pt x="1932" y="1480"/>
                  </a:cubicBezTo>
                  <a:close/>
                  <a:moveTo>
                    <a:pt x="733" y="1797"/>
                  </a:moveTo>
                  <a:cubicBezTo>
                    <a:pt x="746" y="1821"/>
                    <a:pt x="757" y="1847"/>
                    <a:pt x="771" y="1872"/>
                  </a:cubicBezTo>
                  <a:cubicBezTo>
                    <a:pt x="750" y="1849"/>
                    <a:pt x="730" y="1829"/>
                    <a:pt x="709" y="1806"/>
                  </a:cubicBezTo>
                  <a:cubicBezTo>
                    <a:pt x="718" y="1804"/>
                    <a:pt x="726" y="1801"/>
                    <a:pt x="733" y="1797"/>
                  </a:cubicBezTo>
                  <a:close/>
                  <a:moveTo>
                    <a:pt x="1302" y="2373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79"/>
                    <a:pt x="1332" y="2485"/>
                    <a:pt x="1326" y="2491"/>
                  </a:cubicBezTo>
                  <a:cubicBezTo>
                    <a:pt x="1306" y="2466"/>
                    <a:pt x="1283" y="2444"/>
                    <a:pt x="1263" y="2420"/>
                  </a:cubicBezTo>
                  <a:cubicBezTo>
                    <a:pt x="1278" y="2407"/>
                    <a:pt x="1291" y="2392"/>
                    <a:pt x="1302" y="2373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6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0"/>
                    <a:pt x="2275" y="1933"/>
                    <a:pt x="2715" y="1529"/>
                  </a:cubicBezTo>
                  <a:cubicBezTo>
                    <a:pt x="2732" y="1512"/>
                    <a:pt x="2743" y="1495"/>
                    <a:pt x="2749" y="1476"/>
                  </a:cubicBezTo>
                  <a:cubicBezTo>
                    <a:pt x="2786" y="1433"/>
                    <a:pt x="2793" y="1372"/>
                    <a:pt x="2737" y="1323"/>
                  </a:cubicBezTo>
                  <a:cubicBezTo>
                    <a:pt x="2268" y="930"/>
                    <a:pt x="1833" y="499"/>
                    <a:pt x="1434" y="35"/>
                  </a:cubicBezTo>
                  <a:cubicBezTo>
                    <a:pt x="1413" y="11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1"/>
            <p:cNvSpPr/>
            <p:nvPr/>
          </p:nvSpPr>
          <p:spPr>
            <a:xfrm>
              <a:off x="554960" y="944915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59"/>
                    <a:pt x="823" y="165"/>
                  </a:cubicBezTo>
                  <a:cubicBezTo>
                    <a:pt x="815" y="163"/>
                    <a:pt x="806" y="163"/>
                    <a:pt x="799" y="163"/>
                  </a:cubicBezTo>
                  <a:cubicBezTo>
                    <a:pt x="802" y="159"/>
                    <a:pt x="806" y="156"/>
                    <a:pt x="810" y="152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30"/>
                  </a:cubicBezTo>
                  <a:cubicBezTo>
                    <a:pt x="239" y="728"/>
                    <a:pt x="232" y="728"/>
                    <a:pt x="226" y="728"/>
                  </a:cubicBez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6"/>
                  </a:moveTo>
                  <a:lnTo>
                    <a:pt x="159" y="886"/>
                  </a:lnTo>
                  <a:cubicBezTo>
                    <a:pt x="209" y="933"/>
                    <a:pt x="258" y="978"/>
                    <a:pt x="308" y="1024"/>
                  </a:cubicBezTo>
                  <a:cubicBezTo>
                    <a:pt x="323" y="1043"/>
                    <a:pt x="340" y="1060"/>
                    <a:pt x="355" y="1078"/>
                  </a:cubicBezTo>
                  <a:cubicBezTo>
                    <a:pt x="280" y="1013"/>
                    <a:pt x="196" y="939"/>
                    <a:pt x="159" y="886"/>
                  </a:cubicBezTo>
                  <a:close/>
                  <a:moveTo>
                    <a:pt x="800" y="497"/>
                  </a:moveTo>
                  <a:cubicBezTo>
                    <a:pt x="819" y="508"/>
                    <a:pt x="838" y="528"/>
                    <a:pt x="856" y="555"/>
                  </a:cubicBezTo>
                  <a:cubicBezTo>
                    <a:pt x="886" y="596"/>
                    <a:pt x="918" y="635"/>
                    <a:pt x="950" y="674"/>
                  </a:cubicBezTo>
                  <a:cubicBezTo>
                    <a:pt x="985" y="717"/>
                    <a:pt x="1030" y="773"/>
                    <a:pt x="1082" y="804"/>
                  </a:cubicBezTo>
                  <a:cubicBezTo>
                    <a:pt x="974" y="899"/>
                    <a:pt x="864" y="996"/>
                    <a:pt x="754" y="1093"/>
                  </a:cubicBezTo>
                  <a:cubicBezTo>
                    <a:pt x="664" y="1013"/>
                    <a:pt x="580" y="927"/>
                    <a:pt x="502" y="836"/>
                  </a:cubicBezTo>
                  <a:cubicBezTo>
                    <a:pt x="597" y="730"/>
                    <a:pt x="690" y="622"/>
                    <a:pt x="786" y="515"/>
                  </a:cubicBezTo>
                  <a:cubicBezTo>
                    <a:pt x="791" y="510"/>
                    <a:pt x="797" y="502"/>
                    <a:pt x="800" y="497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7"/>
                    <a:pt x="806" y="1326"/>
                    <a:pt x="800" y="1334"/>
                  </a:cubicBezTo>
                  <a:cubicBezTo>
                    <a:pt x="795" y="1330"/>
                    <a:pt x="789" y="1325"/>
                    <a:pt x="784" y="1319"/>
                  </a:cubicBezTo>
                  <a:cubicBezTo>
                    <a:pt x="791" y="1315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51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4"/>
                  </a:cubicBezTo>
                  <a:cubicBezTo>
                    <a:pt x="241" y="542"/>
                    <a:pt x="180" y="609"/>
                    <a:pt x="116" y="676"/>
                  </a:cubicBezTo>
                  <a:cubicBezTo>
                    <a:pt x="79" y="719"/>
                    <a:pt x="4" y="780"/>
                    <a:pt x="3" y="844"/>
                  </a:cubicBezTo>
                  <a:cubicBezTo>
                    <a:pt x="1" y="896"/>
                    <a:pt x="16" y="926"/>
                    <a:pt x="53" y="963"/>
                  </a:cubicBezTo>
                  <a:cubicBezTo>
                    <a:pt x="133" y="1041"/>
                    <a:pt x="223" y="1112"/>
                    <a:pt x="306" y="1187"/>
                  </a:cubicBezTo>
                  <a:cubicBezTo>
                    <a:pt x="463" y="1326"/>
                    <a:pt x="620" y="1466"/>
                    <a:pt x="776" y="1604"/>
                  </a:cubicBezTo>
                  <a:cubicBezTo>
                    <a:pt x="789" y="1616"/>
                    <a:pt x="804" y="1622"/>
                    <a:pt x="819" y="1622"/>
                  </a:cubicBezTo>
                  <a:cubicBezTo>
                    <a:pt x="834" y="1622"/>
                    <a:pt x="849" y="1616"/>
                    <a:pt x="862" y="1604"/>
                  </a:cubicBezTo>
                  <a:cubicBezTo>
                    <a:pt x="1099" y="1384"/>
                    <a:pt x="1337" y="1166"/>
                    <a:pt x="1576" y="946"/>
                  </a:cubicBezTo>
                  <a:cubicBezTo>
                    <a:pt x="1589" y="940"/>
                    <a:pt x="1600" y="931"/>
                    <a:pt x="1606" y="918"/>
                  </a:cubicBezTo>
                  <a:cubicBezTo>
                    <a:pt x="1608" y="916"/>
                    <a:pt x="1608" y="916"/>
                    <a:pt x="1610" y="914"/>
                  </a:cubicBezTo>
                  <a:cubicBezTo>
                    <a:pt x="1632" y="894"/>
                    <a:pt x="1632" y="870"/>
                    <a:pt x="1621" y="849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6"/>
                    <a:pt x="1013" y="182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22661" y="1018420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0"/>
                    <a:pt x="403" y="197"/>
                    <a:pt x="408" y="203"/>
                  </a:cubicBezTo>
                  <a:cubicBezTo>
                    <a:pt x="397" y="207"/>
                    <a:pt x="386" y="210"/>
                    <a:pt x="375" y="214"/>
                  </a:cubicBezTo>
                  <a:cubicBezTo>
                    <a:pt x="380" y="205"/>
                    <a:pt x="386" y="194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0"/>
                    <a:pt x="498" y="304"/>
                  </a:cubicBezTo>
                  <a:cubicBezTo>
                    <a:pt x="492" y="304"/>
                    <a:pt x="489" y="306"/>
                    <a:pt x="483" y="307"/>
                  </a:cubicBezTo>
                  <a:cubicBezTo>
                    <a:pt x="487" y="304"/>
                    <a:pt x="489" y="300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8"/>
                  </a:moveTo>
                  <a:cubicBezTo>
                    <a:pt x="373" y="466"/>
                    <a:pt x="367" y="473"/>
                    <a:pt x="360" y="483"/>
                  </a:cubicBezTo>
                  <a:cubicBezTo>
                    <a:pt x="356" y="477"/>
                    <a:pt x="353" y="471"/>
                    <a:pt x="349" y="466"/>
                  </a:cubicBezTo>
                  <a:cubicBezTo>
                    <a:pt x="358" y="464"/>
                    <a:pt x="369" y="460"/>
                    <a:pt x="380" y="458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3"/>
                  </a:cubicBezTo>
                  <a:cubicBezTo>
                    <a:pt x="220" y="59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699"/>
                    <a:pt x="332" y="718"/>
                  </a:cubicBezTo>
                  <a:cubicBezTo>
                    <a:pt x="346" y="722"/>
                    <a:pt x="360" y="723"/>
                    <a:pt x="373" y="723"/>
                  </a:cubicBezTo>
                  <a:cubicBezTo>
                    <a:pt x="462" y="723"/>
                    <a:pt x="526" y="636"/>
                    <a:pt x="591" y="576"/>
                  </a:cubicBezTo>
                  <a:cubicBezTo>
                    <a:pt x="647" y="524"/>
                    <a:pt x="761" y="447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1"/>
            <p:cNvSpPr/>
            <p:nvPr/>
          </p:nvSpPr>
          <p:spPr>
            <a:xfrm>
              <a:off x="449538" y="2374227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3"/>
                  </a:moveTo>
                  <a:cubicBezTo>
                    <a:pt x="2780" y="253"/>
                    <a:pt x="2767" y="314"/>
                    <a:pt x="2760" y="376"/>
                  </a:cubicBezTo>
                  <a:cubicBezTo>
                    <a:pt x="2752" y="331"/>
                    <a:pt x="2743" y="285"/>
                    <a:pt x="2733" y="240"/>
                  </a:cubicBezTo>
                  <a:cubicBezTo>
                    <a:pt x="2754" y="223"/>
                    <a:pt x="2776" y="208"/>
                    <a:pt x="2799" y="193"/>
                  </a:cubicBezTo>
                  <a:close/>
                  <a:moveTo>
                    <a:pt x="133" y="380"/>
                  </a:moveTo>
                  <a:cubicBezTo>
                    <a:pt x="166" y="389"/>
                    <a:pt x="202" y="406"/>
                    <a:pt x="235" y="424"/>
                  </a:cubicBezTo>
                  <a:cubicBezTo>
                    <a:pt x="203" y="426"/>
                    <a:pt x="170" y="432"/>
                    <a:pt x="138" y="439"/>
                  </a:cubicBezTo>
                  <a:cubicBezTo>
                    <a:pt x="136" y="419"/>
                    <a:pt x="134" y="398"/>
                    <a:pt x="133" y="380"/>
                  </a:cubicBezTo>
                  <a:close/>
                  <a:moveTo>
                    <a:pt x="2625" y="327"/>
                  </a:moveTo>
                  <a:cubicBezTo>
                    <a:pt x="2635" y="376"/>
                    <a:pt x="2644" y="424"/>
                    <a:pt x="2655" y="475"/>
                  </a:cubicBezTo>
                  <a:cubicBezTo>
                    <a:pt x="2635" y="434"/>
                    <a:pt x="2614" y="395"/>
                    <a:pt x="2594" y="355"/>
                  </a:cubicBezTo>
                  <a:cubicBezTo>
                    <a:pt x="2605" y="346"/>
                    <a:pt x="2616" y="337"/>
                    <a:pt x="2625" y="327"/>
                  </a:cubicBezTo>
                  <a:close/>
                  <a:moveTo>
                    <a:pt x="2493" y="454"/>
                  </a:moveTo>
                  <a:cubicBezTo>
                    <a:pt x="2499" y="471"/>
                    <a:pt x="2506" y="488"/>
                    <a:pt x="2513" y="505"/>
                  </a:cubicBezTo>
                  <a:cubicBezTo>
                    <a:pt x="2508" y="501"/>
                    <a:pt x="2502" y="495"/>
                    <a:pt x="2499" y="492"/>
                  </a:cubicBezTo>
                  <a:cubicBezTo>
                    <a:pt x="2489" y="485"/>
                    <a:pt x="2480" y="482"/>
                    <a:pt x="2471" y="482"/>
                  </a:cubicBezTo>
                  <a:cubicBezTo>
                    <a:pt x="2469" y="482"/>
                    <a:pt x="2467" y="482"/>
                    <a:pt x="2465" y="482"/>
                  </a:cubicBezTo>
                  <a:cubicBezTo>
                    <a:pt x="2474" y="473"/>
                    <a:pt x="2484" y="464"/>
                    <a:pt x="2493" y="454"/>
                  </a:cubicBezTo>
                  <a:close/>
                  <a:moveTo>
                    <a:pt x="414" y="516"/>
                  </a:moveTo>
                  <a:cubicBezTo>
                    <a:pt x="425" y="521"/>
                    <a:pt x="437" y="527"/>
                    <a:pt x="448" y="533"/>
                  </a:cubicBezTo>
                  <a:cubicBezTo>
                    <a:pt x="405" y="555"/>
                    <a:pt x="360" y="577"/>
                    <a:pt x="317" y="600"/>
                  </a:cubicBezTo>
                  <a:cubicBezTo>
                    <a:pt x="340" y="575"/>
                    <a:pt x="366" y="555"/>
                    <a:pt x="394" y="536"/>
                  </a:cubicBezTo>
                  <a:cubicBezTo>
                    <a:pt x="403" y="531"/>
                    <a:pt x="409" y="523"/>
                    <a:pt x="414" y="516"/>
                  </a:cubicBezTo>
                  <a:close/>
                  <a:moveTo>
                    <a:pt x="2879" y="391"/>
                  </a:moveTo>
                  <a:cubicBezTo>
                    <a:pt x="2883" y="482"/>
                    <a:pt x="2888" y="574"/>
                    <a:pt x="2894" y="667"/>
                  </a:cubicBezTo>
                  <a:cubicBezTo>
                    <a:pt x="2871" y="575"/>
                    <a:pt x="2868" y="482"/>
                    <a:pt x="2879" y="391"/>
                  </a:cubicBezTo>
                  <a:close/>
                  <a:moveTo>
                    <a:pt x="466" y="704"/>
                  </a:moveTo>
                  <a:cubicBezTo>
                    <a:pt x="468" y="706"/>
                    <a:pt x="468" y="708"/>
                    <a:pt x="468" y="708"/>
                  </a:cubicBezTo>
                  <a:cubicBezTo>
                    <a:pt x="466" y="710"/>
                    <a:pt x="464" y="710"/>
                    <a:pt x="461" y="712"/>
                  </a:cubicBezTo>
                  <a:cubicBezTo>
                    <a:pt x="463" y="710"/>
                    <a:pt x="464" y="708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3"/>
                    <a:pt x="2359" y="684"/>
                    <a:pt x="2383" y="704"/>
                  </a:cubicBezTo>
                  <a:cubicBezTo>
                    <a:pt x="2387" y="713"/>
                    <a:pt x="2390" y="723"/>
                    <a:pt x="2398" y="730"/>
                  </a:cubicBezTo>
                  <a:cubicBezTo>
                    <a:pt x="2415" y="749"/>
                    <a:pt x="2433" y="760"/>
                    <a:pt x="2454" y="766"/>
                  </a:cubicBezTo>
                  <a:cubicBezTo>
                    <a:pt x="2486" y="794"/>
                    <a:pt x="2515" y="823"/>
                    <a:pt x="2547" y="853"/>
                  </a:cubicBezTo>
                  <a:cubicBezTo>
                    <a:pt x="2463" y="786"/>
                    <a:pt x="2379" y="721"/>
                    <a:pt x="2297" y="656"/>
                  </a:cubicBezTo>
                  <a:cubicBezTo>
                    <a:pt x="2301" y="652"/>
                    <a:pt x="2305" y="646"/>
                    <a:pt x="2308" y="643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2"/>
                    <a:pt x="547" y="877"/>
                    <a:pt x="494" y="915"/>
                  </a:cubicBezTo>
                  <a:cubicBezTo>
                    <a:pt x="545" y="874"/>
                    <a:pt x="599" y="838"/>
                    <a:pt x="655" y="808"/>
                  </a:cubicBezTo>
                  <a:close/>
                  <a:moveTo>
                    <a:pt x="226" y="1043"/>
                  </a:moveTo>
                  <a:cubicBezTo>
                    <a:pt x="228" y="1045"/>
                    <a:pt x="228" y="1045"/>
                    <a:pt x="230" y="1045"/>
                  </a:cubicBezTo>
                  <a:cubicBezTo>
                    <a:pt x="230" y="1047"/>
                    <a:pt x="228" y="1049"/>
                    <a:pt x="226" y="1051"/>
                  </a:cubicBezTo>
                  <a:lnTo>
                    <a:pt x="226" y="1043"/>
                  </a:lnTo>
                  <a:close/>
                  <a:moveTo>
                    <a:pt x="2894" y="1097"/>
                  </a:moveTo>
                  <a:cubicBezTo>
                    <a:pt x="2903" y="1111"/>
                    <a:pt x="2912" y="1124"/>
                    <a:pt x="2920" y="1135"/>
                  </a:cubicBezTo>
                  <a:cubicBezTo>
                    <a:pt x="2909" y="1129"/>
                    <a:pt x="2898" y="1124"/>
                    <a:pt x="2884" y="1116"/>
                  </a:cubicBezTo>
                  <a:cubicBezTo>
                    <a:pt x="2888" y="1111"/>
                    <a:pt x="2892" y="1105"/>
                    <a:pt x="2894" y="1097"/>
                  </a:cubicBezTo>
                  <a:close/>
                  <a:moveTo>
                    <a:pt x="2913" y="1"/>
                  </a:moveTo>
                  <a:cubicBezTo>
                    <a:pt x="2904" y="1"/>
                    <a:pt x="2894" y="3"/>
                    <a:pt x="2884" y="7"/>
                  </a:cubicBezTo>
                  <a:cubicBezTo>
                    <a:pt x="2743" y="68"/>
                    <a:pt x="2620" y="167"/>
                    <a:pt x="2502" y="275"/>
                  </a:cubicBezTo>
                  <a:cubicBezTo>
                    <a:pt x="2482" y="281"/>
                    <a:pt x="2461" y="298"/>
                    <a:pt x="2456" y="320"/>
                  </a:cubicBezTo>
                  <a:cubicBezTo>
                    <a:pt x="2400" y="374"/>
                    <a:pt x="2348" y="428"/>
                    <a:pt x="2295" y="484"/>
                  </a:cubicBezTo>
                  <a:cubicBezTo>
                    <a:pt x="2293" y="484"/>
                    <a:pt x="2293" y="482"/>
                    <a:pt x="2292" y="482"/>
                  </a:cubicBezTo>
                  <a:cubicBezTo>
                    <a:pt x="2284" y="480"/>
                    <a:pt x="2278" y="479"/>
                    <a:pt x="2272" y="479"/>
                  </a:cubicBezTo>
                  <a:cubicBezTo>
                    <a:pt x="2231" y="479"/>
                    <a:pt x="2211" y="523"/>
                    <a:pt x="2221" y="559"/>
                  </a:cubicBezTo>
                  <a:cubicBezTo>
                    <a:pt x="2202" y="579"/>
                    <a:pt x="2182" y="598"/>
                    <a:pt x="2163" y="618"/>
                  </a:cubicBezTo>
                  <a:cubicBezTo>
                    <a:pt x="2141" y="639"/>
                    <a:pt x="2137" y="684"/>
                    <a:pt x="2163" y="704"/>
                  </a:cubicBezTo>
                  <a:cubicBezTo>
                    <a:pt x="2314" y="823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6"/>
                  </a:cubicBezTo>
                  <a:cubicBezTo>
                    <a:pt x="2982" y="1287"/>
                    <a:pt x="2987" y="1287"/>
                    <a:pt x="2991" y="1287"/>
                  </a:cubicBezTo>
                  <a:cubicBezTo>
                    <a:pt x="3025" y="1287"/>
                    <a:pt x="3057" y="1264"/>
                    <a:pt x="3054" y="1228"/>
                  </a:cubicBezTo>
                  <a:cubicBezTo>
                    <a:pt x="3026" y="849"/>
                    <a:pt x="2998" y="473"/>
                    <a:pt x="2987" y="94"/>
                  </a:cubicBezTo>
                  <a:cubicBezTo>
                    <a:pt x="2987" y="79"/>
                    <a:pt x="2983" y="66"/>
                    <a:pt x="2974" y="57"/>
                  </a:cubicBezTo>
                  <a:cubicBezTo>
                    <a:pt x="2974" y="25"/>
                    <a:pt x="2947" y="1"/>
                    <a:pt x="2913" y="1"/>
                  </a:cubicBezTo>
                  <a:close/>
                  <a:moveTo>
                    <a:pt x="89" y="250"/>
                  </a:moveTo>
                  <a:cubicBezTo>
                    <a:pt x="80" y="250"/>
                    <a:pt x="72" y="250"/>
                    <a:pt x="64" y="251"/>
                  </a:cubicBezTo>
                  <a:cubicBezTo>
                    <a:pt x="34" y="255"/>
                    <a:pt x="0" y="275"/>
                    <a:pt x="4" y="311"/>
                  </a:cubicBezTo>
                  <a:cubicBezTo>
                    <a:pt x="6" y="329"/>
                    <a:pt x="8" y="346"/>
                    <a:pt x="10" y="363"/>
                  </a:cubicBezTo>
                  <a:cubicBezTo>
                    <a:pt x="8" y="370"/>
                    <a:pt x="8" y="378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3"/>
                    <a:pt x="45" y="1267"/>
                  </a:cubicBezTo>
                  <a:cubicBezTo>
                    <a:pt x="44" y="1301"/>
                    <a:pt x="75" y="1327"/>
                    <a:pt x="107" y="1327"/>
                  </a:cubicBezTo>
                  <a:cubicBezTo>
                    <a:pt x="117" y="1327"/>
                    <a:pt x="127" y="1325"/>
                    <a:pt x="136" y="1319"/>
                  </a:cubicBezTo>
                  <a:cubicBezTo>
                    <a:pt x="155" y="1308"/>
                    <a:pt x="170" y="1295"/>
                    <a:pt x="187" y="1282"/>
                  </a:cubicBezTo>
                  <a:cubicBezTo>
                    <a:pt x="203" y="1282"/>
                    <a:pt x="222" y="1278"/>
                    <a:pt x="233" y="1267"/>
                  </a:cubicBezTo>
                  <a:cubicBezTo>
                    <a:pt x="453" y="1081"/>
                    <a:pt x="688" y="918"/>
                    <a:pt x="940" y="781"/>
                  </a:cubicBezTo>
                  <a:cubicBezTo>
                    <a:pt x="981" y="758"/>
                    <a:pt x="977" y="698"/>
                    <a:pt x="940" y="676"/>
                  </a:cubicBezTo>
                  <a:cubicBezTo>
                    <a:pt x="789" y="583"/>
                    <a:pt x="636" y="495"/>
                    <a:pt x="479" y="413"/>
                  </a:cubicBezTo>
                  <a:cubicBezTo>
                    <a:pt x="371" y="355"/>
                    <a:pt x="221" y="250"/>
                    <a:pt x="89" y="2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1"/>
            <p:cNvSpPr/>
            <p:nvPr/>
          </p:nvSpPr>
          <p:spPr>
            <a:xfrm>
              <a:off x="450989" y="2126954"/>
              <a:ext cx="491000" cy="259685"/>
            </a:xfrm>
            <a:custGeom>
              <a:avLst/>
              <a:gdLst/>
              <a:ahLst/>
              <a:cxnLst/>
              <a:rect l="l" t="t" r="r" b="b"/>
              <a:pathLst>
                <a:path w="3046" h="1611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6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3"/>
                    <a:pt x="1114" y="1313"/>
                  </a:cubicBezTo>
                  <a:cubicBezTo>
                    <a:pt x="1209" y="1418"/>
                    <a:pt x="1300" y="1518"/>
                    <a:pt x="1421" y="1593"/>
                  </a:cubicBezTo>
                  <a:cubicBezTo>
                    <a:pt x="1443" y="1605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437932" y="2226089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2"/>
                  </a:cubicBezTo>
                  <a:cubicBezTo>
                    <a:pt x="2736" y="301"/>
                    <a:pt x="2515" y="545"/>
                    <a:pt x="2278" y="775"/>
                  </a:cubicBezTo>
                  <a:cubicBezTo>
                    <a:pt x="2155" y="894"/>
                    <a:pt x="2024" y="1006"/>
                    <a:pt x="1894" y="1116"/>
                  </a:cubicBezTo>
                  <a:cubicBezTo>
                    <a:pt x="1797" y="1196"/>
                    <a:pt x="1678" y="1267"/>
                    <a:pt x="1603" y="1368"/>
                  </a:cubicBezTo>
                  <a:cubicBezTo>
                    <a:pt x="1152" y="1028"/>
                    <a:pt x="701" y="683"/>
                    <a:pt x="231" y="368"/>
                  </a:cubicBezTo>
                  <a:cubicBezTo>
                    <a:pt x="209" y="354"/>
                    <a:pt x="188" y="347"/>
                    <a:pt x="167" y="347"/>
                  </a:cubicBezTo>
                  <a:cubicBezTo>
                    <a:pt x="67" y="347"/>
                    <a:pt x="0" y="506"/>
                    <a:pt x="108" y="579"/>
                  </a:cubicBezTo>
                  <a:cubicBezTo>
                    <a:pt x="611" y="916"/>
                    <a:pt x="1092" y="1286"/>
                    <a:pt x="1575" y="1649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5"/>
                    <a:pt x="1733" y="1606"/>
                  </a:cubicBezTo>
                  <a:cubicBezTo>
                    <a:pt x="1748" y="1595"/>
                    <a:pt x="1763" y="1580"/>
                    <a:pt x="1773" y="1560"/>
                  </a:cubicBezTo>
                  <a:cubicBezTo>
                    <a:pt x="1829" y="1433"/>
                    <a:pt x="1993" y="1347"/>
                    <a:pt x="2097" y="1259"/>
                  </a:cubicBezTo>
                  <a:cubicBezTo>
                    <a:pt x="2218" y="1159"/>
                    <a:pt x="2336" y="1054"/>
                    <a:pt x="2449" y="946"/>
                  </a:cubicBezTo>
                  <a:cubicBezTo>
                    <a:pt x="2688" y="719"/>
                    <a:pt x="2908" y="473"/>
                    <a:pt x="3111" y="214"/>
                  </a:cubicBezTo>
                  <a:cubicBezTo>
                    <a:pt x="3183" y="122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1"/>
            <p:cNvSpPr/>
            <p:nvPr/>
          </p:nvSpPr>
          <p:spPr>
            <a:xfrm>
              <a:off x="434225" y="1690117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1"/>
                  </a:moveTo>
                  <a:cubicBezTo>
                    <a:pt x="1589" y="1"/>
                    <a:pt x="1562" y="10"/>
                    <a:pt x="1536" y="33"/>
                  </a:cubicBezTo>
                  <a:cubicBezTo>
                    <a:pt x="1085" y="449"/>
                    <a:pt x="606" y="837"/>
                    <a:pt x="105" y="1193"/>
                  </a:cubicBezTo>
                  <a:cubicBezTo>
                    <a:pt x="1" y="1267"/>
                    <a:pt x="67" y="1425"/>
                    <a:pt x="165" y="1425"/>
                  </a:cubicBezTo>
                  <a:cubicBezTo>
                    <a:pt x="185" y="1425"/>
                    <a:pt x="206" y="1419"/>
                    <a:pt x="228" y="1404"/>
                  </a:cubicBezTo>
                  <a:cubicBezTo>
                    <a:pt x="716" y="1057"/>
                    <a:pt x="1184" y="680"/>
                    <a:pt x="1628" y="278"/>
                  </a:cubicBezTo>
                  <a:cubicBezTo>
                    <a:pt x="1835" y="483"/>
                    <a:pt x="2042" y="688"/>
                    <a:pt x="2251" y="891"/>
                  </a:cubicBezTo>
                  <a:cubicBezTo>
                    <a:pt x="2467" y="1104"/>
                    <a:pt x="2674" y="1342"/>
                    <a:pt x="2931" y="1506"/>
                  </a:cubicBezTo>
                  <a:cubicBezTo>
                    <a:pt x="2953" y="1520"/>
                    <a:pt x="2974" y="1526"/>
                    <a:pt x="2994" y="1526"/>
                  </a:cubicBezTo>
                  <a:cubicBezTo>
                    <a:pt x="3096" y="1526"/>
                    <a:pt x="3163" y="1368"/>
                    <a:pt x="3054" y="1297"/>
                  </a:cubicBezTo>
                  <a:cubicBezTo>
                    <a:pt x="2815" y="1145"/>
                    <a:pt x="2622" y="917"/>
                    <a:pt x="2422" y="719"/>
                  </a:cubicBezTo>
                  <a:cubicBezTo>
                    <a:pt x="2195" y="496"/>
                    <a:pt x="1967" y="274"/>
                    <a:pt x="1742" y="50"/>
                  </a:cubicBezTo>
                  <a:cubicBezTo>
                    <a:pt x="1721" y="30"/>
                    <a:pt x="1699" y="20"/>
                    <a:pt x="1676" y="17"/>
                  </a:cubicBezTo>
                  <a:cubicBezTo>
                    <a:pt x="1658" y="7"/>
                    <a:pt x="1638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1"/>
            <p:cNvSpPr/>
            <p:nvPr/>
          </p:nvSpPr>
          <p:spPr>
            <a:xfrm>
              <a:off x="451956" y="1575024"/>
              <a:ext cx="497448" cy="240503"/>
            </a:xfrm>
            <a:custGeom>
              <a:avLst/>
              <a:gdLst/>
              <a:ahLst/>
              <a:cxnLst/>
              <a:rect l="l" t="t" r="r" b="b"/>
              <a:pathLst>
                <a:path w="3086" h="1492" extrusionOk="0">
                  <a:moveTo>
                    <a:pt x="1509" y="0"/>
                  </a:moveTo>
                  <a:cubicBezTo>
                    <a:pt x="1482" y="0"/>
                    <a:pt x="1455" y="12"/>
                    <a:pt x="1432" y="41"/>
                  </a:cubicBezTo>
                  <a:cubicBezTo>
                    <a:pt x="1061" y="496"/>
                    <a:pt x="556" y="837"/>
                    <a:pt x="97" y="1197"/>
                  </a:cubicBezTo>
                  <a:cubicBezTo>
                    <a:pt x="1" y="1274"/>
                    <a:pt x="89" y="1396"/>
                    <a:pt x="190" y="1396"/>
                  </a:cubicBezTo>
                  <a:cubicBezTo>
                    <a:pt x="216" y="1396"/>
                    <a:pt x="244" y="1388"/>
                    <a:pt x="269" y="1368"/>
                  </a:cubicBezTo>
                  <a:cubicBezTo>
                    <a:pt x="709" y="1021"/>
                    <a:pt x="1192" y="693"/>
                    <a:pt x="1559" y="266"/>
                  </a:cubicBezTo>
                  <a:cubicBezTo>
                    <a:pt x="1991" y="652"/>
                    <a:pt x="2415" y="1049"/>
                    <a:pt x="2828" y="1456"/>
                  </a:cubicBezTo>
                  <a:cubicBezTo>
                    <a:pt x="2853" y="1481"/>
                    <a:pt x="2882" y="1491"/>
                    <a:pt x="2909" y="1491"/>
                  </a:cubicBezTo>
                  <a:cubicBezTo>
                    <a:pt x="3002" y="1491"/>
                    <a:pt x="3085" y="1369"/>
                    <a:pt x="3000" y="1284"/>
                  </a:cubicBezTo>
                  <a:cubicBezTo>
                    <a:pt x="2573" y="865"/>
                    <a:pt x="2137" y="457"/>
                    <a:pt x="1689" y="58"/>
                  </a:cubicBezTo>
                  <a:cubicBezTo>
                    <a:pt x="1665" y="36"/>
                    <a:pt x="1637" y="26"/>
                    <a:pt x="1610" y="26"/>
                  </a:cubicBezTo>
                  <a:cubicBezTo>
                    <a:pt x="1600" y="26"/>
                    <a:pt x="1591" y="27"/>
                    <a:pt x="1581" y="30"/>
                  </a:cubicBezTo>
                  <a:cubicBezTo>
                    <a:pt x="1560" y="11"/>
                    <a:pt x="153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473234" y="1809724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2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8"/>
                    <a:pt x="1294" y="352"/>
                  </a:cubicBezTo>
                  <a:cubicBezTo>
                    <a:pt x="1311" y="335"/>
                    <a:pt x="1328" y="319"/>
                    <a:pt x="1345" y="300"/>
                  </a:cubicBezTo>
                  <a:close/>
                  <a:moveTo>
                    <a:pt x="1086" y="569"/>
                  </a:moveTo>
                  <a:cubicBezTo>
                    <a:pt x="1134" y="774"/>
                    <a:pt x="1188" y="975"/>
                    <a:pt x="1244" y="1178"/>
                  </a:cubicBezTo>
                  <a:cubicBezTo>
                    <a:pt x="1170" y="1003"/>
                    <a:pt x="1089" y="830"/>
                    <a:pt x="991" y="667"/>
                  </a:cubicBezTo>
                  <a:cubicBezTo>
                    <a:pt x="1022" y="634"/>
                    <a:pt x="1054" y="602"/>
                    <a:pt x="1086" y="569"/>
                  </a:cubicBezTo>
                  <a:close/>
                  <a:moveTo>
                    <a:pt x="496" y="1178"/>
                  </a:moveTo>
                  <a:cubicBezTo>
                    <a:pt x="496" y="1188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3"/>
                    <a:pt x="323" y="1365"/>
                    <a:pt x="323" y="1365"/>
                  </a:cubicBezTo>
                  <a:cubicBezTo>
                    <a:pt x="347" y="1402"/>
                    <a:pt x="372" y="1439"/>
                    <a:pt x="394" y="1477"/>
                  </a:cubicBezTo>
                  <a:cubicBezTo>
                    <a:pt x="364" y="1445"/>
                    <a:pt x="332" y="1411"/>
                    <a:pt x="303" y="1380"/>
                  </a:cubicBezTo>
                  <a:cubicBezTo>
                    <a:pt x="308" y="1374"/>
                    <a:pt x="316" y="1367"/>
                    <a:pt x="321" y="1361"/>
                  </a:cubicBezTo>
                  <a:close/>
                  <a:moveTo>
                    <a:pt x="1932" y="1480"/>
                  </a:moveTo>
                  <a:lnTo>
                    <a:pt x="1932" y="1480"/>
                  </a:lnTo>
                  <a:cubicBezTo>
                    <a:pt x="1977" y="1588"/>
                    <a:pt x="2018" y="1697"/>
                    <a:pt x="2057" y="1808"/>
                  </a:cubicBezTo>
                  <a:cubicBezTo>
                    <a:pt x="2050" y="1814"/>
                    <a:pt x="2042" y="1821"/>
                    <a:pt x="2035" y="1827"/>
                  </a:cubicBezTo>
                  <a:lnTo>
                    <a:pt x="1932" y="1480"/>
                  </a:lnTo>
                  <a:close/>
                  <a:moveTo>
                    <a:pt x="733" y="1797"/>
                  </a:moveTo>
                  <a:cubicBezTo>
                    <a:pt x="746" y="1823"/>
                    <a:pt x="757" y="1848"/>
                    <a:pt x="771" y="1872"/>
                  </a:cubicBezTo>
                  <a:cubicBezTo>
                    <a:pt x="750" y="1851"/>
                    <a:pt x="730" y="1829"/>
                    <a:pt x="709" y="1807"/>
                  </a:cubicBezTo>
                  <a:cubicBezTo>
                    <a:pt x="718" y="1805"/>
                    <a:pt x="726" y="1801"/>
                    <a:pt x="733" y="1797"/>
                  </a:cubicBezTo>
                  <a:close/>
                  <a:moveTo>
                    <a:pt x="1302" y="2375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80"/>
                    <a:pt x="1332" y="2485"/>
                    <a:pt x="1326" y="2493"/>
                  </a:cubicBezTo>
                  <a:cubicBezTo>
                    <a:pt x="1306" y="2468"/>
                    <a:pt x="1283" y="2444"/>
                    <a:pt x="1263" y="2420"/>
                  </a:cubicBezTo>
                  <a:cubicBezTo>
                    <a:pt x="1278" y="2409"/>
                    <a:pt x="1291" y="2392"/>
                    <a:pt x="1302" y="2375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8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2"/>
                    <a:pt x="2275" y="1933"/>
                    <a:pt x="2715" y="1529"/>
                  </a:cubicBezTo>
                  <a:cubicBezTo>
                    <a:pt x="2732" y="1514"/>
                    <a:pt x="2743" y="1495"/>
                    <a:pt x="2749" y="1478"/>
                  </a:cubicBezTo>
                  <a:cubicBezTo>
                    <a:pt x="2786" y="1435"/>
                    <a:pt x="2793" y="1372"/>
                    <a:pt x="2737" y="1325"/>
                  </a:cubicBezTo>
                  <a:cubicBezTo>
                    <a:pt x="2268" y="932"/>
                    <a:pt x="1833" y="501"/>
                    <a:pt x="1434" y="35"/>
                  </a:cubicBezTo>
                  <a:cubicBezTo>
                    <a:pt x="1413" y="12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1"/>
            <p:cNvSpPr/>
            <p:nvPr/>
          </p:nvSpPr>
          <p:spPr>
            <a:xfrm>
              <a:off x="554960" y="1891610"/>
              <a:ext cx="263231" cy="261297"/>
            </a:xfrm>
            <a:custGeom>
              <a:avLst/>
              <a:gdLst/>
              <a:ahLst/>
              <a:cxnLst/>
              <a:rect l="l" t="t" r="r" b="b"/>
              <a:pathLst>
                <a:path w="1633" h="1621" extrusionOk="0">
                  <a:moveTo>
                    <a:pt x="810" y="150"/>
                  </a:moveTo>
                  <a:cubicBezTo>
                    <a:pt x="814" y="154"/>
                    <a:pt x="819" y="159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7"/>
                    <a:pt x="806" y="154"/>
                    <a:pt x="810" y="150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4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6"/>
                    <a:pt x="308" y="1023"/>
                  </a:cubicBezTo>
                  <a:cubicBezTo>
                    <a:pt x="323" y="1041"/>
                    <a:pt x="340" y="1058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6"/>
                    <a:pt x="838" y="528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5"/>
                    <a:pt x="1030" y="771"/>
                    <a:pt x="1082" y="803"/>
                  </a:cubicBezTo>
                  <a:cubicBezTo>
                    <a:pt x="974" y="898"/>
                    <a:pt x="864" y="995"/>
                    <a:pt x="754" y="1092"/>
                  </a:cubicBezTo>
                  <a:cubicBezTo>
                    <a:pt x="664" y="1011"/>
                    <a:pt x="580" y="927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2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2"/>
                  </a:cubicBezTo>
                  <a:cubicBezTo>
                    <a:pt x="795" y="1328"/>
                    <a:pt x="789" y="1323"/>
                    <a:pt x="784" y="1319"/>
                  </a:cubicBezTo>
                  <a:cubicBezTo>
                    <a:pt x="791" y="1313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49"/>
                    <a:pt x="739" y="51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8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39"/>
                    <a:pt x="223" y="1112"/>
                    <a:pt x="306" y="1187"/>
                  </a:cubicBezTo>
                  <a:cubicBezTo>
                    <a:pt x="463" y="1325"/>
                    <a:pt x="620" y="1464"/>
                    <a:pt x="776" y="1602"/>
                  </a:cubicBezTo>
                  <a:cubicBezTo>
                    <a:pt x="788" y="1615"/>
                    <a:pt x="803" y="1621"/>
                    <a:pt x="818" y="1621"/>
                  </a:cubicBezTo>
                  <a:cubicBezTo>
                    <a:pt x="834" y="1621"/>
                    <a:pt x="849" y="1615"/>
                    <a:pt x="862" y="1602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29"/>
                    <a:pt x="1606" y="916"/>
                  </a:cubicBezTo>
                  <a:cubicBezTo>
                    <a:pt x="1608" y="914"/>
                    <a:pt x="1608" y="914"/>
                    <a:pt x="1610" y="914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1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1"/>
            <p:cNvSpPr/>
            <p:nvPr/>
          </p:nvSpPr>
          <p:spPr>
            <a:xfrm>
              <a:off x="622661" y="1964793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2"/>
                    <a:pt x="403" y="198"/>
                    <a:pt x="408" y="203"/>
                  </a:cubicBezTo>
                  <a:cubicBezTo>
                    <a:pt x="397" y="207"/>
                    <a:pt x="386" y="211"/>
                    <a:pt x="375" y="216"/>
                  </a:cubicBezTo>
                  <a:cubicBezTo>
                    <a:pt x="380" y="205"/>
                    <a:pt x="386" y="196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2"/>
                    <a:pt x="498" y="304"/>
                  </a:cubicBezTo>
                  <a:cubicBezTo>
                    <a:pt x="492" y="306"/>
                    <a:pt x="489" y="306"/>
                    <a:pt x="483" y="308"/>
                  </a:cubicBezTo>
                  <a:cubicBezTo>
                    <a:pt x="487" y="304"/>
                    <a:pt x="489" y="300"/>
                    <a:pt x="492" y="298"/>
                  </a:cubicBezTo>
                  <a:cubicBezTo>
                    <a:pt x="492" y="296"/>
                    <a:pt x="492" y="296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5"/>
                    <a:pt x="360" y="483"/>
                  </a:cubicBezTo>
                  <a:cubicBezTo>
                    <a:pt x="356" y="477"/>
                    <a:pt x="353" y="472"/>
                    <a:pt x="349" y="468"/>
                  </a:cubicBezTo>
                  <a:cubicBezTo>
                    <a:pt x="358" y="464"/>
                    <a:pt x="369" y="462"/>
                    <a:pt x="380" y="459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4"/>
                  </a:cubicBezTo>
                  <a:cubicBezTo>
                    <a:pt x="220" y="60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701"/>
                    <a:pt x="332" y="718"/>
                  </a:cubicBezTo>
                  <a:cubicBezTo>
                    <a:pt x="346" y="722"/>
                    <a:pt x="360" y="724"/>
                    <a:pt x="373" y="724"/>
                  </a:cubicBezTo>
                  <a:cubicBezTo>
                    <a:pt x="462" y="724"/>
                    <a:pt x="526" y="636"/>
                    <a:pt x="591" y="576"/>
                  </a:cubicBezTo>
                  <a:cubicBezTo>
                    <a:pt x="647" y="526"/>
                    <a:pt x="761" y="449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449538" y="3320761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2"/>
                  </a:moveTo>
                  <a:cubicBezTo>
                    <a:pt x="2780" y="252"/>
                    <a:pt x="2767" y="314"/>
                    <a:pt x="2760" y="377"/>
                  </a:cubicBezTo>
                  <a:cubicBezTo>
                    <a:pt x="2752" y="330"/>
                    <a:pt x="2743" y="284"/>
                    <a:pt x="2733" y="239"/>
                  </a:cubicBezTo>
                  <a:cubicBezTo>
                    <a:pt x="2754" y="222"/>
                    <a:pt x="2776" y="207"/>
                    <a:pt x="2799" y="192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88"/>
                    <a:pt x="202" y="405"/>
                    <a:pt x="235" y="424"/>
                  </a:cubicBezTo>
                  <a:cubicBezTo>
                    <a:pt x="203" y="427"/>
                    <a:pt x="170" y="431"/>
                    <a:pt x="138" y="438"/>
                  </a:cubicBezTo>
                  <a:cubicBezTo>
                    <a:pt x="136" y="418"/>
                    <a:pt x="134" y="399"/>
                    <a:pt x="133" y="379"/>
                  </a:cubicBezTo>
                  <a:close/>
                  <a:moveTo>
                    <a:pt x="2625" y="327"/>
                  </a:moveTo>
                  <a:cubicBezTo>
                    <a:pt x="2635" y="375"/>
                    <a:pt x="2644" y="425"/>
                    <a:pt x="2655" y="474"/>
                  </a:cubicBezTo>
                  <a:cubicBezTo>
                    <a:pt x="2635" y="435"/>
                    <a:pt x="2614" y="394"/>
                    <a:pt x="2594" y="355"/>
                  </a:cubicBezTo>
                  <a:cubicBezTo>
                    <a:pt x="2605" y="345"/>
                    <a:pt x="2616" y="336"/>
                    <a:pt x="2625" y="327"/>
                  </a:cubicBezTo>
                  <a:close/>
                  <a:moveTo>
                    <a:pt x="2493" y="453"/>
                  </a:moveTo>
                  <a:cubicBezTo>
                    <a:pt x="2499" y="470"/>
                    <a:pt x="2506" y="487"/>
                    <a:pt x="2513" y="504"/>
                  </a:cubicBezTo>
                  <a:cubicBezTo>
                    <a:pt x="2508" y="500"/>
                    <a:pt x="2502" y="496"/>
                    <a:pt x="2499" y="493"/>
                  </a:cubicBezTo>
                  <a:cubicBezTo>
                    <a:pt x="2487" y="483"/>
                    <a:pt x="2476" y="481"/>
                    <a:pt x="2465" y="481"/>
                  </a:cubicBezTo>
                  <a:cubicBezTo>
                    <a:pt x="2474" y="472"/>
                    <a:pt x="2484" y="463"/>
                    <a:pt x="2493" y="453"/>
                  </a:cubicBezTo>
                  <a:close/>
                  <a:moveTo>
                    <a:pt x="414" y="515"/>
                  </a:moveTo>
                  <a:cubicBezTo>
                    <a:pt x="425" y="521"/>
                    <a:pt x="437" y="526"/>
                    <a:pt x="448" y="534"/>
                  </a:cubicBezTo>
                  <a:cubicBezTo>
                    <a:pt x="405" y="554"/>
                    <a:pt x="360" y="576"/>
                    <a:pt x="317" y="599"/>
                  </a:cubicBezTo>
                  <a:cubicBezTo>
                    <a:pt x="340" y="575"/>
                    <a:pt x="366" y="554"/>
                    <a:pt x="394" y="535"/>
                  </a:cubicBezTo>
                  <a:cubicBezTo>
                    <a:pt x="403" y="530"/>
                    <a:pt x="409" y="522"/>
                    <a:pt x="414" y="515"/>
                  </a:cubicBezTo>
                  <a:close/>
                  <a:moveTo>
                    <a:pt x="2879" y="390"/>
                  </a:moveTo>
                  <a:lnTo>
                    <a:pt x="2879" y="390"/>
                  </a:lnTo>
                  <a:cubicBezTo>
                    <a:pt x="2883" y="481"/>
                    <a:pt x="2888" y="575"/>
                    <a:pt x="2894" y="666"/>
                  </a:cubicBezTo>
                  <a:cubicBezTo>
                    <a:pt x="2871" y="576"/>
                    <a:pt x="2868" y="483"/>
                    <a:pt x="2879" y="390"/>
                  </a:cubicBezTo>
                  <a:close/>
                  <a:moveTo>
                    <a:pt x="466" y="705"/>
                  </a:moveTo>
                  <a:cubicBezTo>
                    <a:pt x="468" y="705"/>
                    <a:pt x="468" y="707"/>
                    <a:pt x="468" y="707"/>
                  </a:cubicBezTo>
                  <a:cubicBezTo>
                    <a:pt x="466" y="709"/>
                    <a:pt x="464" y="709"/>
                    <a:pt x="461" y="711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2"/>
                  </a:moveTo>
                  <a:cubicBezTo>
                    <a:pt x="2334" y="662"/>
                    <a:pt x="2359" y="683"/>
                    <a:pt x="2383" y="703"/>
                  </a:cubicBezTo>
                  <a:cubicBezTo>
                    <a:pt x="2387" y="713"/>
                    <a:pt x="2390" y="722"/>
                    <a:pt x="2398" y="731"/>
                  </a:cubicBezTo>
                  <a:cubicBezTo>
                    <a:pt x="2415" y="750"/>
                    <a:pt x="2433" y="759"/>
                    <a:pt x="2454" y="765"/>
                  </a:cubicBezTo>
                  <a:cubicBezTo>
                    <a:pt x="2486" y="793"/>
                    <a:pt x="2515" y="823"/>
                    <a:pt x="2547" y="852"/>
                  </a:cubicBezTo>
                  <a:cubicBezTo>
                    <a:pt x="2463" y="787"/>
                    <a:pt x="2379" y="720"/>
                    <a:pt x="2297" y="655"/>
                  </a:cubicBezTo>
                  <a:cubicBezTo>
                    <a:pt x="2301" y="651"/>
                    <a:pt x="2305" y="647"/>
                    <a:pt x="2308" y="642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1"/>
                    <a:pt x="547" y="877"/>
                    <a:pt x="494" y="914"/>
                  </a:cubicBezTo>
                  <a:cubicBezTo>
                    <a:pt x="545" y="873"/>
                    <a:pt x="599" y="839"/>
                    <a:pt x="655" y="808"/>
                  </a:cubicBezTo>
                  <a:close/>
                  <a:moveTo>
                    <a:pt x="230" y="1044"/>
                  </a:moveTo>
                  <a:cubicBezTo>
                    <a:pt x="230" y="1046"/>
                    <a:pt x="228" y="1048"/>
                    <a:pt x="226" y="1050"/>
                  </a:cubicBezTo>
                  <a:lnTo>
                    <a:pt x="226" y="1044"/>
                  </a:lnTo>
                  <a:close/>
                  <a:moveTo>
                    <a:pt x="2894" y="1097"/>
                  </a:moveTo>
                  <a:cubicBezTo>
                    <a:pt x="2903" y="1110"/>
                    <a:pt x="2912" y="1123"/>
                    <a:pt x="2920" y="1136"/>
                  </a:cubicBezTo>
                  <a:cubicBezTo>
                    <a:pt x="2909" y="1128"/>
                    <a:pt x="2898" y="1123"/>
                    <a:pt x="2884" y="1115"/>
                  </a:cubicBezTo>
                  <a:cubicBezTo>
                    <a:pt x="2888" y="1110"/>
                    <a:pt x="2892" y="1104"/>
                    <a:pt x="2894" y="1097"/>
                  </a:cubicBezTo>
                  <a:close/>
                  <a:moveTo>
                    <a:pt x="2913" y="0"/>
                  </a:moveTo>
                  <a:cubicBezTo>
                    <a:pt x="2904" y="0"/>
                    <a:pt x="2894" y="2"/>
                    <a:pt x="2884" y="6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19"/>
                  </a:cubicBezTo>
                  <a:cubicBezTo>
                    <a:pt x="2400" y="373"/>
                    <a:pt x="2348" y="429"/>
                    <a:pt x="2295" y="483"/>
                  </a:cubicBezTo>
                  <a:lnTo>
                    <a:pt x="2292" y="483"/>
                  </a:ln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8"/>
                  </a:cubicBezTo>
                  <a:cubicBezTo>
                    <a:pt x="2202" y="578"/>
                    <a:pt x="2182" y="599"/>
                    <a:pt x="2163" y="617"/>
                  </a:cubicBezTo>
                  <a:cubicBezTo>
                    <a:pt x="2141" y="638"/>
                    <a:pt x="2137" y="683"/>
                    <a:pt x="2163" y="703"/>
                  </a:cubicBezTo>
                  <a:cubicBezTo>
                    <a:pt x="2314" y="823"/>
                    <a:pt x="2465" y="942"/>
                    <a:pt x="2616" y="1059"/>
                  </a:cubicBezTo>
                  <a:cubicBezTo>
                    <a:pt x="2728" y="1147"/>
                    <a:pt x="2836" y="1251"/>
                    <a:pt x="2978" y="1285"/>
                  </a:cubicBezTo>
                  <a:cubicBezTo>
                    <a:pt x="2983" y="1286"/>
                    <a:pt x="2988" y="1287"/>
                    <a:pt x="2993" y="1287"/>
                  </a:cubicBezTo>
                  <a:cubicBezTo>
                    <a:pt x="3026" y="1287"/>
                    <a:pt x="3057" y="1263"/>
                    <a:pt x="3054" y="1227"/>
                  </a:cubicBezTo>
                  <a:cubicBezTo>
                    <a:pt x="3026" y="849"/>
                    <a:pt x="2998" y="472"/>
                    <a:pt x="2987" y="94"/>
                  </a:cubicBezTo>
                  <a:cubicBezTo>
                    <a:pt x="2987" y="79"/>
                    <a:pt x="2983" y="66"/>
                    <a:pt x="2974" y="56"/>
                  </a:cubicBezTo>
                  <a:cubicBezTo>
                    <a:pt x="2974" y="24"/>
                    <a:pt x="2947" y="0"/>
                    <a:pt x="2913" y="0"/>
                  </a:cubicBezTo>
                  <a:close/>
                  <a:moveTo>
                    <a:pt x="88" y="249"/>
                  </a:moveTo>
                  <a:cubicBezTo>
                    <a:pt x="80" y="249"/>
                    <a:pt x="72" y="249"/>
                    <a:pt x="64" y="250"/>
                  </a:cubicBezTo>
                  <a:cubicBezTo>
                    <a:pt x="34" y="254"/>
                    <a:pt x="0" y="276"/>
                    <a:pt x="4" y="312"/>
                  </a:cubicBezTo>
                  <a:cubicBezTo>
                    <a:pt x="6" y="328"/>
                    <a:pt x="8" y="345"/>
                    <a:pt x="10" y="362"/>
                  </a:cubicBezTo>
                  <a:cubicBezTo>
                    <a:pt x="8" y="370"/>
                    <a:pt x="8" y="377"/>
                    <a:pt x="8" y="384"/>
                  </a:cubicBezTo>
                  <a:cubicBezTo>
                    <a:pt x="11" y="405"/>
                    <a:pt x="15" y="425"/>
                    <a:pt x="17" y="446"/>
                  </a:cubicBezTo>
                  <a:cubicBezTo>
                    <a:pt x="41" y="720"/>
                    <a:pt x="51" y="992"/>
                    <a:pt x="45" y="1266"/>
                  </a:cubicBezTo>
                  <a:cubicBezTo>
                    <a:pt x="44" y="1302"/>
                    <a:pt x="74" y="1327"/>
                    <a:pt x="106" y="1327"/>
                  </a:cubicBezTo>
                  <a:cubicBezTo>
                    <a:pt x="116" y="1327"/>
                    <a:pt x="127" y="1324"/>
                    <a:pt x="136" y="1319"/>
                  </a:cubicBezTo>
                  <a:cubicBezTo>
                    <a:pt x="155" y="1307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6"/>
                  </a:cubicBezTo>
                  <a:cubicBezTo>
                    <a:pt x="453" y="1080"/>
                    <a:pt x="688" y="918"/>
                    <a:pt x="940" y="780"/>
                  </a:cubicBezTo>
                  <a:cubicBezTo>
                    <a:pt x="981" y="757"/>
                    <a:pt x="977" y="698"/>
                    <a:pt x="940" y="675"/>
                  </a:cubicBezTo>
                  <a:cubicBezTo>
                    <a:pt x="789" y="582"/>
                    <a:pt x="636" y="494"/>
                    <a:pt x="479" y="412"/>
                  </a:cubicBezTo>
                  <a:cubicBezTo>
                    <a:pt x="371" y="356"/>
                    <a:pt x="221" y="249"/>
                    <a:pt x="8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1"/>
            <p:cNvSpPr/>
            <p:nvPr/>
          </p:nvSpPr>
          <p:spPr>
            <a:xfrm>
              <a:off x="450989" y="3073327"/>
              <a:ext cx="491000" cy="259846"/>
            </a:xfrm>
            <a:custGeom>
              <a:avLst/>
              <a:gdLst/>
              <a:ahLst/>
              <a:cxnLst/>
              <a:rect l="l" t="t" r="r" b="b"/>
              <a:pathLst>
                <a:path w="3046" h="1612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901"/>
                    <a:pt x="1479" y="1336"/>
                  </a:cubicBezTo>
                  <a:cubicBezTo>
                    <a:pt x="1397" y="1272"/>
                    <a:pt x="1330" y="1190"/>
                    <a:pt x="1259" y="1114"/>
                  </a:cubicBezTo>
                  <a:cubicBezTo>
                    <a:pt x="1158" y="1004"/>
                    <a:pt x="1039" y="909"/>
                    <a:pt x="920" y="818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6"/>
                    <a:pt x="782" y="1015"/>
                  </a:cubicBezTo>
                  <a:cubicBezTo>
                    <a:pt x="899" y="1107"/>
                    <a:pt x="1013" y="1203"/>
                    <a:pt x="1114" y="1313"/>
                  </a:cubicBezTo>
                  <a:cubicBezTo>
                    <a:pt x="1209" y="1418"/>
                    <a:pt x="1300" y="1519"/>
                    <a:pt x="1421" y="1593"/>
                  </a:cubicBezTo>
                  <a:cubicBezTo>
                    <a:pt x="1443" y="1606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1"/>
            <p:cNvSpPr/>
            <p:nvPr/>
          </p:nvSpPr>
          <p:spPr>
            <a:xfrm>
              <a:off x="437932" y="3172623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0"/>
                    <a:pt x="2515" y="545"/>
                    <a:pt x="2278" y="774"/>
                  </a:cubicBezTo>
                  <a:cubicBezTo>
                    <a:pt x="2155" y="893"/>
                    <a:pt x="2024" y="1007"/>
                    <a:pt x="1894" y="1115"/>
                  </a:cubicBezTo>
                  <a:cubicBezTo>
                    <a:pt x="1797" y="1195"/>
                    <a:pt x="1678" y="1266"/>
                    <a:pt x="1603" y="1369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7" y="348"/>
                    <a:pt x="167" y="348"/>
                  </a:cubicBezTo>
                  <a:cubicBezTo>
                    <a:pt x="67" y="348"/>
                    <a:pt x="1" y="505"/>
                    <a:pt x="108" y="578"/>
                  </a:cubicBezTo>
                  <a:cubicBezTo>
                    <a:pt x="611" y="916"/>
                    <a:pt x="1092" y="1285"/>
                    <a:pt x="1575" y="1648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4"/>
                    <a:pt x="1733" y="1605"/>
                  </a:cubicBezTo>
                  <a:cubicBezTo>
                    <a:pt x="1748" y="1596"/>
                    <a:pt x="1763" y="1581"/>
                    <a:pt x="1773" y="1559"/>
                  </a:cubicBezTo>
                  <a:cubicBezTo>
                    <a:pt x="1829" y="1432"/>
                    <a:pt x="1993" y="1346"/>
                    <a:pt x="2097" y="1261"/>
                  </a:cubicBezTo>
                  <a:cubicBezTo>
                    <a:pt x="2218" y="1160"/>
                    <a:pt x="2336" y="1054"/>
                    <a:pt x="2449" y="945"/>
                  </a:cubicBezTo>
                  <a:cubicBezTo>
                    <a:pt x="2688" y="718"/>
                    <a:pt x="2908" y="472"/>
                    <a:pt x="3111" y="215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434225" y="2636651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0"/>
                  </a:moveTo>
                  <a:cubicBezTo>
                    <a:pt x="1589" y="0"/>
                    <a:pt x="1562" y="10"/>
                    <a:pt x="1536" y="33"/>
                  </a:cubicBezTo>
                  <a:cubicBezTo>
                    <a:pt x="1085" y="450"/>
                    <a:pt x="606" y="838"/>
                    <a:pt x="105" y="1192"/>
                  </a:cubicBezTo>
                  <a:cubicBezTo>
                    <a:pt x="1" y="1268"/>
                    <a:pt x="67" y="1425"/>
                    <a:pt x="165" y="1425"/>
                  </a:cubicBezTo>
                  <a:cubicBezTo>
                    <a:pt x="185" y="1425"/>
                    <a:pt x="206" y="1418"/>
                    <a:pt x="228" y="1403"/>
                  </a:cubicBezTo>
                  <a:cubicBezTo>
                    <a:pt x="716" y="1056"/>
                    <a:pt x="1184" y="680"/>
                    <a:pt x="1628" y="279"/>
                  </a:cubicBezTo>
                  <a:cubicBezTo>
                    <a:pt x="1835" y="482"/>
                    <a:pt x="2042" y="687"/>
                    <a:pt x="2251" y="890"/>
                  </a:cubicBezTo>
                  <a:cubicBezTo>
                    <a:pt x="2467" y="1103"/>
                    <a:pt x="2674" y="1343"/>
                    <a:pt x="2931" y="1507"/>
                  </a:cubicBezTo>
                  <a:cubicBezTo>
                    <a:pt x="2952" y="1521"/>
                    <a:pt x="2973" y="1527"/>
                    <a:pt x="2993" y="1527"/>
                  </a:cubicBezTo>
                  <a:cubicBezTo>
                    <a:pt x="3096" y="1527"/>
                    <a:pt x="3164" y="1367"/>
                    <a:pt x="3054" y="1297"/>
                  </a:cubicBezTo>
                  <a:cubicBezTo>
                    <a:pt x="2815" y="1146"/>
                    <a:pt x="2622" y="916"/>
                    <a:pt x="2422" y="719"/>
                  </a:cubicBezTo>
                  <a:cubicBezTo>
                    <a:pt x="2195" y="497"/>
                    <a:pt x="1967" y="273"/>
                    <a:pt x="1742" y="49"/>
                  </a:cubicBezTo>
                  <a:cubicBezTo>
                    <a:pt x="1721" y="29"/>
                    <a:pt x="1699" y="19"/>
                    <a:pt x="1676" y="16"/>
                  </a:cubicBezTo>
                  <a:cubicBezTo>
                    <a:pt x="1658" y="6"/>
                    <a:pt x="1638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1"/>
            <p:cNvSpPr/>
            <p:nvPr/>
          </p:nvSpPr>
          <p:spPr>
            <a:xfrm>
              <a:off x="452118" y="2521397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1"/>
                  </a:moveTo>
                  <a:cubicBezTo>
                    <a:pt x="1482" y="1"/>
                    <a:pt x="1454" y="13"/>
                    <a:pt x="1431" y="43"/>
                  </a:cubicBezTo>
                  <a:cubicBezTo>
                    <a:pt x="1060" y="496"/>
                    <a:pt x="555" y="837"/>
                    <a:pt x="96" y="1197"/>
                  </a:cubicBezTo>
                  <a:cubicBezTo>
                    <a:pt x="0" y="1274"/>
                    <a:pt x="88" y="1397"/>
                    <a:pt x="188" y="1397"/>
                  </a:cubicBezTo>
                  <a:cubicBezTo>
                    <a:pt x="215" y="1397"/>
                    <a:pt x="242" y="1389"/>
                    <a:pt x="268" y="1368"/>
                  </a:cubicBezTo>
                  <a:cubicBezTo>
                    <a:pt x="708" y="1022"/>
                    <a:pt x="1191" y="695"/>
                    <a:pt x="1558" y="267"/>
                  </a:cubicBezTo>
                  <a:cubicBezTo>
                    <a:pt x="1990" y="652"/>
                    <a:pt x="2414" y="1050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4"/>
                  </a:cubicBezTo>
                  <a:cubicBezTo>
                    <a:pt x="2572" y="865"/>
                    <a:pt x="2136" y="457"/>
                    <a:pt x="1688" y="58"/>
                  </a:cubicBezTo>
                  <a:cubicBezTo>
                    <a:pt x="1664" y="36"/>
                    <a:pt x="1636" y="26"/>
                    <a:pt x="1609" y="26"/>
                  </a:cubicBezTo>
                  <a:cubicBezTo>
                    <a:pt x="1599" y="26"/>
                    <a:pt x="1590" y="27"/>
                    <a:pt x="1580" y="30"/>
                  </a:cubicBezTo>
                  <a:cubicBezTo>
                    <a:pt x="1559" y="12"/>
                    <a:pt x="1534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1"/>
            <p:cNvSpPr/>
            <p:nvPr/>
          </p:nvSpPr>
          <p:spPr>
            <a:xfrm>
              <a:off x="473234" y="2756258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6"/>
                  </a:cubicBezTo>
                  <a:cubicBezTo>
                    <a:pt x="1360" y="361"/>
                    <a:pt x="1354" y="394"/>
                    <a:pt x="1365" y="432"/>
                  </a:cubicBezTo>
                  <a:cubicBezTo>
                    <a:pt x="1382" y="489"/>
                    <a:pt x="1401" y="547"/>
                    <a:pt x="1417" y="605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7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7"/>
                  </a:moveTo>
                  <a:cubicBezTo>
                    <a:pt x="496" y="1187"/>
                    <a:pt x="496" y="1196"/>
                    <a:pt x="496" y="1205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7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1"/>
                    <a:pt x="372" y="1438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79"/>
                  </a:moveTo>
                  <a:lnTo>
                    <a:pt x="1932" y="1479"/>
                  </a:ln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3"/>
                    <a:pt x="2042" y="1821"/>
                    <a:pt x="2035" y="1826"/>
                  </a:cubicBezTo>
                  <a:lnTo>
                    <a:pt x="1932" y="1479"/>
                  </a:lnTo>
                  <a:close/>
                  <a:moveTo>
                    <a:pt x="733" y="1796"/>
                  </a:moveTo>
                  <a:cubicBezTo>
                    <a:pt x="746" y="1822"/>
                    <a:pt x="757" y="1847"/>
                    <a:pt x="771" y="1873"/>
                  </a:cubicBezTo>
                  <a:cubicBezTo>
                    <a:pt x="750" y="1850"/>
                    <a:pt x="730" y="1828"/>
                    <a:pt x="709" y="1808"/>
                  </a:cubicBezTo>
                  <a:cubicBezTo>
                    <a:pt x="718" y="1804"/>
                    <a:pt x="726" y="1802"/>
                    <a:pt x="733" y="1796"/>
                  </a:cubicBezTo>
                  <a:close/>
                  <a:moveTo>
                    <a:pt x="1302" y="2374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4"/>
                    <a:pt x="1326" y="2492"/>
                  </a:cubicBezTo>
                  <a:cubicBezTo>
                    <a:pt x="1306" y="2468"/>
                    <a:pt x="1283" y="2443"/>
                    <a:pt x="1263" y="2419"/>
                  </a:cubicBezTo>
                  <a:cubicBezTo>
                    <a:pt x="1278" y="2408"/>
                    <a:pt x="1291" y="2391"/>
                    <a:pt x="1302" y="2374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0"/>
                    <a:pt x="946" y="364"/>
                    <a:pt x="785" y="530"/>
                  </a:cubicBezTo>
                  <a:cubicBezTo>
                    <a:pt x="746" y="542"/>
                    <a:pt x="713" y="571"/>
                    <a:pt x="705" y="612"/>
                  </a:cubicBezTo>
                  <a:cubicBezTo>
                    <a:pt x="487" y="840"/>
                    <a:pt x="267" y="1067"/>
                    <a:pt x="47" y="1295"/>
                  </a:cubicBezTo>
                  <a:cubicBezTo>
                    <a:pt x="2" y="1341"/>
                    <a:pt x="1" y="1418"/>
                    <a:pt x="47" y="1466"/>
                  </a:cubicBezTo>
                  <a:cubicBezTo>
                    <a:pt x="457" y="1880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3"/>
                    <a:pt x="1403" y="2751"/>
                  </a:cubicBezTo>
                  <a:cubicBezTo>
                    <a:pt x="1837" y="2341"/>
                    <a:pt x="2275" y="1932"/>
                    <a:pt x="2715" y="1528"/>
                  </a:cubicBezTo>
                  <a:cubicBezTo>
                    <a:pt x="2732" y="1513"/>
                    <a:pt x="2743" y="1494"/>
                    <a:pt x="2749" y="1478"/>
                  </a:cubicBezTo>
                  <a:cubicBezTo>
                    <a:pt x="2786" y="1435"/>
                    <a:pt x="2793" y="1371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554960" y="2837983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0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8"/>
                    <a:pt x="806" y="154"/>
                    <a:pt x="810" y="150"/>
                  </a:cubicBezTo>
                  <a:close/>
                  <a:moveTo>
                    <a:pt x="232" y="723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3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8"/>
                    <a:pt x="308" y="1023"/>
                  </a:cubicBezTo>
                  <a:cubicBezTo>
                    <a:pt x="323" y="1041"/>
                    <a:pt x="340" y="1060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5"/>
                    <a:pt x="754" y="1092"/>
                  </a:cubicBezTo>
                  <a:cubicBezTo>
                    <a:pt x="664" y="1012"/>
                    <a:pt x="580" y="928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3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4"/>
                  </a:cubicBezTo>
                  <a:cubicBezTo>
                    <a:pt x="795" y="1329"/>
                    <a:pt x="789" y="1323"/>
                    <a:pt x="784" y="1319"/>
                  </a:cubicBezTo>
                  <a:cubicBezTo>
                    <a:pt x="791" y="1314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8"/>
                  </a:cubicBezTo>
                  <a:cubicBezTo>
                    <a:pt x="743" y="50"/>
                    <a:pt x="739" y="53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9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40"/>
                    <a:pt x="223" y="1112"/>
                    <a:pt x="306" y="1187"/>
                  </a:cubicBezTo>
                  <a:cubicBezTo>
                    <a:pt x="463" y="1325"/>
                    <a:pt x="620" y="1465"/>
                    <a:pt x="776" y="1604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4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30"/>
                    <a:pt x="1606" y="916"/>
                  </a:cubicBezTo>
                  <a:cubicBezTo>
                    <a:pt x="1608" y="916"/>
                    <a:pt x="1608" y="915"/>
                    <a:pt x="1610" y="915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622661" y="2911327"/>
              <a:ext cx="122669" cy="116544"/>
            </a:xfrm>
            <a:custGeom>
              <a:avLst/>
              <a:gdLst/>
              <a:ahLst/>
              <a:cxnLst/>
              <a:rect l="l" t="t" r="r" b="b"/>
              <a:pathLst>
                <a:path w="761" h="723" extrusionOk="0">
                  <a:moveTo>
                    <a:pt x="392" y="184"/>
                  </a:moveTo>
                  <a:cubicBezTo>
                    <a:pt x="397" y="191"/>
                    <a:pt x="403" y="197"/>
                    <a:pt x="408" y="204"/>
                  </a:cubicBezTo>
                  <a:cubicBezTo>
                    <a:pt x="397" y="206"/>
                    <a:pt x="386" y="212"/>
                    <a:pt x="375" y="215"/>
                  </a:cubicBezTo>
                  <a:cubicBezTo>
                    <a:pt x="380" y="204"/>
                    <a:pt x="386" y="195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9"/>
                    <a:pt x="496" y="301"/>
                    <a:pt x="498" y="303"/>
                  </a:cubicBezTo>
                  <a:cubicBezTo>
                    <a:pt x="492" y="305"/>
                    <a:pt x="489" y="305"/>
                    <a:pt x="483" y="307"/>
                  </a:cubicBezTo>
                  <a:cubicBezTo>
                    <a:pt x="487" y="303"/>
                    <a:pt x="489" y="301"/>
                    <a:pt x="492" y="297"/>
                  </a:cubicBezTo>
                  <a:cubicBezTo>
                    <a:pt x="492" y="297"/>
                    <a:pt x="492" y="297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5"/>
                  </a:lnTo>
                  <a:cubicBezTo>
                    <a:pt x="599" y="414"/>
                    <a:pt x="597" y="413"/>
                    <a:pt x="594" y="413"/>
                  </a:cubicBezTo>
                  <a:cubicBezTo>
                    <a:pt x="590" y="413"/>
                    <a:pt x="584" y="415"/>
                    <a:pt x="578" y="420"/>
                  </a:cubicBezTo>
                  <a:cubicBezTo>
                    <a:pt x="582" y="415"/>
                    <a:pt x="587" y="411"/>
                    <a:pt x="591" y="406"/>
                  </a:cubicBezTo>
                  <a:close/>
                  <a:moveTo>
                    <a:pt x="380" y="458"/>
                  </a:moveTo>
                  <a:lnTo>
                    <a:pt x="380" y="458"/>
                  </a:lnTo>
                  <a:cubicBezTo>
                    <a:pt x="373" y="467"/>
                    <a:pt x="367" y="475"/>
                    <a:pt x="360" y="482"/>
                  </a:cubicBezTo>
                  <a:cubicBezTo>
                    <a:pt x="356" y="476"/>
                    <a:pt x="353" y="473"/>
                    <a:pt x="349" y="467"/>
                  </a:cubicBezTo>
                  <a:cubicBezTo>
                    <a:pt x="358" y="463"/>
                    <a:pt x="369" y="461"/>
                    <a:pt x="380" y="458"/>
                  </a:cubicBezTo>
                  <a:close/>
                  <a:moveTo>
                    <a:pt x="393" y="1"/>
                  </a:moveTo>
                  <a:cubicBezTo>
                    <a:pt x="386" y="1"/>
                    <a:pt x="380" y="2"/>
                    <a:pt x="373" y="5"/>
                  </a:cubicBezTo>
                  <a:cubicBezTo>
                    <a:pt x="220" y="59"/>
                    <a:pt x="181" y="236"/>
                    <a:pt x="37" y="297"/>
                  </a:cubicBezTo>
                  <a:cubicBezTo>
                    <a:pt x="0" y="314"/>
                    <a:pt x="2" y="368"/>
                    <a:pt x="26" y="394"/>
                  </a:cubicBezTo>
                  <a:cubicBezTo>
                    <a:pt x="78" y="452"/>
                    <a:pt x="131" y="512"/>
                    <a:pt x="183" y="570"/>
                  </a:cubicBezTo>
                  <a:cubicBezTo>
                    <a:pt x="222" y="614"/>
                    <a:pt x="274" y="700"/>
                    <a:pt x="332" y="717"/>
                  </a:cubicBezTo>
                  <a:cubicBezTo>
                    <a:pt x="346" y="721"/>
                    <a:pt x="360" y="723"/>
                    <a:pt x="373" y="723"/>
                  </a:cubicBezTo>
                  <a:cubicBezTo>
                    <a:pt x="462" y="723"/>
                    <a:pt x="526" y="635"/>
                    <a:pt x="591" y="575"/>
                  </a:cubicBezTo>
                  <a:cubicBezTo>
                    <a:pt x="647" y="525"/>
                    <a:pt x="761" y="448"/>
                    <a:pt x="709" y="357"/>
                  </a:cubicBezTo>
                  <a:cubicBezTo>
                    <a:pt x="647" y="253"/>
                    <a:pt x="537" y="158"/>
                    <a:pt x="449" y="66"/>
                  </a:cubicBezTo>
                  <a:cubicBezTo>
                    <a:pt x="451" y="35"/>
                    <a:pt x="426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449538" y="4267295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2"/>
                  </a:moveTo>
                  <a:lnTo>
                    <a:pt x="2799" y="192"/>
                  </a:lnTo>
                  <a:cubicBezTo>
                    <a:pt x="2780" y="253"/>
                    <a:pt x="2767" y="313"/>
                    <a:pt x="2760" y="376"/>
                  </a:cubicBezTo>
                  <a:cubicBezTo>
                    <a:pt x="2752" y="330"/>
                    <a:pt x="2743" y="285"/>
                    <a:pt x="2733" y="238"/>
                  </a:cubicBezTo>
                  <a:cubicBezTo>
                    <a:pt x="2754" y="221"/>
                    <a:pt x="2776" y="206"/>
                    <a:pt x="2799" y="192"/>
                  </a:cubicBezTo>
                  <a:close/>
                  <a:moveTo>
                    <a:pt x="133" y="378"/>
                  </a:moveTo>
                  <a:lnTo>
                    <a:pt x="133" y="378"/>
                  </a:lnTo>
                  <a:cubicBezTo>
                    <a:pt x="166" y="387"/>
                    <a:pt x="202" y="406"/>
                    <a:pt x="235" y="423"/>
                  </a:cubicBezTo>
                  <a:cubicBezTo>
                    <a:pt x="203" y="426"/>
                    <a:pt x="170" y="430"/>
                    <a:pt x="138" y="438"/>
                  </a:cubicBezTo>
                  <a:cubicBezTo>
                    <a:pt x="136" y="419"/>
                    <a:pt x="134" y="399"/>
                    <a:pt x="133" y="378"/>
                  </a:cubicBezTo>
                  <a:close/>
                  <a:moveTo>
                    <a:pt x="2625" y="326"/>
                  </a:moveTo>
                  <a:cubicBezTo>
                    <a:pt x="2635" y="374"/>
                    <a:pt x="2644" y="425"/>
                    <a:pt x="2655" y="473"/>
                  </a:cubicBezTo>
                  <a:cubicBezTo>
                    <a:pt x="2635" y="434"/>
                    <a:pt x="2614" y="395"/>
                    <a:pt x="2594" y="354"/>
                  </a:cubicBezTo>
                  <a:cubicBezTo>
                    <a:pt x="2605" y="344"/>
                    <a:pt x="2616" y="335"/>
                    <a:pt x="2625" y="326"/>
                  </a:cubicBezTo>
                  <a:close/>
                  <a:moveTo>
                    <a:pt x="2493" y="453"/>
                  </a:moveTo>
                  <a:cubicBezTo>
                    <a:pt x="2499" y="469"/>
                    <a:pt x="2506" y="486"/>
                    <a:pt x="2513" y="503"/>
                  </a:cubicBezTo>
                  <a:cubicBezTo>
                    <a:pt x="2508" y="499"/>
                    <a:pt x="2502" y="495"/>
                    <a:pt x="2499" y="492"/>
                  </a:cubicBezTo>
                  <a:cubicBezTo>
                    <a:pt x="2487" y="482"/>
                    <a:pt x="2476" y="481"/>
                    <a:pt x="2465" y="481"/>
                  </a:cubicBezTo>
                  <a:cubicBezTo>
                    <a:pt x="2474" y="471"/>
                    <a:pt x="2484" y="462"/>
                    <a:pt x="2493" y="453"/>
                  </a:cubicBezTo>
                  <a:close/>
                  <a:moveTo>
                    <a:pt x="414" y="514"/>
                  </a:moveTo>
                  <a:cubicBezTo>
                    <a:pt x="425" y="520"/>
                    <a:pt x="437" y="527"/>
                    <a:pt x="448" y="533"/>
                  </a:cubicBezTo>
                  <a:cubicBezTo>
                    <a:pt x="405" y="553"/>
                    <a:pt x="360" y="576"/>
                    <a:pt x="317" y="598"/>
                  </a:cubicBezTo>
                  <a:cubicBezTo>
                    <a:pt x="340" y="576"/>
                    <a:pt x="366" y="553"/>
                    <a:pt x="394" y="535"/>
                  </a:cubicBezTo>
                  <a:cubicBezTo>
                    <a:pt x="403" y="529"/>
                    <a:pt x="409" y="522"/>
                    <a:pt x="414" y="514"/>
                  </a:cubicBezTo>
                  <a:close/>
                  <a:moveTo>
                    <a:pt x="2879" y="389"/>
                  </a:moveTo>
                  <a:cubicBezTo>
                    <a:pt x="2883" y="482"/>
                    <a:pt x="2888" y="574"/>
                    <a:pt x="2894" y="665"/>
                  </a:cubicBezTo>
                  <a:cubicBezTo>
                    <a:pt x="2871" y="576"/>
                    <a:pt x="2868" y="482"/>
                    <a:pt x="2879" y="389"/>
                  </a:cubicBezTo>
                  <a:close/>
                  <a:moveTo>
                    <a:pt x="466" y="704"/>
                  </a:moveTo>
                  <a:cubicBezTo>
                    <a:pt x="468" y="704"/>
                    <a:pt x="468" y="706"/>
                    <a:pt x="468" y="708"/>
                  </a:cubicBezTo>
                  <a:cubicBezTo>
                    <a:pt x="466" y="708"/>
                    <a:pt x="464" y="710"/>
                    <a:pt x="461" y="710"/>
                  </a:cubicBezTo>
                  <a:cubicBezTo>
                    <a:pt x="463" y="708"/>
                    <a:pt x="464" y="706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1"/>
                    <a:pt x="2359" y="682"/>
                    <a:pt x="2383" y="702"/>
                  </a:cubicBezTo>
                  <a:cubicBezTo>
                    <a:pt x="2387" y="712"/>
                    <a:pt x="2390" y="721"/>
                    <a:pt x="2398" y="730"/>
                  </a:cubicBezTo>
                  <a:cubicBezTo>
                    <a:pt x="2415" y="749"/>
                    <a:pt x="2433" y="758"/>
                    <a:pt x="2454" y="764"/>
                  </a:cubicBezTo>
                  <a:cubicBezTo>
                    <a:pt x="2486" y="792"/>
                    <a:pt x="2515" y="822"/>
                    <a:pt x="2547" y="852"/>
                  </a:cubicBezTo>
                  <a:cubicBezTo>
                    <a:pt x="2463" y="786"/>
                    <a:pt x="2379" y="721"/>
                    <a:pt x="2297" y="654"/>
                  </a:cubicBezTo>
                  <a:cubicBezTo>
                    <a:pt x="2301" y="650"/>
                    <a:pt x="2305" y="646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0"/>
                    <a:pt x="547" y="876"/>
                    <a:pt x="494" y="913"/>
                  </a:cubicBezTo>
                  <a:cubicBezTo>
                    <a:pt x="545" y="872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4"/>
                    <a:pt x="230" y="1045"/>
                  </a:cubicBezTo>
                  <a:cubicBezTo>
                    <a:pt x="230" y="1045"/>
                    <a:pt x="228" y="1047"/>
                    <a:pt x="226" y="1049"/>
                  </a:cubicBezTo>
                  <a:lnTo>
                    <a:pt x="226" y="1044"/>
                  </a:lnTo>
                  <a:close/>
                  <a:moveTo>
                    <a:pt x="2894" y="1098"/>
                  </a:moveTo>
                  <a:cubicBezTo>
                    <a:pt x="2903" y="1109"/>
                    <a:pt x="2912" y="1122"/>
                    <a:pt x="2920" y="1135"/>
                  </a:cubicBezTo>
                  <a:cubicBezTo>
                    <a:pt x="2909" y="1129"/>
                    <a:pt x="2898" y="1122"/>
                    <a:pt x="2884" y="1116"/>
                  </a:cubicBezTo>
                  <a:cubicBezTo>
                    <a:pt x="2888" y="1109"/>
                    <a:pt x="2892" y="1103"/>
                    <a:pt x="2894" y="1098"/>
                  </a:cubicBezTo>
                  <a:close/>
                  <a:moveTo>
                    <a:pt x="2915" y="0"/>
                  </a:moveTo>
                  <a:cubicBezTo>
                    <a:pt x="2905" y="0"/>
                    <a:pt x="2895" y="2"/>
                    <a:pt x="2884" y="7"/>
                  </a:cubicBezTo>
                  <a:cubicBezTo>
                    <a:pt x="2743" y="68"/>
                    <a:pt x="2620" y="165"/>
                    <a:pt x="2502" y="274"/>
                  </a:cubicBezTo>
                  <a:cubicBezTo>
                    <a:pt x="2482" y="279"/>
                    <a:pt x="2461" y="296"/>
                    <a:pt x="2456" y="318"/>
                  </a:cubicBezTo>
                  <a:cubicBezTo>
                    <a:pt x="2400" y="372"/>
                    <a:pt x="2348" y="428"/>
                    <a:pt x="2295" y="482"/>
                  </a:cubicBezTo>
                  <a:lnTo>
                    <a:pt x="2292" y="482"/>
                  </a:lnTo>
                  <a:cubicBezTo>
                    <a:pt x="2284" y="480"/>
                    <a:pt x="2277" y="479"/>
                    <a:pt x="2271" y="479"/>
                  </a:cubicBezTo>
                  <a:cubicBezTo>
                    <a:pt x="2231" y="479"/>
                    <a:pt x="2211" y="522"/>
                    <a:pt x="2221" y="559"/>
                  </a:cubicBezTo>
                  <a:cubicBezTo>
                    <a:pt x="2202" y="577"/>
                    <a:pt x="2182" y="598"/>
                    <a:pt x="2163" y="617"/>
                  </a:cubicBezTo>
                  <a:cubicBezTo>
                    <a:pt x="2141" y="637"/>
                    <a:pt x="2137" y="682"/>
                    <a:pt x="2163" y="702"/>
                  </a:cubicBezTo>
                  <a:cubicBezTo>
                    <a:pt x="2314" y="822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4"/>
                  </a:cubicBezTo>
                  <a:cubicBezTo>
                    <a:pt x="2983" y="1285"/>
                    <a:pt x="2988" y="1286"/>
                    <a:pt x="2993" y="1286"/>
                  </a:cubicBezTo>
                  <a:cubicBezTo>
                    <a:pt x="3026" y="1286"/>
                    <a:pt x="3057" y="1262"/>
                    <a:pt x="3054" y="1226"/>
                  </a:cubicBezTo>
                  <a:cubicBezTo>
                    <a:pt x="3026" y="850"/>
                    <a:pt x="2998" y="471"/>
                    <a:pt x="2987" y="93"/>
                  </a:cubicBezTo>
                  <a:cubicBezTo>
                    <a:pt x="2987" y="78"/>
                    <a:pt x="2983" y="67"/>
                    <a:pt x="2974" y="57"/>
                  </a:cubicBezTo>
                  <a:cubicBezTo>
                    <a:pt x="2974" y="24"/>
                    <a:pt x="2947" y="0"/>
                    <a:pt x="2915" y="0"/>
                  </a:cubicBezTo>
                  <a:close/>
                  <a:moveTo>
                    <a:pt x="88" y="248"/>
                  </a:moveTo>
                  <a:cubicBezTo>
                    <a:pt x="80" y="248"/>
                    <a:pt x="72" y="248"/>
                    <a:pt x="64" y="249"/>
                  </a:cubicBezTo>
                  <a:cubicBezTo>
                    <a:pt x="34" y="253"/>
                    <a:pt x="0" y="275"/>
                    <a:pt x="4" y="311"/>
                  </a:cubicBezTo>
                  <a:cubicBezTo>
                    <a:pt x="6" y="328"/>
                    <a:pt x="8" y="344"/>
                    <a:pt x="10" y="361"/>
                  </a:cubicBezTo>
                  <a:cubicBezTo>
                    <a:pt x="8" y="369"/>
                    <a:pt x="8" y="376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1"/>
                    <a:pt x="45" y="1265"/>
                  </a:cubicBezTo>
                  <a:cubicBezTo>
                    <a:pt x="44" y="1301"/>
                    <a:pt x="74" y="1326"/>
                    <a:pt x="106" y="1326"/>
                  </a:cubicBezTo>
                  <a:cubicBezTo>
                    <a:pt x="116" y="1326"/>
                    <a:pt x="127" y="1324"/>
                    <a:pt x="136" y="1318"/>
                  </a:cubicBezTo>
                  <a:cubicBezTo>
                    <a:pt x="155" y="1306"/>
                    <a:pt x="170" y="1295"/>
                    <a:pt x="187" y="1282"/>
                  </a:cubicBezTo>
                  <a:cubicBezTo>
                    <a:pt x="203" y="1282"/>
                    <a:pt x="222" y="1277"/>
                    <a:pt x="233" y="1265"/>
                  </a:cubicBezTo>
                  <a:cubicBezTo>
                    <a:pt x="453" y="1079"/>
                    <a:pt x="688" y="919"/>
                    <a:pt x="940" y="779"/>
                  </a:cubicBezTo>
                  <a:cubicBezTo>
                    <a:pt x="981" y="756"/>
                    <a:pt x="977" y="699"/>
                    <a:pt x="940" y="674"/>
                  </a:cubicBezTo>
                  <a:cubicBezTo>
                    <a:pt x="789" y="581"/>
                    <a:pt x="636" y="494"/>
                    <a:pt x="479" y="412"/>
                  </a:cubicBezTo>
                  <a:cubicBezTo>
                    <a:pt x="371" y="355"/>
                    <a:pt x="221" y="248"/>
                    <a:pt x="88" y="2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450989" y="4020023"/>
              <a:ext cx="491161" cy="259524"/>
            </a:xfrm>
            <a:custGeom>
              <a:avLst/>
              <a:gdLst/>
              <a:ahLst/>
              <a:cxnLst/>
              <a:rect l="l" t="t" r="r" b="b"/>
              <a:pathLst>
                <a:path w="3047" h="1610" extrusionOk="0">
                  <a:moveTo>
                    <a:pt x="2868" y="0"/>
                  </a:moveTo>
                  <a:cubicBezTo>
                    <a:pt x="2841" y="0"/>
                    <a:pt x="2813" y="10"/>
                    <a:pt x="2788" y="34"/>
                  </a:cubicBezTo>
                  <a:cubicBezTo>
                    <a:pt x="2348" y="465"/>
                    <a:pt x="1912" y="900"/>
                    <a:pt x="1479" y="1336"/>
                  </a:cubicBezTo>
                  <a:cubicBezTo>
                    <a:pt x="1397" y="1271"/>
                    <a:pt x="1330" y="1190"/>
                    <a:pt x="1259" y="1112"/>
                  </a:cubicBezTo>
                  <a:cubicBezTo>
                    <a:pt x="1158" y="1002"/>
                    <a:pt x="1039" y="909"/>
                    <a:pt x="920" y="816"/>
                  </a:cubicBezTo>
                  <a:cubicBezTo>
                    <a:pt x="677" y="627"/>
                    <a:pt x="461" y="420"/>
                    <a:pt x="252" y="193"/>
                  </a:cubicBezTo>
                  <a:cubicBezTo>
                    <a:pt x="228" y="166"/>
                    <a:pt x="199" y="155"/>
                    <a:pt x="172" y="155"/>
                  </a:cubicBezTo>
                  <a:cubicBezTo>
                    <a:pt x="82" y="155"/>
                    <a:pt x="1" y="277"/>
                    <a:pt x="81" y="365"/>
                  </a:cubicBezTo>
                  <a:cubicBezTo>
                    <a:pt x="301" y="601"/>
                    <a:pt x="526" y="816"/>
                    <a:pt x="782" y="1013"/>
                  </a:cubicBezTo>
                  <a:cubicBezTo>
                    <a:pt x="899" y="1105"/>
                    <a:pt x="1013" y="1202"/>
                    <a:pt x="1114" y="1314"/>
                  </a:cubicBezTo>
                  <a:cubicBezTo>
                    <a:pt x="1209" y="1416"/>
                    <a:pt x="1300" y="1517"/>
                    <a:pt x="1421" y="1591"/>
                  </a:cubicBezTo>
                  <a:cubicBezTo>
                    <a:pt x="1443" y="1604"/>
                    <a:pt x="1463" y="1609"/>
                    <a:pt x="1483" y="1609"/>
                  </a:cubicBezTo>
                  <a:cubicBezTo>
                    <a:pt x="1495" y="1609"/>
                    <a:pt x="1507" y="1607"/>
                    <a:pt x="1518" y="1602"/>
                  </a:cubicBezTo>
                  <a:cubicBezTo>
                    <a:pt x="1542" y="1601"/>
                    <a:pt x="1567" y="1589"/>
                    <a:pt x="1589" y="1569"/>
                  </a:cubicBezTo>
                  <a:cubicBezTo>
                    <a:pt x="2042" y="1112"/>
                    <a:pt x="2499" y="657"/>
                    <a:pt x="2959" y="206"/>
                  </a:cubicBezTo>
                  <a:cubicBezTo>
                    <a:pt x="3046" y="122"/>
                    <a:pt x="296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437932" y="4119157"/>
              <a:ext cx="513245" cy="269518"/>
            </a:xfrm>
            <a:custGeom>
              <a:avLst/>
              <a:gdLst/>
              <a:ahLst/>
              <a:cxnLst/>
              <a:rect l="l" t="t" r="r" b="b"/>
              <a:pathLst>
                <a:path w="3184" h="1672" extrusionOk="0">
                  <a:moveTo>
                    <a:pt x="3018" y="0"/>
                  </a:moveTo>
                  <a:cubicBezTo>
                    <a:pt x="2991" y="0"/>
                    <a:pt x="2963" y="12"/>
                    <a:pt x="2940" y="42"/>
                  </a:cubicBezTo>
                  <a:cubicBezTo>
                    <a:pt x="2736" y="301"/>
                    <a:pt x="2515" y="544"/>
                    <a:pt x="2278" y="773"/>
                  </a:cubicBezTo>
                  <a:cubicBezTo>
                    <a:pt x="2155" y="892"/>
                    <a:pt x="2024" y="1006"/>
                    <a:pt x="1894" y="1116"/>
                  </a:cubicBezTo>
                  <a:cubicBezTo>
                    <a:pt x="1797" y="1194"/>
                    <a:pt x="1678" y="1265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4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7"/>
                  </a:cubicBezTo>
                  <a:cubicBezTo>
                    <a:pt x="611" y="915"/>
                    <a:pt x="1092" y="1284"/>
                    <a:pt x="1575" y="1648"/>
                  </a:cubicBezTo>
                  <a:cubicBezTo>
                    <a:pt x="1597" y="1664"/>
                    <a:pt x="1620" y="1672"/>
                    <a:pt x="1640" y="1672"/>
                  </a:cubicBezTo>
                  <a:cubicBezTo>
                    <a:pt x="1681" y="1672"/>
                    <a:pt x="1715" y="1643"/>
                    <a:pt x="1733" y="1605"/>
                  </a:cubicBezTo>
                  <a:cubicBezTo>
                    <a:pt x="1748" y="1595"/>
                    <a:pt x="1763" y="1580"/>
                    <a:pt x="1773" y="1558"/>
                  </a:cubicBezTo>
                  <a:cubicBezTo>
                    <a:pt x="1829" y="1431"/>
                    <a:pt x="1993" y="1345"/>
                    <a:pt x="2097" y="1260"/>
                  </a:cubicBezTo>
                  <a:cubicBezTo>
                    <a:pt x="2218" y="1159"/>
                    <a:pt x="2336" y="1053"/>
                    <a:pt x="2449" y="945"/>
                  </a:cubicBezTo>
                  <a:cubicBezTo>
                    <a:pt x="2688" y="717"/>
                    <a:pt x="2908" y="471"/>
                    <a:pt x="3111" y="214"/>
                  </a:cubicBezTo>
                  <a:cubicBezTo>
                    <a:pt x="3183" y="122"/>
                    <a:pt x="3103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1"/>
            <p:cNvSpPr/>
            <p:nvPr/>
          </p:nvSpPr>
          <p:spPr>
            <a:xfrm>
              <a:off x="434386" y="3583024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5" y="0"/>
                  </a:moveTo>
                  <a:cubicBezTo>
                    <a:pt x="1588" y="0"/>
                    <a:pt x="1561" y="10"/>
                    <a:pt x="1535" y="33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6"/>
                    <a:pt x="163" y="1426"/>
                  </a:cubicBezTo>
                  <a:cubicBezTo>
                    <a:pt x="183" y="1426"/>
                    <a:pt x="205" y="1419"/>
                    <a:pt x="227" y="1403"/>
                  </a:cubicBezTo>
                  <a:cubicBezTo>
                    <a:pt x="715" y="1056"/>
                    <a:pt x="1183" y="682"/>
                    <a:pt x="1627" y="279"/>
                  </a:cubicBezTo>
                  <a:cubicBezTo>
                    <a:pt x="1834" y="482"/>
                    <a:pt x="2041" y="687"/>
                    <a:pt x="2250" y="892"/>
                  </a:cubicBezTo>
                  <a:cubicBezTo>
                    <a:pt x="2466" y="1105"/>
                    <a:pt x="2673" y="1343"/>
                    <a:pt x="2930" y="1507"/>
                  </a:cubicBezTo>
                  <a:cubicBezTo>
                    <a:pt x="2951" y="1521"/>
                    <a:pt x="2972" y="1527"/>
                    <a:pt x="2992" y="1527"/>
                  </a:cubicBezTo>
                  <a:cubicBezTo>
                    <a:pt x="3095" y="1527"/>
                    <a:pt x="3163" y="1367"/>
                    <a:pt x="3053" y="1297"/>
                  </a:cubicBezTo>
                  <a:cubicBezTo>
                    <a:pt x="2814" y="1146"/>
                    <a:pt x="2621" y="916"/>
                    <a:pt x="2421" y="721"/>
                  </a:cubicBezTo>
                  <a:cubicBezTo>
                    <a:pt x="2194" y="497"/>
                    <a:pt x="1966" y="273"/>
                    <a:pt x="1741" y="49"/>
                  </a:cubicBezTo>
                  <a:cubicBezTo>
                    <a:pt x="1720" y="31"/>
                    <a:pt x="1698" y="20"/>
                    <a:pt x="1675" y="16"/>
                  </a:cubicBezTo>
                  <a:cubicBezTo>
                    <a:pt x="1657" y="6"/>
                    <a:pt x="1637" y="0"/>
                    <a:pt x="1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1"/>
            <p:cNvSpPr/>
            <p:nvPr/>
          </p:nvSpPr>
          <p:spPr>
            <a:xfrm>
              <a:off x="452118" y="3468093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0"/>
                  </a:moveTo>
                  <a:cubicBezTo>
                    <a:pt x="1482" y="0"/>
                    <a:pt x="1454" y="12"/>
                    <a:pt x="1431" y="41"/>
                  </a:cubicBezTo>
                  <a:cubicBezTo>
                    <a:pt x="1060" y="496"/>
                    <a:pt x="555" y="835"/>
                    <a:pt x="96" y="1195"/>
                  </a:cubicBezTo>
                  <a:cubicBezTo>
                    <a:pt x="0" y="1272"/>
                    <a:pt x="88" y="1395"/>
                    <a:pt x="188" y="1395"/>
                  </a:cubicBezTo>
                  <a:cubicBezTo>
                    <a:pt x="215" y="1395"/>
                    <a:pt x="242" y="1387"/>
                    <a:pt x="268" y="1367"/>
                  </a:cubicBezTo>
                  <a:cubicBezTo>
                    <a:pt x="708" y="1022"/>
                    <a:pt x="1191" y="694"/>
                    <a:pt x="1558" y="265"/>
                  </a:cubicBezTo>
                  <a:cubicBezTo>
                    <a:pt x="1990" y="651"/>
                    <a:pt x="2414" y="1048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5"/>
                  </a:cubicBezTo>
                  <a:cubicBezTo>
                    <a:pt x="2572" y="863"/>
                    <a:pt x="2136" y="455"/>
                    <a:pt x="1688" y="56"/>
                  </a:cubicBezTo>
                  <a:cubicBezTo>
                    <a:pt x="1663" y="34"/>
                    <a:pt x="1635" y="25"/>
                    <a:pt x="1608" y="25"/>
                  </a:cubicBezTo>
                  <a:cubicBezTo>
                    <a:pt x="1599" y="25"/>
                    <a:pt x="1589" y="26"/>
                    <a:pt x="1580" y="28"/>
                  </a:cubicBezTo>
                  <a:cubicBezTo>
                    <a:pt x="1559" y="11"/>
                    <a:pt x="1534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473234" y="370263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7"/>
                  </a:cubicBezTo>
                  <a:cubicBezTo>
                    <a:pt x="1360" y="363"/>
                    <a:pt x="1354" y="394"/>
                    <a:pt x="1365" y="432"/>
                  </a:cubicBezTo>
                  <a:cubicBezTo>
                    <a:pt x="1382" y="490"/>
                    <a:pt x="1401" y="547"/>
                    <a:pt x="1417" y="607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8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9"/>
                  </a:moveTo>
                  <a:cubicBezTo>
                    <a:pt x="496" y="1189"/>
                    <a:pt x="496" y="1196"/>
                    <a:pt x="496" y="1206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9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3"/>
                    <a:pt x="372" y="1439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80"/>
                  </a:move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5"/>
                    <a:pt x="2042" y="1821"/>
                    <a:pt x="2035" y="1828"/>
                  </a:cubicBezTo>
                  <a:cubicBezTo>
                    <a:pt x="2001" y="1713"/>
                    <a:pt x="1966" y="1595"/>
                    <a:pt x="1932" y="1480"/>
                  </a:cubicBezTo>
                  <a:close/>
                  <a:moveTo>
                    <a:pt x="733" y="1798"/>
                  </a:moveTo>
                  <a:cubicBezTo>
                    <a:pt x="746" y="1823"/>
                    <a:pt x="757" y="1849"/>
                    <a:pt x="771" y="1873"/>
                  </a:cubicBezTo>
                  <a:cubicBezTo>
                    <a:pt x="750" y="1851"/>
                    <a:pt x="730" y="1828"/>
                    <a:pt x="709" y="1808"/>
                  </a:cubicBezTo>
                  <a:cubicBezTo>
                    <a:pt x="718" y="1806"/>
                    <a:pt x="726" y="1802"/>
                    <a:pt x="733" y="1798"/>
                  </a:cubicBezTo>
                  <a:close/>
                  <a:moveTo>
                    <a:pt x="1302" y="2375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6"/>
                    <a:pt x="1326" y="2492"/>
                  </a:cubicBezTo>
                  <a:cubicBezTo>
                    <a:pt x="1306" y="2468"/>
                    <a:pt x="1283" y="2444"/>
                    <a:pt x="1263" y="2421"/>
                  </a:cubicBezTo>
                  <a:cubicBezTo>
                    <a:pt x="1278" y="2408"/>
                    <a:pt x="1291" y="2393"/>
                    <a:pt x="1302" y="2375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1"/>
                    <a:pt x="946" y="365"/>
                    <a:pt x="785" y="531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0"/>
                    <a:pt x="267" y="1068"/>
                    <a:pt x="47" y="1295"/>
                  </a:cubicBezTo>
                  <a:cubicBezTo>
                    <a:pt x="2" y="1343"/>
                    <a:pt x="1" y="1418"/>
                    <a:pt x="47" y="1467"/>
                  </a:cubicBezTo>
                  <a:cubicBezTo>
                    <a:pt x="457" y="1882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4"/>
                    <a:pt x="1403" y="2751"/>
                  </a:cubicBezTo>
                  <a:cubicBezTo>
                    <a:pt x="1837" y="2341"/>
                    <a:pt x="2275" y="1933"/>
                    <a:pt x="2715" y="1530"/>
                  </a:cubicBezTo>
                  <a:cubicBezTo>
                    <a:pt x="2732" y="1513"/>
                    <a:pt x="2743" y="1496"/>
                    <a:pt x="2749" y="1478"/>
                  </a:cubicBezTo>
                  <a:cubicBezTo>
                    <a:pt x="2786" y="1435"/>
                    <a:pt x="2793" y="1373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554960" y="3784356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3"/>
                    <a:pt x="806" y="162"/>
                    <a:pt x="799" y="162"/>
                  </a:cubicBezTo>
                  <a:cubicBezTo>
                    <a:pt x="802" y="158"/>
                    <a:pt x="806" y="154"/>
                    <a:pt x="810" y="152"/>
                  </a:cubicBezTo>
                  <a:close/>
                  <a:moveTo>
                    <a:pt x="232" y="723"/>
                  </a:moveTo>
                  <a:cubicBezTo>
                    <a:pt x="236" y="725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5"/>
                    <a:pt x="232" y="723"/>
                  </a:cubicBezTo>
                  <a:close/>
                  <a:moveTo>
                    <a:pt x="159" y="887"/>
                  </a:moveTo>
                  <a:lnTo>
                    <a:pt x="159" y="887"/>
                  </a:lnTo>
                  <a:cubicBezTo>
                    <a:pt x="209" y="932"/>
                    <a:pt x="258" y="978"/>
                    <a:pt x="308" y="1023"/>
                  </a:cubicBezTo>
                  <a:cubicBezTo>
                    <a:pt x="323" y="1042"/>
                    <a:pt x="340" y="1060"/>
                    <a:pt x="355" y="1077"/>
                  </a:cubicBezTo>
                  <a:cubicBezTo>
                    <a:pt x="280" y="1014"/>
                    <a:pt x="196" y="939"/>
                    <a:pt x="159" y="887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5"/>
                  </a:cubicBezTo>
                  <a:cubicBezTo>
                    <a:pt x="886" y="596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7"/>
                    <a:pt x="754" y="1092"/>
                  </a:cubicBezTo>
                  <a:cubicBezTo>
                    <a:pt x="664" y="1014"/>
                    <a:pt x="580" y="928"/>
                    <a:pt x="502" y="836"/>
                  </a:cubicBezTo>
                  <a:cubicBezTo>
                    <a:pt x="597" y="730"/>
                    <a:pt x="690" y="622"/>
                    <a:pt x="786" y="516"/>
                  </a:cubicBezTo>
                  <a:cubicBezTo>
                    <a:pt x="791" y="510"/>
                    <a:pt x="797" y="503"/>
                    <a:pt x="800" y="495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8"/>
                    <a:pt x="806" y="1325"/>
                    <a:pt x="800" y="1334"/>
                  </a:cubicBezTo>
                  <a:cubicBezTo>
                    <a:pt x="795" y="1329"/>
                    <a:pt x="789" y="1325"/>
                    <a:pt x="784" y="1319"/>
                  </a:cubicBezTo>
                  <a:cubicBezTo>
                    <a:pt x="791" y="1316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2"/>
                    <a:pt x="746" y="48"/>
                  </a:cubicBezTo>
                  <a:cubicBezTo>
                    <a:pt x="743" y="50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5"/>
                  </a:cubicBezTo>
                  <a:cubicBezTo>
                    <a:pt x="241" y="540"/>
                    <a:pt x="180" y="609"/>
                    <a:pt x="116" y="676"/>
                  </a:cubicBezTo>
                  <a:cubicBezTo>
                    <a:pt x="79" y="719"/>
                    <a:pt x="4" y="779"/>
                    <a:pt x="3" y="842"/>
                  </a:cubicBezTo>
                  <a:cubicBezTo>
                    <a:pt x="1" y="896"/>
                    <a:pt x="16" y="926"/>
                    <a:pt x="53" y="961"/>
                  </a:cubicBezTo>
                  <a:cubicBezTo>
                    <a:pt x="133" y="1042"/>
                    <a:pt x="223" y="1112"/>
                    <a:pt x="306" y="1187"/>
                  </a:cubicBezTo>
                  <a:cubicBezTo>
                    <a:pt x="463" y="1327"/>
                    <a:pt x="620" y="1465"/>
                    <a:pt x="776" y="1605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5"/>
                  </a:cubicBezTo>
                  <a:cubicBezTo>
                    <a:pt x="1099" y="1385"/>
                    <a:pt x="1337" y="1165"/>
                    <a:pt x="1576" y="945"/>
                  </a:cubicBezTo>
                  <a:cubicBezTo>
                    <a:pt x="1589" y="941"/>
                    <a:pt x="1600" y="932"/>
                    <a:pt x="1606" y="917"/>
                  </a:cubicBezTo>
                  <a:cubicBezTo>
                    <a:pt x="1608" y="917"/>
                    <a:pt x="1608" y="917"/>
                    <a:pt x="1610" y="915"/>
                  </a:cubicBezTo>
                  <a:cubicBezTo>
                    <a:pt x="1632" y="894"/>
                    <a:pt x="1632" y="868"/>
                    <a:pt x="1621" y="848"/>
                  </a:cubicBezTo>
                  <a:cubicBezTo>
                    <a:pt x="1615" y="713"/>
                    <a:pt x="1427" y="589"/>
                    <a:pt x="1347" y="508"/>
                  </a:cubicBezTo>
                  <a:cubicBezTo>
                    <a:pt x="1179" y="344"/>
                    <a:pt x="1013" y="182"/>
                    <a:pt x="847" y="18"/>
                  </a:cubicBezTo>
                  <a:cubicBezTo>
                    <a:pt x="835" y="6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622661" y="3857861"/>
              <a:ext cx="122669" cy="116383"/>
            </a:xfrm>
            <a:custGeom>
              <a:avLst/>
              <a:gdLst/>
              <a:ahLst/>
              <a:cxnLst/>
              <a:rect l="l" t="t" r="r" b="b"/>
              <a:pathLst>
                <a:path w="761" h="722" extrusionOk="0">
                  <a:moveTo>
                    <a:pt x="392" y="185"/>
                  </a:moveTo>
                  <a:cubicBezTo>
                    <a:pt x="397" y="190"/>
                    <a:pt x="403" y="196"/>
                    <a:pt x="408" y="203"/>
                  </a:cubicBezTo>
                  <a:cubicBezTo>
                    <a:pt x="397" y="207"/>
                    <a:pt x="386" y="211"/>
                    <a:pt x="375" y="215"/>
                  </a:cubicBezTo>
                  <a:cubicBezTo>
                    <a:pt x="380" y="205"/>
                    <a:pt x="386" y="194"/>
                    <a:pt x="392" y="185"/>
                  </a:cubicBezTo>
                  <a:close/>
                  <a:moveTo>
                    <a:pt x="492" y="297"/>
                  </a:moveTo>
                  <a:cubicBezTo>
                    <a:pt x="494" y="298"/>
                    <a:pt x="496" y="300"/>
                    <a:pt x="498" y="302"/>
                  </a:cubicBezTo>
                  <a:cubicBezTo>
                    <a:pt x="492" y="304"/>
                    <a:pt x="489" y="306"/>
                    <a:pt x="483" y="306"/>
                  </a:cubicBezTo>
                  <a:cubicBezTo>
                    <a:pt x="487" y="304"/>
                    <a:pt x="489" y="300"/>
                    <a:pt x="492" y="297"/>
                  </a:cubicBezTo>
                  <a:close/>
                  <a:moveTo>
                    <a:pt x="591" y="405"/>
                  </a:moveTo>
                  <a:lnTo>
                    <a:pt x="600" y="414"/>
                  </a:lnTo>
                  <a:cubicBezTo>
                    <a:pt x="599" y="413"/>
                    <a:pt x="597" y="412"/>
                    <a:pt x="594" y="412"/>
                  </a:cubicBezTo>
                  <a:cubicBezTo>
                    <a:pt x="590" y="412"/>
                    <a:pt x="584" y="415"/>
                    <a:pt x="578" y="420"/>
                  </a:cubicBezTo>
                  <a:cubicBezTo>
                    <a:pt x="582" y="414"/>
                    <a:pt x="587" y="410"/>
                    <a:pt x="591" y="405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4"/>
                    <a:pt x="360" y="483"/>
                  </a:cubicBezTo>
                  <a:cubicBezTo>
                    <a:pt x="356" y="477"/>
                    <a:pt x="353" y="472"/>
                    <a:pt x="349" y="466"/>
                  </a:cubicBezTo>
                  <a:cubicBezTo>
                    <a:pt x="358" y="463"/>
                    <a:pt x="369" y="461"/>
                    <a:pt x="380" y="459"/>
                  </a:cubicBezTo>
                  <a:close/>
                  <a:moveTo>
                    <a:pt x="392" y="1"/>
                  </a:moveTo>
                  <a:cubicBezTo>
                    <a:pt x="386" y="1"/>
                    <a:pt x="379" y="2"/>
                    <a:pt x="373" y="4"/>
                  </a:cubicBezTo>
                  <a:cubicBezTo>
                    <a:pt x="220" y="60"/>
                    <a:pt x="181" y="235"/>
                    <a:pt x="37" y="298"/>
                  </a:cubicBezTo>
                  <a:cubicBezTo>
                    <a:pt x="0" y="315"/>
                    <a:pt x="2" y="367"/>
                    <a:pt x="26" y="394"/>
                  </a:cubicBezTo>
                  <a:cubicBezTo>
                    <a:pt x="78" y="451"/>
                    <a:pt x="131" y="511"/>
                    <a:pt x="183" y="569"/>
                  </a:cubicBezTo>
                  <a:cubicBezTo>
                    <a:pt x="222" y="614"/>
                    <a:pt x="274" y="699"/>
                    <a:pt x="332" y="716"/>
                  </a:cubicBezTo>
                  <a:cubicBezTo>
                    <a:pt x="346" y="720"/>
                    <a:pt x="360" y="722"/>
                    <a:pt x="373" y="722"/>
                  </a:cubicBezTo>
                  <a:cubicBezTo>
                    <a:pt x="463" y="722"/>
                    <a:pt x="526" y="636"/>
                    <a:pt x="591" y="576"/>
                  </a:cubicBezTo>
                  <a:cubicBezTo>
                    <a:pt x="647" y="524"/>
                    <a:pt x="761" y="448"/>
                    <a:pt x="709" y="358"/>
                  </a:cubicBezTo>
                  <a:cubicBezTo>
                    <a:pt x="647" y="252"/>
                    <a:pt x="537" y="157"/>
                    <a:pt x="449" y="67"/>
                  </a:cubicBezTo>
                  <a:cubicBezTo>
                    <a:pt x="451" y="34"/>
                    <a:pt x="426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50150"/>
            <a:ext cx="8520600" cy="12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okdo"/>
              <a:buNone/>
              <a:defRPr sz="33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6" r:id="rId11"/>
    <p:sldLayoutId id="2147483667" r:id="rId12"/>
    <p:sldLayoutId id="2147483668" r:id="rId13"/>
    <p:sldLayoutId id="2147483669" r:id="rId14"/>
    <p:sldLayoutId id="2147483672" r:id="rId15"/>
    <p:sldLayoutId id="2147483673" r:id="rId16"/>
    <p:sldLayoutId id="2147483674" r:id="rId17"/>
    <p:sldLayoutId id="2147483675" r:id="rId18"/>
    <p:sldLayoutId id="2147483677" r:id="rId19"/>
    <p:sldLayoutId id="2147483678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ea"/>
          <a:ea typeface="+mn-ea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Google Shape;3100;p26"/>
          <p:cNvSpPr txBox="1">
            <a:spLocks noGrp="1"/>
          </p:cNvSpPr>
          <p:nvPr>
            <p:ph type="ctrTitle"/>
          </p:nvPr>
        </p:nvSpPr>
        <p:spPr>
          <a:xfrm>
            <a:off x="2066853" y="819907"/>
            <a:ext cx="5694306" cy="3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CHI 1719 </a:t>
            </a:r>
            <a:br>
              <a:rPr lang="en-US" altLang="zh-TW" sz="4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4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中國語文教學法</a:t>
            </a:r>
            <a:r>
              <a:rPr lang="en-US" altLang="zh-TW" sz="4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4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br>
              <a:rPr lang="en-US" altLang="zh-TW" sz="4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br>
              <a:rPr lang="en-US" altLang="zh-TW" sz="4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4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《</a:t>
            </a:r>
            <a:r>
              <a:rPr lang="en" sz="4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教師專業操守指引</a:t>
            </a:r>
            <a:r>
              <a:rPr lang="en-US" altLang="zh-TW" sz="4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》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「專業信念」、「恪守法治」、「以身作則」、「廉潔公正」、「關愛學生」</a:t>
            </a:r>
            <a:endParaRPr sz="2400" dirty="0">
              <a:solidFill>
                <a:schemeClr val="accent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3102" name="Google Shape;3102;p26"/>
          <p:cNvGrpSpPr/>
          <p:nvPr/>
        </p:nvGrpSpPr>
        <p:grpSpPr>
          <a:xfrm>
            <a:off x="511365" y="1039413"/>
            <a:ext cx="643606" cy="4796624"/>
            <a:chOff x="434225" y="628490"/>
            <a:chExt cx="516952" cy="3852710"/>
          </a:xfrm>
        </p:grpSpPr>
        <p:sp>
          <p:nvSpPr>
            <p:cNvPr id="3103" name="Google Shape;3103;p26"/>
            <p:cNvSpPr/>
            <p:nvPr/>
          </p:nvSpPr>
          <p:spPr>
            <a:xfrm>
              <a:off x="449538" y="1427693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4"/>
                  </a:moveTo>
                  <a:cubicBezTo>
                    <a:pt x="2780" y="254"/>
                    <a:pt x="2767" y="315"/>
                    <a:pt x="2760" y="377"/>
                  </a:cubicBezTo>
                  <a:cubicBezTo>
                    <a:pt x="2752" y="332"/>
                    <a:pt x="2743" y="285"/>
                    <a:pt x="2733" y="239"/>
                  </a:cubicBezTo>
                  <a:cubicBezTo>
                    <a:pt x="2754" y="224"/>
                    <a:pt x="2776" y="207"/>
                    <a:pt x="2799" y="194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90"/>
                    <a:pt x="202" y="407"/>
                    <a:pt x="235" y="425"/>
                  </a:cubicBezTo>
                  <a:cubicBezTo>
                    <a:pt x="203" y="427"/>
                    <a:pt x="170" y="433"/>
                    <a:pt x="138" y="440"/>
                  </a:cubicBezTo>
                  <a:cubicBezTo>
                    <a:pt x="136" y="420"/>
                    <a:pt x="134" y="399"/>
                    <a:pt x="133" y="379"/>
                  </a:cubicBezTo>
                  <a:close/>
                  <a:moveTo>
                    <a:pt x="2625" y="326"/>
                  </a:moveTo>
                  <a:cubicBezTo>
                    <a:pt x="2635" y="377"/>
                    <a:pt x="2644" y="425"/>
                    <a:pt x="2655" y="474"/>
                  </a:cubicBezTo>
                  <a:cubicBezTo>
                    <a:pt x="2635" y="435"/>
                    <a:pt x="2614" y="395"/>
                    <a:pt x="2594" y="356"/>
                  </a:cubicBezTo>
                  <a:cubicBezTo>
                    <a:pt x="2605" y="347"/>
                    <a:pt x="2616" y="338"/>
                    <a:pt x="2625" y="326"/>
                  </a:cubicBezTo>
                  <a:close/>
                  <a:moveTo>
                    <a:pt x="2493" y="455"/>
                  </a:moveTo>
                  <a:cubicBezTo>
                    <a:pt x="2499" y="472"/>
                    <a:pt x="2506" y="489"/>
                    <a:pt x="2513" y="505"/>
                  </a:cubicBezTo>
                  <a:cubicBezTo>
                    <a:pt x="2508" y="500"/>
                    <a:pt x="2502" y="496"/>
                    <a:pt x="2499" y="492"/>
                  </a:cubicBezTo>
                  <a:cubicBezTo>
                    <a:pt x="2489" y="486"/>
                    <a:pt x="2480" y="483"/>
                    <a:pt x="2471" y="483"/>
                  </a:cubicBezTo>
                  <a:cubicBezTo>
                    <a:pt x="2469" y="483"/>
                    <a:pt x="2467" y="483"/>
                    <a:pt x="2465" y="483"/>
                  </a:cubicBezTo>
                  <a:cubicBezTo>
                    <a:pt x="2474" y="474"/>
                    <a:pt x="2484" y="464"/>
                    <a:pt x="2493" y="455"/>
                  </a:cubicBezTo>
                  <a:close/>
                  <a:moveTo>
                    <a:pt x="414" y="517"/>
                  </a:moveTo>
                  <a:cubicBezTo>
                    <a:pt x="425" y="522"/>
                    <a:pt x="437" y="528"/>
                    <a:pt x="448" y="533"/>
                  </a:cubicBezTo>
                  <a:cubicBezTo>
                    <a:pt x="405" y="556"/>
                    <a:pt x="360" y="578"/>
                    <a:pt x="317" y="599"/>
                  </a:cubicBezTo>
                  <a:cubicBezTo>
                    <a:pt x="340" y="576"/>
                    <a:pt x="366" y="556"/>
                    <a:pt x="394" y="537"/>
                  </a:cubicBezTo>
                  <a:cubicBezTo>
                    <a:pt x="403" y="531"/>
                    <a:pt x="409" y="524"/>
                    <a:pt x="414" y="517"/>
                  </a:cubicBezTo>
                  <a:close/>
                  <a:moveTo>
                    <a:pt x="2879" y="392"/>
                  </a:moveTo>
                  <a:cubicBezTo>
                    <a:pt x="2883" y="483"/>
                    <a:pt x="2888" y="574"/>
                    <a:pt x="2894" y="666"/>
                  </a:cubicBezTo>
                  <a:cubicBezTo>
                    <a:pt x="2871" y="576"/>
                    <a:pt x="2868" y="483"/>
                    <a:pt x="2879" y="392"/>
                  </a:cubicBezTo>
                  <a:close/>
                  <a:moveTo>
                    <a:pt x="466" y="705"/>
                  </a:moveTo>
                  <a:cubicBezTo>
                    <a:pt x="468" y="707"/>
                    <a:pt x="468" y="707"/>
                    <a:pt x="468" y="709"/>
                  </a:cubicBezTo>
                  <a:cubicBezTo>
                    <a:pt x="466" y="709"/>
                    <a:pt x="464" y="710"/>
                    <a:pt x="461" y="712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3"/>
                  </a:moveTo>
                  <a:cubicBezTo>
                    <a:pt x="2334" y="664"/>
                    <a:pt x="2359" y="684"/>
                    <a:pt x="2383" y="705"/>
                  </a:cubicBezTo>
                  <a:cubicBezTo>
                    <a:pt x="2387" y="714"/>
                    <a:pt x="2390" y="724"/>
                    <a:pt x="2398" y="731"/>
                  </a:cubicBezTo>
                  <a:cubicBezTo>
                    <a:pt x="2415" y="750"/>
                    <a:pt x="2433" y="761"/>
                    <a:pt x="2454" y="765"/>
                  </a:cubicBezTo>
                  <a:cubicBezTo>
                    <a:pt x="2486" y="794"/>
                    <a:pt x="2515" y="822"/>
                    <a:pt x="2547" y="852"/>
                  </a:cubicBezTo>
                  <a:cubicBezTo>
                    <a:pt x="2463" y="787"/>
                    <a:pt x="2379" y="722"/>
                    <a:pt x="2297" y="656"/>
                  </a:cubicBezTo>
                  <a:cubicBezTo>
                    <a:pt x="2301" y="651"/>
                    <a:pt x="2305" y="647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3"/>
                    <a:pt x="547" y="878"/>
                    <a:pt x="494" y="914"/>
                  </a:cubicBezTo>
                  <a:cubicBezTo>
                    <a:pt x="545" y="875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6"/>
                    <a:pt x="230" y="1046"/>
                  </a:cubicBezTo>
                  <a:cubicBezTo>
                    <a:pt x="230" y="1048"/>
                    <a:pt x="228" y="1050"/>
                    <a:pt x="226" y="1052"/>
                  </a:cubicBezTo>
                  <a:cubicBezTo>
                    <a:pt x="226" y="1050"/>
                    <a:pt x="226" y="1046"/>
                    <a:pt x="226" y="1044"/>
                  </a:cubicBezTo>
                  <a:close/>
                  <a:moveTo>
                    <a:pt x="2894" y="1098"/>
                  </a:moveTo>
                  <a:cubicBezTo>
                    <a:pt x="2903" y="1111"/>
                    <a:pt x="2912" y="1124"/>
                    <a:pt x="2920" y="1136"/>
                  </a:cubicBezTo>
                  <a:cubicBezTo>
                    <a:pt x="2909" y="1130"/>
                    <a:pt x="2898" y="1124"/>
                    <a:pt x="2884" y="1117"/>
                  </a:cubicBezTo>
                  <a:cubicBezTo>
                    <a:pt x="2888" y="1111"/>
                    <a:pt x="2892" y="1104"/>
                    <a:pt x="2894" y="1098"/>
                  </a:cubicBezTo>
                  <a:close/>
                  <a:moveTo>
                    <a:pt x="2914" y="1"/>
                  </a:moveTo>
                  <a:cubicBezTo>
                    <a:pt x="2904" y="1"/>
                    <a:pt x="2894" y="3"/>
                    <a:pt x="2884" y="8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21"/>
                  </a:cubicBezTo>
                  <a:cubicBezTo>
                    <a:pt x="2400" y="373"/>
                    <a:pt x="2348" y="429"/>
                    <a:pt x="2295" y="485"/>
                  </a:cubicBezTo>
                  <a:cubicBezTo>
                    <a:pt x="2293" y="483"/>
                    <a:pt x="2293" y="483"/>
                    <a:pt x="2292" y="483"/>
                  </a:cubicBez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9"/>
                  </a:cubicBezTo>
                  <a:cubicBezTo>
                    <a:pt x="2202" y="580"/>
                    <a:pt x="2182" y="599"/>
                    <a:pt x="2163" y="619"/>
                  </a:cubicBezTo>
                  <a:cubicBezTo>
                    <a:pt x="2141" y="640"/>
                    <a:pt x="2137" y="684"/>
                    <a:pt x="2163" y="705"/>
                  </a:cubicBezTo>
                  <a:cubicBezTo>
                    <a:pt x="2314" y="822"/>
                    <a:pt x="2465" y="942"/>
                    <a:pt x="2616" y="1061"/>
                  </a:cubicBezTo>
                  <a:cubicBezTo>
                    <a:pt x="2728" y="1149"/>
                    <a:pt x="2836" y="1253"/>
                    <a:pt x="2978" y="1287"/>
                  </a:cubicBezTo>
                  <a:cubicBezTo>
                    <a:pt x="2982" y="1287"/>
                    <a:pt x="2986" y="1288"/>
                    <a:pt x="2991" y="1288"/>
                  </a:cubicBezTo>
                  <a:cubicBezTo>
                    <a:pt x="3024" y="1288"/>
                    <a:pt x="3057" y="1263"/>
                    <a:pt x="3054" y="1227"/>
                  </a:cubicBezTo>
                  <a:cubicBezTo>
                    <a:pt x="3026" y="850"/>
                    <a:pt x="2998" y="474"/>
                    <a:pt x="2987" y="95"/>
                  </a:cubicBezTo>
                  <a:cubicBezTo>
                    <a:pt x="2987" y="78"/>
                    <a:pt x="2983" y="67"/>
                    <a:pt x="2974" y="58"/>
                  </a:cubicBezTo>
                  <a:cubicBezTo>
                    <a:pt x="2974" y="26"/>
                    <a:pt x="2947" y="1"/>
                    <a:pt x="2914" y="1"/>
                  </a:cubicBezTo>
                  <a:close/>
                  <a:moveTo>
                    <a:pt x="89" y="251"/>
                  </a:moveTo>
                  <a:cubicBezTo>
                    <a:pt x="80" y="251"/>
                    <a:pt x="72" y="251"/>
                    <a:pt x="64" y="252"/>
                  </a:cubicBezTo>
                  <a:cubicBezTo>
                    <a:pt x="34" y="254"/>
                    <a:pt x="0" y="276"/>
                    <a:pt x="4" y="311"/>
                  </a:cubicBezTo>
                  <a:cubicBezTo>
                    <a:pt x="6" y="328"/>
                    <a:pt x="8" y="347"/>
                    <a:pt x="10" y="364"/>
                  </a:cubicBezTo>
                  <a:cubicBezTo>
                    <a:pt x="8" y="371"/>
                    <a:pt x="8" y="379"/>
                    <a:pt x="8" y="386"/>
                  </a:cubicBezTo>
                  <a:cubicBezTo>
                    <a:pt x="11" y="407"/>
                    <a:pt x="15" y="427"/>
                    <a:pt x="17" y="448"/>
                  </a:cubicBezTo>
                  <a:cubicBezTo>
                    <a:pt x="41" y="720"/>
                    <a:pt x="51" y="994"/>
                    <a:pt x="45" y="1268"/>
                  </a:cubicBezTo>
                  <a:cubicBezTo>
                    <a:pt x="44" y="1302"/>
                    <a:pt x="75" y="1328"/>
                    <a:pt x="107" y="1328"/>
                  </a:cubicBezTo>
                  <a:cubicBezTo>
                    <a:pt x="117" y="1328"/>
                    <a:pt x="127" y="1325"/>
                    <a:pt x="136" y="1320"/>
                  </a:cubicBezTo>
                  <a:cubicBezTo>
                    <a:pt x="155" y="1309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8"/>
                  </a:cubicBezTo>
                  <a:cubicBezTo>
                    <a:pt x="453" y="1082"/>
                    <a:pt x="688" y="919"/>
                    <a:pt x="940" y="781"/>
                  </a:cubicBezTo>
                  <a:cubicBezTo>
                    <a:pt x="981" y="757"/>
                    <a:pt x="977" y="699"/>
                    <a:pt x="940" y="675"/>
                  </a:cubicBezTo>
                  <a:cubicBezTo>
                    <a:pt x="789" y="582"/>
                    <a:pt x="636" y="494"/>
                    <a:pt x="479" y="414"/>
                  </a:cubicBezTo>
                  <a:cubicBezTo>
                    <a:pt x="371" y="356"/>
                    <a:pt x="221" y="251"/>
                    <a:pt x="89" y="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6"/>
            <p:cNvSpPr/>
            <p:nvPr/>
          </p:nvSpPr>
          <p:spPr>
            <a:xfrm>
              <a:off x="450989" y="1180581"/>
              <a:ext cx="491000" cy="259524"/>
            </a:xfrm>
            <a:custGeom>
              <a:avLst/>
              <a:gdLst/>
              <a:ahLst/>
              <a:cxnLst/>
              <a:rect l="l" t="t" r="r" b="b"/>
              <a:pathLst>
                <a:path w="3046" h="1610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5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4"/>
                  </a:cubicBezTo>
                  <a:cubicBezTo>
                    <a:pt x="227" y="167"/>
                    <a:pt x="199" y="156"/>
                    <a:pt x="171" y="156"/>
                  </a:cubicBezTo>
                  <a:cubicBezTo>
                    <a:pt x="82" y="156"/>
                    <a:pt x="1" y="277"/>
                    <a:pt x="81" y="364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1"/>
                    <a:pt x="1114" y="1313"/>
                  </a:cubicBezTo>
                  <a:cubicBezTo>
                    <a:pt x="1209" y="1416"/>
                    <a:pt x="1300" y="1518"/>
                    <a:pt x="1421" y="1591"/>
                  </a:cubicBezTo>
                  <a:cubicBezTo>
                    <a:pt x="1443" y="1605"/>
                    <a:pt x="1464" y="1610"/>
                    <a:pt x="1483" y="1610"/>
                  </a:cubicBezTo>
                  <a:cubicBezTo>
                    <a:pt x="1495" y="1610"/>
                    <a:pt x="1507" y="1608"/>
                    <a:pt x="1518" y="1604"/>
                  </a:cubicBezTo>
                  <a:cubicBezTo>
                    <a:pt x="1542" y="1600"/>
                    <a:pt x="1567" y="1591"/>
                    <a:pt x="1589" y="1569"/>
                  </a:cubicBezTo>
                  <a:cubicBezTo>
                    <a:pt x="2042" y="1112"/>
                    <a:pt x="2499" y="657"/>
                    <a:pt x="2959" y="208"/>
                  </a:cubicBezTo>
                  <a:cubicBezTo>
                    <a:pt x="3046" y="122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6"/>
            <p:cNvSpPr/>
            <p:nvPr/>
          </p:nvSpPr>
          <p:spPr>
            <a:xfrm>
              <a:off x="437932" y="1279555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2"/>
                    <a:pt x="2515" y="546"/>
                    <a:pt x="2278" y="774"/>
                  </a:cubicBezTo>
                  <a:cubicBezTo>
                    <a:pt x="2155" y="893"/>
                    <a:pt x="2024" y="1007"/>
                    <a:pt x="1894" y="1117"/>
                  </a:cubicBezTo>
                  <a:cubicBezTo>
                    <a:pt x="1797" y="1195"/>
                    <a:pt x="1678" y="1266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8"/>
                  </a:cubicBezTo>
                  <a:cubicBezTo>
                    <a:pt x="611" y="915"/>
                    <a:pt x="1092" y="1285"/>
                    <a:pt x="1575" y="1650"/>
                  </a:cubicBezTo>
                  <a:cubicBezTo>
                    <a:pt x="1597" y="1666"/>
                    <a:pt x="1619" y="1673"/>
                    <a:pt x="1639" y="1673"/>
                  </a:cubicBezTo>
                  <a:cubicBezTo>
                    <a:pt x="1680" y="1673"/>
                    <a:pt x="1715" y="1645"/>
                    <a:pt x="1733" y="1607"/>
                  </a:cubicBezTo>
                  <a:cubicBezTo>
                    <a:pt x="1748" y="1596"/>
                    <a:pt x="1763" y="1581"/>
                    <a:pt x="1773" y="1561"/>
                  </a:cubicBezTo>
                  <a:cubicBezTo>
                    <a:pt x="1829" y="1434"/>
                    <a:pt x="1993" y="1348"/>
                    <a:pt x="2097" y="1260"/>
                  </a:cubicBezTo>
                  <a:cubicBezTo>
                    <a:pt x="2218" y="1160"/>
                    <a:pt x="2336" y="1055"/>
                    <a:pt x="2449" y="945"/>
                  </a:cubicBezTo>
                  <a:cubicBezTo>
                    <a:pt x="2688" y="720"/>
                    <a:pt x="2908" y="474"/>
                    <a:pt x="3111" y="214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6"/>
            <p:cNvSpPr/>
            <p:nvPr/>
          </p:nvSpPr>
          <p:spPr>
            <a:xfrm>
              <a:off x="434386" y="743583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8" y="1"/>
                  </a:moveTo>
                  <a:cubicBezTo>
                    <a:pt x="1590" y="1"/>
                    <a:pt x="1561" y="11"/>
                    <a:pt x="1535" y="34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5"/>
                    <a:pt x="163" y="1425"/>
                  </a:cubicBezTo>
                  <a:cubicBezTo>
                    <a:pt x="183" y="1425"/>
                    <a:pt x="205" y="1418"/>
                    <a:pt x="227" y="1403"/>
                  </a:cubicBezTo>
                  <a:cubicBezTo>
                    <a:pt x="715" y="1056"/>
                    <a:pt x="1183" y="681"/>
                    <a:pt x="1627" y="278"/>
                  </a:cubicBezTo>
                  <a:cubicBezTo>
                    <a:pt x="1834" y="484"/>
                    <a:pt x="2041" y="687"/>
                    <a:pt x="2250" y="892"/>
                  </a:cubicBezTo>
                  <a:cubicBezTo>
                    <a:pt x="2466" y="1104"/>
                    <a:pt x="2673" y="1343"/>
                    <a:pt x="2930" y="1507"/>
                  </a:cubicBezTo>
                  <a:cubicBezTo>
                    <a:pt x="2951" y="1521"/>
                    <a:pt x="2973" y="1527"/>
                    <a:pt x="2992" y="1527"/>
                  </a:cubicBezTo>
                  <a:cubicBezTo>
                    <a:pt x="3095" y="1527"/>
                    <a:pt x="3162" y="1369"/>
                    <a:pt x="3053" y="1298"/>
                  </a:cubicBezTo>
                  <a:cubicBezTo>
                    <a:pt x="2814" y="1145"/>
                    <a:pt x="2621" y="918"/>
                    <a:pt x="2421" y="720"/>
                  </a:cubicBezTo>
                  <a:cubicBezTo>
                    <a:pt x="2194" y="497"/>
                    <a:pt x="1966" y="273"/>
                    <a:pt x="1741" y="51"/>
                  </a:cubicBezTo>
                  <a:cubicBezTo>
                    <a:pt x="1720" y="30"/>
                    <a:pt x="1698" y="19"/>
                    <a:pt x="1675" y="16"/>
                  </a:cubicBezTo>
                  <a:cubicBezTo>
                    <a:pt x="1658" y="6"/>
                    <a:pt x="1638" y="1"/>
                    <a:pt x="1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6"/>
            <p:cNvSpPr/>
            <p:nvPr/>
          </p:nvSpPr>
          <p:spPr>
            <a:xfrm>
              <a:off x="451956" y="628490"/>
              <a:ext cx="497448" cy="240664"/>
            </a:xfrm>
            <a:custGeom>
              <a:avLst/>
              <a:gdLst/>
              <a:ahLst/>
              <a:cxnLst/>
              <a:rect l="l" t="t" r="r" b="b"/>
              <a:pathLst>
                <a:path w="3086" h="1493" extrusionOk="0">
                  <a:moveTo>
                    <a:pt x="1510" y="1"/>
                  </a:moveTo>
                  <a:cubicBezTo>
                    <a:pt x="1483" y="1"/>
                    <a:pt x="1455" y="13"/>
                    <a:pt x="1432" y="42"/>
                  </a:cubicBezTo>
                  <a:cubicBezTo>
                    <a:pt x="1061" y="496"/>
                    <a:pt x="556" y="836"/>
                    <a:pt x="97" y="1198"/>
                  </a:cubicBezTo>
                  <a:cubicBezTo>
                    <a:pt x="1" y="1274"/>
                    <a:pt x="89" y="1397"/>
                    <a:pt x="190" y="1397"/>
                  </a:cubicBezTo>
                  <a:cubicBezTo>
                    <a:pt x="216" y="1397"/>
                    <a:pt x="244" y="1389"/>
                    <a:pt x="269" y="1369"/>
                  </a:cubicBezTo>
                  <a:cubicBezTo>
                    <a:pt x="709" y="1022"/>
                    <a:pt x="1192" y="694"/>
                    <a:pt x="1559" y="265"/>
                  </a:cubicBezTo>
                  <a:cubicBezTo>
                    <a:pt x="1991" y="653"/>
                    <a:pt x="2415" y="1050"/>
                    <a:pt x="2828" y="1457"/>
                  </a:cubicBezTo>
                  <a:cubicBezTo>
                    <a:pt x="2853" y="1482"/>
                    <a:pt x="2882" y="1492"/>
                    <a:pt x="2909" y="1492"/>
                  </a:cubicBezTo>
                  <a:cubicBezTo>
                    <a:pt x="3002" y="1492"/>
                    <a:pt x="3085" y="1370"/>
                    <a:pt x="3000" y="1285"/>
                  </a:cubicBezTo>
                  <a:cubicBezTo>
                    <a:pt x="2573" y="866"/>
                    <a:pt x="2137" y="455"/>
                    <a:pt x="1689" y="58"/>
                  </a:cubicBezTo>
                  <a:cubicBezTo>
                    <a:pt x="1664" y="35"/>
                    <a:pt x="1636" y="26"/>
                    <a:pt x="1609" y="26"/>
                  </a:cubicBezTo>
                  <a:cubicBezTo>
                    <a:pt x="1599" y="26"/>
                    <a:pt x="1590" y="27"/>
                    <a:pt x="1581" y="29"/>
                  </a:cubicBezTo>
                  <a:cubicBezTo>
                    <a:pt x="1560" y="11"/>
                    <a:pt x="1535" y="1"/>
                    <a:pt x="1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6"/>
            <p:cNvSpPr/>
            <p:nvPr/>
          </p:nvSpPr>
          <p:spPr>
            <a:xfrm>
              <a:off x="473234" y="86335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1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6"/>
                    <a:pt x="1294" y="352"/>
                  </a:cubicBezTo>
                  <a:cubicBezTo>
                    <a:pt x="1311" y="335"/>
                    <a:pt x="1328" y="317"/>
                    <a:pt x="1345" y="300"/>
                  </a:cubicBezTo>
                  <a:close/>
                  <a:moveTo>
                    <a:pt x="1086" y="568"/>
                  </a:moveTo>
                  <a:cubicBezTo>
                    <a:pt x="1134" y="772"/>
                    <a:pt x="1188" y="975"/>
                    <a:pt x="1244" y="1176"/>
                  </a:cubicBezTo>
                  <a:cubicBezTo>
                    <a:pt x="1170" y="1001"/>
                    <a:pt x="1089" y="829"/>
                    <a:pt x="991" y="667"/>
                  </a:cubicBezTo>
                  <a:cubicBezTo>
                    <a:pt x="1022" y="634"/>
                    <a:pt x="1054" y="602"/>
                    <a:pt x="1086" y="568"/>
                  </a:cubicBezTo>
                  <a:close/>
                  <a:moveTo>
                    <a:pt x="496" y="1178"/>
                  </a:moveTo>
                  <a:cubicBezTo>
                    <a:pt x="496" y="1187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1"/>
                    <a:pt x="323" y="1363"/>
                    <a:pt x="323" y="1364"/>
                  </a:cubicBezTo>
                  <a:cubicBezTo>
                    <a:pt x="347" y="1402"/>
                    <a:pt x="372" y="1439"/>
                    <a:pt x="394" y="1474"/>
                  </a:cubicBezTo>
                  <a:cubicBezTo>
                    <a:pt x="364" y="1443"/>
                    <a:pt x="332" y="1411"/>
                    <a:pt x="303" y="1379"/>
                  </a:cubicBezTo>
                  <a:cubicBezTo>
                    <a:pt x="308" y="1374"/>
                    <a:pt x="316" y="1366"/>
                    <a:pt x="321" y="1361"/>
                  </a:cubicBezTo>
                  <a:close/>
                  <a:moveTo>
                    <a:pt x="1932" y="1480"/>
                  </a:moveTo>
                  <a:cubicBezTo>
                    <a:pt x="1977" y="1586"/>
                    <a:pt x="2018" y="1696"/>
                    <a:pt x="2057" y="1806"/>
                  </a:cubicBezTo>
                  <a:cubicBezTo>
                    <a:pt x="2050" y="1814"/>
                    <a:pt x="2042" y="1819"/>
                    <a:pt x="2035" y="1827"/>
                  </a:cubicBezTo>
                  <a:cubicBezTo>
                    <a:pt x="2001" y="1711"/>
                    <a:pt x="1966" y="1596"/>
                    <a:pt x="1932" y="1480"/>
                  </a:cubicBezTo>
                  <a:close/>
                  <a:moveTo>
                    <a:pt x="733" y="1797"/>
                  </a:moveTo>
                  <a:cubicBezTo>
                    <a:pt x="746" y="1821"/>
                    <a:pt x="757" y="1847"/>
                    <a:pt x="771" y="1872"/>
                  </a:cubicBezTo>
                  <a:cubicBezTo>
                    <a:pt x="750" y="1849"/>
                    <a:pt x="730" y="1829"/>
                    <a:pt x="709" y="1806"/>
                  </a:cubicBezTo>
                  <a:cubicBezTo>
                    <a:pt x="718" y="1804"/>
                    <a:pt x="726" y="1801"/>
                    <a:pt x="733" y="1797"/>
                  </a:cubicBezTo>
                  <a:close/>
                  <a:moveTo>
                    <a:pt x="1302" y="2373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79"/>
                    <a:pt x="1332" y="2485"/>
                    <a:pt x="1326" y="2491"/>
                  </a:cubicBezTo>
                  <a:cubicBezTo>
                    <a:pt x="1306" y="2466"/>
                    <a:pt x="1283" y="2444"/>
                    <a:pt x="1263" y="2420"/>
                  </a:cubicBezTo>
                  <a:cubicBezTo>
                    <a:pt x="1278" y="2407"/>
                    <a:pt x="1291" y="2392"/>
                    <a:pt x="1302" y="2373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6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0"/>
                    <a:pt x="2275" y="1933"/>
                    <a:pt x="2715" y="1529"/>
                  </a:cubicBezTo>
                  <a:cubicBezTo>
                    <a:pt x="2732" y="1512"/>
                    <a:pt x="2743" y="1495"/>
                    <a:pt x="2749" y="1476"/>
                  </a:cubicBezTo>
                  <a:cubicBezTo>
                    <a:pt x="2786" y="1433"/>
                    <a:pt x="2793" y="1372"/>
                    <a:pt x="2737" y="1323"/>
                  </a:cubicBezTo>
                  <a:cubicBezTo>
                    <a:pt x="2268" y="930"/>
                    <a:pt x="1833" y="499"/>
                    <a:pt x="1434" y="35"/>
                  </a:cubicBezTo>
                  <a:cubicBezTo>
                    <a:pt x="1413" y="11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6"/>
            <p:cNvSpPr/>
            <p:nvPr/>
          </p:nvSpPr>
          <p:spPr>
            <a:xfrm>
              <a:off x="554960" y="944915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59"/>
                    <a:pt x="823" y="165"/>
                  </a:cubicBezTo>
                  <a:cubicBezTo>
                    <a:pt x="815" y="163"/>
                    <a:pt x="806" y="163"/>
                    <a:pt x="799" y="163"/>
                  </a:cubicBezTo>
                  <a:cubicBezTo>
                    <a:pt x="802" y="159"/>
                    <a:pt x="806" y="156"/>
                    <a:pt x="810" y="152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30"/>
                  </a:cubicBezTo>
                  <a:cubicBezTo>
                    <a:pt x="239" y="728"/>
                    <a:pt x="232" y="728"/>
                    <a:pt x="226" y="728"/>
                  </a:cubicBez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6"/>
                  </a:moveTo>
                  <a:lnTo>
                    <a:pt x="159" y="886"/>
                  </a:lnTo>
                  <a:cubicBezTo>
                    <a:pt x="209" y="933"/>
                    <a:pt x="258" y="978"/>
                    <a:pt x="308" y="1024"/>
                  </a:cubicBezTo>
                  <a:cubicBezTo>
                    <a:pt x="323" y="1043"/>
                    <a:pt x="340" y="1060"/>
                    <a:pt x="355" y="1078"/>
                  </a:cubicBezTo>
                  <a:cubicBezTo>
                    <a:pt x="280" y="1013"/>
                    <a:pt x="196" y="939"/>
                    <a:pt x="159" y="886"/>
                  </a:cubicBezTo>
                  <a:close/>
                  <a:moveTo>
                    <a:pt x="800" y="497"/>
                  </a:moveTo>
                  <a:cubicBezTo>
                    <a:pt x="819" y="508"/>
                    <a:pt x="838" y="528"/>
                    <a:pt x="856" y="555"/>
                  </a:cubicBezTo>
                  <a:cubicBezTo>
                    <a:pt x="886" y="596"/>
                    <a:pt x="918" y="635"/>
                    <a:pt x="950" y="674"/>
                  </a:cubicBezTo>
                  <a:cubicBezTo>
                    <a:pt x="985" y="717"/>
                    <a:pt x="1030" y="773"/>
                    <a:pt x="1082" y="804"/>
                  </a:cubicBezTo>
                  <a:cubicBezTo>
                    <a:pt x="974" y="899"/>
                    <a:pt x="864" y="996"/>
                    <a:pt x="754" y="1093"/>
                  </a:cubicBezTo>
                  <a:cubicBezTo>
                    <a:pt x="664" y="1013"/>
                    <a:pt x="580" y="927"/>
                    <a:pt x="502" y="836"/>
                  </a:cubicBezTo>
                  <a:cubicBezTo>
                    <a:pt x="597" y="730"/>
                    <a:pt x="690" y="622"/>
                    <a:pt x="786" y="515"/>
                  </a:cubicBezTo>
                  <a:cubicBezTo>
                    <a:pt x="791" y="510"/>
                    <a:pt x="797" y="502"/>
                    <a:pt x="800" y="497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7"/>
                    <a:pt x="806" y="1326"/>
                    <a:pt x="800" y="1334"/>
                  </a:cubicBezTo>
                  <a:cubicBezTo>
                    <a:pt x="795" y="1330"/>
                    <a:pt x="789" y="1325"/>
                    <a:pt x="784" y="1319"/>
                  </a:cubicBezTo>
                  <a:cubicBezTo>
                    <a:pt x="791" y="1315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51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4"/>
                  </a:cubicBezTo>
                  <a:cubicBezTo>
                    <a:pt x="241" y="542"/>
                    <a:pt x="180" y="609"/>
                    <a:pt x="116" y="676"/>
                  </a:cubicBezTo>
                  <a:cubicBezTo>
                    <a:pt x="79" y="719"/>
                    <a:pt x="4" y="780"/>
                    <a:pt x="3" y="844"/>
                  </a:cubicBezTo>
                  <a:cubicBezTo>
                    <a:pt x="1" y="896"/>
                    <a:pt x="16" y="926"/>
                    <a:pt x="53" y="963"/>
                  </a:cubicBezTo>
                  <a:cubicBezTo>
                    <a:pt x="133" y="1041"/>
                    <a:pt x="223" y="1112"/>
                    <a:pt x="306" y="1187"/>
                  </a:cubicBezTo>
                  <a:cubicBezTo>
                    <a:pt x="463" y="1326"/>
                    <a:pt x="620" y="1466"/>
                    <a:pt x="776" y="1604"/>
                  </a:cubicBezTo>
                  <a:cubicBezTo>
                    <a:pt x="789" y="1616"/>
                    <a:pt x="804" y="1622"/>
                    <a:pt x="819" y="1622"/>
                  </a:cubicBezTo>
                  <a:cubicBezTo>
                    <a:pt x="834" y="1622"/>
                    <a:pt x="849" y="1616"/>
                    <a:pt x="862" y="1604"/>
                  </a:cubicBezTo>
                  <a:cubicBezTo>
                    <a:pt x="1099" y="1384"/>
                    <a:pt x="1337" y="1166"/>
                    <a:pt x="1576" y="946"/>
                  </a:cubicBezTo>
                  <a:cubicBezTo>
                    <a:pt x="1589" y="940"/>
                    <a:pt x="1600" y="931"/>
                    <a:pt x="1606" y="918"/>
                  </a:cubicBezTo>
                  <a:cubicBezTo>
                    <a:pt x="1608" y="916"/>
                    <a:pt x="1608" y="916"/>
                    <a:pt x="1610" y="914"/>
                  </a:cubicBezTo>
                  <a:cubicBezTo>
                    <a:pt x="1632" y="894"/>
                    <a:pt x="1632" y="870"/>
                    <a:pt x="1621" y="849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6"/>
                    <a:pt x="1013" y="182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6"/>
            <p:cNvSpPr/>
            <p:nvPr/>
          </p:nvSpPr>
          <p:spPr>
            <a:xfrm>
              <a:off x="622661" y="1018420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0"/>
                    <a:pt x="403" y="197"/>
                    <a:pt x="408" y="203"/>
                  </a:cubicBezTo>
                  <a:cubicBezTo>
                    <a:pt x="397" y="207"/>
                    <a:pt x="386" y="210"/>
                    <a:pt x="375" y="214"/>
                  </a:cubicBezTo>
                  <a:cubicBezTo>
                    <a:pt x="380" y="205"/>
                    <a:pt x="386" y="194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0"/>
                    <a:pt x="498" y="304"/>
                  </a:cubicBezTo>
                  <a:cubicBezTo>
                    <a:pt x="492" y="304"/>
                    <a:pt x="489" y="306"/>
                    <a:pt x="483" y="307"/>
                  </a:cubicBezTo>
                  <a:cubicBezTo>
                    <a:pt x="487" y="304"/>
                    <a:pt x="489" y="300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8"/>
                  </a:moveTo>
                  <a:cubicBezTo>
                    <a:pt x="373" y="466"/>
                    <a:pt x="367" y="473"/>
                    <a:pt x="360" y="483"/>
                  </a:cubicBezTo>
                  <a:cubicBezTo>
                    <a:pt x="356" y="477"/>
                    <a:pt x="353" y="471"/>
                    <a:pt x="349" y="466"/>
                  </a:cubicBezTo>
                  <a:cubicBezTo>
                    <a:pt x="358" y="464"/>
                    <a:pt x="369" y="460"/>
                    <a:pt x="380" y="458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3"/>
                  </a:cubicBezTo>
                  <a:cubicBezTo>
                    <a:pt x="220" y="59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699"/>
                    <a:pt x="332" y="718"/>
                  </a:cubicBezTo>
                  <a:cubicBezTo>
                    <a:pt x="346" y="722"/>
                    <a:pt x="360" y="723"/>
                    <a:pt x="373" y="723"/>
                  </a:cubicBezTo>
                  <a:cubicBezTo>
                    <a:pt x="462" y="723"/>
                    <a:pt x="526" y="636"/>
                    <a:pt x="591" y="576"/>
                  </a:cubicBezTo>
                  <a:cubicBezTo>
                    <a:pt x="647" y="524"/>
                    <a:pt x="761" y="447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6"/>
            <p:cNvSpPr/>
            <p:nvPr/>
          </p:nvSpPr>
          <p:spPr>
            <a:xfrm>
              <a:off x="449538" y="2374227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3"/>
                  </a:moveTo>
                  <a:cubicBezTo>
                    <a:pt x="2780" y="253"/>
                    <a:pt x="2767" y="314"/>
                    <a:pt x="2760" y="376"/>
                  </a:cubicBezTo>
                  <a:cubicBezTo>
                    <a:pt x="2752" y="331"/>
                    <a:pt x="2743" y="285"/>
                    <a:pt x="2733" y="240"/>
                  </a:cubicBezTo>
                  <a:cubicBezTo>
                    <a:pt x="2754" y="223"/>
                    <a:pt x="2776" y="208"/>
                    <a:pt x="2799" y="193"/>
                  </a:cubicBezTo>
                  <a:close/>
                  <a:moveTo>
                    <a:pt x="133" y="380"/>
                  </a:moveTo>
                  <a:cubicBezTo>
                    <a:pt x="166" y="389"/>
                    <a:pt x="202" y="406"/>
                    <a:pt x="235" y="424"/>
                  </a:cubicBezTo>
                  <a:cubicBezTo>
                    <a:pt x="203" y="426"/>
                    <a:pt x="170" y="432"/>
                    <a:pt x="138" y="439"/>
                  </a:cubicBezTo>
                  <a:cubicBezTo>
                    <a:pt x="136" y="419"/>
                    <a:pt x="134" y="398"/>
                    <a:pt x="133" y="380"/>
                  </a:cubicBezTo>
                  <a:close/>
                  <a:moveTo>
                    <a:pt x="2625" y="327"/>
                  </a:moveTo>
                  <a:cubicBezTo>
                    <a:pt x="2635" y="376"/>
                    <a:pt x="2644" y="424"/>
                    <a:pt x="2655" y="475"/>
                  </a:cubicBezTo>
                  <a:cubicBezTo>
                    <a:pt x="2635" y="434"/>
                    <a:pt x="2614" y="395"/>
                    <a:pt x="2594" y="355"/>
                  </a:cubicBezTo>
                  <a:cubicBezTo>
                    <a:pt x="2605" y="346"/>
                    <a:pt x="2616" y="337"/>
                    <a:pt x="2625" y="327"/>
                  </a:cubicBezTo>
                  <a:close/>
                  <a:moveTo>
                    <a:pt x="2493" y="454"/>
                  </a:moveTo>
                  <a:cubicBezTo>
                    <a:pt x="2499" y="471"/>
                    <a:pt x="2506" y="488"/>
                    <a:pt x="2513" y="505"/>
                  </a:cubicBezTo>
                  <a:cubicBezTo>
                    <a:pt x="2508" y="501"/>
                    <a:pt x="2502" y="495"/>
                    <a:pt x="2499" y="492"/>
                  </a:cubicBezTo>
                  <a:cubicBezTo>
                    <a:pt x="2489" y="485"/>
                    <a:pt x="2480" y="482"/>
                    <a:pt x="2471" y="482"/>
                  </a:cubicBezTo>
                  <a:cubicBezTo>
                    <a:pt x="2469" y="482"/>
                    <a:pt x="2467" y="482"/>
                    <a:pt x="2465" y="482"/>
                  </a:cubicBezTo>
                  <a:cubicBezTo>
                    <a:pt x="2474" y="473"/>
                    <a:pt x="2484" y="464"/>
                    <a:pt x="2493" y="454"/>
                  </a:cubicBezTo>
                  <a:close/>
                  <a:moveTo>
                    <a:pt x="414" y="516"/>
                  </a:moveTo>
                  <a:cubicBezTo>
                    <a:pt x="425" y="521"/>
                    <a:pt x="437" y="527"/>
                    <a:pt x="448" y="533"/>
                  </a:cubicBezTo>
                  <a:cubicBezTo>
                    <a:pt x="405" y="555"/>
                    <a:pt x="360" y="577"/>
                    <a:pt x="317" y="600"/>
                  </a:cubicBezTo>
                  <a:cubicBezTo>
                    <a:pt x="340" y="575"/>
                    <a:pt x="366" y="555"/>
                    <a:pt x="394" y="536"/>
                  </a:cubicBezTo>
                  <a:cubicBezTo>
                    <a:pt x="403" y="531"/>
                    <a:pt x="409" y="523"/>
                    <a:pt x="414" y="516"/>
                  </a:cubicBezTo>
                  <a:close/>
                  <a:moveTo>
                    <a:pt x="2879" y="391"/>
                  </a:moveTo>
                  <a:cubicBezTo>
                    <a:pt x="2883" y="482"/>
                    <a:pt x="2888" y="574"/>
                    <a:pt x="2894" y="667"/>
                  </a:cubicBezTo>
                  <a:cubicBezTo>
                    <a:pt x="2871" y="575"/>
                    <a:pt x="2868" y="482"/>
                    <a:pt x="2879" y="391"/>
                  </a:cubicBezTo>
                  <a:close/>
                  <a:moveTo>
                    <a:pt x="466" y="704"/>
                  </a:moveTo>
                  <a:cubicBezTo>
                    <a:pt x="468" y="706"/>
                    <a:pt x="468" y="708"/>
                    <a:pt x="468" y="708"/>
                  </a:cubicBezTo>
                  <a:cubicBezTo>
                    <a:pt x="466" y="710"/>
                    <a:pt x="464" y="710"/>
                    <a:pt x="461" y="712"/>
                  </a:cubicBezTo>
                  <a:cubicBezTo>
                    <a:pt x="463" y="710"/>
                    <a:pt x="464" y="708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3"/>
                    <a:pt x="2359" y="684"/>
                    <a:pt x="2383" y="704"/>
                  </a:cubicBezTo>
                  <a:cubicBezTo>
                    <a:pt x="2387" y="713"/>
                    <a:pt x="2390" y="723"/>
                    <a:pt x="2398" y="730"/>
                  </a:cubicBezTo>
                  <a:cubicBezTo>
                    <a:pt x="2415" y="749"/>
                    <a:pt x="2433" y="760"/>
                    <a:pt x="2454" y="766"/>
                  </a:cubicBezTo>
                  <a:cubicBezTo>
                    <a:pt x="2486" y="794"/>
                    <a:pt x="2515" y="823"/>
                    <a:pt x="2547" y="853"/>
                  </a:cubicBezTo>
                  <a:cubicBezTo>
                    <a:pt x="2463" y="786"/>
                    <a:pt x="2379" y="721"/>
                    <a:pt x="2297" y="656"/>
                  </a:cubicBezTo>
                  <a:cubicBezTo>
                    <a:pt x="2301" y="652"/>
                    <a:pt x="2305" y="646"/>
                    <a:pt x="2308" y="643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2"/>
                    <a:pt x="547" y="877"/>
                    <a:pt x="494" y="915"/>
                  </a:cubicBezTo>
                  <a:cubicBezTo>
                    <a:pt x="545" y="874"/>
                    <a:pt x="599" y="838"/>
                    <a:pt x="655" y="808"/>
                  </a:cubicBezTo>
                  <a:close/>
                  <a:moveTo>
                    <a:pt x="226" y="1043"/>
                  </a:moveTo>
                  <a:cubicBezTo>
                    <a:pt x="228" y="1045"/>
                    <a:pt x="228" y="1045"/>
                    <a:pt x="230" y="1045"/>
                  </a:cubicBezTo>
                  <a:cubicBezTo>
                    <a:pt x="230" y="1047"/>
                    <a:pt x="228" y="1049"/>
                    <a:pt x="226" y="1051"/>
                  </a:cubicBezTo>
                  <a:lnTo>
                    <a:pt x="226" y="1043"/>
                  </a:lnTo>
                  <a:close/>
                  <a:moveTo>
                    <a:pt x="2894" y="1097"/>
                  </a:moveTo>
                  <a:cubicBezTo>
                    <a:pt x="2903" y="1111"/>
                    <a:pt x="2912" y="1124"/>
                    <a:pt x="2920" y="1135"/>
                  </a:cubicBezTo>
                  <a:cubicBezTo>
                    <a:pt x="2909" y="1129"/>
                    <a:pt x="2898" y="1124"/>
                    <a:pt x="2884" y="1116"/>
                  </a:cubicBezTo>
                  <a:cubicBezTo>
                    <a:pt x="2888" y="1111"/>
                    <a:pt x="2892" y="1105"/>
                    <a:pt x="2894" y="1097"/>
                  </a:cubicBezTo>
                  <a:close/>
                  <a:moveTo>
                    <a:pt x="2913" y="1"/>
                  </a:moveTo>
                  <a:cubicBezTo>
                    <a:pt x="2904" y="1"/>
                    <a:pt x="2894" y="3"/>
                    <a:pt x="2884" y="7"/>
                  </a:cubicBezTo>
                  <a:cubicBezTo>
                    <a:pt x="2743" y="68"/>
                    <a:pt x="2620" y="167"/>
                    <a:pt x="2502" y="275"/>
                  </a:cubicBezTo>
                  <a:cubicBezTo>
                    <a:pt x="2482" y="281"/>
                    <a:pt x="2461" y="298"/>
                    <a:pt x="2456" y="320"/>
                  </a:cubicBezTo>
                  <a:cubicBezTo>
                    <a:pt x="2400" y="374"/>
                    <a:pt x="2348" y="428"/>
                    <a:pt x="2295" y="484"/>
                  </a:cubicBezTo>
                  <a:cubicBezTo>
                    <a:pt x="2293" y="484"/>
                    <a:pt x="2293" y="482"/>
                    <a:pt x="2292" y="482"/>
                  </a:cubicBezTo>
                  <a:cubicBezTo>
                    <a:pt x="2284" y="480"/>
                    <a:pt x="2278" y="479"/>
                    <a:pt x="2272" y="479"/>
                  </a:cubicBezTo>
                  <a:cubicBezTo>
                    <a:pt x="2231" y="479"/>
                    <a:pt x="2211" y="523"/>
                    <a:pt x="2221" y="559"/>
                  </a:cubicBezTo>
                  <a:cubicBezTo>
                    <a:pt x="2202" y="579"/>
                    <a:pt x="2182" y="598"/>
                    <a:pt x="2163" y="618"/>
                  </a:cubicBezTo>
                  <a:cubicBezTo>
                    <a:pt x="2141" y="639"/>
                    <a:pt x="2137" y="684"/>
                    <a:pt x="2163" y="704"/>
                  </a:cubicBezTo>
                  <a:cubicBezTo>
                    <a:pt x="2314" y="823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6"/>
                  </a:cubicBezTo>
                  <a:cubicBezTo>
                    <a:pt x="2982" y="1287"/>
                    <a:pt x="2987" y="1287"/>
                    <a:pt x="2991" y="1287"/>
                  </a:cubicBezTo>
                  <a:cubicBezTo>
                    <a:pt x="3025" y="1287"/>
                    <a:pt x="3057" y="1264"/>
                    <a:pt x="3054" y="1228"/>
                  </a:cubicBezTo>
                  <a:cubicBezTo>
                    <a:pt x="3026" y="849"/>
                    <a:pt x="2998" y="473"/>
                    <a:pt x="2987" y="94"/>
                  </a:cubicBezTo>
                  <a:cubicBezTo>
                    <a:pt x="2987" y="79"/>
                    <a:pt x="2983" y="66"/>
                    <a:pt x="2974" y="57"/>
                  </a:cubicBezTo>
                  <a:cubicBezTo>
                    <a:pt x="2974" y="25"/>
                    <a:pt x="2947" y="1"/>
                    <a:pt x="2913" y="1"/>
                  </a:cubicBezTo>
                  <a:close/>
                  <a:moveTo>
                    <a:pt x="89" y="250"/>
                  </a:moveTo>
                  <a:cubicBezTo>
                    <a:pt x="80" y="250"/>
                    <a:pt x="72" y="250"/>
                    <a:pt x="64" y="251"/>
                  </a:cubicBezTo>
                  <a:cubicBezTo>
                    <a:pt x="34" y="255"/>
                    <a:pt x="0" y="275"/>
                    <a:pt x="4" y="311"/>
                  </a:cubicBezTo>
                  <a:cubicBezTo>
                    <a:pt x="6" y="329"/>
                    <a:pt x="8" y="346"/>
                    <a:pt x="10" y="363"/>
                  </a:cubicBezTo>
                  <a:cubicBezTo>
                    <a:pt x="8" y="370"/>
                    <a:pt x="8" y="378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3"/>
                    <a:pt x="45" y="1267"/>
                  </a:cubicBezTo>
                  <a:cubicBezTo>
                    <a:pt x="44" y="1301"/>
                    <a:pt x="75" y="1327"/>
                    <a:pt x="107" y="1327"/>
                  </a:cubicBezTo>
                  <a:cubicBezTo>
                    <a:pt x="117" y="1327"/>
                    <a:pt x="127" y="1325"/>
                    <a:pt x="136" y="1319"/>
                  </a:cubicBezTo>
                  <a:cubicBezTo>
                    <a:pt x="155" y="1308"/>
                    <a:pt x="170" y="1295"/>
                    <a:pt x="187" y="1282"/>
                  </a:cubicBezTo>
                  <a:cubicBezTo>
                    <a:pt x="203" y="1282"/>
                    <a:pt x="222" y="1278"/>
                    <a:pt x="233" y="1267"/>
                  </a:cubicBezTo>
                  <a:cubicBezTo>
                    <a:pt x="453" y="1081"/>
                    <a:pt x="688" y="918"/>
                    <a:pt x="940" y="781"/>
                  </a:cubicBezTo>
                  <a:cubicBezTo>
                    <a:pt x="981" y="758"/>
                    <a:pt x="977" y="698"/>
                    <a:pt x="940" y="676"/>
                  </a:cubicBezTo>
                  <a:cubicBezTo>
                    <a:pt x="789" y="583"/>
                    <a:pt x="636" y="495"/>
                    <a:pt x="479" y="413"/>
                  </a:cubicBezTo>
                  <a:cubicBezTo>
                    <a:pt x="371" y="355"/>
                    <a:pt x="221" y="250"/>
                    <a:pt x="89" y="2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6"/>
            <p:cNvSpPr/>
            <p:nvPr/>
          </p:nvSpPr>
          <p:spPr>
            <a:xfrm>
              <a:off x="450989" y="2126954"/>
              <a:ext cx="491000" cy="259685"/>
            </a:xfrm>
            <a:custGeom>
              <a:avLst/>
              <a:gdLst/>
              <a:ahLst/>
              <a:cxnLst/>
              <a:rect l="l" t="t" r="r" b="b"/>
              <a:pathLst>
                <a:path w="3046" h="1611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6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3"/>
                    <a:pt x="1114" y="1313"/>
                  </a:cubicBezTo>
                  <a:cubicBezTo>
                    <a:pt x="1209" y="1418"/>
                    <a:pt x="1300" y="1518"/>
                    <a:pt x="1421" y="1593"/>
                  </a:cubicBezTo>
                  <a:cubicBezTo>
                    <a:pt x="1443" y="1605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6"/>
            <p:cNvSpPr/>
            <p:nvPr/>
          </p:nvSpPr>
          <p:spPr>
            <a:xfrm>
              <a:off x="437932" y="2226089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2"/>
                  </a:cubicBezTo>
                  <a:cubicBezTo>
                    <a:pt x="2736" y="301"/>
                    <a:pt x="2515" y="545"/>
                    <a:pt x="2278" y="775"/>
                  </a:cubicBezTo>
                  <a:cubicBezTo>
                    <a:pt x="2155" y="894"/>
                    <a:pt x="2024" y="1006"/>
                    <a:pt x="1894" y="1116"/>
                  </a:cubicBezTo>
                  <a:cubicBezTo>
                    <a:pt x="1797" y="1196"/>
                    <a:pt x="1678" y="1267"/>
                    <a:pt x="1603" y="1368"/>
                  </a:cubicBezTo>
                  <a:cubicBezTo>
                    <a:pt x="1152" y="1028"/>
                    <a:pt x="701" y="683"/>
                    <a:pt x="231" y="368"/>
                  </a:cubicBezTo>
                  <a:cubicBezTo>
                    <a:pt x="209" y="354"/>
                    <a:pt x="188" y="347"/>
                    <a:pt x="167" y="347"/>
                  </a:cubicBezTo>
                  <a:cubicBezTo>
                    <a:pt x="67" y="347"/>
                    <a:pt x="0" y="506"/>
                    <a:pt x="108" y="579"/>
                  </a:cubicBezTo>
                  <a:cubicBezTo>
                    <a:pt x="611" y="916"/>
                    <a:pt x="1092" y="1286"/>
                    <a:pt x="1575" y="1649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5"/>
                    <a:pt x="1733" y="1606"/>
                  </a:cubicBezTo>
                  <a:cubicBezTo>
                    <a:pt x="1748" y="1595"/>
                    <a:pt x="1763" y="1580"/>
                    <a:pt x="1773" y="1560"/>
                  </a:cubicBezTo>
                  <a:cubicBezTo>
                    <a:pt x="1829" y="1433"/>
                    <a:pt x="1993" y="1347"/>
                    <a:pt x="2097" y="1259"/>
                  </a:cubicBezTo>
                  <a:cubicBezTo>
                    <a:pt x="2218" y="1159"/>
                    <a:pt x="2336" y="1054"/>
                    <a:pt x="2449" y="946"/>
                  </a:cubicBezTo>
                  <a:cubicBezTo>
                    <a:pt x="2688" y="719"/>
                    <a:pt x="2908" y="473"/>
                    <a:pt x="3111" y="214"/>
                  </a:cubicBezTo>
                  <a:cubicBezTo>
                    <a:pt x="3183" y="122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6"/>
            <p:cNvSpPr/>
            <p:nvPr/>
          </p:nvSpPr>
          <p:spPr>
            <a:xfrm>
              <a:off x="434225" y="1690117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1"/>
                  </a:moveTo>
                  <a:cubicBezTo>
                    <a:pt x="1589" y="1"/>
                    <a:pt x="1562" y="10"/>
                    <a:pt x="1536" y="33"/>
                  </a:cubicBezTo>
                  <a:cubicBezTo>
                    <a:pt x="1085" y="449"/>
                    <a:pt x="606" y="837"/>
                    <a:pt x="105" y="1193"/>
                  </a:cubicBezTo>
                  <a:cubicBezTo>
                    <a:pt x="1" y="1267"/>
                    <a:pt x="67" y="1425"/>
                    <a:pt x="165" y="1425"/>
                  </a:cubicBezTo>
                  <a:cubicBezTo>
                    <a:pt x="185" y="1425"/>
                    <a:pt x="206" y="1419"/>
                    <a:pt x="228" y="1404"/>
                  </a:cubicBezTo>
                  <a:cubicBezTo>
                    <a:pt x="716" y="1057"/>
                    <a:pt x="1184" y="680"/>
                    <a:pt x="1628" y="278"/>
                  </a:cubicBezTo>
                  <a:cubicBezTo>
                    <a:pt x="1835" y="483"/>
                    <a:pt x="2042" y="688"/>
                    <a:pt x="2251" y="891"/>
                  </a:cubicBezTo>
                  <a:cubicBezTo>
                    <a:pt x="2467" y="1104"/>
                    <a:pt x="2674" y="1342"/>
                    <a:pt x="2931" y="1506"/>
                  </a:cubicBezTo>
                  <a:cubicBezTo>
                    <a:pt x="2953" y="1520"/>
                    <a:pt x="2974" y="1526"/>
                    <a:pt x="2994" y="1526"/>
                  </a:cubicBezTo>
                  <a:cubicBezTo>
                    <a:pt x="3096" y="1526"/>
                    <a:pt x="3163" y="1368"/>
                    <a:pt x="3054" y="1297"/>
                  </a:cubicBezTo>
                  <a:cubicBezTo>
                    <a:pt x="2815" y="1145"/>
                    <a:pt x="2622" y="917"/>
                    <a:pt x="2422" y="719"/>
                  </a:cubicBezTo>
                  <a:cubicBezTo>
                    <a:pt x="2195" y="496"/>
                    <a:pt x="1967" y="274"/>
                    <a:pt x="1742" y="50"/>
                  </a:cubicBezTo>
                  <a:cubicBezTo>
                    <a:pt x="1721" y="30"/>
                    <a:pt x="1699" y="20"/>
                    <a:pt x="1676" y="17"/>
                  </a:cubicBezTo>
                  <a:cubicBezTo>
                    <a:pt x="1658" y="7"/>
                    <a:pt x="1638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6"/>
            <p:cNvSpPr/>
            <p:nvPr/>
          </p:nvSpPr>
          <p:spPr>
            <a:xfrm>
              <a:off x="451956" y="1575024"/>
              <a:ext cx="497448" cy="240503"/>
            </a:xfrm>
            <a:custGeom>
              <a:avLst/>
              <a:gdLst/>
              <a:ahLst/>
              <a:cxnLst/>
              <a:rect l="l" t="t" r="r" b="b"/>
              <a:pathLst>
                <a:path w="3086" h="1492" extrusionOk="0">
                  <a:moveTo>
                    <a:pt x="1509" y="0"/>
                  </a:moveTo>
                  <a:cubicBezTo>
                    <a:pt x="1482" y="0"/>
                    <a:pt x="1455" y="12"/>
                    <a:pt x="1432" y="41"/>
                  </a:cubicBezTo>
                  <a:cubicBezTo>
                    <a:pt x="1061" y="496"/>
                    <a:pt x="556" y="837"/>
                    <a:pt x="97" y="1197"/>
                  </a:cubicBezTo>
                  <a:cubicBezTo>
                    <a:pt x="1" y="1274"/>
                    <a:pt x="89" y="1396"/>
                    <a:pt x="190" y="1396"/>
                  </a:cubicBezTo>
                  <a:cubicBezTo>
                    <a:pt x="216" y="1396"/>
                    <a:pt x="244" y="1388"/>
                    <a:pt x="269" y="1368"/>
                  </a:cubicBezTo>
                  <a:cubicBezTo>
                    <a:pt x="709" y="1021"/>
                    <a:pt x="1192" y="693"/>
                    <a:pt x="1559" y="266"/>
                  </a:cubicBezTo>
                  <a:cubicBezTo>
                    <a:pt x="1991" y="652"/>
                    <a:pt x="2415" y="1049"/>
                    <a:pt x="2828" y="1456"/>
                  </a:cubicBezTo>
                  <a:cubicBezTo>
                    <a:pt x="2853" y="1481"/>
                    <a:pt x="2882" y="1491"/>
                    <a:pt x="2909" y="1491"/>
                  </a:cubicBezTo>
                  <a:cubicBezTo>
                    <a:pt x="3002" y="1491"/>
                    <a:pt x="3085" y="1369"/>
                    <a:pt x="3000" y="1284"/>
                  </a:cubicBezTo>
                  <a:cubicBezTo>
                    <a:pt x="2573" y="865"/>
                    <a:pt x="2137" y="457"/>
                    <a:pt x="1689" y="58"/>
                  </a:cubicBezTo>
                  <a:cubicBezTo>
                    <a:pt x="1665" y="36"/>
                    <a:pt x="1637" y="26"/>
                    <a:pt x="1610" y="26"/>
                  </a:cubicBezTo>
                  <a:cubicBezTo>
                    <a:pt x="1600" y="26"/>
                    <a:pt x="1591" y="27"/>
                    <a:pt x="1581" y="30"/>
                  </a:cubicBezTo>
                  <a:cubicBezTo>
                    <a:pt x="1560" y="11"/>
                    <a:pt x="153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6"/>
            <p:cNvSpPr/>
            <p:nvPr/>
          </p:nvSpPr>
          <p:spPr>
            <a:xfrm>
              <a:off x="473234" y="1809724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2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8"/>
                    <a:pt x="1294" y="352"/>
                  </a:cubicBezTo>
                  <a:cubicBezTo>
                    <a:pt x="1311" y="335"/>
                    <a:pt x="1328" y="319"/>
                    <a:pt x="1345" y="300"/>
                  </a:cubicBezTo>
                  <a:close/>
                  <a:moveTo>
                    <a:pt x="1086" y="569"/>
                  </a:moveTo>
                  <a:cubicBezTo>
                    <a:pt x="1134" y="774"/>
                    <a:pt x="1188" y="975"/>
                    <a:pt x="1244" y="1178"/>
                  </a:cubicBezTo>
                  <a:cubicBezTo>
                    <a:pt x="1170" y="1003"/>
                    <a:pt x="1089" y="830"/>
                    <a:pt x="991" y="667"/>
                  </a:cubicBezTo>
                  <a:cubicBezTo>
                    <a:pt x="1022" y="634"/>
                    <a:pt x="1054" y="602"/>
                    <a:pt x="1086" y="569"/>
                  </a:cubicBezTo>
                  <a:close/>
                  <a:moveTo>
                    <a:pt x="496" y="1178"/>
                  </a:moveTo>
                  <a:cubicBezTo>
                    <a:pt x="496" y="1188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3"/>
                    <a:pt x="323" y="1365"/>
                    <a:pt x="323" y="1365"/>
                  </a:cubicBezTo>
                  <a:cubicBezTo>
                    <a:pt x="347" y="1402"/>
                    <a:pt x="372" y="1439"/>
                    <a:pt x="394" y="1477"/>
                  </a:cubicBezTo>
                  <a:cubicBezTo>
                    <a:pt x="364" y="1445"/>
                    <a:pt x="332" y="1411"/>
                    <a:pt x="303" y="1380"/>
                  </a:cubicBezTo>
                  <a:cubicBezTo>
                    <a:pt x="308" y="1374"/>
                    <a:pt x="316" y="1367"/>
                    <a:pt x="321" y="1361"/>
                  </a:cubicBezTo>
                  <a:close/>
                  <a:moveTo>
                    <a:pt x="1932" y="1480"/>
                  </a:moveTo>
                  <a:lnTo>
                    <a:pt x="1932" y="1480"/>
                  </a:lnTo>
                  <a:cubicBezTo>
                    <a:pt x="1977" y="1588"/>
                    <a:pt x="2018" y="1697"/>
                    <a:pt x="2057" y="1808"/>
                  </a:cubicBezTo>
                  <a:cubicBezTo>
                    <a:pt x="2050" y="1814"/>
                    <a:pt x="2042" y="1821"/>
                    <a:pt x="2035" y="1827"/>
                  </a:cubicBezTo>
                  <a:lnTo>
                    <a:pt x="1932" y="1480"/>
                  </a:lnTo>
                  <a:close/>
                  <a:moveTo>
                    <a:pt x="733" y="1797"/>
                  </a:moveTo>
                  <a:cubicBezTo>
                    <a:pt x="746" y="1823"/>
                    <a:pt x="757" y="1848"/>
                    <a:pt x="771" y="1872"/>
                  </a:cubicBezTo>
                  <a:cubicBezTo>
                    <a:pt x="750" y="1851"/>
                    <a:pt x="730" y="1829"/>
                    <a:pt x="709" y="1807"/>
                  </a:cubicBezTo>
                  <a:cubicBezTo>
                    <a:pt x="718" y="1805"/>
                    <a:pt x="726" y="1801"/>
                    <a:pt x="733" y="1797"/>
                  </a:cubicBezTo>
                  <a:close/>
                  <a:moveTo>
                    <a:pt x="1302" y="2375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80"/>
                    <a:pt x="1332" y="2485"/>
                    <a:pt x="1326" y="2493"/>
                  </a:cubicBezTo>
                  <a:cubicBezTo>
                    <a:pt x="1306" y="2468"/>
                    <a:pt x="1283" y="2444"/>
                    <a:pt x="1263" y="2420"/>
                  </a:cubicBezTo>
                  <a:cubicBezTo>
                    <a:pt x="1278" y="2409"/>
                    <a:pt x="1291" y="2392"/>
                    <a:pt x="1302" y="2375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8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2"/>
                    <a:pt x="2275" y="1933"/>
                    <a:pt x="2715" y="1529"/>
                  </a:cubicBezTo>
                  <a:cubicBezTo>
                    <a:pt x="2732" y="1514"/>
                    <a:pt x="2743" y="1495"/>
                    <a:pt x="2749" y="1478"/>
                  </a:cubicBezTo>
                  <a:cubicBezTo>
                    <a:pt x="2786" y="1435"/>
                    <a:pt x="2793" y="1372"/>
                    <a:pt x="2737" y="1325"/>
                  </a:cubicBezTo>
                  <a:cubicBezTo>
                    <a:pt x="2268" y="932"/>
                    <a:pt x="1833" y="501"/>
                    <a:pt x="1434" y="35"/>
                  </a:cubicBezTo>
                  <a:cubicBezTo>
                    <a:pt x="1413" y="12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6"/>
            <p:cNvSpPr/>
            <p:nvPr/>
          </p:nvSpPr>
          <p:spPr>
            <a:xfrm>
              <a:off x="554960" y="1891610"/>
              <a:ext cx="263231" cy="261297"/>
            </a:xfrm>
            <a:custGeom>
              <a:avLst/>
              <a:gdLst/>
              <a:ahLst/>
              <a:cxnLst/>
              <a:rect l="l" t="t" r="r" b="b"/>
              <a:pathLst>
                <a:path w="1633" h="1621" extrusionOk="0">
                  <a:moveTo>
                    <a:pt x="810" y="150"/>
                  </a:moveTo>
                  <a:cubicBezTo>
                    <a:pt x="814" y="154"/>
                    <a:pt x="819" y="159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7"/>
                    <a:pt x="806" y="154"/>
                    <a:pt x="810" y="150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4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6"/>
                    <a:pt x="308" y="1023"/>
                  </a:cubicBezTo>
                  <a:cubicBezTo>
                    <a:pt x="323" y="1041"/>
                    <a:pt x="340" y="1058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6"/>
                    <a:pt x="838" y="528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5"/>
                    <a:pt x="1030" y="771"/>
                    <a:pt x="1082" y="803"/>
                  </a:cubicBezTo>
                  <a:cubicBezTo>
                    <a:pt x="974" y="898"/>
                    <a:pt x="864" y="995"/>
                    <a:pt x="754" y="1092"/>
                  </a:cubicBezTo>
                  <a:cubicBezTo>
                    <a:pt x="664" y="1011"/>
                    <a:pt x="580" y="927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2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2"/>
                  </a:cubicBezTo>
                  <a:cubicBezTo>
                    <a:pt x="795" y="1328"/>
                    <a:pt x="789" y="1323"/>
                    <a:pt x="784" y="1319"/>
                  </a:cubicBezTo>
                  <a:cubicBezTo>
                    <a:pt x="791" y="1313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49"/>
                    <a:pt x="739" y="51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8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39"/>
                    <a:pt x="223" y="1112"/>
                    <a:pt x="306" y="1187"/>
                  </a:cubicBezTo>
                  <a:cubicBezTo>
                    <a:pt x="463" y="1325"/>
                    <a:pt x="620" y="1464"/>
                    <a:pt x="776" y="1602"/>
                  </a:cubicBezTo>
                  <a:cubicBezTo>
                    <a:pt x="788" y="1615"/>
                    <a:pt x="803" y="1621"/>
                    <a:pt x="818" y="1621"/>
                  </a:cubicBezTo>
                  <a:cubicBezTo>
                    <a:pt x="834" y="1621"/>
                    <a:pt x="849" y="1615"/>
                    <a:pt x="862" y="1602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29"/>
                    <a:pt x="1606" y="916"/>
                  </a:cubicBezTo>
                  <a:cubicBezTo>
                    <a:pt x="1608" y="914"/>
                    <a:pt x="1608" y="914"/>
                    <a:pt x="1610" y="914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1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6"/>
            <p:cNvSpPr/>
            <p:nvPr/>
          </p:nvSpPr>
          <p:spPr>
            <a:xfrm>
              <a:off x="622661" y="1964793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2"/>
                    <a:pt x="403" y="198"/>
                    <a:pt x="408" y="203"/>
                  </a:cubicBezTo>
                  <a:cubicBezTo>
                    <a:pt x="397" y="207"/>
                    <a:pt x="386" y="211"/>
                    <a:pt x="375" y="216"/>
                  </a:cubicBezTo>
                  <a:cubicBezTo>
                    <a:pt x="380" y="205"/>
                    <a:pt x="386" y="196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2"/>
                    <a:pt x="498" y="304"/>
                  </a:cubicBezTo>
                  <a:cubicBezTo>
                    <a:pt x="492" y="306"/>
                    <a:pt x="489" y="306"/>
                    <a:pt x="483" y="308"/>
                  </a:cubicBezTo>
                  <a:cubicBezTo>
                    <a:pt x="487" y="304"/>
                    <a:pt x="489" y="300"/>
                    <a:pt x="492" y="298"/>
                  </a:cubicBezTo>
                  <a:cubicBezTo>
                    <a:pt x="492" y="296"/>
                    <a:pt x="492" y="296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5"/>
                    <a:pt x="360" y="483"/>
                  </a:cubicBezTo>
                  <a:cubicBezTo>
                    <a:pt x="356" y="477"/>
                    <a:pt x="353" y="472"/>
                    <a:pt x="349" y="468"/>
                  </a:cubicBezTo>
                  <a:cubicBezTo>
                    <a:pt x="358" y="464"/>
                    <a:pt x="369" y="462"/>
                    <a:pt x="380" y="459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4"/>
                  </a:cubicBezTo>
                  <a:cubicBezTo>
                    <a:pt x="220" y="60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701"/>
                    <a:pt x="332" y="718"/>
                  </a:cubicBezTo>
                  <a:cubicBezTo>
                    <a:pt x="346" y="722"/>
                    <a:pt x="360" y="724"/>
                    <a:pt x="373" y="724"/>
                  </a:cubicBezTo>
                  <a:cubicBezTo>
                    <a:pt x="462" y="724"/>
                    <a:pt x="526" y="636"/>
                    <a:pt x="591" y="576"/>
                  </a:cubicBezTo>
                  <a:cubicBezTo>
                    <a:pt x="647" y="526"/>
                    <a:pt x="761" y="449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6"/>
            <p:cNvSpPr/>
            <p:nvPr/>
          </p:nvSpPr>
          <p:spPr>
            <a:xfrm>
              <a:off x="449538" y="3320761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2"/>
                  </a:moveTo>
                  <a:cubicBezTo>
                    <a:pt x="2780" y="252"/>
                    <a:pt x="2767" y="314"/>
                    <a:pt x="2760" y="377"/>
                  </a:cubicBezTo>
                  <a:cubicBezTo>
                    <a:pt x="2752" y="330"/>
                    <a:pt x="2743" y="284"/>
                    <a:pt x="2733" y="239"/>
                  </a:cubicBezTo>
                  <a:cubicBezTo>
                    <a:pt x="2754" y="222"/>
                    <a:pt x="2776" y="207"/>
                    <a:pt x="2799" y="192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88"/>
                    <a:pt x="202" y="405"/>
                    <a:pt x="235" y="424"/>
                  </a:cubicBezTo>
                  <a:cubicBezTo>
                    <a:pt x="203" y="427"/>
                    <a:pt x="170" y="431"/>
                    <a:pt x="138" y="438"/>
                  </a:cubicBezTo>
                  <a:cubicBezTo>
                    <a:pt x="136" y="418"/>
                    <a:pt x="134" y="399"/>
                    <a:pt x="133" y="379"/>
                  </a:cubicBezTo>
                  <a:close/>
                  <a:moveTo>
                    <a:pt x="2625" y="327"/>
                  </a:moveTo>
                  <a:cubicBezTo>
                    <a:pt x="2635" y="375"/>
                    <a:pt x="2644" y="425"/>
                    <a:pt x="2655" y="474"/>
                  </a:cubicBezTo>
                  <a:cubicBezTo>
                    <a:pt x="2635" y="435"/>
                    <a:pt x="2614" y="394"/>
                    <a:pt x="2594" y="355"/>
                  </a:cubicBezTo>
                  <a:cubicBezTo>
                    <a:pt x="2605" y="345"/>
                    <a:pt x="2616" y="336"/>
                    <a:pt x="2625" y="327"/>
                  </a:cubicBezTo>
                  <a:close/>
                  <a:moveTo>
                    <a:pt x="2493" y="453"/>
                  </a:moveTo>
                  <a:cubicBezTo>
                    <a:pt x="2499" y="470"/>
                    <a:pt x="2506" y="487"/>
                    <a:pt x="2513" y="504"/>
                  </a:cubicBezTo>
                  <a:cubicBezTo>
                    <a:pt x="2508" y="500"/>
                    <a:pt x="2502" y="496"/>
                    <a:pt x="2499" y="493"/>
                  </a:cubicBezTo>
                  <a:cubicBezTo>
                    <a:pt x="2487" y="483"/>
                    <a:pt x="2476" y="481"/>
                    <a:pt x="2465" y="481"/>
                  </a:cubicBezTo>
                  <a:cubicBezTo>
                    <a:pt x="2474" y="472"/>
                    <a:pt x="2484" y="463"/>
                    <a:pt x="2493" y="453"/>
                  </a:cubicBezTo>
                  <a:close/>
                  <a:moveTo>
                    <a:pt x="414" y="515"/>
                  </a:moveTo>
                  <a:cubicBezTo>
                    <a:pt x="425" y="521"/>
                    <a:pt x="437" y="526"/>
                    <a:pt x="448" y="534"/>
                  </a:cubicBezTo>
                  <a:cubicBezTo>
                    <a:pt x="405" y="554"/>
                    <a:pt x="360" y="576"/>
                    <a:pt x="317" y="599"/>
                  </a:cubicBezTo>
                  <a:cubicBezTo>
                    <a:pt x="340" y="575"/>
                    <a:pt x="366" y="554"/>
                    <a:pt x="394" y="535"/>
                  </a:cubicBezTo>
                  <a:cubicBezTo>
                    <a:pt x="403" y="530"/>
                    <a:pt x="409" y="522"/>
                    <a:pt x="414" y="515"/>
                  </a:cubicBezTo>
                  <a:close/>
                  <a:moveTo>
                    <a:pt x="2879" y="390"/>
                  </a:moveTo>
                  <a:lnTo>
                    <a:pt x="2879" y="390"/>
                  </a:lnTo>
                  <a:cubicBezTo>
                    <a:pt x="2883" y="481"/>
                    <a:pt x="2888" y="575"/>
                    <a:pt x="2894" y="666"/>
                  </a:cubicBezTo>
                  <a:cubicBezTo>
                    <a:pt x="2871" y="576"/>
                    <a:pt x="2868" y="483"/>
                    <a:pt x="2879" y="390"/>
                  </a:cubicBezTo>
                  <a:close/>
                  <a:moveTo>
                    <a:pt x="466" y="705"/>
                  </a:moveTo>
                  <a:cubicBezTo>
                    <a:pt x="468" y="705"/>
                    <a:pt x="468" y="707"/>
                    <a:pt x="468" y="707"/>
                  </a:cubicBezTo>
                  <a:cubicBezTo>
                    <a:pt x="466" y="709"/>
                    <a:pt x="464" y="709"/>
                    <a:pt x="461" y="711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2"/>
                  </a:moveTo>
                  <a:cubicBezTo>
                    <a:pt x="2334" y="662"/>
                    <a:pt x="2359" y="683"/>
                    <a:pt x="2383" y="703"/>
                  </a:cubicBezTo>
                  <a:cubicBezTo>
                    <a:pt x="2387" y="713"/>
                    <a:pt x="2390" y="722"/>
                    <a:pt x="2398" y="731"/>
                  </a:cubicBezTo>
                  <a:cubicBezTo>
                    <a:pt x="2415" y="750"/>
                    <a:pt x="2433" y="759"/>
                    <a:pt x="2454" y="765"/>
                  </a:cubicBezTo>
                  <a:cubicBezTo>
                    <a:pt x="2486" y="793"/>
                    <a:pt x="2515" y="823"/>
                    <a:pt x="2547" y="852"/>
                  </a:cubicBezTo>
                  <a:cubicBezTo>
                    <a:pt x="2463" y="787"/>
                    <a:pt x="2379" y="720"/>
                    <a:pt x="2297" y="655"/>
                  </a:cubicBezTo>
                  <a:cubicBezTo>
                    <a:pt x="2301" y="651"/>
                    <a:pt x="2305" y="647"/>
                    <a:pt x="2308" y="642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1"/>
                    <a:pt x="547" y="877"/>
                    <a:pt x="494" y="914"/>
                  </a:cubicBezTo>
                  <a:cubicBezTo>
                    <a:pt x="545" y="873"/>
                    <a:pt x="599" y="839"/>
                    <a:pt x="655" y="808"/>
                  </a:cubicBezTo>
                  <a:close/>
                  <a:moveTo>
                    <a:pt x="230" y="1044"/>
                  </a:moveTo>
                  <a:cubicBezTo>
                    <a:pt x="230" y="1046"/>
                    <a:pt x="228" y="1048"/>
                    <a:pt x="226" y="1050"/>
                  </a:cubicBezTo>
                  <a:lnTo>
                    <a:pt x="226" y="1044"/>
                  </a:lnTo>
                  <a:close/>
                  <a:moveTo>
                    <a:pt x="2894" y="1097"/>
                  </a:moveTo>
                  <a:cubicBezTo>
                    <a:pt x="2903" y="1110"/>
                    <a:pt x="2912" y="1123"/>
                    <a:pt x="2920" y="1136"/>
                  </a:cubicBezTo>
                  <a:cubicBezTo>
                    <a:pt x="2909" y="1128"/>
                    <a:pt x="2898" y="1123"/>
                    <a:pt x="2884" y="1115"/>
                  </a:cubicBezTo>
                  <a:cubicBezTo>
                    <a:pt x="2888" y="1110"/>
                    <a:pt x="2892" y="1104"/>
                    <a:pt x="2894" y="1097"/>
                  </a:cubicBezTo>
                  <a:close/>
                  <a:moveTo>
                    <a:pt x="2913" y="0"/>
                  </a:moveTo>
                  <a:cubicBezTo>
                    <a:pt x="2904" y="0"/>
                    <a:pt x="2894" y="2"/>
                    <a:pt x="2884" y="6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19"/>
                  </a:cubicBezTo>
                  <a:cubicBezTo>
                    <a:pt x="2400" y="373"/>
                    <a:pt x="2348" y="429"/>
                    <a:pt x="2295" y="483"/>
                  </a:cubicBezTo>
                  <a:lnTo>
                    <a:pt x="2292" y="483"/>
                  </a:ln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8"/>
                  </a:cubicBezTo>
                  <a:cubicBezTo>
                    <a:pt x="2202" y="578"/>
                    <a:pt x="2182" y="599"/>
                    <a:pt x="2163" y="617"/>
                  </a:cubicBezTo>
                  <a:cubicBezTo>
                    <a:pt x="2141" y="638"/>
                    <a:pt x="2137" y="683"/>
                    <a:pt x="2163" y="703"/>
                  </a:cubicBezTo>
                  <a:cubicBezTo>
                    <a:pt x="2314" y="823"/>
                    <a:pt x="2465" y="942"/>
                    <a:pt x="2616" y="1059"/>
                  </a:cubicBezTo>
                  <a:cubicBezTo>
                    <a:pt x="2728" y="1147"/>
                    <a:pt x="2836" y="1251"/>
                    <a:pt x="2978" y="1285"/>
                  </a:cubicBezTo>
                  <a:cubicBezTo>
                    <a:pt x="2983" y="1286"/>
                    <a:pt x="2988" y="1287"/>
                    <a:pt x="2993" y="1287"/>
                  </a:cubicBezTo>
                  <a:cubicBezTo>
                    <a:pt x="3026" y="1287"/>
                    <a:pt x="3057" y="1263"/>
                    <a:pt x="3054" y="1227"/>
                  </a:cubicBezTo>
                  <a:cubicBezTo>
                    <a:pt x="3026" y="849"/>
                    <a:pt x="2998" y="472"/>
                    <a:pt x="2987" y="94"/>
                  </a:cubicBezTo>
                  <a:cubicBezTo>
                    <a:pt x="2987" y="79"/>
                    <a:pt x="2983" y="66"/>
                    <a:pt x="2974" y="56"/>
                  </a:cubicBezTo>
                  <a:cubicBezTo>
                    <a:pt x="2974" y="24"/>
                    <a:pt x="2947" y="0"/>
                    <a:pt x="2913" y="0"/>
                  </a:cubicBezTo>
                  <a:close/>
                  <a:moveTo>
                    <a:pt x="88" y="249"/>
                  </a:moveTo>
                  <a:cubicBezTo>
                    <a:pt x="80" y="249"/>
                    <a:pt x="72" y="249"/>
                    <a:pt x="64" y="250"/>
                  </a:cubicBezTo>
                  <a:cubicBezTo>
                    <a:pt x="34" y="254"/>
                    <a:pt x="0" y="276"/>
                    <a:pt x="4" y="312"/>
                  </a:cubicBezTo>
                  <a:cubicBezTo>
                    <a:pt x="6" y="328"/>
                    <a:pt x="8" y="345"/>
                    <a:pt x="10" y="362"/>
                  </a:cubicBezTo>
                  <a:cubicBezTo>
                    <a:pt x="8" y="370"/>
                    <a:pt x="8" y="377"/>
                    <a:pt x="8" y="384"/>
                  </a:cubicBezTo>
                  <a:cubicBezTo>
                    <a:pt x="11" y="405"/>
                    <a:pt x="15" y="425"/>
                    <a:pt x="17" y="446"/>
                  </a:cubicBezTo>
                  <a:cubicBezTo>
                    <a:pt x="41" y="720"/>
                    <a:pt x="51" y="992"/>
                    <a:pt x="45" y="1266"/>
                  </a:cubicBezTo>
                  <a:cubicBezTo>
                    <a:pt x="44" y="1302"/>
                    <a:pt x="74" y="1327"/>
                    <a:pt x="106" y="1327"/>
                  </a:cubicBezTo>
                  <a:cubicBezTo>
                    <a:pt x="116" y="1327"/>
                    <a:pt x="127" y="1324"/>
                    <a:pt x="136" y="1319"/>
                  </a:cubicBezTo>
                  <a:cubicBezTo>
                    <a:pt x="155" y="1307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6"/>
                  </a:cubicBezTo>
                  <a:cubicBezTo>
                    <a:pt x="453" y="1080"/>
                    <a:pt x="688" y="918"/>
                    <a:pt x="940" y="780"/>
                  </a:cubicBezTo>
                  <a:cubicBezTo>
                    <a:pt x="981" y="757"/>
                    <a:pt x="977" y="698"/>
                    <a:pt x="940" y="675"/>
                  </a:cubicBezTo>
                  <a:cubicBezTo>
                    <a:pt x="789" y="582"/>
                    <a:pt x="636" y="494"/>
                    <a:pt x="479" y="412"/>
                  </a:cubicBezTo>
                  <a:cubicBezTo>
                    <a:pt x="371" y="356"/>
                    <a:pt x="221" y="249"/>
                    <a:pt x="8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6"/>
            <p:cNvSpPr/>
            <p:nvPr/>
          </p:nvSpPr>
          <p:spPr>
            <a:xfrm>
              <a:off x="450989" y="3073327"/>
              <a:ext cx="491000" cy="259846"/>
            </a:xfrm>
            <a:custGeom>
              <a:avLst/>
              <a:gdLst/>
              <a:ahLst/>
              <a:cxnLst/>
              <a:rect l="l" t="t" r="r" b="b"/>
              <a:pathLst>
                <a:path w="3046" h="1612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901"/>
                    <a:pt x="1479" y="1336"/>
                  </a:cubicBezTo>
                  <a:cubicBezTo>
                    <a:pt x="1397" y="1272"/>
                    <a:pt x="1330" y="1190"/>
                    <a:pt x="1259" y="1114"/>
                  </a:cubicBezTo>
                  <a:cubicBezTo>
                    <a:pt x="1158" y="1004"/>
                    <a:pt x="1039" y="909"/>
                    <a:pt x="920" y="818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6"/>
                    <a:pt x="782" y="1015"/>
                  </a:cubicBezTo>
                  <a:cubicBezTo>
                    <a:pt x="899" y="1107"/>
                    <a:pt x="1013" y="1203"/>
                    <a:pt x="1114" y="1313"/>
                  </a:cubicBezTo>
                  <a:cubicBezTo>
                    <a:pt x="1209" y="1418"/>
                    <a:pt x="1300" y="1519"/>
                    <a:pt x="1421" y="1593"/>
                  </a:cubicBezTo>
                  <a:cubicBezTo>
                    <a:pt x="1443" y="1606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6"/>
            <p:cNvSpPr/>
            <p:nvPr/>
          </p:nvSpPr>
          <p:spPr>
            <a:xfrm>
              <a:off x="437932" y="3172623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0"/>
                    <a:pt x="2515" y="545"/>
                    <a:pt x="2278" y="774"/>
                  </a:cubicBezTo>
                  <a:cubicBezTo>
                    <a:pt x="2155" y="893"/>
                    <a:pt x="2024" y="1007"/>
                    <a:pt x="1894" y="1115"/>
                  </a:cubicBezTo>
                  <a:cubicBezTo>
                    <a:pt x="1797" y="1195"/>
                    <a:pt x="1678" y="1266"/>
                    <a:pt x="1603" y="1369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7" y="348"/>
                    <a:pt x="167" y="348"/>
                  </a:cubicBezTo>
                  <a:cubicBezTo>
                    <a:pt x="67" y="348"/>
                    <a:pt x="1" y="505"/>
                    <a:pt x="108" y="578"/>
                  </a:cubicBezTo>
                  <a:cubicBezTo>
                    <a:pt x="611" y="916"/>
                    <a:pt x="1092" y="1285"/>
                    <a:pt x="1575" y="1648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4"/>
                    <a:pt x="1733" y="1605"/>
                  </a:cubicBezTo>
                  <a:cubicBezTo>
                    <a:pt x="1748" y="1596"/>
                    <a:pt x="1763" y="1581"/>
                    <a:pt x="1773" y="1559"/>
                  </a:cubicBezTo>
                  <a:cubicBezTo>
                    <a:pt x="1829" y="1432"/>
                    <a:pt x="1993" y="1346"/>
                    <a:pt x="2097" y="1261"/>
                  </a:cubicBezTo>
                  <a:cubicBezTo>
                    <a:pt x="2218" y="1160"/>
                    <a:pt x="2336" y="1054"/>
                    <a:pt x="2449" y="945"/>
                  </a:cubicBezTo>
                  <a:cubicBezTo>
                    <a:pt x="2688" y="718"/>
                    <a:pt x="2908" y="472"/>
                    <a:pt x="3111" y="215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6"/>
            <p:cNvSpPr/>
            <p:nvPr/>
          </p:nvSpPr>
          <p:spPr>
            <a:xfrm>
              <a:off x="434225" y="2636651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0"/>
                  </a:moveTo>
                  <a:cubicBezTo>
                    <a:pt x="1589" y="0"/>
                    <a:pt x="1562" y="10"/>
                    <a:pt x="1536" y="33"/>
                  </a:cubicBezTo>
                  <a:cubicBezTo>
                    <a:pt x="1085" y="450"/>
                    <a:pt x="606" y="838"/>
                    <a:pt x="105" y="1192"/>
                  </a:cubicBezTo>
                  <a:cubicBezTo>
                    <a:pt x="1" y="1268"/>
                    <a:pt x="67" y="1425"/>
                    <a:pt x="165" y="1425"/>
                  </a:cubicBezTo>
                  <a:cubicBezTo>
                    <a:pt x="185" y="1425"/>
                    <a:pt x="206" y="1418"/>
                    <a:pt x="228" y="1403"/>
                  </a:cubicBezTo>
                  <a:cubicBezTo>
                    <a:pt x="716" y="1056"/>
                    <a:pt x="1184" y="680"/>
                    <a:pt x="1628" y="279"/>
                  </a:cubicBezTo>
                  <a:cubicBezTo>
                    <a:pt x="1835" y="482"/>
                    <a:pt x="2042" y="687"/>
                    <a:pt x="2251" y="890"/>
                  </a:cubicBezTo>
                  <a:cubicBezTo>
                    <a:pt x="2467" y="1103"/>
                    <a:pt x="2674" y="1343"/>
                    <a:pt x="2931" y="1507"/>
                  </a:cubicBezTo>
                  <a:cubicBezTo>
                    <a:pt x="2952" y="1521"/>
                    <a:pt x="2973" y="1527"/>
                    <a:pt x="2993" y="1527"/>
                  </a:cubicBezTo>
                  <a:cubicBezTo>
                    <a:pt x="3096" y="1527"/>
                    <a:pt x="3164" y="1367"/>
                    <a:pt x="3054" y="1297"/>
                  </a:cubicBezTo>
                  <a:cubicBezTo>
                    <a:pt x="2815" y="1146"/>
                    <a:pt x="2622" y="916"/>
                    <a:pt x="2422" y="719"/>
                  </a:cubicBezTo>
                  <a:cubicBezTo>
                    <a:pt x="2195" y="497"/>
                    <a:pt x="1967" y="273"/>
                    <a:pt x="1742" y="49"/>
                  </a:cubicBezTo>
                  <a:cubicBezTo>
                    <a:pt x="1721" y="29"/>
                    <a:pt x="1699" y="19"/>
                    <a:pt x="1676" y="16"/>
                  </a:cubicBezTo>
                  <a:cubicBezTo>
                    <a:pt x="1658" y="6"/>
                    <a:pt x="1638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6"/>
            <p:cNvSpPr/>
            <p:nvPr/>
          </p:nvSpPr>
          <p:spPr>
            <a:xfrm>
              <a:off x="452118" y="2521397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1"/>
                  </a:moveTo>
                  <a:cubicBezTo>
                    <a:pt x="1482" y="1"/>
                    <a:pt x="1454" y="13"/>
                    <a:pt x="1431" y="43"/>
                  </a:cubicBezTo>
                  <a:cubicBezTo>
                    <a:pt x="1060" y="496"/>
                    <a:pt x="555" y="837"/>
                    <a:pt x="96" y="1197"/>
                  </a:cubicBezTo>
                  <a:cubicBezTo>
                    <a:pt x="0" y="1274"/>
                    <a:pt x="88" y="1397"/>
                    <a:pt x="188" y="1397"/>
                  </a:cubicBezTo>
                  <a:cubicBezTo>
                    <a:pt x="215" y="1397"/>
                    <a:pt x="242" y="1389"/>
                    <a:pt x="268" y="1368"/>
                  </a:cubicBezTo>
                  <a:cubicBezTo>
                    <a:pt x="708" y="1022"/>
                    <a:pt x="1191" y="695"/>
                    <a:pt x="1558" y="267"/>
                  </a:cubicBezTo>
                  <a:cubicBezTo>
                    <a:pt x="1990" y="652"/>
                    <a:pt x="2414" y="1050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4"/>
                  </a:cubicBezTo>
                  <a:cubicBezTo>
                    <a:pt x="2572" y="865"/>
                    <a:pt x="2136" y="457"/>
                    <a:pt x="1688" y="58"/>
                  </a:cubicBezTo>
                  <a:cubicBezTo>
                    <a:pt x="1664" y="36"/>
                    <a:pt x="1636" y="26"/>
                    <a:pt x="1609" y="26"/>
                  </a:cubicBezTo>
                  <a:cubicBezTo>
                    <a:pt x="1599" y="26"/>
                    <a:pt x="1590" y="27"/>
                    <a:pt x="1580" y="30"/>
                  </a:cubicBezTo>
                  <a:cubicBezTo>
                    <a:pt x="1559" y="12"/>
                    <a:pt x="1534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6"/>
            <p:cNvSpPr/>
            <p:nvPr/>
          </p:nvSpPr>
          <p:spPr>
            <a:xfrm>
              <a:off x="473234" y="2756258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6"/>
                  </a:cubicBezTo>
                  <a:cubicBezTo>
                    <a:pt x="1360" y="361"/>
                    <a:pt x="1354" y="394"/>
                    <a:pt x="1365" y="432"/>
                  </a:cubicBezTo>
                  <a:cubicBezTo>
                    <a:pt x="1382" y="489"/>
                    <a:pt x="1401" y="547"/>
                    <a:pt x="1417" y="605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7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7"/>
                  </a:moveTo>
                  <a:cubicBezTo>
                    <a:pt x="496" y="1187"/>
                    <a:pt x="496" y="1196"/>
                    <a:pt x="496" y="1205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7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1"/>
                    <a:pt x="372" y="1438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79"/>
                  </a:moveTo>
                  <a:lnTo>
                    <a:pt x="1932" y="1479"/>
                  </a:ln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3"/>
                    <a:pt x="2042" y="1821"/>
                    <a:pt x="2035" y="1826"/>
                  </a:cubicBezTo>
                  <a:lnTo>
                    <a:pt x="1932" y="1479"/>
                  </a:lnTo>
                  <a:close/>
                  <a:moveTo>
                    <a:pt x="733" y="1796"/>
                  </a:moveTo>
                  <a:cubicBezTo>
                    <a:pt x="746" y="1822"/>
                    <a:pt x="757" y="1847"/>
                    <a:pt x="771" y="1873"/>
                  </a:cubicBezTo>
                  <a:cubicBezTo>
                    <a:pt x="750" y="1850"/>
                    <a:pt x="730" y="1828"/>
                    <a:pt x="709" y="1808"/>
                  </a:cubicBezTo>
                  <a:cubicBezTo>
                    <a:pt x="718" y="1804"/>
                    <a:pt x="726" y="1802"/>
                    <a:pt x="733" y="1796"/>
                  </a:cubicBezTo>
                  <a:close/>
                  <a:moveTo>
                    <a:pt x="1302" y="2374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4"/>
                    <a:pt x="1326" y="2492"/>
                  </a:cubicBezTo>
                  <a:cubicBezTo>
                    <a:pt x="1306" y="2468"/>
                    <a:pt x="1283" y="2443"/>
                    <a:pt x="1263" y="2419"/>
                  </a:cubicBezTo>
                  <a:cubicBezTo>
                    <a:pt x="1278" y="2408"/>
                    <a:pt x="1291" y="2391"/>
                    <a:pt x="1302" y="2374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0"/>
                    <a:pt x="946" y="364"/>
                    <a:pt x="785" y="530"/>
                  </a:cubicBezTo>
                  <a:cubicBezTo>
                    <a:pt x="746" y="542"/>
                    <a:pt x="713" y="571"/>
                    <a:pt x="705" y="612"/>
                  </a:cubicBezTo>
                  <a:cubicBezTo>
                    <a:pt x="487" y="840"/>
                    <a:pt x="267" y="1067"/>
                    <a:pt x="47" y="1295"/>
                  </a:cubicBezTo>
                  <a:cubicBezTo>
                    <a:pt x="2" y="1341"/>
                    <a:pt x="1" y="1418"/>
                    <a:pt x="47" y="1466"/>
                  </a:cubicBezTo>
                  <a:cubicBezTo>
                    <a:pt x="457" y="1880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3"/>
                    <a:pt x="1403" y="2751"/>
                  </a:cubicBezTo>
                  <a:cubicBezTo>
                    <a:pt x="1837" y="2341"/>
                    <a:pt x="2275" y="1932"/>
                    <a:pt x="2715" y="1528"/>
                  </a:cubicBezTo>
                  <a:cubicBezTo>
                    <a:pt x="2732" y="1513"/>
                    <a:pt x="2743" y="1494"/>
                    <a:pt x="2749" y="1478"/>
                  </a:cubicBezTo>
                  <a:cubicBezTo>
                    <a:pt x="2786" y="1435"/>
                    <a:pt x="2793" y="1371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6"/>
            <p:cNvSpPr/>
            <p:nvPr/>
          </p:nvSpPr>
          <p:spPr>
            <a:xfrm>
              <a:off x="554960" y="2837983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0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8"/>
                    <a:pt x="806" y="154"/>
                    <a:pt x="810" y="150"/>
                  </a:cubicBezTo>
                  <a:close/>
                  <a:moveTo>
                    <a:pt x="232" y="723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3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8"/>
                    <a:pt x="308" y="1023"/>
                  </a:cubicBezTo>
                  <a:cubicBezTo>
                    <a:pt x="323" y="1041"/>
                    <a:pt x="340" y="1060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5"/>
                    <a:pt x="754" y="1092"/>
                  </a:cubicBezTo>
                  <a:cubicBezTo>
                    <a:pt x="664" y="1012"/>
                    <a:pt x="580" y="928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3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4"/>
                  </a:cubicBezTo>
                  <a:cubicBezTo>
                    <a:pt x="795" y="1329"/>
                    <a:pt x="789" y="1323"/>
                    <a:pt x="784" y="1319"/>
                  </a:cubicBezTo>
                  <a:cubicBezTo>
                    <a:pt x="791" y="1314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8"/>
                  </a:cubicBezTo>
                  <a:cubicBezTo>
                    <a:pt x="743" y="50"/>
                    <a:pt x="739" y="53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9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40"/>
                    <a:pt x="223" y="1112"/>
                    <a:pt x="306" y="1187"/>
                  </a:cubicBezTo>
                  <a:cubicBezTo>
                    <a:pt x="463" y="1325"/>
                    <a:pt x="620" y="1465"/>
                    <a:pt x="776" y="1604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4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30"/>
                    <a:pt x="1606" y="916"/>
                  </a:cubicBezTo>
                  <a:cubicBezTo>
                    <a:pt x="1608" y="916"/>
                    <a:pt x="1608" y="915"/>
                    <a:pt x="1610" y="915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6"/>
            <p:cNvSpPr/>
            <p:nvPr/>
          </p:nvSpPr>
          <p:spPr>
            <a:xfrm>
              <a:off x="622661" y="2911327"/>
              <a:ext cx="122669" cy="116544"/>
            </a:xfrm>
            <a:custGeom>
              <a:avLst/>
              <a:gdLst/>
              <a:ahLst/>
              <a:cxnLst/>
              <a:rect l="l" t="t" r="r" b="b"/>
              <a:pathLst>
                <a:path w="761" h="723" extrusionOk="0">
                  <a:moveTo>
                    <a:pt x="392" y="184"/>
                  </a:moveTo>
                  <a:cubicBezTo>
                    <a:pt x="397" y="191"/>
                    <a:pt x="403" y="197"/>
                    <a:pt x="408" y="204"/>
                  </a:cubicBezTo>
                  <a:cubicBezTo>
                    <a:pt x="397" y="206"/>
                    <a:pt x="386" y="212"/>
                    <a:pt x="375" y="215"/>
                  </a:cubicBezTo>
                  <a:cubicBezTo>
                    <a:pt x="380" y="204"/>
                    <a:pt x="386" y="195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9"/>
                    <a:pt x="496" y="301"/>
                    <a:pt x="498" y="303"/>
                  </a:cubicBezTo>
                  <a:cubicBezTo>
                    <a:pt x="492" y="305"/>
                    <a:pt x="489" y="305"/>
                    <a:pt x="483" y="307"/>
                  </a:cubicBezTo>
                  <a:cubicBezTo>
                    <a:pt x="487" y="303"/>
                    <a:pt x="489" y="301"/>
                    <a:pt x="492" y="297"/>
                  </a:cubicBezTo>
                  <a:cubicBezTo>
                    <a:pt x="492" y="297"/>
                    <a:pt x="492" y="297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5"/>
                  </a:lnTo>
                  <a:cubicBezTo>
                    <a:pt x="599" y="414"/>
                    <a:pt x="597" y="413"/>
                    <a:pt x="594" y="413"/>
                  </a:cubicBezTo>
                  <a:cubicBezTo>
                    <a:pt x="590" y="413"/>
                    <a:pt x="584" y="415"/>
                    <a:pt x="578" y="420"/>
                  </a:cubicBezTo>
                  <a:cubicBezTo>
                    <a:pt x="582" y="415"/>
                    <a:pt x="587" y="411"/>
                    <a:pt x="591" y="406"/>
                  </a:cubicBezTo>
                  <a:close/>
                  <a:moveTo>
                    <a:pt x="380" y="458"/>
                  </a:moveTo>
                  <a:lnTo>
                    <a:pt x="380" y="458"/>
                  </a:lnTo>
                  <a:cubicBezTo>
                    <a:pt x="373" y="467"/>
                    <a:pt x="367" y="475"/>
                    <a:pt x="360" y="482"/>
                  </a:cubicBezTo>
                  <a:cubicBezTo>
                    <a:pt x="356" y="476"/>
                    <a:pt x="353" y="473"/>
                    <a:pt x="349" y="467"/>
                  </a:cubicBezTo>
                  <a:cubicBezTo>
                    <a:pt x="358" y="463"/>
                    <a:pt x="369" y="461"/>
                    <a:pt x="380" y="458"/>
                  </a:cubicBezTo>
                  <a:close/>
                  <a:moveTo>
                    <a:pt x="393" y="1"/>
                  </a:moveTo>
                  <a:cubicBezTo>
                    <a:pt x="386" y="1"/>
                    <a:pt x="380" y="2"/>
                    <a:pt x="373" y="5"/>
                  </a:cubicBezTo>
                  <a:cubicBezTo>
                    <a:pt x="220" y="59"/>
                    <a:pt x="181" y="236"/>
                    <a:pt x="37" y="297"/>
                  </a:cubicBezTo>
                  <a:cubicBezTo>
                    <a:pt x="0" y="314"/>
                    <a:pt x="2" y="368"/>
                    <a:pt x="26" y="394"/>
                  </a:cubicBezTo>
                  <a:cubicBezTo>
                    <a:pt x="78" y="452"/>
                    <a:pt x="131" y="512"/>
                    <a:pt x="183" y="570"/>
                  </a:cubicBezTo>
                  <a:cubicBezTo>
                    <a:pt x="222" y="614"/>
                    <a:pt x="274" y="700"/>
                    <a:pt x="332" y="717"/>
                  </a:cubicBezTo>
                  <a:cubicBezTo>
                    <a:pt x="346" y="721"/>
                    <a:pt x="360" y="723"/>
                    <a:pt x="373" y="723"/>
                  </a:cubicBezTo>
                  <a:cubicBezTo>
                    <a:pt x="462" y="723"/>
                    <a:pt x="526" y="635"/>
                    <a:pt x="591" y="575"/>
                  </a:cubicBezTo>
                  <a:cubicBezTo>
                    <a:pt x="647" y="525"/>
                    <a:pt x="761" y="448"/>
                    <a:pt x="709" y="357"/>
                  </a:cubicBezTo>
                  <a:cubicBezTo>
                    <a:pt x="647" y="253"/>
                    <a:pt x="537" y="158"/>
                    <a:pt x="449" y="66"/>
                  </a:cubicBezTo>
                  <a:cubicBezTo>
                    <a:pt x="451" y="35"/>
                    <a:pt x="426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6"/>
            <p:cNvSpPr/>
            <p:nvPr/>
          </p:nvSpPr>
          <p:spPr>
            <a:xfrm>
              <a:off x="449538" y="4267295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2"/>
                  </a:moveTo>
                  <a:lnTo>
                    <a:pt x="2799" y="192"/>
                  </a:lnTo>
                  <a:cubicBezTo>
                    <a:pt x="2780" y="253"/>
                    <a:pt x="2767" y="313"/>
                    <a:pt x="2760" y="376"/>
                  </a:cubicBezTo>
                  <a:cubicBezTo>
                    <a:pt x="2752" y="330"/>
                    <a:pt x="2743" y="285"/>
                    <a:pt x="2733" y="238"/>
                  </a:cubicBezTo>
                  <a:cubicBezTo>
                    <a:pt x="2754" y="221"/>
                    <a:pt x="2776" y="206"/>
                    <a:pt x="2799" y="192"/>
                  </a:cubicBezTo>
                  <a:close/>
                  <a:moveTo>
                    <a:pt x="133" y="378"/>
                  </a:moveTo>
                  <a:lnTo>
                    <a:pt x="133" y="378"/>
                  </a:lnTo>
                  <a:cubicBezTo>
                    <a:pt x="166" y="387"/>
                    <a:pt x="202" y="406"/>
                    <a:pt x="235" y="423"/>
                  </a:cubicBezTo>
                  <a:cubicBezTo>
                    <a:pt x="203" y="426"/>
                    <a:pt x="170" y="430"/>
                    <a:pt x="138" y="438"/>
                  </a:cubicBezTo>
                  <a:cubicBezTo>
                    <a:pt x="136" y="419"/>
                    <a:pt x="134" y="399"/>
                    <a:pt x="133" y="378"/>
                  </a:cubicBezTo>
                  <a:close/>
                  <a:moveTo>
                    <a:pt x="2625" y="326"/>
                  </a:moveTo>
                  <a:cubicBezTo>
                    <a:pt x="2635" y="374"/>
                    <a:pt x="2644" y="425"/>
                    <a:pt x="2655" y="473"/>
                  </a:cubicBezTo>
                  <a:cubicBezTo>
                    <a:pt x="2635" y="434"/>
                    <a:pt x="2614" y="395"/>
                    <a:pt x="2594" y="354"/>
                  </a:cubicBezTo>
                  <a:cubicBezTo>
                    <a:pt x="2605" y="344"/>
                    <a:pt x="2616" y="335"/>
                    <a:pt x="2625" y="326"/>
                  </a:cubicBezTo>
                  <a:close/>
                  <a:moveTo>
                    <a:pt x="2493" y="453"/>
                  </a:moveTo>
                  <a:cubicBezTo>
                    <a:pt x="2499" y="469"/>
                    <a:pt x="2506" y="486"/>
                    <a:pt x="2513" y="503"/>
                  </a:cubicBezTo>
                  <a:cubicBezTo>
                    <a:pt x="2508" y="499"/>
                    <a:pt x="2502" y="495"/>
                    <a:pt x="2499" y="492"/>
                  </a:cubicBezTo>
                  <a:cubicBezTo>
                    <a:pt x="2487" y="482"/>
                    <a:pt x="2476" y="481"/>
                    <a:pt x="2465" y="481"/>
                  </a:cubicBezTo>
                  <a:cubicBezTo>
                    <a:pt x="2474" y="471"/>
                    <a:pt x="2484" y="462"/>
                    <a:pt x="2493" y="453"/>
                  </a:cubicBezTo>
                  <a:close/>
                  <a:moveTo>
                    <a:pt x="414" y="514"/>
                  </a:moveTo>
                  <a:cubicBezTo>
                    <a:pt x="425" y="520"/>
                    <a:pt x="437" y="527"/>
                    <a:pt x="448" y="533"/>
                  </a:cubicBezTo>
                  <a:cubicBezTo>
                    <a:pt x="405" y="553"/>
                    <a:pt x="360" y="576"/>
                    <a:pt x="317" y="598"/>
                  </a:cubicBezTo>
                  <a:cubicBezTo>
                    <a:pt x="340" y="576"/>
                    <a:pt x="366" y="553"/>
                    <a:pt x="394" y="535"/>
                  </a:cubicBezTo>
                  <a:cubicBezTo>
                    <a:pt x="403" y="529"/>
                    <a:pt x="409" y="522"/>
                    <a:pt x="414" y="514"/>
                  </a:cubicBezTo>
                  <a:close/>
                  <a:moveTo>
                    <a:pt x="2879" y="389"/>
                  </a:moveTo>
                  <a:cubicBezTo>
                    <a:pt x="2883" y="482"/>
                    <a:pt x="2888" y="574"/>
                    <a:pt x="2894" y="665"/>
                  </a:cubicBezTo>
                  <a:cubicBezTo>
                    <a:pt x="2871" y="576"/>
                    <a:pt x="2868" y="482"/>
                    <a:pt x="2879" y="389"/>
                  </a:cubicBezTo>
                  <a:close/>
                  <a:moveTo>
                    <a:pt x="466" y="704"/>
                  </a:moveTo>
                  <a:cubicBezTo>
                    <a:pt x="468" y="704"/>
                    <a:pt x="468" y="706"/>
                    <a:pt x="468" y="708"/>
                  </a:cubicBezTo>
                  <a:cubicBezTo>
                    <a:pt x="466" y="708"/>
                    <a:pt x="464" y="710"/>
                    <a:pt x="461" y="710"/>
                  </a:cubicBezTo>
                  <a:cubicBezTo>
                    <a:pt x="463" y="708"/>
                    <a:pt x="464" y="706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1"/>
                    <a:pt x="2359" y="682"/>
                    <a:pt x="2383" y="702"/>
                  </a:cubicBezTo>
                  <a:cubicBezTo>
                    <a:pt x="2387" y="712"/>
                    <a:pt x="2390" y="721"/>
                    <a:pt x="2398" y="730"/>
                  </a:cubicBezTo>
                  <a:cubicBezTo>
                    <a:pt x="2415" y="749"/>
                    <a:pt x="2433" y="758"/>
                    <a:pt x="2454" y="764"/>
                  </a:cubicBezTo>
                  <a:cubicBezTo>
                    <a:pt x="2486" y="792"/>
                    <a:pt x="2515" y="822"/>
                    <a:pt x="2547" y="852"/>
                  </a:cubicBezTo>
                  <a:cubicBezTo>
                    <a:pt x="2463" y="786"/>
                    <a:pt x="2379" y="721"/>
                    <a:pt x="2297" y="654"/>
                  </a:cubicBezTo>
                  <a:cubicBezTo>
                    <a:pt x="2301" y="650"/>
                    <a:pt x="2305" y="646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0"/>
                    <a:pt x="547" y="876"/>
                    <a:pt x="494" y="913"/>
                  </a:cubicBezTo>
                  <a:cubicBezTo>
                    <a:pt x="545" y="872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4"/>
                    <a:pt x="230" y="1045"/>
                  </a:cubicBezTo>
                  <a:cubicBezTo>
                    <a:pt x="230" y="1045"/>
                    <a:pt x="228" y="1047"/>
                    <a:pt x="226" y="1049"/>
                  </a:cubicBezTo>
                  <a:lnTo>
                    <a:pt x="226" y="1044"/>
                  </a:lnTo>
                  <a:close/>
                  <a:moveTo>
                    <a:pt x="2894" y="1098"/>
                  </a:moveTo>
                  <a:cubicBezTo>
                    <a:pt x="2903" y="1109"/>
                    <a:pt x="2912" y="1122"/>
                    <a:pt x="2920" y="1135"/>
                  </a:cubicBezTo>
                  <a:cubicBezTo>
                    <a:pt x="2909" y="1129"/>
                    <a:pt x="2898" y="1122"/>
                    <a:pt x="2884" y="1116"/>
                  </a:cubicBezTo>
                  <a:cubicBezTo>
                    <a:pt x="2888" y="1109"/>
                    <a:pt x="2892" y="1103"/>
                    <a:pt x="2894" y="1098"/>
                  </a:cubicBezTo>
                  <a:close/>
                  <a:moveTo>
                    <a:pt x="2915" y="0"/>
                  </a:moveTo>
                  <a:cubicBezTo>
                    <a:pt x="2905" y="0"/>
                    <a:pt x="2895" y="2"/>
                    <a:pt x="2884" y="7"/>
                  </a:cubicBezTo>
                  <a:cubicBezTo>
                    <a:pt x="2743" y="68"/>
                    <a:pt x="2620" y="165"/>
                    <a:pt x="2502" y="274"/>
                  </a:cubicBezTo>
                  <a:cubicBezTo>
                    <a:pt x="2482" y="279"/>
                    <a:pt x="2461" y="296"/>
                    <a:pt x="2456" y="318"/>
                  </a:cubicBezTo>
                  <a:cubicBezTo>
                    <a:pt x="2400" y="372"/>
                    <a:pt x="2348" y="428"/>
                    <a:pt x="2295" y="482"/>
                  </a:cubicBezTo>
                  <a:lnTo>
                    <a:pt x="2292" y="482"/>
                  </a:lnTo>
                  <a:cubicBezTo>
                    <a:pt x="2284" y="480"/>
                    <a:pt x="2277" y="479"/>
                    <a:pt x="2271" y="479"/>
                  </a:cubicBezTo>
                  <a:cubicBezTo>
                    <a:pt x="2231" y="479"/>
                    <a:pt x="2211" y="522"/>
                    <a:pt x="2221" y="559"/>
                  </a:cubicBezTo>
                  <a:cubicBezTo>
                    <a:pt x="2202" y="577"/>
                    <a:pt x="2182" y="598"/>
                    <a:pt x="2163" y="617"/>
                  </a:cubicBezTo>
                  <a:cubicBezTo>
                    <a:pt x="2141" y="637"/>
                    <a:pt x="2137" y="682"/>
                    <a:pt x="2163" y="702"/>
                  </a:cubicBezTo>
                  <a:cubicBezTo>
                    <a:pt x="2314" y="822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4"/>
                  </a:cubicBezTo>
                  <a:cubicBezTo>
                    <a:pt x="2983" y="1285"/>
                    <a:pt x="2988" y="1286"/>
                    <a:pt x="2993" y="1286"/>
                  </a:cubicBezTo>
                  <a:cubicBezTo>
                    <a:pt x="3026" y="1286"/>
                    <a:pt x="3057" y="1262"/>
                    <a:pt x="3054" y="1226"/>
                  </a:cubicBezTo>
                  <a:cubicBezTo>
                    <a:pt x="3026" y="850"/>
                    <a:pt x="2998" y="471"/>
                    <a:pt x="2987" y="93"/>
                  </a:cubicBezTo>
                  <a:cubicBezTo>
                    <a:pt x="2987" y="78"/>
                    <a:pt x="2983" y="67"/>
                    <a:pt x="2974" y="57"/>
                  </a:cubicBezTo>
                  <a:cubicBezTo>
                    <a:pt x="2974" y="24"/>
                    <a:pt x="2947" y="0"/>
                    <a:pt x="2915" y="0"/>
                  </a:cubicBezTo>
                  <a:close/>
                  <a:moveTo>
                    <a:pt x="88" y="248"/>
                  </a:moveTo>
                  <a:cubicBezTo>
                    <a:pt x="80" y="248"/>
                    <a:pt x="72" y="248"/>
                    <a:pt x="64" y="249"/>
                  </a:cubicBezTo>
                  <a:cubicBezTo>
                    <a:pt x="34" y="253"/>
                    <a:pt x="0" y="275"/>
                    <a:pt x="4" y="311"/>
                  </a:cubicBezTo>
                  <a:cubicBezTo>
                    <a:pt x="6" y="328"/>
                    <a:pt x="8" y="344"/>
                    <a:pt x="10" y="361"/>
                  </a:cubicBezTo>
                  <a:cubicBezTo>
                    <a:pt x="8" y="369"/>
                    <a:pt x="8" y="376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1"/>
                    <a:pt x="45" y="1265"/>
                  </a:cubicBezTo>
                  <a:cubicBezTo>
                    <a:pt x="44" y="1301"/>
                    <a:pt x="74" y="1326"/>
                    <a:pt x="106" y="1326"/>
                  </a:cubicBezTo>
                  <a:cubicBezTo>
                    <a:pt x="116" y="1326"/>
                    <a:pt x="127" y="1324"/>
                    <a:pt x="136" y="1318"/>
                  </a:cubicBezTo>
                  <a:cubicBezTo>
                    <a:pt x="155" y="1306"/>
                    <a:pt x="170" y="1295"/>
                    <a:pt x="187" y="1282"/>
                  </a:cubicBezTo>
                  <a:cubicBezTo>
                    <a:pt x="203" y="1282"/>
                    <a:pt x="222" y="1277"/>
                    <a:pt x="233" y="1265"/>
                  </a:cubicBezTo>
                  <a:cubicBezTo>
                    <a:pt x="453" y="1079"/>
                    <a:pt x="688" y="919"/>
                    <a:pt x="940" y="779"/>
                  </a:cubicBezTo>
                  <a:cubicBezTo>
                    <a:pt x="981" y="756"/>
                    <a:pt x="977" y="699"/>
                    <a:pt x="940" y="674"/>
                  </a:cubicBezTo>
                  <a:cubicBezTo>
                    <a:pt x="789" y="581"/>
                    <a:pt x="636" y="494"/>
                    <a:pt x="479" y="412"/>
                  </a:cubicBezTo>
                  <a:cubicBezTo>
                    <a:pt x="371" y="355"/>
                    <a:pt x="221" y="248"/>
                    <a:pt x="88" y="2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6"/>
            <p:cNvSpPr/>
            <p:nvPr/>
          </p:nvSpPr>
          <p:spPr>
            <a:xfrm>
              <a:off x="450989" y="4020023"/>
              <a:ext cx="491161" cy="259524"/>
            </a:xfrm>
            <a:custGeom>
              <a:avLst/>
              <a:gdLst/>
              <a:ahLst/>
              <a:cxnLst/>
              <a:rect l="l" t="t" r="r" b="b"/>
              <a:pathLst>
                <a:path w="3047" h="1610" extrusionOk="0">
                  <a:moveTo>
                    <a:pt x="2868" y="0"/>
                  </a:moveTo>
                  <a:cubicBezTo>
                    <a:pt x="2841" y="0"/>
                    <a:pt x="2813" y="10"/>
                    <a:pt x="2788" y="34"/>
                  </a:cubicBezTo>
                  <a:cubicBezTo>
                    <a:pt x="2348" y="465"/>
                    <a:pt x="1912" y="900"/>
                    <a:pt x="1479" y="1336"/>
                  </a:cubicBezTo>
                  <a:cubicBezTo>
                    <a:pt x="1397" y="1271"/>
                    <a:pt x="1330" y="1190"/>
                    <a:pt x="1259" y="1112"/>
                  </a:cubicBezTo>
                  <a:cubicBezTo>
                    <a:pt x="1158" y="1002"/>
                    <a:pt x="1039" y="909"/>
                    <a:pt x="920" y="816"/>
                  </a:cubicBezTo>
                  <a:cubicBezTo>
                    <a:pt x="677" y="627"/>
                    <a:pt x="461" y="420"/>
                    <a:pt x="252" y="193"/>
                  </a:cubicBezTo>
                  <a:cubicBezTo>
                    <a:pt x="228" y="166"/>
                    <a:pt x="199" y="155"/>
                    <a:pt x="172" y="155"/>
                  </a:cubicBezTo>
                  <a:cubicBezTo>
                    <a:pt x="82" y="155"/>
                    <a:pt x="1" y="277"/>
                    <a:pt x="81" y="365"/>
                  </a:cubicBezTo>
                  <a:cubicBezTo>
                    <a:pt x="301" y="601"/>
                    <a:pt x="526" y="816"/>
                    <a:pt x="782" y="1013"/>
                  </a:cubicBezTo>
                  <a:cubicBezTo>
                    <a:pt x="899" y="1105"/>
                    <a:pt x="1013" y="1202"/>
                    <a:pt x="1114" y="1314"/>
                  </a:cubicBezTo>
                  <a:cubicBezTo>
                    <a:pt x="1209" y="1416"/>
                    <a:pt x="1300" y="1517"/>
                    <a:pt x="1421" y="1591"/>
                  </a:cubicBezTo>
                  <a:cubicBezTo>
                    <a:pt x="1443" y="1604"/>
                    <a:pt x="1463" y="1609"/>
                    <a:pt x="1483" y="1609"/>
                  </a:cubicBezTo>
                  <a:cubicBezTo>
                    <a:pt x="1495" y="1609"/>
                    <a:pt x="1507" y="1607"/>
                    <a:pt x="1518" y="1602"/>
                  </a:cubicBezTo>
                  <a:cubicBezTo>
                    <a:pt x="1542" y="1601"/>
                    <a:pt x="1567" y="1589"/>
                    <a:pt x="1589" y="1569"/>
                  </a:cubicBezTo>
                  <a:cubicBezTo>
                    <a:pt x="2042" y="1112"/>
                    <a:pt x="2499" y="657"/>
                    <a:pt x="2959" y="206"/>
                  </a:cubicBezTo>
                  <a:cubicBezTo>
                    <a:pt x="3046" y="122"/>
                    <a:pt x="296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6"/>
            <p:cNvSpPr/>
            <p:nvPr/>
          </p:nvSpPr>
          <p:spPr>
            <a:xfrm>
              <a:off x="437932" y="4119157"/>
              <a:ext cx="513245" cy="269518"/>
            </a:xfrm>
            <a:custGeom>
              <a:avLst/>
              <a:gdLst/>
              <a:ahLst/>
              <a:cxnLst/>
              <a:rect l="l" t="t" r="r" b="b"/>
              <a:pathLst>
                <a:path w="3184" h="1672" extrusionOk="0">
                  <a:moveTo>
                    <a:pt x="3018" y="0"/>
                  </a:moveTo>
                  <a:cubicBezTo>
                    <a:pt x="2991" y="0"/>
                    <a:pt x="2963" y="12"/>
                    <a:pt x="2940" y="42"/>
                  </a:cubicBezTo>
                  <a:cubicBezTo>
                    <a:pt x="2736" y="301"/>
                    <a:pt x="2515" y="544"/>
                    <a:pt x="2278" y="773"/>
                  </a:cubicBezTo>
                  <a:cubicBezTo>
                    <a:pt x="2155" y="892"/>
                    <a:pt x="2024" y="1006"/>
                    <a:pt x="1894" y="1116"/>
                  </a:cubicBezTo>
                  <a:cubicBezTo>
                    <a:pt x="1797" y="1194"/>
                    <a:pt x="1678" y="1265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4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7"/>
                  </a:cubicBezTo>
                  <a:cubicBezTo>
                    <a:pt x="611" y="915"/>
                    <a:pt x="1092" y="1284"/>
                    <a:pt x="1575" y="1648"/>
                  </a:cubicBezTo>
                  <a:cubicBezTo>
                    <a:pt x="1597" y="1664"/>
                    <a:pt x="1620" y="1672"/>
                    <a:pt x="1640" y="1672"/>
                  </a:cubicBezTo>
                  <a:cubicBezTo>
                    <a:pt x="1681" y="1672"/>
                    <a:pt x="1715" y="1643"/>
                    <a:pt x="1733" y="1605"/>
                  </a:cubicBezTo>
                  <a:cubicBezTo>
                    <a:pt x="1748" y="1595"/>
                    <a:pt x="1763" y="1580"/>
                    <a:pt x="1773" y="1558"/>
                  </a:cubicBezTo>
                  <a:cubicBezTo>
                    <a:pt x="1829" y="1431"/>
                    <a:pt x="1993" y="1345"/>
                    <a:pt x="2097" y="1260"/>
                  </a:cubicBezTo>
                  <a:cubicBezTo>
                    <a:pt x="2218" y="1159"/>
                    <a:pt x="2336" y="1053"/>
                    <a:pt x="2449" y="945"/>
                  </a:cubicBezTo>
                  <a:cubicBezTo>
                    <a:pt x="2688" y="717"/>
                    <a:pt x="2908" y="471"/>
                    <a:pt x="3111" y="214"/>
                  </a:cubicBezTo>
                  <a:cubicBezTo>
                    <a:pt x="3183" y="122"/>
                    <a:pt x="3103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6"/>
            <p:cNvSpPr/>
            <p:nvPr/>
          </p:nvSpPr>
          <p:spPr>
            <a:xfrm>
              <a:off x="434386" y="3583024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5" y="0"/>
                  </a:moveTo>
                  <a:cubicBezTo>
                    <a:pt x="1588" y="0"/>
                    <a:pt x="1561" y="10"/>
                    <a:pt x="1535" y="33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6"/>
                    <a:pt x="163" y="1426"/>
                  </a:cubicBezTo>
                  <a:cubicBezTo>
                    <a:pt x="183" y="1426"/>
                    <a:pt x="205" y="1419"/>
                    <a:pt x="227" y="1403"/>
                  </a:cubicBezTo>
                  <a:cubicBezTo>
                    <a:pt x="715" y="1056"/>
                    <a:pt x="1183" y="682"/>
                    <a:pt x="1627" y="279"/>
                  </a:cubicBezTo>
                  <a:cubicBezTo>
                    <a:pt x="1834" y="482"/>
                    <a:pt x="2041" y="687"/>
                    <a:pt x="2250" y="892"/>
                  </a:cubicBezTo>
                  <a:cubicBezTo>
                    <a:pt x="2466" y="1105"/>
                    <a:pt x="2673" y="1343"/>
                    <a:pt x="2930" y="1507"/>
                  </a:cubicBezTo>
                  <a:cubicBezTo>
                    <a:pt x="2951" y="1521"/>
                    <a:pt x="2972" y="1527"/>
                    <a:pt x="2992" y="1527"/>
                  </a:cubicBezTo>
                  <a:cubicBezTo>
                    <a:pt x="3095" y="1527"/>
                    <a:pt x="3163" y="1367"/>
                    <a:pt x="3053" y="1297"/>
                  </a:cubicBezTo>
                  <a:cubicBezTo>
                    <a:pt x="2814" y="1146"/>
                    <a:pt x="2621" y="916"/>
                    <a:pt x="2421" y="721"/>
                  </a:cubicBezTo>
                  <a:cubicBezTo>
                    <a:pt x="2194" y="497"/>
                    <a:pt x="1966" y="273"/>
                    <a:pt x="1741" y="49"/>
                  </a:cubicBezTo>
                  <a:cubicBezTo>
                    <a:pt x="1720" y="31"/>
                    <a:pt x="1698" y="20"/>
                    <a:pt x="1675" y="16"/>
                  </a:cubicBezTo>
                  <a:cubicBezTo>
                    <a:pt x="1657" y="6"/>
                    <a:pt x="1637" y="0"/>
                    <a:pt x="1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6"/>
            <p:cNvSpPr/>
            <p:nvPr/>
          </p:nvSpPr>
          <p:spPr>
            <a:xfrm>
              <a:off x="452118" y="3468093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0"/>
                  </a:moveTo>
                  <a:cubicBezTo>
                    <a:pt x="1482" y="0"/>
                    <a:pt x="1454" y="12"/>
                    <a:pt x="1431" y="41"/>
                  </a:cubicBezTo>
                  <a:cubicBezTo>
                    <a:pt x="1060" y="496"/>
                    <a:pt x="555" y="835"/>
                    <a:pt x="96" y="1195"/>
                  </a:cubicBezTo>
                  <a:cubicBezTo>
                    <a:pt x="0" y="1272"/>
                    <a:pt x="88" y="1395"/>
                    <a:pt x="188" y="1395"/>
                  </a:cubicBezTo>
                  <a:cubicBezTo>
                    <a:pt x="215" y="1395"/>
                    <a:pt x="242" y="1387"/>
                    <a:pt x="268" y="1367"/>
                  </a:cubicBezTo>
                  <a:cubicBezTo>
                    <a:pt x="708" y="1022"/>
                    <a:pt x="1191" y="694"/>
                    <a:pt x="1558" y="265"/>
                  </a:cubicBezTo>
                  <a:cubicBezTo>
                    <a:pt x="1990" y="651"/>
                    <a:pt x="2414" y="1048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5"/>
                  </a:cubicBezTo>
                  <a:cubicBezTo>
                    <a:pt x="2572" y="863"/>
                    <a:pt x="2136" y="455"/>
                    <a:pt x="1688" y="56"/>
                  </a:cubicBezTo>
                  <a:cubicBezTo>
                    <a:pt x="1663" y="34"/>
                    <a:pt x="1635" y="25"/>
                    <a:pt x="1608" y="25"/>
                  </a:cubicBezTo>
                  <a:cubicBezTo>
                    <a:pt x="1599" y="25"/>
                    <a:pt x="1589" y="26"/>
                    <a:pt x="1580" y="28"/>
                  </a:cubicBezTo>
                  <a:cubicBezTo>
                    <a:pt x="1559" y="11"/>
                    <a:pt x="1534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6"/>
            <p:cNvSpPr/>
            <p:nvPr/>
          </p:nvSpPr>
          <p:spPr>
            <a:xfrm>
              <a:off x="473234" y="370263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7"/>
                  </a:cubicBezTo>
                  <a:cubicBezTo>
                    <a:pt x="1360" y="363"/>
                    <a:pt x="1354" y="394"/>
                    <a:pt x="1365" y="432"/>
                  </a:cubicBezTo>
                  <a:cubicBezTo>
                    <a:pt x="1382" y="490"/>
                    <a:pt x="1401" y="547"/>
                    <a:pt x="1417" y="607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8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9"/>
                  </a:moveTo>
                  <a:cubicBezTo>
                    <a:pt x="496" y="1189"/>
                    <a:pt x="496" y="1196"/>
                    <a:pt x="496" y="1206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9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3"/>
                    <a:pt x="372" y="1439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80"/>
                  </a:move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5"/>
                    <a:pt x="2042" y="1821"/>
                    <a:pt x="2035" y="1828"/>
                  </a:cubicBezTo>
                  <a:cubicBezTo>
                    <a:pt x="2001" y="1713"/>
                    <a:pt x="1966" y="1595"/>
                    <a:pt x="1932" y="1480"/>
                  </a:cubicBezTo>
                  <a:close/>
                  <a:moveTo>
                    <a:pt x="733" y="1798"/>
                  </a:moveTo>
                  <a:cubicBezTo>
                    <a:pt x="746" y="1823"/>
                    <a:pt x="757" y="1849"/>
                    <a:pt x="771" y="1873"/>
                  </a:cubicBezTo>
                  <a:cubicBezTo>
                    <a:pt x="750" y="1851"/>
                    <a:pt x="730" y="1828"/>
                    <a:pt x="709" y="1808"/>
                  </a:cubicBezTo>
                  <a:cubicBezTo>
                    <a:pt x="718" y="1806"/>
                    <a:pt x="726" y="1802"/>
                    <a:pt x="733" y="1798"/>
                  </a:cubicBezTo>
                  <a:close/>
                  <a:moveTo>
                    <a:pt x="1302" y="2375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6"/>
                    <a:pt x="1326" y="2492"/>
                  </a:cubicBezTo>
                  <a:cubicBezTo>
                    <a:pt x="1306" y="2468"/>
                    <a:pt x="1283" y="2444"/>
                    <a:pt x="1263" y="2421"/>
                  </a:cubicBezTo>
                  <a:cubicBezTo>
                    <a:pt x="1278" y="2408"/>
                    <a:pt x="1291" y="2393"/>
                    <a:pt x="1302" y="2375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1"/>
                    <a:pt x="946" y="365"/>
                    <a:pt x="785" y="531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0"/>
                    <a:pt x="267" y="1068"/>
                    <a:pt x="47" y="1295"/>
                  </a:cubicBezTo>
                  <a:cubicBezTo>
                    <a:pt x="2" y="1343"/>
                    <a:pt x="1" y="1418"/>
                    <a:pt x="47" y="1467"/>
                  </a:cubicBezTo>
                  <a:cubicBezTo>
                    <a:pt x="457" y="1882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4"/>
                    <a:pt x="1403" y="2751"/>
                  </a:cubicBezTo>
                  <a:cubicBezTo>
                    <a:pt x="1837" y="2341"/>
                    <a:pt x="2275" y="1933"/>
                    <a:pt x="2715" y="1530"/>
                  </a:cubicBezTo>
                  <a:cubicBezTo>
                    <a:pt x="2732" y="1513"/>
                    <a:pt x="2743" y="1496"/>
                    <a:pt x="2749" y="1478"/>
                  </a:cubicBezTo>
                  <a:cubicBezTo>
                    <a:pt x="2786" y="1435"/>
                    <a:pt x="2793" y="1373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6"/>
            <p:cNvSpPr/>
            <p:nvPr/>
          </p:nvSpPr>
          <p:spPr>
            <a:xfrm>
              <a:off x="554960" y="3784356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3"/>
                    <a:pt x="806" y="162"/>
                    <a:pt x="799" y="162"/>
                  </a:cubicBezTo>
                  <a:cubicBezTo>
                    <a:pt x="802" y="158"/>
                    <a:pt x="806" y="154"/>
                    <a:pt x="810" y="152"/>
                  </a:cubicBezTo>
                  <a:close/>
                  <a:moveTo>
                    <a:pt x="232" y="723"/>
                  </a:moveTo>
                  <a:cubicBezTo>
                    <a:pt x="236" y="725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5"/>
                    <a:pt x="232" y="723"/>
                  </a:cubicBezTo>
                  <a:close/>
                  <a:moveTo>
                    <a:pt x="159" y="887"/>
                  </a:moveTo>
                  <a:lnTo>
                    <a:pt x="159" y="887"/>
                  </a:lnTo>
                  <a:cubicBezTo>
                    <a:pt x="209" y="932"/>
                    <a:pt x="258" y="978"/>
                    <a:pt x="308" y="1023"/>
                  </a:cubicBezTo>
                  <a:cubicBezTo>
                    <a:pt x="323" y="1042"/>
                    <a:pt x="340" y="1060"/>
                    <a:pt x="355" y="1077"/>
                  </a:cubicBezTo>
                  <a:cubicBezTo>
                    <a:pt x="280" y="1014"/>
                    <a:pt x="196" y="939"/>
                    <a:pt x="159" y="887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5"/>
                  </a:cubicBezTo>
                  <a:cubicBezTo>
                    <a:pt x="886" y="596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7"/>
                    <a:pt x="754" y="1092"/>
                  </a:cubicBezTo>
                  <a:cubicBezTo>
                    <a:pt x="664" y="1014"/>
                    <a:pt x="580" y="928"/>
                    <a:pt x="502" y="836"/>
                  </a:cubicBezTo>
                  <a:cubicBezTo>
                    <a:pt x="597" y="730"/>
                    <a:pt x="690" y="622"/>
                    <a:pt x="786" y="516"/>
                  </a:cubicBezTo>
                  <a:cubicBezTo>
                    <a:pt x="791" y="510"/>
                    <a:pt x="797" y="503"/>
                    <a:pt x="800" y="495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8"/>
                    <a:pt x="806" y="1325"/>
                    <a:pt x="800" y="1334"/>
                  </a:cubicBezTo>
                  <a:cubicBezTo>
                    <a:pt x="795" y="1329"/>
                    <a:pt x="789" y="1325"/>
                    <a:pt x="784" y="1319"/>
                  </a:cubicBezTo>
                  <a:cubicBezTo>
                    <a:pt x="791" y="1316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2"/>
                    <a:pt x="746" y="48"/>
                  </a:cubicBezTo>
                  <a:cubicBezTo>
                    <a:pt x="743" y="50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5"/>
                  </a:cubicBezTo>
                  <a:cubicBezTo>
                    <a:pt x="241" y="540"/>
                    <a:pt x="180" y="609"/>
                    <a:pt x="116" y="676"/>
                  </a:cubicBezTo>
                  <a:cubicBezTo>
                    <a:pt x="79" y="719"/>
                    <a:pt x="4" y="779"/>
                    <a:pt x="3" y="842"/>
                  </a:cubicBezTo>
                  <a:cubicBezTo>
                    <a:pt x="1" y="896"/>
                    <a:pt x="16" y="926"/>
                    <a:pt x="53" y="961"/>
                  </a:cubicBezTo>
                  <a:cubicBezTo>
                    <a:pt x="133" y="1042"/>
                    <a:pt x="223" y="1112"/>
                    <a:pt x="306" y="1187"/>
                  </a:cubicBezTo>
                  <a:cubicBezTo>
                    <a:pt x="463" y="1327"/>
                    <a:pt x="620" y="1465"/>
                    <a:pt x="776" y="1605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5"/>
                  </a:cubicBezTo>
                  <a:cubicBezTo>
                    <a:pt x="1099" y="1385"/>
                    <a:pt x="1337" y="1165"/>
                    <a:pt x="1576" y="945"/>
                  </a:cubicBezTo>
                  <a:cubicBezTo>
                    <a:pt x="1589" y="941"/>
                    <a:pt x="1600" y="932"/>
                    <a:pt x="1606" y="917"/>
                  </a:cubicBezTo>
                  <a:cubicBezTo>
                    <a:pt x="1608" y="917"/>
                    <a:pt x="1608" y="917"/>
                    <a:pt x="1610" y="915"/>
                  </a:cubicBezTo>
                  <a:cubicBezTo>
                    <a:pt x="1632" y="894"/>
                    <a:pt x="1632" y="868"/>
                    <a:pt x="1621" y="848"/>
                  </a:cubicBezTo>
                  <a:cubicBezTo>
                    <a:pt x="1615" y="713"/>
                    <a:pt x="1427" y="589"/>
                    <a:pt x="1347" y="508"/>
                  </a:cubicBezTo>
                  <a:cubicBezTo>
                    <a:pt x="1179" y="344"/>
                    <a:pt x="1013" y="182"/>
                    <a:pt x="847" y="18"/>
                  </a:cubicBezTo>
                  <a:cubicBezTo>
                    <a:pt x="835" y="6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6"/>
            <p:cNvSpPr/>
            <p:nvPr/>
          </p:nvSpPr>
          <p:spPr>
            <a:xfrm>
              <a:off x="622661" y="3857861"/>
              <a:ext cx="122669" cy="116383"/>
            </a:xfrm>
            <a:custGeom>
              <a:avLst/>
              <a:gdLst/>
              <a:ahLst/>
              <a:cxnLst/>
              <a:rect l="l" t="t" r="r" b="b"/>
              <a:pathLst>
                <a:path w="761" h="722" extrusionOk="0">
                  <a:moveTo>
                    <a:pt x="392" y="185"/>
                  </a:moveTo>
                  <a:cubicBezTo>
                    <a:pt x="397" y="190"/>
                    <a:pt x="403" y="196"/>
                    <a:pt x="408" y="203"/>
                  </a:cubicBezTo>
                  <a:cubicBezTo>
                    <a:pt x="397" y="207"/>
                    <a:pt x="386" y="211"/>
                    <a:pt x="375" y="215"/>
                  </a:cubicBezTo>
                  <a:cubicBezTo>
                    <a:pt x="380" y="205"/>
                    <a:pt x="386" y="194"/>
                    <a:pt x="392" y="185"/>
                  </a:cubicBezTo>
                  <a:close/>
                  <a:moveTo>
                    <a:pt x="492" y="297"/>
                  </a:moveTo>
                  <a:cubicBezTo>
                    <a:pt x="494" y="298"/>
                    <a:pt x="496" y="300"/>
                    <a:pt x="498" y="302"/>
                  </a:cubicBezTo>
                  <a:cubicBezTo>
                    <a:pt x="492" y="304"/>
                    <a:pt x="489" y="306"/>
                    <a:pt x="483" y="306"/>
                  </a:cubicBezTo>
                  <a:cubicBezTo>
                    <a:pt x="487" y="304"/>
                    <a:pt x="489" y="300"/>
                    <a:pt x="492" y="297"/>
                  </a:cubicBezTo>
                  <a:close/>
                  <a:moveTo>
                    <a:pt x="591" y="405"/>
                  </a:moveTo>
                  <a:lnTo>
                    <a:pt x="600" y="414"/>
                  </a:lnTo>
                  <a:cubicBezTo>
                    <a:pt x="599" y="413"/>
                    <a:pt x="597" y="412"/>
                    <a:pt x="594" y="412"/>
                  </a:cubicBezTo>
                  <a:cubicBezTo>
                    <a:pt x="590" y="412"/>
                    <a:pt x="584" y="415"/>
                    <a:pt x="578" y="420"/>
                  </a:cubicBezTo>
                  <a:cubicBezTo>
                    <a:pt x="582" y="414"/>
                    <a:pt x="587" y="410"/>
                    <a:pt x="591" y="405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4"/>
                    <a:pt x="360" y="483"/>
                  </a:cubicBezTo>
                  <a:cubicBezTo>
                    <a:pt x="356" y="477"/>
                    <a:pt x="353" y="472"/>
                    <a:pt x="349" y="466"/>
                  </a:cubicBezTo>
                  <a:cubicBezTo>
                    <a:pt x="358" y="463"/>
                    <a:pt x="369" y="461"/>
                    <a:pt x="380" y="459"/>
                  </a:cubicBezTo>
                  <a:close/>
                  <a:moveTo>
                    <a:pt x="392" y="1"/>
                  </a:moveTo>
                  <a:cubicBezTo>
                    <a:pt x="386" y="1"/>
                    <a:pt x="379" y="2"/>
                    <a:pt x="373" y="4"/>
                  </a:cubicBezTo>
                  <a:cubicBezTo>
                    <a:pt x="220" y="60"/>
                    <a:pt x="181" y="235"/>
                    <a:pt x="37" y="298"/>
                  </a:cubicBezTo>
                  <a:cubicBezTo>
                    <a:pt x="0" y="315"/>
                    <a:pt x="2" y="367"/>
                    <a:pt x="26" y="394"/>
                  </a:cubicBezTo>
                  <a:cubicBezTo>
                    <a:pt x="78" y="451"/>
                    <a:pt x="131" y="511"/>
                    <a:pt x="183" y="569"/>
                  </a:cubicBezTo>
                  <a:cubicBezTo>
                    <a:pt x="222" y="614"/>
                    <a:pt x="274" y="699"/>
                    <a:pt x="332" y="716"/>
                  </a:cubicBezTo>
                  <a:cubicBezTo>
                    <a:pt x="346" y="720"/>
                    <a:pt x="360" y="722"/>
                    <a:pt x="373" y="722"/>
                  </a:cubicBezTo>
                  <a:cubicBezTo>
                    <a:pt x="463" y="722"/>
                    <a:pt x="526" y="636"/>
                    <a:pt x="591" y="576"/>
                  </a:cubicBezTo>
                  <a:cubicBezTo>
                    <a:pt x="647" y="524"/>
                    <a:pt x="761" y="448"/>
                    <a:pt x="709" y="358"/>
                  </a:cubicBezTo>
                  <a:cubicBezTo>
                    <a:pt x="647" y="252"/>
                    <a:pt x="537" y="157"/>
                    <a:pt x="449" y="67"/>
                  </a:cubicBezTo>
                  <a:cubicBezTo>
                    <a:pt x="451" y="34"/>
                    <a:pt x="426" y="1"/>
                    <a:pt x="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5" name="Google Shape;3135;p26"/>
          <p:cNvGrpSpPr/>
          <p:nvPr/>
        </p:nvGrpSpPr>
        <p:grpSpPr>
          <a:xfrm rot="10800000" flipH="1">
            <a:off x="1355815" y="-193762"/>
            <a:ext cx="643606" cy="4796624"/>
            <a:chOff x="434225" y="628490"/>
            <a:chExt cx="516952" cy="3852710"/>
          </a:xfrm>
        </p:grpSpPr>
        <p:sp>
          <p:nvSpPr>
            <p:cNvPr id="3136" name="Google Shape;3136;p26"/>
            <p:cNvSpPr/>
            <p:nvPr/>
          </p:nvSpPr>
          <p:spPr>
            <a:xfrm>
              <a:off x="449538" y="1427693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4"/>
                  </a:moveTo>
                  <a:cubicBezTo>
                    <a:pt x="2780" y="254"/>
                    <a:pt x="2767" y="315"/>
                    <a:pt x="2760" y="377"/>
                  </a:cubicBezTo>
                  <a:cubicBezTo>
                    <a:pt x="2752" y="332"/>
                    <a:pt x="2743" y="285"/>
                    <a:pt x="2733" y="239"/>
                  </a:cubicBezTo>
                  <a:cubicBezTo>
                    <a:pt x="2754" y="224"/>
                    <a:pt x="2776" y="207"/>
                    <a:pt x="2799" y="194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90"/>
                    <a:pt x="202" y="407"/>
                    <a:pt x="235" y="425"/>
                  </a:cubicBezTo>
                  <a:cubicBezTo>
                    <a:pt x="203" y="427"/>
                    <a:pt x="170" y="433"/>
                    <a:pt x="138" y="440"/>
                  </a:cubicBezTo>
                  <a:cubicBezTo>
                    <a:pt x="136" y="420"/>
                    <a:pt x="134" y="399"/>
                    <a:pt x="133" y="379"/>
                  </a:cubicBezTo>
                  <a:close/>
                  <a:moveTo>
                    <a:pt x="2625" y="326"/>
                  </a:moveTo>
                  <a:cubicBezTo>
                    <a:pt x="2635" y="377"/>
                    <a:pt x="2644" y="425"/>
                    <a:pt x="2655" y="474"/>
                  </a:cubicBezTo>
                  <a:cubicBezTo>
                    <a:pt x="2635" y="435"/>
                    <a:pt x="2614" y="395"/>
                    <a:pt x="2594" y="356"/>
                  </a:cubicBezTo>
                  <a:cubicBezTo>
                    <a:pt x="2605" y="347"/>
                    <a:pt x="2616" y="338"/>
                    <a:pt x="2625" y="326"/>
                  </a:cubicBezTo>
                  <a:close/>
                  <a:moveTo>
                    <a:pt x="2493" y="455"/>
                  </a:moveTo>
                  <a:cubicBezTo>
                    <a:pt x="2499" y="472"/>
                    <a:pt x="2506" y="489"/>
                    <a:pt x="2513" y="505"/>
                  </a:cubicBezTo>
                  <a:cubicBezTo>
                    <a:pt x="2508" y="500"/>
                    <a:pt x="2502" y="496"/>
                    <a:pt x="2499" y="492"/>
                  </a:cubicBezTo>
                  <a:cubicBezTo>
                    <a:pt x="2489" y="486"/>
                    <a:pt x="2480" y="483"/>
                    <a:pt x="2471" y="483"/>
                  </a:cubicBezTo>
                  <a:cubicBezTo>
                    <a:pt x="2469" y="483"/>
                    <a:pt x="2467" y="483"/>
                    <a:pt x="2465" y="483"/>
                  </a:cubicBezTo>
                  <a:cubicBezTo>
                    <a:pt x="2474" y="474"/>
                    <a:pt x="2484" y="464"/>
                    <a:pt x="2493" y="455"/>
                  </a:cubicBezTo>
                  <a:close/>
                  <a:moveTo>
                    <a:pt x="414" y="517"/>
                  </a:moveTo>
                  <a:cubicBezTo>
                    <a:pt x="425" y="522"/>
                    <a:pt x="437" y="528"/>
                    <a:pt x="448" y="533"/>
                  </a:cubicBezTo>
                  <a:cubicBezTo>
                    <a:pt x="405" y="556"/>
                    <a:pt x="360" y="578"/>
                    <a:pt x="317" y="599"/>
                  </a:cubicBezTo>
                  <a:cubicBezTo>
                    <a:pt x="340" y="576"/>
                    <a:pt x="366" y="556"/>
                    <a:pt x="394" y="537"/>
                  </a:cubicBezTo>
                  <a:cubicBezTo>
                    <a:pt x="403" y="531"/>
                    <a:pt x="409" y="524"/>
                    <a:pt x="414" y="517"/>
                  </a:cubicBezTo>
                  <a:close/>
                  <a:moveTo>
                    <a:pt x="2879" y="392"/>
                  </a:moveTo>
                  <a:cubicBezTo>
                    <a:pt x="2883" y="483"/>
                    <a:pt x="2888" y="574"/>
                    <a:pt x="2894" y="666"/>
                  </a:cubicBezTo>
                  <a:cubicBezTo>
                    <a:pt x="2871" y="576"/>
                    <a:pt x="2868" y="483"/>
                    <a:pt x="2879" y="392"/>
                  </a:cubicBezTo>
                  <a:close/>
                  <a:moveTo>
                    <a:pt x="466" y="705"/>
                  </a:moveTo>
                  <a:cubicBezTo>
                    <a:pt x="468" y="707"/>
                    <a:pt x="468" y="707"/>
                    <a:pt x="468" y="709"/>
                  </a:cubicBezTo>
                  <a:cubicBezTo>
                    <a:pt x="466" y="709"/>
                    <a:pt x="464" y="710"/>
                    <a:pt x="461" y="712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3"/>
                  </a:moveTo>
                  <a:cubicBezTo>
                    <a:pt x="2334" y="664"/>
                    <a:pt x="2359" y="684"/>
                    <a:pt x="2383" y="705"/>
                  </a:cubicBezTo>
                  <a:cubicBezTo>
                    <a:pt x="2387" y="714"/>
                    <a:pt x="2390" y="724"/>
                    <a:pt x="2398" y="731"/>
                  </a:cubicBezTo>
                  <a:cubicBezTo>
                    <a:pt x="2415" y="750"/>
                    <a:pt x="2433" y="761"/>
                    <a:pt x="2454" y="765"/>
                  </a:cubicBezTo>
                  <a:cubicBezTo>
                    <a:pt x="2486" y="794"/>
                    <a:pt x="2515" y="822"/>
                    <a:pt x="2547" y="852"/>
                  </a:cubicBezTo>
                  <a:cubicBezTo>
                    <a:pt x="2463" y="787"/>
                    <a:pt x="2379" y="722"/>
                    <a:pt x="2297" y="656"/>
                  </a:cubicBezTo>
                  <a:cubicBezTo>
                    <a:pt x="2301" y="651"/>
                    <a:pt x="2305" y="647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3"/>
                    <a:pt x="547" y="878"/>
                    <a:pt x="494" y="914"/>
                  </a:cubicBezTo>
                  <a:cubicBezTo>
                    <a:pt x="545" y="875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6"/>
                    <a:pt x="230" y="1046"/>
                  </a:cubicBezTo>
                  <a:cubicBezTo>
                    <a:pt x="230" y="1048"/>
                    <a:pt x="228" y="1050"/>
                    <a:pt x="226" y="1052"/>
                  </a:cubicBezTo>
                  <a:cubicBezTo>
                    <a:pt x="226" y="1050"/>
                    <a:pt x="226" y="1046"/>
                    <a:pt x="226" y="1044"/>
                  </a:cubicBezTo>
                  <a:close/>
                  <a:moveTo>
                    <a:pt x="2894" y="1098"/>
                  </a:moveTo>
                  <a:cubicBezTo>
                    <a:pt x="2903" y="1111"/>
                    <a:pt x="2912" y="1124"/>
                    <a:pt x="2920" y="1136"/>
                  </a:cubicBezTo>
                  <a:cubicBezTo>
                    <a:pt x="2909" y="1130"/>
                    <a:pt x="2898" y="1124"/>
                    <a:pt x="2884" y="1117"/>
                  </a:cubicBezTo>
                  <a:cubicBezTo>
                    <a:pt x="2888" y="1111"/>
                    <a:pt x="2892" y="1104"/>
                    <a:pt x="2894" y="1098"/>
                  </a:cubicBezTo>
                  <a:close/>
                  <a:moveTo>
                    <a:pt x="2914" y="1"/>
                  </a:moveTo>
                  <a:cubicBezTo>
                    <a:pt x="2904" y="1"/>
                    <a:pt x="2894" y="3"/>
                    <a:pt x="2884" y="8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21"/>
                  </a:cubicBezTo>
                  <a:cubicBezTo>
                    <a:pt x="2400" y="373"/>
                    <a:pt x="2348" y="429"/>
                    <a:pt x="2295" y="485"/>
                  </a:cubicBezTo>
                  <a:cubicBezTo>
                    <a:pt x="2293" y="483"/>
                    <a:pt x="2293" y="483"/>
                    <a:pt x="2292" y="483"/>
                  </a:cubicBez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9"/>
                  </a:cubicBezTo>
                  <a:cubicBezTo>
                    <a:pt x="2202" y="580"/>
                    <a:pt x="2182" y="599"/>
                    <a:pt x="2163" y="619"/>
                  </a:cubicBezTo>
                  <a:cubicBezTo>
                    <a:pt x="2141" y="640"/>
                    <a:pt x="2137" y="684"/>
                    <a:pt x="2163" y="705"/>
                  </a:cubicBezTo>
                  <a:cubicBezTo>
                    <a:pt x="2314" y="822"/>
                    <a:pt x="2465" y="942"/>
                    <a:pt x="2616" y="1061"/>
                  </a:cubicBezTo>
                  <a:cubicBezTo>
                    <a:pt x="2728" y="1149"/>
                    <a:pt x="2836" y="1253"/>
                    <a:pt x="2978" y="1287"/>
                  </a:cubicBezTo>
                  <a:cubicBezTo>
                    <a:pt x="2982" y="1287"/>
                    <a:pt x="2986" y="1288"/>
                    <a:pt x="2991" y="1288"/>
                  </a:cubicBezTo>
                  <a:cubicBezTo>
                    <a:pt x="3024" y="1288"/>
                    <a:pt x="3057" y="1263"/>
                    <a:pt x="3054" y="1227"/>
                  </a:cubicBezTo>
                  <a:cubicBezTo>
                    <a:pt x="3026" y="850"/>
                    <a:pt x="2998" y="474"/>
                    <a:pt x="2987" y="95"/>
                  </a:cubicBezTo>
                  <a:cubicBezTo>
                    <a:pt x="2987" y="78"/>
                    <a:pt x="2983" y="67"/>
                    <a:pt x="2974" y="58"/>
                  </a:cubicBezTo>
                  <a:cubicBezTo>
                    <a:pt x="2974" y="26"/>
                    <a:pt x="2947" y="1"/>
                    <a:pt x="2914" y="1"/>
                  </a:cubicBezTo>
                  <a:close/>
                  <a:moveTo>
                    <a:pt x="89" y="251"/>
                  </a:moveTo>
                  <a:cubicBezTo>
                    <a:pt x="80" y="251"/>
                    <a:pt x="72" y="251"/>
                    <a:pt x="64" y="252"/>
                  </a:cubicBezTo>
                  <a:cubicBezTo>
                    <a:pt x="34" y="254"/>
                    <a:pt x="0" y="276"/>
                    <a:pt x="4" y="311"/>
                  </a:cubicBezTo>
                  <a:cubicBezTo>
                    <a:pt x="6" y="328"/>
                    <a:pt x="8" y="347"/>
                    <a:pt x="10" y="364"/>
                  </a:cubicBezTo>
                  <a:cubicBezTo>
                    <a:pt x="8" y="371"/>
                    <a:pt x="8" y="379"/>
                    <a:pt x="8" y="386"/>
                  </a:cubicBezTo>
                  <a:cubicBezTo>
                    <a:pt x="11" y="407"/>
                    <a:pt x="15" y="427"/>
                    <a:pt x="17" y="448"/>
                  </a:cubicBezTo>
                  <a:cubicBezTo>
                    <a:pt x="41" y="720"/>
                    <a:pt x="51" y="994"/>
                    <a:pt x="45" y="1268"/>
                  </a:cubicBezTo>
                  <a:cubicBezTo>
                    <a:pt x="44" y="1302"/>
                    <a:pt x="75" y="1328"/>
                    <a:pt x="107" y="1328"/>
                  </a:cubicBezTo>
                  <a:cubicBezTo>
                    <a:pt x="117" y="1328"/>
                    <a:pt x="127" y="1325"/>
                    <a:pt x="136" y="1320"/>
                  </a:cubicBezTo>
                  <a:cubicBezTo>
                    <a:pt x="155" y="1309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8"/>
                  </a:cubicBezTo>
                  <a:cubicBezTo>
                    <a:pt x="453" y="1082"/>
                    <a:pt x="688" y="919"/>
                    <a:pt x="940" y="781"/>
                  </a:cubicBezTo>
                  <a:cubicBezTo>
                    <a:pt x="981" y="757"/>
                    <a:pt x="977" y="699"/>
                    <a:pt x="940" y="675"/>
                  </a:cubicBezTo>
                  <a:cubicBezTo>
                    <a:pt x="789" y="582"/>
                    <a:pt x="636" y="494"/>
                    <a:pt x="479" y="414"/>
                  </a:cubicBezTo>
                  <a:cubicBezTo>
                    <a:pt x="371" y="356"/>
                    <a:pt x="221" y="251"/>
                    <a:pt x="89" y="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6"/>
            <p:cNvSpPr/>
            <p:nvPr/>
          </p:nvSpPr>
          <p:spPr>
            <a:xfrm>
              <a:off x="450989" y="1180581"/>
              <a:ext cx="491000" cy="259524"/>
            </a:xfrm>
            <a:custGeom>
              <a:avLst/>
              <a:gdLst/>
              <a:ahLst/>
              <a:cxnLst/>
              <a:rect l="l" t="t" r="r" b="b"/>
              <a:pathLst>
                <a:path w="3046" h="1610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5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4"/>
                  </a:cubicBezTo>
                  <a:cubicBezTo>
                    <a:pt x="227" y="167"/>
                    <a:pt x="199" y="156"/>
                    <a:pt x="171" y="156"/>
                  </a:cubicBezTo>
                  <a:cubicBezTo>
                    <a:pt x="82" y="156"/>
                    <a:pt x="1" y="277"/>
                    <a:pt x="81" y="364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1"/>
                    <a:pt x="1114" y="1313"/>
                  </a:cubicBezTo>
                  <a:cubicBezTo>
                    <a:pt x="1209" y="1416"/>
                    <a:pt x="1300" y="1518"/>
                    <a:pt x="1421" y="1591"/>
                  </a:cubicBezTo>
                  <a:cubicBezTo>
                    <a:pt x="1443" y="1605"/>
                    <a:pt x="1464" y="1610"/>
                    <a:pt x="1483" y="1610"/>
                  </a:cubicBezTo>
                  <a:cubicBezTo>
                    <a:pt x="1495" y="1610"/>
                    <a:pt x="1507" y="1608"/>
                    <a:pt x="1518" y="1604"/>
                  </a:cubicBezTo>
                  <a:cubicBezTo>
                    <a:pt x="1542" y="1600"/>
                    <a:pt x="1567" y="1591"/>
                    <a:pt x="1589" y="1569"/>
                  </a:cubicBezTo>
                  <a:cubicBezTo>
                    <a:pt x="2042" y="1112"/>
                    <a:pt x="2499" y="657"/>
                    <a:pt x="2959" y="208"/>
                  </a:cubicBezTo>
                  <a:cubicBezTo>
                    <a:pt x="3046" y="122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6"/>
            <p:cNvSpPr/>
            <p:nvPr/>
          </p:nvSpPr>
          <p:spPr>
            <a:xfrm>
              <a:off x="437932" y="1279555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2"/>
                    <a:pt x="2515" y="546"/>
                    <a:pt x="2278" y="774"/>
                  </a:cubicBezTo>
                  <a:cubicBezTo>
                    <a:pt x="2155" y="893"/>
                    <a:pt x="2024" y="1007"/>
                    <a:pt x="1894" y="1117"/>
                  </a:cubicBezTo>
                  <a:cubicBezTo>
                    <a:pt x="1797" y="1195"/>
                    <a:pt x="1678" y="1266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8"/>
                  </a:cubicBezTo>
                  <a:cubicBezTo>
                    <a:pt x="611" y="915"/>
                    <a:pt x="1092" y="1285"/>
                    <a:pt x="1575" y="1650"/>
                  </a:cubicBezTo>
                  <a:cubicBezTo>
                    <a:pt x="1597" y="1666"/>
                    <a:pt x="1619" y="1673"/>
                    <a:pt x="1639" y="1673"/>
                  </a:cubicBezTo>
                  <a:cubicBezTo>
                    <a:pt x="1680" y="1673"/>
                    <a:pt x="1715" y="1645"/>
                    <a:pt x="1733" y="1607"/>
                  </a:cubicBezTo>
                  <a:cubicBezTo>
                    <a:pt x="1748" y="1596"/>
                    <a:pt x="1763" y="1581"/>
                    <a:pt x="1773" y="1561"/>
                  </a:cubicBezTo>
                  <a:cubicBezTo>
                    <a:pt x="1829" y="1434"/>
                    <a:pt x="1993" y="1348"/>
                    <a:pt x="2097" y="1260"/>
                  </a:cubicBezTo>
                  <a:cubicBezTo>
                    <a:pt x="2218" y="1160"/>
                    <a:pt x="2336" y="1055"/>
                    <a:pt x="2449" y="945"/>
                  </a:cubicBezTo>
                  <a:cubicBezTo>
                    <a:pt x="2688" y="720"/>
                    <a:pt x="2908" y="474"/>
                    <a:pt x="3111" y="214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6"/>
            <p:cNvSpPr/>
            <p:nvPr/>
          </p:nvSpPr>
          <p:spPr>
            <a:xfrm>
              <a:off x="434386" y="743583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8" y="1"/>
                  </a:moveTo>
                  <a:cubicBezTo>
                    <a:pt x="1590" y="1"/>
                    <a:pt x="1561" y="11"/>
                    <a:pt x="1535" y="34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5"/>
                    <a:pt x="163" y="1425"/>
                  </a:cubicBezTo>
                  <a:cubicBezTo>
                    <a:pt x="183" y="1425"/>
                    <a:pt x="205" y="1418"/>
                    <a:pt x="227" y="1403"/>
                  </a:cubicBezTo>
                  <a:cubicBezTo>
                    <a:pt x="715" y="1056"/>
                    <a:pt x="1183" y="681"/>
                    <a:pt x="1627" y="278"/>
                  </a:cubicBezTo>
                  <a:cubicBezTo>
                    <a:pt x="1834" y="484"/>
                    <a:pt x="2041" y="687"/>
                    <a:pt x="2250" y="892"/>
                  </a:cubicBezTo>
                  <a:cubicBezTo>
                    <a:pt x="2466" y="1104"/>
                    <a:pt x="2673" y="1343"/>
                    <a:pt x="2930" y="1507"/>
                  </a:cubicBezTo>
                  <a:cubicBezTo>
                    <a:pt x="2951" y="1521"/>
                    <a:pt x="2973" y="1527"/>
                    <a:pt x="2992" y="1527"/>
                  </a:cubicBezTo>
                  <a:cubicBezTo>
                    <a:pt x="3095" y="1527"/>
                    <a:pt x="3162" y="1369"/>
                    <a:pt x="3053" y="1298"/>
                  </a:cubicBezTo>
                  <a:cubicBezTo>
                    <a:pt x="2814" y="1145"/>
                    <a:pt x="2621" y="918"/>
                    <a:pt x="2421" y="720"/>
                  </a:cubicBezTo>
                  <a:cubicBezTo>
                    <a:pt x="2194" y="497"/>
                    <a:pt x="1966" y="273"/>
                    <a:pt x="1741" y="51"/>
                  </a:cubicBezTo>
                  <a:cubicBezTo>
                    <a:pt x="1720" y="30"/>
                    <a:pt x="1698" y="19"/>
                    <a:pt x="1675" y="16"/>
                  </a:cubicBezTo>
                  <a:cubicBezTo>
                    <a:pt x="1658" y="6"/>
                    <a:pt x="1638" y="1"/>
                    <a:pt x="1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6"/>
            <p:cNvSpPr/>
            <p:nvPr/>
          </p:nvSpPr>
          <p:spPr>
            <a:xfrm>
              <a:off x="451956" y="628490"/>
              <a:ext cx="497448" cy="240664"/>
            </a:xfrm>
            <a:custGeom>
              <a:avLst/>
              <a:gdLst/>
              <a:ahLst/>
              <a:cxnLst/>
              <a:rect l="l" t="t" r="r" b="b"/>
              <a:pathLst>
                <a:path w="3086" h="1493" extrusionOk="0">
                  <a:moveTo>
                    <a:pt x="1510" y="1"/>
                  </a:moveTo>
                  <a:cubicBezTo>
                    <a:pt x="1483" y="1"/>
                    <a:pt x="1455" y="13"/>
                    <a:pt x="1432" y="42"/>
                  </a:cubicBezTo>
                  <a:cubicBezTo>
                    <a:pt x="1061" y="496"/>
                    <a:pt x="556" y="836"/>
                    <a:pt x="97" y="1198"/>
                  </a:cubicBezTo>
                  <a:cubicBezTo>
                    <a:pt x="1" y="1274"/>
                    <a:pt x="89" y="1397"/>
                    <a:pt x="190" y="1397"/>
                  </a:cubicBezTo>
                  <a:cubicBezTo>
                    <a:pt x="216" y="1397"/>
                    <a:pt x="244" y="1389"/>
                    <a:pt x="269" y="1369"/>
                  </a:cubicBezTo>
                  <a:cubicBezTo>
                    <a:pt x="709" y="1022"/>
                    <a:pt x="1192" y="694"/>
                    <a:pt x="1559" y="265"/>
                  </a:cubicBezTo>
                  <a:cubicBezTo>
                    <a:pt x="1991" y="653"/>
                    <a:pt x="2415" y="1050"/>
                    <a:pt x="2828" y="1457"/>
                  </a:cubicBezTo>
                  <a:cubicBezTo>
                    <a:pt x="2853" y="1482"/>
                    <a:pt x="2882" y="1492"/>
                    <a:pt x="2909" y="1492"/>
                  </a:cubicBezTo>
                  <a:cubicBezTo>
                    <a:pt x="3002" y="1492"/>
                    <a:pt x="3085" y="1370"/>
                    <a:pt x="3000" y="1285"/>
                  </a:cubicBezTo>
                  <a:cubicBezTo>
                    <a:pt x="2573" y="866"/>
                    <a:pt x="2137" y="455"/>
                    <a:pt x="1689" y="58"/>
                  </a:cubicBezTo>
                  <a:cubicBezTo>
                    <a:pt x="1664" y="35"/>
                    <a:pt x="1636" y="26"/>
                    <a:pt x="1609" y="26"/>
                  </a:cubicBezTo>
                  <a:cubicBezTo>
                    <a:pt x="1599" y="26"/>
                    <a:pt x="1590" y="27"/>
                    <a:pt x="1581" y="29"/>
                  </a:cubicBezTo>
                  <a:cubicBezTo>
                    <a:pt x="1560" y="11"/>
                    <a:pt x="1535" y="1"/>
                    <a:pt x="1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6"/>
            <p:cNvSpPr/>
            <p:nvPr/>
          </p:nvSpPr>
          <p:spPr>
            <a:xfrm>
              <a:off x="473234" y="86335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1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6"/>
                    <a:pt x="1294" y="352"/>
                  </a:cubicBezTo>
                  <a:cubicBezTo>
                    <a:pt x="1311" y="335"/>
                    <a:pt x="1328" y="317"/>
                    <a:pt x="1345" y="300"/>
                  </a:cubicBezTo>
                  <a:close/>
                  <a:moveTo>
                    <a:pt x="1086" y="568"/>
                  </a:moveTo>
                  <a:cubicBezTo>
                    <a:pt x="1134" y="772"/>
                    <a:pt x="1188" y="975"/>
                    <a:pt x="1244" y="1176"/>
                  </a:cubicBezTo>
                  <a:cubicBezTo>
                    <a:pt x="1170" y="1001"/>
                    <a:pt x="1089" y="829"/>
                    <a:pt x="991" y="667"/>
                  </a:cubicBezTo>
                  <a:cubicBezTo>
                    <a:pt x="1022" y="634"/>
                    <a:pt x="1054" y="602"/>
                    <a:pt x="1086" y="568"/>
                  </a:cubicBezTo>
                  <a:close/>
                  <a:moveTo>
                    <a:pt x="496" y="1178"/>
                  </a:moveTo>
                  <a:cubicBezTo>
                    <a:pt x="496" y="1187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1"/>
                    <a:pt x="323" y="1363"/>
                    <a:pt x="323" y="1364"/>
                  </a:cubicBezTo>
                  <a:cubicBezTo>
                    <a:pt x="347" y="1402"/>
                    <a:pt x="372" y="1439"/>
                    <a:pt x="394" y="1474"/>
                  </a:cubicBezTo>
                  <a:cubicBezTo>
                    <a:pt x="364" y="1443"/>
                    <a:pt x="332" y="1411"/>
                    <a:pt x="303" y="1379"/>
                  </a:cubicBezTo>
                  <a:cubicBezTo>
                    <a:pt x="308" y="1374"/>
                    <a:pt x="316" y="1366"/>
                    <a:pt x="321" y="1361"/>
                  </a:cubicBezTo>
                  <a:close/>
                  <a:moveTo>
                    <a:pt x="1932" y="1480"/>
                  </a:moveTo>
                  <a:cubicBezTo>
                    <a:pt x="1977" y="1586"/>
                    <a:pt x="2018" y="1696"/>
                    <a:pt x="2057" y="1806"/>
                  </a:cubicBezTo>
                  <a:cubicBezTo>
                    <a:pt x="2050" y="1814"/>
                    <a:pt x="2042" y="1819"/>
                    <a:pt x="2035" y="1827"/>
                  </a:cubicBezTo>
                  <a:cubicBezTo>
                    <a:pt x="2001" y="1711"/>
                    <a:pt x="1966" y="1596"/>
                    <a:pt x="1932" y="1480"/>
                  </a:cubicBezTo>
                  <a:close/>
                  <a:moveTo>
                    <a:pt x="733" y="1797"/>
                  </a:moveTo>
                  <a:cubicBezTo>
                    <a:pt x="746" y="1821"/>
                    <a:pt x="757" y="1847"/>
                    <a:pt x="771" y="1872"/>
                  </a:cubicBezTo>
                  <a:cubicBezTo>
                    <a:pt x="750" y="1849"/>
                    <a:pt x="730" y="1829"/>
                    <a:pt x="709" y="1806"/>
                  </a:cubicBezTo>
                  <a:cubicBezTo>
                    <a:pt x="718" y="1804"/>
                    <a:pt x="726" y="1801"/>
                    <a:pt x="733" y="1797"/>
                  </a:cubicBezTo>
                  <a:close/>
                  <a:moveTo>
                    <a:pt x="1302" y="2373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79"/>
                    <a:pt x="1332" y="2485"/>
                    <a:pt x="1326" y="2491"/>
                  </a:cubicBezTo>
                  <a:cubicBezTo>
                    <a:pt x="1306" y="2466"/>
                    <a:pt x="1283" y="2444"/>
                    <a:pt x="1263" y="2420"/>
                  </a:cubicBezTo>
                  <a:cubicBezTo>
                    <a:pt x="1278" y="2407"/>
                    <a:pt x="1291" y="2392"/>
                    <a:pt x="1302" y="2373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6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0"/>
                    <a:pt x="2275" y="1933"/>
                    <a:pt x="2715" y="1529"/>
                  </a:cubicBezTo>
                  <a:cubicBezTo>
                    <a:pt x="2732" y="1512"/>
                    <a:pt x="2743" y="1495"/>
                    <a:pt x="2749" y="1476"/>
                  </a:cubicBezTo>
                  <a:cubicBezTo>
                    <a:pt x="2786" y="1433"/>
                    <a:pt x="2793" y="1372"/>
                    <a:pt x="2737" y="1323"/>
                  </a:cubicBezTo>
                  <a:cubicBezTo>
                    <a:pt x="2268" y="930"/>
                    <a:pt x="1833" y="499"/>
                    <a:pt x="1434" y="35"/>
                  </a:cubicBezTo>
                  <a:cubicBezTo>
                    <a:pt x="1413" y="11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6"/>
            <p:cNvSpPr/>
            <p:nvPr/>
          </p:nvSpPr>
          <p:spPr>
            <a:xfrm>
              <a:off x="554960" y="944915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59"/>
                    <a:pt x="823" y="165"/>
                  </a:cubicBezTo>
                  <a:cubicBezTo>
                    <a:pt x="815" y="163"/>
                    <a:pt x="806" y="163"/>
                    <a:pt x="799" y="163"/>
                  </a:cubicBezTo>
                  <a:cubicBezTo>
                    <a:pt x="802" y="159"/>
                    <a:pt x="806" y="156"/>
                    <a:pt x="810" y="152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30"/>
                  </a:cubicBezTo>
                  <a:cubicBezTo>
                    <a:pt x="239" y="728"/>
                    <a:pt x="232" y="728"/>
                    <a:pt x="226" y="728"/>
                  </a:cubicBez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6"/>
                  </a:moveTo>
                  <a:lnTo>
                    <a:pt x="159" y="886"/>
                  </a:lnTo>
                  <a:cubicBezTo>
                    <a:pt x="209" y="933"/>
                    <a:pt x="258" y="978"/>
                    <a:pt x="308" y="1024"/>
                  </a:cubicBezTo>
                  <a:cubicBezTo>
                    <a:pt x="323" y="1043"/>
                    <a:pt x="340" y="1060"/>
                    <a:pt x="355" y="1078"/>
                  </a:cubicBezTo>
                  <a:cubicBezTo>
                    <a:pt x="280" y="1013"/>
                    <a:pt x="196" y="939"/>
                    <a:pt x="159" y="886"/>
                  </a:cubicBezTo>
                  <a:close/>
                  <a:moveTo>
                    <a:pt x="800" y="497"/>
                  </a:moveTo>
                  <a:cubicBezTo>
                    <a:pt x="819" y="508"/>
                    <a:pt x="838" y="528"/>
                    <a:pt x="856" y="555"/>
                  </a:cubicBezTo>
                  <a:cubicBezTo>
                    <a:pt x="886" y="596"/>
                    <a:pt x="918" y="635"/>
                    <a:pt x="950" y="674"/>
                  </a:cubicBezTo>
                  <a:cubicBezTo>
                    <a:pt x="985" y="717"/>
                    <a:pt x="1030" y="773"/>
                    <a:pt x="1082" y="804"/>
                  </a:cubicBezTo>
                  <a:cubicBezTo>
                    <a:pt x="974" y="899"/>
                    <a:pt x="864" y="996"/>
                    <a:pt x="754" y="1093"/>
                  </a:cubicBezTo>
                  <a:cubicBezTo>
                    <a:pt x="664" y="1013"/>
                    <a:pt x="580" y="927"/>
                    <a:pt x="502" y="836"/>
                  </a:cubicBezTo>
                  <a:cubicBezTo>
                    <a:pt x="597" y="730"/>
                    <a:pt x="690" y="622"/>
                    <a:pt x="786" y="515"/>
                  </a:cubicBezTo>
                  <a:cubicBezTo>
                    <a:pt x="791" y="510"/>
                    <a:pt x="797" y="502"/>
                    <a:pt x="800" y="497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7"/>
                    <a:pt x="806" y="1326"/>
                    <a:pt x="800" y="1334"/>
                  </a:cubicBezTo>
                  <a:cubicBezTo>
                    <a:pt x="795" y="1330"/>
                    <a:pt x="789" y="1325"/>
                    <a:pt x="784" y="1319"/>
                  </a:cubicBezTo>
                  <a:cubicBezTo>
                    <a:pt x="791" y="1315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51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4"/>
                  </a:cubicBezTo>
                  <a:cubicBezTo>
                    <a:pt x="241" y="542"/>
                    <a:pt x="180" y="609"/>
                    <a:pt x="116" y="676"/>
                  </a:cubicBezTo>
                  <a:cubicBezTo>
                    <a:pt x="79" y="719"/>
                    <a:pt x="4" y="780"/>
                    <a:pt x="3" y="844"/>
                  </a:cubicBezTo>
                  <a:cubicBezTo>
                    <a:pt x="1" y="896"/>
                    <a:pt x="16" y="926"/>
                    <a:pt x="53" y="963"/>
                  </a:cubicBezTo>
                  <a:cubicBezTo>
                    <a:pt x="133" y="1041"/>
                    <a:pt x="223" y="1112"/>
                    <a:pt x="306" y="1187"/>
                  </a:cubicBezTo>
                  <a:cubicBezTo>
                    <a:pt x="463" y="1326"/>
                    <a:pt x="620" y="1466"/>
                    <a:pt x="776" y="1604"/>
                  </a:cubicBezTo>
                  <a:cubicBezTo>
                    <a:pt x="789" y="1616"/>
                    <a:pt x="804" y="1622"/>
                    <a:pt x="819" y="1622"/>
                  </a:cubicBezTo>
                  <a:cubicBezTo>
                    <a:pt x="834" y="1622"/>
                    <a:pt x="849" y="1616"/>
                    <a:pt x="862" y="1604"/>
                  </a:cubicBezTo>
                  <a:cubicBezTo>
                    <a:pt x="1099" y="1384"/>
                    <a:pt x="1337" y="1166"/>
                    <a:pt x="1576" y="946"/>
                  </a:cubicBezTo>
                  <a:cubicBezTo>
                    <a:pt x="1589" y="940"/>
                    <a:pt x="1600" y="931"/>
                    <a:pt x="1606" y="918"/>
                  </a:cubicBezTo>
                  <a:cubicBezTo>
                    <a:pt x="1608" y="916"/>
                    <a:pt x="1608" y="916"/>
                    <a:pt x="1610" y="914"/>
                  </a:cubicBezTo>
                  <a:cubicBezTo>
                    <a:pt x="1632" y="894"/>
                    <a:pt x="1632" y="870"/>
                    <a:pt x="1621" y="849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6"/>
                    <a:pt x="1013" y="182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6"/>
            <p:cNvSpPr/>
            <p:nvPr/>
          </p:nvSpPr>
          <p:spPr>
            <a:xfrm>
              <a:off x="622661" y="1018420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0"/>
                    <a:pt x="403" y="197"/>
                    <a:pt x="408" y="203"/>
                  </a:cubicBezTo>
                  <a:cubicBezTo>
                    <a:pt x="397" y="207"/>
                    <a:pt x="386" y="210"/>
                    <a:pt x="375" y="214"/>
                  </a:cubicBezTo>
                  <a:cubicBezTo>
                    <a:pt x="380" y="205"/>
                    <a:pt x="386" y="194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0"/>
                    <a:pt x="498" y="304"/>
                  </a:cubicBezTo>
                  <a:cubicBezTo>
                    <a:pt x="492" y="304"/>
                    <a:pt x="489" y="306"/>
                    <a:pt x="483" y="307"/>
                  </a:cubicBezTo>
                  <a:cubicBezTo>
                    <a:pt x="487" y="304"/>
                    <a:pt x="489" y="300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8"/>
                  </a:moveTo>
                  <a:cubicBezTo>
                    <a:pt x="373" y="466"/>
                    <a:pt x="367" y="473"/>
                    <a:pt x="360" y="483"/>
                  </a:cubicBezTo>
                  <a:cubicBezTo>
                    <a:pt x="356" y="477"/>
                    <a:pt x="353" y="471"/>
                    <a:pt x="349" y="466"/>
                  </a:cubicBezTo>
                  <a:cubicBezTo>
                    <a:pt x="358" y="464"/>
                    <a:pt x="369" y="460"/>
                    <a:pt x="380" y="458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3"/>
                  </a:cubicBezTo>
                  <a:cubicBezTo>
                    <a:pt x="220" y="59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699"/>
                    <a:pt x="332" y="718"/>
                  </a:cubicBezTo>
                  <a:cubicBezTo>
                    <a:pt x="346" y="722"/>
                    <a:pt x="360" y="723"/>
                    <a:pt x="373" y="723"/>
                  </a:cubicBezTo>
                  <a:cubicBezTo>
                    <a:pt x="462" y="723"/>
                    <a:pt x="526" y="636"/>
                    <a:pt x="591" y="576"/>
                  </a:cubicBezTo>
                  <a:cubicBezTo>
                    <a:pt x="647" y="524"/>
                    <a:pt x="761" y="447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6"/>
            <p:cNvSpPr/>
            <p:nvPr/>
          </p:nvSpPr>
          <p:spPr>
            <a:xfrm>
              <a:off x="449538" y="2374227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3"/>
                  </a:moveTo>
                  <a:cubicBezTo>
                    <a:pt x="2780" y="253"/>
                    <a:pt x="2767" y="314"/>
                    <a:pt x="2760" y="376"/>
                  </a:cubicBezTo>
                  <a:cubicBezTo>
                    <a:pt x="2752" y="331"/>
                    <a:pt x="2743" y="285"/>
                    <a:pt x="2733" y="240"/>
                  </a:cubicBezTo>
                  <a:cubicBezTo>
                    <a:pt x="2754" y="223"/>
                    <a:pt x="2776" y="208"/>
                    <a:pt x="2799" y="193"/>
                  </a:cubicBezTo>
                  <a:close/>
                  <a:moveTo>
                    <a:pt x="133" y="380"/>
                  </a:moveTo>
                  <a:cubicBezTo>
                    <a:pt x="166" y="389"/>
                    <a:pt x="202" y="406"/>
                    <a:pt x="235" y="424"/>
                  </a:cubicBezTo>
                  <a:cubicBezTo>
                    <a:pt x="203" y="426"/>
                    <a:pt x="170" y="432"/>
                    <a:pt x="138" y="439"/>
                  </a:cubicBezTo>
                  <a:cubicBezTo>
                    <a:pt x="136" y="419"/>
                    <a:pt x="134" y="398"/>
                    <a:pt x="133" y="380"/>
                  </a:cubicBezTo>
                  <a:close/>
                  <a:moveTo>
                    <a:pt x="2625" y="327"/>
                  </a:moveTo>
                  <a:cubicBezTo>
                    <a:pt x="2635" y="376"/>
                    <a:pt x="2644" y="424"/>
                    <a:pt x="2655" y="475"/>
                  </a:cubicBezTo>
                  <a:cubicBezTo>
                    <a:pt x="2635" y="434"/>
                    <a:pt x="2614" y="395"/>
                    <a:pt x="2594" y="355"/>
                  </a:cubicBezTo>
                  <a:cubicBezTo>
                    <a:pt x="2605" y="346"/>
                    <a:pt x="2616" y="337"/>
                    <a:pt x="2625" y="327"/>
                  </a:cubicBezTo>
                  <a:close/>
                  <a:moveTo>
                    <a:pt x="2493" y="454"/>
                  </a:moveTo>
                  <a:cubicBezTo>
                    <a:pt x="2499" y="471"/>
                    <a:pt x="2506" y="488"/>
                    <a:pt x="2513" y="505"/>
                  </a:cubicBezTo>
                  <a:cubicBezTo>
                    <a:pt x="2508" y="501"/>
                    <a:pt x="2502" y="495"/>
                    <a:pt x="2499" y="492"/>
                  </a:cubicBezTo>
                  <a:cubicBezTo>
                    <a:pt x="2489" y="485"/>
                    <a:pt x="2480" y="482"/>
                    <a:pt x="2471" y="482"/>
                  </a:cubicBezTo>
                  <a:cubicBezTo>
                    <a:pt x="2469" y="482"/>
                    <a:pt x="2467" y="482"/>
                    <a:pt x="2465" y="482"/>
                  </a:cubicBezTo>
                  <a:cubicBezTo>
                    <a:pt x="2474" y="473"/>
                    <a:pt x="2484" y="464"/>
                    <a:pt x="2493" y="454"/>
                  </a:cubicBezTo>
                  <a:close/>
                  <a:moveTo>
                    <a:pt x="414" y="516"/>
                  </a:moveTo>
                  <a:cubicBezTo>
                    <a:pt x="425" y="521"/>
                    <a:pt x="437" y="527"/>
                    <a:pt x="448" y="533"/>
                  </a:cubicBezTo>
                  <a:cubicBezTo>
                    <a:pt x="405" y="555"/>
                    <a:pt x="360" y="577"/>
                    <a:pt x="317" y="600"/>
                  </a:cubicBezTo>
                  <a:cubicBezTo>
                    <a:pt x="340" y="575"/>
                    <a:pt x="366" y="555"/>
                    <a:pt x="394" y="536"/>
                  </a:cubicBezTo>
                  <a:cubicBezTo>
                    <a:pt x="403" y="531"/>
                    <a:pt x="409" y="523"/>
                    <a:pt x="414" y="516"/>
                  </a:cubicBezTo>
                  <a:close/>
                  <a:moveTo>
                    <a:pt x="2879" y="391"/>
                  </a:moveTo>
                  <a:cubicBezTo>
                    <a:pt x="2883" y="482"/>
                    <a:pt x="2888" y="574"/>
                    <a:pt x="2894" y="667"/>
                  </a:cubicBezTo>
                  <a:cubicBezTo>
                    <a:pt x="2871" y="575"/>
                    <a:pt x="2868" y="482"/>
                    <a:pt x="2879" y="391"/>
                  </a:cubicBezTo>
                  <a:close/>
                  <a:moveTo>
                    <a:pt x="466" y="704"/>
                  </a:moveTo>
                  <a:cubicBezTo>
                    <a:pt x="468" y="706"/>
                    <a:pt x="468" y="708"/>
                    <a:pt x="468" y="708"/>
                  </a:cubicBezTo>
                  <a:cubicBezTo>
                    <a:pt x="466" y="710"/>
                    <a:pt x="464" y="710"/>
                    <a:pt x="461" y="712"/>
                  </a:cubicBezTo>
                  <a:cubicBezTo>
                    <a:pt x="463" y="710"/>
                    <a:pt x="464" y="708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3"/>
                    <a:pt x="2359" y="684"/>
                    <a:pt x="2383" y="704"/>
                  </a:cubicBezTo>
                  <a:cubicBezTo>
                    <a:pt x="2387" y="713"/>
                    <a:pt x="2390" y="723"/>
                    <a:pt x="2398" y="730"/>
                  </a:cubicBezTo>
                  <a:cubicBezTo>
                    <a:pt x="2415" y="749"/>
                    <a:pt x="2433" y="760"/>
                    <a:pt x="2454" y="766"/>
                  </a:cubicBezTo>
                  <a:cubicBezTo>
                    <a:pt x="2486" y="794"/>
                    <a:pt x="2515" y="823"/>
                    <a:pt x="2547" y="853"/>
                  </a:cubicBezTo>
                  <a:cubicBezTo>
                    <a:pt x="2463" y="786"/>
                    <a:pt x="2379" y="721"/>
                    <a:pt x="2297" y="656"/>
                  </a:cubicBezTo>
                  <a:cubicBezTo>
                    <a:pt x="2301" y="652"/>
                    <a:pt x="2305" y="646"/>
                    <a:pt x="2308" y="643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2"/>
                    <a:pt x="547" y="877"/>
                    <a:pt x="494" y="915"/>
                  </a:cubicBezTo>
                  <a:cubicBezTo>
                    <a:pt x="545" y="874"/>
                    <a:pt x="599" y="838"/>
                    <a:pt x="655" y="808"/>
                  </a:cubicBezTo>
                  <a:close/>
                  <a:moveTo>
                    <a:pt x="226" y="1043"/>
                  </a:moveTo>
                  <a:cubicBezTo>
                    <a:pt x="228" y="1045"/>
                    <a:pt x="228" y="1045"/>
                    <a:pt x="230" y="1045"/>
                  </a:cubicBezTo>
                  <a:cubicBezTo>
                    <a:pt x="230" y="1047"/>
                    <a:pt x="228" y="1049"/>
                    <a:pt x="226" y="1051"/>
                  </a:cubicBezTo>
                  <a:lnTo>
                    <a:pt x="226" y="1043"/>
                  </a:lnTo>
                  <a:close/>
                  <a:moveTo>
                    <a:pt x="2894" y="1097"/>
                  </a:moveTo>
                  <a:cubicBezTo>
                    <a:pt x="2903" y="1111"/>
                    <a:pt x="2912" y="1124"/>
                    <a:pt x="2920" y="1135"/>
                  </a:cubicBezTo>
                  <a:cubicBezTo>
                    <a:pt x="2909" y="1129"/>
                    <a:pt x="2898" y="1124"/>
                    <a:pt x="2884" y="1116"/>
                  </a:cubicBezTo>
                  <a:cubicBezTo>
                    <a:pt x="2888" y="1111"/>
                    <a:pt x="2892" y="1105"/>
                    <a:pt x="2894" y="1097"/>
                  </a:cubicBezTo>
                  <a:close/>
                  <a:moveTo>
                    <a:pt x="2913" y="1"/>
                  </a:moveTo>
                  <a:cubicBezTo>
                    <a:pt x="2904" y="1"/>
                    <a:pt x="2894" y="3"/>
                    <a:pt x="2884" y="7"/>
                  </a:cubicBezTo>
                  <a:cubicBezTo>
                    <a:pt x="2743" y="68"/>
                    <a:pt x="2620" y="167"/>
                    <a:pt x="2502" y="275"/>
                  </a:cubicBezTo>
                  <a:cubicBezTo>
                    <a:pt x="2482" y="281"/>
                    <a:pt x="2461" y="298"/>
                    <a:pt x="2456" y="320"/>
                  </a:cubicBezTo>
                  <a:cubicBezTo>
                    <a:pt x="2400" y="374"/>
                    <a:pt x="2348" y="428"/>
                    <a:pt x="2295" y="484"/>
                  </a:cubicBezTo>
                  <a:cubicBezTo>
                    <a:pt x="2293" y="484"/>
                    <a:pt x="2293" y="482"/>
                    <a:pt x="2292" y="482"/>
                  </a:cubicBezTo>
                  <a:cubicBezTo>
                    <a:pt x="2284" y="480"/>
                    <a:pt x="2278" y="479"/>
                    <a:pt x="2272" y="479"/>
                  </a:cubicBezTo>
                  <a:cubicBezTo>
                    <a:pt x="2231" y="479"/>
                    <a:pt x="2211" y="523"/>
                    <a:pt x="2221" y="559"/>
                  </a:cubicBezTo>
                  <a:cubicBezTo>
                    <a:pt x="2202" y="579"/>
                    <a:pt x="2182" y="598"/>
                    <a:pt x="2163" y="618"/>
                  </a:cubicBezTo>
                  <a:cubicBezTo>
                    <a:pt x="2141" y="639"/>
                    <a:pt x="2137" y="684"/>
                    <a:pt x="2163" y="704"/>
                  </a:cubicBezTo>
                  <a:cubicBezTo>
                    <a:pt x="2314" y="823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6"/>
                  </a:cubicBezTo>
                  <a:cubicBezTo>
                    <a:pt x="2982" y="1287"/>
                    <a:pt x="2987" y="1287"/>
                    <a:pt x="2991" y="1287"/>
                  </a:cubicBezTo>
                  <a:cubicBezTo>
                    <a:pt x="3025" y="1287"/>
                    <a:pt x="3057" y="1264"/>
                    <a:pt x="3054" y="1228"/>
                  </a:cubicBezTo>
                  <a:cubicBezTo>
                    <a:pt x="3026" y="849"/>
                    <a:pt x="2998" y="473"/>
                    <a:pt x="2987" y="94"/>
                  </a:cubicBezTo>
                  <a:cubicBezTo>
                    <a:pt x="2987" y="79"/>
                    <a:pt x="2983" y="66"/>
                    <a:pt x="2974" y="57"/>
                  </a:cubicBezTo>
                  <a:cubicBezTo>
                    <a:pt x="2974" y="25"/>
                    <a:pt x="2947" y="1"/>
                    <a:pt x="2913" y="1"/>
                  </a:cubicBezTo>
                  <a:close/>
                  <a:moveTo>
                    <a:pt x="89" y="250"/>
                  </a:moveTo>
                  <a:cubicBezTo>
                    <a:pt x="80" y="250"/>
                    <a:pt x="72" y="250"/>
                    <a:pt x="64" y="251"/>
                  </a:cubicBezTo>
                  <a:cubicBezTo>
                    <a:pt x="34" y="255"/>
                    <a:pt x="0" y="275"/>
                    <a:pt x="4" y="311"/>
                  </a:cubicBezTo>
                  <a:cubicBezTo>
                    <a:pt x="6" y="329"/>
                    <a:pt x="8" y="346"/>
                    <a:pt x="10" y="363"/>
                  </a:cubicBezTo>
                  <a:cubicBezTo>
                    <a:pt x="8" y="370"/>
                    <a:pt x="8" y="378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3"/>
                    <a:pt x="45" y="1267"/>
                  </a:cubicBezTo>
                  <a:cubicBezTo>
                    <a:pt x="44" y="1301"/>
                    <a:pt x="75" y="1327"/>
                    <a:pt x="107" y="1327"/>
                  </a:cubicBezTo>
                  <a:cubicBezTo>
                    <a:pt x="117" y="1327"/>
                    <a:pt x="127" y="1325"/>
                    <a:pt x="136" y="1319"/>
                  </a:cubicBezTo>
                  <a:cubicBezTo>
                    <a:pt x="155" y="1308"/>
                    <a:pt x="170" y="1295"/>
                    <a:pt x="187" y="1282"/>
                  </a:cubicBezTo>
                  <a:cubicBezTo>
                    <a:pt x="203" y="1282"/>
                    <a:pt x="222" y="1278"/>
                    <a:pt x="233" y="1267"/>
                  </a:cubicBezTo>
                  <a:cubicBezTo>
                    <a:pt x="453" y="1081"/>
                    <a:pt x="688" y="918"/>
                    <a:pt x="940" y="781"/>
                  </a:cubicBezTo>
                  <a:cubicBezTo>
                    <a:pt x="981" y="758"/>
                    <a:pt x="977" y="698"/>
                    <a:pt x="940" y="676"/>
                  </a:cubicBezTo>
                  <a:cubicBezTo>
                    <a:pt x="789" y="583"/>
                    <a:pt x="636" y="495"/>
                    <a:pt x="479" y="413"/>
                  </a:cubicBezTo>
                  <a:cubicBezTo>
                    <a:pt x="371" y="355"/>
                    <a:pt x="221" y="250"/>
                    <a:pt x="89" y="2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6"/>
            <p:cNvSpPr/>
            <p:nvPr/>
          </p:nvSpPr>
          <p:spPr>
            <a:xfrm>
              <a:off x="450989" y="2126954"/>
              <a:ext cx="491000" cy="259685"/>
            </a:xfrm>
            <a:custGeom>
              <a:avLst/>
              <a:gdLst/>
              <a:ahLst/>
              <a:cxnLst/>
              <a:rect l="l" t="t" r="r" b="b"/>
              <a:pathLst>
                <a:path w="3046" h="1611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899"/>
                    <a:pt x="1479" y="1336"/>
                  </a:cubicBezTo>
                  <a:cubicBezTo>
                    <a:pt x="1397" y="1270"/>
                    <a:pt x="1330" y="1190"/>
                    <a:pt x="1259" y="1114"/>
                  </a:cubicBezTo>
                  <a:cubicBezTo>
                    <a:pt x="1158" y="1002"/>
                    <a:pt x="1039" y="909"/>
                    <a:pt x="920" y="817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5"/>
                    <a:pt x="782" y="1013"/>
                  </a:cubicBezTo>
                  <a:cubicBezTo>
                    <a:pt x="899" y="1106"/>
                    <a:pt x="1013" y="1203"/>
                    <a:pt x="1114" y="1313"/>
                  </a:cubicBezTo>
                  <a:cubicBezTo>
                    <a:pt x="1209" y="1418"/>
                    <a:pt x="1300" y="1518"/>
                    <a:pt x="1421" y="1593"/>
                  </a:cubicBezTo>
                  <a:cubicBezTo>
                    <a:pt x="1443" y="1605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6"/>
            <p:cNvSpPr/>
            <p:nvPr/>
          </p:nvSpPr>
          <p:spPr>
            <a:xfrm>
              <a:off x="437932" y="2226089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2"/>
                  </a:cubicBezTo>
                  <a:cubicBezTo>
                    <a:pt x="2736" y="301"/>
                    <a:pt x="2515" y="545"/>
                    <a:pt x="2278" y="775"/>
                  </a:cubicBezTo>
                  <a:cubicBezTo>
                    <a:pt x="2155" y="894"/>
                    <a:pt x="2024" y="1006"/>
                    <a:pt x="1894" y="1116"/>
                  </a:cubicBezTo>
                  <a:cubicBezTo>
                    <a:pt x="1797" y="1196"/>
                    <a:pt x="1678" y="1267"/>
                    <a:pt x="1603" y="1368"/>
                  </a:cubicBezTo>
                  <a:cubicBezTo>
                    <a:pt x="1152" y="1028"/>
                    <a:pt x="701" y="683"/>
                    <a:pt x="231" y="368"/>
                  </a:cubicBezTo>
                  <a:cubicBezTo>
                    <a:pt x="209" y="354"/>
                    <a:pt x="188" y="347"/>
                    <a:pt x="167" y="347"/>
                  </a:cubicBezTo>
                  <a:cubicBezTo>
                    <a:pt x="67" y="347"/>
                    <a:pt x="0" y="506"/>
                    <a:pt x="108" y="579"/>
                  </a:cubicBezTo>
                  <a:cubicBezTo>
                    <a:pt x="611" y="916"/>
                    <a:pt x="1092" y="1286"/>
                    <a:pt x="1575" y="1649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5"/>
                    <a:pt x="1733" y="1606"/>
                  </a:cubicBezTo>
                  <a:cubicBezTo>
                    <a:pt x="1748" y="1595"/>
                    <a:pt x="1763" y="1580"/>
                    <a:pt x="1773" y="1560"/>
                  </a:cubicBezTo>
                  <a:cubicBezTo>
                    <a:pt x="1829" y="1433"/>
                    <a:pt x="1993" y="1347"/>
                    <a:pt x="2097" y="1259"/>
                  </a:cubicBezTo>
                  <a:cubicBezTo>
                    <a:pt x="2218" y="1159"/>
                    <a:pt x="2336" y="1054"/>
                    <a:pt x="2449" y="946"/>
                  </a:cubicBezTo>
                  <a:cubicBezTo>
                    <a:pt x="2688" y="719"/>
                    <a:pt x="2908" y="473"/>
                    <a:pt x="3111" y="214"/>
                  </a:cubicBezTo>
                  <a:cubicBezTo>
                    <a:pt x="3183" y="122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6"/>
            <p:cNvSpPr/>
            <p:nvPr/>
          </p:nvSpPr>
          <p:spPr>
            <a:xfrm>
              <a:off x="434225" y="1690117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1"/>
                  </a:moveTo>
                  <a:cubicBezTo>
                    <a:pt x="1589" y="1"/>
                    <a:pt x="1562" y="10"/>
                    <a:pt x="1536" y="33"/>
                  </a:cubicBezTo>
                  <a:cubicBezTo>
                    <a:pt x="1085" y="449"/>
                    <a:pt x="606" y="837"/>
                    <a:pt x="105" y="1193"/>
                  </a:cubicBezTo>
                  <a:cubicBezTo>
                    <a:pt x="1" y="1267"/>
                    <a:pt x="67" y="1425"/>
                    <a:pt x="165" y="1425"/>
                  </a:cubicBezTo>
                  <a:cubicBezTo>
                    <a:pt x="185" y="1425"/>
                    <a:pt x="206" y="1419"/>
                    <a:pt x="228" y="1404"/>
                  </a:cubicBezTo>
                  <a:cubicBezTo>
                    <a:pt x="716" y="1057"/>
                    <a:pt x="1184" y="680"/>
                    <a:pt x="1628" y="278"/>
                  </a:cubicBezTo>
                  <a:cubicBezTo>
                    <a:pt x="1835" y="483"/>
                    <a:pt x="2042" y="688"/>
                    <a:pt x="2251" y="891"/>
                  </a:cubicBezTo>
                  <a:cubicBezTo>
                    <a:pt x="2467" y="1104"/>
                    <a:pt x="2674" y="1342"/>
                    <a:pt x="2931" y="1506"/>
                  </a:cubicBezTo>
                  <a:cubicBezTo>
                    <a:pt x="2953" y="1520"/>
                    <a:pt x="2974" y="1526"/>
                    <a:pt x="2994" y="1526"/>
                  </a:cubicBezTo>
                  <a:cubicBezTo>
                    <a:pt x="3096" y="1526"/>
                    <a:pt x="3163" y="1368"/>
                    <a:pt x="3054" y="1297"/>
                  </a:cubicBezTo>
                  <a:cubicBezTo>
                    <a:pt x="2815" y="1145"/>
                    <a:pt x="2622" y="917"/>
                    <a:pt x="2422" y="719"/>
                  </a:cubicBezTo>
                  <a:cubicBezTo>
                    <a:pt x="2195" y="496"/>
                    <a:pt x="1967" y="274"/>
                    <a:pt x="1742" y="50"/>
                  </a:cubicBezTo>
                  <a:cubicBezTo>
                    <a:pt x="1721" y="30"/>
                    <a:pt x="1699" y="20"/>
                    <a:pt x="1676" y="17"/>
                  </a:cubicBezTo>
                  <a:cubicBezTo>
                    <a:pt x="1658" y="7"/>
                    <a:pt x="1638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6"/>
            <p:cNvSpPr/>
            <p:nvPr/>
          </p:nvSpPr>
          <p:spPr>
            <a:xfrm>
              <a:off x="451956" y="1575024"/>
              <a:ext cx="497448" cy="240503"/>
            </a:xfrm>
            <a:custGeom>
              <a:avLst/>
              <a:gdLst/>
              <a:ahLst/>
              <a:cxnLst/>
              <a:rect l="l" t="t" r="r" b="b"/>
              <a:pathLst>
                <a:path w="3086" h="1492" extrusionOk="0">
                  <a:moveTo>
                    <a:pt x="1509" y="0"/>
                  </a:moveTo>
                  <a:cubicBezTo>
                    <a:pt x="1482" y="0"/>
                    <a:pt x="1455" y="12"/>
                    <a:pt x="1432" y="41"/>
                  </a:cubicBezTo>
                  <a:cubicBezTo>
                    <a:pt x="1061" y="496"/>
                    <a:pt x="556" y="837"/>
                    <a:pt x="97" y="1197"/>
                  </a:cubicBezTo>
                  <a:cubicBezTo>
                    <a:pt x="1" y="1274"/>
                    <a:pt x="89" y="1396"/>
                    <a:pt x="190" y="1396"/>
                  </a:cubicBezTo>
                  <a:cubicBezTo>
                    <a:pt x="216" y="1396"/>
                    <a:pt x="244" y="1388"/>
                    <a:pt x="269" y="1368"/>
                  </a:cubicBezTo>
                  <a:cubicBezTo>
                    <a:pt x="709" y="1021"/>
                    <a:pt x="1192" y="693"/>
                    <a:pt x="1559" y="266"/>
                  </a:cubicBezTo>
                  <a:cubicBezTo>
                    <a:pt x="1991" y="652"/>
                    <a:pt x="2415" y="1049"/>
                    <a:pt x="2828" y="1456"/>
                  </a:cubicBezTo>
                  <a:cubicBezTo>
                    <a:pt x="2853" y="1481"/>
                    <a:pt x="2882" y="1491"/>
                    <a:pt x="2909" y="1491"/>
                  </a:cubicBezTo>
                  <a:cubicBezTo>
                    <a:pt x="3002" y="1491"/>
                    <a:pt x="3085" y="1369"/>
                    <a:pt x="3000" y="1284"/>
                  </a:cubicBezTo>
                  <a:cubicBezTo>
                    <a:pt x="2573" y="865"/>
                    <a:pt x="2137" y="457"/>
                    <a:pt x="1689" y="58"/>
                  </a:cubicBezTo>
                  <a:cubicBezTo>
                    <a:pt x="1665" y="36"/>
                    <a:pt x="1637" y="26"/>
                    <a:pt x="1610" y="26"/>
                  </a:cubicBezTo>
                  <a:cubicBezTo>
                    <a:pt x="1600" y="26"/>
                    <a:pt x="1591" y="27"/>
                    <a:pt x="1581" y="30"/>
                  </a:cubicBezTo>
                  <a:cubicBezTo>
                    <a:pt x="1560" y="11"/>
                    <a:pt x="1535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6"/>
            <p:cNvSpPr/>
            <p:nvPr/>
          </p:nvSpPr>
          <p:spPr>
            <a:xfrm>
              <a:off x="473234" y="1809724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0"/>
                  </a:moveTo>
                  <a:cubicBezTo>
                    <a:pt x="1356" y="313"/>
                    <a:pt x="1365" y="324"/>
                    <a:pt x="1376" y="337"/>
                  </a:cubicBezTo>
                  <a:cubicBezTo>
                    <a:pt x="1360" y="362"/>
                    <a:pt x="1354" y="393"/>
                    <a:pt x="1365" y="432"/>
                  </a:cubicBezTo>
                  <a:cubicBezTo>
                    <a:pt x="1382" y="490"/>
                    <a:pt x="1401" y="548"/>
                    <a:pt x="1417" y="606"/>
                  </a:cubicBezTo>
                  <a:cubicBezTo>
                    <a:pt x="1376" y="522"/>
                    <a:pt x="1335" y="438"/>
                    <a:pt x="1294" y="352"/>
                  </a:cubicBezTo>
                  <a:cubicBezTo>
                    <a:pt x="1311" y="335"/>
                    <a:pt x="1328" y="319"/>
                    <a:pt x="1345" y="300"/>
                  </a:cubicBezTo>
                  <a:close/>
                  <a:moveTo>
                    <a:pt x="1086" y="569"/>
                  </a:moveTo>
                  <a:cubicBezTo>
                    <a:pt x="1134" y="774"/>
                    <a:pt x="1188" y="975"/>
                    <a:pt x="1244" y="1178"/>
                  </a:cubicBezTo>
                  <a:cubicBezTo>
                    <a:pt x="1170" y="1003"/>
                    <a:pt x="1089" y="830"/>
                    <a:pt x="991" y="667"/>
                  </a:cubicBezTo>
                  <a:cubicBezTo>
                    <a:pt x="1022" y="634"/>
                    <a:pt x="1054" y="602"/>
                    <a:pt x="1086" y="569"/>
                  </a:cubicBezTo>
                  <a:close/>
                  <a:moveTo>
                    <a:pt x="496" y="1178"/>
                  </a:moveTo>
                  <a:cubicBezTo>
                    <a:pt x="496" y="1188"/>
                    <a:pt x="496" y="1197"/>
                    <a:pt x="496" y="1206"/>
                  </a:cubicBezTo>
                  <a:cubicBezTo>
                    <a:pt x="491" y="1202"/>
                    <a:pt x="485" y="1199"/>
                    <a:pt x="480" y="1197"/>
                  </a:cubicBezTo>
                  <a:lnTo>
                    <a:pt x="496" y="1178"/>
                  </a:lnTo>
                  <a:close/>
                  <a:moveTo>
                    <a:pt x="321" y="1361"/>
                  </a:moveTo>
                  <a:cubicBezTo>
                    <a:pt x="323" y="1363"/>
                    <a:pt x="323" y="1365"/>
                    <a:pt x="323" y="1365"/>
                  </a:cubicBezTo>
                  <a:cubicBezTo>
                    <a:pt x="347" y="1402"/>
                    <a:pt x="372" y="1439"/>
                    <a:pt x="394" y="1477"/>
                  </a:cubicBezTo>
                  <a:cubicBezTo>
                    <a:pt x="364" y="1445"/>
                    <a:pt x="332" y="1411"/>
                    <a:pt x="303" y="1380"/>
                  </a:cubicBezTo>
                  <a:cubicBezTo>
                    <a:pt x="308" y="1374"/>
                    <a:pt x="316" y="1367"/>
                    <a:pt x="321" y="1361"/>
                  </a:cubicBezTo>
                  <a:close/>
                  <a:moveTo>
                    <a:pt x="1932" y="1480"/>
                  </a:moveTo>
                  <a:lnTo>
                    <a:pt x="1932" y="1480"/>
                  </a:lnTo>
                  <a:cubicBezTo>
                    <a:pt x="1977" y="1588"/>
                    <a:pt x="2018" y="1697"/>
                    <a:pt x="2057" y="1808"/>
                  </a:cubicBezTo>
                  <a:cubicBezTo>
                    <a:pt x="2050" y="1814"/>
                    <a:pt x="2042" y="1821"/>
                    <a:pt x="2035" y="1827"/>
                  </a:cubicBezTo>
                  <a:lnTo>
                    <a:pt x="1932" y="1480"/>
                  </a:lnTo>
                  <a:close/>
                  <a:moveTo>
                    <a:pt x="733" y="1797"/>
                  </a:moveTo>
                  <a:cubicBezTo>
                    <a:pt x="746" y="1823"/>
                    <a:pt x="757" y="1848"/>
                    <a:pt x="771" y="1872"/>
                  </a:cubicBezTo>
                  <a:cubicBezTo>
                    <a:pt x="750" y="1851"/>
                    <a:pt x="730" y="1829"/>
                    <a:pt x="709" y="1807"/>
                  </a:cubicBezTo>
                  <a:cubicBezTo>
                    <a:pt x="718" y="1805"/>
                    <a:pt x="726" y="1801"/>
                    <a:pt x="733" y="1797"/>
                  </a:cubicBezTo>
                  <a:close/>
                  <a:moveTo>
                    <a:pt x="1302" y="2375"/>
                  </a:moveTo>
                  <a:cubicBezTo>
                    <a:pt x="1315" y="2407"/>
                    <a:pt x="1330" y="2440"/>
                    <a:pt x="1345" y="2474"/>
                  </a:cubicBezTo>
                  <a:cubicBezTo>
                    <a:pt x="1339" y="2480"/>
                    <a:pt x="1332" y="2485"/>
                    <a:pt x="1326" y="2493"/>
                  </a:cubicBezTo>
                  <a:cubicBezTo>
                    <a:pt x="1306" y="2468"/>
                    <a:pt x="1283" y="2444"/>
                    <a:pt x="1263" y="2420"/>
                  </a:cubicBezTo>
                  <a:cubicBezTo>
                    <a:pt x="1278" y="2409"/>
                    <a:pt x="1291" y="2392"/>
                    <a:pt x="1302" y="2375"/>
                  </a:cubicBezTo>
                  <a:close/>
                  <a:moveTo>
                    <a:pt x="1350" y="0"/>
                  </a:moveTo>
                  <a:cubicBezTo>
                    <a:pt x="1318" y="0"/>
                    <a:pt x="1285" y="12"/>
                    <a:pt x="1263" y="35"/>
                  </a:cubicBezTo>
                  <a:cubicBezTo>
                    <a:pt x="1104" y="201"/>
                    <a:pt x="946" y="365"/>
                    <a:pt x="785" y="529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1"/>
                    <a:pt x="267" y="1068"/>
                    <a:pt x="47" y="1294"/>
                  </a:cubicBezTo>
                  <a:cubicBezTo>
                    <a:pt x="2" y="1342"/>
                    <a:pt x="1" y="1419"/>
                    <a:pt x="47" y="1465"/>
                  </a:cubicBezTo>
                  <a:cubicBezTo>
                    <a:pt x="457" y="1881"/>
                    <a:pt x="851" y="2310"/>
                    <a:pt x="1231" y="2752"/>
                  </a:cubicBezTo>
                  <a:cubicBezTo>
                    <a:pt x="1253" y="2776"/>
                    <a:pt x="1283" y="2787"/>
                    <a:pt x="1313" y="2787"/>
                  </a:cubicBezTo>
                  <a:cubicBezTo>
                    <a:pt x="1346" y="2787"/>
                    <a:pt x="1379" y="2774"/>
                    <a:pt x="1403" y="2752"/>
                  </a:cubicBezTo>
                  <a:cubicBezTo>
                    <a:pt x="1837" y="2342"/>
                    <a:pt x="2275" y="1933"/>
                    <a:pt x="2715" y="1529"/>
                  </a:cubicBezTo>
                  <a:cubicBezTo>
                    <a:pt x="2732" y="1514"/>
                    <a:pt x="2743" y="1495"/>
                    <a:pt x="2749" y="1478"/>
                  </a:cubicBezTo>
                  <a:cubicBezTo>
                    <a:pt x="2786" y="1435"/>
                    <a:pt x="2793" y="1372"/>
                    <a:pt x="2737" y="1325"/>
                  </a:cubicBezTo>
                  <a:cubicBezTo>
                    <a:pt x="2268" y="932"/>
                    <a:pt x="1833" y="501"/>
                    <a:pt x="1434" y="35"/>
                  </a:cubicBezTo>
                  <a:cubicBezTo>
                    <a:pt x="1413" y="12"/>
                    <a:pt x="1382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6"/>
            <p:cNvSpPr/>
            <p:nvPr/>
          </p:nvSpPr>
          <p:spPr>
            <a:xfrm>
              <a:off x="554960" y="1891610"/>
              <a:ext cx="263231" cy="261297"/>
            </a:xfrm>
            <a:custGeom>
              <a:avLst/>
              <a:gdLst/>
              <a:ahLst/>
              <a:cxnLst/>
              <a:rect l="l" t="t" r="r" b="b"/>
              <a:pathLst>
                <a:path w="1633" h="1621" extrusionOk="0">
                  <a:moveTo>
                    <a:pt x="810" y="150"/>
                  </a:moveTo>
                  <a:cubicBezTo>
                    <a:pt x="814" y="154"/>
                    <a:pt x="819" y="159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7"/>
                    <a:pt x="806" y="154"/>
                    <a:pt x="810" y="150"/>
                  </a:cubicBezTo>
                  <a:close/>
                  <a:moveTo>
                    <a:pt x="232" y="722"/>
                  </a:moveTo>
                  <a:cubicBezTo>
                    <a:pt x="236" y="724"/>
                    <a:pt x="239" y="724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2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6"/>
                    <a:pt x="308" y="1023"/>
                  </a:cubicBezTo>
                  <a:cubicBezTo>
                    <a:pt x="323" y="1041"/>
                    <a:pt x="340" y="1058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6"/>
                    <a:pt x="838" y="528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5"/>
                    <a:pt x="1030" y="771"/>
                    <a:pt x="1082" y="803"/>
                  </a:cubicBezTo>
                  <a:cubicBezTo>
                    <a:pt x="974" y="898"/>
                    <a:pt x="864" y="995"/>
                    <a:pt x="754" y="1092"/>
                  </a:cubicBezTo>
                  <a:cubicBezTo>
                    <a:pt x="664" y="1011"/>
                    <a:pt x="580" y="927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2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2"/>
                  </a:cubicBezTo>
                  <a:cubicBezTo>
                    <a:pt x="795" y="1328"/>
                    <a:pt x="789" y="1323"/>
                    <a:pt x="784" y="1319"/>
                  </a:cubicBezTo>
                  <a:cubicBezTo>
                    <a:pt x="791" y="1313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7"/>
                  </a:cubicBezTo>
                  <a:cubicBezTo>
                    <a:pt x="743" y="49"/>
                    <a:pt x="739" y="51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8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39"/>
                    <a:pt x="223" y="1112"/>
                    <a:pt x="306" y="1187"/>
                  </a:cubicBezTo>
                  <a:cubicBezTo>
                    <a:pt x="463" y="1325"/>
                    <a:pt x="620" y="1464"/>
                    <a:pt x="776" y="1602"/>
                  </a:cubicBezTo>
                  <a:cubicBezTo>
                    <a:pt x="788" y="1615"/>
                    <a:pt x="803" y="1621"/>
                    <a:pt x="818" y="1621"/>
                  </a:cubicBezTo>
                  <a:cubicBezTo>
                    <a:pt x="834" y="1621"/>
                    <a:pt x="849" y="1615"/>
                    <a:pt x="862" y="1602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29"/>
                    <a:pt x="1606" y="916"/>
                  </a:cubicBezTo>
                  <a:cubicBezTo>
                    <a:pt x="1608" y="914"/>
                    <a:pt x="1608" y="914"/>
                    <a:pt x="1610" y="914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1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6"/>
            <p:cNvSpPr/>
            <p:nvPr/>
          </p:nvSpPr>
          <p:spPr>
            <a:xfrm>
              <a:off x="622661" y="1964793"/>
              <a:ext cx="122669" cy="116705"/>
            </a:xfrm>
            <a:custGeom>
              <a:avLst/>
              <a:gdLst/>
              <a:ahLst/>
              <a:cxnLst/>
              <a:rect l="l" t="t" r="r" b="b"/>
              <a:pathLst>
                <a:path w="761" h="724" extrusionOk="0">
                  <a:moveTo>
                    <a:pt x="392" y="184"/>
                  </a:moveTo>
                  <a:cubicBezTo>
                    <a:pt x="397" y="192"/>
                    <a:pt x="403" y="198"/>
                    <a:pt x="408" y="203"/>
                  </a:cubicBezTo>
                  <a:cubicBezTo>
                    <a:pt x="397" y="207"/>
                    <a:pt x="386" y="211"/>
                    <a:pt x="375" y="216"/>
                  </a:cubicBezTo>
                  <a:cubicBezTo>
                    <a:pt x="380" y="205"/>
                    <a:pt x="386" y="196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8"/>
                    <a:pt x="496" y="302"/>
                    <a:pt x="498" y="304"/>
                  </a:cubicBezTo>
                  <a:cubicBezTo>
                    <a:pt x="492" y="306"/>
                    <a:pt x="489" y="306"/>
                    <a:pt x="483" y="308"/>
                  </a:cubicBezTo>
                  <a:cubicBezTo>
                    <a:pt x="487" y="304"/>
                    <a:pt x="489" y="300"/>
                    <a:pt x="492" y="298"/>
                  </a:cubicBezTo>
                  <a:cubicBezTo>
                    <a:pt x="492" y="296"/>
                    <a:pt x="492" y="296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6"/>
                  </a:lnTo>
                  <a:cubicBezTo>
                    <a:pt x="599" y="414"/>
                    <a:pt x="596" y="413"/>
                    <a:pt x="594" y="413"/>
                  </a:cubicBezTo>
                  <a:cubicBezTo>
                    <a:pt x="589" y="413"/>
                    <a:pt x="584" y="416"/>
                    <a:pt x="578" y="419"/>
                  </a:cubicBezTo>
                  <a:cubicBezTo>
                    <a:pt x="582" y="416"/>
                    <a:pt x="587" y="410"/>
                    <a:pt x="591" y="406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5"/>
                    <a:pt x="360" y="483"/>
                  </a:cubicBezTo>
                  <a:cubicBezTo>
                    <a:pt x="356" y="477"/>
                    <a:pt x="353" y="472"/>
                    <a:pt x="349" y="468"/>
                  </a:cubicBezTo>
                  <a:cubicBezTo>
                    <a:pt x="358" y="464"/>
                    <a:pt x="369" y="462"/>
                    <a:pt x="380" y="459"/>
                  </a:cubicBezTo>
                  <a:close/>
                  <a:moveTo>
                    <a:pt x="392" y="0"/>
                  </a:moveTo>
                  <a:cubicBezTo>
                    <a:pt x="386" y="0"/>
                    <a:pt x="379" y="1"/>
                    <a:pt x="373" y="4"/>
                  </a:cubicBezTo>
                  <a:cubicBezTo>
                    <a:pt x="220" y="60"/>
                    <a:pt x="181" y="237"/>
                    <a:pt x="37" y="298"/>
                  </a:cubicBezTo>
                  <a:cubicBezTo>
                    <a:pt x="0" y="315"/>
                    <a:pt x="2" y="367"/>
                    <a:pt x="26" y="393"/>
                  </a:cubicBezTo>
                  <a:cubicBezTo>
                    <a:pt x="78" y="453"/>
                    <a:pt x="131" y="511"/>
                    <a:pt x="183" y="570"/>
                  </a:cubicBezTo>
                  <a:cubicBezTo>
                    <a:pt x="222" y="613"/>
                    <a:pt x="274" y="701"/>
                    <a:pt x="332" y="718"/>
                  </a:cubicBezTo>
                  <a:cubicBezTo>
                    <a:pt x="346" y="722"/>
                    <a:pt x="360" y="724"/>
                    <a:pt x="373" y="724"/>
                  </a:cubicBezTo>
                  <a:cubicBezTo>
                    <a:pt x="462" y="724"/>
                    <a:pt x="526" y="636"/>
                    <a:pt x="591" y="576"/>
                  </a:cubicBezTo>
                  <a:cubicBezTo>
                    <a:pt x="647" y="526"/>
                    <a:pt x="761" y="449"/>
                    <a:pt x="709" y="358"/>
                  </a:cubicBezTo>
                  <a:cubicBezTo>
                    <a:pt x="647" y="253"/>
                    <a:pt x="537" y="158"/>
                    <a:pt x="449" y="67"/>
                  </a:cubicBezTo>
                  <a:cubicBezTo>
                    <a:pt x="451" y="34"/>
                    <a:pt x="42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6"/>
            <p:cNvSpPr/>
            <p:nvPr/>
          </p:nvSpPr>
          <p:spPr>
            <a:xfrm>
              <a:off x="449538" y="3320761"/>
              <a:ext cx="492934" cy="214067"/>
            </a:xfrm>
            <a:custGeom>
              <a:avLst/>
              <a:gdLst/>
              <a:ahLst/>
              <a:cxnLst/>
              <a:rect l="l" t="t" r="r" b="b"/>
              <a:pathLst>
                <a:path w="3058" h="1328" extrusionOk="0">
                  <a:moveTo>
                    <a:pt x="2799" y="192"/>
                  </a:moveTo>
                  <a:cubicBezTo>
                    <a:pt x="2780" y="252"/>
                    <a:pt x="2767" y="314"/>
                    <a:pt x="2760" y="377"/>
                  </a:cubicBezTo>
                  <a:cubicBezTo>
                    <a:pt x="2752" y="330"/>
                    <a:pt x="2743" y="284"/>
                    <a:pt x="2733" y="239"/>
                  </a:cubicBezTo>
                  <a:cubicBezTo>
                    <a:pt x="2754" y="222"/>
                    <a:pt x="2776" y="207"/>
                    <a:pt x="2799" y="192"/>
                  </a:cubicBezTo>
                  <a:close/>
                  <a:moveTo>
                    <a:pt x="133" y="379"/>
                  </a:moveTo>
                  <a:lnTo>
                    <a:pt x="133" y="379"/>
                  </a:lnTo>
                  <a:cubicBezTo>
                    <a:pt x="166" y="388"/>
                    <a:pt x="202" y="405"/>
                    <a:pt x="235" y="424"/>
                  </a:cubicBezTo>
                  <a:cubicBezTo>
                    <a:pt x="203" y="427"/>
                    <a:pt x="170" y="431"/>
                    <a:pt x="138" y="438"/>
                  </a:cubicBezTo>
                  <a:cubicBezTo>
                    <a:pt x="136" y="418"/>
                    <a:pt x="134" y="399"/>
                    <a:pt x="133" y="379"/>
                  </a:cubicBezTo>
                  <a:close/>
                  <a:moveTo>
                    <a:pt x="2625" y="327"/>
                  </a:moveTo>
                  <a:cubicBezTo>
                    <a:pt x="2635" y="375"/>
                    <a:pt x="2644" y="425"/>
                    <a:pt x="2655" y="474"/>
                  </a:cubicBezTo>
                  <a:cubicBezTo>
                    <a:pt x="2635" y="435"/>
                    <a:pt x="2614" y="394"/>
                    <a:pt x="2594" y="355"/>
                  </a:cubicBezTo>
                  <a:cubicBezTo>
                    <a:pt x="2605" y="345"/>
                    <a:pt x="2616" y="336"/>
                    <a:pt x="2625" y="327"/>
                  </a:cubicBezTo>
                  <a:close/>
                  <a:moveTo>
                    <a:pt x="2493" y="453"/>
                  </a:moveTo>
                  <a:cubicBezTo>
                    <a:pt x="2499" y="470"/>
                    <a:pt x="2506" y="487"/>
                    <a:pt x="2513" y="504"/>
                  </a:cubicBezTo>
                  <a:cubicBezTo>
                    <a:pt x="2508" y="500"/>
                    <a:pt x="2502" y="496"/>
                    <a:pt x="2499" y="493"/>
                  </a:cubicBezTo>
                  <a:cubicBezTo>
                    <a:pt x="2487" y="483"/>
                    <a:pt x="2476" y="481"/>
                    <a:pt x="2465" y="481"/>
                  </a:cubicBezTo>
                  <a:cubicBezTo>
                    <a:pt x="2474" y="472"/>
                    <a:pt x="2484" y="463"/>
                    <a:pt x="2493" y="453"/>
                  </a:cubicBezTo>
                  <a:close/>
                  <a:moveTo>
                    <a:pt x="414" y="515"/>
                  </a:moveTo>
                  <a:cubicBezTo>
                    <a:pt x="425" y="521"/>
                    <a:pt x="437" y="526"/>
                    <a:pt x="448" y="534"/>
                  </a:cubicBezTo>
                  <a:cubicBezTo>
                    <a:pt x="405" y="554"/>
                    <a:pt x="360" y="576"/>
                    <a:pt x="317" y="599"/>
                  </a:cubicBezTo>
                  <a:cubicBezTo>
                    <a:pt x="340" y="575"/>
                    <a:pt x="366" y="554"/>
                    <a:pt x="394" y="535"/>
                  </a:cubicBezTo>
                  <a:cubicBezTo>
                    <a:pt x="403" y="530"/>
                    <a:pt x="409" y="522"/>
                    <a:pt x="414" y="515"/>
                  </a:cubicBezTo>
                  <a:close/>
                  <a:moveTo>
                    <a:pt x="2879" y="390"/>
                  </a:moveTo>
                  <a:lnTo>
                    <a:pt x="2879" y="390"/>
                  </a:lnTo>
                  <a:cubicBezTo>
                    <a:pt x="2883" y="481"/>
                    <a:pt x="2888" y="575"/>
                    <a:pt x="2894" y="666"/>
                  </a:cubicBezTo>
                  <a:cubicBezTo>
                    <a:pt x="2871" y="576"/>
                    <a:pt x="2868" y="483"/>
                    <a:pt x="2879" y="390"/>
                  </a:cubicBezTo>
                  <a:close/>
                  <a:moveTo>
                    <a:pt x="466" y="705"/>
                  </a:moveTo>
                  <a:cubicBezTo>
                    <a:pt x="468" y="705"/>
                    <a:pt x="468" y="707"/>
                    <a:pt x="468" y="707"/>
                  </a:cubicBezTo>
                  <a:cubicBezTo>
                    <a:pt x="466" y="709"/>
                    <a:pt x="464" y="709"/>
                    <a:pt x="461" y="711"/>
                  </a:cubicBezTo>
                  <a:cubicBezTo>
                    <a:pt x="463" y="709"/>
                    <a:pt x="464" y="707"/>
                    <a:pt x="466" y="705"/>
                  </a:cubicBezTo>
                  <a:close/>
                  <a:moveTo>
                    <a:pt x="2308" y="642"/>
                  </a:moveTo>
                  <a:cubicBezTo>
                    <a:pt x="2334" y="662"/>
                    <a:pt x="2359" y="683"/>
                    <a:pt x="2383" y="703"/>
                  </a:cubicBezTo>
                  <a:cubicBezTo>
                    <a:pt x="2387" y="713"/>
                    <a:pt x="2390" y="722"/>
                    <a:pt x="2398" y="731"/>
                  </a:cubicBezTo>
                  <a:cubicBezTo>
                    <a:pt x="2415" y="750"/>
                    <a:pt x="2433" y="759"/>
                    <a:pt x="2454" y="765"/>
                  </a:cubicBezTo>
                  <a:cubicBezTo>
                    <a:pt x="2486" y="793"/>
                    <a:pt x="2515" y="823"/>
                    <a:pt x="2547" y="852"/>
                  </a:cubicBezTo>
                  <a:cubicBezTo>
                    <a:pt x="2463" y="787"/>
                    <a:pt x="2379" y="720"/>
                    <a:pt x="2297" y="655"/>
                  </a:cubicBezTo>
                  <a:cubicBezTo>
                    <a:pt x="2301" y="651"/>
                    <a:pt x="2305" y="647"/>
                    <a:pt x="2308" y="642"/>
                  </a:cubicBezTo>
                  <a:close/>
                  <a:moveTo>
                    <a:pt x="655" y="808"/>
                  </a:moveTo>
                  <a:lnTo>
                    <a:pt x="655" y="808"/>
                  </a:lnTo>
                  <a:cubicBezTo>
                    <a:pt x="601" y="841"/>
                    <a:pt x="547" y="877"/>
                    <a:pt x="494" y="914"/>
                  </a:cubicBezTo>
                  <a:cubicBezTo>
                    <a:pt x="545" y="873"/>
                    <a:pt x="599" y="839"/>
                    <a:pt x="655" y="808"/>
                  </a:cubicBezTo>
                  <a:close/>
                  <a:moveTo>
                    <a:pt x="230" y="1044"/>
                  </a:moveTo>
                  <a:cubicBezTo>
                    <a:pt x="230" y="1046"/>
                    <a:pt x="228" y="1048"/>
                    <a:pt x="226" y="1050"/>
                  </a:cubicBezTo>
                  <a:lnTo>
                    <a:pt x="226" y="1044"/>
                  </a:lnTo>
                  <a:close/>
                  <a:moveTo>
                    <a:pt x="2894" y="1097"/>
                  </a:moveTo>
                  <a:cubicBezTo>
                    <a:pt x="2903" y="1110"/>
                    <a:pt x="2912" y="1123"/>
                    <a:pt x="2920" y="1136"/>
                  </a:cubicBezTo>
                  <a:cubicBezTo>
                    <a:pt x="2909" y="1128"/>
                    <a:pt x="2898" y="1123"/>
                    <a:pt x="2884" y="1115"/>
                  </a:cubicBezTo>
                  <a:cubicBezTo>
                    <a:pt x="2888" y="1110"/>
                    <a:pt x="2892" y="1104"/>
                    <a:pt x="2894" y="1097"/>
                  </a:cubicBezTo>
                  <a:close/>
                  <a:moveTo>
                    <a:pt x="2913" y="0"/>
                  </a:moveTo>
                  <a:cubicBezTo>
                    <a:pt x="2904" y="0"/>
                    <a:pt x="2894" y="2"/>
                    <a:pt x="2884" y="6"/>
                  </a:cubicBezTo>
                  <a:cubicBezTo>
                    <a:pt x="2743" y="69"/>
                    <a:pt x="2620" y="166"/>
                    <a:pt x="2502" y="274"/>
                  </a:cubicBezTo>
                  <a:cubicBezTo>
                    <a:pt x="2482" y="280"/>
                    <a:pt x="2461" y="297"/>
                    <a:pt x="2456" y="319"/>
                  </a:cubicBezTo>
                  <a:cubicBezTo>
                    <a:pt x="2400" y="373"/>
                    <a:pt x="2348" y="429"/>
                    <a:pt x="2295" y="483"/>
                  </a:cubicBezTo>
                  <a:lnTo>
                    <a:pt x="2292" y="483"/>
                  </a:lnTo>
                  <a:cubicBezTo>
                    <a:pt x="2284" y="481"/>
                    <a:pt x="2277" y="480"/>
                    <a:pt x="2271" y="480"/>
                  </a:cubicBezTo>
                  <a:cubicBezTo>
                    <a:pt x="2231" y="480"/>
                    <a:pt x="2211" y="522"/>
                    <a:pt x="2221" y="558"/>
                  </a:cubicBezTo>
                  <a:cubicBezTo>
                    <a:pt x="2202" y="578"/>
                    <a:pt x="2182" y="599"/>
                    <a:pt x="2163" y="617"/>
                  </a:cubicBezTo>
                  <a:cubicBezTo>
                    <a:pt x="2141" y="638"/>
                    <a:pt x="2137" y="683"/>
                    <a:pt x="2163" y="703"/>
                  </a:cubicBezTo>
                  <a:cubicBezTo>
                    <a:pt x="2314" y="823"/>
                    <a:pt x="2465" y="942"/>
                    <a:pt x="2616" y="1059"/>
                  </a:cubicBezTo>
                  <a:cubicBezTo>
                    <a:pt x="2728" y="1147"/>
                    <a:pt x="2836" y="1251"/>
                    <a:pt x="2978" y="1285"/>
                  </a:cubicBezTo>
                  <a:cubicBezTo>
                    <a:pt x="2983" y="1286"/>
                    <a:pt x="2988" y="1287"/>
                    <a:pt x="2993" y="1287"/>
                  </a:cubicBezTo>
                  <a:cubicBezTo>
                    <a:pt x="3026" y="1287"/>
                    <a:pt x="3057" y="1263"/>
                    <a:pt x="3054" y="1227"/>
                  </a:cubicBezTo>
                  <a:cubicBezTo>
                    <a:pt x="3026" y="849"/>
                    <a:pt x="2998" y="472"/>
                    <a:pt x="2987" y="94"/>
                  </a:cubicBezTo>
                  <a:cubicBezTo>
                    <a:pt x="2987" y="79"/>
                    <a:pt x="2983" y="66"/>
                    <a:pt x="2974" y="56"/>
                  </a:cubicBezTo>
                  <a:cubicBezTo>
                    <a:pt x="2974" y="24"/>
                    <a:pt x="2947" y="0"/>
                    <a:pt x="2913" y="0"/>
                  </a:cubicBezTo>
                  <a:close/>
                  <a:moveTo>
                    <a:pt x="88" y="249"/>
                  </a:moveTo>
                  <a:cubicBezTo>
                    <a:pt x="80" y="249"/>
                    <a:pt x="72" y="249"/>
                    <a:pt x="64" y="250"/>
                  </a:cubicBezTo>
                  <a:cubicBezTo>
                    <a:pt x="34" y="254"/>
                    <a:pt x="0" y="276"/>
                    <a:pt x="4" y="312"/>
                  </a:cubicBezTo>
                  <a:cubicBezTo>
                    <a:pt x="6" y="328"/>
                    <a:pt x="8" y="345"/>
                    <a:pt x="10" y="362"/>
                  </a:cubicBezTo>
                  <a:cubicBezTo>
                    <a:pt x="8" y="370"/>
                    <a:pt x="8" y="377"/>
                    <a:pt x="8" y="384"/>
                  </a:cubicBezTo>
                  <a:cubicBezTo>
                    <a:pt x="11" y="405"/>
                    <a:pt x="15" y="425"/>
                    <a:pt x="17" y="446"/>
                  </a:cubicBezTo>
                  <a:cubicBezTo>
                    <a:pt x="41" y="720"/>
                    <a:pt x="51" y="992"/>
                    <a:pt x="45" y="1266"/>
                  </a:cubicBezTo>
                  <a:cubicBezTo>
                    <a:pt x="44" y="1302"/>
                    <a:pt x="74" y="1327"/>
                    <a:pt x="106" y="1327"/>
                  </a:cubicBezTo>
                  <a:cubicBezTo>
                    <a:pt x="116" y="1327"/>
                    <a:pt x="127" y="1324"/>
                    <a:pt x="136" y="1319"/>
                  </a:cubicBezTo>
                  <a:cubicBezTo>
                    <a:pt x="155" y="1307"/>
                    <a:pt x="170" y="1296"/>
                    <a:pt x="187" y="1283"/>
                  </a:cubicBezTo>
                  <a:cubicBezTo>
                    <a:pt x="203" y="1283"/>
                    <a:pt x="222" y="1277"/>
                    <a:pt x="233" y="1266"/>
                  </a:cubicBezTo>
                  <a:cubicBezTo>
                    <a:pt x="453" y="1080"/>
                    <a:pt x="688" y="918"/>
                    <a:pt x="940" y="780"/>
                  </a:cubicBezTo>
                  <a:cubicBezTo>
                    <a:pt x="981" y="757"/>
                    <a:pt x="977" y="698"/>
                    <a:pt x="940" y="675"/>
                  </a:cubicBezTo>
                  <a:cubicBezTo>
                    <a:pt x="789" y="582"/>
                    <a:pt x="636" y="494"/>
                    <a:pt x="479" y="412"/>
                  </a:cubicBezTo>
                  <a:cubicBezTo>
                    <a:pt x="371" y="356"/>
                    <a:pt x="221" y="249"/>
                    <a:pt x="8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6"/>
            <p:cNvSpPr/>
            <p:nvPr/>
          </p:nvSpPr>
          <p:spPr>
            <a:xfrm>
              <a:off x="450989" y="3073327"/>
              <a:ext cx="491000" cy="259846"/>
            </a:xfrm>
            <a:custGeom>
              <a:avLst/>
              <a:gdLst/>
              <a:ahLst/>
              <a:cxnLst/>
              <a:rect l="l" t="t" r="r" b="b"/>
              <a:pathLst>
                <a:path w="3046" h="1612" extrusionOk="0">
                  <a:moveTo>
                    <a:pt x="2869" y="1"/>
                  </a:moveTo>
                  <a:cubicBezTo>
                    <a:pt x="2842" y="1"/>
                    <a:pt x="2813" y="11"/>
                    <a:pt x="2788" y="36"/>
                  </a:cubicBezTo>
                  <a:cubicBezTo>
                    <a:pt x="2348" y="467"/>
                    <a:pt x="1912" y="901"/>
                    <a:pt x="1479" y="1336"/>
                  </a:cubicBezTo>
                  <a:cubicBezTo>
                    <a:pt x="1397" y="1272"/>
                    <a:pt x="1330" y="1190"/>
                    <a:pt x="1259" y="1114"/>
                  </a:cubicBezTo>
                  <a:cubicBezTo>
                    <a:pt x="1158" y="1004"/>
                    <a:pt x="1039" y="909"/>
                    <a:pt x="920" y="818"/>
                  </a:cubicBezTo>
                  <a:cubicBezTo>
                    <a:pt x="677" y="627"/>
                    <a:pt x="461" y="420"/>
                    <a:pt x="252" y="195"/>
                  </a:cubicBezTo>
                  <a:cubicBezTo>
                    <a:pt x="227" y="168"/>
                    <a:pt x="199" y="156"/>
                    <a:pt x="172" y="156"/>
                  </a:cubicBezTo>
                  <a:cubicBezTo>
                    <a:pt x="82" y="156"/>
                    <a:pt x="1" y="278"/>
                    <a:pt x="81" y="366"/>
                  </a:cubicBezTo>
                  <a:cubicBezTo>
                    <a:pt x="301" y="603"/>
                    <a:pt x="526" y="816"/>
                    <a:pt x="782" y="1015"/>
                  </a:cubicBezTo>
                  <a:cubicBezTo>
                    <a:pt x="899" y="1107"/>
                    <a:pt x="1013" y="1203"/>
                    <a:pt x="1114" y="1313"/>
                  </a:cubicBezTo>
                  <a:cubicBezTo>
                    <a:pt x="1209" y="1418"/>
                    <a:pt x="1300" y="1519"/>
                    <a:pt x="1421" y="1593"/>
                  </a:cubicBezTo>
                  <a:cubicBezTo>
                    <a:pt x="1443" y="1606"/>
                    <a:pt x="1463" y="1611"/>
                    <a:pt x="1483" y="1611"/>
                  </a:cubicBezTo>
                  <a:cubicBezTo>
                    <a:pt x="1495" y="1611"/>
                    <a:pt x="1507" y="1609"/>
                    <a:pt x="1518" y="1604"/>
                  </a:cubicBezTo>
                  <a:cubicBezTo>
                    <a:pt x="1542" y="1602"/>
                    <a:pt x="1567" y="1591"/>
                    <a:pt x="1589" y="1569"/>
                  </a:cubicBezTo>
                  <a:cubicBezTo>
                    <a:pt x="2042" y="1112"/>
                    <a:pt x="2499" y="659"/>
                    <a:pt x="2959" y="208"/>
                  </a:cubicBezTo>
                  <a:cubicBezTo>
                    <a:pt x="3046" y="123"/>
                    <a:pt x="296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6"/>
            <p:cNvSpPr/>
            <p:nvPr/>
          </p:nvSpPr>
          <p:spPr>
            <a:xfrm>
              <a:off x="437932" y="3172623"/>
              <a:ext cx="513245" cy="269679"/>
            </a:xfrm>
            <a:custGeom>
              <a:avLst/>
              <a:gdLst/>
              <a:ahLst/>
              <a:cxnLst/>
              <a:rect l="l" t="t" r="r" b="b"/>
              <a:pathLst>
                <a:path w="3184" h="1673" extrusionOk="0">
                  <a:moveTo>
                    <a:pt x="3018" y="1"/>
                  </a:moveTo>
                  <a:cubicBezTo>
                    <a:pt x="2991" y="1"/>
                    <a:pt x="2963" y="13"/>
                    <a:pt x="2940" y="43"/>
                  </a:cubicBezTo>
                  <a:cubicBezTo>
                    <a:pt x="2736" y="300"/>
                    <a:pt x="2515" y="545"/>
                    <a:pt x="2278" y="774"/>
                  </a:cubicBezTo>
                  <a:cubicBezTo>
                    <a:pt x="2155" y="893"/>
                    <a:pt x="2024" y="1007"/>
                    <a:pt x="1894" y="1115"/>
                  </a:cubicBezTo>
                  <a:cubicBezTo>
                    <a:pt x="1797" y="1195"/>
                    <a:pt x="1678" y="1266"/>
                    <a:pt x="1603" y="1369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5"/>
                    <a:pt x="187" y="348"/>
                    <a:pt x="167" y="348"/>
                  </a:cubicBezTo>
                  <a:cubicBezTo>
                    <a:pt x="67" y="348"/>
                    <a:pt x="1" y="505"/>
                    <a:pt x="108" y="578"/>
                  </a:cubicBezTo>
                  <a:cubicBezTo>
                    <a:pt x="611" y="916"/>
                    <a:pt x="1092" y="1285"/>
                    <a:pt x="1575" y="1648"/>
                  </a:cubicBezTo>
                  <a:cubicBezTo>
                    <a:pt x="1597" y="1665"/>
                    <a:pt x="1620" y="1672"/>
                    <a:pt x="1640" y="1672"/>
                  </a:cubicBezTo>
                  <a:cubicBezTo>
                    <a:pt x="1681" y="1672"/>
                    <a:pt x="1715" y="1644"/>
                    <a:pt x="1733" y="1605"/>
                  </a:cubicBezTo>
                  <a:cubicBezTo>
                    <a:pt x="1748" y="1596"/>
                    <a:pt x="1763" y="1581"/>
                    <a:pt x="1773" y="1559"/>
                  </a:cubicBezTo>
                  <a:cubicBezTo>
                    <a:pt x="1829" y="1432"/>
                    <a:pt x="1993" y="1346"/>
                    <a:pt x="2097" y="1261"/>
                  </a:cubicBezTo>
                  <a:cubicBezTo>
                    <a:pt x="2218" y="1160"/>
                    <a:pt x="2336" y="1054"/>
                    <a:pt x="2449" y="945"/>
                  </a:cubicBezTo>
                  <a:cubicBezTo>
                    <a:pt x="2688" y="718"/>
                    <a:pt x="2908" y="472"/>
                    <a:pt x="3111" y="215"/>
                  </a:cubicBezTo>
                  <a:cubicBezTo>
                    <a:pt x="3183" y="123"/>
                    <a:pt x="3103" y="1"/>
                    <a:pt x="3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6"/>
            <p:cNvSpPr/>
            <p:nvPr/>
          </p:nvSpPr>
          <p:spPr>
            <a:xfrm>
              <a:off x="434225" y="2636651"/>
              <a:ext cx="510021" cy="246145"/>
            </a:xfrm>
            <a:custGeom>
              <a:avLst/>
              <a:gdLst/>
              <a:ahLst/>
              <a:cxnLst/>
              <a:rect l="l" t="t" r="r" b="b"/>
              <a:pathLst>
                <a:path w="3164" h="1527" extrusionOk="0">
                  <a:moveTo>
                    <a:pt x="1616" y="0"/>
                  </a:moveTo>
                  <a:cubicBezTo>
                    <a:pt x="1589" y="0"/>
                    <a:pt x="1562" y="10"/>
                    <a:pt x="1536" y="33"/>
                  </a:cubicBezTo>
                  <a:cubicBezTo>
                    <a:pt x="1085" y="450"/>
                    <a:pt x="606" y="838"/>
                    <a:pt x="105" y="1192"/>
                  </a:cubicBezTo>
                  <a:cubicBezTo>
                    <a:pt x="1" y="1268"/>
                    <a:pt x="67" y="1425"/>
                    <a:pt x="165" y="1425"/>
                  </a:cubicBezTo>
                  <a:cubicBezTo>
                    <a:pt x="185" y="1425"/>
                    <a:pt x="206" y="1418"/>
                    <a:pt x="228" y="1403"/>
                  </a:cubicBezTo>
                  <a:cubicBezTo>
                    <a:pt x="716" y="1056"/>
                    <a:pt x="1184" y="680"/>
                    <a:pt x="1628" y="279"/>
                  </a:cubicBezTo>
                  <a:cubicBezTo>
                    <a:pt x="1835" y="482"/>
                    <a:pt x="2042" y="687"/>
                    <a:pt x="2251" y="890"/>
                  </a:cubicBezTo>
                  <a:cubicBezTo>
                    <a:pt x="2467" y="1103"/>
                    <a:pt x="2674" y="1343"/>
                    <a:pt x="2931" y="1507"/>
                  </a:cubicBezTo>
                  <a:cubicBezTo>
                    <a:pt x="2952" y="1521"/>
                    <a:pt x="2973" y="1527"/>
                    <a:pt x="2993" y="1527"/>
                  </a:cubicBezTo>
                  <a:cubicBezTo>
                    <a:pt x="3096" y="1527"/>
                    <a:pt x="3164" y="1367"/>
                    <a:pt x="3054" y="1297"/>
                  </a:cubicBezTo>
                  <a:cubicBezTo>
                    <a:pt x="2815" y="1146"/>
                    <a:pt x="2622" y="916"/>
                    <a:pt x="2422" y="719"/>
                  </a:cubicBezTo>
                  <a:cubicBezTo>
                    <a:pt x="2195" y="497"/>
                    <a:pt x="1967" y="273"/>
                    <a:pt x="1742" y="49"/>
                  </a:cubicBezTo>
                  <a:cubicBezTo>
                    <a:pt x="1721" y="29"/>
                    <a:pt x="1699" y="19"/>
                    <a:pt x="1676" y="16"/>
                  </a:cubicBezTo>
                  <a:cubicBezTo>
                    <a:pt x="1658" y="6"/>
                    <a:pt x="1638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6"/>
            <p:cNvSpPr/>
            <p:nvPr/>
          </p:nvSpPr>
          <p:spPr>
            <a:xfrm>
              <a:off x="452118" y="2521397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1"/>
                  </a:moveTo>
                  <a:cubicBezTo>
                    <a:pt x="1482" y="1"/>
                    <a:pt x="1454" y="13"/>
                    <a:pt x="1431" y="43"/>
                  </a:cubicBezTo>
                  <a:cubicBezTo>
                    <a:pt x="1060" y="496"/>
                    <a:pt x="555" y="837"/>
                    <a:pt x="96" y="1197"/>
                  </a:cubicBezTo>
                  <a:cubicBezTo>
                    <a:pt x="0" y="1274"/>
                    <a:pt x="88" y="1397"/>
                    <a:pt x="188" y="1397"/>
                  </a:cubicBezTo>
                  <a:cubicBezTo>
                    <a:pt x="215" y="1397"/>
                    <a:pt x="242" y="1389"/>
                    <a:pt x="268" y="1368"/>
                  </a:cubicBezTo>
                  <a:cubicBezTo>
                    <a:pt x="708" y="1022"/>
                    <a:pt x="1191" y="695"/>
                    <a:pt x="1558" y="267"/>
                  </a:cubicBezTo>
                  <a:cubicBezTo>
                    <a:pt x="1990" y="652"/>
                    <a:pt x="2414" y="1050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4"/>
                  </a:cubicBezTo>
                  <a:cubicBezTo>
                    <a:pt x="2572" y="865"/>
                    <a:pt x="2136" y="457"/>
                    <a:pt x="1688" y="58"/>
                  </a:cubicBezTo>
                  <a:cubicBezTo>
                    <a:pt x="1664" y="36"/>
                    <a:pt x="1636" y="26"/>
                    <a:pt x="1609" y="26"/>
                  </a:cubicBezTo>
                  <a:cubicBezTo>
                    <a:pt x="1599" y="26"/>
                    <a:pt x="1590" y="27"/>
                    <a:pt x="1580" y="30"/>
                  </a:cubicBezTo>
                  <a:cubicBezTo>
                    <a:pt x="1559" y="12"/>
                    <a:pt x="1534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6"/>
            <p:cNvSpPr/>
            <p:nvPr/>
          </p:nvSpPr>
          <p:spPr>
            <a:xfrm>
              <a:off x="473234" y="2756258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6"/>
                  </a:cubicBezTo>
                  <a:cubicBezTo>
                    <a:pt x="1360" y="361"/>
                    <a:pt x="1354" y="394"/>
                    <a:pt x="1365" y="432"/>
                  </a:cubicBezTo>
                  <a:cubicBezTo>
                    <a:pt x="1382" y="489"/>
                    <a:pt x="1401" y="547"/>
                    <a:pt x="1417" y="605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7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7"/>
                  </a:moveTo>
                  <a:cubicBezTo>
                    <a:pt x="496" y="1187"/>
                    <a:pt x="496" y="1196"/>
                    <a:pt x="496" y="1205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7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1"/>
                    <a:pt x="372" y="1438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79"/>
                  </a:moveTo>
                  <a:lnTo>
                    <a:pt x="1932" y="1479"/>
                  </a:ln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3"/>
                    <a:pt x="2042" y="1821"/>
                    <a:pt x="2035" y="1826"/>
                  </a:cubicBezTo>
                  <a:lnTo>
                    <a:pt x="1932" y="1479"/>
                  </a:lnTo>
                  <a:close/>
                  <a:moveTo>
                    <a:pt x="733" y="1796"/>
                  </a:moveTo>
                  <a:cubicBezTo>
                    <a:pt x="746" y="1822"/>
                    <a:pt x="757" y="1847"/>
                    <a:pt x="771" y="1873"/>
                  </a:cubicBezTo>
                  <a:cubicBezTo>
                    <a:pt x="750" y="1850"/>
                    <a:pt x="730" y="1828"/>
                    <a:pt x="709" y="1808"/>
                  </a:cubicBezTo>
                  <a:cubicBezTo>
                    <a:pt x="718" y="1804"/>
                    <a:pt x="726" y="1802"/>
                    <a:pt x="733" y="1796"/>
                  </a:cubicBezTo>
                  <a:close/>
                  <a:moveTo>
                    <a:pt x="1302" y="2374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4"/>
                    <a:pt x="1326" y="2492"/>
                  </a:cubicBezTo>
                  <a:cubicBezTo>
                    <a:pt x="1306" y="2468"/>
                    <a:pt x="1283" y="2443"/>
                    <a:pt x="1263" y="2419"/>
                  </a:cubicBezTo>
                  <a:cubicBezTo>
                    <a:pt x="1278" y="2408"/>
                    <a:pt x="1291" y="2391"/>
                    <a:pt x="1302" y="2374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0"/>
                    <a:pt x="946" y="364"/>
                    <a:pt x="785" y="530"/>
                  </a:cubicBezTo>
                  <a:cubicBezTo>
                    <a:pt x="746" y="542"/>
                    <a:pt x="713" y="571"/>
                    <a:pt x="705" y="612"/>
                  </a:cubicBezTo>
                  <a:cubicBezTo>
                    <a:pt x="487" y="840"/>
                    <a:pt x="267" y="1067"/>
                    <a:pt x="47" y="1295"/>
                  </a:cubicBezTo>
                  <a:cubicBezTo>
                    <a:pt x="2" y="1341"/>
                    <a:pt x="1" y="1418"/>
                    <a:pt x="47" y="1466"/>
                  </a:cubicBezTo>
                  <a:cubicBezTo>
                    <a:pt x="457" y="1880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3"/>
                    <a:pt x="1403" y="2751"/>
                  </a:cubicBezTo>
                  <a:cubicBezTo>
                    <a:pt x="1837" y="2341"/>
                    <a:pt x="2275" y="1932"/>
                    <a:pt x="2715" y="1528"/>
                  </a:cubicBezTo>
                  <a:cubicBezTo>
                    <a:pt x="2732" y="1513"/>
                    <a:pt x="2743" y="1494"/>
                    <a:pt x="2749" y="1478"/>
                  </a:cubicBezTo>
                  <a:cubicBezTo>
                    <a:pt x="2786" y="1435"/>
                    <a:pt x="2793" y="1371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6"/>
            <p:cNvSpPr/>
            <p:nvPr/>
          </p:nvSpPr>
          <p:spPr>
            <a:xfrm>
              <a:off x="554960" y="2837983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0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1"/>
                    <a:pt x="806" y="161"/>
                    <a:pt x="799" y="161"/>
                  </a:cubicBezTo>
                  <a:cubicBezTo>
                    <a:pt x="802" y="158"/>
                    <a:pt x="806" y="154"/>
                    <a:pt x="810" y="150"/>
                  </a:cubicBezTo>
                  <a:close/>
                  <a:moveTo>
                    <a:pt x="232" y="723"/>
                  </a:moveTo>
                  <a:cubicBezTo>
                    <a:pt x="236" y="724"/>
                    <a:pt x="239" y="726"/>
                    <a:pt x="245" y="726"/>
                  </a:cubicBezTo>
                  <a:cubicBezTo>
                    <a:pt x="245" y="726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4"/>
                    <a:pt x="232" y="723"/>
                  </a:cubicBezTo>
                  <a:close/>
                  <a:moveTo>
                    <a:pt x="159" y="885"/>
                  </a:moveTo>
                  <a:lnTo>
                    <a:pt x="159" y="885"/>
                  </a:lnTo>
                  <a:cubicBezTo>
                    <a:pt x="209" y="931"/>
                    <a:pt x="258" y="978"/>
                    <a:pt x="308" y="1023"/>
                  </a:cubicBezTo>
                  <a:cubicBezTo>
                    <a:pt x="323" y="1041"/>
                    <a:pt x="340" y="1060"/>
                    <a:pt x="355" y="1077"/>
                  </a:cubicBezTo>
                  <a:cubicBezTo>
                    <a:pt x="280" y="1013"/>
                    <a:pt x="196" y="937"/>
                    <a:pt x="159" y="885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3"/>
                  </a:cubicBezTo>
                  <a:cubicBezTo>
                    <a:pt x="886" y="594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5"/>
                    <a:pt x="754" y="1092"/>
                  </a:cubicBezTo>
                  <a:cubicBezTo>
                    <a:pt x="664" y="1012"/>
                    <a:pt x="580" y="928"/>
                    <a:pt x="502" y="836"/>
                  </a:cubicBezTo>
                  <a:cubicBezTo>
                    <a:pt x="597" y="728"/>
                    <a:pt x="690" y="622"/>
                    <a:pt x="786" y="514"/>
                  </a:cubicBezTo>
                  <a:cubicBezTo>
                    <a:pt x="791" y="508"/>
                    <a:pt x="797" y="503"/>
                    <a:pt x="800" y="495"/>
                  </a:cubicBezTo>
                  <a:close/>
                  <a:moveTo>
                    <a:pt x="804" y="1304"/>
                  </a:moveTo>
                  <a:cubicBezTo>
                    <a:pt x="810" y="1306"/>
                    <a:pt x="814" y="1306"/>
                    <a:pt x="819" y="1308"/>
                  </a:cubicBezTo>
                  <a:cubicBezTo>
                    <a:pt x="814" y="1315"/>
                    <a:pt x="806" y="1325"/>
                    <a:pt x="800" y="1334"/>
                  </a:cubicBezTo>
                  <a:cubicBezTo>
                    <a:pt x="795" y="1329"/>
                    <a:pt x="789" y="1323"/>
                    <a:pt x="784" y="1319"/>
                  </a:cubicBezTo>
                  <a:cubicBezTo>
                    <a:pt x="791" y="1314"/>
                    <a:pt x="797" y="1310"/>
                    <a:pt x="804" y="1304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1"/>
                    <a:pt x="746" y="48"/>
                  </a:cubicBezTo>
                  <a:cubicBezTo>
                    <a:pt x="743" y="50"/>
                    <a:pt x="739" y="53"/>
                    <a:pt x="733" y="55"/>
                  </a:cubicBezTo>
                  <a:cubicBezTo>
                    <a:pt x="588" y="191"/>
                    <a:pt x="444" y="329"/>
                    <a:pt x="306" y="473"/>
                  </a:cubicBezTo>
                  <a:cubicBezTo>
                    <a:pt x="241" y="540"/>
                    <a:pt x="180" y="607"/>
                    <a:pt x="116" y="676"/>
                  </a:cubicBezTo>
                  <a:cubicBezTo>
                    <a:pt x="79" y="717"/>
                    <a:pt x="4" y="779"/>
                    <a:pt x="3" y="842"/>
                  </a:cubicBezTo>
                  <a:cubicBezTo>
                    <a:pt x="1" y="894"/>
                    <a:pt x="16" y="924"/>
                    <a:pt x="53" y="961"/>
                  </a:cubicBezTo>
                  <a:cubicBezTo>
                    <a:pt x="133" y="1040"/>
                    <a:pt x="223" y="1112"/>
                    <a:pt x="306" y="1187"/>
                  </a:cubicBezTo>
                  <a:cubicBezTo>
                    <a:pt x="463" y="1325"/>
                    <a:pt x="620" y="1465"/>
                    <a:pt x="776" y="1604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4"/>
                  </a:cubicBezTo>
                  <a:cubicBezTo>
                    <a:pt x="1099" y="1384"/>
                    <a:pt x="1337" y="1164"/>
                    <a:pt x="1576" y="944"/>
                  </a:cubicBezTo>
                  <a:cubicBezTo>
                    <a:pt x="1589" y="939"/>
                    <a:pt x="1600" y="930"/>
                    <a:pt x="1606" y="916"/>
                  </a:cubicBezTo>
                  <a:cubicBezTo>
                    <a:pt x="1608" y="916"/>
                    <a:pt x="1608" y="915"/>
                    <a:pt x="1610" y="915"/>
                  </a:cubicBezTo>
                  <a:cubicBezTo>
                    <a:pt x="1632" y="894"/>
                    <a:pt x="1632" y="868"/>
                    <a:pt x="1621" y="847"/>
                  </a:cubicBezTo>
                  <a:cubicBezTo>
                    <a:pt x="1615" y="713"/>
                    <a:pt x="1427" y="588"/>
                    <a:pt x="1347" y="508"/>
                  </a:cubicBezTo>
                  <a:cubicBezTo>
                    <a:pt x="1179" y="344"/>
                    <a:pt x="1013" y="180"/>
                    <a:pt x="847" y="18"/>
                  </a:cubicBezTo>
                  <a:cubicBezTo>
                    <a:pt x="835" y="5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6"/>
            <p:cNvSpPr/>
            <p:nvPr/>
          </p:nvSpPr>
          <p:spPr>
            <a:xfrm>
              <a:off x="622661" y="2911327"/>
              <a:ext cx="122669" cy="116544"/>
            </a:xfrm>
            <a:custGeom>
              <a:avLst/>
              <a:gdLst/>
              <a:ahLst/>
              <a:cxnLst/>
              <a:rect l="l" t="t" r="r" b="b"/>
              <a:pathLst>
                <a:path w="761" h="723" extrusionOk="0">
                  <a:moveTo>
                    <a:pt x="392" y="184"/>
                  </a:moveTo>
                  <a:cubicBezTo>
                    <a:pt x="397" y="191"/>
                    <a:pt x="403" y="197"/>
                    <a:pt x="408" y="204"/>
                  </a:cubicBezTo>
                  <a:cubicBezTo>
                    <a:pt x="397" y="206"/>
                    <a:pt x="386" y="212"/>
                    <a:pt x="375" y="215"/>
                  </a:cubicBezTo>
                  <a:cubicBezTo>
                    <a:pt x="380" y="204"/>
                    <a:pt x="386" y="195"/>
                    <a:pt x="392" y="184"/>
                  </a:cubicBezTo>
                  <a:close/>
                  <a:moveTo>
                    <a:pt x="492" y="296"/>
                  </a:moveTo>
                  <a:cubicBezTo>
                    <a:pt x="494" y="299"/>
                    <a:pt x="496" y="301"/>
                    <a:pt x="498" y="303"/>
                  </a:cubicBezTo>
                  <a:cubicBezTo>
                    <a:pt x="492" y="305"/>
                    <a:pt x="489" y="305"/>
                    <a:pt x="483" y="307"/>
                  </a:cubicBezTo>
                  <a:cubicBezTo>
                    <a:pt x="487" y="303"/>
                    <a:pt x="489" y="301"/>
                    <a:pt x="492" y="297"/>
                  </a:cubicBezTo>
                  <a:cubicBezTo>
                    <a:pt x="492" y="297"/>
                    <a:pt x="492" y="297"/>
                    <a:pt x="492" y="296"/>
                  </a:cubicBezTo>
                  <a:close/>
                  <a:moveTo>
                    <a:pt x="591" y="406"/>
                  </a:moveTo>
                  <a:lnTo>
                    <a:pt x="600" y="415"/>
                  </a:lnTo>
                  <a:cubicBezTo>
                    <a:pt x="599" y="414"/>
                    <a:pt x="597" y="413"/>
                    <a:pt x="594" y="413"/>
                  </a:cubicBezTo>
                  <a:cubicBezTo>
                    <a:pt x="590" y="413"/>
                    <a:pt x="584" y="415"/>
                    <a:pt x="578" y="420"/>
                  </a:cubicBezTo>
                  <a:cubicBezTo>
                    <a:pt x="582" y="415"/>
                    <a:pt x="587" y="411"/>
                    <a:pt x="591" y="406"/>
                  </a:cubicBezTo>
                  <a:close/>
                  <a:moveTo>
                    <a:pt x="380" y="458"/>
                  </a:moveTo>
                  <a:lnTo>
                    <a:pt x="380" y="458"/>
                  </a:lnTo>
                  <a:cubicBezTo>
                    <a:pt x="373" y="467"/>
                    <a:pt x="367" y="475"/>
                    <a:pt x="360" y="482"/>
                  </a:cubicBezTo>
                  <a:cubicBezTo>
                    <a:pt x="356" y="476"/>
                    <a:pt x="353" y="473"/>
                    <a:pt x="349" y="467"/>
                  </a:cubicBezTo>
                  <a:cubicBezTo>
                    <a:pt x="358" y="463"/>
                    <a:pt x="369" y="461"/>
                    <a:pt x="380" y="458"/>
                  </a:cubicBezTo>
                  <a:close/>
                  <a:moveTo>
                    <a:pt x="393" y="1"/>
                  </a:moveTo>
                  <a:cubicBezTo>
                    <a:pt x="386" y="1"/>
                    <a:pt x="380" y="2"/>
                    <a:pt x="373" y="5"/>
                  </a:cubicBezTo>
                  <a:cubicBezTo>
                    <a:pt x="220" y="59"/>
                    <a:pt x="181" y="236"/>
                    <a:pt x="37" y="297"/>
                  </a:cubicBezTo>
                  <a:cubicBezTo>
                    <a:pt x="0" y="314"/>
                    <a:pt x="2" y="368"/>
                    <a:pt x="26" y="394"/>
                  </a:cubicBezTo>
                  <a:cubicBezTo>
                    <a:pt x="78" y="452"/>
                    <a:pt x="131" y="512"/>
                    <a:pt x="183" y="570"/>
                  </a:cubicBezTo>
                  <a:cubicBezTo>
                    <a:pt x="222" y="614"/>
                    <a:pt x="274" y="700"/>
                    <a:pt x="332" y="717"/>
                  </a:cubicBezTo>
                  <a:cubicBezTo>
                    <a:pt x="346" y="721"/>
                    <a:pt x="360" y="723"/>
                    <a:pt x="373" y="723"/>
                  </a:cubicBezTo>
                  <a:cubicBezTo>
                    <a:pt x="462" y="723"/>
                    <a:pt x="526" y="635"/>
                    <a:pt x="591" y="575"/>
                  </a:cubicBezTo>
                  <a:cubicBezTo>
                    <a:pt x="647" y="525"/>
                    <a:pt x="761" y="448"/>
                    <a:pt x="709" y="357"/>
                  </a:cubicBezTo>
                  <a:cubicBezTo>
                    <a:pt x="647" y="253"/>
                    <a:pt x="537" y="158"/>
                    <a:pt x="449" y="66"/>
                  </a:cubicBezTo>
                  <a:cubicBezTo>
                    <a:pt x="451" y="35"/>
                    <a:pt x="426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6"/>
            <p:cNvSpPr/>
            <p:nvPr/>
          </p:nvSpPr>
          <p:spPr>
            <a:xfrm>
              <a:off x="449538" y="4267295"/>
              <a:ext cx="492934" cy="213906"/>
            </a:xfrm>
            <a:custGeom>
              <a:avLst/>
              <a:gdLst/>
              <a:ahLst/>
              <a:cxnLst/>
              <a:rect l="l" t="t" r="r" b="b"/>
              <a:pathLst>
                <a:path w="3058" h="1327" extrusionOk="0">
                  <a:moveTo>
                    <a:pt x="2799" y="192"/>
                  </a:moveTo>
                  <a:lnTo>
                    <a:pt x="2799" y="192"/>
                  </a:lnTo>
                  <a:cubicBezTo>
                    <a:pt x="2780" y="253"/>
                    <a:pt x="2767" y="313"/>
                    <a:pt x="2760" y="376"/>
                  </a:cubicBezTo>
                  <a:cubicBezTo>
                    <a:pt x="2752" y="330"/>
                    <a:pt x="2743" y="285"/>
                    <a:pt x="2733" y="238"/>
                  </a:cubicBezTo>
                  <a:cubicBezTo>
                    <a:pt x="2754" y="221"/>
                    <a:pt x="2776" y="206"/>
                    <a:pt x="2799" y="192"/>
                  </a:cubicBezTo>
                  <a:close/>
                  <a:moveTo>
                    <a:pt x="133" y="378"/>
                  </a:moveTo>
                  <a:lnTo>
                    <a:pt x="133" y="378"/>
                  </a:lnTo>
                  <a:cubicBezTo>
                    <a:pt x="166" y="387"/>
                    <a:pt x="202" y="406"/>
                    <a:pt x="235" y="423"/>
                  </a:cubicBezTo>
                  <a:cubicBezTo>
                    <a:pt x="203" y="426"/>
                    <a:pt x="170" y="430"/>
                    <a:pt x="138" y="438"/>
                  </a:cubicBezTo>
                  <a:cubicBezTo>
                    <a:pt x="136" y="419"/>
                    <a:pt x="134" y="399"/>
                    <a:pt x="133" y="378"/>
                  </a:cubicBezTo>
                  <a:close/>
                  <a:moveTo>
                    <a:pt x="2625" y="326"/>
                  </a:moveTo>
                  <a:cubicBezTo>
                    <a:pt x="2635" y="374"/>
                    <a:pt x="2644" y="425"/>
                    <a:pt x="2655" y="473"/>
                  </a:cubicBezTo>
                  <a:cubicBezTo>
                    <a:pt x="2635" y="434"/>
                    <a:pt x="2614" y="395"/>
                    <a:pt x="2594" y="354"/>
                  </a:cubicBezTo>
                  <a:cubicBezTo>
                    <a:pt x="2605" y="344"/>
                    <a:pt x="2616" y="335"/>
                    <a:pt x="2625" y="326"/>
                  </a:cubicBezTo>
                  <a:close/>
                  <a:moveTo>
                    <a:pt x="2493" y="453"/>
                  </a:moveTo>
                  <a:cubicBezTo>
                    <a:pt x="2499" y="469"/>
                    <a:pt x="2506" y="486"/>
                    <a:pt x="2513" y="503"/>
                  </a:cubicBezTo>
                  <a:cubicBezTo>
                    <a:pt x="2508" y="499"/>
                    <a:pt x="2502" y="495"/>
                    <a:pt x="2499" y="492"/>
                  </a:cubicBezTo>
                  <a:cubicBezTo>
                    <a:pt x="2487" y="482"/>
                    <a:pt x="2476" y="481"/>
                    <a:pt x="2465" y="481"/>
                  </a:cubicBezTo>
                  <a:cubicBezTo>
                    <a:pt x="2474" y="471"/>
                    <a:pt x="2484" y="462"/>
                    <a:pt x="2493" y="453"/>
                  </a:cubicBezTo>
                  <a:close/>
                  <a:moveTo>
                    <a:pt x="414" y="514"/>
                  </a:moveTo>
                  <a:cubicBezTo>
                    <a:pt x="425" y="520"/>
                    <a:pt x="437" y="527"/>
                    <a:pt x="448" y="533"/>
                  </a:cubicBezTo>
                  <a:cubicBezTo>
                    <a:pt x="405" y="553"/>
                    <a:pt x="360" y="576"/>
                    <a:pt x="317" y="598"/>
                  </a:cubicBezTo>
                  <a:cubicBezTo>
                    <a:pt x="340" y="576"/>
                    <a:pt x="366" y="553"/>
                    <a:pt x="394" y="535"/>
                  </a:cubicBezTo>
                  <a:cubicBezTo>
                    <a:pt x="403" y="529"/>
                    <a:pt x="409" y="522"/>
                    <a:pt x="414" y="514"/>
                  </a:cubicBezTo>
                  <a:close/>
                  <a:moveTo>
                    <a:pt x="2879" y="389"/>
                  </a:moveTo>
                  <a:cubicBezTo>
                    <a:pt x="2883" y="482"/>
                    <a:pt x="2888" y="574"/>
                    <a:pt x="2894" y="665"/>
                  </a:cubicBezTo>
                  <a:cubicBezTo>
                    <a:pt x="2871" y="576"/>
                    <a:pt x="2868" y="482"/>
                    <a:pt x="2879" y="389"/>
                  </a:cubicBezTo>
                  <a:close/>
                  <a:moveTo>
                    <a:pt x="466" y="704"/>
                  </a:moveTo>
                  <a:cubicBezTo>
                    <a:pt x="468" y="704"/>
                    <a:pt x="468" y="706"/>
                    <a:pt x="468" y="708"/>
                  </a:cubicBezTo>
                  <a:cubicBezTo>
                    <a:pt x="466" y="708"/>
                    <a:pt x="464" y="710"/>
                    <a:pt x="461" y="710"/>
                  </a:cubicBezTo>
                  <a:cubicBezTo>
                    <a:pt x="463" y="708"/>
                    <a:pt x="464" y="706"/>
                    <a:pt x="466" y="704"/>
                  </a:cubicBezTo>
                  <a:close/>
                  <a:moveTo>
                    <a:pt x="2308" y="643"/>
                  </a:moveTo>
                  <a:cubicBezTo>
                    <a:pt x="2334" y="661"/>
                    <a:pt x="2359" y="682"/>
                    <a:pt x="2383" y="702"/>
                  </a:cubicBezTo>
                  <a:cubicBezTo>
                    <a:pt x="2387" y="712"/>
                    <a:pt x="2390" y="721"/>
                    <a:pt x="2398" y="730"/>
                  </a:cubicBezTo>
                  <a:cubicBezTo>
                    <a:pt x="2415" y="749"/>
                    <a:pt x="2433" y="758"/>
                    <a:pt x="2454" y="764"/>
                  </a:cubicBezTo>
                  <a:cubicBezTo>
                    <a:pt x="2486" y="792"/>
                    <a:pt x="2515" y="822"/>
                    <a:pt x="2547" y="852"/>
                  </a:cubicBezTo>
                  <a:cubicBezTo>
                    <a:pt x="2463" y="786"/>
                    <a:pt x="2379" y="721"/>
                    <a:pt x="2297" y="654"/>
                  </a:cubicBezTo>
                  <a:cubicBezTo>
                    <a:pt x="2301" y="650"/>
                    <a:pt x="2305" y="646"/>
                    <a:pt x="2308" y="643"/>
                  </a:cubicBezTo>
                  <a:close/>
                  <a:moveTo>
                    <a:pt x="655" y="807"/>
                  </a:moveTo>
                  <a:lnTo>
                    <a:pt x="655" y="807"/>
                  </a:lnTo>
                  <a:cubicBezTo>
                    <a:pt x="601" y="840"/>
                    <a:pt x="547" y="876"/>
                    <a:pt x="494" y="913"/>
                  </a:cubicBezTo>
                  <a:cubicBezTo>
                    <a:pt x="545" y="872"/>
                    <a:pt x="599" y="839"/>
                    <a:pt x="655" y="807"/>
                  </a:cubicBezTo>
                  <a:close/>
                  <a:moveTo>
                    <a:pt x="226" y="1044"/>
                  </a:moveTo>
                  <a:cubicBezTo>
                    <a:pt x="228" y="1044"/>
                    <a:pt x="228" y="1044"/>
                    <a:pt x="230" y="1045"/>
                  </a:cubicBezTo>
                  <a:cubicBezTo>
                    <a:pt x="230" y="1045"/>
                    <a:pt x="228" y="1047"/>
                    <a:pt x="226" y="1049"/>
                  </a:cubicBezTo>
                  <a:lnTo>
                    <a:pt x="226" y="1044"/>
                  </a:lnTo>
                  <a:close/>
                  <a:moveTo>
                    <a:pt x="2894" y="1098"/>
                  </a:moveTo>
                  <a:cubicBezTo>
                    <a:pt x="2903" y="1109"/>
                    <a:pt x="2912" y="1122"/>
                    <a:pt x="2920" y="1135"/>
                  </a:cubicBezTo>
                  <a:cubicBezTo>
                    <a:pt x="2909" y="1129"/>
                    <a:pt x="2898" y="1122"/>
                    <a:pt x="2884" y="1116"/>
                  </a:cubicBezTo>
                  <a:cubicBezTo>
                    <a:pt x="2888" y="1109"/>
                    <a:pt x="2892" y="1103"/>
                    <a:pt x="2894" y="1098"/>
                  </a:cubicBezTo>
                  <a:close/>
                  <a:moveTo>
                    <a:pt x="2915" y="0"/>
                  </a:moveTo>
                  <a:cubicBezTo>
                    <a:pt x="2905" y="0"/>
                    <a:pt x="2895" y="2"/>
                    <a:pt x="2884" y="7"/>
                  </a:cubicBezTo>
                  <a:cubicBezTo>
                    <a:pt x="2743" y="68"/>
                    <a:pt x="2620" y="165"/>
                    <a:pt x="2502" y="274"/>
                  </a:cubicBezTo>
                  <a:cubicBezTo>
                    <a:pt x="2482" y="279"/>
                    <a:pt x="2461" y="296"/>
                    <a:pt x="2456" y="318"/>
                  </a:cubicBezTo>
                  <a:cubicBezTo>
                    <a:pt x="2400" y="372"/>
                    <a:pt x="2348" y="428"/>
                    <a:pt x="2295" y="482"/>
                  </a:cubicBezTo>
                  <a:lnTo>
                    <a:pt x="2292" y="482"/>
                  </a:lnTo>
                  <a:cubicBezTo>
                    <a:pt x="2284" y="480"/>
                    <a:pt x="2277" y="479"/>
                    <a:pt x="2271" y="479"/>
                  </a:cubicBezTo>
                  <a:cubicBezTo>
                    <a:pt x="2231" y="479"/>
                    <a:pt x="2211" y="522"/>
                    <a:pt x="2221" y="559"/>
                  </a:cubicBezTo>
                  <a:cubicBezTo>
                    <a:pt x="2202" y="577"/>
                    <a:pt x="2182" y="598"/>
                    <a:pt x="2163" y="617"/>
                  </a:cubicBezTo>
                  <a:cubicBezTo>
                    <a:pt x="2141" y="637"/>
                    <a:pt x="2137" y="682"/>
                    <a:pt x="2163" y="702"/>
                  </a:cubicBezTo>
                  <a:cubicBezTo>
                    <a:pt x="2314" y="822"/>
                    <a:pt x="2465" y="941"/>
                    <a:pt x="2616" y="1060"/>
                  </a:cubicBezTo>
                  <a:cubicBezTo>
                    <a:pt x="2728" y="1148"/>
                    <a:pt x="2836" y="1252"/>
                    <a:pt x="2978" y="1284"/>
                  </a:cubicBezTo>
                  <a:cubicBezTo>
                    <a:pt x="2983" y="1285"/>
                    <a:pt x="2988" y="1286"/>
                    <a:pt x="2993" y="1286"/>
                  </a:cubicBezTo>
                  <a:cubicBezTo>
                    <a:pt x="3026" y="1286"/>
                    <a:pt x="3057" y="1262"/>
                    <a:pt x="3054" y="1226"/>
                  </a:cubicBezTo>
                  <a:cubicBezTo>
                    <a:pt x="3026" y="850"/>
                    <a:pt x="2998" y="471"/>
                    <a:pt x="2987" y="93"/>
                  </a:cubicBezTo>
                  <a:cubicBezTo>
                    <a:pt x="2987" y="78"/>
                    <a:pt x="2983" y="67"/>
                    <a:pt x="2974" y="57"/>
                  </a:cubicBezTo>
                  <a:cubicBezTo>
                    <a:pt x="2974" y="24"/>
                    <a:pt x="2947" y="0"/>
                    <a:pt x="2915" y="0"/>
                  </a:cubicBezTo>
                  <a:close/>
                  <a:moveTo>
                    <a:pt x="88" y="248"/>
                  </a:moveTo>
                  <a:cubicBezTo>
                    <a:pt x="80" y="248"/>
                    <a:pt x="72" y="248"/>
                    <a:pt x="64" y="249"/>
                  </a:cubicBezTo>
                  <a:cubicBezTo>
                    <a:pt x="34" y="253"/>
                    <a:pt x="0" y="275"/>
                    <a:pt x="4" y="311"/>
                  </a:cubicBezTo>
                  <a:cubicBezTo>
                    <a:pt x="6" y="328"/>
                    <a:pt x="8" y="344"/>
                    <a:pt x="10" y="361"/>
                  </a:cubicBezTo>
                  <a:cubicBezTo>
                    <a:pt x="8" y="369"/>
                    <a:pt x="8" y="376"/>
                    <a:pt x="8" y="385"/>
                  </a:cubicBezTo>
                  <a:cubicBezTo>
                    <a:pt x="11" y="406"/>
                    <a:pt x="15" y="426"/>
                    <a:pt x="17" y="447"/>
                  </a:cubicBezTo>
                  <a:cubicBezTo>
                    <a:pt x="41" y="719"/>
                    <a:pt x="51" y="991"/>
                    <a:pt x="45" y="1265"/>
                  </a:cubicBezTo>
                  <a:cubicBezTo>
                    <a:pt x="44" y="1301"/>
                    <a:pt x="74" y="1326"/>
                    <a:pt x="106" y="1326"/>
                  </a:cubicBezTo>
                  <a:cubicBezTo>
                    <a:pt x="116" y="1326"/>
                    <a:pt x="127" y="1324"/>
                    <a:pt x="136" y="1318"/>
                  </a:cubicBezTo>
                  <a:cubicBezTo>
                    <a:pt x="155" y="1306"/>
                    <a:pt x="170" y="1295"/>
                    <a:pt x="187" y="1282"/>
                  </a:cubicBezTo>
                  <a:cubicBezTo>
                    <a:pt x="203" y="1282"/>
                    <a:pt x="222" y="1277"/>
                    <a:pt x="233" y="1265"/>
                  </a:cubicBezTo>
                  <a:cubicBezTo>
                    <a:pt x="453" y="1079"/>
                    <a:pt x="688" y="919"/>
                    <a:pt x="940" y="779"/>
                  </a:cubicBezTo>
                  <a:cubicBezTo>
                    <a:pt x="981" y="756"/>
                    <a:pt x="977" y="699"/>
                    <a:pt x="940" y="674"/>
                  </a:cubicBezTo>
                  <a:cubicBezTo>
                    <a:pt x="789" y="581"/>
                    <a:pt x="636" y="494"/>
                    <a:pt x="479" y="412"/>
                  </a:cubicBezTo>
                  <a:cubicBezTo>
                    <a:pt x="371" y="355"/>
                    <a:pt x="221" y="248"/>
                    <a:pt x="88" y="2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6"/>
            <p:cNvSpPr/>
            <p:nvPr/>
          </p:nvSpPr>
          <p:spPr>
            <a:xfrm>
              <a:off x="450989" y="4020023"/>
              <a:ext cx="491161" cy="259524"/>
            </a:xfrm>
            <a:custGeom>
              <a:avLst/>
              <a:gdLst/>
              <a:ahLst/>
              <a:cxnLst/>
              <a:rect l="l" t="t" r="r" b="b"/>
              <a:pathLst>
                <a:path w="3047" h="1610" extrusionOk="0">
                  <a:moveTo>
                    <a:pt x="2868" y="0"/>
                  </a:moveTo>
                  <a:cubicBezTo>
                    <a:pt x="2841" y="0"/>
                    <a:pt x="2813" y="10"/>
                    <a:pt x="2788" y="34"/>
                  </a:cubicBezTo>
                  <a:cubicBezTo>
                    <a:pt x="2348" y="465"/>
                    <a:pt x="1912" y="900"/>
                    <a:pt x="1479" y="1336"/>
                  </a:cubicBezTo>
                  <a:cubicBezTo>
                    <a:pt x="1397" y="1271"/>
                    <a:pt x="1330" y="1190"/>
                    <a:pt x="1259" y="1112"/>
                  </a:cubicBezTo>
                  <a:cubicBezTo>
                    <a:pt x="1158" y="1002"/>
                    <a:pt x="1039" y="909"/>
                    <a:pt x="920" y="816"/>
                  </a:cubicBezTo>
                  <a:cubicBezTo>
                    <a:pt x="677" y="627"/>
                    <a:pt x="461" y="420"/>
                    <a:pt x="252" y="193"/>
                  </a:cubicBezTo>
                  <a:cubicBezTo>
                    <a:pt x="228" y="166"/>
                    <a:pt x="199" y="155"/>
                    <a:pt x="172" y="155"/>
                  </a:cubicBezTo>
                  <a:cubicBezTo>
                    <a:pt x="82" y="155"/>
                    <a:pt x="1" y="277"/>
                    <a:pt x="81" y="365"/>
                  </a:cubicBezTo>
                  <a:cubicBezTo>
                    <a:pt x="301" y="601"/>
                    <a:pt x="526" y="816"/>
                    <a:pt x="782" y="1013"/>
                  </a:cubicBezTo>
                  <a:cubicBezTo>
                    <a:pt x="899" y="1105"/>
                    <a:pt x="1013" y="1202"/>
                    <a:pt x="1114" y="1314"/>
                  </a:cubicBezTo>
                  <a:cubicBezTo>
                    <a:pt x="1209" y="1416"/>
                    <a:pt x="1300" y="1517"/>
                    <a:pt x="1421" y="1591"/>
                  </a:cubicBezTo>
                  <a:cubicBezTo>
                    <a:pt x="1443" y="1604"/>
                    <a:pt x="1463" y="1609"/>
                    <a:pt x="1483" y="1609"/>
                  </a:cubicBezTo>
                  <a:cubicBezTo>
                    <a:pt x="1495" y="1609"/>
                    <a:pt x="1507" y="1607"/>
                    <a:pt x="1518" y="1602"/>
                  </a:cubicBezTo>
                  <a:cubicBezTo>
                    <a:pt x="1542" y="1601"/>
                    <a:pt x="1567" y="1589"/>
                    <a:pt x="1589" y="1569"/>
                  </a:cubicBezTo>
                  <a:cubicBezTo>
                    <a:pt x="2042" y="1112"/>
                    <a:pt x="2499" y="657"/>
                    <a:pt x="2959" y="206"/>
                  </a:cubicBezTo>
                  <a:cubicBezTo>
                    <a:pt x="3046" y="122"/>
                    <a:pt x="296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6"/>
            <p:cNvSpPr/>
            <p:nvPr/>
          </p:nvSpPr>
          <p:spPr>
            <a:xfrm>
              <a:off x="437932" y="4119157"/>
              <a:ext cx="513245" cy="269518"/>
            </a:xfrm>
            <a:custGeom>
              <a:avLst/>
              <a:gdLst/>
              <a:ahLst/>
              <a:cxnLst/>
              <a:rect l="l" t="t" r="r" b="b"/>
              <a:pathLst>
                <a:path w="3184" h="1672" extrusionOk="0">
                  <a:moveTo>
                    <a:pt x="3018" y="0"/>
                  </a:moveTo>
                  <a:cubicBezTo>
                    <a:pt x="2991" y="0"/>
                    <a:pt x="2963" y="12"/>
                    <a:pt x="2940" y="42"/>
                  </a:cubicBezTo>
                  <a:cubicBezTo>
                    <a:pt x="2736" y="301"/>
                    <a:pt x="2515" y="544"/>
                    <a:pt x="2278" y="773"/>
                  </a:cubicBezTo>
                  <a:cubicBezTo>
                    <a:pt x="2155" y="892"/>
                    <a:pt x="2024" y="1006"/>
                    <a:pt x="1894" y="1116"/>
                  </a:cubicBezTo>
                  <a:cubicBezTo>
                    <a:pt x="1797" y="1194"/>
                    <a:pt x="1678" y="1265"/>
                    <a:pt x="1603" y="1368"/>
                  </a:cubicBezTo>
                  <a:cubicBezTo>
                    <a:pt x="1152" y="1027"/>
                    <a:pt x="701" y="684"/>
                    <a:pt x="231" y="369"/>
                  </a:cubicBezTo>
                  <a:cubicBezTo>
                    <a:pt x="209" y="354"/>
                    <a:pt x="188" y="348"/>
                    <a:pt x="167" y="348"/>
                  </a:cubicBezTo>
                  <a:cubicBezTo>
                    <a:pt x="67" y="348"/>
                    <a:pt x="0" y="506"/>
                    <a:pt x="108" y="577"/>
                  </a:cubicBezTo>
                  <a:cubicBezTo>
                    <a:pt x="611" y="915"/>
                    <a:pt x="1092" y="1284"/>
                    <a:pt x="1575" y="1648"/>
                  </a:cubicBezTo>
                  <a:cubicBezTo>
                    <a:pt x="1597" y="1664"/>
                    <a:pt x="1620" y="1672"/>
                    <a:pt x="1640" y="1672"/>
                  </a:cubicBezTo>
                  <a:cubicBezTo>
                    <a:pt x="1681" y="1672"/>
                    <a:pt x="1715" y="1643"/>
                    <a:pt x="1733" y="1605"/>
                  </a:cubicBezTo>
                  <a:cubicBezTo>
                    <a:pt x="1748" y="1595"/>
                    <a:pt x="1763" y="1580"/>
                    <a:pt x="1773" y="1558"/>
                  </a:cubicBezTo>
                  <a:cubicBezTo>
                    <a:pt x="1829" y="1431"/>
                    <a:pt x="1993" y="1345"/>
                    <a:pt x="2097" y="1260"/>
                  </a:cubicBezTo>
                  <a:cubicBezTo>
                    <a:pt x="2218" y="1159"/>
                    <a:pt x="2336" y="1053"/>
                    <a:pt x="2449" y="945"/>
                  </a:cubicBezTo>
                  <a:cubicBezTo>
                    <a:pt x="2688" y="717"/>
                    <a:pt x="2908" y="471"/>
                    <a:pt x="3111" y="214"/>
                  </a:cubicBezTo>
                  <a:cubicBezTo>
                    <a:pt x="3183" y="122"/>
                    <a:pt x="3103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6"/>
            <p:cNvSpPr/>
            <p:nvPr/>
          </p:nvSpPr>
          <p:spPr>
            <a:xfrm>
              <a:off x="434386" y="3583024"/>
              <a:ext cx="509860" cy="246145"/>
            </a:xfrm>
            <a:custGeom>
              <a:avLst/>
              <a:gdLst/>
              <a:ahLst/>
              <a:cxnLst/>
              <a:rect l="l" t="t" r="r" b="b"/>
              <a:pathLst>
                <a:path w="3163" h="1527" extrusionOk="0">
                  <a:moveTo>
                    <a:pt x="1615" y="0"/>
                  </a:moveTo>
                  <a:cubicBezTo>
                    <a:pt x="1588" y="0"/>
                    <a:pt x="1561" y="10"/>
                    <a:pt x="1535" y="33"/>
                  </a:cubicBezTo>
                  <a:cubicBezTo>
                    <a:pt x="1084" y="450"/>
                    <a:pt x="605" y="838"/>
                    <a:pt x="104" y="1194"/>
                  </a:cubicBezTo>
                  <a:cubicBezTo>
                    <a:pt x="0" y="1268"/>
                    <a:pt x="65" y="1426"/>
                    <a:pt x="163" y="1426"/>
                  </a:cubicBezTo>
                  <a:cubicBezTo>
                    <a:pt x="183" y="1426"/>
                    <a:pt x="205" y="1419"/>
                    <a:pt x="227" y="1403"/>
                  </a:cubicBezTo>
                  <a:cubicBezTo>
                    <a:pt x="715" y="1056"/>
                    <a:pt x="1183" y="682"/>
                    <a:pt x="1627" y="279"/>
                  </a:cubicBezTo>
                  <a:cubicBezTo>
                    <a:pt x="1834" y="482"/>
                    <a:pt x="2041" y="687"/>
                    <a:pt x="2250" y="892"/>
                  </a:cubicBezTo>
                  <a:cubicBezTo>
                    <a:pt x="2466" y="1105"/>
                    <a:pt x="2673" y="1343"/>
                    <a:pt x="2930" y="1507"/>
                  </a:cubicBezTo>
                  <a:cubicBezTo>
                    <a:pt x="2951" y="1521"/>
                    <a:pt x="2972" y="1527"/>
                    <a:pt x="2992" y="1527"/>
                  </a:cubicBezTo>
                  <a:cubicBezTo>
                    <a:pt x="3095" y="1527"/>
                    <a:pt x="3163" y="1367"/>
                    <a:pt x="3053" y="1297"/>
                  </a:cubicBezTo>
                  <a:cubicBezTo>
                    <a:pt x="2814" y="1146"/>
                    <a:pt x="2621" y="916"/>
                    <a:pt x="2421" y="721"/>
                  </a:cubicBezTo>
                  <a:cubicBezTo>
                    <a:pt x="2194" y="497"/>
                    <a:pt x="1966" y="273"/>
                    <a:pt x="1741" y="49"/>
                  </a:cubicBezTo>
                  <a:cubicBezTo>
                    <a:pt x="1720" y="31"/>
                    <a:pt x="1698" y="20"/>
                    <a:pt x="1675" y="16"/>
                  </a:cubicBezTo>
                  <a:cubicBezTo>
                    <a:pt x="1657" y="6"/>
                    <a:pt x="1637" y="0"/>
                    <a:pt x="1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6"/>
            <p:cNvSpPr/>
            <p:nvPr/>
          </p:nvSpPr>
          <p:spPr>
            <a:xfrm>
              <a:off x="452118" y="3468093"/>
              <a:ext cx="497287" cy="240503"/>
            </a:xfrm>
            <a:custGeom>
              <a:avLst/>
              <a:gdLst/>
              <a:ahLst/>
              <a:cxnLst/>
              <a:rect l="l" t="t" r="r" b="b"/>
              <a:pathLst>
                <a:path w="3085" h="1492" extrusionOk="0">
                  <a:moveTo>
                    <a:pt x="1509" y="0"/>
                  </a:moveTo>
                  <a:cubicBezTo>
                    <a:pt x="1482" y="0"/>
                    <a:pt x="1454" y="12"/>
                    <a:pt x="1431" y="41"/>
                  </a:cubicBezTo>
                  <a:cubicBezTo>
                    <a:pt x="1060" y="496"/>
                    <a:pt x="555" y="835"/>
                    <a:pt x="96" y="1195"/>
                  </a:cubicBezTo>
                  <a:cubicBezTo>
                    <a:pt x="0" y="1272"/>
                    <a:pt x="88" y="1395"/>
                    <a:pt x="188" y="1395"/>
                  </a:cubicBezTo>
                  <a:cubicBezTo>
                    <a:pt x="215" y="1395"/>
                    <a:pt x="242" y="1387"/>
                    <a:pt x="268" y="1367"/>
                  </a:cubicBezTo>
                  <a:cubicBezTo>
                    <a:pt x="708" y="1022"/>
                    <a:pt x="1191" y="694"/>
                    <a:pt x="1558" y="265"/>
                  </a:cubicBezTo>
                  <a:cubicBezTo>
                    <a:pt x="1990" y="651"/>
                    <a:pt x="2414" y="1048"/>
                    <a:pt x="2827" y="1456"/>
                  </a:cubicBezTo>
                  <a:cubicBezTo>
                    <a:pt x="2852" y="1481"/>
                    <a:pt x="2881" y="1491"/>
                    <a:pt x="2908" y="1491"/>
                  </a:cubicBezTo>
                  <a:cubicBezTo>
                    <a:pt x="3001" y="1491"/>
                    <a:pt x="3084" y="1370"/>
                    <a:pt x="2999" y="1285"/>
                  </a:cubicBezTo>
                  <a:cubicBezTo>
                    <a:pt x="2572" y="863"/>
                    <a:pt x="2136" y="455"/>
                    <a:pt x="1688" y="56"/>
                  </a:cubicBezTo>
                  <a:cubicBezTo>
                    <a:pt x="1663" y="34"/>
                    <a:pt x="1635" y="25"/>
                    <a:pt x="1608" y="25"/>
                  </a:cubicBezTo>
                  <a:cubicBezTo>
                    <a:pt x="1599" y="25"/>
                    <a:pt x="1589" y="26"/>
                    <a:pt x="1580" y="28"/>
                  </a:cubicBezTo>
                  <a:cubicBezTo>
                    <a:pt x="1559" y="11"/>
                    <a:pt x="1534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6"/>
            <p:cNvSpPr/>
            <p:nvPr/>
          </p:nvSpPr>
          <p:spPr>
            <a:xfrm>
              <a:off x="473234" y="3702631"/>
              <a:ext cx="450379" cy="449250"/>
            </a:xfrm>
            <a:custGeom>
              <a:avLst/>
              <a:gdLst/>
              <a:ahLst/>
              <a:cxnLst/>
              <a:rect l="l" t="t" r="r" b="b"/>
              <a:pathLst>
                <a:path w="2794" h="2787" extrusionOk="0">
                  <a:moveTo>
                    <a:pt x="1345" y="301"/>
                  </a:moveTo>
                  <a:cubicBezTo>
                    <a:pt x="1356" y="312"/>
                    <a:pt x="1365" y="325"/>
                    <a:pt x="1376" y="337"/>
                  </a:cubicBezTo>
                  <a:cubicBezTo>
                    <a:pt x="1360" y="363"/>
                    <a:pt x="1354" y="394"/>
                    <a:pt x="1365" y="432"/>
                  </a:cubicBezTo>
                  <a:cubicBezTo>
                    <a:pt x="1382" y="490"/>
                    <a:pt x="1401" y="547"/>
                    <a:pt x="1417" y="607"/>
                  </a:cubicBezTo>
                  <a:lnTo>
                    <a:pt x="1294" y="353"/>
                  </a:lnTo>
                  <a:cubicBezTo>
                    <a:pt x="1311" y="335"/>
                    <a:pt x="1328" y="318"/>
                    <a:pt x="1345" y="301"/>
                  </a:cubicBezTo>
                  <a:close/>
                  <a:moveTo>
                    <a:pt x="1086" y="570"/>
                  </a:moveTo>
                  <a:cubicBezTo>
                    <a:pt x="1134" y="773"/>
                    <a:pt x="1188" y="976"/>
                    <a:pt x="1244" y="1178"/>
                  </a:cubicBezTo>
                  <a:cubicBezTo>
                    <a:pt x="1170" y="1002"/>
                    <a:pt x="1089" y="831"/>
                    <a:pt x="991" y="667"/>
                  </a:cubicBezTo>
                  <a:cubicBezTo>
                    <a:pt x="1022" y="635"/>
                    <a:pt x="1054" y="601"/>
                    <a:pt x="1086" y="570"/>
                  </a:cubicBezTo>
                  <a:close/>
                  <a:moveTo>
                    <a:pt x="496" y="1179"/>
                  </a:moveTo>
                  <a:cubicBezTo>
                    <a:pt x="496" y="1189"/>
                    <a:pt x="496" y="1196"/>
                    <a:pt x="496" y="1206"/>
                  </a:cubicBezTo>
                  <a:cubicBezTo>
                    <a:pt x="491" y="1202"/>
                    <a:pt x="485" y="1200"/>
                    <a:pt x="480" y="1196"/>
                  </a:cubicBezTo>
                  <a:lnTo>
                    <a:pt x="496" y="1179"/>
                  </a:lnTo>
                  <a:close/>
                  <a:moveTo>
                    <a:pt x="321" y="1360"/>
                  </a:moveTo>
                  <a:cubicBezTo>
                    <a:pt x="323" y="1362"/>
                    <a:pt x="323" y="1364"/>
                    <a:pt x="323" y="1366"/>
                  </a:cubicBezTo>
                  <a:cubicBezTo>
                    <a:pt x="347" y="1403"/>
                    <a:pt x="372" y="1439"/>
                    <a:pt x="394" y="1476"/>
                  </a:cubicBezTo>
                  <a:cubicBezTo>
                    <a:pt x="364" y="1444"/>
                    <a:pt x="332" y="1412"/>
                    <a:pt x="303" y="1381"/>
                  </a:cubicBezTo>
                  <a:cubicBezTo>
                    <a:pt x="308" y="1373"/>
                    <a:pt x="316" y="1368"/>
                    <a:pt x="321" y="1360"/>
                  </a:cubicBezTo>
                  <a:close/>
                  <a:moveTo>
                    <a:pt x="1932" y="1480"/>
                  </a:moveTo>
                  <a:cubicBezTo>
                    <a:pt x="1977" y="1588"/>
                    <a:pt x="2018" y="1698"/>
                    <a:pt x="2057" y="1808"/>
                  </a:cubicBezTo>
                  <a:cubicBezTo>
                    <a:pt x="2050" y="1815"/>
                    <a:pt x="2042" y="1821"/>
                    <a:pt x="2035" y="1828"/>
                  </a:cubicBezTo>
                  <a:cubicBezTo>
                    <a:pt x="2001" y="1713"/>
                    <a:pt x="1966" y="1595"/>
                    <a:pt x="1932" y="1480"/>
                  </a:cubicBezTo>
                  <a:close/>
                  <a:moveTo>
                    <a:pt x="733" y="1798"/>
                  </a:moveTo>
                  <a:cubicBezTo>
                    <a:pt x="746" y="1823"/>
                    <a:pt x="757" y="1849"/>
                    <a:pt x="771" y="1873"/>
                  </a:cubicBezTo>
                  <a:cubicBezTo>
                    <a:pt x="750" y="1851"/>
                    <a:pt x="730" y="1828"/>
                    <a:pt x="709" y="1808"/>
                  </a:cubicBezTo>
                  <a:cubicBezTo>
                    <a:pt x="718" y="1806"/>
                    <a:pt x="726" y="1802"/>
                    <a:pt x="733" y="1798"/>
                  </a:cubicBezTo>
                  <a:close/>
                  <a:moveTo>
                    <a:pt x="1302" y="2375"/>
                  </a:moveTo>
                  <a:cubicBezTo>
                    <a:pt x="1315" y="2408"/>
                    <a:pt x="1330" y="2440"/>
                    <a:pt x="1345" y="2473"/>
                  </a:cubicBezTo>
                  <a:cubicBezTo>
                    <a:pt x="1339" y="2479"/>
                    <a:pt x="1332" y="2486"/>
                    <a:pt x="1326" y="2492"/>
                  </a:cubicBezTo>
                  <a:cubicBezTo>
                    <a:pt x="1306" y="2468"/>
                    <a:pt x="1283" y="2444"/>
                    <a:pt x="1263" y="2421"/>
                  </a:cubicBezTo>
                  <a:cubicBezTo>
                    <a:pt x="1278" y="2408"/>
                    <a:pt x="1291" y="2393"/>
                    <a:pt x="1302" y="2375"/>
                  </a:cubicBezTo>
                  <a:close/>
                  <a:moveTo>
                    <a:pt x="1351" y="1"/>
                  </a:moveTo>
                  <a:cubicBezTo>
                    <a:pt x="1318" y="1"/>
                    <a:pt x="1285" y="13"/>
                    <a:pt x="1263" y="36"/>
                  </a:cubicBezTo>
                  <a:cubicBezTo>
                    <a:pt x="1104" y="201"/>
                    <a:pt x="946" y="365"/>
                    <a:pt x="785" y="531"/>
                  </a:cubicBezTo>
                  <a:cubicBezTo>
                    <a:pt x="746" y="542"/>
                    <a:pt x="713" y="572"/>
                    <a:pt x="705" y="613"/>
                  </a:cubicBezTo>
                  <a:cubicBezTo>
                    <a:pt x="487" y="840"/>
                    <a:pt x="267" y="1068"/>
                    <a:pt x="47" y="1295"/>
                  </a:cubicBezTo>
                  <a:cubicBezTo>
                    <a:pt x="2" y="1343"/>
                    <a:pt x="1" y="1418"/>
                    <a:pt x="47" y="1467"/>
                  </a:cubicBezTo>
                  <a:cubicBezTo>
                    <a:pt x="457" y="1882"/>
                    <a:pt x="851" y="2309"/>
                    <a:pt x="1231" y="2751"/>
                  </a:cubicBezTo>
                  <a:cubicBezTo>
                    <a:pt x="1252" y="2776"/>
                    <a:pt x="1282" y="2787"/>
                    <a:pt x="1312" y="2787"/>
                  </a:cubicBezTo>
                  <a:cubicBezTo>
                    <a:pt x="1345" y="2787"/>
                    <a:pt x="1379" y="2774"/>
                    <a:pt x="1403" y="2751"/>
                  </a:cubicBezTo>
                  <a:cubicBezTo>
                    <a:pt x="1837" y="2341"/>
                    <a:pt x="2275" y="1933"/>
                    <a:pt x="2715" y="1530"/>
                  </a:cubicBezTo>
                  <a:cubicBezTo>
                    <a:pt x="2732" y="1513"/>
                    <a:pt x="2743" y="1496"/>
                    <a:pt x="2749" y="1478"/>
                  </a:cubicBezTo>
                  <a:cubicBezTo>
                    <a:pt x="2786" y="1435"/>
                    <a:pt x="2793" y="1373"/>
                    <a:pt x="2737" y="1325"/>
                  </a:cubicBezTo>
                  <a:cubicBezTo>
                    <a:pt x="2268" y="931"/>
                    <a:pt x="1833" y="501"/>
                    <a:pt x="1434" y="36"/>
                  </a:cubicBezTo>
                  <a:cubicBezTo>
                    <a:pt x="1413" y="12"/>
                    <a:pt x="138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6"/>
            <p:cNvSpPr/>
            <p:nvPr/>
          </p:nvSpPr>
          <p:spPr>
            <a:xfrm>
              <a:off x="554960" y="3784356"/>
              <a:ext cx="263231" cy="261458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10" y="152"/>
                  </a:moveTo>
                  <a:cubicBezTo>
                    <a:pt x="814" y="156"/>
                    <a:pt x="819" y="160"/>
                    <a:pt x="823" y="163"/>
                  </a:cubicBezTo>
                  <a:cubicBezTo>
                    <a:pt x="815" y="163"/>
                    <a:pt x="806" y="162"/>
                    <a:pt x="799" y="162"/>
                  </a:cubicBezTo>
                  <a:cubicBezTo>
                    <a:pt x="802" y="158"/>
                    <a:pt x="806" y="154"/>
                    <a:pt x="810" y="152"/>
                  </a:cubicBezTo>
                  <a:close/>
                  <a:moveTo>
                    <a:pt x="232" y="723"/>
                  </a:moveTo>
                  <a:cubicBezTo>
                    <a:pt x="236" y="725"/>
                    <a:pt x="239" y="726"/>
                    <a:pt x="245" y="726"/>
                  </a:cubicBezTo>
                  <a:cubicBezTo>
                    <a:pt x="245" y="728"/>
                    <a:pt x="245" y="728"/>
                    <a:pt x="245" y="728"/>
                  </a:cubicBezTo>
                  <a:lnTo>
                    <a:pt x="226" y="728"/>
                  </a:lnTo>
                  <a:cubicBezTo>
                    <a:pt x="228" y="726"/>
                    <a:pt x="230" y="725"/>
                    <a:pt x="232" y="723"/>
                  </a:cubicBezTo>
                  <a:close/>
                  <a:moveTo>
                    <a:pt x="159" y="887"/>
                  </a:moveTo>
                  <a:lnTo>
                    <a:pt x="159" y="887"/>
                  </a:lnTo>
                  <a:cubicBezTo>
                    <a:pt x="209" y="932"/>
                    <a:pt x="258" y="978"/>
                    <a:pt x="308" y="1023"/>
                  </a:cubicBezTo>
                  <a:cubicBezTo>
                    <a:pt x="323" y="1042"/>
                    <a:pt x="340" y="1060"/>
                    <a:pt x="355" y="1077"/>
                  </a:cubicBezTo>
                  <a:cubicBezTo>
                    <a:pt x="280" y="1014"/>
                    <a:pt x="196" y="939"/>
                    <a:pt x="159" y="887"/>
                  </a:cubicBezTo>
                  <a:close/>
                  <a:moveTo>
                    <a:pt x="800" y="495"/>
                  </a:moveTo>
                  <a:cubicBezTo>
                    <a:pt x="819" y="508"/>
                    <a:pt x="838" y="529"/>
                    <a:pt x="856" y="555"/>
                  </a:cubicBezTo>
                  <a:cubicBezTo>
                    <a:pt x="886" y="596"/>
                    <a:pt x="918" y="633"/>
                    <a:pt x="950" y="672"/>
                  </a:cubicBezTo>
                  <a:cubicBezTo>
                    <a:pt x="985" y="717"/>
                    <a:pt x="1030" y="771"/>
                    <a:pt x="1082" y="803"/>
                  </a:cubicBezTo>
                  <a:cubicBezTo>
                    <a:pt x="974" y="900"/>
                    <a:pt x="864" y="997"/>
                    <a:pt x="754" y="1092"/>
                  </a:cubicBezTo>
                  <a:cubicBezTo>
                    <a:pt x="664" y="1014"/>
                    <a:pt x="580" y="928"/>
                    <a:pt x="502" y="836"/>
                  </a:cubicBezTo>
                  <a:cubicBezTo>
                    <a:pt x="597" y="730"/>
                    <a:pt x="690" y="622"/>
                    <a:pt x="786" y="516"/>
                  </a:cubicBezTo>
                  <a:cubicBezTo>
                    <a:pt x="791" y="510"/>
                    <a:pt x="797" y="503"/>
                    <a:pt x="800" y="495"/>
                  </a:cubicBezTo>
                  <a:close/>
                  <a:moveTo>
                    <a:pt x="804" y="1306"/>
                  </a:moveTo>
                  <a:cubicBezTo>
                    <a:pt x="810" y="1306"/>
                    <a:pt x="814" y="1308"/>
                    <a:pt x="819" y="1308"/>
                  </a:cubicBezTo>
                  <a:cubicBezTo>
                    <a:pt x="814" y="1318"/>
                    <a:pt x="806" y="1325"/>
                    <a:pt x="800" y="1334"/>
                  </a:cubicBezTo>
                  <a:cubicBezTo>
                    <a:pt x="795" y="1329"/>
                    <a:pt x="789" y="1325"/>
                    <a:pt x="784" y="1319"/>
                  </a:cubicBezTo>
                  <a:cubicBezTo>
                    <a:pt x="791" y="1316"/>
                    <a:pt x="797" y="1310"/>
                    <a:pt x="804" y="1306"/>
                  </a:cubicBezTo>
                  <a:close/>
                  <a:moveTo>
                    <a:pt x="807" y="0"/>
                  </a:moveTo>
                  <a:cubicBezTo>
                    <a:pt x="780" y="0"/>
                    <a:pt x="754" y="22"/>
                    <a:pt x="746" y="48"/>
                  </a:cubicBezTo>
                  <a:cubicBezTo>
                    <a:pt x="743" y="50"/>
                    <a:pt x="739" y="53"/>
                    <a:pt x="733" y="57"/>
                  </a:cubicBezTo>
                  <a:cubicBezTo>
                    <a:pt x="588" y="191"/>
                    <a:pt x="444" y="331"/>
                    <a:pt x="306" y="475"/>
                  </a:cubicBezTo>
                  <a:cubicBezTo>
                    <a:pt x="241" y="540"/>
                    <a:pt x="180" y="609"/>
                    <a:pt x="116" y="676"/>
                  </a:cubicBezTo>
                  <a:cubicBezTo>
                    <a:pt x="79" y="719"/>
                    <a:pt x="4" y="779"/>
                    <a:pt x="3" y="842"/>
                  </a:cubicBezTo>
                  <a:cubicBezTo>
                    <a:pt x="1" y="896"/>
                    <a:pt x="16" y="926"/>
                    <a:pt x="53" y="961"/>
                  </a:cubicBezTo>
                  <a:cubicBezTo>
                    <a:pt x="133" y="1042"/>
                    <a:pt x="223" y="1112"/>
                    <a:pt x="306" y="1187"/>
                  </a:cubicBezTo>
                  <a:cubicBezTo>
                    <a:pt x="463" y="1327"/>
                    <a:pt x="620" y="1465"/>
                    <a:pt x="776" y="1605"/>
                  </a:cubicBezTo>
                  <a:cubicBezTo>
                    <a:pt x="788" y="1616"/>
                    <a:pt x="803" y="1621"/>
                    <a:pt x="818" y="1621"/>
                  </a:cubicBezTo>
                  <a:cubicBezTo>
                    <a:pt x="834" y="1621"/>
                    <a:pt x="849" y="1616"/>
                    <a:pt x="862" y="1605"/>
                  </a:cubicBezTo>
                  <a:cubicBezTo>
                    <a:pt x="1099" y="1385"/>
                    <a:pt x="1337" y="1165"/>
                    <a:pt x="1576" y="945"/>
                  </a:cubicBezTo>
                  <a:cubicBezTo>
                    <a:pt x="1589" y="941"/>
                    <a:pt x="1600" y="932"/>
                    <a:pt x="1606" y="917"/>
                  </a:cubicBezTo>
                  <a:cubicBezTo>
                    <a:pt x="1608" y="917"/>
                    <a:pt x="1608" y="917"/>
                    <a:pt x="1610" y="915"/>
                  </a:cubicBezTo>
                  <a:cubicBezTo>
                    <a:pt x="1632" y="894"/>
                    <a:pt x="1632" y="868"/>
                    <a:pt x="1621" y="848"/>
                  </a:cubicBezTo>
                  <a:cubicBezTo>
                    <a:pt x="1615" y="713"/>
                    <a:pt x="1427" y="589"/>
                    <a:pt x="1347" y="508"/>
                  </a:cubicBezTo>
                  <a:cubicBezTo>
                    <a:pt x="1179" y="344"/>
                    <a:pt x="1013" y="182"/>
                    <a:pt x="847" y="18"/>
                  </a:cubicBezTo>
                  <a:cubicBezTo>
                    <a:pt x="835" y="6"/>
                    <a:pt x="821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6"/>
            <p:cNvSpPr/>
            <p:nvPr/>
          </p:nvSpPr>
          <p:spPr>
            <a:xfrm>
              <a:off x="622661" y="3857861"/>
              <a:ext cx="122669" cy="116383"/>
            </a:xfrm>
            <a:custGeom>
              <a:avLst/>
              <a:gdLst/>
              <a:ahLst/>
              <a:cxnLst/>
              <a:rect l="l" t="t" r="r" b="b"/>
              <a:pathLst>
                <a:path w="761" h="722" extrusionOk="0">
                  <a:moveTo>
                    <a:pt x="392" y="185"/>
                  </a:moveTo>
                  <a:cubicBezTo>
                    <a:pt x="397" y="190"/>
                    <a:pt x="403" y="196"/>
                    <a:pt x="408" y="203"/>
                  </a:cubicBezTo>
                  <a:cubicBezTo>
                    <a:pt x="397" y="207"/>
                    <a:pt x="386" y="211"/>
                    <a:pt x="375" y="215"/>
                  </a:cubicBezTo>
                  <a:cubicBezTo>
                    <a:pt x="380" y="205"/>
                    <a:pt x="386" y="194"/>
                    <a:pt x="392" y="185"/>
                  </a:cubicBezTo>
                  <a:close/>
                  <a:moveTo>
                    <a:pt x="492" y="297"/>
                  </a:moveTo>
                  <a:cubicBezTo>
                    <a:pt x="494" y="298"/>
                    <a:pt x="496" y="300"/>
                    <a:pt x="498" y="302"/>
                  </a:cubicBezTo>
                  <a:cubicBezTo>
                    <a:pt x="492" y="304"/>
                    <a:pt x="489" y="306"/>
                    <a:pt x="483" y="306"/>
                  </a:cubicBezTo>
                  <a:cubicBezTo>
                    <a:pt x="487" y="304"/>
                    <a:pt x="489" y="300"/>
                    <a:pt x="492" y="297"/>
                  </a:cubicBezTo>
                  <a:close/>
                  <a:moveTo>
                    <a:pt x="591" y="405"/>
                  </a:moveTo>
                  <a:lnTo>
                    <a:pt x="600" y="414"/>
                  </a:lnTo>
                  <a:cubicBezTo>
                    <a:pt x="599" y="413"/>
                    <a:pt x="597" y="412"/>
                    <a:pt x="594" y="412"/>
                  </a:cubicBezTo>
                  <a:cubicBezTo>
                    <a:pt x="590" y="412"/>
                    <a:pt x="584" y="415"/>
                    <a:pt x="578" y="420"/>
                  </a:cubicBezTo>
                  <a:cubicBezTo>
                    <a:pt x="582" y="414"/>
                    <a:pt x="587" y="410"/>
                    <a:pt x="591" y="405"/>
                  </a:cubicBezTo>
                  <a:close/>
                  <a:moveTo>
                    <a:pt x="380" y="459"/>
                  </a:moveTo>
                  <a:cubicBezTo>
                    <a:pt x="373" y="466"/>
                    <a:pt x="367" y="474"/>
                    <a:pt x="360" y="483"/>
                  </a:cubicBezTo>
                  <a:cubicBezTo>
                    <a:pt x="356" y="477"/>
                    <a:pt x="353" y="472"/>
                    <a:pt x="349" y="466"/>
                  </a:cubicBezTo>
                  <a:cubicBezTo>
                    <a:pt x="358" y="463"/>
                    <a:pt x="369" y="461"/>
                    <a:pt x="380" y="459"/>
                  </a:cubicBezTo>
                  <a:close/>
                  <a:moveTo>
                    <a:pt x="392" y="1"/>
                  </a:moveTo>
                  <a:cubicBezTo>
                    <a:pt x="386" y="1"/>
                    <a:pt x="379" y="2"/>
                    <a:pt x="373" y="4"/>
                  </a:cubicBezTo>
                  <a:cubicBezTo>
                    <a:pt x="220" y="60"/>
                    <a:pt x="181" y="235"/>
                    <a:pt x="37" y="298"/>
                  </a:cubicBezTo>
                  <a:cubicBezTo>
                    <a:pt x="0" y="315"/>
                    <a:pt x="2" y="367"/>
                    <a:pt x="26" y="394"/>
                  </a:cubicBezTo>
                  <a:cubicBezTo>
                    <a:pt x="78" y="451"/>
                    <a:pt x="131" y="511"/>
                    <a:pt x="183" y="569"/>
                  </a:cubicBezTo>
                  <a:cubicBezTo>
                    <a:pt x="222" y="614"/>
                    <a:pt x="274" y="699"/>
                    <a:pt x="332" y="716"/>
                  </a:cubicBezTo>
                  <a:cubicBezTo>
                    <a:pt x="346" y="720"/>
                    <a:pt x="360" y="722"/>
                    <a:pt x="373" y="722"/>
                  </a:cubicBezTo>
                  <a:cubicBezTo>
                    <a:pt x="463" y="722"/>
                    <a:pt x="526" y="636"/>
                    <a:pt x="591" y="576"/>
                  </a:cubicBezTo>
                  <a:cubicBezTo>
                    <a:pt x="647" y="524"/>
                    <a:pt x="761" y="448"/>
                    <a:pt x="709" y="358"/>
                  </a:cubicBezTo>
                  <a:cubicBezTo>
                    <a:pt x="647" y="252"/>
                    <a:pt x="537" y="157"/>
                    <a:pt x="449" y="67"/>
                  </a:cubicBezTo>
                  <a:cubicBezTo>
                    <a:pt x="451" y="34"/>
                    <a:pt x="426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8" name="Google Shape;3168;p26"/>
          <p:cNvSpPr/>
          <p:nvPr/>
        </p:nvSpPr>
        <p:spPr>
          <a:xfrm>
            <a:off x="6066084" y="289575"/>
            <a:ext cx="1106481" cy="662975"/>
          </a:xfrm>
          <a:custGeom>
            <a:avLst/>
            <a:gdLst/>
            <a:ahLst/>
            <a:cxnLst/>
            <a:rect l="l" t="t" r="r" b="b"/>
            <a:pathLst>
              <a:path w="4491" h="2691" extrusionOk="0">
                <a:moveTo>
                  <a:pt x="2355" y="0"/>
                </a:moveTo>
                <a:cubicBezTo>
                  <a:pt x="2351" y="0"/>
                  <a:pt x="2347" y="1"/>
                  <a:pt x="2343" y="1"/>
                </a:cubicBezTo>
                <a:cubicBezTo>
                  <a:pt x="2151" y="39"/>
                  <a:pt x="1979" y="238"/>
                  <a:pt x="1841" y="363"/>
                </a:cubicBezTo>
                <a:cubicBezTo>
                  <a:pt x="1627" y="557"/>
                  <a:pt x="1435" y="769"/>
                  <a:pt x="1233" y="975"/>
                </a:cubicBezTo>
                <a:cubicBezTo>
                  <a:pt x="1036" y="1174"/>
                  <a:pt x="817" y="1375"/>
                  <a:pt x="644" y="1597"/>
                </a:cubicBezTo>
                <a:cubicBezTo>
                  <a:pt x="553" y="1713"/>
                  <a:pt x="448" y="1810"/>
                  <a:pt x="351" y="1920"/>
                </a:cubicBezTo>
                <a:cubicBezTo>
                  <a:pt x="267" y="2017"/>
                  <a:pt x="204" y="2125"/>
                  <a:pt x="107" y="2213"/>
                </a:cubicBezTo>
                <a:cubicBezTo>
                  <a:pt x="1" y="2311"/>
                  <a:pt x="72" y="2459"/>
                  <a:pt x="184" y="2503"/>
                </a:cubicBezTo>
                <a:cubicBezTo>
                  <a:pt x="334" y="2565"/>
                  <a:pt x="511" y="2577"/>
                  <a:pt x="686" y="2577"/>
                </a:cubicBezTo>
                <a:cubicBezTo>
                  <a:pt x="798" y="2577"/>
                  <a:pt x="910" y="2572"/>
                  <a:pt x="1013" y="2572"/>
                </a:cubicBezTo>
                <a:cubicBezTo>
                  <a:pt x="1020" y="2572"/>
                  <a:pt x="1027" y="2572"/>
                  <a:pt x="1034" y="2572"/>
                </a:cubicBezTo>
                <a:cubicBezTo>
                  <a:pt x="1103" y="2572"/>
                  <a:pt x="1172" y="2572"/>
                  <a:pt x="1242" y="2572"/>
                </a:cubicBezTo>
                <a:cubicBezTo>
                  <a:pt x="1518" y="2572"/>
                  <a:pt x="1794" y="2575"/>
                  <a:pt x="2070" y="2598"/>
                </a:cubicBezTo>
                <a:cubicBezTo>
                  <a:pt x="2351" y="2622"/>
                  <a:pt x="2626" y="2646"/>
                  <a:pt x="2908" y="2646"/>
                </a:cubicBezTo>
                <a:cubicBezTo>
                  <a:pt x="2937" y="2646"/>
                  <a:pt x="2966" y="2646"/>
                  <a:pt x="2995" y="2645"/>
                </a:cubicBezTo>
                <a:cubicBezTo>
                  <a:pt x="3010" y="2645"/>
                  <a:pt x="3025" y="2645"/>
                  <a:pt x="3040" y="2645"/>
                </a:cubicBezTo>
                <a:cubicBezTo>
                  <a:pt x="3280" y="2645"/>
                  <a:pt x="3516" y="2691"/>
                  <a:pt x="3759" y="2691"/>
                </a:cubicBezTo>
                <a:cubicBezTo>
                  <a:pt x="3800" y="2691"/>
                  <a:pt x="3841" y="2689"/>
                  <a:pt x="3883" y="2686"/>
                </a:cubicBezTo>
                <a:cubicBezTo>
                  <a:pt x="4490" y="2641"/>
                  <a:pt x="4097" y="2006"/>
                  <a:pt x="3853" y="1746"/>
                </a:cubicBezTo>
                <a:cubicBezTo>
                  <a:pt x="3773" y="1663"/>
                  <a:pt x="3664" y="1608"/>
                  <a:pt x="3586" y="1523"/>
                </a:cubicBezTo>
                <a:cubicBezTo>
                  <a:pt x="3504" y="1429"/>
                  <a:pt x="3428" y="1321"/>
                  <a:pt x="3349" y="1224"/>
                </a:cubicBezTo>
                <a:cubicBezTo>
                  <a:pt x="3245" y="1096"/>
                  <a:pt x="3126" y="960"/>
                  <a:pt x="3038" y="820"/>
                </a:cubicBezTo>
                <a:cubicBezTo>
                  <a:pt x="3003" y="760"/>
                  <a:pt x="2898" y="656"/>
                  <a:pt x="2883" y="598"/>
                </a:cubicBezTo>
                <a:cubicBezTo>
                  <a:pt x="2866" y="537"/>
                  <a:pt x="2799" y="479"/>
                  <a:pt x="2731" y="479"/>
                </a:cubicBezTo>
                <a:cubicBezTo>
                  <a:pt x="2717" y="479"/>
                  <a:pt x="2702" y="482"/>
                  <a:pt x="2687" y="488"/>
                </a:cubicBezTo>
                <a:cubicBezTo>
                  <a:pt x="2544" y="548"/>
                  <a:pt x="2477" y="680"/>
                  <a:pt x="2352" y="771"/>
                </a:cubicBezTo>
                <a:cubicBezTo>
                  <a:pt x="2220" y="870"/>
                  <a:pt x="2108" y="982"/>
                  <a:pt x="1983" y="1090"/>
                </a:cubicBezTo>
                <a:cubicBezTo>
                  <a:pt x="1770" y="1278"/>
                  <a:pt x="1431" y="1484"/>
                  <a:pt x="1349" y="1773"/>
                </a:cubicBezTo>
                <a:cubicBezTo>
                  <a:pt x="1332" y="1830"/>
                  <a:pt x="1369" y="1907"/>
                  <a:pt x="1433" y="1920"/>
                </a:cubicBezTo>
                <a:cubicBezTo>
                  <a:pt x="1690" y="1972"/>
                  <a:pt x="1958" y="1946"/>
                  <a:pt x="2220" y="1993"/>
                </a:cubicBezTo>
                <a:cubicBezTo>
                  <a:pt x="2293" y="2006"/>
                  <a:pt x="2365" y="2011"/>
                  <a:pt x="2435" y="2011"/>
                </a:cubicBezTo>
                <a:cubicBezTo>
                  <a:pt x="2601" y="2011"/>
                  <a:pt x="2761" y="1984"/>
                  <a:pt x="2932" y="1978"/>
                </a:cubicBezTo>
                <a:cubicBezTo>
                  <a:pt x="3034" y="1974"/>
                  <a:pt x="3107" y="1862"/>
                  <a:pt x="3051" y="1771"/>
                </a:cubicBezTo>
                <a:cubicBezTo>
                  <a:pt x="3004" y="1694"/>
                  <a:pt x="2956" y="1629"/>
                  <a:pt x="2887" y="1571"/>
                </a:cubicBezTo>
                <a:cubicBezTo>
                  <a:pt x="2825" y="1521"/>
                  <a:pt x="2687" y="1472"/>
                  <a:pt x="2660" y="1394"/>
                </a:cubicBezTo>
                <a:cubicBezTo>
                  <a:pt x="2637" y="1329"/>
                  <a:pt x="2581" y="1300"/>
                  <a:pt x="2527" y="1300"/>
                </a:cubicBezTo>
                <a:cubicBezTo>
                  <a:pt x="2444" y="1300"/>
                  <a:pt x="2363" y="1366"/>
                  <a:pt x="2397" y="1467"/>
                </a:cubicBezTo>
                <a:cubicBezTo>
                  <a:pt x="2440" y="1588"/>
                  <a:pt x="2531" y="1653"/>
                  <a:pt x="2622" y="1720"/>
                </a:cubicBezTo>
                <a:cubicBezTo>
                  <a:pt x="2562" y="1724"/>
                  <a:pt x="2501" y="1727"/>
                  <a:pt x="2441" y="1727"/>
                </a:cubicBezTo>
                <a:cubicBezTo>
                  <a:pt x="2353" y="1727"/>
                  <a:pt x="2264" y="1721"/>
                  <a:pt x="2171" y="1704"/>
                </a:cubicBezTo>
                <a:cubicBezTo>
                  <a:pt x="2084" y="1688"/>
                  <a:pt x="1999" y="1684"/>
                  <a:pt x="1913" y="1684"/>
                </a:cubicBezTo>
                <a:cubicBezTo>
                  <a:pt x="1828" y="1684"/>
                  <a:pt x="1742" y="1688"/>
                  <a:pt x="1656" y="1689"/>
                </a:cubicBezTo>
                <a:cubicBezTo>
                  <a:pt x="1785" y="1521"/>
                  <a:pt x="2031" y="1368"/>
                  <a:pt x="2158" y="1265"/>
                </a:cubicBezTo>
                <a:cubicBezTo>
                  <a:pt x="2257" y="1183"/>
                  <a:pt x="2346" y="1092"/>
                  <a:pt x="2453" y="1019"/>
                </a:cubicBezTo>
                <a:cubicBezTo>
                  <a:pt x="2499" y="989"/>
                  <a:pt x="2577" y="917"/>
                  <a:pt x="2650" y="863"/>
                </a:cubicBezTo>
                <a:cubicBezTo>
                  <a:pt x="2676" y="904"/>
                  <a:pt x="2710" y="945"/>
                  <a:pt x="2742" y="993"/>
                </a:cubicBezTo>
                <a:cubicBezTo>
                  <a:pt x="2868" y="1178"/>
                  <a:pt x="3012" y="1357"/>
                  <a:pt x="3155" y="1528"/>
                </a:cubicBezTo>
                <a:cubicBezTo>
                  <a:pt x="3275" y="1674"/>
                  <a:pt x="3375" y="1793"/>
                  <a:pt x="3519" y="1914"/>
                </a:cubicBezTo>
                <a:cubicBezTo>
                  <a:pt x="3612" y="1994"/>
                  <a:pt x="3787" y="2185"/>
                  <a:pt x="3843" y="2347"/>
                </a:cubicBezTo>
                <a:cubicBezTo>
                  <a:pt x="3828" y="2348"/>
                  <a:pt x="3810" y="2348"/>
                  <a:pt x="3791" y="2348"/>
                </a:cubicBezTo>
                <a:cubicBezTo>
                  <a:pt x="3675" y="2348"/>
                  <a:pt x="3515" y="2331"/>
                  <a:pt x="3476" y="2328"/>
                </a:cubicBezTo>
                <a:cubicBezTo>
                  <a:pt x="3340" y="2319"/>
                  <a:pt x="3210" y="2283"/>
                  <a:pt x="3072" y="2282"/>
                </a:cubicBezTo>
                <a:cubicBezTo>
                  <a:pt x="2783" y="2274"/>
                  <a:pt x="2503" y="2255"/>
                  <a:pt x="2214" y="2246"/>
                </a:cubicBezTo>
                <a:cubicBezTo>
                  <a:pt x="1882" y="2233"/>
                  <a:pt x="1554" y="2216"/>
                  <a:pt x="1220" y="2216"/>
                </a:cubicBezTo>
                <a:cubicBezTo>
                  <a:pt x="1084" y="2216"/>
                  <a:pt x="947" y="2222"/>
                  <a:pt x="811" y="2222"/>
                </a:cubicBezTo>
                <a:cubicBezTo>
                  <a:pt x="794" y="2222"/>
                  <a:pt x="777" y="2222"/>
                  <a:pt x="760" y="2222"/>
                </a:cubicBezTo>
                <a:cubicBezTo>
                  <a:pt x="706" y="2222"/>
                  <a:pt x="642" y="2220"/>
                  <a:pt x="575" y="2218"/>
                </a:cubicBezTo>
                <a:cubicBezTo>
                  <a:pt x="657" y="2117"/>
                  <a:pt x="737" y="2013"/>
                  <a:pt x="814" y="1916"/>
                </a:cubicBezTo>
                <a:cubicBezTo>
                  <a:pt x="987" y="1696"/>
                  <a:pt x="1179" y="1497"/>
                  <a:pt x="1356" y="1280"/>
                </a:cubicBezTo>
                <a:cubicBezTo>
                  <a:pt x="1509" y="1092"/>
                  <a:pt x="1664" y="900"/>
                  <a:pt x="1830" y="725"/>
                </a:cubicBezTo>
                <a:cubicBezTo>
                  <a:pt x="1936" y="615"/>
                  <a:pt x="2041" y="503"/>
                  <a:pt x="2139" y="385"/>
                </a:cubicBezTo>
                <a:cubicBezTo>
                  <a:pt x="2216" y="294"/>
                  <a:pt x="2288" y="171"/>
                  <a:pt x="2384" y="98"/>
                </a:cubicBezTo>
                <a:cubicBezTo>
                  <a:pt x="2427" y="65"/>
                  <a:pt x="2407" y="0"/>
                  <a:pt x="23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9" name="Google Shape;3169;p26"/>
          <p:cNvSpPr/>
          <p:nvPr/>
        </p:nvSpPr>
        <p:spPr>
          <a:xfrm>
            <a:off x="7784639" y="2263438"/>
            <a:ext cx="469750" cy="409498"/>
          </a:xfrm>
          <a:custGeom>
            <a:avLst/>
            <a:gdLst/>
            <a:ahLst/>
            <a:cxnLst/>
            <a:rect l="l" t="t" r="r" b="b"/>
            <a:pathLst>
              <a:path w="3656" h="3187" extrusionOk="0">
                <a:moveTo>
                  <a:pt x="2966" y="0"/>
                </a:moveTo>
                <a:cubicBezTo>
                  <a:pt x="2905" y="0"/>
                  <a:pt x="2841" y="17"/>
                  <a:pt x="2776" y="57"/>
                </a:cubicBezTo>
                <a:cubicBezTo>
                  <a:pt x="2382" y="294"/>
                  <a:pt x="2015" y="564"/>
                  <a:pt x="1674" y="863"/>
                </a:cubicBezTo>
                <a:cubicBezTo>
                  <a:pt x="1398" y="669"/>
                  <a:pt x="1113" y="484"/>
                  <a:pt x="816" y="316"/>
                </a:cubicBezTo>
                <a:cubicBezTo>
                  <a:pt x="753" y="280"/>
                  <a:pt x="690" y="264"/>
                  <a:pt x="631" y="264"/>
                </a:cubicBezTo>
                <a:cubicBezTo>
                  <a:pt x="301" y="264"/>
                  <a:pt x="85" y="759"/>
                  <a:pt x="440" y="962"/>
                </a:cubicBezTo>
                <a:cubicBezTo>
                  <a:pt x="678" y="1096"/>
                  <a:pt x="908" y="1241"/>
                  <a:pt x="1130" y="1392"/>
                </a:cubicBezTo>
                <a:cubicBezTo>
                  <a:pt x="775" y="1771"/>
                  <a:pt x="455" y="2185"/>
                  <a:pt x="177" y="2634"/>
                </a:cubicBezTo>
                <a:cubicBezTo>
                  <a:pt x="1" y="2919"/>
                  <a:pt x="259" y="3187"/>
                  <a:pt x="518" y="3187"/>
                </a:cubicBezTo>
                <a:cubicBezTo>
                  <a:pt x="631" y="3187"/>
                  <a:pt x="745" y="3135"/>
                  <a:pt x="822" y="3011"/>
                </a:cubicBezTo>
                <a:cubicBezTo>
                  <a:pt x="1087" y="2584"/>
                  <a:pt x="1392" y="2194"/>
                  <a:pt x="1734" y="1838"/>
                </a:cubicBezTo>
                <a:cubicBezTo>
                  <a:pt x="2142" y="2166"/>
                  <a:pt x="2524" y="2528"/>
                  <a:pt x="2880" y="2921"/>
                </a:cubicBezTo>
                <a:cubicBezTo>
                  <a:pt x="2956" y="3005"/>
                  <a:pt x="3043" y="3040"/>
                  <a:pt x="3128" y="3040"/>
                </a:cubicBezTo>
                <a:cubicBezTo>
                  <a:pt x="3405" y="3040"/>
                  <a:pt x="3655" y="2666"/>
                  <a:pt x="3410" y="2393"/>
                </a:cubicBezTo>
                <a:cubicBezTo>
                  <a:pt x="3059" y="2008"/>
                  <a:pt x="2683" y="1651"/>
                  <a:pt x="2284" y="1325"/>
                </a:cubicBezTo>
                <a:cubicBezTo>
                  <a:pt x="2556" y="1098"/>
                  <a:pt x="2845" y="889"/>
                  <a:pt x="3152" y="701"/>
                </a:cubicBezTo>
                <a:cubicBezTo>
                  <a:pt x="3499" y="492"/>
                  <a:pt x="3287" y="0"/>
                  <a:pt x="2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0" name="Google Shape;3170;p26"/>
          <p:cNvGrpSpPr/>
          <p:nvPr/>
        </p:nvGrpSpPr>
        <p:grpSpPr>
          <a:xfrm>
            <a:off x="560552" y="250085"/>
            <a:ext cx="545252" cy="581086"/>
            <a:chOff x="3911458" y="-419250"/>
            <a:chExt cx="747842" cy="797100"/>
          </a:xfrm>
        </p:grpSpPr>
        <p:sp>
          <p:nvSpPr>
            <p:cNvPr id="3171" name="Google Shape;3171;p26"/>
            <p:cNvSpPr/>
            <p:nvPr/>
          </p:nvSpPr>
          <p:spPr>
            <a:xfrm>
              <a:off x="4028189" y="-419250"/>
              <a:ext cx="501560" cy="266299"/>
            </a:xfrm>
            <a:custGeom>
              <a:avLst/>
              <a:gdLst/>
              <a:ahLst/>
              <a:cxnLst/>
              <a:rect l="l" t="t" r="r" b="b"/>
              <a:pathLst>
                <a:path w="2230" h="1184" extrusionOk="0">
                  <a:moveTo>
                    <a:pt x="1324" y="163"/>
                  </a:moveTo>
                  <a:cubicBezTo>
                    <a:pt x="1361" y="165"/>
                    <a:pt x="1398" y="171"/>
                    <a:pt x="1434" y="175"/>
                  </a:cubicBezTo>
                  <a:cubicBezTo>
                    <a:pt x="1408" y="193"/>
                    <a:pt x="1378" y="212"/>
                    <a:pt x="1359" y="227"/>
                  </a:cubicBezTo>
                  <a:cubicBezTo>
                    <a:pt x="1354" y="203"/>
                    <a:pt x="1342" y="180"/>
                    <a:pt x="1324" y="163"/>
                  </a:cubicBezTo>
                  <a:close/>
                  <a:moveTo>
                    <a:pt x="871" y="725"/>
                  </a:moveTo>
                  <a:lnTo>
                    <a:pt x="871" y="725"/>
                  </a:lnTo>
                  <a:cubicBezTo>
                    <a:pt x="906" y="728"/>
                    <a:pt x="943" y="732"/>
                    <a:pt x="979" y="738"/>
                  </a:cubicBezTo>
                  <a:cubicBezTo>
                    <a:pt x="953" y="756"/>
                    <a:pt x="923" y="775"/>
                    <a:pt x="904" y="788"/>
                  </a:cubicBezTo>
                  <a:cubicBezTo>
                    <a:pt x="901" y="764"/>
                    <a:pt x="887" y="741"/>
                    <a:pt x="871" y="725"/>
                  </a:cubicBezTo>
                  <a:close/>
                  <a:moveTo>
                    <a:pt x="1905" y="725"/>
                  </a:moveTo>
                  <a:lnTo>
                    <a:pt x="1905" y="725"/>
                  </a:lnTo>
                  <a:cubicBezTo>
                    <a:pt x="1943" y="728"/>
                    <a:pt x="1978" y="732"/>
                    <a:pt x="2015" y="738"/>
                  </a:cubicBezTo>
                  <a:cubicBezTo>
                    <a:pt x="1987" y="756"/>
                    <a:pt x="1958" y="775"/>
                    <a:pt x="1939" y="788"/>
                  </a:cubicBezTo>
                  <a:cubicBezTo>
                    <a:pt x="1935" y="764"/>
                    <a:pt x="1922" y="741"/>
                    <a:pt x="1905" y="725"/>
                  </a:cubicBezTo>
                  <a:close/>
                  <a:moveTo>
                    <a:pt x="643" y="0"/>
                  </a:moveTo>
                  <a:cubicBezTo>
                    <a:pt x="586" y="0"/>
                    <a:pt x="532" y="12"/>
                    <a:pt x="503" y="57"/>
                  </a:cubicBezTo>
                  <a:cubicBezTo>
                    <a:pt x="455" y="139"/>
                    <a:pt x="543" y="214"/>
                    <a:pt x="591" y="266"/>
                  </a:cubicBezTo>
                  <a:cubicBezTo>
                    <a:pt x="684" y="361"/>
                    <a:pt x="774" y="430"/>
                    <a:pt x="880" y="505"/>
                  </a:cubicBezTo>
                  <a:cubicBezTo>
                    <a:pt x="919" y="534"/>
                    <a:pt x="962" y="572"/>
                    <a:pt x="1009" y="596"/>
                  </a:cubicBezTo>
                  <a:cubicBezTo>
                    <a:pt x="958" y="589"/>
                    <a:pt x="910" y="583"/>
                    <a:pt x="860" y="577"/>
                  </a:cubicBezTo>
                  <a:cubicBezTo>
                    <a:pt x="837" y="572"/>
                    <a:pt x="813" y="572"/>
                    <a:pt x="789" y="572"/>
                  </a:cubicBezTo>
                  <a:cubicBezTo>
                    <a:pt x="738" y="568"/>
                    <a:pt x="688" y="565"/>
                    <a:pt x="639" y="565"/>
                  </a:cubicBezTo>
                  <a:cubicBezTo>
                    <a:pt x="580" y="565"/>
                    <a:pt x="521" y="568"/>
                    <a:pt x="462" y="575"/>
                  </a:cubicBezTo>
                  <a:cubicBezTo>
                    <a:pt x="440" y="576"/>
                    <a:pt x="418" y="577"/>
                    <a:pt x="396" y="577"/>
                  </a:cubicBezTo>
                  <a:cubicBezTo>
                    <a:pt x="374" y="577"/>
                    <a:pt x="352" y="576"/>
                    <a:pt x="330" y="575"/>
                  </a:cubicBezTo>
                  <a:cubicBezTo>
                    <a:pt x="292" y="573"/>
                    <a:pt x="238" y="563"/>
                    <a:pt x="186" y="563"/>
                  </a:cubicBezTo>
                  <a:cubicBezTo>
                    <a:pt x="131" y="563"/>
                    <a:pt x="78" y="575"/>
                    <a:pt x="50" y="620"/>
                  </a:cubicBezTo>
                  <a:cubicBezTo>
                    <a:pt x="0" y="702"/>
                    <a:pt x="88" y="777"/>
                    <a:pt x="138" y="827"/>
                  </a:cubicBezTo>
                  <a:cubicBezTo>
                    <a:pt x="229" y="924"/>
                    <a:pt x="319" y="991"/>
                    <a:pt x="425" y="1068"/>
                  </a:cubicBezTo>
                  <a:cubicBezTo>
                    <a:pt x="489" y="1114"/>
                    <a:pt x="557" y="1184"/>
                    <a:pt x="641" y="1184"/>
                  </a:cubicBezTo>
                  <a:cubicBezTo>
                    <a:pt x="653" y="1184"/>
                    <a:pt x="665" y="1183"/>
                    <a:pt x="677" y="1180"/>
                  </a:cubicBezTo>
                  <a:cubicBezTo>
                    <a:pt x="787" y="1153"/>
                    <a:pt x="878" y="999"/>
                    <a:pt x="958" y="928"/>
                  </a:cubicBezTo>
                  <a:cubicBezTo>
                    <a:pt x="1009" y="883"/>
                    <a:pt x="1085" y="844"/>
                    <a:pt x="1135" y="792"/>
                  </a:cubicBezTo>
                  <a:cubicBezTo>
                    <a:pt x="1148" y="805"/>
                    <a:pt x="1162" y="816"/>
                    <a:pt x="1173" y="827"/>
                  </a:cubicBezTo>
                  <a:cubicBezTo>
                    <a:pt x="1264" y="924"/>
                    <a:pt x="1354" y="991"/>
                    <a:pt x="1460" y="1068"/>
                  </a:cubicBezTo>
                  <a:cubicBezTo>
                    <a:pt x="1524" y="1114"/>
                    <a:pt x="1592" y="1184"/>
                    <a:pt x="1676" y="1184"/>
                  </a:cubicBezTo>
                  <a:cubicBezTo>
                    <a:pt x="1687" y="1184"/>
                    <a:pt x="1699" y="1183"/>
                    <a:pt x="1712" y="1180"/>
                  </a:cubicBezTo>
                  <a:cubicBezTo>
                    <a:pt x="1822" y="1153"/>
                    <a:pt x="1913" y="999"/>
                    <a:pt x="1993" y="928"/>
                  </a:cubicBezTo>
                  <a:cubicBezTo>
                    <a:pt x="2066" y="863"/>
                    <a:pt x="2196" y="809"/>
                    <a:pt x="2221" y="706"/>
                  </a:cubicBezTo>
                  <a:cubicBezTo>
                    <a:pt x="2230" y="672"/>
                    <a:pt x="2209" y="626"/>
                    <a:pt x="2172" y="618"/>
                  </a:cubicBezTo>
                  <a:cubicBezTo>
                    <a:pt x="2081" y="602"/>
                    <a:pt x="1987" y="587"/>
                    <a:pt x="1896" y="577"/>
                  </a:cubicBezTo>
                  <a:cubicBezTo>
                    <a:pt x="1872" y="572"/>
                    <a:pt x="1848" y="572"/>
                    <a:pt x="1823" y="572"/>
                  </a:cubicBezTo>
                  <a:cubicBezTo>
                    <a:pt x="1773" y="568"/>
                    <a:pt x="1723" y="565"/>
                    <a:pt x="1673" y="565"/>
                  </a:cubicBezTo>
                  <a:cubicBezTo>
                    <a:pt x="1614" y="565"/>
                    <a:pt x="1556" y="568"/>
                    <a:pt x="1497" y="575"/>
                  </a:cubicBezTo>
                  <a:cubicBezTo>
                    <a:pt x="1475" y="576"/>
                    <a:pt x="1453" y="577"/>
                    <a:pt x="1431" y="577"/>
                  </a:cubicBezTo>
                  <a:cubicBezTo>
                    <a:pt x="1409" y="577"/>
                    <a:pt x="1387" y="576"/>
                    <a:pt x="1365" y="575"/>
                  </a:cubicBezTo>
                  <a:cubicBezTo>
                    <a:pt x="1327" y="572"/>
                    <a:pt x="1277" y="564"/>
                    <a:pt x="1229" y="562"/>
                  </a:cubicBezTo>
                  <a:cubicBezTo>
                    <a:pt x="1296" y="505"/>
                    <a:pt x="1357" y="415"/>
                    <a:pt x="1413" y="365"/>
                  </a:cubicBezTo>
                  <a:cubicBezTo>
                    <a:pt x="1486" y="300"/>
                    <a:pt x="1615" y="247"/>
                    <a:pt x="1641" y="145"/>
                  </a:cubicBezTo>
                  <a:cubicBezTo>
                    <a:pt x="1650" y="109"/>
                    <a:pt x="1630" y="65"/>
                    <a:pt x="1590" y="57"/>
                  </a:cubicBezTo>
                  <a:cubicBezTo>
                    <a:pt x="1499" y="39"/>
                    <a:pt x="1408" y="25"/>
                    <a:pt x="1314" y="14"/>
                  </a:cubicBezTo>
                  <a:cubicBezTo>
                    <a:pt x="1292" y="11"/>
                    <a:pt x="1268" y="9"/>
                    <a:pt x="1242" y="9"/>
                  </a:cubicBezTo>
                  <a:cubicBezTo>
                    <a:pt x="1193" y="5"/>
                    <a:pt x="1145" y="4"/>
                    <a:pt x="1096" y="4"/>
                  </a:cubicBezTo>
                  <a:cubicBezTo>
                    <a:pt x="1036" y="4"/>
                    <a:pt x="976" y="6"/>
                    <a:pt x="915" y="12"/>
                  </a:cubicBezTo>
                  <a:cubicBezTo>
                    <a:pt x="894" y="13"/>
                    <a:pt x="873" y="14"/>
                    <a:pt x="851" y="14"/>
                  </a:cubicBezTo>
                  <a:cubicBezTo>
                    <a:pt x="829" y="14"/>
                    <a:pt x="807" y="13"/>
                    <a:pt x="785" y="12"/>
                  </a:cubicBezTo>
                  <a:cubicBezTo>
                    <a:pt x="747" y="10"/>
                    <a:pt x="694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6"/>
            <p:cNvSpPr/>
            <p:nvPr/>
          </p:nvSpPr>
          <p:spPr>
            <a:xfrm>
              <a:off x="3911458" y="-153175"/>
              <a:ext cx="747842" cy="264725"/>
            </a:xfrm>
            <a:custGeom>
              <a:avLst/>
              <a:gdLst/>
              <a:ahLst/>
              <a:cxnLst/>
              <a:rect l="l" t="t" r="r" b="b"/>
              <a:pathLst>
                <a:path w="3325" h="1177" extrusionOk="0">
                  <a:moveTo>
                    <a:pt x="871" y="163"/>
                  </a:moveTo>
                  <a:lnTo>
                    <a:pt x="871" y="163"/>
                  </a:lnTo>
                  <a:cubicBezTo>
                    <a:pt x="909" y="166"/>
                    <a:pt x="944" y="170"/>
                    <a:pt x="981" y="176"/>
                  </a:cubicBezTo>
                  <a:cubicBezTo>
                    <a:pt x="953" y="194"/>
                    <a:pt x="925" y="213"/>
                    <a:pt x="905" y="226"/>
                  </a:cubicBezTo>
                  <a:cubicBezTo>
                    <a:pt x="901" y="202"/>
                    <a:pt x="888" y="179"/>
                    <a:pt x="871" y="163"/>
                  </a:cubicBezTo>
                  <a:close/>
                  <a:moveTo>
                    <a:pt x="1906" y="163"/>
                  </a:moveTo>
                  <a:cubicBezTo>
                    <a:pt x="1943" y="166"/>
                    <a:pt x="1981" y="170"/>
                    <a:pt x="2016" y="176"/>
                  </a:cubicBezTo>
                  <a:cubicBezTo>
                    <a:pt x="1988" y="194"/>
                    <a:pt x="1960" y="213"/>
                    <a:pt x="1940" y="226"/>
                  </a:cubicBezTo>
                  <a:cubicBezTo>
                    <a:pt x="1936" y="202"/>
                    <a:pt x="1925" y="179"/>
                    <a:pt x="1906" y="163"/>
                  </a:cubicBezTo>
                  <a:close/>
                  <a:moveTo>
                    <a:pt x="3001" y="163"/>
                  </a:moveTo>
                  <a:cubicBezTo>
                    <a:pt x="3038" y="166"/>
                    <a:pt x="3073" y="170"/>
                    <a:pt x="3111" y="176"/>
                  </a:cubicBezTo>
                  <a:cubicBezTo>
                    <a:pt x="3083" y="194"/>
                    <a:pt x="3055" y="213"/>
                    <a:pt x="3034" y="226"/>
                  </a:cubicBezTo>
                  <a:cubicBezTo>
                    <a:pt x="3030" y="202"/>
                    <a:pt x="3019" y="179"/>
                    <a:pt x="3001" y="163"/>
                  </a:cubicBezTo>
                  <a:close/>
                  <a:moveTo>
                    <a:pt x="2201" y="192"/>
                  </a:moveTo>
                  <a:cubicBezTo>
                    <a:pt x="2221" y="220"/>
                    <a:pt x="2247" y="245"/>
                    <a:pt x="2268" y="265"/>
                  </a:cubicBezTo>
                  <a:cubicBezTo>
                    <a:pt x="2361" y="362"/>
                    <a:pt x="2449" y="429"/>
                    <a:pt x="2555" y="506"/>
                  </a:cubicBezTo>
                  <a:cubicBezTo>
                    <a:pt x="2581" y="522"/>
                    <a:pt x="2605" y="545"/>
                    <a:pt x="2633" y="565"/>
                  </a:cubicBezTo>
                  <a:cubicBezTo>
                    <a:pt x="2531" y="599"/>
                    <a:pt x="2443" y="744"/>
                    <a:pt x="2367" y="811"/>
                  </a:cubicBezTo>
                  <a:cubicBezTo>
                    <a:pt x="2316" y="856"/>
                    <a:pt x="2240" y="895"/>
                    <a:pt x="2188" y="949"/>
                  </a:cubicBezTo>
                  <a:cubicBezTo>
                    <a:pt x="2176" y="936"/>
                    <a:pt x="2163" y="923"/>
                    <a:pt x="2152" y="912"/>
                  </a:cubicBezTo>
                  <a:cubicBezTo>
                    <a:pt x="2061" y="817"/>
                    <a:pt x="1971" y="748"/>
                    <a:pt x="1865" y="672"/>
                  </a:cubicBezTo>
                  <a:cubicBezTo>
                    <a:pt x="1833" y="649"/>
                    <a:pt x="1800" y="619"/>
                    <a:pt x="1763" y="597"/>
                  </a:cubicBezTo>
                  <a:cubicBezTo>
                    <a:pt x="1852" y="545"/>
                    <a:pt x="1927" y="425"/>
                    <a:pt x="1996" y="366"/>
                  </a:cubicBezTo>
                  <a:cubicBezTo>
                    <a:pt x="2055" y="312"/>
                    <a:pt x="2154" y="265"/>
                    <a:pt x="2201" y="192"/>
                  </a:cubicBezTo>
                  <a:close/>
                  <a:moveTo>
                    <a:pt x="1138" y="230"/>
                  </a:moveTo>
                  <a:cubicBezTo>
                    <a:pt x="1151" y="243"/>
                    <a:pt x="1162" y="254"/>
                    <a:pt x="1173" y="265"/>
                  </a:cubicBezTo>
                  <a:cubicBezTo>
                    <a:pt x="1267" y="362"/>
                    <a:pt x="1354" y="429"/>
                    <a:pt x="1461" y="506"/>
                  </a:cubicBezTo>
                  <a:cubicBezTo>
                    <a:pt x="1494" y="528"/>
                    <a:pt x="1526" y="558"/>
                    <a:pt x="1563" y="580"/>
                  </a:cubicBezTo>
                  <a:cubicBezTo>
                    <a:pt x="1475" y="632"/>
                    <a:pt x="1399" y="752"/>
                    <a:pt x="1332" y="811"/>
                  </a:cubicBezTo>
                  <a:cubicBezTo>
                    <a:pt x="1270" y="865"/>
                    <a:pt x="1172" y="912"/>
                    <a:pt x="1125" y="985"/>
                  </a:cubicBezTo>
                  <a:cubicBezTo>
                    <a:pt x="1104" y="957"/>
                    <a:pt x="1078" y="933"/>
                    <a:pt x="1058" y="912"/>
                  </a:cubicBezTo>
                  <a:cubicBezTo>
                    <a:pt x="966" y="817"/>
                    <a:pt x="877" y="748"/>
                    <a:pt x="771" y="672"/>
                  </a:cubicBezTo>
                  <a:cubicBezTo>
                    <a:pt x="746" y="655"/>
                    <a:pt x="720" y="632"/>
                    <a:pt x="692" y="614"/>
                  </a:cubicBezTo>
                  <a:cubicBezTo>
                    <a:pt x="797" y="578"/>
                    <a:pt x="883" y="435"/>
                    <a:pt x="959" y="366"/>
                  </a:cubicBezTo>
                  <a:cubicBezTo>
                    <a:pt x="1009" y="321"/>
                    <a:pt x="1086" y="282"/>
                    <a:pt x="1138" y="230"/>
                  </a:cubicBezTo>
                  <a:close/>
                  <a:moveTo>
                    <a:pt x="292" y="951"/>
                  </a:moveTo>
                  <a:cubicBezTo>
                    <a:pt x="295" y="975"/>
                    <a:pt x="308" y="998"/>
                    <a:pt x="325" y="1015"/>
                  </a:cubicBezTo>
                  <a:cubicBezTo>
                    <a:pt x="288" y="1011"/>
                    <a:pt x="252" y="1007"/>
                    <a:pt x="215" y="1002"/>
                  </a:cubicBezTo>
                  <a:cubicBezTo>
                    <a:pt x="243" y="983"/>
                    <a:pt x="271" y="966"/>
                    <a:pt x="292" y="951"/>
                  </a:cubicBezTo>
                  <a:close/>
                  <a:moveTo>
                    <a:pt x="1386" y="951"/>
                  </a:moveTo>
                  <a:cubicBezTo>
                    <a:pt x="1390" y="975"/>
                    <a:pt x="1403" y="998"/>
                    <a:pt x="1420" y="1015"/>
                  </a:cubicBezTo>
                  <a:cubicBezTo>
                    <a:pt x="1382" y="1011"/>
                    <a:pt x="1347" y="1007"/>
                    <a:pt x="1310" y="1002"/>
                  </a:cubicBezTo>
                  <a:cubicBezTo>
                    <a:pt x="1337" y="983"/>
                    <a:pt x="1365" y="966"/>
                    <a:pt x="1386" y="951"/>
                  </a:cubicBezTo>
                  <a:close/>
                  <a:moveTo>
                    <a:pt x="2421" y="951"/>
                  </a:moveTo>
                  <a:cubicBezTo>
                    <a:pt x="2424" y="975"/>
                    <a:pt x="2438" y="998"/>
                    <a:pt x="2454" y="1015"/>
                  </a:cubicBezTo>
                  <a:cubicBezTo>
                    <a:pt x="2417" y="1011"/>
                    <a:pt x="2382" y="1007"/>
                    <a:pt x="2344" y="1002"/>
                  </a:cubicBezTo>
                  <a:cubicBezTo>
                    <a:pt x="2372" y="983"/>
                    <a:pt x="2402" y="966"/>
                    <a:pt x="2421" y="951"/>
                  </a:cubicBezTo>
                  <a:close/>
                  <a:moveTo>
                    <a:pt x="187" y="1"/>
                  </a:moveTo>
                  <a:cubicBezTo>
                    <a:pt x="131" y="1"/>
                    <a:pt x="78" y="12"/>
                    <a:pt x="51" y="58"/>
                  </a:cubicBezTo>
                  <a:cubicBezTo>
                    <a:pt x="1" y="140"/>
                    <a:pt x="88" y="213"/>
                    <a:pt x="139" y="265"/>
                  </a:cubicBezTo>
                  <a:cubicBezTo>
                    <a:pt x="230" y="362"/>
                    <a:pt x="320" y="429"/>
                    <a:pt x="426" y="506"/>
                  </a:cubicBezTo>
                  <a:cubicBezTo>
                    <a:pt x="452" y="522"/>
                    <a:pt x="476" y="545"/>
                    <a:pt x="504" y="565"/>
                  </a:cubicBezTo>
                  <a:cubicBezTo>
                    <a:pt x="400" y="599"/>
                    <a:pt x="314" y="744"/>
                    <a:pt x="237" y="811"/>
                  </a:cubicBezTo>
                  <a:cubicBezTo>
                    <a:pt x="163" y="877"/>
                    <a:pt x="34" y="931"/>
                    <a:pt x="8" y="1033"/>
                  </a:cubicBezTo>
                  <a:cubicBezTo>
                    <a:pt x="1" y="1069"/>
                    <a:pt x="19" y="1113"/>
                    <a:pt x="59" y="1121"/>
                  </a:cubicBezTo>
                  <a:cubicBezTo>
                    <a:pt x="150" y="1138"/>
                    <a:pt x="243" y="1153"/>
                    <a:pt x="334" y="1162"/>
                  </a:cubicBezTo>
                  <a:cubicBezTo>
                    <a:pt x="359" y="1167"/>
                    <a:pt x="383" y="1169"/>
                    <a:pt x="407" y="1169"/>
                  </a:cubicBezTo>
                  <a:cubicBezTo>
                    <a:pt x="456" y="1173"/>
                    <a:pt x="505" y="1175"/>
                    <a:pt x="554" y="1175"/>
                  </a:cubicBezTo>
                  <a:cubicBezTo>
                    <a:pt x="614" y="1175"/>
                    <a:pt x="674" y="1172"/>
                    <a:pt x="733" y="1166"/>
                  </a:cubicBezTo>
                  <a:cubicBezTo>
                    <a:pt x="759" y="1165"/>
                    <a:pt x="784" y="1163"/>
                    <a:pt x="810" y="1163"/>
                  </a:cubicBezTo>
                  <a:cubicBezTo>
                    <a:pt x="828" y="1163"/>
                    <a:pt x="847" y="1164"/>
                    <a:pt x="866" y="1166"/>
                  </a:cubicBezTo>
                  <a:cubicBezTo>
                    <a:pt x="904" y="1167"/>
                    <a:pt x="957" y="1177"/>
                    <a:pt x="1008" y="1177"/>
                  </a:cubicBezTo>
                  <a:cubicBezTo>
                    <a:pt x="1064" y="1177"/>
                    <a:pt x="1118" y="1165"/>
                    <a:pt x="1145" y="1119"/>
                  </a:cubicBezTo>
                  <a:cubicBezTo>
                    <a:pt x="1149" y="1119"/>
                    <a:pt x="1151" y="1121"/>
                    <a:pt x="1153" y="1121"/>
                  </a:cubicBezTo>
                  <a:cubicBezTo>
                    <a:pt x="1244" y="1138"/>
                    <a:pt x="1336" y="1153"/>
                    <a:pt x="1429" y="1162"/>
                  </a:cubicBezTo>
                  <a:cubicBezTo>
                    <a:pt x="1453" y="1167"/>
                    <a:pt x="1477" y="1169"/>
                    <a:pt x="1502" y="1169"/>
                  </a:cubicBezTo>
                  <a:cubicBezTo>
                    <a:pt x="1550" y="1173"/>
                    <a:pt x="1599" y="1175"/>
                    <a:pt x="1648" y="1175"/>
                  </a:cubicBezTo>
                  <a:cubicBezTo>
                    <a:pt x="1708" y="1175"/>
                    <a:pt x="1768" y="1172"/>
                    <a:pt x="1828" y="1166"/>
                  </a:cubicBezTo>
                  <a:cubicBezTo>
                    <a:pt x="1853" y="1165"/>
                    <a:pt x="1878" y="1163"/>
                    <a:pt x="1904" y="1163"/>
                  </a:cubicBezTo>
                  <a:cubicBezTo>
                    <a:pt x="1922" y="1163"/>
                    <a:pt x="1941" y="1164"/>
                    <a:pt x="1960" y="1166"/>
                  </a:cubicBezTo>
                  <a:cubicBezTo>
                    <a:pt x="1998" y="1167"/>
                    <a:pt x="2050" y="1176"/>
                    <a:pt x="2100" y="1176"/>
                  </a:cubicBezTo>
                  <a:cubicBezTo>
                    <a:pt x="2153" y="1176"/>
                    <a:pt x="2204" y="1167"/>
                    <a:pt x="2232" y="1128"/>
                  </a:cubicBezTo>
                  <a:cubicBezTo>
                    <a:pt x="2309" y="1143"/>
                    <a:pt x="2387" y="1154"/>
                    <a:pt x="2464" y="1162"/>
                  </a:cubicBezTo>
                  <a:cubicBezTo>
                    <a:pt x="2488" y="1167"/>
                    <a:pt x="2512" y="1169"/>
                    <a:pt x="2536" y="1169"/>
                  </a:cubicBezTo>
                  <a:cubicBezTo>
                    <a:pt x="2586" y="1173"/>
                    <a:pt x="2635" y="1175"/>
                    <a:pt x="2684" y="1175"/>
                  </a:cubicBezTo>
                  <a:cubicBezTo>
                    <a:pt x="2744" y="1175"/>
                    <a:pt x="2803" y="1172"/>
                    <a:pt x="2863" y="1166"/>
                  </a:cubicBezTo>
                  <a:cubicBezTo>
                    <a:pt x="2888" y="1165"/>
                    <a:pt x="2914" y="1163"/>
                    <a:pt x="2939" y="1163"/>
                  </a:cubicBezTo>
                  <a:cubicBezTo>
                    <a:pt x="2957" y="1163"/>
                    <a:pt x="2976" y="1164"/>
                    <a:pt x="2995" y="1166"/>
                  </a:cubicBezTo>
                  <a:cubicBezTo>
                    <a:pt x="3033" y="1167"/>
                    <a:pt x="3086" y="1177"/>
                    <a:pt x="3137" y="1177"/>
                  </a:cubicBezTo>
                  <a:cubicBezTo>
                    <a:pt x="3193" y="1177"/>
                    <a:pt x="3247" y="1165"/>
                    <a:pt x="3275" y="1119"/>
                  </a:cubicBezTo>
                  <a:cubicBezTo>
                    <a:pt x="3325" y="1039"/>
                    <a:pt x="3237" y="964"/>
                    <a:pt x="3187" y="912"/>
                  </a:cubicBezTo>
                  <a:cubicBezTo>
                    <a:pt x="3096" y="817"/>
                    <a:pt x="3006" y="748"/>
                    <a:pt x="2900" y="672"/>
                  </a:cubicBezTo>
                  <a:cubicBezTo>
                    <a:pt x="2876" y="655"/>
                    <a:pt x="2850" y="632"/>
                    <a:pt x="2822" y="614"/>
                  </a:cubicBezTo>
                  <a:cubicBezTo>
                    <a:pt x="2926" y="578"/>
                    <a:pt x="3012" y="435"/>
                    <a:pt x="3088" y="366"/>
                  </a:cubicBezTo>
                  <a:cubicBezTo>
                    <a:pt x="3163" y="300"/>
                    <a:pt x="3291" y="246"/>
                    <a:pt x="3318" y="144"/>
                  </a:cubicBezTo>
                  <a:cubicBezTo>
                    <a:pt x="3325" y="110"/>
                    <a:pt x="3306" y="64"/>
                    <a:pt x="3267" y="56"/>
                  </a:cubicBezTo>
                  <a:cubicBezTo>
                    <a:pt x="3176" y="39"/>
                    <a:pt x="3084" y="25"/>
                    <a:pt x="2991" y="15"/>
                  </a:cubicBezTo>
                  <a:cubicBezTo>
                    <a:pt x="2967" y="10"/>
                    <a:pt x="2943" y="10"/>
                    <a:pt x="2919" y="10"/>
                  </a:cubicBezTo>
                  <a:cubicBezTo>
                    <a:pt x="2869" y="5"/>
                    <a:pt x="2819" y="3"/>
                    <a:pt x="2769" y="3"/>
                  </a:cubicBezTo>
                  <a:cubicBezTo>
                    <a:pt x="2710" y="3"/>
                    <a:pt x="2651" y="6"/>
                    <a:pt x="2592" y="13"/>
                  </a:cubicBezTo>
                  <a:cubicBezTo>
                    <a:pt x="2571" y="14"/>
                    <a:pt x="2549" y="15"/>
                    <a:pt x="2527" y="15"/>
                  </a:cubicBezTo>
                  <a:cubicBezTo>
                    <a:pt x="2505" y="15"/>
                    <a:pt x="2482" y="14"/>
                    <a:pt x="2460" y="13"/>
                  </a:cubicBezTo>
                  <a:cubicBezTo>
                    <a:pt x="2421" y="11"/>
                    <a:pt x="2368" y="1"/>
                    <a:pt x="2317" y="1"/>
                  </a:cubicBezTo>
                  <a:cubicBezTo>
                    <a:pt x="2261" y="1"/>
                    <a:pt x="2208" y="12"/>
                    <a:pt x="2180" y="58"/>
                  </a:cubicBezTo>
                  <a:cubicBezTo>
                    <a:pt x="2180" y="58"/>
                    <a:pt x="2180" y="58"/>
                    <a:pt x="2180" y="60"/>
                  </a:cubicBezTo>
                  <a:cubicBezTo>
                    <a:pt x="2178" y="58"/>
                    <a:pt x="2175" y="58"/>
                    <a:pt x="2173" y="56"/>
                  </a:cubicBezTo>
                  <a:cubicBezTo>
                    <a:pt x="2081" y="39"/>
                    <a:pt x="1990" y="25"/>
                    <a:pt x="1897" y="15"/>
                  </a:cubicBezTo>
                  <a:cubicBezTo>
                    <a:pt x="1874" y="10"/>
                    <a:pt x="1848" y="10"/>
                    <a:pt x="1824" y="10"/>
                  </a:cubicBezTo>
                  <a:cubicBezTo>
                    <a:pt x="1775" y="5"/>
                    <a:pt x="1725" y="3"/>
                    <a:pt x="1675" y="3"/>
                  </a:cubicBezTo>
                  <a:cubicBezTo>
                    <a:pt x="1616" y="3"/>
                    <a:pt x="1556" y="6"/>
                    <a:pt x="1498" y="13"/>
                  </a:cubicBezTo>
                  <a:cubicBezTo>
                    <a:pt x="1476" y="14"/>
                    <a:pt x="1454" y="15"/>
                    <a:pt x="1432" y="15"/>
                  </a:cubicBezTo>
                  <a:cubicBezTo>
                    <a:pt x="1410" y="15"/>
                    <a:pt x="1388" y="14"/>
                    <a:pt x="1365" y="13"/>
                  </a:cubicBezTo>
                  <a:cubicBezTo>
                    <a:pt x="1328" y="11"/>
                    <a:pt x="1275" y="1"/>
                    <a:pt x="1224" y="1"/>
                  </a:cubicBezTo>
                  <a:cubicBezTo>
                    <a:pt x="1172" y="1"/>
                    <a:pt x="1122" y="11"/>
                    <a:pt x="1093" y="49"/>
                  </a:cubicBezTo>
                  <a:cubicBezTo>
                    <a:pt x="1017" y="36"/>
                    <a:pt x="939" y="23"/>
                    <a:pt x="862" y="15"/>
                  </a:cubicBezTo>
                  <a:cubicBezTo>
                    <a:pt x="838" y="10"/>
                    <a:pt x="814" y="10"/>
                    <a:pt x="789" y="10"/>
                  </a:cubicBezTo>
                  <a:cubicBezTo>
                    <a:pt x="740" y="5"/>
                    <a:pt x="690" y="3"/>
                    <a:pt x="640" y="3"/>
                  </a:cubicBezTo>
                  <a:cubicBezTo>
                    <a:pt x="581" y="3"/>
                    <a:pt x="522" y="6"/>
                    <a:pt x="463" y="13"/>
                  </a:cubicBezTo>
                  <a:cubicBezTo>
                    <a:pt x="442" y="14"/>
                    <a:pt x="420" y="15"/>
                    <a:pt x="398" y="15"/>
                  </a:cubicBezTo>
                  <a:cubicBezTo>
                    <a:pt x="375" y="15"/>
                    <a:pt x="353" y="14"/>
                    <a:pt x="331" y="13"/>
                  </a:cubicBezTo>
                  <a:cubicBezTo>
                    <a:pt x="292" y="11"/>
                    <a:pt x="238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6"/>
            <p:cNvSpPr/>
            <p:nvPr/>
          </p:nvSpPr>
          <p:spPr>
            <a:xfrm>
              <a:off x="4041009" y="111325"/>
              <a:ext cx="501785" cy="266524"/>
            </a:xfrm>
            <a:custGeom>
              <a:avLst/>
              <a:gdLst/>
              <a:ahLst/>
              <a:cxnLst/>
              <a:rect l="l" t="t" r="r" b="b"/>
              <a:pathLst>
                <a:path w="2231" h="1185" extrusionOk="0">
                  <a:moveTo>
                    <a:pt x="292" y="396"/>
                  </a:moveTo>
                  <a:cubicBezTo>
                    <a:pt x="295" y="420"/>
                    <a:pt x="308" y="443"/>
                    <a:pt x="325" y="459"/>
                  </a:cubicBezTo>
                  <a:cubicBezTo>
                    <a:pt x="290" y="456"/>
                    <a:pt x="253" y="452"/>
                    <a:pt x="217" y="446"/>
                  </a:cubicBezTo>
                  <a:cubicBezTo>
                    <a:pt x="243" y="428"/>
                    <a:pt x="273" y="411"/>
                    <a:pt x="292" y="396"/>
                  </a:cubicBezTo>
                  <a:close/>
                  <a:moveTo>
                    <a:pt x="1326" y="396"/>
                  </a:moveTo>
                  <a:cubicBezTo>
                    <a:pt x="1332" y="420"/>
                    <a:pt x="1343" y="443"/>
                    <a:pt x="1362" y="459"/>
                  </a:cubicBezTo>
                  <a:cubicBezTo>
                    <a:pt x="1325" y="456"/>
                    <a:pt x="1287" y="452"/>
                    <a:pt x="1252" y="446"/>
                  </a:cubicBezTo>
                  <a:cubicBezTo>
                    <a:pt x="1278" y="428"/>
                    <a:pt x="1308" y="411"/>
                    <a:pt x="1326" y="396"/>
                  </a:cubicBezTo>
                  <a:close/>
                  <a:moveTo>
                    <a:pt x="873" y="959"/>
                  </a:moveTo>
                  <a:cubicBezTo>
                    <a:pt x="877" y="983"/>
                    <a:pt x="888" y="1006"/>
                    <a:pt x="907" y="1023"/>
                  </a:cubicBezTo>
                  <a:cubicBezTo>
                    <a:pt x="870" y="1019"/>
                    <a:pt x="832" y="1015"/>
                    <a:pt x="797" y="1009"/>
                  </a:cubicBezTo>
                  <a:cubicBezTo>
                    <a:pt x="825" y="991"/>
                    <a:pt x="853" y="972"/>
                    <a:pt x="873" y="959"/>
                  </a:cubicBezTo>
                  <a:close/>
                  <a:moveTo>
                    <a:pt x="553" y="1"/>
                  </a:moveTo>
                  <a:cubicBezTo>
                    <a:pt x="542" y="1"/>
                    <a:pt x="531" y="2"/>
                    <a:pt x="519" y="5"/>
                  </a:cubicBezTo>
                  <a:cubicBezTo>
                    <a:pt x="409" y="31"/>
                    <a:pt x="318" y="185"/>
                    <a:pt x="238" y="256"/>
                  </a:cubicBezTo>
                  <a:cubicBezTo>
                    <a:pt x="165" y="321"/>
                    <a:pt x="34" y="376"/>
                    <a:pt x="10" y="478"/>
                  </a:cubicBezTo>
                  <a:cubicBezTo>
                    <a:pt x="1" y="514"/>
                    <a:pt x="21" y="558"/>
                    <a:pt x="60" y="566"/>
                  </a:cubicBezTo>
                  <a:cubicBezTo>
                    <a:pt x="150" y="582"/>
                    <a:pt x="243" y="597"/>
                    <a:pt x="335" y="607"/>
                  </a:cubicBezTo>
                  <a:cubicBezTo>
                    <a:pt x="359" y="612"/>
                    <a:pt x="383" y="614"/>
                    <a:pt x="407" y="614"/>
                  </a:cubicBezTo>
                  <a:cubicBezTo>
                    <a:pt x="457" y="618"/>
                    <a:pt x="506" y="619"/>
                    <a:pt x="555" y="619"/>
                  </a:cubicBezTo>
                  <a:cubicBezTo>
                    <a:pt x="614" y="619"/>
                    <a:pt x="674" y="617"/>
                    <a:pt x="734" y="610"/>
                  </a:cubicBezTo>
                  <a:cubicBezTo>
                    <a:pt x="759" y="609"/>
                    <a:pt x="785" y="608"/>
                    <a:pt x="810" y="608"/>
                  </a:cubicBezTo>
                  <a:cubicBezTo>
                    <a:pt x="828" y="608"/>
                    <a:pt x="847" y="609"/>
                    <a:pt x="866" y="610"/>
                  </a:cubicBezTo>
                  <a:cubicBezTo>
                    <a:pt x="903" y="612"/>
                    <a:pt x="954" y="622"/>
                    <a:pt x="1004" y="622"/>
                  </a:cubicBezTo>
                  <a:cubicBezTo>
                    <a:pt x="935" y="679"/>
                    <a:pt x="873" y="769"/>
                    <a:pt x="817" y="819"/>
                  </a:cubicBezTo>
                  <a:cubicBezTo>
                    <a:pt x="745" y="885"/>
                    <a:pt x="616" y="937"/>
                    <a:pt x="590" y="1039"/>
                  </a:cubicBezTo>
                  <a:cubicBezTo>
                    <a:pt x="581" y="1075"/>
                    <a:pt x="601" y="1121"/>
                    <a:pt x="640" y="1129"/>
                  </a:cubicBezTo>
                  <a:cubicBezTo>
                    <a:pt x="732" y="1146"/>
                    <a:pt x="823" y="1160"/>
                    <a:pt x="916" y="1170"/>
                  </a:cubicBezTo>
                  <a:cubicBezTo>
                    <a:pt x="939" y="1174"/>
                    <a:pt x="965" y="1175"/>
                    <a:pt x="989" y="1175"/>
                  </a:cubicBezTo>
                  <a:cubicBezTo>
                    <a:pt x="1038" y="1180"/>
                    <a:pt x="1088" y="1182"/>
                    <a:pt x="1138" y="1182"/>
                  </a:cubicBezTo>
                  <a:cubicBezTo>
                    <a:pt x="1197" y="1182"/>
                    <a:pt x="1257" y="1179"/>
                    <a:pt x="1315" y="1172"/>
                  </a:cubicBezTo>
                  <a:cubicBezTo>
                    <a:pt x="1337" y="1171"/>
                    <a:pt x="1359" y="1170"/>
                    <a:pt x="1381" y="1170"/>
                  </a:cubicBezTo>
                  <a:cubicBezTo>
                    <a:pt x="1403" y="1170"/>
                    <a:pt x="1425" y="1171"/>
                    <a:pt x="1448" y="1172"/>
                  </a:cubicBezTo>
                  <a:cubicBezTo>
                    <a:pt x="1486" y="1174"/>
                    <a:pt x="1539" y="1184"/>
                    <a:pt x="1591" y="1184"/>
                  </a:cubicBezTo>
                  <a:cubicBezTo>
                    <a:pt x="1646" y="1184"/>
                    <a:pt x="1699" y="1173"/>
                    <a:pt x="1727" y="1127"/>
                  </a:cubicBezTo>
                  <a:cubicBezTo>
                    <a:pt x="1776" y="1045"/>
                    <a:pt x="1690" y="970"/>
                    <a:pt x="1640" y="918"/>
                  </a:cubicBezTo>
                  <a:cubicBezTo>
                    <a:pt x="1546" y="823"/>
                    <a:pt x="1457" y="756"/>
                    <a:pt x="1351" y="679"/>
                  </a:cubicBezTo>
                  <a:cubicBezTo>
                    <a:pt x="1312" y="651"/>
                    <a:pt x="1270" y="612"/>
                    <a:pt x="1224" y="588"/>
                  </a:cubicBezTo>
                  <a:lnTo>
                    <a:pt x="1224" y="588"/>
                  </a:lnTo>
                  <a:cubicBezTo>
                    <a:pt x="1272" y="596"/>
                    <a:pt x="1321" y="603"/>
                    <a:pt x="1371" y="607"/>
                  </a:cubicBezTo>
                  <a:cubicBezTo>
                    <a:pt x="1394" y="612"/>
                    <a:pt x="1418" y="614"/>
                    <a:pt x="1444" y="614"/>
                  </a:cubicBezTo>
                  <a:cubicBezTo>
                    <a:pt x="1492" y="618"/>
                    <a:pt x="1541" y="619"/>
                    <a:pt x="1590" y="619"/>
                  </a:cubicBezTo>
                  <a:cubicBezTo>
                    <a:pt x="1650" y="619"/>
                    <a:pt x="1710" y="617"/>
                    <a:pt x="1770" y="610"/>
                  </a:cubicBezTo>
                  <a:cubicBezTo>
                    <a:pt x="1795" y="609"/>
                    <a:pt x="1820" y="608"/>
                    <a:pt x="1845" y="608"/>
                  </a:cubicBezTo>
                  <a:cubicBezTo>
                    <a:pt x="1863" y="608"/>
                    <a:pt x="1882" y="609"/>
                    <a:pt x="1901" y="610"/>
                  </a:cubicBezTo>
                  <a:cubicBezTo>
                    <a:pt x="1939" y="612"/>
                    <a:pt x="1992" y="622"/>
                    <a:pt x="2043" y="622"/>
                  </a:cubicBezTo>
                  <a:cubicBezTo>
                    <a:pt x="2099" y="622"/>
                    <a:pt x="2154" y="610"/>
                    <a:pt x="2182" y="564"/>
                  </a:cubicBezTo>
                  <a:cubicBezTo>
                    <a:pt x="2231" y="484"/>
                    <a:pt x="2143" y="409"/>
                    <a:pt x="2095" y="357"/>
                  </a:cubicBezTo>
                  <a:cubicBezTo>
                    <a:pt x="2001" y="262"/>
                    <a:pt x="1912" y="193"/>
                    <a:pt x="1806" y="116"/>
                  </a:cubicBezTo>
                  <a:cubicBezTo>
                    <a:pt x="1743" y="72"/>
                    <a:pt x="1673" y="1"/>
                    <a:pt x="1587" y="1"/>
                  </a:cubicBezTo>
                  <a:cubicBezTo>
                    <a:pt x="1577" y="1"/>
                    <a:pt x="1565" y="2"/>
                    <a:pt x="1554" y="5"/>
                  </a:cubicBezTo>
                  <a:cubicBezTo>
                    <a:pt x="1444" y="31"/>
                    <a:pt x="1354" y="185"/>
                    <a:pt x="1272" y="256"/>
                  </a:cubicBezTo>
                  <a:cubicBezTo>
                    <a:pt x="1222" y="301"/>
                    <a:pt x="1146" y="340"/>
                    <a:pt x="1095" y="394"/>
                  </a:cubicBezTo>
                  <a:cubicBezTo>
                    <a:pt x="1082" y="381"/>
                    <a:pt x="1069" y="368"/>
                    <a:pt x="1058" y="357"/>
                  </a:cubicBezTo>
                  <a:cubicBezTo>
                    <a:pt x="967" y="262"/>
                    <a:pt x="877" y="193"/>
                    <a:pt x="771" y="116"/>
                  </a:cubicBezTo>
                  <a:cubicBezTo>
                    <a:pt x="706" y="72"/>
                    <a:pt x="638" y="1"/>
                    <a:pt x="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DA92E0B9-BD63-3A81-F487-37FBBD320E41}"/>
              </a:ext>
            </a:extLst>
          </p:cNvPr>
          <p:cNvSpPr txBox="1"/>
          <p:nvPr/>
        </p:nvSpPr>
        <p:spPr>
          <a:xfrm>
            <a:off x="6182550" y="429718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任教老師：黃奕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78;p27">
            <a:extLst>
              <a:ext uri="{FF2B5EF4-FFF2-40B4-BE49-F238E27FC236}">
                <a16:creationId xmlns:a16="http://schemas.microsoft.com/office/drawing/2014/main" id="{721BDB9F-B475-D5C7-852B-C1637CB638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59143"/>
            <a:ext cx="770400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HK" altLang="en-US" dirty="0">
                <a:latin typeface="PMingLiU"/>
                <a:ea typeface="PMingLiU"/>
              </a:rPr>
              <a:t>專業信念：行為例子</a:t>
            </a:r>
          </a:p>
        </p:txBody>
      </p:sp>
      <p:sp>
        <p:nvSpPr>
          <p:cNvPr id="5" name="Google Shape;3179;p27">
            <a:extLst>
              <a:ext uri="{FF2B5EF4-FFF2-40B4-BE49-F238E27FC236}">
                <a16:creationId xmlns:a16="http://schemas.microsoft.com/office/drawing/2014/main" id="{67964CD5-D431-256C-E41C-FC681EBA2436}"/>
              </a:ext>
            </a:extLst>
          </p:cNvPr>
          <p:cNvSpPr txBox="1">
            <a:spLocks/>
          </p:cNvSpPr>
          <p:nvPr/>
        </p:nvSpPr>
        <p:spPr>
          <a:xfrm>
            <a:off x="372776" y="1131613"/>
            <a:ext cx="8618824" cy="3179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>
              <a:spcAft>
                <a:spcPts val="1200"/>
              </a:spcAft>
              <a:buClr>
                <a:schemeClr val="dk1"/>
              </a:buClr>
              <a:buSzPts val="1400"/>
            </a:pPr>
            <a:r>
              <a:rPr lang="zh-HK" altLang="en-US" sz="3200" dirty="0">
                <a:solidFill>
                  <a:schemeClr val="tx1"/>
                </a:solidFill>
                <a:latin typeface="PMingLiU"/>
                <a:ea typeface="PMingLiU"/>
                <a:cs typeface="Raanana"/>
              </a:rPr>
              <a:t>教師應該：</a:t>
            </a:r>
            <a:endParaRPr lang="zh-HK" altLang="en-US" sz="2800" dirty="0">
              <a:solidFill>
                <a:schemeClr val="tx1"/>
              </a:solidFill>
              <a:latin typeface="PMingLiU"/>
              <a:ea typeface="PMingLiU"/>
              <a:cs typeface="Raanana"/>
            </a:endParaRPr>
          </a:p>
          <a:p>
            <a:pPr marL="596900" indent="-457200">
              <a:spcAft>
                <a:spcPts val="120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zh-HK" altLang="en-US" sz="2800" b="1" dirty="0">
                <a:solidFill>
                  <a:srgbClr val="FF8A00"/>
                </a:solidFill>
                <a:latin typeface="PMingLiU"/>
                <a:ea typeface="PMingLiU"/>
                <a:cs typeface="Raanana"/>
              </a:rPr>
              <a:t>培育學生全人發展，正面價值觀和態度</a:t>
            </a:r>
            <a:r>
              <a:rPr lang="zh-HK" altLang="en-US" sz="2800" dirty="0">
                <a:latin typeface="PMingLiU"/>
                <a:ea typeface="PMingLiU"/>
                <a:cs typeface="Raanana"/>
              </a:rPr>
              <a:t>，</a:t>
            </a:r>
            <a:r>
              <a:rPr lang="zh-HK" altLang="en-US" sz="2800" dirty="0">
                <a:solidFill>
                  <a:schemeClr val="tx1"/>
                </a:solidFill>
                <a:latin typeface="PMingLiU"/>
                <a:ea typeface="PMingLiU"/>
                <a:cs typeface="Raanana"/>
              </a:rPr>
              <a:t>裝備學生所需具備的</a:t>
            </a:r>
            <a:r>
              <a:rPr lang="zh-HK" altLang="en-US" sz="2800" b="1" dirty="0">
                <a:solidFill>
                  <a:srgbClr val="FF8A00"/>
                </a:solidFill>
                <a:latin typeface="PMingLiU"/>
                <a:ea typeface="PMingLiU"/>
                <a:cs typeface="Raanana"/>
              </a:rPr>
              <a:t>知識和技能</a:t>
            </a:r>
            <a:r>
              <a:rPr lang="zh-HK" altLang="en-US" sz="2800" dirty="0">
                <a:solidFill>
                  <a:schemeClr val="tx1"/>
                </a:solidFill>
                <a:latin typeface="PMingLiU"/>
                <a:ea typeface="PMingLiU"/>
                <a:cs typeface="Raanana"/>
              </a:rPr>
              <a:t>，讓他們能夠立足香港，關心祖國，放眼世界</a:t>
            </a:r>
          </a:p>
          <a:p>
            <a:pPr marL="596900" indent="-457200">
              <a:spcAft>
                <a:spcPts val="120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zh-HK" altLang="en-US" sz="2800" dirty="0">
                <a:solidFill>
                  <a:schemeClr val="tx1"/>
                </a:solidFill>
                <a:latin typeface="PMingLiU"/>
                <a:ea typeface="PMingLiU"/>
                <a:cs typeface="Raanana"/>
              </a:rPr>
              <a:t>關注教育政策的發展，配合學校的願景和使命，</a:t>
            </a:r>
            <a:r>
              <a:rPr lang="zh-HK" altLang="en-US" sz="2800" b="1" dirty="0">
                <a:solidFill>
                  <a:srgbClr val="FF8A00"/>
                </a:solidFill>
                <a:latin typeface="PMingLiU"/>
                <a:ea typeface="PMingLiU"/>
                <a:cs typeface="Raanana"/>
              </a:rPr>
              <a:t>執行有利於教育的學校政策、指引和措施</a:t>
            </a:r>
          </a:p>
        </p:txBody>
      </p:sp>
      <p:sp>
        <p:nvSpPr>
          <p:cNvPr id="2" name="Google Shape;3168;p26">
            <a:extLst>
              <a:ext uri="{FF2B5EF4-FFF2-40B4-BE49-F238E27FC236}">
                <a16:creationId xmlns:a16="http://schemas.microsoft.com/office/drawing/2014/main" id="{55351121-57A1-63D1-074F-991F04B170DF}"/>
              </a:ext>
            </a:extLst>
          </p:cNvPr>
          <p:cNvSpPr/>
          <p:nvPr/>
        </p:nvSpPr>
        <p:spPr>
          <a:xfrm>
            <a:off x="7457053" y="792449"/>
            <a:ext cx="1106481" cy="678327"/>
          </a:xfrm>
          <a:custGeom>
            <a:avLst/>
            <a:gdLst/>
            <a:ahLst/>
            <a:cxnLst/>
            <a:rect l="l" t="t" r="r" b="b"/>
            <a:pathLst>
              <a:path w="4491" h="2691" extrusionOk="0">
                <a:moveTo>
                  <a:pt x="2355" y="0"/>
                </a:moveTo>
                <a:cubicBezTo>
                  <a:pt x="2351" y="0"/>
                  <a:pt x="2347" y="1"/>
                  <a:pt x="2343" y="1"/>
                </a:cubicBezTo>
                <a:cubicBezTo>
                  <a:pt x="2151" y="39"/>
                  <a:pt x="1979" y="238"/>
                  <a:pt x="1841" y="363"/>
                </a:cubicBezTo>
                <a:cubicBezTo>
                  <a:pt x="1627" y="557"/>
                  <a:pt x="1435" y="769"/>
                  <a:pt x="1233" y="975"/>
                </a:cubicBezTo>
                <a:cubicBezTo>
                  <a:pt x="1036" y="1174"/>
                  <a:pt x="817" y="1375"/>
                  <a:pt x="644" y="1597"/>
                </a:cubicBezTo>
                <a:cubicBezTo>
                  <a:pt x="553" y="1713"/>
                  <a:pt x="448" y="1810"/>
                  <a:pt x="351" y="1920"/>
                </a:cubicBezTo>
                <a:cubicBezTo>
                  <a:pt x="267" y="2017"/>
                  <a:pt x="204" y="2125"/>
                  <a:pt x="107" y="2213"/>
                </a:cubicBezTo>
                <a:cubicBezTo>
                  <a:pt x="1" y="2311"/>
                  <a:pt x="72" y="2459"/>
                  <a:pt x="184" y="2503"/>
                </a:cubicBezTo>
                <a:cubicBezTo>
                  <a:pt x="334" y="2565"/>
                  <a:pt x="511" y="2577"/>
                  <a:pt x="686" y="2577"/>
                </a:cubicBezTo>
                <a:cubicBezTo>
                  <a:pt x="798" y="2577"/>
                  <a:pt x="910" y="2572"/>
                  <a:pt x="1013" y="2572"/>
                </a:cubicBezTo>
                <a:cubicBezTo>
                  <a:pt x="1020" y="2572"/>
                  <a:pt x="1027" y="2572"/>
                  <a:pt x="1034" y="2572"/>
                </a:cubicBezTo>
                <a:cubicBezTo>
                  <a:pt x="1103" y="2572"/>
                  <a:pt x="1172" y="2572"/>
                  <a:pt x="1242" y="2572"/>
                </a:cubicBezTo>
                <a:cubicBezTo>
                  <a:pt x="1518" y="2572"/>
                  <a:pt x="1794" y="2575"/>
                  <a:pt x="2070" y="2598"/>
                </a:cubicBezTo>
                <a:cubicBezTo>
                  <a:pt x="2351" y="2622"/>
                  <a:pt x="2626" y="2646"/>
                  <a:pt x="2908" y="2646"/>
                </a:cubicBezTo>
                <a:cubicBezTo>
                  <a:pt x="2937" y="2646"/>
                  <a:pt x="2966" y="2646"/>
                  <a:pt x="2995" y="2645"/>
                </a:cubicBezTo>
                <a:cubicBezTo>
                  <a:pt x="3010" y="2645"/>
                  <a:pt x="3025" y="2645"/>
                  <a:pt x="3040" y="2645"/>
                </a:cubicBezTo>
                <a:cubicBezTo>
                  <a:pt x="3280" y="2645"/>
                  <a:pt x="3516" y="2691"/>
                  <a:pt x="3759" y="2691"/>
                </a:cubicBezTo>
                <a:cubicBezTo>
                  <a:pt x="3800" y="2691"/>
                  <a:pt x="3841" y="2689"/>
                  <a:pt x="3883" y="2686"/>
                </a:cubicBezTo>
                <a:cubicBezTo>
                  <a:pt x="4490" y="2641"/>
                  <a:pt x="4097" y="2006"/>
                  <a:pt x="3853" y="1746"/>
                </a:cubicBezTo>
                <a:cubicBezTo>
                  <a:pt x="3773" y="1663"/>
                  <a:pt x="3664" y="1608"/>
                  <a:pt x="3586" y="1523"/>
                </a:cubicBezTo>
                <a:cubicBezTo>
                  <a:pt x="3504" y="1429"/>
                  <a:pt x="3428" y="1321"/>
                  <a:pt x="3349" y="1224"/>
                </a:cubicBezTo>
                <a:cubicBezTo>
                  <a:pt x="3245" y="1096"/>
                  <a:pt x="3126" y="960"/>
                  <a:pt x="3038" y="820"/>
                </a:cubicBezTo>
                <a:cubicBezTo>
                  <a:pt x="3003" y="760"/>
                  <a:pt x="2898" y="656"/>
                  <a:pt x="2883" y="598"/>
                </a:cubicBezTo>
                <a:cubicBezTo>
                  <a:pt x="2866" y="537"/>
                  <a:pt x="2799" y="479"/>
                  <a:pt x="2731" y="479"/>
                </a:cubicBezTo>
                <a:cubicBezTo>
                  <a:pt x="2717" y="479"/>
                  <a:pt x="2702" y="482"/>
                  <a:pt x="2687" y="488"/>
                </a:cubicBezTo>
                <a:cubicBezTo>
                  <a:pt x="2544" y="548"/>
                  <a:pt x="2477" y="680"/>
                  <a:pt x="2352" y="771"/>
                </a:cubicBezTo>
                <a:cubicBezTo>
                  <a:pt x="2220" y="870"/>
                  <a:pt x="2108" y="982"/>
                  <a:pt x="1983" y="1090"/>
                </a:cubicBezTo>
                <a:cubicBezTo>
                  <a:pt x="1770" y="1278"/>
                  <a:pt x="1431" y="1484"/>
                  <a:pt x="1349" y="1773"/>
                </a:cubicBezTo>
                <a:cubicBezTo>
                  <a:pt x="1332" y="1830"/>
                  <a:pt x="1369" y="1907"/>
                  <a:pt x="1433" y="1920"/>
                </a:cubicBezTo>
                <a:cubicBezTo>
                  <a:pt x="1690" y="1972"/>
                  <a:pt x="1958" y="1946"/>
                  <a:pt x="2220" y="1993"/>
                </a:cubicBezTo>
                <a:cubicBezTo>
                  <a:pt x="2293" y="2006"/>
                  <a:pt x="2365" y="2011"/>
                  <a:pt x="2435" y="2011"/>
                </a:cubicBezTo>
                <a:cubicBezTo>
                  <a:pt x="2601" y="2011"/>
                  <a:pt x="2761" y="1984"/>
                  <a:pt x="2932" y="1978"/>
                </a:cubicBezTo>
                <a:cubicBezTo>
                  <a:pt x="3034" y="1974"/>
                  <a:pt x="3107" y="1862"/>
                  <a:pt x="3051" y="1771"/>
                </a:cubicBezTo>
                <a:cubicBezTo>
                  <a:pt x="3004" y="1694"/>
                  <a:pt x="2956" y="1629"/>
                  <a:pt x="2887" y="1571"/>
                </a:cubicBezTo>
                <a:cubicBezTo>
                  <a:pt x="2825" y="1521"/>
                  <a:pt x="2687" y="1472"/>
                  <a:pt x="2660" y="1394"/>
                </a:cubicBezTo>
                <a:cubicBezTo>
                  <a:pt x="2637" y="1329"/>
                  <a:pt x="2581" y="1300"/>
                  <a:pt x="2527" y="1300"/>
                </a:cubicBezTo>
                <a:cubicBezTo>
                  <a:pt x="2444" y="1300"/>
                  <a:pt x="2363" y="1366"/>
                  <a:pt x="2397" y="1467"/>
                </a:cubicBezTo>
                <a:cubicBezTo>
                  <a:pt x="2440" y="1588"/>
                  <a:pt x="2531" y="1653"/>
                  <a:pt x="2622" y="1720"/>
                </a:cubicBezTo>
                <a:cubicBezTo>
                  <a:pt x="2562" y="1724"/>
                  <a:pt x="2501" y="1727"/>
                  <a:pt x="2441" y="1727"/>
                </a:cubicBezTo>
                <a:cubicBezTo>
                  <a:pt x="2353" y="1727"/>
                  <a:pt x="2264" y="1721"/>
                  <a:pt x="2171" y="1704"/>
                </a:cubicBezTo>
                <a:cubicBezTo>
                  <a:pt x="2084" y="1688"/>
                  <a:pt x="1999" y="1684"/>
                  <a:pt x="1913" y="1684"/>
                </a:cubicBezTo>
                <a:cubicBezTo>
                  <a:pt x="1828" y="1684"/>
                  <a:pt x="1742" y="1688"/>
                  <a:pt x="1656" y="1689"/>
                </a:cubicBezTo>
                <a:cubicBezTo>
                  <a:pt x="1785" y="1521"/>
                  <a:pt x="2031" y="1368"/>
                  <a:pt x="2158" y="1265"/>
                </a:cubicBezTo>
                <a:cubicBezTo>
                  <a:pt x="2257" y="1183"/>
                  <a:pt x="2346" y="1092"/>
                  <a:pt x="2453" y="1019"/>
                </a:cubicBezTo>
                <a:cubicBezTo>
                  <a:pt x="2499" y="989"/>
                  <a:pt x="2577" y="917"/>
                  <a:pt x="2650" y="863"/>
                </a:cubicBezTo>
                <a:cubicBezTo>
                  <a:pt x="2676" y="904"/>
                  <a:pt x="2710" y="945"/>
                  <a:pt x="2742" y="993"/>
                </a:cubicBezTo>
                <a:cubicBezTo>
                  <a:pt x="2868" y="1178"/>
                  <a:pt x="3012" y="1357"/>
                  <a:pt x="3155" y="1528"/>
                </a:cubicBezTo>
                <a:cubicBezTo>
                  <a:pt x="3275" y="1674"/>
                  <a:pt x="3375" y="1793"/>
                  <a:pt x="3519" y="1914"/>
                </a:cubicBezTo>
                <a:cubicBezTo>
                  <a:pt x="3612" y="1994"/>
                  <a:pt x="3787" y="2185"/>
                  <a:pt x="3843" y="2347"/>
                </a:cubicBezTo>
                <a:cubicBezTo>
                  <a:pt x="3828" y="2348"/>
                  <a:pt x="3810" y="2348"/>
                  <a:pt x="3791" y="2348"/>
                </a:cubicBezTo>
                <a:cubicBezTo>
                  <a:pt x="3675" y="2348"/>
                  <a:pt x="3515" y="2331"/>
                  <a:pt x="3476" y="2328"/>
                </a:cubicBezTo>
                <a:cubicBezTo>
                  <a:pt x="3340" y="2319"/>
                  <a:pt x="3210" y="2283"/>
                  <a:pt x="3072" y="2282"/>
                </a:cubicBezTo>
                <a:cubicBezTo>
                  <a:pt x="2783" y="2274"/>
                  <a:pt x="2503" y="2255"/>
                  <a:pt x="2214" y="2246"/>
                </a:cubicBezTo>
                <a:cubicBezTo>
                  <a:pt x="1882" y="2233"/>
                  <a:pt x="1554" y="2216"/>
                  <a:pt x="1220" y="2216"/>
                </a:cubicBezTo>
                <a:cubicBezTo>
                  <a:pt x="1084" y="2216"/>
                  <a:pt x="947" y="2222"/>
                  <a:pt x="811" y="2222"/>
                </a:cubicBezTo>
                <a:cubicBezTo>
                  <a:pt x="794" y="2222"/>
                  <a:pt x="777" y="2222"/>
                  <a:pt x="760" y="2222"/>
                </a:cubicBezTo>
                <a:cubicBezTo>
                  <a:pt x="706" y="2222"/>
                  <a:pt x="642" y="2220"/>
                  <a:pt x="575" y="2218"/>
                </a:cubicBezTo>
                <a:cubicBezTo>
                  <a:pt x="657" y="2117"/>
                  <a:pt x="737" y="2013"/>
                  <a:pt x="814" y="1916"/>
                </a:cubicBezTo>
                <a:cubicBezTo>
                  <a:pt x="987" y="1696"/>
                  <a:pt x="1179" y="1497"/>
                  <a:pt x="1356" y="1280"/>
                </a:cubicBezTo>
                <a:cubicBezTo>
                  <a:pt x="1509" y="1092"/>
                  <a:pt x="1664" y="900"/>
                  <a:pt x="1830" y="725"/>
                </a:cubicBezTo>
                <a:cubicBezTo>
                  <a:pt x="1936" y="615"/>
                  <a:pt x="2041" y="503"/>
                  <a:pt x="2139" y="385"/>
                </a:cubicBezTo>
                <a:cubicBezTo>
                  <a:pt x="2216" y="294"/>
                  <a:pt x="2288" y="171"/>
                  <a:pt x="2384" y="98"/>
                </a:cubicBezTo>
                <a:cubicBezTo>
                  <a:pt x="2427" y="65"/>
                  <a:pt x="2407" y="0"/>
                  <a:pt x="23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178;p27">
            <a:extLst>
              <a:ext uri="{FF2B5EF4-FFF2-40B4-BE49-F238E27FC236}">
                <a16:creationId xmlns:a16="http://schemas.microsoft.com/office/drawing/2014/main" id="{5E2C71CD-A6D8-9414-BD6B-542081A18BA6}"/>
              </a:ext>
            </a:extLst>
          </p:cNvPr>
          <p:cNvSpPr txBox="1">
            <a:spLocks/>
          </p:cNvSpPr>
          <p:nvPr/>
        </p:nvSpPr>
        <p:spPr>
          <a:xfrm>
            <a:off x="872400" y="825397"/>
            <a:ext cx="77040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okdo"/>
              <a:buNone/>
              <a:defRPr sz="33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HK" altLang="en-US" dirty="0"/>
              <a:t>專業信念：行為例子</a:t>
            </a:r>
          </a:p>
        </p:txBody>
      </p:sp>
      <p:sp>
        <p:nvSpPr>
          <p:cNvPr id="7" name="Google Shape;3179;p27">
            <a:extLst>
              <a:ext uri="{FF2B5EF4-FFF2-40B4-BE49-F238E27FC236}">
                <a16:creationId xmlns:a16="http://schemas.microsoft.com/office/drawing/2014/main" id="{FFFC7369-9502-5A3C-1CC5-F98C14A93999}"/>
              </a:ext>
            </a:extLst>
          </p:cNvPr>
          <p:cNvSpPr txBox="1">
            <a:spLocks/>
          </p:cNvSpPr>
          <p:nvPr/>
        </p:nvSpPr>
        <p:spPr>
          <a:xfrm>
            <a:off x="262588" y="1576615"/>
            <a:ext cx="8618824" cy="27459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>
              <a:spcAft>
                <a:spcPts val="1200"/>
              </a:spcAft>
              <a:buClr>
                <a:schemeClr val="dk1"/>
              </a:buClr>
              <a:buSzPts val="1400"/>
            </a:pPr>
            <a:r>
              <a:rPr lang="zh-HK" altLang="en-US" sz="3200" dirty="0">
                <a:solidFill>
                  <a:schemeClr val="tx1"/>
                </a:solidFill>
                <a:latin typeface="+mn-ea"/>
                <a:ea typeface="+mn-ea"/>
              </a:rPr>
              <a:t>教師不應該：</a:t>
            </a:r>
            <a:endParaRPr lang="zh-HK" altLang="en-US" sz="28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596900" indent="-457200">
              <a:spcAft>
                <a:spcPts val="120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zh-HK" altLang="en-US" sz="2800" dirty="0">
                <a:solidFill>
                  <a:schemeClr val="tx1"/>
                </a:solidFill>
                <a:latin typeface="+mn-ea"/>
                <a:ea typeface="+mn-ea"/>
              </a:rPr>
              <a:t>向學生灌輸有害身心成長的不良意識</a:t>
            </a:r>
          </a:p>
          <a:p>
            <a:pPr marL="596900" indent="-457200">
              <a:spcAft>
                <a:spcPts val="120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zh-HK" altLang="en-US" sz="2800" dirty="0">
                <a:solidFill>
                  <a:schemeClr val="tx1"/>
                </a:solidFill>
                <a:latin typeface="+mn-ea"/>
                <a:ea typeface="+mn-ea"/>
              </a:rPr>
              <a:t>對教育專業作惡意或缺乏理據的批評，破壞教育專業的形象及社會對教師團隊的信心</a:t>
            </a:r>
          </a:p>
        </p:txBody>
      </p:sp>
      <p:sp>
        <p:nvSpPr>
          <p:cNvPr id="2" name="Google Shape;3180;p27">
            <a:extLst>
              <a:ext uri="{FF2B5EF4-FFF2-40B4-BE49-F238E27FC236}">
                <a16:creationId xmlns:a16="http://schemas.microsoft.com/office/drawing/2014/main" id="{F2ECBD15-17D0-07CB-AB53-D07709F5775D}"/>
              </a:ext>
            </a:extLst>
          </p:cNvPr>
          <p:cNvSpPr/>
          <p:nvPr/>
        </p:nvSpPr>
        <p:spPr>
          <a:xfrm>
            <a:off x="7777837" y="3712724"/>
            <a:ext cx="694448" cy="605379"/>
          </a:xfrm>
          <a:custGeom>
            <a:avLst/>
            <a:gdLst/>
            <a:ahLst/>
            <a:cxnLst/>
            <a:rect l="l" t="t" r="r" b="b"/>
            <a:pathLst>
              <a:path w="3656" h="3187" extrusionOk="0">
                <a:moveTo>
                  <a:pt x="2966" y="0"/>
                </a:moveTo>
                <a:cubicBezTo>
                  <a:pt x="2905" y="0"/>
                  <a:pt x="2841" y="17"/>
                  <a:pt x="2776" y="57"/>
                </a:cubicBezTo>
                <a:cubicBezTo>
                  <a:pt x="2382" y="294"/>
                  <a:pt x="2015" y="564"/>
                  <a:pt x="1674" y="863"/>
                </a:cubicBezTo>
                <a:cubicBezTo>
                  <a:pt x="1398" y="669"/>
                  <a:pt x="1113" y="484"/>
                  <a:pt x="816" y="316"/>
                </a:cubicBezTo>
                <a:cubicBezTo>
                  <a:pt x="753" y="280"/>
                  <a:pt x="690" y="264"/>
                  <a:pt x="631" y="264"/>
                </a:cubicBezTo>
                <a:cubicBezTo>
                  <a:pt x="301" y="264"/>
                  <a:pt x="85" y="759"/>
                  <a:pt x="440" y="962"/>
                </a:cubicBezTo>
                <a:cubicBezTo>
                  <a:pt x="678" y="1096"/>
                  <a:pt x="908" y="1241"/>
                  <a:pt x="1130" y="1392"/>
                </a:cubicBezTo>
                <a:cubicBezTo>
                  <a:pt x="775" y="1771"/>
                  <a:pt x="455" y="2185"/>
                  <a:pt x="177" y="2634"/>
                </a:cubicBezTo>
                <a:cubicBezTo>
                  <a:pt x="1" y="2919"/>
                  <a:pt x="259" y="3187"/>
                  <a:pt x="518" y="3187"/>
                </a:cubicBezTo>
                <a:cubicBezTo>
                  <a:pt x="631" y="3187"/>
                  <a:pt x="745" y="3135"/>
                  <a:pt x="822" y="3011"/>
                </a:cubicBezTo>
                <a:cubicBezTo>
                  <a:pt x="1087" y="2584"/>
                  <a:pt x="1392" y="2194"/>
                  <a:pt x="1734" y="1838"/>
                </a:cubicBezTo>
                <a:cubicBezTo>
                  <a:pt x="2142" y="2166"/>
                  <a:pt x="2524" y="2528"/>
                  <a:pt x="2880" y="2921"/>
                </a:cubicBezTo>
                <a:cubicBezTo>
                  <a:pt x="2956" y="3005"/>
                  <a:pt x="3043" y="3040"/>
                  <a:pt x="3128" y="3040"/>
                </a:cubicBezTo>
                <a:cubicBezTo>
                  <a:pt x="3405" y="3040"/>
                  <a:pt x="3655" y="2666"/>
                  <a:pt x="3410" y="2393"/>
                </a:cubicBezTo>
                <a:cubicBezTo>
                  <a:pt x="3059" y="2008"/>
                  <a:pt x="2683" y="1651"/>
                  <a:pt x="2284" y="1325"/>
                </a:cubicBezTo>
                <a:cubicBezTo>
                  <a:pt x="2556" y="1098"/>
                  <a:pt x="2845" y="889"/>
                  <a:pt x="3152" y="701"/>
                </a:cubicBezTo>
                <a:cubicBezTo>
                  <a:pt x="3499" y="492"/>
                  <a:pt x="3287" y="0"/>
                  <a:pt x="2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661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" name="Google Shape;3178;p27"/>
          <p:cNvSpPr txBox="1">
            <a:spLocks noGrp="1"/>
          </p:cNvSpPr>
          <p:nvPr>
            <p:ph type="title"/>
          </p:nvPr>
        </p:nvSpPr>
        <p:spPr>
          <a:xfrm>
            <a:off x="720000" y="374161"/>
            <a:ext cx="770400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HK" altLang="en-US" dirty="0"/>
              <a:t>恪守法治</a:t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3179" name="Google Shape;3179;p27"/>
          <p:cNvSpPr txBox="1">
            <a:spLocks noGrp="1"/>
          </p:cNvSpPr>
          <p:nvPr>
            <p:ph type="body" idx="1"/>
          </p:nvPr>
        </p:nvSpPr>
        <p:spPr>
          <a:xfrm>
            <a:off x="262588" y="1188061"/>
            <a:ext cx="8618824" cy="27673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indent="-342900">
              <a:lnSpc>
                <a:spcPct val="100000"/>
              </a:lnSpc>
              <a:spcAft>
                <a:spcPts val="1200"/>
              </a:spcAft>
              <a:buClr>
                <a:schemeClr val="dk1"/>
              </a:buClr>
              <a:buSzPts val="1400"/>
            </a:pPr>
            <a:r>
              <a:rPr lang="zh-HK" altLang="en-US" sz="2800" dirty="0">
                <a:effectLst/>
                <a:latin typeface="Helvetica" pitchFamily="2" charset="0"/>
              </a:rPr>
              <a:t>守法守規</a:t>
            </a:r>
            <a:endParaRPr lang="en-US" altLang="zh-HK" sz="2800" dirty="0">
              <a:effectLst/>
              <a:latin typeface="Helvetica" pitchFamily="2" charset="0"/>
            </a:endParaRPr>
          </a:p>
          <a:p>
            <a:pPr marL="482600" indent="-342900">
              <a:lnSpc>
                <a:spcPct val="100000"/>
              </a:lnSpc>
              <a:spcAft>
                <a:spcPts val="1200"/>
              </a:spcAft>
              <a:buClr>
                <a:schemeClr val="dk1"/>
              </a:buClr>
              <a:buSzPts val="1400"/>
            </a:pPr>
            <a:r>
              <a:rPr lang="zh-HK" altLang="en-US" sz="2800" dirty="0">
                <a:effectLst/>
                <a:latin typeface="Helvetica" pitchFamily="2" charset="0"/>
              </a:rPr>
              <a:t>尊重當局及學校的合法權力</a:t>
            </a:r>
            <a:endParaRPr lang="en-US" altLang="zh-HK" sz="2800" dirty="0">
              <a:effectLst/>
              <a:latin typeface="Helvetica" pitchFamily="2" charset="0"/>
            </a:endParaRPr>
          </a:p>
          <a:p>
            <a:pPr marL="482600" indent="-342900">
              <a:lnSpc>
                <a:spcPct val="100000"/>
              </a:lnSpc>
              <a:spcAft>
                <a:spcPts val="1200"/>
              </a:spcAft>
              <a:buClr>
                <a:schemeClr val="dk1"/>
              </a:buClr>
              <a:buSzPts val="1400"/>
            </a:pPr>
            <a:r>
              <a:rPr lang="zh-HK" altLang="en-US" sz="2800" dirty="0">
                <a:effectLst/>
                <a:latin typeface="Helvetica" pitchFamily="2" charset="0"/>
              </a:rPr>
              <a:t>正確理解</a:t>
            </a:r>
            <a:r>
              <a:rPr lang="en-US" altLang="zh-HK" sz="2800" dirty="0">
                <a:solidFill>
                  <a:srgbClr val="FF8A00"/>
                </a:solidFill>
                <a:effectLst/>
                <a:latin typeface="Helvetica" pitchFamily="2" charset="0"/>
              </a:rPr>
              <a:t>《</a:t>
            </a:r>
            <a:r>
              <a:rPr lang="zh-HK" altLang="en-US" sz="2800" dirty="0">
                <a:solidFill>
                  <a:srgbClr val="FF8A00"/>
                </a:solidFill>
                <a:effectLst/>
                <a:latin typeface="Helvetica" pitchFamily="2" charset="0"/>
              </a:rPr>
              <a:t>憲法</a:t>
            </a:r>
            <a:r>
              <a:rPr lang="en-US" altLang="zh-HK" sz="2800" dirty="0">
                <a:solidFill>
                  <a:srgbClr val="FF8A00"/>
                </a:solidFill>
                <a:effectLst/>
                <a:latin typeface="Helvetica" pitchFamily="2" charset="0"/>
              </a:rPr>
              <a:t>》</a:t>
            </a:r>
            <a:r>
              <a:rPr lang="zh-HK" altLang="en-US" sz="2800" dirty="0">
                <a:effectLst/>
                <a:latin typeface="Helvetica" pitchFamily="2" charset="0"/>
              </a:rPr>
              <a:t>、</a:t>
            </a:r>
            <a:r>
              <a:rPr lang="en-US" altLang="zh-HK" sz="2800" dirty="0">
                <a:solidFill>
                  <a:srgbClr val="FF8A00"/>
                </a:solidFill>
                <a:effectLst/>
                <a:latin typeface="Helvetica" pitchFamily="2" charset="0"/>
              </a:rPr>
              <a:t>《</a:t>
            </a:r>
            <a:r>
              <a:rPr lang="zh-HK" altLang="en-US" sz="2800" dirty="0">
                <a:solidFill>
                  <a:srgbClr val="FF8A00"/>
                </a:solidFill>
                <a:effectLst/>
                <a:latin typeface="Helvetica" pitchFamily="2" charset="0"/>
              </a:rPr>
              <a:t>基本法</a:t>
            </a:r>
            <a:r>
              <a:rPr lang="en-US" altLang="zh-HK" sz="2800" dirty="0">
                <a:solidFill>
                  <a:srgbClr val="FF8A00"/>
                </a:solidFill>
                <a:effectLst/>
                <a:latin typeface="Helvetica" pitchFamily="2" charset="0"/>
              </a:rPr>
              <a:t>》</a:t>
            </a:r>
            <a:r>
              <a:rPr lang="zh-HK" altLang="en-US" sz="2800" dirty="0">
                <a:effectLst/>
                <a:latin typeface="Helvetica" pitchFamily="2" charset="0"/>
              </a:rPr>
              <a:t>和</a:t>
            </a:r>
            <a:r>
              <a:rPr lang="en-US" altLang="zh-HK" sz="2800" dirty="0">
                <a:solidFill>
                  <a:srgbClr val="FF8A00"/>
                </a:solidFill>
                <a:effectLst/>
                <a:latin typeface="Helvetica" pitchFamily="2" charset="0"/>
              </a:rPr>
              <a:t>《</a:t>
            </a:r>
            <a:r>
              <a:rPr lang="zh-HK" altLang="en-US" sz="2800" dirty="0">
                <a:solidFill>
                  <a:srgbClr val="FF8A00"/>
                </a:solidFill>
                <a:effectLst/>
                <a:latin typeface="Helvetica" pitchFamily="2" charset="0"/>
              </a:rPr>
              <a:t>香港國安法</a:t>
            </a:r>
            <a:r>
              <a:rPr lang="en-US" altLang="zh-HK" sz="2800" dirty="0">
                <a:solidFill>
                  <a:srgbClr val="FF8A00"/>
                </a:solidFill>
                <a:effectLst/>
                <a:latin typeface="Helvetica" pitchFamily="2" charset="0"/>
              </a:rPr>
              <a:t>》</a:t>
            </a:r>
            <a:r>
              <a:rPr lang="zh-HK" altLang="en-US" sz="2800" dirty="0">
                <a:effectLst/>
                <a:latin typeface="Helvetica" pitchFamily="2" charset="0"/>
              </a:rPr>
              <a:t>，維護國家安全、社會秩序及公眾利益，履行公民義務，積極推廣國民教育，培養學生正確的國家觀念。</a:t>
            </a:r>
          </a:p>
          <a:p>
            <a:pPr marL="482600" indent="-342900">
              <a:lnSpc>
                <a:spcPct val="100000"/>
              </a:lnSpc>
              <a:spcAft>
                <a:spcPts val="1200"/>
              </a:spcAft>
              <a:buClr>
                <a:schemeClr val="dk1"/>
              </a:buClr>
              <a:buSzPts val="1400"/>
            </a:pPr>
            <a:endParaRPr lang="en-US" altLang="zh-HK" sz="2400" dirty="0"/>
          </a:p>
        </p:txBody>
      </p:sp>
      <p:sp>
        <p:nvSpPr>
          <p:cNvPr id="2" name="Google Shape;3168;p26">
            <a:extLst>
              <a:ext uri="{FF2B5EF4-FFF2-40B4-BE49-F238E27FC236}">
                <a16:creationId xmlns:a16="http://schemas.microsoft.com/office/drawing/2014/main" id="{57EF42C3-E5BD-EC33-9E5C-A8C3EF015381}"/>
              </a:ext>
            </a:extLst>
          </p:cNvPr>
          <p:cNvSpPr/>
          <p:nvPr/>
        </p:nvSpPr>
        <p:spPr>
          <a:xfrm>
            <a:off x="6903137" y="1188061"/>
            <a:ext cx="1106481" cy="662975"/>
          </a:xfrm>
          <a:custGeom>
            <a:avLst/>
            <a:gdLst/>
            <a:ahLst/>
            <a:cxnLst/>
            <a:rect l="l" t="t" r="r" b="b"/>
            <a:pathLst>
              <a:path w="4491" h="2691" extrusionOk="0">
                <a:moveTo>
                  <a:pt x="2355" y="0"/>
                </a:moveTo>
                <a:cubicBezTo>
                  <a:pt x="2351" y="0"/>
                  <a:pt x="2347" y="1"/>
                  <a:pt x="2343" y="1"/>
                </a:cubicBezTo>
                <a:cubicBezTo>
                  <a:pt x="2151" y="39"/>
                  <a:pt x="1979" y="238"/>
                  <a:pt x="1841" y="363"/>
                </a:cubicBezTo>
                <a:cubicBezTo>
                  <a:pt x="1627" y="557"/>
                  <a:pt x="1435" y="769"/>
                  <a:pt x="1233" y="975"/>
                </a:cubicBezTo>
                <a:cubicBezTo>
                  <a:pt x="1036" y="1174"/>
                  <a:pt x="817" y="1375"/>
                  <a:pt x="644" y="1597"/>
                </a:cubicBezTo>
                <a:cubicBezTo>
                  <a:pt x="553" y="1713"/>
                  <a:pt x="448" y="1810"/>
                  <a:pt x="351" y="1920"/>
                </a:cubicBezTo>
                <a:cubicBezTo>
                  <a:pt x="267" y="2017"/>
                  <a:pt x="204" y="2125"/>
                  <a:pt x="107" y="2213"/>
                </a:cubicBezTo>
                <a:cubicBezTo>
                  <a:pt x="1" y="2311"/>
                  <a:pt x="72" y="2459"/>
                  <a:pt x="184" y="2503"/>
                </a:cubicBezTo>
                <a:cubicBezTo>
                  <a:pt x="334" y="2565"/>
                  <a:pt x="511" y="2577"/>
                  <a:pt x="686" y="2577"/>
                </a:cubicBezTo>
                <a:cubicBezTo>
                  <a:pt x="798" y="2577"/>
                  <a:pt x="910" y="2572"/>
                  <a:pt x="1013" y="2572"/>
                </a:cubicBezTo>
                <a:cubicBezTo>
                  <a:pt x="1020" y="2572"/>
                  <a:pt x="1027" y="2572"/>
                  <a:pt x="1034" y="2572"/>
                </a:cubicBezTo>
                <a:cubicBezTo>
                  <a:pt x="1103" y="2572"/>
                  <a:pt x="1172" y="2572"/>
                  <a:pt x="1242" y="2572"/>
                </a:cubicBezTo>
                <a:cubicBezTo>
                  <a:pt x="1518" y="2572"/>
                  <a:pt x="1794" y="2575"/>
                  <a:pt x="2070" y="2598"/>
                </a:cubicBezTo>
                <a:cubicBezTo>
                  <a:pt x="2351" y="2622"/>
                  <a:pt x="2626" y="2646"/>
                  <a:pt x="2908" y="2646"/>
                </a:cubicBezTo>
                <a:cubicBezTo>
                  <a:pt x="2937" y="2646"/>
                  <a:pt x="2966" y="2646"/>
                  <a:pt x="2995" y="2645"/>
                </a:cubicBezTo>
                <a:cubicBezTo>
                  <a:pt x="3010" y="2645"/>
                  <a:pt x="3025" y="2645"/>
                  <a:pt x="3040" y="2645"/>
                </a:cubicBezTo>
                <a:cubicBezTo>
                  <a:pt x="3280" y="2645"/>
                  <a:pt x="3516" y="2691"/>
                  <a:pt x="3759" y="2691"/>
                </a:cubicBezTo>
                <a:cubicBezTo>
                  <a:pt x="3800" y="2691"/>
                  <a:pt x="3841" y="2689"/>
                  <a:pt x="3883" y="2686"/>
                </a:cubicBezTo>
                <a:cubicBezTo>
                  <a:pt x="4490" y="2641"/>
                  <a:pt x="4097" y="2006"/>
                  <a:pt x="3853" y="1746"/>
                </a:cubicBezTo>
                <a:cubicBezTo>
                  <a:pt x="3773" y="1663"/>
                  <a:pt x="3664" y="1608"/>
                  <a:pt x="3586" y="1523"/>
                </a:cubicBezTo>
                <a:cubicBezTo>
                  <a:pt x="3504" y="1429"/>
                  <a:pt x="3428" y="1321"/>
                  <a:pt x="3349" y="1224"/>
                </a:cubicBezTo>
                <a:cubicBezTo>
                  <a:pt x="3245" y="1096"/>
                  <a:pt x="3126" y="960"/>
                  <a:pt x="3038" y="820"/>
                </a:cubicBezTo>
                <a:cubicBezTo>
                  <a:pt x="3003" y="760"/>
                  <a:pt x="2898" y="656"/>
                  <a:pt x="2883" y="598"/>
                </a:cubicBezTo>
                <a:cubicBezTo>
                  <a:pt x="2866" y="537"/>
                  <a:pt x="2799" y="479"/>
                  <a:pt x="2731" y="479"/>
                </a:cubicBezTo>
                <a:cubicBezTo>
                  <a:pt x="2717" y="479"/>
                  <a:pt x="2702" y="482"/>
                  <a:pt x="2687" y="488"/>
                </a:cubicBezTo>
                <a:cubicBezTo>
                  <a:pt x="2544" y="548"/>
                  <a:pt x="2477" y="680"/>
                  <a:pt x="2352" y="771"/>
                </a:cubicBezTo>
                <a:cubicBezTo>
                  <a:pt x="2220" y="870"/>
                  <a:pt x="2108" y="982"/>
                  <a:pt x="1983" y="1090"/>
                </a:cubicBezTo>
                <a:cubicBezTo>
                  <a:pt x="1770" y="1278"/>
                  <a:pt x="1431" y="1484"/>
                  <a:pt x="1349" y="1773"/>
                </a:cubicBezTo>
                <a:cubicBezTo>
                  <a:pt x="1332" y="1830"/>
                  <a:pt x="1369" y="1907"/>
                  <a:pt x="1433" y="1920"/>
                </a:cubicBezTo>
                <a:cubicBezTo>
                  <a:pt x="1690" y="1972"/>
                  <a:pt x="1958" y="1946"/>
                  <a:pt x="2220" y="1993"/>
                </a:cubicBezTo>
                <a:cubicBezTo>
                  <a:pt x="2293" y="2006"/>
                  <a:pt x="2365" y="2011"/>
                  <a:pt x="2435" y="2011"/>
                </a:cubicBezTo>
                <a:cubicBezTo>
                  <a:pt x="2601" y="2011"/>
                  <a:pt x="2761" y="1984"/>
                  <a:pt x="2932" y="1978"/>
                </a:cubicBezTo>
                <a:cubicBezTo>
                  <a:pt x="3034" y="1974"/>
                  <a:pt x="3107" y="1862"/>
                  <a:pt x="3051" y="1771"/>
                </a:cubicBezTo>
                <a:cubicBezTo>
                  <a:pt x="3004" y="1694"/>
                  <a:pt x="2956" y="1629"/>
                  <a:pt x="2887" y="1571"/>
                </a:cubicBezTo>
                <a:cubicBezTo>
                  <a:pt x="2825" y="1521"/>
                  <a:pt x="2687" y="1472"/>
                  <a:pt x="2660" y="1394"/>
                </a:cubicBezTo>
                <a:cubicBezTo>
                  <a:pt x="2637" y="1329"/>
                  <a:pt x="2581" y="1300"/>
                  <a:pt x="2527" y="1300"/>
                </a:cubicBezTo>
                <a:cubicBezTo>
                  <a:pt x="2444" y="1300"/>
                  <a:pt x="2363" y="1366"/>
                  <a:pt x="2397" y="1467"/>
                </a:cubicBezTo>
                <a:cubicBezTo>
                  <a:pt x="2440" y="1588"/>
                  <a:pt x="2531" y="1653"/>
                  <a:pt x="2622" y="1720"/>
                </a:cubicBezTo>
                <a:cubicBezTo>
                  <a:pt x="2562" y="1724"/>
                  <a:pt x="2501" y="1727"/>
                  <a:pt x="2441" y="1727"/>
                </a:cubicBezTo>
                <a:cubicBezTo>
                  <a:pt x="2353" y="1727"/>
                  <a:pt x="2264" y="1721"/>
                  <a:pt x="2171" y="1704"/>
                </a:cubicBezTo>
                <a:cubicBezTo>
                  <a:pt x="2084" y="1688"/>
                  <a:pt x="1999" y="1684"/>
                  <a:pt x="1913" y="1684"/>
                </a:cubicBezTo>
                <a:cubicBezTo>
                  <a:pt x="1828" y="1684"/>
                  <a:pt x="1742" y="1688"/>
                  <a:pt x="1656" y="1689"/>
                </a:cubicBezTo>
                <a:cubicBezTo>
                  <a:pt x="1785" y="1521"/>
                  <a:pt x="2031" y="1368"/>
                  <a:pt x="2158" y="1265"/>
                </a:cubicBezTo>
                <a:cubicBezTo>
                  <a:pt x="2257" y="1183"/>
                  <a:pt x="2346" y="1092"/>
                  <a:pt x="2453" y="1019"/>
                </a:cubicBezTo>
                <a:cubicBezTo>
                  <a:pt x="2499" y="989"/>
                  <a:pt x="2577" y="917"/>
                  <a:pt x="2650" y="863"/>
                </a:cubicBezTo>
                <a:cubicBezTo>
                  <a:pt x="2676" y="904"/>
                  <a:pt x="2710" y="945"/>
                  <a:pt x="2742" y="993"/>
                </a:cubicBezTo>
                <a:cubicBezTo>
                  <a:pt x="2868" y="1178"/>
                  <a:pt x="3012" y="1357"/>
                  <a:pt x="3155" y="1528"/>
                </a:cubicBezTo>
                <a:cubicBezTo>
                  <a:pt x="3275" y="1674"/>
                  <a:pt x="3375" y="1793"/>
                  <a:pt x="3519" y="1914"/>
                </a:cubicBezTo>
                <a:cubicBezTo>
                  <a:pt x="3612" y="1994"/>
                  <a:pt x="3787" y="2185"/>
                  <a:pt x="3843" y="2347"/>
                </a:cubicBezTo>
                <a:cubicBezTo>
                  <a:pt x="3828" y="2348"/>
                  <a:pt x="3810" y="2348"/>
                  <a:pt x="3791" y="2348"/>
                </a:cubicBezTo>
                <a:cubicBezTo>
                  <a:pt x="3675" y="2348"/>
                  <a:pt x="3515" y="2331"/>
                  <a:pt x="3476" y="2328"/>
                </a:cubicBezTo>
                <a:cubicBezTo>
                  <a:pt x="3340" y="2319"/>
                  <a:pt x="3210" y="2283"/>
                  <a:pt x="3072" y="2282"/>
                </a:cubicBezTo>
                <a:cubicBezTo>
                  <a:pt x="2783" y="2274"/>
                  <a:pt x="2503" y="2255"/>
                  <a:pt x="2214" y="2246"/>
                </a:cubicBezTo>
                <a:cubicBezTo>
                  <a:pt x="1882" y="2233"/>
                  <a:pt x="1554" y="2216"/>
                  <a:pt x="1220" y="2216"/>
                </a:cubicBezTo>
                <a:cubicBezTo>
                  <a:pt x="1084" y="2216"/>
                  <a:pt x="947" y="2222"/>
                  <a:pt x="811" y="2222"/>
                </a:cubicBezTo>
                <a:cubicBezTo>
                  <a:pt x="794" y="2222"/>
                  <a:pt x="777" y="2222"/>
                  <a:pt x="760" y="2222"/>
                </a:cubicBezTo>
                <a:cubicBezTo>
                  <a:pt x="706" y="2222"/>
                  <a:pt x="642" y="2220"/>
                  <a:pt x="575" y="2218"/>
                </a:cubicBezTo>
                <a:cubicBezTo>
                  <a:pt x="657" y="2117"/>
                  <a:pt x="737" y="2013"/>
                  <a:pt x="814" y="1916"/>
                </a:cubicBezTo>
                <a:cubicBezTo>
                  <a:pt x="987" y="1696"/>
                  <a:pt x="1179" y="1497"/>
                  <a:pt x="1356" y="1280"/>
                </a:cubicBezTo>
                <a:cubicBezTo>
                  <a:pt x="1509" y="1092"/>
                  <a:pt x="1664" y="900"/>
                  <a:pt x="1830" y="725"/>
                </a:cubicBezTo>
                <a:cubicBezTo>
                  <a:pt x="1936" y="615"/>
                  <a:pt x="2041" y="503"/>
                  <a:pt x="2139" y="385"/>
                </a:cubicBezTo>
                <a:cubicBezTo>
                  <a:pt x="2216" y="294"/>
                  <a:pt x="2288" y="171"/>
                  <a:pt x="2384" y="98"/>
                </a:cubicBezTo>
                <a:cubicBezTo>
                  <a:pt x="2427" y="65"/>
                  <a:pt x="2407" y="0"/>
                  <a:pt x="23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890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78;p27">
            <a:extLst>
              <a:ext uri="{FF2B5EF4-FFF2-40B4-BE49-F238E27FC236}">
                <a16:creationId xmlns:a16="http://schemas.microsoft.com/office/drawing/2014/main" id="{AF83CAA4-8838-6FB3-2DF1-B8A70FBB2A23}"/>
              </a:ext>
            </a:extLst>
          </p:cNvPr>
          <p:cNvSpPr txBox="1">
            <a:spLocks/>
          </p:cNvSpPr>
          <p:nvPr/>
        </p:nvSpPr>
        <p:spPr>
          <a:xfrm>
            <a:off x="720000" y="665110"/>
            <a:ext cx="77040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okdo"/>
              <a:buNone/>
              <a:defRPr sz="33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HK" altLang="en-US" dirty="0"/>
              <a:t>恪守法治：行為舉例</a:t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5" name="Google Shape;3179;p27">
            <a:extLst>
              <a:ext uri="{FF2B5EF4-FFF2-40B4-BE49-F238E27FC236}">
                <a16:creationId xmlns:a16="http://schemas.microsoft.com/office/drawing/2014/main" id="{DB3B61A9-7446-D229-CE21-0F1DD9E8F56D}"/>
              </a:ext>
            </a:extLst>
          </p:cNvPr>
          <p:cNvSpPr txBox="1">
            <a:spLocks/>
          </p:cNvSpPr>
          <p:nvPr/>
        </p:nvSpPr>
        <p:spPr>
          <a:xfrm>
            <a:off x="262588" y="1211762"/>
            <a:ext cx="8618824" cy="3301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>
              <a:spcAft>
                <a:spcPts val="1200"/>
              </a:spcAft>
              <a:buClr>
                <a:schemeClr val="dk1"/>
              </a:buClr>
              <a:buSzPts val="1400"/>
            </a:pPr>
            <a:r>
              <a:rPr lang="zh-HK" altLang="en-US" sz="3600" dirty="0">
                <a:solidFill>
                  <a:schemeClr val="tx1"/>
                </a:solidFill>
                <a:latin typeface="+mn-ea"/>
                <a:ea typeface="+mn-ea"/>
              </a:rPr>
              <a:t>教師應該：</a:t>
            </a:r>
            <a:endParaRPr lang="zh-HK" altLang="en-US" sz="4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HK" altLang="en-US" sz="2800" dirty="0">
                <a:solidFill>
                  <a:schemeClr val="tx1"/>
                </a:solidFill>
                <a:latin typeface="+mn-ea"/>
                <a:ea typeface="+mn-ea"/>
              </a:rPr>
              <a:t>遵守</a:t>
            </a:r>
            <a:r>
              <a:rPr lang="zh-HK" altLang="en-US" sz="2800" b="1" dirty="0">
                <a:solidFill>
                  <a:srgbClr val="FF8A00"/>
                </a:solidFill>
                <a:latin typeface="+mn-ea"/>
                <a:ea typeface="+mn-ea"/>
              </a:rPr>
              <a:t>政府、教育局、辦學團體及學校訂定</a:t>
            </a:r>
            <a:r>
              <a:rPr lang="zh-HK" altLang="en-US" sz="2800" dirty="0">
                <a:solidFill>
                  <a:schemeClr val="tx1"/>
                </a:solidFill>
                <a:latin typeface="+mn-ea"/>
                <a:ea typeface="+mn-ea"/>
              </a:rPr>
              <a:t>的規章指引和通告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HK" altLang="en-US" sz="2800" b="1" dirty="0">
                <a:solidFill>
                  <a:srgbClr val="FF8A00"/>
                </a:solidFill>
                <a:latin typeface="+mn-ea"/>
                <a:ea typeface="+mn-ea"/>
              </a:rPr>
              <a:t>尊重知識產權</a:t>
            </a:r>
            <a:r>
              <a:rPr lang="zh-HK" altLang="en-US" sz="2800" dirty="0">
                <a:solidFill>
                  <a:schemeClr val="tx1"/>
                </a:solidFill>
                <a:latin typeface="+mn-ea"/>
                <a:ea typeface="+mn-ea"/>
              </a:rPr>
              <a:t>。製作教材或組織學生活動時遵守版權相關的法律，並尊重學校的校本教材及試題等的版權</a:t>
            </a:r>
          </a:p>
        </p:txBody>
      </p:sp>
      <p:sp>
        <p:nvSpPr>
          <p:cNvPr id="2" name="Google Shape;3168;p26">
            <a:extLst>
              <a:ext uri="{FF2B5EF4-FFF2-40B4-BE49-F238E27FC236}">
                <a16:creationId xmlns:a16="http://schemas.microsoft.com/office/drawing/2014/main" id="{14C6FBEC-1E00-9929-0684-82C58DDA8D7F}"/>
              </a:ext>
            </a:extLst>
          </p:cNvPr>
          <p:cNvSpPr/>
          <p:nvPr/>
        </p:nvSpPr>
        <p:spPr>
          <a:xfrm>
            <a:off x="6903137" y="1188061"/>
            <a:ext cx="1106481" cy="662975"/>
          </a:xfrm>
          <a:custGeom>
            <a:avLst/>
            <a:gdLst/>
            <a:ahLst/>
            <a:cxnLst/>
            <a:rect l="l" t="t" r="r" b="b"/>
            <a:pathLst>
              <a:path w="4491" h="2691" extrusionOk="0">
                <a:moveTo>
                  <a:pt x="2355" y="0"/>
                </a:moveTo>
                <a:cubicBezTo>
                  <a:pt x="2351" y="0"/>
                  <a:pt x="2347" y="1"/>
                  <a:pt x="2343" y="1"/>
                </a:cubicBezTo>
                <a:cubicBezTo>
                  <a:pt x="2151" y="39"/>
                  <a:pt x="1979" y="238"/>
                  <a:pt x="1841" y="363"/>
                </a:cubicBezTo>
                <a:cubicBezTo>
                  <a:pt x="1627" y="557"/>
                  <a:pt x="1435" y="769"/>
                  <a:pt x="1233" y="975"/>
                </a:cubicBezTo>
                <a:cubicBezTo>
                  <a:pt x="1036" y="1174"/>
                  <a:pt x="817" y="1375"/>
                  <a:pt x="644" y="1597"/>
                </a:cubicBezTo>
                <a:cubicBezTo>
                  <a:pt x="553" y="1713"/>
                  <a:pt x="448" y="1810"/>
                  <a:pt x="351" y="1920"/>
                </a:cubicBezTo>
                <a:cubicBezTo>
                  <a:pt x="267" y="2017"/>
                  <a:pt x="204" y="2125"/>
                  <a:pt x="107" y="2213"/>
                </a:cubicBezTo>
                <a:cubicBezTo>
                  <a:pt x="1" y="2311"/>
                  <a:pt x="72" y="2459"/>
                  <a:pt x="184" y="2503"/>
                </a:cubicBezTo>
                <a:cubicBezTo>
                  <a:pt x="334" y="2565"/>
                  <a:pt x="511" y="2577"/>
                  <a:pt x="686" y="2577"/>
                </a:cubicBezTo>
                <a:cubicBezTo>
                  <a:pt x="798" y="2577"/>
                  <a:pt x="910" y="2572"/>
                  <a:pt x="1013" y="2572"/>
                </a:cubicBezTo>
                <a:cubicBezTo>
                  <a:pt x="1020" y="2572"/>
                  <a:pt x="1027" y="2572"/>
                  <a:pt x="1034" y="2572"/>
                </a:cubicBezTo>
                <a:cubicBezTo>
                  <a:pt x="1103" y="2572"/>
                  <a:pt x="1172" y="2572"/>
                  <a:pt x="1242" y="2572"/>
                </a:cubicBezTo>
                <a:cubicBezTo>
                  <a:pt x="1518" y="2572"/>
                  <a:pt x="1794" y="2575"/>
                  <a:pt x="2070" y="2598"/>
                </a:cubicBezTo>
                <a:cubicBezTo>
                  <a:pt x="2351" y="2622"/>
                  <a:pt x="2626" y="2646"/>
                  <a:pt x="2908" y="2646"/>
                </a:cubicBezTo>
                <a:cubicBezTo>
                  <a:pt x="2937" y="2646"/>
                  <a:pt x="2966" y="2646"/>
                  <a:pt x="2995" y="2645"/>
                </a:cubicBezTo>
                <a:cubicBezTo>
                  <a:pt x="3010" y="2645"/>
                  <a:pt x="3025" y="2645"/>
                  <a:pt x="3040" y="2645"/>
                </a:cubicBezTo>
                <a:cubicBezTo>
                  <a:pt x="3280" y="2645"/>
                  <a:pt x="3516" y="2691"/>
                  <a:pt x="3759" y="2691"/>
                </a:cubicBezTo>
                <a:cubicBezTo>
                  <a:pt x="3800" y="2691"/>
                  <a:pt x="3841" y="2689"/>
                  <a:pt x="3883" y="2686"/>
                </a:cubicBezTo>
                <a:cubicBezTo>
                  <a:pt x="4490" y="2641"/>
                  <a:pt x="4097" y="2006"/>
                  <a:pt x="3853" y="1746"/>
                </a:cubicBezTo>
                <a:cubicBezTo>
                  <a:pt x="3773" y="1663"/>
                  <a:pt x="3664" y="1608"/>
                  <a:pt x="3586" y="1523"/>
                </a:cubicBezTo>
                <a:cubicBezTo>
                  <a:pt x="3504" y="1429"/>
                  <a:pt x="3428" y="1321"/>
                  <a:pt x="3349" y="1224"/>
                </a:cubicBezTo>
                <a:cubicBezTo>
                  <a:pt x="3245" y="1096"/>
                  <a:pt x="3126" y="960"/>
                  <a:pt x="3038" y="820"/>
                </a:cubicBezTo>
                <a:cubicBezTo>
                  <a:pt x="3003" y="760"/>
                  <a:pt x="2898" y="656"/>
                  <a:pt x="2883" y="598"/>
                </a:cubicBezTo>
                <a:cubicBezTo>
                  <a:pt x="2866" y="537"/>
                  <a:pt x="2799" y="479"/>
                  <a:pt x="2731" y="479"/>
                </a:cubicBezTo>
                <a:cubicBezTo>
                  <a:pt x="2717" y="479"/>
                  <a:pt x="2702" y="482"/>
                  <a:pt x="2687" y="488"/>
                </a:cubicBezTo>
                <a:cubicBezTo>
                  <a:pt x="2544" y="548"/>
                  <a:pt x="2477" y="680"/>
                  <a:pt x="2352" y="771"/>
                </a:cubicBezTo>
                <a:cubicBezTo>
                  <a:pt x="2220" y="870"/>
                  <a:pt x="2108" y="982"/>
                  <a:pt x="1983" y="1090"/>
                </a:cubicBezTo>
                <a:cubicBezTo>
                  <a:pt x="1770" y="1278"/>
                  <a:pt x="1431" y="1484"/>
                  <a:pt x="1349" y="1773"/>
                </a:cubicBezTo>
                <a:cubicBezTo>
                  <a:pt x="1332" y="1830"/>
                  <a:pt x="1369" y="1907"/>
                  <a:pt x="1433" y="1920"/>
                </a:cubicBezTo>
                <a:cubicBezTo>
                  <a:pt x="1690" y="1972"/>
                  <a:pt x="1958" y="1946"/>
                  <a:pt x="2220" y="1993"/>
                </a:cubicBezTo>
                <a:cubicBezTo>
                  <a:pt x="2293" y="2006"/>
                  <a:pt x="2365" y="2011"/>
                  <a:pt x="2435" y="2011"/>
                </a:cubicBezTo>
                <a:cubicBezTo>
                  <a:pt x="2601" y="2011"/>
                  <a:pt x="2761" y="1984"/>
                  <a:pt x="2932" y="1978"/>
                </a:cubicBezTo>
                <a:cubicBezTo>
                  <a:pt x="3034" y="1974"/>
                  <a:pt x="3107" y="1862"/>
                  <a:pt x="3051" y="1771"/>
                </a:cubicBezTo>
                <a:cubicBezTo>
                  <a:pt x="3004" y="1694"/>
                  <a:pt x="2956" y="1629"/>
                  <a:pt x="2887" y="1571"/>
                </a:cubicBezTo>
                <a:cubicBezTo>
                  <a:pt x="2825" y="1521"/>
                  <a:pt x="2687" y="1472"/>
                  <a:pt x="2660" y="1394"/>
                </a:cubicBezTo>
                <a:cubicBezTo>
                  <a:pt x="2637" y="1329"/>
                  <a:pt x="2581" y="1300"/>
                  <a:pt x="2527" y="1300"/>
                </a:cubicBezTo>
                <a:cubicBezTo>
                  <a:pt x="2444" y="1300"/>
                  <a:pt x="2363" y="1366"/>
                  <a:pt x="2397" y="1467"/>
                </a:cubicBezTo>
                <a:cubicBezTo>
                  <a:pt x="2440" y="1588"/>
                  <a:pt x="2531" y="1653"/>
                  <a:pt x="2622" y="1720"/>
                </a:cubicBezTo>
                <a:cubicBezTo>
                  <a:pt x="2562" y="1724"/>
                  <a:pt x="2501" y="1727"/>
                  <a:pt x="2441" y="1727"/>
                </a:cubicBezTo>
                <a:cubicBezTo>
                  <a:pt x="2353" y="1727"/>
                  <a:pt x="2264" y="1721"/>
                  <a:pt x="2171" y="1704"/>
                </a:cubicBezTo>
                <a:cubicBezTo>
                  <a:pt x="2084" y="1688"/>
                  <a:pt x="1999" y="1684"/>
                  <a:pt x="1913" y="1684"/>
                </a:cubicBezTo>
                <a:cubicBezTo>
                  <a:pt x="1828" y="1684"/>
                  <a:pt x="1742" y="1688"/>
                  <a:pt x="1656" y="1689"/>
                </a:cubicBezTo>
                <a:cubicBezTo>
                  <a:pt x="1785" y="1521"/>
                  <a:pt x="2031" y="1368"/>
                  <a:pt x="2158" y="1265"/>
                </a:cubicBezTo>
                <a:cubicBezTo>
                  <a:pt x="2257" y="1183"/>
                  <a:pt x="2346" y="1092"/>
                  <a:pt x="2453" y="1019"/>
                </a:cubicBezTo>
                <a:cubicBezTo>
                  <a:pt x="2499" y="989"/>
                  <a:pt x="2577" y="917"/>
                  <a:pt x="2650" y="863"/>
                </a:cubicBezTo>
                <a:cubicBezTo>
                  <a:pt x="2676" y="904"/>
                  <a:pt x="2710" y="945"/>
                  <a:pt x="2742" y="993"/>
                </a:cubicBezTo>
                <a:cubicBezTo>
                  <a:pt x="2868" y="1178"/>
                  <a:pt x="3012" y="1357"/>
                  <a:pt x="3155" y="1528"/>
                </a:cubicBezTo>
                <a:cubicBezTo>
                  <a:pt x="3275" y="1674"/>
                  <a:pt x="3375" y="1793"/>
                  <a:pt x="3519" y="1914"/>
                </a:cubicBezTo>
                <a:cubicBezTo>
                  <a:pt x="3612" y="1994"/>
                  <a:pt x="3787" y="2185"/>
                  <a:pt x="3843" y="2347"/>
                </a:cubicBezTo>
                <a:cubicBezTo>
                  <a:pt x="3828" y="2348"/>
                  <a:pt x="3810" y="2348"/>
                  <a:pt x="3791" y="2348"/>
                </a:cubicBezTo>
                <a:cubicBezTo>
                  <a:pt x="3675" y="2348"/>
                  <a:pt x="3515" y="2331"/>
                  <a:pt x="3476" y="2328"/>
                </a:cubicBezTo>
                <a:cubicBezTo>
                  <a:pt x="3340" y="2319"/>
                  <a:pt x="3210" y="2283"/>
                  <a:pt x="3072" y="2282"/>
                </a:cubicBezTo>
                <a:cubicBezTo>
                  <a:pt x="2783" y="2274"/>
                  <a:pt x="2503" y="2255"/>
                  <a:pt x="2214" y="2246"/>
                </a:cubicBezTo>
                <a:cubicBezTo>
                  <a:pt x="1882" y="2233"/>
                  <a:pt x="1554" y="2216"/>
                  <a:pt x="1220" y="2216"/>
                </a:cubicBezTo>
                <a:cubicBezTo>
                  <a:pt x="1084" y="2216"/>
                  <a:pt x="947" y="2222"/>
                  <a:pt x="811" y="2222"/>
                </a:cubicBezTo>
                <a:cubicBezTo>
                  <a:pt x="794" y="2222"/>
                  <a:pt x="777" y="2222"/>
                  <a:pt x="760" y="2222"/>
                </a:cubicBezTo>
                <a:cubicBezTo>
                  <a:pt x="706" y="2222"/>
                  <a:pt x="642" y="2220"/>
                  <a:pt x="575" y="2218"/>
                </a:cubicBezTo>
                <a:cubicBezTo>
                  <a:pt x="657" y="2117"/>
                  <a:pt x="737" y="2013"/>
                  <a:pt x="814" y="1916"/>
                </a:cubicBezTo>
                <a:cubicBezTo>
                  <a:pt x="987" y="1696"/>
                  <a:pt x="1179" y="1497"/>
                  <a:pt x="1356" y="1280"/>
                </a:cubicBezTo>
                <a:cubicBezTo>
                  <a:pt x="1509" y="1092"/>
                  <a:pt x="1664" y="900"/>
                  <a:pt x="1830" y="725"/>
                </a:cubicBezTo>
                <a:cubicBezTo>
                  <a:pt x="1936" y="615"/>
                  <a:pt x="2041" y="503"/>
                  <a:pt x="2139" y="385"/>
                </a:cubicBezTo>
                <a:cubicBezTo>
                  <a:pt x="2216" y="294"/>
                  <a:pt x="2288" y="171"/>
                  <a:pt x="2384" y="98"/>
                </a:cubicBezTo>
                <a:cubicBezTo>
                  <a:pt x="2427" y="65"/>
                  <a:pt x="2407" y="0"/>
                  <a:pt x="23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78;p27">
            <a:extLst>
              <a:ext uri="{FF2B5EF4-FFF2-40B4-BE49-F238E27FC236}">
                <a16:creationId xmlns:a16="http://schemas.microsoft.com/office/drawing/2014/main" id="{26F1720A-3828-DAEB-4FFC-0F9C2E303D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09689"/>
            <a:ext cx="770400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HK" altLang="en-US" dirty="0"/>
              <a:t>恪守法治：行為舉例</a:t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3" name="Google Shape;3179;p27">
            <a:extLst>
              <a:ext uri="{FF2B5EF4-FFF2-40B4-BE49-F238E27FC236}">
                <a16:creationId xmlns:a16="http://schemas.microsoft.com/office/drawing/2014/main" id="{9B7F9289-1D21-E9D8-3A48-5ADF33AC6EAC}"/>
              </a:ext>
            </a:extLst>
          </p:cNvPr>
          <p:cNvSpPr txBox="1">
            <a:spLocks/>
          </p:cNvSpPr>
          <p:nvPr/>
        </p:nvSpPr>
        <p:spPr>
          <a:xfrm>
            <a:off x="262588" y="1316183"/>
            <a:ext cx="8618824" cy="31420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>
              <a:spcAft>
                <a:spcPts val="1200"/>
              </a:spcAft>
              <a:buClr>
                <a:schemeClr val="dk1"/>
              </a:buClr>
              <a:buSzPts val="1400"/>
            </a:pPr>
            <a:r>
              <a:rPr lang="zh-HK" altLang="en-US" sz="3600" dirty="0">
                <a:solidFill>
                  <a:schemeClr val="tx1"/>
                </a:solidFill>
                <a:latin typeface="+mn-ea"/>
                <a:ea typeface="+mn-ea"/>
              </a:rPr>
              <a:t>教師不應該</a:t>
            </a:r>
            <a:r>
              <a:rPr lang="zh-HK" altLang="en-US" sz="3600" dirty="0">
                <a:latin typeface="+mn-ea"/>
                <a:ea typeface="+mn-ea"/>
              </a:rPr>
              <a:t>：</a:t>
            </a:r>
            <a:endParaRPr lang="zh-HK" altLang="en-US" sz="2800" dirty="0">
              <a:latin typeface="+mn-ea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HK" altLang="en-US" sz="2800" dirty="0">
                <a:solidFill>
                  <a:schemeClr val="tx1"/>
                </a:solidFill>
                <a:latin typeface="+mn-ea"/>
                <a:ea typeface="+mn-ea"/>
              </a:rPr>
              <a:t>組織、策劃、實施或參與違反</a:t>
            </a:r>
            <a:r>
              <a:rPr lang="en-US" altLang="zh-HK" sz="2800" dirty="0">
                <a:solidFill>
                  <a:schemeClr val="tx1"/>
                </a:solidFill>
                <a:latin typeface="+mn-ea"/>
                <a:ea typeface="+mn-ea"/>
              </a:rPr>
              <a:t>《</a:t>
            </a:r>
            <a:r>
              <a:rPr lang="zh-HK" altLang="en-US" sz="2800" dirty="0">
                <a:solidFill>
                  <a:schemeClr val="tx1"/>
                </a:solidFill>
                <a:latin typeface="+mn-ea"/>
                <a:ea typeface="+mn-ea"/>
              </a:rPr>
              <a:t>基本法</a:t>
            </a:r>
            <a:r>
              <a:rPr lang="en-US" altLang="zh-HK" sz="2800" dirty="0">
                <a:solidFill>
                  <a:schemeClr val="tx1"/>
                </a:solidFill>
                <a:latin typeface="+mn-ea"/>
                <a:ea typeface="+mn-ea"/>
              </a:rPr>
              <a:t>》</a:t>
            </a:r>
            <a:r>
              <a:rPr lang="zh-HK" altLang="en-US" sz="2800" dirty="0">
                <a:solidFill>
                  <a:schemeClr val="tx1"/>
                </a:solidFill>
                <a:latin typeface="+mn-ea"/>
                <a:ea typeface="+mn-ea"/>
              </a:rPr>
              <a:t>、</a:t>
            </a:r>
            <a:r>
              <a:rPr lang="en-US" altLang="zh-HK" sz="2800" dirty="0">
                <a:solidFill>
                  <a:schemeClr val="tx1"/>
                </a:solidFill>
                <a:latin typeface="+mn-ea"/>
                <a:ea typeface="+mn-ea"/>
              </a:rPr>
              <a:t>《</a:t>
            </a:r>
            <a:r>
              <a:rPr lang="zh-HK" altLang="en-US" sz="2800" dirty="0">
                <a:solidFill>
                  <a:schemeClr val="tx1"/>
                </a:solidFill>
                <a:latin typeface="+mn-ea"/>
                <a:ea typeface="+mn-ea"/>
              </a:rPr>
              <a:t>香港國安法</a:t>
            </a:r>
            <a:r>
              <a:rPr lang="en-US" altLang="zh-HK" sz="2800" dirty="0">
                <a:solidFill>
                  <a:schemeClr val="tx1"/>
                </a:solidFill>
                <a:latin typeface="+mn-ea"/>
                <a:ea typeface="+mn-ea"/>
              </a:rPr>
              <a:t>》</a:t>
            </a:r>
            <a:r>
              <a:rPr lang="zh-HK" altLang="en-US" sz="2800" dirty="0">
                <a:solidFill>
                  <a:schemeClr val="tx1"/>
                </a:solidFill>
                <a:latin typeface="+mn-ea"/>
                <a:ea typeface="+mn-ea"/>
              </a:rPr>
              <a:t>或任何香港法律的活動</a:t>
            </a:r>
            <a:endParaRPr lang="zh-HK" altLang="en-US" sz="28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HK" altLang="en-US" sz="2800" dirty="0">
                <a:solidFill>
                  <a:schemeClr val="tx1"/>
                </a:solidFill>
                <a:latin typeface="+mn-ea"/>
                <a:ea typeface="+mn-ea"/>
              </a:rPr>
              <a:t>向學生傳遞或宣揚違法違規、違反社會秩序的訊息和言論，煽惑或促使學生違法違規、違反社會秩序</a:t>
            </a:r>
          </a:p>
        </p:txBody>
      </p:sp>
      <p:sp>
        <p:nvSpPr>
          <p:cNvPr id="4" name="Google Shape;3180;p27">
            <a:extLst>
              <a:ext uri="{FF2B5EF4-FFF2-40B4-BE49-F238E27FC236}">
                <a16:creationId xmlns:a16="http://schemas.microsoft.com/office/drawing/2014/main" id="{8BE1935E-5954-6D80-1BF0-0DE7298546F1}"/>
              </a:ext>
            </a:extLst>
          </p:cNvPr>
          <p:cNvSpPr/>
          <p:nvPr/>
        </p:nvSpPr>
        <p:spPr>
          <a:xfrm>
            <a:off x="7611034" y="1120899"/>
            <a:ext cx="694448" cy="605379"/>
          </a:xfrm>
          <a:custGeom>
            <a:avLst/>
            <a:gdLst/>
            <a:ahLst/>
            <a:cxnLst/>
            <a:rect l="l" t="t" r="r" b="b"/>
            <a:pathLst>
              <a:path w="3656" h="3187" extrusionOk="0">
                <a:moveTo>
                  <a:pt x="2966" y="0"/>
                </a:moveTo>
                <a:cubicBezTo>
                  <a:pt x="2905" y="0"/>
                  <a:pt x="2841" y="17"/>
                  <a:pt x="2776" y="57"/>
                </a:cubicBezTo>
                <a:cubicBezTo>
                  <a:pt x="2382" y="294"/>
                  <a:pt x="2015" y="564"/>
                  <a:pt x="1674" y="863"/>
                </a:cubicBezTo>
                <a:cubicBezTo>
                  <a:pt x="1398" y="669"/>
                  <a:pt x="1113" y="484"/>
                  <a:pt x="816" y="316"/>
                </a:cubicBezTo>
                <a:cubicBezTo>
                  <a:pt x="753" y="280"/>
                  <a:pt x="690" y="264"/>
                  <a:pt x="631" y="264"/>
                </a:cubicBezTo>
                <a:cubicBezTo>
                  <a:pt x="301" y="264"/>
                  <a:pt x="85" y="759"/>
                  <a:pt x="440" y="962"/>
                </a:cubicBezTo>
                <a:cubicBezTo>
                  <a:pt x="678" y="1096"/>
                  <a:pt x="908" y="1241"/>
                  <a:pt x="1130" y="1392"/>
                </a:cubicBezTo>
                <a:cubicBezTo>
                  <a:pt x="775" y="1771"/>
                  <a:pt x="455" y="2185"/>
                  <a:pt x="177" y="2634"/>
                </a:cubicBezTo>
                <a:cubicBezTo>
                  <a:pt x="1" y="2919"/>
                  <a:pt x="259" y="3187"/>
                  <a:pt x="518" y="3187"/>
                </a:cubicBezTo>
                <a:cubicBezTo>
                  <a:pt x="631" y="3187"/>
                  <a:pt x="745" y="3135"/>
                  <a:pt x="822" y="3011"/>
                </a:cubicBezTo>
                <a:cubicBezTo>
                  <a:pt x="1087" y="2584"/>
                  <a:pt x="1392" y="2194"/>
                  <a:pt x="1734" y="1838"/>
                </a:cubicBezTo>
                <a:cubicBezTo>
                  <a:pt x="2142" y="2166"/>
                  <a:pt x="2524" y="2528"/>
                  <a:pt x="2880" y="2921"/>
                </a:cubicBezTo>
                <a:cubicBezTo>
                  <a:pt x="2956" y="3005"/>
                  <a:pt x="3043" y="3040"/>
                  <a:pt x="3128" y="3040"/>
                </a:cubicBezTo>
                <a:cubicBezTo>
                  <a:pt x="3405" y="3040"/>
                  <a:pt x="3655" y="2666"/>
                  <a:pt x="3410" y="2393"/>
                </a:cubicBezTo>
                <a:cubicBezTo>
                  <a:pt x="3059" y="2008"/>
                  <a:pt x="2683" y="1651"/>
                  <a:pt x="2284" y="1325"/>
                </a:cubicBezTo>
                <a:cubicBezTo>
                  <a:pt x="2556" y="1098"/>
                  <a:pt x="2845" y="889"/>
                  <a:pt x="3152" y="701"/>
                </a:cubicBezTo>
                <a:cubicBezTo>
                  <a:pt x="3499" y="492"/>
                  <a:pt x="3287" y="0"/>
                  <a:pt x="2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986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" name="Google Shape;3178;p27"/>
          <p:cNvSpPr txBox="1">
            <a:spLocks noGrp="1"/>
          </p:cNvSpPr>
          <p:nvPr>
            <p:ph type="title"/>
          </p:nvPr>
        </p:nvSpPr>
        <p:spPr>
          <a:xfrm>
            <a:off x="720000" y="374161"/>
            <a:ext cx="770400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HK" altLang="en-US" dirty="0"/>
              <a:t>以身作則</a:t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3179" name="Google Shape;3179;p27"/>
          <p:cNvSpPr txBox="1">
            <a:spLocks noGrp="1"/>
          </p:cNvSpPr>
          <p:nvPr>
            <p:ph type="body" idx="1"/>
          </p:nvPr>
        </p:nvSpPr>
        <p:spPr>
          <a:xfrm>
            <a:off x="262588" y="1501465"/>
            <a:ext cx="8618824" cy="2453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HK" altLang="en-US" sz="3200" b="1" dirty="0">
                <a:solidFill>
                  <a:srgbClr val="FF8A00"/>
                </a:solidFill>
                <a:effectLst/>
                <a:latin typeface="Helvetica" pitchFamily="2" charset="0"/>
              </a:rPr>
              <a:t>嚴以律己</a:t>
            </a:r>
            <a:r>
              <a:rPr lang="zh-HK" altLang="en-US" sz="3200" dirty="0">
                <a:effectLst/>
                <a:latin typeface="Helvetica" pitchFamily="2" charset="0"/>
              </a:rPr>
              <a:t>，修養品格，追求高尚情操</a:t>
            </a:r>
            <a:endParaRPr lang="en-US" altLang="zh-HK" sz="3200" dirty="0">
              <a:effectLst/>
              <a:latin typeface="Helvetica" pitchFamily="2" charset="0"/>
            </a:endParaRPr>
          </a:p>
          <a:p>
            <a:r>
              <a:rPr lang="zh-HK" altLang="en-US" sz="3200" dirty="0">
                <a:effectLst/>
                <a:latin typeface="Helvetica" pitchFamily="2" charset="0"/>
              </a:rPr>
              <a:t>言行端正有度，</a:t>
            </a:r>
            <a:r>
              <a:rPr lang="zh-HK" altLang="en-US" sz="3200" b="1" dirty="0">
                <a:solidFill>
                  <a:srgbClr val="FF8A00"/>
                </a:solidFill>
                <a:effectLst/>
                <a:latin typeface="Helvetica" pitchFamily="2" charset="0"/>
              </a:rPr>
              <a:t>作學生為學、為事、為人的模範</a:t>
            </a:r>
            <a:r>
              <a:rPr lang="zh-HK" altLang="en-US" sz="3200" dirty="0">
                <a:effectLst/>
                <a:latin typeface="Helvetica" pitchFamily="2" charset="0"/>
              </a:rPr>
              <a:t>，引導學生全人發展</a:t>
            </a:r>
          </a:p>
        </p:txBody>
      </p:sp>
      <p:sp>
        <p:nvSpPr>
          <p:cNvPr id="2" name="Google Shape;3168;p26">
            <a:extLst>
              <a:ext uri="{FF2B5EF4-FFF2-40B4-BE49-F238E27FC236}">
                <a16:creationId xmlns:a16="http://schemas.microsoft.com/office/drawing/2014/main" id="{C73F57EE-0AB0-6230-BA2E-9C7C993361CE}"/>
              </a:ext>
            </a:extLst>
          </p:cNvPr>
          <p:cNvSpPr/>
          <p:nvPr/>
        </p:nvSpPr>
        <p:spPr>
          <a:xfrm>
            <a:off x="7043814" y="3013075"/>
            <a:ext cx="1106481" cy="895716"/>
          </a:xfrm>
          <a:custGeom>
            <a:avLst/>
            <a:gdLst/>
            <a:ahLst/>
            <a:cxnLst/>
            <a:rect l="l" t="t" r="r" b="b"/>
            <a:pathLst>
              <a:path w="4491" h="2691" extrusionOk="0">
                <a:moveTo>
                  <a:pt x="2355" y="0"/>
                </a:moveTo>
                <a:cubicBezTo>
                  <a:pt x="2351" y="0"/>
                  <a:pt x="2347" y="1"/>
                  <a:pt x="2343" y="1"/>
                </a:cubicBezTo>
                <a:cubicBezTo>
                  <a:pt x="2151" y="39"/>
                  <a:pt x="1979" y="238"/>
                  <a:pt x="1841" y="363"/>
                </a:cubicBezTo>
                <a:cubicBezTo>
                  <a:pt x="1627" y="557"/>
                  <a:pt x="1435" y="769"/>
                  <a:pt x="1233" y="975"/>
                </a:cubicBezTo>
                <a:cubicBezTo>
                  <a:pt x="1036" y="1174"/>
                  <a:pt x="817" y="1375"/>
                  <a:pt x="644" y="1597"/>
                </a:cubicBezTo>
                <a:cubicBezTo>
                  <a:pt x="553" y="1713"/>
                  <a:pt x="448" y="1810"/>
                  <a:pt x="351" y="1920"/>
                </a:cubicBezTo>
                <a:cubicBezTo>
                  <a:pt x="267" y="2017"/>
                  <a:pt x="204" y="2125"/>
                  <a:pt x="107" y="2213"/>
                </a:cubicBezTo>
                <a:cubicBezTo>
                  <a:pt x="1" y="2311"/>
                  <a:pt x="72" y="2459"/>
                  <a:pt x="184" y="2503"/>
                </a:cubicBezTo>
                <a:cubicBezTo>
                  <a:pt x="334" y="2565"/>
                  <a:pt x="511" y="2577"/>
                  <a:pt x="686" y="2577"/>
                </a:cubicBezTo>
                <a:cubicBezTo>
                  <a:pt x="798" y="2577"/>
                  <a:pt x="910" y="2572"/>
                  <a:pt x="1013" y="2572"/>
                </a:cubicBezTo>
                <a:cubicBezTo>
                  <a:pt x="1020" y="2572"/>
                  <a:pt x="1027" y="2572"/>
                  <a:pt x="1034" y="2572"/>
                </a:cubicBezTo>
                <a:cubicBezTo>
                  <a:pt x="1103" y="2572"/>
                  <a:pt x="1172" y="2572"/>
                  <a:pt x="1242" y="2572"/>
                </a:cubicBezTo>
                <a:cubicBezTo>
                  <a:pt x="1518" y="2572"/>
                  <a:pt x="1794" y="2575"/>
                  <a:pt x="2070" y="2598"/>
                </a:cubicBezTo>
                <a:cubicBezTo>
                  <a:pt x="2351" y="2622"/>
                  <a:pt x="2626" y="2646"/>
                  <a:pt x="2908" y="2646"/>
                </a:cubicBezTo>
                <a:cubicBezTo>
                  <a:pt x="2937" y="2646"/>
                  <a:pt x="2966" y="2646"/>
                  <a:pt x="2995" y="2645"/>
                </a:cubicBezTo>
                <a:cubicBezTo>
                  <a:pt x="3010" y="2645"/>
                  <a:pt x="3025" y="2645"/>
                  <a:pt x="3040" y="2645"/>
                </a:cubicBezTo>
                <a:cubicBezTo>
                  <a:pt x="3280" y="2645"/>
                  <a:pt x="3516" y="2691"/>
                  <a:pt x="3759" y="2691"/>
                </a:cubicBezTo>
                <a:cubicBezTo>
                  <a:pt x="3800" y="2691"/>
                  <a:pt x="3841" y="2689"/>
                  <a:pt x="3883" y="2686"/>
                </a:cubicBezTo>
                <a:cubicBezTo>
                  <a:pt x="4490" y="2641"/>
                  <a:pt x="4097" y="2006"/>
                  <a:pt x="3853" y="1746"/>
                </a:cubicBezTo>
                <a:cubicBezTo>
                  <a:pt x="3773" y="1663"/>
                  <a:pt x="3664" y="1608"/>
                  <a:pt x="3586" y="1523"/>
                </a:cubicBezTo>
                <a:cubicBezTo>
                  <a:pt x="3504" y="1429"/>
                  <a:pt x="3428" y="1321"/>
                  <a:pt x="3349" y="1224"/>
                </a:cubicBezTo>
                <a:cubicBezTo>
                  <a:pt x="3245" y="1096"/>
                  <a:pt x="3126" y="960"/>
                  <a:pt x="3038" y="820"/>
                </a:cubicBezTo>
                <a:cubicBezTo>
                  <a:pt x="3003" y="760"/>
                  <a:pt x="2898" y="656"/>
                  <a:pt x="2883" y="598"/>
                </a:cubicBezTo>
                <a:cubicBezTo>
                  <a:pt x="2866" y="537"/>
                  <a:pt x="2799" y="479"/>
                  <a:pt x="2731" y="479"/>
                </a:cubicBezTo>
                <a:cubicBezTo>
                  <a:pt x="2717" y="479"/>
                  <a:pt x="2702" y="482"/>
                  <a:pt x="2687" y="488"/>
                </a:cubicBezTo>
                <a:cubicBezTo>
                  <a:pt x="2544" y="548"/>
                  <a:pt x="2477" y="680"/>
                  <a:pt x="2352" y="771"/>
                </a:cubicBezTo>
                <a:cubicBezTo>
                  <a:pt x="2220" y="870"/>
                  <a:pt x="2108" y="982"/>
                  <a:pt x="1983" y="1090"/>
                </a:cubicBezTo>
                <a:cubicBezTo>
                  <a:pt x="1770" y="1278"/>
                  <a:pt x="1431" y="1484"/>
                  <a:pt x="1349" y="1773"/>
                </a:cubicBezTo>
                <a:cubicBezTo>
                  <a:pt x="1332" y="1830"/>
                  <a:pt x="1369" y="1907"/>
                  <a:pt x="1433" y="1920"/>
                </a:cubicBezTo>
                <a:cubicBezTo>
                  <a:pt x="1690" y="1972"/>
                  <a:pt x="1958" y="1946"/>
                  <a:pt x="2220" y="1993"/>
                </a:cubicBezTo>
                <a:cubicBezTo>
                  <a:pt x="2293" y="2006"/>
                  <a:pt x="2365" y="2011"/>
                  <a:pt x="2435" y="2011"/>
                </a:cubicBezTo>
                <a:cubicBezTo>
                  <a:pt x="2601" y="2011"/>
                  <a:pt x="2761" y="1984"/>
                  <a:pt x="2932" y="1978"/>
                </a:cubicBezTo>
                <a:cubicBezTo>
                  <a:pt x="3034" y="1974"/>
                  <a:pt x="3107" y="1862"/>
                  <a:pt x="3051" y="1771"/>
                </a:cubicBezTo>
                <a:cubicBezTo>
                  <a:pt x="3004" y="1694"/>
                  <a:pt x="2956" y="1629"/>
                  <a:pt x="2887" y="1571"/>
                </a:cubicBezTo>
                <a:cubicBezTo>
                  <a:pt x="2825" y="1521"/>
                  <a:pt x="2687" y="1472"/>
                  <a:pt x="2660" y="1394"/>
                </a:cubicBezTo>
                <a:cubicBezTo>
                  <a:pt x="2637" y="1329"/>
                  <a:pt x="2581" y="1300"/>
                  <a:pt x="2527" y="1300"/>
                </a:cubicBezTo>
                <a:cubicBezTo>
                  <a:pt x="2444" y="1300"/>
                  <a:pt x="2363" y="1366"/>
                  <a:pt x="2397" y="1467"/>
                </a:cubicBezTo>
                <a:cubicBezTo>
                  <a:pt x="2440" y="1588"/>
                  <a:pt x="2531" y="1653"/>
                  <a:pt x="2622" y="1720"/>
                </a:cubicBezTo>
                <a:cubicBezTo>
                  <a:pt x="2562" y="1724"/>
                  <a:pt x="2501" y="1727"/>
                  <a:pt x="2441" y="1727"/>
                </a:cubicBezTo>
                <a:cubicBezTo>
                  <a:pt x="2353" y="1727"/>
                  <a:pt x="2264" y="1721"/>
                  <a:pt x="2171" y="1704"/>
                </a:cubicBezTo>
                <a:cubicBezTo>
                  <a:pt x="2084" y="1688"/>
                  <a:pt x="1999" y="1684"/>
                  <a:pt x="1913" y="1684"/>
                </a:cubicBezTo>
                <a:cubicBezTo>
                  <a:pt x="1828" y="1684"/>
                  <a:pt x="1742" y="1688"/>
                  <a:pt x="1656" y="1689"/>
                </a:cubicBezTo>
                <a:cubicBezTo>
                  <a:pt x="1785" y="1521"/>
                  <a:pt x="2031" y="1368"/>
                  <a:pt x="2158" y="1265"/>
                </a:cubicBezTo>
                <a:cubicBezTo>
                  <a:pt x="2257" y="1183"/>
                  <a:pt x="2346" y="1092"/>
                  <a:pt x="2453" y="1019"/>
                </a:cubicBezTo>
                <a:cubicBezTo>
                  <a:pt x="2499" y="989"/>
                  <a:pt x="2577" y="917"/>
                  <a:pt x="2650" y="863"/>
                </a:cubicBezTo>
                <a:cubicBezTo>
                  <a:pt x="2676" y="904"/>
                  <a:pt x="2710" y="945"/>
                  <a:pt x="2742" y="993"/>
                </a:cubicBezTo>
                <a:cubicBezTo>
                  <a:pt x="2868" y="1178"/>
                  <a:pt x="3012" y="1357"/>
                  <a:pt x="3155" y="1528"/>
                </a:cubicBezTo>
                <a:cubicBezTo>
                  <a:pt x="3275" y="1674"/>
                  <a:pt x="3375" y="1793"/>
                  <a:pt x="3519" y="1914"/>
                </a:cubicBezTo>
                <a:cubicBezTo>
                  <a:pt x="3612" y="1994"/>
                  <a:pt x="3787" y="2185"/>
                  <a:pt x="3843" y="2347"/>
                </a:cubicBezTo>
                <a:cubicBezTo>
                  <a:pt x="3828" y="2348"/>
                  <a:pt x="3810" y="2348"/>
                  <a:pt x="3791" y="2348"/>
                </a:cubicBezTo>
                <a:cubicBezTo>
                  <a:pt x="3675" y="2348"/>
                  <a:pt x="3515" y="2331"/>
                  <a:pt x="3476" y="2328"/>
                </a:cubicBezTo>
                <a:cubicBezTo>
                  <a:pt x="3340" y="2319"/>
                  <a:pt x="3210" y="2283"/>
                  <a:pt x="3072" y="2282"/>
                </a:cubicBezTo>
                <a:cubicBezTo>
                  <a:pt x="2783" y="2274"/>
                  <a:pt x="2503" y="2255"/>
                  <a:pt x="2214" y="2246"/>
                </a:cubicBezTo>
                <a:cubicBezTo>
                  <a:pt x="1882" y="2233"/>
                  <a:pt x="1554" y="2216"/>
                  <a:pt x="1220" y="2216"/>
                </a:cubicBezTo>
                <a:cubicBezTo>
                  <a:pt x="1084" y="2216"/>
                  <a:pt x="947" y="2222"/>
                  <a:pt x="811" y="2222"/>
                </a:cubicBezTo>
                <a:cubicBezTo>
                  <a:pt x="794" y="2222"/>
                  <a:pt x="777" y="2222"/>
                  <a:pt x="760" y="2222"/>
                </a:cubicBezTo>
                <a:cubicBezTo>
                  <a:pt x="706" y="2222"/>
                  <a:pt x="642" y="2220"/>
                  <a:pt x="575" y="2218"/>
                </a:cubicBezTo>
                <a:cubicBezTo>
                  <a:pt x="657" y="2117"/>
                  <a:pt x="737" y="2013"/>
                  <a:pt x="814" y="1916"/>
                </a:cubicBezTo>
                <a:cubicBezTo>
                  <a:pt x="987" y="1696"/>
                  <a:pt x="1179" y="1497"/>
                  <a:pt x="1356" y="1280"/>
                </a:cubicBezTo>
                <a:cubicBezTo>
                  <a:pt x="1509" y="1092"/>
                  <a:pt x="1664" y="900"/>
                  <a:pt x="1830" y="725"/>
                </a:cubicBezTo>
                <a:cubicBezTo>
                  <a:pt x="1936" y="615"/>
                  <a:pt x="2041" y="503"/>
                  <a:pt x="2139" y="385"/>
                </a:cubicBezTo>
                <a:cubicBezTo>
                  <a:pt x="2216" y="294"/>
                  <a:pt x="2288" y="171"/>
                  <a:pt x="2384" y="98"/>
                </a:cubicBezTo>
                <a:cubicBezTo>
                  <a:pt x="2427" y="65"/>
                  <a:pt x="2407" y="0"/>
                  <a:pt x="23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866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78;p27">
            <a:extLst>
              <a:ext uri="{FF2B5EF4-FFF2-40B4-BE49-F238E27FC236}">
                <a16:creationId xmlns:a16="http://schemas.microsoft.com/office/drawing/2014/main" id="{C83736AD-C1A8-CFDA-6E08-875D858A3C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12711"/>
            <a:ext cx="770400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HK" altLang="en-US" dirty="0"/>
              <a:t>以身作則：行為舉例</a:t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5" name="Google Shape;3179;p27">
            <a:extLst>
              <a:ext uri="{FF2B5EF4-FFF2-40B4-BE49-F238E27FC236}">
                <a16:creationId xmlns:a16="http://schemas.microsoft.com/office/drawing/2014/main" id="{4A358CCD-6CF5-08BB-47CA-F5A4927B8180}"/>
              </a:ext>
            </a:extLst>
          </p:cNvPr>
          <p:cNvSpPr txBox="1">
            <a:spLocks/>
          </p:cNvSpPr>
          <p:nvPr/>
        </p:nvSpPr>
        <p:spPr>
          <a:xfrm>
            <a:off x="311403" y="1459906"/>
            <a:ext cx="8521194" cy="2453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HK" altLang="en-US" sz="3600" dirty="0">
                <a:solidFill>
                  <a:schemeClr val="tx1"/>
                </a:solidFill>
                <a:latin typeface="+mn-ea"/>
                <a:ea typeface="+mn-ea"/>
              </a:rPr>
              <a:t>教師應該：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HK" altLang="en-US" sz="3200" dirty="0">
                <a:solidFill>
                  <a:schemeClr val="tx1"/>
                </a:solidFill>
                <a:latin typeface="+mn-ea"/>
                <a:ea typeface="+mn-ea"/>
              </a:rPr>
              <a:t>言行</a:t>
            </a:r>
            <a:r>
              <a:rPr lang="zh-HK" altLang="en-US" sz="3200" b="1" dirty="0">
                <a:solidFill>
                  <a:srgbClr val="FF8A00"/>
                </a:solidFill>
                <a:latin typeface="+mn-ea"/>
                <a:ea typeface="+mn-ea"/>
              </a:rPr>
              <a:t>端正有度</a:t>
            </a:r>
            <a:r>
              <a:rPr lang="zh-HK" altLang="en-US" sz="3200" dirty="0">
                <a:solidFill>
                  <a:schemeClr val="tx1"/>
                </a:solidFill>
                <a:latin typeface="+mn-ea"/>
                <a:ea typeface="+mn-ea"/>
              </a:rPr>
              <a:t>、儀容端莊得體，</a:t>
            </a:r>
            <a:r>
              <a:rPr lang="zh-HK" altLang="en-US" sz="3200" b="1" dirty="0">
                <a:solidFill>
                  <a:srgbClr val="FF8A00"/>
                </a:solidFill>
                <a:latin typeface="+mn-ea"/>
                <a:ea typeface="+mn-ea"/>
              </a:rPr>
              <a:t>守時守信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HK" altLang="en-US" sz="3200" b="1" dirty="0">
                <a:solidFill>
                  <a:srgbClr val="FF8A00"/>
                </a:solidFill>
                <a:latin typeface="+mn-ea"/>
                <a:ea typeface="+mn-ea"/>
              </a:rPr>
              <a:t>謹慎運用及妥善管理社交網絡平台</a:t>
            </a:r>
            <a:r>
              <a:rPr lang="zh-HK" altLang="en-US" sz="3200" dirty="0">
                <a:solidFill>
                  <a:schemeClr val="tx1"/>
                </a:solidFill>
                <a:latin typeface="+mn-ea"/>
                <a:ea typeface="+mn-ea"/>
              </a:rPr>
              <a:t>，並就個人在社交網絡平台上發布及轉載的訊息負責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HK" altLang="en-US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HK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HK" altLang="en-US"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78;p27">
            <a:extLst>
              <a:ext uri="{FF2B5EF4-FFF2-40B4-BE49-F238E27FC236}">
                <a16:creationId xmlns:a16="http://schemas.microsoft.com/office/drawing/2014/main" id="{C83736AD-C1A8-CFDA-6E08-875D858A3C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12711"/>
            <a:ext cx="770400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HK" altLang="en-US" dirty="0"/>
              <a:t>以身作則：行為舉例</a:t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5" name="Google Shape;3179;p27">
            <a:extLst>
              <a:ext uri="{FF2B5EF4-FFF2-40B4-BE49-F238E27FC236}">
                <a16:creationId xmlns:a16="http://schemas.microsoft.com/office/drawing/2014/main" id="{4A358CCD-6CF5-08BB-47CA-F5A4927B8180}"/>
              </a:ext>
            </a:extLst>
          </p:cNvPr>
          <p:cNvSpPr txBox="1">
            <a:spLocks/>
          </p:cNvSpPr>
          <p:nvPr/>
        </p:nvSpPr>
        <p:spPr>
          <a:xfrm>
            <a:off x="311403" y="1565563"/>
            <a:ext cx="8521194" cy="25976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HK" altLang="en-US" sz="3600" dirty="0">
                <a:solidFill>
                  <a:schemeClr val="tx1"/>
                </a:solidFill>
                <a:latin typeface="+mn-ea"/>
                <a:ea typeface="+mn-ea"/>
              </a:rPr>
              <a:t>教師不應該：</a:t>
            </a:r>
            <a:endParaRPr lang="zh-HK" altLang="en-US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HK" altLang="en-US" sz="3200" dirty="0">
                <a:solidFill>
                  <a:schemeClr val="tx1"/>
                </a:solidFill>
                <a:latin typeface="+mn-ea"/>
                <a:ea typeface="+mn-ea"/>
              </a:rPr>
              <a:t>宣揚或表達仇恨及暴力，</a:t>
            </a:r>
            <a:r>
              <a:rPr lang="zh-TW" altLang="en-US" sz="3200" dirty="0">
                <a:solidFill>
                  <a:schemeClr val="tx1"/>
                </a:solidFill>
                <a:latin typeface="+mn-ea"/>
                <a:ea typeface="+mn-ea"/>
              </a:rPr>
              <a:t>使用</a:t>
            </a:r>
            <a:r>
              <a:rPr lang="zh-HK" altLang="en-US" sz="3200" dirty="0">
                <a:solidFill>
                  <a:schemeClr val="tx1"/>
                </a:solidFill>
                <a:latin typeface="+mn-ea"/>
                <a:ea typeface="+mn-ea"/>
              </a:rPr>
              <a:t>粗言穢語，作出詛咒、侮辱或謾罵的言行</a:t>
            </a:r>
            <a:endParaRPr lang="en-US" altLang="zh-HK" sz="4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HK" altLang="en-US" sz="3200" dirty="0">
                <a:solidFill>
                  <a:schemeClr val="tx1"/>
                </a:solidFill>
                <a:effectLst/>
                <a:latin typeface="+mn-ea"/>
                <a:ea typeface="+mn-ea"/>
              </a:rPr>
              <a:t>傳遞或轉發不雅、不真確或意識不良的訊息或資料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HK" altLang="en-US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HK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HK" altLang="en-US"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" name="Google Shape;3180;p27">
            <a:extLst>
              <a:ext uri="{FF2B5EF4-FFF2-40B4-BE49-F238E27FC236}">
                <a16:creationId xmlns:a16="http://schemas.microsoft.com/office/drawing/2014/main" id="{2D262895-34AE-43FE-80AA-002E4F1A5304}"/>
              </a:ext>
            </a:extLst>
          </p:cNvPr>
          <p:cNvSpPr/>
          <p:nvPr/>
        </p:nvSpPr>
        <p:spPr>
          <a:xfrm>
            <a:off x="7619576" y="3949766"/>
            <a:ext cx="694448" cy="605379"/>
          </a:xfrm>
          <a:custGeom>
            <a:avLst/>
            <a:gdLst/>
            <a:ahLst/>
            <a:cxnLst/>
            <a:rect l="l" t="t" r="r" b="b"/>
            <a:pathLst>
              <a:path w="3656" h="3187" extrusionOk="0">
                <a:moveTo>
                  <a:pt x="2966" y="0"/>
                </a:moveTo>
                <a:cubicBezTo>
                  <a:pt x="2905" y="0"/>
                  <a:pt x="2841" y="17"/>
                  <a:pt x="2776" y="57"/>
                </a:cubicBezTo>
                <a:cubicBezTo>
                  <a:pt x="2382" y="294"/>
                  <a:pt x="2015" y="564"/>
                  <a:pt x="1674" y="863"/>
                </a:cubicBezTo>
                <a:cubicBezTo>
                  <a:pt x="1398" y="669"/>
                  <a:pt x="1113" y="484"/>
                  <a:pt x="816" y="316"/>
                </a:cubicBezTo>
                <a:cubicBezTo>
                  <a:pt x="753" y="280"/>
                  <a:pt x="690" y="264"/>
                  <a:pt x="631" y="264"/>
                </a:cubicBezTo>
                <a:cubicBezTo>
                  <a:pt x="301" y="264"/>
                  <a:pt x="85" y="759"/>
                  <a:pt x="440" y="962"/>
                </a:cubicBezTo>
                <a:cubicBezTo>
                  <a:pt x="678" y="1096"/>
                  <a:pt x="908" y="1241"/>
                  <a:pt x="1130" y="1392"/>
                </a:cubicBezTo>
                <a:cubicBezTo>
                  <a:pt x="775" y="1771"/>
                  <a:pt x="455" y="2185"/>
                  <a:pt x="177" y="2634"/>
                </a:cubicBezTo>
                <a:cubicBezTo>
                  <a:pt x="1" y="2919"/>
                  <a:pt x="259" y="3187"/>
                  <a:pt x="518" y="3187"/>
                </a:cubicBezTo>
                <a:cubicBezTo>
                  <a:pt x="631" y="3187"/>
                  <a:pt x="745" y="3135"/>
                  <a:pt x="822" y="3011"/>
                </a:cubicBezTo>
                <a:cubicBezTo>
                  <a:pt x="1087" y="2584"/>
                  <a:pt x="1392" y="2194"/>
                  <a:pt x="1734" y="1838"/>
                </a:cubicBezTo>
                <a:cubicBezTo>
                  <a:pt x="2142" y="2166"/>
                  <a:pt x="2524" y="2528"/>
                  <a:pt x="2880" y="2921"/>
                </a:cubicBezTo>
                <a:cubicBezTo>
                  <a:pt x="2956" y="3005"/>
                  <a:pt x="3043" y="3040"/>
                  <a:pt x="3128" y="3040"/>
                </a:cubicBezTo>
                <a:cubicBezTo>
                  <a:pt x="3405" y="3040"/>
                  <a:pt x="3655" y="2666"/>
                  <a:pt x="3410" y="2393"/>
                </a:cubicBezTo>
                <a:cubicBezTo>
                  <a:pt x="3059" y="2008"/>
                  <a:pt x="2683" y="1651"/>
                  <a:pt x="2284" y="1325"/>
                </a:cubicBezTo>
                <a:cubicBezTo>
                  <a:pt x="2556" y="1098"/>
                  <a:pt x="2845" y="889"/>
                  <a:pt x="3152" y="701"/>
                </a:cubicBezTo>
                <a:cubicBezTo>
                  <a:pt x="3499" y="492"/>
                  <a:pt x="3287" y="0"/>
                  <a:pt x="2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4788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" name="Google Shape;3178;p27"/>
          <p:cNvSpPr txBox="1">
            <a:spLocks noGrp="1"/>
          </p:cNvSpPr>
          <p:nvPr>
            <p:ph type="title"/>
          </p:nvPr>
        </p:nvSpPr>
        <p:spPr>
          <a:xfrm>
            <a:off x="720000" y="478971"/>
            <a:ext cx="7704000" cy="709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HK" altLang="en-US" dirty="0">
                <a:effectLst/>
                <a:latin typeface="Helvetica" pitchFamily="2" charset="0"/>
              </a:rPr>
              <a:t>廉潔公正</a:t>
            </a:r>
            <a:br>
              <a:rPr lang="zh-HK" altLang="en-US" dirty="0">
                <a:effectLst/>
                <a:latin typeface="Helvetica" pitchFamily="2" charset="0"/>
              </a:rPr>
            </a:br>
            <a:br>
              <a:rPr lang="zh-HK" altLang="en-US" dirty="0"/>
            </a:br>
            <a:endParaRPr lang="zh-HK" altLang="en-US" dirty="0"/>
          </a:p>
        </p:txBody>
      </p:sp>
      <p:sp>
        <p:nvSpPr>
          <p:cNvPr id="3179" name="Google Shape;3179;p27"/>
          <p:cNvSpPr txBox="1">
            <a:spLocks noGrp="1"/>
          </p:cNvSpPr>
          <p:nvPr>
            <p:ph type="body" idx="1"/>
          </p:nvPr>
        </p:nvSpPr>
        <p:spPr>
          <a:xfrm>
            <a:off x="262588" y="1188061"/>
            <a:ext cx="8618824" cy="2767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HK" altLang="en-US" sz="3200" dirty="0">
                <a:effectLst/>
                <a:latin typeface="Helvetica" pitchFamily="2" charset="0"/>
              </a:rPr>
              <a:t>踐行</a:t>
            </a:r>
            <a:r>
              <a:rPr lang="zh-HK" altLang="en-US" sz="3200" b="1" dirty="0">
                <a:solidFill>
                  <a:srgbClr val="FF8A00"/>
                </a:solidFill>
                <a:effectLst/>
                <a:latin typeface="Helvetica" pitchFamily="2" charset="0"/>
              </a:rPr>
              <a:t>廉潔、公平公正、誠實守信</a:t>
            </a:r>
            <a:r>
              <a:rPr lang="zh-HK" altLang="en-US" sz="3200" dirty="0">
                <a:effectLst/>
                <a:latin typeface="Helvetica" pitchFamily="2" charset="0"/>
              </a:rPr>
              <a:t>的價值觀</a:t>
            </a:r>
            <a:endParaRPr lang="en-US" altLang="zh-HK" sz="3200" dirty="0">
              <a:effectLst/>
              <a:latin typeface="Helvetica" pitchFamily="2" charset="0"/>
            </a:endParaRPr>
          </a:p>
          <a:p>
            <a:r>
              <a:rPr lang="zh-HK" altLang="en-US" sz="3200" dirty="0">
                <a:effectLst/>
                <a:latin typeface="Helvetica" pitchFamily="2" charset="0"/>
              </a:rPr>
              <a:t>以正直無私、不偏不倚的態度執行職務，不因私利忽略正職</a:t>
            </a:r>
            <a:endParaRPr lang="en-US" altLang="zh-HK" sz="3200" dirty="0">
              <a:effectLst/>
              <a:latin typeface="Helvetica" pitchFamily="2" charset="0"/>
            </a:endParaRPr>
          </a:p>
          <a:p>
            <a:r>
              <a:rPr lang="zh-HK" altLang="en-US" sz="3200" dirty="0">
                <a:effectLst/>
                <a:latin typeface="Helvetica" pitchFamily="2" charset="0"/>
              </a:rPr>
              <a:t>凡事以學生利益為重，毋負社會和學校對教師專業的信任</a:t>
            </a:r>
          </a:p>
        </p:txBody>
      </p:sp>
    </p:spTree>
    <p:extLst>
      <p:ext uri="{BB962C8B-B14F-4D97-AF65-F5344CB8AC3E}">
        <p14:creationId xmlns:p14="http://schemas.microsoft.com/office/powerpoint/2010/main" val="2899530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78;p27">
            <a:extLst>
              <a:ext uri="{FF2B5EF4-FFF2-40B4-BE49-F238E27FC236}">
                <a16:creationId xmlns:a16="http://schemas.microsoft.com/office/drawing/2014/main" id="{63F03EFE-819B-BD9F-A6AA-054E0D6869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12711"/>
            <a:ext cx="770400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HK" altLang="en-US" dirty="0"/>
              <a:t>廉潔公正：行為舉例</a:t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5" name="Google Shape;3179;p27">
            <a:extLst>
              <a:ext uri="{FF2B5EF4-FFF2-40B4-BE49-F238E27FC236}">
                <a16:creationId xmlns:a16="http://schemas.microsoft.com/office/drawing/2014/main" id="{0AE43E8C-0669-64C1-B497-904805ED85B3}"/>
              </a:ext>
            </a:extLst>
          </p:cNvPr>
          <p:cNvSpPr txBox="1">
            <a:spLocks/>
          </p:cNvSpPr>
          <p:nvPr/>
        </p:nvSpPr>
        <p:spPr>
          <a:xfrm>
            <a:off x="311403" y="1524001"/>
            <a:ext cx="8521194" cy="2639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HK" altLang="en-US" sz="3600" dirty="0">
                <a:solidFill>
                  <a:schemeClr val="tx1"/>
                </a:solidFill>
                <a:latin typeface="+mn-ea"/>
                <a:ea typeface="+mn-ea"/>
              </a:rPr>
              <a:t>教師應該：</a:t>
            </a:r>
            <a:endParaRPr lang="zh-HK" altLang="en-US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+mn-ea"/>
                <a:ea typeface="+mn-ea"/>
              </a:rPr>
              <a:t>以</a:t>
            </a:r>
            <a:r>
              <a:rPr lang="zh-HK" altLang="en-US" sz="3200" dirty="0">
                <a:solidFill>
                  <a:schemeClr val="tx1"/>
                </a:solidFill>
                <a:latin typeface="+mn-ea"/>
                <a:ea typeface="+mn-ea"/>
              </a:rPr>
              <a:t>正直無私、不偏不倚的態度完成教學工作，</a:t>
            </a:r>
            <a:r>
              <a:rPr lang="zh-HK" altLang="en-US" sz="3200" b="1" dirty="0">
                <a:solidFill>
                  <a:srgbClr val="FF8A00"/>
                </a:solidFill>
                <a:latin typeface="+mn-ea"/>
                <a:ea typeface="+mn-ea"/>
              </a:rPr>
              <a:t>客觀真實評鑑學生表現</a:t>
            </a:r>
            <a:endParaRPr lang="zh-HK" altLang="en-US" sz="3200" b="1" dirty="0">
              <a:solidFill>
                <a:srgbClr val="FF8A00"/>
              </a:solidFill>
              <a:effectLst/>
              <a:latin typeface="+mn-ea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HK" altLang="en-US" sz="3200" dirty="0">
                <a:solidFill>
                  <a:schemeClr val="tx1"/>
                </a:solidFill>
                <a:effectLst/>
                <a:latin typeface="+mn-ea"/>
                <a:ea typeface="+mn-ea"/>
              </a:rPr>
              <a:t>確保職務與私人利益之間不會出現實際或潛在利益衝突</a:t>
            </a:r>
            <a:endParaRPr lang="zh-HK" altLang="en-US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HK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HK" altLang="en-US"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" name="Google Shape;3168;p26">
            <a:extLst>
              <a:ext uri="{FF2B5EF4-FFF2-40B4-BE49-F238E27FC236}">
                <a16:creationId xmlns:a16="http://schemas.microsoft.com/office/drawing/2014/main" id="{E6817605-41B7-9A16-92CA-D548CAD286E1}"/>
              </a:ext>
            </a:extLst>
          </p:cNvPr>
          <p:cNvSpPr/>
          <p:nvPr/>
        </p:nvSpPr>
        <p:spPr>
          <a:xfrm>
            <a:off x="6903137" y="1188061"/>
            <a:ext cx="1106481" cy="662975"/>
          </a:xfrm>
          <a:custGeom>
            <a:avLst/>
            <a:gdLst/>
            <a:ahLst/>
            <a:cxnLst/>
            <a:rect l="l" t="t" r="r" b="b"/>
            <a:pathLst>
              <a:path w="4491" h="2691" extrusionOk="0">
                <a:moveTo>
                  <a:pt x="2355" y="0"/>
                </a:moveTo>
                <a:cubicBezTo>
                  <a:pt x="2351" y="0"/>
                  <a:pt x="2347" y="1"/>
                  <a:pt x="2343" y="1"/>
                </a:cubicBezTo>
                <a:cubicBezTo>
                  <a:pt x="2151" y="39"/>
                  <a:pt x="1979" y="238"/>
                  <a:pt x="1841" y="363"/>
                </a:cubicBezTo>
                <a:cubicBezTo>
                  <a:pt x="1627" y="557"/>
                  <a:pt x="1435" y="769"/>
                  <a:pt x="1233" y="975"/>
                </a:cubicBezTo>
                <a:cubicBezTo>
                  <a:pt x="1036" y="1174"/>
                  <a:pt x="817" y="1375"/>
                  <a:pt x="644" y="1597"/>
                </a:cubicBezTo>
                <a:cubicBezTo>
                  <a:pt x="553" y="1713"/>
                  <a:pt x="448" y="1810"/>
                  <a:pt x="351" y="1920"/>
                </a:cubicBezTo>
                <a:cubicBezTo>
                  <a:pt x="267" y="2017"/>
                  <a:pt x="204" y="2125"/>
                  <a:pt x="107" y="2213"/>
                </a:cubicBezTo>
                <a:cubicBezTo>
                  <a:pt x="1" y="2311"/>
                  <a:pt x="72" y="2459"/>
                  <a:pt x="184" y="2503"/>
                </a:cubicBezTo>
                <a:cubicBezTo>
                  <a:pt x="334" y="2565"/>
                  <a:pt x="511" y="2577"/>
                  <a:pt x="686" y="2577"/>
                </a:cubicBezTo>
                <a:cubicBezTo>
                  <a:pt x="798" y="2577"/>
                  <a:pt x="910" y="2572"/>
                  <a:pt x="1013" y="2572"/>
                </a:cubicBezTo>
                <a:cubicBezTo>
                  <a:pt x="1020" y="2572"/>
                  <a:pt x="1027" y="2572"/>
                  <a:pt x="1034" y="2572"/>
                </a:cubicBezTo>
                <a:cubicBezTo>
                  <a:pt x="1103" y="2572"/>
                  <a:pt x="1172" y="2572"/>
                  <a:pt x="1242" y="2572"/>
                </a:cubicBezTo>
                <a:cubicBezTo>
                  <a:pt x="1518" y="2572"/>
                  <a:pt x="1794" y="2575"/>
                  <a:pt x="2070" y="2598"/>
                </a:cubicBezTo>
                <a:cubicBezTo>
                  <a:pt x="2351" y="2622"/>
                  <a:pt x="2626" y="2646"/>
                  <a:pt x="2908" y="2646"/>
                </a:cubicBezTo>
                <a:cubicBezTo>
                  <a:pt x="2937" y="2646"/>
                  <a:pt x="2966" y="2646"/>
                  <a:pt x="2995" y="2645"/>
                </a:cubicBezTo>
                <a:cubicBezTo>
                  <a:pt x="3010" y="2645"/>
                  <a:pt x="3025" y="2645"/>
                  <a:pt x="3040" y="2645"/>
                </a:cubicBezTo>
                <a:cubicBezTo>
                  <a:pt x="3280" y="2645"/>
                  <a:pt x="3516" y="2691"/>
                  <a:pt x="3759" y="2691"/>
                </a:cubicBezTo>
                <a:cubicBezTo>
                  <a:pt x="3800" y="2691"/>
                  <a:pt x="3841" y="2689"/>
                  <a:pt x="3883" y="2686"/>
                </a:cubicBezTo>
                <a:cubicBezTo>
                  <a:pt x="4490" y="2641"/>
                  <a:pt x="4097" y="2006"/>
                  <a:pt x="3853" y="1746"/>
                </a:cubicBezTo>
                <a:cubicBezTo>
                  <a:pt x="3773" y="1663"/>
                  <a:pt x="3664" y="1608"/>
                  <a:pt x="3586" y="1523"/>
                </a:cubicBezTo>
                <a:cubicBezTo>
                  <a:pt x="3504" y="1429"/>
                  <a:pt x="3428" y="1321"/>
                  <a:pt x="3349" y="1224"/>
                </a:cubicBezTo>
                <a:cubicBezTo>
                  <a:pt x="3245" y="1096"/>
                  <a:pt x="3126" y="960"/>
                  <a:pt x="3038" y="820"/>
                </a:cubicBezTo>
                <a:cubicBezTo>
                  <a:pt x="3003" y="760"/>
                  <a:pt x="2898" y="656"/>
                  <a:pt x="2883" y="598"/>
                </a:cubicBezTo>
                <a:cubicBezTo>
                  <a:pt x="2866" y="537"/>
                  <a:pt x="2799" y="479"/>
                  <a:pt x="2731" y="479"/>
                </a:cubicBezTo>
                <a:cubicBezTo>
                  <a:pt x="2717" y="479"/>
                  <a:pt x="2702" y="482"/>
                  <a:pt x="2687" y="488"/>
                </a:cubicBezTo>
                <a:cubicBezTo>
                  <a:pt x="2544" y="548"/>
                  <a:pt x="2477" y="680"/>
                  <a:pt x="2352" y="771"/>
                </a:cubicBezTo>
                <a:cubicBezTo>
                  <a:pt x="2220" y="870"/>
                  <a:pt x="2108" y="982"/>
                  <a:pt x="1983" y="1090"/>
                </a:cubicBezTo>
                <a:cubicBezTo>
                  <a:pt x="1770" y="1278"/>
                  <a:pt x="1431" y="1484"/>
                  <a:pt x="1349" y="1773"/>
                </a:cubicBezTo>
                <a:cubicBezTo>
                  <a:pt x="1332" y="1830"/>
                  <a:pt x="1369" y="1907"/>
                  <a:pt x="1433" y="1920"/>
                </a:cubicBezTo>
                <a:cubicBezTo>
                  <a:pt x="1690" y="1972"/>
                  <a:pt x="1958" y="1946"/>
                  <a:pt x="2220" y="1993"/>
                </a:cubicBezTo>
                <a:cubicBezTo>
                  <a:pt x="2293" y="2006"/>
                  <a:pt x="2365" y="2011"/>
                  <a:pt x="2435" y="2011"/>
                </a:cubicBezTo>
                <a:cubicBezTo>
                  <a:pt x="2601" y="2011"/>
                  <a:pt x="2761" y="1984"/>
                  <a:pt x="2932" y="1978"/>
                </a:cubicBezTo>
                <a:cubicBezTo>
                  <a:pt x="3034" y="1974"/>
                  <a:pt x="3107" y="1862"/>
                  <a:pt x="3051" y="1771"/>
                </a:cubicBezTo>
                <a:cubicBezTo>
                  <a:pt x="3004" y="1694"/>
                  <a:pt x="2956" y="1629"/>
                  <a:pt x="2887" y="1571"/>
                </a:cubicBezTo>
                <a:cubicBezTo>
                  <a:pt x="2825" y="1521"/>
                  <a:pt x="2687" y="1472"/>
                  <a:pt x="2660" y="1394"/>
                </a:cubicBezTo>
                <a:cubicBezTo>
                  <a:pt x="2637" y="1329"/>
                  <a:pt x="2581" y="1300"/>
                  <a:pt x="2527" y="1300"/>
                </a:cubicBezTo>
                <a:cubicBezTo>
                  <a:pt x="2444" y="1300"/>
                  <a:pt x="2363" y="1366"/>
                  <a:pt x="2397" y="1467"/>
                </a:cubicBezTo>
                <a:cubicBezTo>
                  <a:pt x="2440" y="1588"/>
                  <a:pt x="2531" y="1653"/>
                  <a:pt x="2622" y="1720"/>
                </a:cubicBezTo>
                <a:cubicBezTo>
                  <a:pt x="2562" y="1724"/>
                  <a:pt x="2501" y="1727"/>
                  <a:pt x="2441" y="1727"/>
                </a:cubicBezTo>
                <a:cubicBezTo>
                  <a:pt x="2353" y="1727"/>
                  <a:pt x="2264" y="1721"/>
                  <a:pt x="2171" y="1704"/>
                </a:cubicBezTo>
                <a:cubicBezTo>
                  <a:pt x="2084" y="1688"/>
                  <a:pt x="1999" y="1684"/>
                  <a:pt x="1913" y="1684"/>
                </a:cubicBezTo>
                <a:cubicBezTo>
                  <a:pt x="1828" y="1684"/>
                  <a:pt x="1742" y="1688"/>
                  <a:pt x="1656" y="1689"/>
                </a:cubicBezTo>
                <a:cubicBezTo>
                  <a:pt x="1785" y="1521"/>
                  <a:pt x="2031" y="1368"/>
                  <a:pt x="2158" y="1265"/>
                </a:cubicBezTo>
                <a:cubicBezTo>
                  <a:pt x="2257" y="1183"/>
                  <a:pt x="2346" y="1092"/>
                  <a:pt x="2453" y="1019"/>
                </a:cubicBezTo>
                <a:cubicBezTo>
                  <a:pt x="2499" y="989"/>
                  <a:pt x="2577" y="917"/>
                  <a:pt x="2650" y="863"/>
                </a:cubicBezTo>
                <a:cubicBezTo>
                  <a:pt x="2676" y="904"/>
                  <a:pt x="2710" y="945"/>
                  <a:pt x="2742" y="993"/>
                </a:cubicBezTo>
                <a:cubicBezTo>
                  <a:pt x="2868" y="1178"/>
                  <a:pt x="3012" y="1357"/>
                  <a:pt x="3155" y="1528"/>
                </a:cubicBezTo>
                <a:cubicBezTo>
                  <a:pt x="3275" y="1674"/>
                  <a:pt x="3375" y="1793"/>
                  <a:pt x="3519" y="1914"/>
                </a:cubicBezTo>
                <a:cubicBezTo>
                  <a:pt x="3612" y="1994"/>
                  <a:pt x="3787" y="2185"/>
                  <a:pt x="3843" y="2347"/>
                </a:cubicBezTo>
                <a:cubicBezTo>
                  <a:pt x="3828" y="2348"/>
                  <a:pt x="3810" y="2348"/>
                  <a:pt x="3791" y="2348"/>
                </a:cubicBezTo>
                <a:cubicBezTo>
                  <a:pt x="3675" y="2348"/>
                  <a:pt x="3515" y="2331"/>
                  <a:pt x="3476" y="2328"/>
                </a:cubicBezTo>
                <a:cubicBezTo>
                  <a:pt x="3340" y="2319"/>
                  <a:pt x="3210" y="2283"/>
                  <a:pt x="3072" y="2282"/>
                </a:cubicBezTo>
                <a:cubicBezTo>
                  <a:pt x="2783" y="2274"/>
                  <a:pt x="2503" y="2255"/>
                  <a:pt x="2214" y="2246"/>
                </a:cubicBezTo>
                <a:cubicBezTo>
                  <a:pt x="1882" y="2233"/>
                  <a:pt x="1554" y="2216"/>
                  <a:pt x="1220" y="2216"/>
                </a:cubicBezTo>
                <a:cubicBezTo>
                  <a:pt x="1084" y="2216"/>
                  <a:pt x="947" y="2222"/>
                  <a:pt x="811" y="2222"/>
                </a:cubicBezTo>
                <a:cubicBezTo>
                  <a:pt x="794" y="2222"/>
                  <a:pt x="777" y="2222"/>
                  <a:pt x="760" y="2222"/>
                </a:cubicBezTo>
                <a:cubicBezTo>
                  <a:pt x="706" y="2222"/>
                  <a:pt x="642" y="2220"/>
                  <a:pt x="575" y="2218"/>
                </a:cubicBezTo>
                <a:cubicBezTo>
                  <a:pt x="657" y="2117"/>
                  <a:pt x="737" y="2013"/>
                  <a:pt x="814" y="1916"/>
                </a:cubicBezTo>
                <a:cubicBezTo>
                  <a:pt x="987" y="1696"/>
                  <a:pt x="1179" y="1497"/>
                  <a:pt x="1356" y="1280"/>
                </a:cubicBezTo>
                <a:cubicBezTo>
                  <a:pt x="1509" y="1092"/>
                  <a:pt x="1664" y="900"/>
                  <a:pt x="1830" y="725"/>
                </a:cubicBezTo>
                <a:cubicBezTo>
                  <a:pt x="1936" y="615"/>
                  <a:pt x="2041" y="503"/>
                  <a:pt x="2139" y="385"/>
                </a:cubicBezTo>
                <a:cubicBezTo>
                  <a:pt x="2216" y="294"/>
                  <a:pt x="2288" y="171"/>
                  <a:pt x="2384" y="98"/>
                </a:cubicBezTo>
                <a:cubicBezTo>
                  <a:pt x="2427" y="65"/>
                  <a:pt x="2407" y="0"/>
                  <a:pt x="23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" name="Google Shape;3178;p27"/>
          <p:cNvSpPr txBox="1">
            <a:spLocks noGrp="1"/>
          </p:cNvSpPr>
          <p:nvPr>
            <p:ph type="title"/>
          </p:nvPr>
        </p:nvSpPr>
        <p:spPr>
          <a:xfrm>
            <a:off x="720000" y="451501"/>
            <a:ext cx="770400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《</a:t>
            </a:r>
            <a:r>
              <a:rPr lang="zh-TW" altLang="en-US" dirty="0"/>
              <a:t>教師專業操守指引</a:t>
            </a:r>
            <a:r>
              <a:rPr lang="en-US" altLang="zh-TW" dirty="0"/>
              <a:t>》</a:t>
            </a:r>
            <a:r>
              <a:rPr lang="zh-TW" altLang="en-US" dirty="0"/>
              <a:t>目的</a:t>
            </a:r>
            <a:endParaRPr dirty="0"/>
          </a:p>
        </p:txBody>
      </p:sp>
      <p:sp>
        <p:nvSpPr>
          <p:cNvPr id="3179" name="Google Shape;3179;p27"/>
          <p:cNvSpPr txBox="1">
            <a:spLocks noGrp="1"/>
          </p:cNvSpPr>
          <p:nvPr>
            <p:ph type="body" idx="1"/>
          </p:nvPr>
        </p:nvSpPr>
        <p:spPr>
          <a:xfrm>
            <a:off x="720000" y="1591055"/>
            <a:ext cx="7704000" cy="24739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Clr>
                <a:schemeClr val="dk1"/>
              </a:buClr>
              <a:buSzPts val="1400"/>
              <a:buNone/>
            </a:pPr>
            <a:r>
              <a:rPr lang="zh-HK" altLang="en-US" sz="2400" b="1" dirty="0">
                <a:solidFill>
                  <a:srgbClr val="FF8A00"/>
                </a:solidFill>
              </a:rPr>
              <a:t>教師層面</a:t>
            </a:r>
            <a:endParaRPr lang="en-US" altLang="zh-HK" sz="2400" b="1" dirty="0">
              <a:solidFill>
                <a:srgbClr val="FF8A00"/>
              </a:solidFill>
            </a:endParaRPr>
          </a:p>
          <a:p>
            <a:pPr marL="482600" indent="-342900">
              <a:buClr>
                <a:schemeClr val="dk1"/>
              </a:buClr>
              <a:buSzPts val="1400"/>
            </a:pPr>
            <a:r>
              <a:rPr lang="zh-HK" altLang="en-US" sz="2400" dirty="0"/>
              <a:t>讓教師自覺自律、秉持專業</a:t>
            </a:r>
            <a:endParaRPr lang="en-US" altLang="zh-HK" sz="2400" dirty="0"/>
          </a:p>
          <a:p>
            <a:pPr marL="482600" indent="-342900">
              <a:buClr>
                <a:schemeClr val="dk1"/>
              </a:buClr>
              <a:buSzPts val="1400"/>
            </a:pPr>
            <a:r>
              <a:rPr lang="zh-HK" altLang="en-US" sz="2400" dirty="0"/>
              <a:t>互相提醒、共同遵守教師應有的專業操守及行為規範</a:t>
            </a:r>
            <a:endParaRPr lang="en-US" altLang="zh-HK" sz="2400" dirty="0"/>
          </a:p>
        </p:txBody>
      </p:sp>
      <p:sp>
        <p:nvSpPr>
          <p:cNvPr id="2" name="Google Shape;3168;p26">
            <a:extLst>
              <a:ext uri="{FF2B5EF4-FFF2-40B4-BE49-F238E27FC236}">
                <a16:creationId xmlns:a16="http://schemas.microsoft.com/office/drawing/2014/main" id="{A55D3817-342B-3ADF-4E82-E105A211A4DB}"/>
              </a:ext>
            </a:extLst>
          </p:cNvPr>
          <p:cNvSpPr/>
          <p:nvPr/>
        </p:nvSpPr>
        <p:spPr>
          <a:xfrm>
            <a:off x="7434246" y="1389605"/>
            <a:ext cx="1106481" cy="662975"/>
          </a:xfrm>
          <a:custGeom>
            <a:avLst/>
            <a:gdLst/>
            <a:ahLst/>
            <a:cxnLst/>
            <a:rect l="l" t="t" r="r" b="b"/>
            <a:pathLst>
              <a:path w="4491" h="2691" extrusionOk="0">
                <a:moveTo>
                  <a:pt x="2355" y="0"/>
                </a:moveTo>
                <a:cubicBezTo>
                  <a:pt x="2351" y="0"/>
                  <a:pt x="2347" y="1"/>
                  <a:pt x="2343" y="1"/>
                </a:cubicBezTo>
                <a:cubicBezTo>
                  <a:pt x="2151" y="39"/>
                  <a:pt x="1979" y="238"/>
                  <a:pt x="1841" y="363"/>
                </a:cubicBezTo>
                <a:cubicBezTo>
                  <a:pt x="1627" y="557"/>
                  <a:pt x="1435" y="769"/>
                  <a:pt x="1233" y="975"/>
                </a:cubicBezTo>
                <a:cubicBezTo>
                  <a:pt x="1036" y="1174"/>
                  <a:pt x="817" y="1375"/>
                  <a:pt x="644" y="1597"/>
                </a:cubicBezTo>
                <a:cubicBezTo>
                  <a:pt x="553" y="1713"/>
                  <a:pt x="448" y="1810"/>
                  <a:pt x="351" y="1920"/>
                </a:cubicBezTo>
                <a:cubicBezTo>
                  <a:pt x="267" y="2017"/>
                  <a:pt x="204" y="2125"/>
                  <a:pt x="107" y="2213"/>
                </a:cubicBezTo>
                <a:cubicBezTo>
                  <a:pt x="1" y="2311"/>
                  <a:pt x="72" y="2459"/>
                  <a:pt x="184" y="2503"/>
                </a:cubicBezTo>
                <a:cubicBezTo>
                  <a:pt x="334" y="2565"/>
                  <a:pt x="511" y="2577"/>
                  <a:pt x="686" y="2577"/>
                </a:cubicBezTo>
                <a:cubicBezTo>
                  <a:pt x="798" y="2577"/>
                  <a:pt x="910" y="2572"/>
                  <a:pt x="1013" y="2572"/>
                </a:cubicBezTo>
                <a:cubicBezTo>
                  <a:pt x="1020" y="2572"/>
                  <a:pt x="1027" y="2572"/>
                  <a:pt x="1034" y="2572"/>
                </a:cubicBezTo>
                <a:cubicBezTo>
                  <a:pt x="1103" y="2572"/>
                  <a:pt x="1172" y="2572"/>
                  <a:pt x="1242" y="2572"/>
                </a:cubicBezTo>
                <a:cubicBezTo>
                  <a:pt x="1518" y="2572"/>
                  <a:pt x="1794" y="2575"/>
                  <a:pt x="2070" y="2598"/>
                </a:cubicBezTo>
                <a:cubicBezTo>
                  <a:pt x="2351" y="2622"/>
                  <a:pt x="2626" y="2646"/>
                  <a:pt x="2908" y="2646"/>
                </a:cubicBezTo>
                <a:cubicBezTo>
                  <a:pt x="2937" y="2646"/>
                  <a:pt x="2966" y="2646"/>
                  <a:pt x="2995" y="2645"/>
                </a:cubicBezTo>
                <a:cubicBezTo>
                  <a:pt x="3010" y="2645"/>
                  <a:pt x="3025" y="2645"/>
                  <a:pt x="3040" y="2645"/>
                </a:cubicBezTo>
                <a:cubicBezTo>
                  <a:pt x="3280" y="2645"/>
                  <a:pt x="3516" y="2691"/>
                  <a:pt x="3759" y="2691"/>
                </a:cubicBezTo>
                <a:cubicBezTo>
                  <a:pt x="3800" y="2691"/>
                  <a:pt x="3841" y="2689"/>
                  <a:pt x="3883" y="2686"/>
                </a:cubicBezTo>
                <a:cubicBezTo>
                  <a:pt x="4490" y="2641"/>
                  <a:pt x="4097" y="2006"/>
                  <a:pt x="3853" y="1746"/>
                </a:cubicBezTo>
                <a:cubicBezTo>
                  <a:pt x="3773" y="1663"/>
                  <a:pt x="3664" y="1608"/>
                  <a:pt x="3586" y="1523"/>
                </a:cubicBezTo>
                <a:cubicBezTo>
                  <a:pt x="3504" y="1429"/>
                  <a:pt x="3428" y="1321"/>
                  <a:pt x="3349" y="1224"/>
                </a:cubicBezTo>
                <a:cubicBezTo>
                  <a:pt x="3245" y="1096"/>
                  <a:pt x="3126" y="960"/>
                  <a:pt x="3038" y="820"/>
                </a:cubicBezTo>
                <a:cubicBezTo>
                  <a:pt x="3003" y="760"/>
                  <a:pt x="2898" y="656"/>
                  <a:pt x="2883" y="598"/>
                </a:cubicBezTo>
                <a:cubicBezTo>
                  <a:pt x="2866" y="537"/>
                  <a:pt x="2799" y="479"/>
                  <a:pt x="2731" y="479"/>
                </a:cubicBezTo>
                <a:cubicBezTo>
                  <a:pt x="2717" y="479"/>
                  <a:pt x="2702" y="482"/>
                  <a:pt x="2687" y="488"/>
                </a:cubicBezTo>
                <a:cubicBezTo>
                  <a:pt x="2544" y="548"/>
                  <a:pt x="2477" y="680"/>
                  <a:pt x="2352" y="771"/>
                </a:cubicBezTo>
                <a:cubicBezTo>
                  <a:pt x="2220" y="870"/>
                  <a:pt x="2108" y="982"/>
                  <a:pt x="1983" y="1090"/>
                </a:cubicBezTo>
                <a:cubicBezTo>
                  <a:pt x="1770" y="1278"/>
                  <a:pt x="1431" y="1484"/>
                  <a:pt x="1349" y="1773"/>
                </a:cubicBezTo>
                <a:cubicBezTo>
                  <a:pt x="1332" y="1830"/>
                  <a:pt x="1369" y="1907"/>
                  <a:pt x="1433" y="1920"/>
                </a:cubicBezTo>
                <a:cubicBezTo>
                  <a:pt x="1690" y="1972"/>
                  <a:pt x="1958" y="1946"/>
                  <a:pt x="2220" y="1993"/>
                </a:cubicBezTo>
                <a:cubicBezTo>
                  <a:pt x="2293" y="2006"/>
                  <a:pt x="2365" y="2011"/>
                  <a:pt x="2435" y="2011"/>
                </a:cubicBezTo>
                <a:cubicBezTo>
                  <a:pt x="2601" y="2011"/>
                  <a:pt x="2761" y="1984"/>
                  <a:pt x="2932" y="1978"/>
                </a:cubicBezTo>
                <a:cubicBezTo>
                  <a:pt x="3034" y="1974"/>
                  <a:pt x="3107" y="1862"/>
                  <a:pt x="3051" y="1771"/>
                </a:cubicBezTo>
                <a:cubicBezTo>
                  <a:pt x="3004" y="1694"/>
                  <a:pt x="2956" y="1629"/>
                  <a:pt x="2887" y="1571"/>
                </a:cubicBezTo>
                <a:cubicBezTo>
                  <a:pt x="2825" y="1521"/>
                  <a:pt x="2687" y="1472"/>
                  <a:pt x="2660" y="1394"/>
                </a:cubicBezTo>
                <a:cubicBezTo>
                  <a:pt x="2637" y="1329"/>
                  <a:pt x="2581" y="1300"/>
                  <a:pt x="2527" y="1300"/>
                </a:cubicBezTo>
                <a:cubicBezTo>
                  <a:pt x="2444" y="1300"/>
                  <a:pt x="2363" y="1366"/>
                  <a:pt x="2397" y="1467"/>
                </a:cubicBezTo>
                <a:cubicBezTo>
                  <a:pt x="2440" y="1588"/>
                  <a:pt x="2531" y="1653"/>
                  <a:pt x="2622" y="1720"/>
                </a:cubicBezTo>
                <a:cubicBezTo>
                  <a:pt x="2562" y="1724"/>
                  <a:pt x="2501" y="1727"/>
                  <a:pt x="2441" y="1727"/>
                </a:cubicBezTo>
                <a:cubicBezTo>
                  <a:pt x="2353" y="1727"/>
                  <a:pt x="2264" y="1721"/>
                  <a:pt x="2171" y="1704"/>
                </a:cubicBezTo>
                <a:cubicBezTo>
                  <a:pt x="2084" y="1688"/>
                  <a:pt x="1999" y="1684"/>
                  <a:pt x="1913" y="1684"/>
                </a:cubicBezTo>
                <a:cubicBezTo>
                  <a:pt x="1828" y="1684"/>
                  <a:pt x="1742" y="1688"/>
                  <a:pt x="1656" y="1689"/>
                </a:cubicBezTo>
                <a:cubicBezTo>
                  <a:pt x="1785" y="1521"/>
                  <a:pt x="2031" y="1368"/>
                  <a:pt x="2158" y="1265"/>
                </a:cubicBezTo>
                <a:cubicBezTo>
                  <a:pt x="2257" y="1183"/>
                  <a:pt x="2346" y="1092"/>
                  <a:pt x="2453" y="1019"/>
                </a:cubicBezTo>
                <a:cubicBezTo>
                  <a:pt x="2499" y="989"/>
                  <a:pt x="2577" y="917"/>
                  <a:pt x="2650" y="863"/>
                </a:cubicBezTo>
                <a:cubicBezTo>
                  <a:pt x="2676" y="904"/>
                  <a:pt x="2710" y="945"/>
                  <a:pt x="2742" y="993"/>
                </a:cubicBezTo>
                <a:cubicBezTo>
                  <a:pt x="2868" y="1178"/>
                  <a:pt x="3012" y="1357"/>
                  <a:pt x="3155" y="1528"/>
                </a:cubicBezTo>
                <a:cubicBezTo>
                  <a:pt x="3275" y="1674"/>
                  <a:pt x="3375" y="1793"/>
                  <a:pt x="3519" y="1914"/>
                </a:cubicBezTo>
                <a:cubicBezTo>
                  <a:pt x="3612" y="1994"/>
                  <a:pt x="3787" y="2185"/>
                  <a:pt x="3843" y="2347"/>
                </a:cubicBezTo>
                <a:cubicBezTo>
                  <a:pt x="3828" y="2348"/>
                  <a:pt x="3810" y="2348"/>
                  <a:pt x="3791" y="2348"/>
                </a:cubicBezTo>
                <a:cubicBezTo>
                  <a:pt x="3675" y="2348"/>
                  <a:pt x="3515" y="2331"/>
                  <a:pt x="3476" y="2328"/>
                </a:cubicBezTo>
                <a:cubicBezTo>
                  <a:pt x="3340" y="2319"/>
                  <a:pt x="3210" y="2283"/>
                  <a:pt x="3072" y="2282"/>
                </a:cubicBezTo>
                <a:cubicBezTo>
                  <a:pt x="2783" y="2274"/>
                  <a:pt x="2503" y="2255"/>
                  <a:pt x="2214" y="2246"/>
                </a:cubicBezTo>
                <a:cubicBezTo>
                  <a:pt x="1882" y="2233"/>
                  <a:pt x="1554" y="2216"/>
                  <a:pt x="1220" y="2216"/>
                </a:cubicBezTo>
                <a:cubicBezTo>
                  <a:pt x="1084" y="2216"/>
                  <a:pt x="947" y="2222"/>
                  <a:pt x="811" y="2222"/>
                </a:cubicBezTo>
                <a:cubicBezTo>
                  <a:pt x="794" y="2222"/>
                  <a:pt x="777" y="2222"/>
                  <a:pt x="760" y="2222"/>
                </a:cubicBezTo>
                <a:cubicBezTo>
                  <a:pt x="706" y="2222"/>
                  <a:pt x="642" y="2220"/>
                  <a:pt x="575" y="2218"/>
                </a:cubicBezTo>
                <a:cubicBezTo>
                  <a:pt x="657" y="2117"/>
                  <a:pt x="737" y="2013"/>
                  <a:pt x="814" y="1916"/>
                </a:cubicBezTo>
                <a:cubicBezTo>
                  <a:pt x="987" y="1696"/>
                  <a:pt x="1179" y="1497"/>
                  <a:pt x="1356" y="1280"/>
                </a:cubicBezTo>
                <a:cubicBezTo>
                  <a:pt x="1509" y="1092"/>
                  <a:pt x="1664" y="900"/>
                  <a:pt x="1830" y="725"/>
                </a:cubicBezTo>
                <a:cubicBezTo>
                  <a:pt x="1936" y="615"/>
                  <a:pt x="2041" y="503"/>
                  <a:pt x="2139" y="385"/>
                </a:cubicBezTo>
                <a:cubicBezTo>
                  <a:pt x="2216" y="294"/>
                  <a:pt x="2288" y="171"/>
                  <a:pt x="2384" y="98"/>
                </a:cubicBezTo>
                <a:cubicBezTo>
                  <a:pt x="2427" y="65"/>
                  <a:pt x="2407" y="0"/>
                  <a:pt x="23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78;p27">
            <a:extLst>
              <a:ext uri="{FF2B5EF4-FFF2-40B4-BE49-F238E27FC236}">
                <a16:creationId xmlns:a16="http://schemas.microsoft.com/office/drawing/2014/main" id="{63F03EFE-819B-BD9F-A6AA-054E0D6869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12711"/>
            <a:ext cx="770400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HK" altLang="en-US" dirty="0"/>
              <a:t>廉潔公正：行為舉例</a:t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5" name="Google Shape;3179;p27">
            <a:extLst>
              <a:ext uri="{FF2B5EF4-FFF2-40B4-BE49-F238E27FC236}">
                <a16:creationId xmlns:a16="http://schemas.microsoft.com/office/drawing/2014/main" id="{0AE43E8C-0669-64C1-B497-904805ED85B3}"/>
              </a:ext>
            </a:extLst>
          </p:cNvPr>
          <p:cNvSpPr txBox="1">
            <a:spLocks/>
          </p:cNvSpPr>
          <p:nvPr/>
        </p:nvSpPr>
        <p:spPr>
          <a:xfrm>
            <a:off x="311403" y="1704109"/>
            <a:ext cx="8521194" cy="24591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HK" altLang="en-US" sz="3600" dirty="0">
                <a:solidFill>
                  <a:schemeClr val="tx1"/>
                </a:solidFill>
                <a:latin typeface="+mn-ea"/>
                <a:ea typeface="+mn-ea"/>
              </a:rPr>
              <a:t>教師不應該：</a:t>
            </a:r>
            <a:endParaRPr lang="zh-HK" altLang="en-US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HK" altLang="en-US" sz="3200" dirty="0">
                <a:solidFill>
                  <a:schemeClr val="tx1"/>
                </a:solidFill>
                <a:latin typeface="+mn-ea"/>
                <a:ea typeface="+mn-ea"/>
              </a:rPr>
              <a:t>直接或間接索取或接受他人</a:t>
            </a:r>
            <a:r>
              <a:rPr lang="zh-TW" altLang="en-US" sz="3200" dirty="0">
                <a:solidFill>
                  <a:schemeClr val="tx1"/>
                </a:solidFill>
                <a:latin typeface="+mn-ea"/>
                <a:ea typeface="+mn-ea"/>
              </a:rPr>
              <a:t>，</a:t>
            </a:r>
            <a:r>
              <a:rPr lang="zh-HK" altLang="en-US" sz="3200" dirty="0">
                <a:solidFill>
                  <a:schemeClr val="tx1"/>
                </a:solidFill>
                <a:latin typeface="+mn-ea"/>
                <a:ea typeface="+mn-ea"/>
              </a:rPr>
              <a:t>包括學生、家長、同事、校友或服務供應商等</a:t>
            </a:r>
            <a:r>
              <a:rPr lang="zh-TW" altLang="en-US" sz="3200" dirty="0">
                <a:solidFill>
                  <a:schemeClr val="tx1"/>
                </a:solidFill>
                <a:latin typeface="+mn-ea"/>
                <a:ea typeface="+mn-ea"/>
              </a:rPr>
              <a:t>提供的</a:t>
            </a:r>
            <a:r>
              <a:rPr lang="zh-HK" altLang="en-US" sz="3200" dirty="0">
                <a:solidFill>
                  <a:schemeClr val="tx1"/>
                </a:solidFill>
                <a:latin typeface="+mn-ea"/>
                <a:ea typeface="+mn-ea"/>
              </a:rPr>
              <a:t>任何利益或饋贈</a:t>
            </a:r>
            <a:endParaRPr lang="en-US" altLang="zh-HK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HK" altLang="en-US" sz="3200" dirty="0">
                <a:solidFill>
                  <a:schemeClr val="tx1"/>
                </a:solidFill>
                <a:effectLst/>
                <a:latin typeface="+mn-ea"/>
                <a:ea typeface="+mn-ea"/>
              </a:rPr>
              <a:t>在未經學校批准下從事校外兼職工作</a:t>
            </a:r>
          </a:p>
        </p:txBody>
      </p:sp>
      <p:sp>
        <p:nvSpPr>
          <p:cNvPr id="2" name="Google Shape;3180;p27">
            <a:extLst>
              <a:ext uri="{FF2B5EF4-FFF2-40B4-BE49-F238E27FC236}">
                <a16:creationId xmlns:a16="http://schemas.microsoft.com/office/drawing/2014/main" id="{A45441AA-52FE-C844-C383-FD1E62B89DB8}"/>
              </a:ext>
            </a:extLst>
          </p:cNvPr>
          <p:cNvSpPr/>
          <p:nvPr/>
        </p:nvSpPr>
        <p:spPr>
          <a:xfrm>
            <a:off x="7571291" y="1212671"/>
            <a:ext cx="694448" cy="605379"/>
          </a:xfrm>
          <a:custGeom>
            <a:avLst/>
            <a:gdLst/>
            <a:ahLst/>
            <a:cxnLst/>
            <a:rect l="l" t="t" r="r" b="b"/>
            <a:pathLst>
              <a:path w="3656" h="3187" extrusionOk="0">
                <a:moveTo>
                  <a:pt x="2966" y="0"/>
                </a:moveTo>
                <a:cubicBezTo>
                  <a:pt x="2905" y="0"/>
                  <a:pt x="2841" y="17"/>
                  <a:pt x="2776" y="57"/>
                </a:cubicBezTo>
                <a:cubicBezTo>
                  <a:pt x="2382" y="294"/>
                  <a:pt x="2015" y="564"/>
                  <a:pt x="1674" y="863"/>
                </a:cubicBezTo>
                <a:cubicBezTo>
                  <a:pt x="1398" y="669"/>
                  <a:pt x="1113" y="484"/>
                  <a:pt x="816" y="316"/>
                </a:cubicBezTo>
                <a:cubicBezTo>
                  <a:pt x="753" y="280"/>
                  <a:pt x="690" y="264"/>
                  <a:pt x="631" y="264"/>
                </a:cubicBezTo>
                <a:cubicBezTo>
                  <a:pt x="301" y="264"/>
                  <a:pt x="85" y="759"/>
                  <a:pt x="440" y="962"/>
                </a:cubicBezTo>
                <a:cubicBezTo>
                  <a:pt x="678" y="1096"/>
                  <a:pt x="908" y="1241"/>
                  <a:pt x="1130" y="1392"/>
                </a:cubicBezTo>
                <a:cubicBezTo>
                  <a:pt x="775" y="1771"/>
                  <a:pt x="455" y="2185"/>
                  <a:pt x="177" y="2634"/>
                </a:cubicBezTo>
                <a:cubicBezTo>
                  <a:pt x="1" y="2919"/>
                  <a:pt x="259" y="3187"/>
                  <a:pt x="518" y="3187"/>
                </a:cubicBezTo>
                <a:cubicBezTo>
                  <a:pt x="631" y="3187"/>
                  <a:pt x="745" y="3135"/>
                  <a:pt x="822" y="3011"/>
                </a:cubicBezTo>
                <a:cubicBezTo>
                  <a:pt x="1087" y="2584"/>
                  <a:pt x="1392" y="2194"/>
                  <a:pt x="1734" y="1838"/>
                </a:cubicBezTo>
                <a:cubicBezTo>
                  <a:pt x="2142" y="2166"/>
                  <a:pt x="2524" y="2528"/>
                  <a:pt x="2880" y="2921"/>
                </a:cubicBezTo>
                <a:cubicBezTo>
                  <a:pt x="2956" y="3005"/>
                  <a:pt x="3043" y="3040"/>
                  <a:pt x="3128" y="3040"/>
                </a:cubicBezTo>
                <a:cubicBezTo>
                  <a:pt x="3405" y="3040"/>
                  <a:pt x="3655" y="2666"/>
                  <a:pt x="3410" y="2393"/>
                </a:cubicBezTo>
                <a:cubicBezTo>
                  <a:pt x="3059" y="2008"/>
                  <a:pt x="2683" y="1651"/>
                  <a:pt x="2284" y="1325"/>
                </a:cubicBezTo>
                <a:cubicBezTo>
                  <a:pt x="2556" y="1098"/>
                  <a:pt x="2845" y="889"/>
                  <a:pt x="3152" y="701"/>
                </a:cubicBezTo>
                <a:cubicBezTo>
                  <a:pt x="3499" y="492"/>
                  <a:pt x="3287" y="0"/>
                  <a:pt x="2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9358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" name="Google Shape;3178;p27"/>
          <p:cNvSpPr txBox="1">
            <a:spLocks noGrp="1"/>
          </p:cNvSpPr>
          <p:nvPr>
            <p:ph type="title"/>
          </p:nvPr>
        </p:nvSpPr>
        <p:spPr>
          <a:xfrm>
            <a:off x="720000" y="478971"/>
            <a:ext cx="7704000" cy="709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zh-HK" altLang="en-US" dirty="0">
                <a:effectLst/>
                <a:latin typeface="Helvetica" pitchFamily="2" charset="0"/>
              </a:rPr>
              <a:t>關愛學生</a:t>
            </a:r>
            <a:br>
              <a:rPr lang="zh-HK" altLang="en-US" dirty="0">
                <a:effectLst/>
                <a:latin typeface="Helvetica" pitchFamily="2" charset="0"/>
              </a:rPr>
            </a:br>
            <a:br>
              <a:rPr lang="zh-HK" altLang="en-US" dirty="0"/>
            </a:br>
            <a:endParaRPr lang="zh-HK" altLang="en-US" dirty="0"/>
          </a:p>
        </p:txBody>
      </p:sp>
      <p:sp>
        <p:nvSpPr>
          <p:cNvPr id="3179" name="Google Shape;3179;p27"/>
          <p:cNvSpPr txBox="1">
            <a:spLocks noGrp="1"/>
          </p:cNvSpPr>
          <p:nvPr>
            <p:ph type="body" idx="1"/>
          </p:nvPr>
        </p:nvSpPr>
        <p:spPr>
          <a:xfrm>
            <a:off x="262588" y="1306287"/>
            <a:ext cx="8618824" cy="26491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HK" altLang="en-US" sz="3200" dirty="0">
                <a:effectLst/>
                <a:latin typeface="+mn-lt"/>
              </a:rPr>
              <a:t>關懷愛護學生，</a:t>
            </a:r>
            <a:r>
              <a:rPr lang="zh-HK" altLang="en-US" sz="3200" b="1" dirty="0">
                <a:solidFill>
                  <a:srgbClr val="FF8A00"/>
                </a:solidFill>
                <a:effectLst/>
                <a:latin typeface="+mn-lt"/>
              </a:rPr>
              <a:t>因材施教，尊重差異</a:t>
            </a:r>
            <a:endParaRPr lang="en-US" altLang="zh-HK" sz="3200" b="1" dirty="0">
              <a:solidFill>
                <a:srgbClr val="FF8A00"/>
              </a:solidFill>
              <a:effectLst/>
              <a:latin typeface="+mn-lt"/>
            </a:endParaRPr>
          </a:p>
          <a:p>
            <a:r>
              <a:rPr lang="zh-HK" altLang="en-US" sz="3200" dirty="0">
                <a:effectLst/>
                <a:latin typeface="+mn-lt"/>
              </a:rPr>
              <a:t>營造和諧、理性、健康、安全的學習環境，防範風險事故，預防及制止違法違規活動入侵校園</a:t>
            </a:r>
          </a:p>
        </p:txBody>
      </p:sp>
      <p:sp>
        <p:nvSpPr>
          <p:cNvPr id="2" name="Google Shape;3168;p26">
            <a:extLst>
              <a:ext uri="{FF2B5EF4-FFF2-40B4-BE49-F238E27FC236}">
                <a16:creationId xmlns:a16="http://schemas.microsoft.com/office/drawing/2014/main" id="{8C6826E9-3330-AC62-7C7A-455280C2F165}"/>
              </a:ext>
            </a:extLst>
          </p:cNvPr>
          <p:cNvSpPr/>
          <p:nvPr/>
        </p:nvSpPr>
        <p:spPr>
          <a:xfrm>
            <a:off x="7202076" y="3292464"/>
            <a:ext cx="1106481" cy="662975"/>
          </a:xfrm>
          <a:custGeom>
            <a:avLst/>
            <a:gdLst/>
            <a:ahLst/>
            <a:cxnLst/>
            <a:rect l="l" t="t" r="r" b="b"/>
            <a:pathLst>
              <a:path w="4491" h="2691" extrusionOk="0">
                <a:moveTo>
                  <a:pt x="2355" y="0"/>
                </a:moveTo>
                <a:cubicBezTo>
                  <a:pt x="2351" y="0"/>
                  <a:pt x="2347" y="1"/>
                  <a:pt x="2343" y="1"/>
                </a:cubicBezTo>
                <a:cubicBezTo>
                  <a:pt x="2151" y="39"/>
                  <a:pt x="1979" y="238"/>
                  <a:pt x="1841" y="363"/>
                </a:cubicBezTo>
                <a:cubicBezTo>
                  <a:pt x="1627" y="557"/>
                  <a:pt x="1435" y="769"/>
                  <a:pt x="1233" y="975"/>
                </a:cubicBezTo>
                <a:cubicBezTo>
                  <a:pt x="1036" y="1174"/>
                  <a:pt x="817" y="1375"/>
                  <a:pt x="644" y="1597"/>
                </a:cubicBezTo>
                <a:cubicBezTo>
                  <a:pt x="553" y="1713"/>
                  <a:pt x="448" y="1810"/>
                  <a:pt x="351" y="1920"/>
                </a:cubicBezTo>
                <a:cubicBezTo>
                  <a:pt x="267" y="2017"/>
                  <a:pt x="204" y="2125"/>
                  <a:pt x="107" y="2213"/>
                </a:cubicBezTo>
                <a:cubicBezTo>
                  <a:pt x="1" y="2311"/>
                  <a:pt x="72" y="2459"/>
                  <a:pt x="184" y="2503"/>
                </a:cubicBezTo>
                <a:cubicBezTo>
                  <a:pt x="334" y="2565"/>
                  <a:pt x="511" y="2577"/>
                  <a:pt x="686" y="2577"/>
                </a:cubicBezTo>
                <a:cubicBezTo>
                  <a:pt x="798" y="2577"/>
                  <a:pt x="910" y="2572"/>
                  <a:pt x="1013" y="2572"/>
                </a:cubicBezTo>
                <a:cubicBezTo>
                  <a:pt x="1020" y="2572"/>
                  <a:pt x="1027" y="2572"/>
                  <a:pt x="1034" y="2572"/>
                </a:cubicBezTo>
                <a:cubicBezTo>
                  <a:pt x="1103" y="2572"/>
                  <a:pt x="1172" y="2572"/>
                  <a:pt x="1242" y="2572"/>
                </a:cubicBezTo>
                <a:cubicBezTo>
                  <a:pt x="1518" y="2572"/>
                  <a:pt x="1794" y="2575"/>
                  <a:pt x="2070" y="2598"/>
                </a:cubicBezTo>
                <a:cubicBezTo>
                  <a:pt x="2351" y="2622"/>
                  <a:pt x="2626" y="2646"/>
                  <a:pt x="2908" y="2646"/>
                </a:cubicBezTo>
                <a:cubicBezTo>
                  <a:pt x="2937" y="2646"/>
                  <a:pt x="2966" y="2646"/>
                  <a:pt x="2995" y="2645"/>
                </a:cubicBezTo>
                <a:cubicBezTo>
                  <a:pt x="3010" y="2645"/>
                  <a:pt x="3025" y="2645"/>
                  <a:pt x="3040" y="2645"/>
                </a:cubicBezTo>
                <a:cubicBezTo>
                  <a:pt x="3280" y="2645"/>
                  <a:pt x="3516" y="2691"/>
                  <a:pt x="3759" y="2691"/>
                </a:cubicBezTo>
                <a:cubicBezTo>
                  <a:pt x="3800" y="2691"/>
                  <a:pt x="3841" y="2689"/>
                  <a:pt x="3883" y="2686"/>
                </a:cubicBezTo>
                <a:cubicBezTo>
                  <a:pt x="4490" y="2641"/>
                  <a:pt x="4097" y="2006"/>
                  <a:pt x="3853" y="1746"/>
                </a:cubicBezTo>
                <a:cubicBezTo>
                  <a:pt x="3773" y="1663"/>
                  <a:pt x="3664" y="1608"/>
                  <a:pt x="3586" y="1523"/>
                </a:cubicBezTo>
                <a:cubicBezTo>
                  <a:pt x="3504" y="1429"/>
                  <a:pt x="3428" y="1321"/>
                  <a:pt x="3349" y="1224"/>
                </a:cubicBezTo>
                <a:cubicBezTo>
                  <a:pt x="3245" y="1096"/>
                  <a:pt x="3126" y="960"/>
                  <a:pt x="3038" y="820"/>
                </a:cubicBezTo>
                <a:cubicBezTo>
                  <a:pt x="3003" y="760"/>
                  <a:pt x="2898" y="656"/>
                  <a:pt x="2883" y="598"/>
                </a:cubicBezTo>
                <a:cubicBezTo>
                  <a:pt x="2866" y="537"/>
                  <a:pt x="2799" y="479"/>
                  <a:pt x="2731" y="479"/>
                </a:cubicBezTo>
                <a:cubicBezTo>
                  <a:pt x="2717" y="479"/>
                  <a:pt x="2702" y="482"/>
                  <a:pt x="2687" y="488"/>
                </a:cubicBezTo>
                <a:cubicBezTo>
                  <a:pt x="2544" y="548"/>
                  <a:pt x="2477" y="680"/>
                  <a:pt x="2352" y="771"/>
                </a:cubicBezTo>
                <a:cubicBezTo>
                  <a:pt x="2220" y="870"/>
                  <a:pt x="2108" y="982"/>
                  <a:pt x="1983" y="1090"/>
                </a:cubicBezTo>
                <a:cubicBezTo>
                  <a:pt x="1770" y="1278"/>
                  <a:pt x="1431" y="1484"/>
                  <a:pt x="1349" y="1773"/>
                </a:cubicBezTo>
                <a:cubicBezTo>
                  <a:pt x="1332" y="1830"/>
                  <a:pt x="1369" y="1907"/>
                  <a:pt x="1433" y="1920"/>
                </a:cubicBezTo>
                <a:cubicBezTo>
                  <a:pt x="1690" y="1972"/>
                  <a:pt x="1958" y="1946"/>
                  <a:pt x="2220" y="1993"/>
                </a:cubicBezTo>
                <a:cubicBezTo>
                  <a:pt x="2293" y="2006"/>
                  <a:pt x="2365" y="2011"/>
                  <a:pt x="2435" y="2011"/>
                </a:cubicBezTo>
                <a:cubicBezTo>
                  <a:pt x="2601" y="2011"/>
                  <a:pt x="2761" y="1984"/>
                  <a:pt x="2932" y="1978"/>
                </a:cubicBezTo>
                <a:cubicBezTo>
                  <a:pt x="3034" y="1974"/>
                  <a:pt x="3107" y="1862"/>
                  <a:pt x="3051" y="1771"/>
                </a:cubicBezTo>
                <a:cubicBezTo>
                  <a:pt x="3004" y="1694"/>
                  <a:pt x="2956" y="1629"/>
                  <a:pt x="2887" y="1571"/>
                </a:cubicBezTo>
                <a:cubicBezTo>
                  <a:pt x="2825" y="1521"/>
                  <a:pt x="2687" y="1472"/>
                  <a:pt x="2660" y="1394"/>
                </a:cubicBezTo>
                <a:cubicBezTo>
                  <a:pt x="2637" y="1329"/>
                  <a:pt x="2581" y="1300"/>
                  <a:pt x="2527" y="1300"/>
                </a:cubicBezTo>
                <a:cubicBezTo>
                  <a:pt x="2444" y="1300"/>
                  <a:pt x="2363" y="1366"/>
                  <a:pt x="2397" y="1467"/>
                </a:cubicBezTo>
                <a:cubicBezTo>
                  <a:pt x="2440" y="1588"/>
                  <a:pt x="2531" y="1653"/>
                  <a:pt x="2622" y="1720"/>
                </a:cubicBezTo>
                <a:cubicBezTo>
                  <a:pt x="2562" y="1724"/>
                  <a:pt x="2501" y="1727"/>
                  <a:pt x="2441" y="1727"/>
                </a:cubicBezTo>
                <a:cubicBezTo>
                  <a:pt x="2353" y="1727"/>
                  <a:pt x="2264" y="1721"/>
                  <a:pt x="2171" y="1704"/>
                </a:cubicBezTo>
                <a:cubicBezTo>
                  <a:pt x="2084" y="1688"/>
                  <a:pt x="1999" y="1684"/>
                  <a:pt x="1913" y="1684"/>
                </a:cubicBezTo>
                <a:cubicBezTo>
                  <a:pt x="1828" y="1684"/>
                  <a:pt x="1742" y="1688"/>
                  <a:pt x="1656" y="1689"/>
                </a:cubicBezTo>
                <a:cubicBezTo>
                  <a:pt x="1785" y="1521"/>
                  <a:pt x="2031" y="1368"/>
                  <a:pt x="2158" y="1265"/>
                </a:cubicBezTo>
                <a:cubicBezTo>
                  <a:pt x="2257" y="1183"/>
                  <a:pt x="2346" y="1092"/>
                  <a:pt x="2453" y="1019"/>
                </a:cubicBezTo>
                <a:cubicBezTo>
                  <a:pt x="2499" y="989"/>
                  <a:pt x="2577" y="917"/>
                  <a:pt x="2650" y="863"/>
                </a:cubicBezTo>
                <a:cubicBezTo>
                  <a:pt x="2676" y="904"/>
                  <a:pt x="2710" y="945"/>
                  <a:pt x="2742" y="993"/>
                </a:cubicBezTo>
                <a:cubicBezTo>
                  <a:pt x="2868" y="1178"/>
                  <a:pt x="3012" y="1357"/>
                  <a:pt x="3155" y="1528"/>
                </a:cubicBezTo>
                <a:cubicBezTo>
                  <a:pt x="3275" y="1674"/>
                  <a:pt x="3375" y="1793"/>
                  <a:pt x="3519" y="1914"/>
                </a:cubicBezTo>
                <a:cubicBezTo>
                  <a:pt x="3612" y="1994"/>
                  <a:pt x="3787" y="2185"/>
                  <a:pt x="3843" y="2347"/>
                </a:cubicBezTo>
                <a:cubicBezTo>
                  <a:pt x="3828" y="2348"/>
                  <a:pt x="3810" y="2348"/>
                  <a:pt x="3791" y="2348"/>
                </a:cubicBezTo>
                <a:cubicBezTo>
                  <a:pt x="3675" y="2348"/>
                  <a:pt x="3515" y="2331"/>
                  <a:pt x="3476" y="2328"/>
                </a:cubicBezTo>
                <a:cubicBezTo>
                  <a:pt x="3340" y="2319"/>
                  <a:pt x="3210" y="2283"/>
                  <a:pt x="3072" y="2282"/>
                </a:cubicBezTo>
                <a:cubicBezTo>
                  <a:pt x="2783" y="2274"/>
                  <a:pt x="2503" y="2255"/>
                  <a:pt x="2214" y="2246"/>
                </a:cubicBezTo>
                <a:cubicBezTo>
                  <a:pt x="1882" y="2233"/>
                  <a:pt x="1554" y="2216"/>
                  <a:pt x="1220" y="2216"/>
                </a:cubicBezTo>
                <a:cubicBezTo>
                  <a:pt x="1084" y="2216"/>
                  <a:pt x="947" y="2222"/>
                  <a:pt x="811" y="2222"/>
                </a:cubicBezTo>
                <a:cubicBezTo>
                  <a:pt x="794" y="2222"/>
                  <a:pt x="777" y="2222"/>
                  <a:pt x="760" y="2222"/>
                </a:cubicBezTo>
                <a:cubicBezTo>
                  <a:pt x="706" y="2222"/>
                  <a:pt x="642" y="2220"/>
                  <a:pt x="575" y="2218"/>
                </a:cubicBezTo>
                <a:cubicBezTo>
                  <a:pt x="657" y="2117"/>
                  <a:pt x="737" y="2013"/>
                  <a:pt x="814" y="1916"/>
                </a:cubicBezTo>
                <a:cubicBezTo>
                  <a:pt x="987" y="1696"/>
                  <a:pt x="1179" y="1497"/>
                  <a:pt x="1356" y="1280"/>
                </a:cubicBezTo>
                <a:cubicBezTo>
                  <a:pt x="1509" y="1092"/>
                  <a:pt x="1664" y="900"/>
                  <a:pt x="1830" y="725"/>
                </a:cubicBezTo>
                <a:cubicBezTo>
                  <a:pt x="1936" y="615"/>
                  <a:pt x="2041" y="503"/>
                  <a:pt x="2139" y="385"/>
                </a:cubicBezTo>
                <a:cubicBezTo>
                  <a:pt x="2216" y="294"/>
                  <a:pt x="2288" y="171"/>
                  <a:pt x="2384" y="98"/>
                </a:cubicBezTo>
                <a:cubicBezTo>
                  <a:pt x="2427" y="65"/>
                  <a:pt x="2407" y="0"/>
                  <a:pt x="23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156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78;p27">
            <a:extLst>
              <a:ext uri="{FF2B5EF4-FFF2-40B4-BE49-F238E27FC236}">
                <a16:creationId xmlns:a16="http://schemas.microsoft.com/office/drawing/2014/main" id="{F24583BD-0149-5912-C221-B54B59A383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6660" y="512711"/>
            <a:ext cx="764734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zh-HK" altLang="en-US" dirty="0"/>
              <a:t>關愛學生：行為舉例</a:t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5" name="Google Shape;3179;p27">
            <a:extLst>
              <a:ext uri="{FF2B5EF4-FFF2-40B4-BE49-F238E27FC236}">
                <a16:creationId xmlns:a16="http://schemas.microsoft.com/office/drawing/2014/main" id="{B4FD8748-506E-9DF0-1A24-FCBCBBEE7A3C}"/>
              </a:ext>
            </a:extLst>
          </p:cNvPr>
          <p:cNvSpPr txBox="1">
            <a:spLocks/>
          </p:cNvSpPr>
          <p:nvPr/>
        </p:nvSpPr>
        <p:spPr>
          <a:xfrm>
            <a:off x="720000" y="939986"/>
            <a:ext cx="7647340" cy="33041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zh-HK" altLang="en-US" sz="3600" dirty="0">
                <a:solidFill>
                  <a:schemeClr val="tx1"/>
                </a:solidFill>
                <a:latin typeface="+mn-ea"/>
                <a:ea typeface="+mn-ea"/>
              </a:rPr>
              <a:t>教師應該：</a:t>
            </a:r>
            <a:endParaRPr lang="zh-HK" altLang="en-US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+mn-ea"/>
                <a:ea typeface="+mn-ea"/>
              </a:rPr>
              <a:t>愛護及關心每位學生，以</a:t>
            </a:r>
            <a:r>
              <a:rPr lang="zh-TW" altLang="en-US" sz="3200" b="1" dirty="0">
                <a:solidFill>
                  <a:srgbClr val="FF8A00"/>
                </a:solidFill>
                <a:latin typeface="+mn-ea"/>
                <a:ea typeface="+mn-ea"/>
              </a:rPr>
              <a:t>平等及正面態度</a:t>
            </a:r>
            <a:r>
              <a:rPr lang="zh-TW" altLang="en-US" sz="3200" dirty="0">
                <a:solidFill>
                  <a:schemeClr val="tx1"/>
                </a:solidFill>
                <a:latin typeface="+mn-ea"/>
                <a:ea typeface="+mn-ea"/>
              </a:rPr>
              <a:t>對待所有學生</a:t>
            </a:r>
            <a:endParaRPr lang="en-US" altLang="zh-HK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+mn-ea"/>
                <a:ea typeface="+mn-ea"/>
              </a:rPr>
              <a:t>因應學生的</a:t>
            </a:r>
            <a:r>
              <a:rPr lang="zh-TW" altLang="en-US" sz="3200" b="1" dirty="0">
                <a:solidFill>
                  <a:srgbClr val="FF8A00"/>
                </a:solidFill>
                <a:latin typeface="+mn-ea"/>
                <a:ea typeface="+mn-ea"/>
              </a:rPr>
              <a:t>多樣性及特殊教育需要</a:t>
            </a:r>
            <a:r>
              <a:rPr lang="zh-TW" altLang="en-US" sz="3200" dirty="0">
                <a:solidFill>
                  <a:schemeClr val="tx1"/>
                </a:solidFill>
                <a:latin typeface="+mn-ea"/>
                <a:ea typeface="+mn-ea"/>
              </a:rPr>
              <a:t>，幫助學生發展潛能，</a:t>
            </a:r>
            <a:endParaRPr lang="en-US" altLang="zh-TW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/>
                </a:solidFill>
                <a:latin typeface="+mn-ea"/>
                <a:ea typeface="+mn-ea"/>
              </a:rPr>
              <a:t>處理學生紀律問題時，顧及學生自尊、接受教育的權利、個人差異及健康狀況</a:t>
            </a:r>
            <a:endParaRPr lang="en-US" altLang="zh-HK" sz="3200" dirty="0">
              <a:solidFill>
                <a:srgbClr val="FF8A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78;p27">
            <a:extLst>
              <a:ext uri="{FF2B5EF4-FFF2-40B4-BE49-F238E27FC236}">
                <a16:creationId xmlns:a16="http://schemas.microsoft.com/office/drawing/2014/main" id="{F24583BD-0149-5912-C221-B54B59A383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6660" y="512711"/>
            <a:ext cx="764734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zh-HK" altLang="en-US" dirty="0"/>
              <a:t>關愛學生：行為舉例</a:t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5" name="Google Shape;3179;p27">
            <a:extLst>
              <a:ext uri="{FF2B5EF4-FFF2-40B4-BE49-F238E27FC236}">
                <a16:creationId xmlns:a16="http://schemas.microsoft.com/office/drawing/2014/main" id="{B4FD8748-506E-9DF0-1A24-FCBCBBEE7A3C}"/>
              </a:ext>
            </a:extLst>
          </p:cNvPr>
          <p:cNvSpPr txBox="1">
            <a:spLocks/>
          </p:cNvSpPr>
          <p:nvPr/>
        </p:nvSpPr>
        <p:spPr>
          <a:xfrm>
            <a:off x="710504" y="1326611"/>
            <a:ext cx="7779652" cy="33041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zh-HK" altLang="en-US" sz="3600" dirty="0">
                <a:solidFill>
                  <a:schemeClr val="tx1"/>
                </a:solidFill>
                <a:latin typeface="+mn-ea"/>
                <a:ea typeface="+mn-ea"/>
              </a:rPr>
              <a:t>教師不應該：</a:t>
            </a:r>
            <a:endParaRPr lang="zh-HK" altLang="en-US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HK" altLang="en-US" sz="3200" dirty="0">
                <a:solidFill>
                  <a:schemeClr val="tx1"/>
                </a:solidFill>
                <a:latin typeface="+mn-ea"/>
                <a:ea typeface="+mn-ea"/>
              </a:rPr>
              <a:t>以任何原因或形式歧視、嘲諷或羞辱學生，令學生感到難堪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HK" altLang="en-US" sz="3200" dirty="0">
                <a:solidFill>
                  <a:schemeClr val="tx1"/>
                </a:solidFill>
                <a:effectLst/>
                <a:latin typeface="+mn-ea"/>
                <a:ea typeface="+mn-ea"/>
              </a:rPr>
              <a:t>與個別學生私人約會，或與個別學生單獨處於隱蔽的地方</a:t>
            </a:r>
          </a:p>
        </p:txBody>
      </p:sp>
      <p:sp>
        <p:nvSpPr>
          <p:cNvPr id="2" name="Google Shape;3180;p27">
            <a:extLst>
              <a:ext uri="{FF2B5EF4-FFF2-40B4-BE49-F238E27FC236}">
                <a16:creationId xmlns:a16="http://schemas.microsoft.com/office/drawing/2014/main" id="{33E45193-42A7-1B39-4106-3A0D9FDBFF2C}"/>
              </a:ext>
            </a:extLst>
          </p:cNvPr>
          <p:cNvSpPr/>
          <p:nvPr/>
        </p:nvSpPr>
        <p:spPr>
          <a:xfrm>
            <a:off x="7470107" y="4025410"/>
            <a:ext cx="694448" cy="605379"/>
          </a:xfrm>
          <a:custGeom>
            <a:avLst/>
            <a:gdLst/>
            <a:ahLst/>
            <a:cxnLst/>
            <a:rect l="l" t="t" r="r" b="b"/>
            <a:pathLst>
              <a:path w="3656" h="3187" extrusionOk="0">
                <a:moveTo>
                  <a:pt x="2966" y="0"/>
                </a:moveTo>
                <a:cubicBezTo>
                  <a:pt x="2905" y="0"/>
                  <a:pt x="2841" y="17"/>
                  <a:pt x="2776" y="57"/>
                </a:cubicBezTo>
                <a:cubicBezTo>
                  <a:pt x="2382" y="294"/>
                  <a:pt x="2015" y="564"/>
                  <a:pt x="1674" y="863"/>
                </a:cubicBezTo>
                <a:cubicBezTo>
                  <a:pt x="1398" y="669"/>
                  <a:pt x="1113" y="484"/>
                  <a:pt x="816" y="316"/>
                </a:cubicBezTo>
                <a:cubicBezTo>
                  <a:pt x="753" y="280"/>
                  <a:pt x="690" y="264"/>
                  <a:pt x="631" y="264"/>
                </a:cubicBezTo>
                <a:cubicBezTo>
                  <a:pt x="301" y="264"/>
                  <a:pt x="85" y="759"/>
                  <a:pt x="440" y="962"/>
                </a:cubicBezTo>
                <a:cubicBezTo>
                  <a:pt x="678" y="1096"/>
                  <a:pt x="908" y="1241"/>
                  <a:pt x="1130" y="1392"/>
                </a:cubicBezTo>
                <a:cubicBezTo>
                  <a:pt x="775" y="1771"/>
                  <a:pt x="455" y="2185"/>
                  <a:pt x="177" y="2634"/>
                </a:cubicBezTo>
                <a:cubicBezTo>
                  <a:pt x="1" y="2919"/>
                  <a:pt x="259" y="3187"/>
                  <a:pt x="518" y="3187"/>
                </a:cubicBezTo>
                <a:cubicBezTo>
                  <a:pt x="631" y="3187"/>
                  <a:pt x="745" y="3135"/>
                  <a:pt x="822" y="3011"/>
                </a:cubicBezTo>
                <a:cubicBezTo>
                  <a:pt x="1087" y="2584"/>
                  <a:pt x="1392" y="2194"/>
                  <a:pt x="1734" y="1838"/>
                </a:cubicBezTo>
                <a:cubicBezTo>
                  <a:pt x="2142" y="2166"/>
                  <a:pt x="2524" y="2528"/>
                  <a:pt x="2880" y="2921"/>
                </a:cubicBezTo>
                <a:cubicBezTo>
                  <a:pt x="2956" y="3005"/>
                  <a:pt x="3043" y="3040"/>
                  <a:pt x="3128" y="3040"/>
                </a:cubicBezTo>
                <a:cubicBezTo>
                  <a:pt x="3405" y="3040"/>
                  <a:pt x="3655" y="2666"/>
                  <a:pt x="3410" y="2393"/>
                </a:cubicBezTo>
                <a:cubicBezTo>
                  <a:pt x="3059" y="2008"/>
                  <a:pt x="2683" y="1651"/>
                  <a:pt x="2284" y="1325"/>
                </a:cubicBezTo>
                <a:cubicBezTo>
                  <a:pt x="2556" y="1098"/>
                  <a:pt x="2845" y="889"/>
                  <a:pt x="3152" y="701"/>
                </a:cubicBezTo>
                <a:cubicBezTo>
                  <a:pt x="3499" y="492"/>
                  <a:pt x="3287" y="0"/>
                  <a:pt x="2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185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78;p27">
            <a:extLst>
              <a:ext uri="{FF2B5EF4-FFF2-40B4-BE49-F238E27FC236}">
                <a16:creationId xmlns:a16="http://schemas.microsoft.com/office/drawing/2014/main" id="{E2F1EE58-A74F-8128-6397-568BF677B0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6660" y="512711"/>
            <a:ext cx="764734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dirty="0"/>
              <a:t>教師專業操守：選擇題</a:t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5" name="Google Shape;3179;p27">
            <a:extLst>
              <a:ext uri="{FF2B5EF4-FFF2-40B4-BE49-F238E27FC236}">
                <a16:creationId xmlns:a16="http://schemas.microsoft.com/office/drawing/2014/main" id="{BD643AD9-F2E4-389A-5D0A-CC22CB1AECA5}"/>
              </a:ext>
            </a:extLst>
          </p:cNvPr>
          <p:cNvSpPr txBox="1">
            <a:spLocks/>
          </p:cNvSpPr>
          <p:nvPr/>
        </p:nvSpPr>
        <p:spPr>
          <a:xfrm>
            <a:off x="326922" y="1385400"/>
            <a:ext cx="8490156" cy="33041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spcAft>
                <a:spcPts val="600"/>
              </a:spcAft>
            </a:pPr>
            <a:r>
              <a:rPr lang="zh-TW" altLang="zh-HK" sz="2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下列哪項不是《教師專業操守指引》所列的教師專業操守？</a:t>
            </a:r>
          </a:p>
          <a:p>
            <a:pPr marL="304800">
              <a:spcAft>
                <a:spcPts val="600"/>
              </a:spcAft>
            </a:pPr>
            <a:r>
              <a:rPr lang="en-US" altLang="zh-HK" sz="2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A. </a:t>
            </a:r>
            <a:r>
              <a:rPr lang="zh-TW" altLang="zh-HK" sz="2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關愛學生</a:t>
            </a:r>
            <a:r>
              <a:rPr lang="en-US" altLang="zh-HK" sz="2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  </a:t>
            </a:r>
            <a:endParaRPr lang="zh-TW" altLang="zh-HK" sz="28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04800">
              <a:spcAft>
                <a:spcPts val="600"/>
              </a:spcAft>
            </a:pPr>
            <a:r>
              <a:rPr lang="en-US" altLang="zh-HK" sz="2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B. </a:t>
            </a:r>
            <a:r>
              <a:rPr lang="zh-TW" altLang="zh-HK" sz="2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恪守法治</a:t>
            </a:r>
            <a:r>
              <a:rPr lang="en-US" altLang="zh-HK" sz="2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 </a:t>
            </a:r>
            <a:endParaRPr lang="zh-TW" altLang="zh-HK" sz="28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04800">
              <a:spcAft>
                <a:spcPts val="600"/>
              </a:spcAft>
            </a:pPr>
            <a:r>
              <a:rPr lang="en-US" altLang="zh-HK" sz="2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C. </a:t>
            </a:r>
            <a:r>
              <a:rPr lang="zh-TW" altLang="zh-HK" sz="2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以身作則</a:t>
            </a:r>
            <a:r>
              <a:rPr lang="en-US" altLang="zh-HK" sz="28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   </a:t>
            </a:r>
            <a:endParaRPr lang="zh-TW" altLang="zh-HK" sz="28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04800">
              <a:spcAft>
                <a:spcPts val="600"/>
              </a:spcAft>
            </a:pPr>
            <a:r>
              <a:rPr lang="en-US" altLang="zh-HK" sz="28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D</a:t>
            </a:r>
            <a:r>
              <a:rPr lang="en-US" altLang="zh-HK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 </a:t>
            </a:r>
            <a:r>
              <a:rPr lang="zh-TW" altLang="zh-HK" sz="28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有教無類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2936DDB-8C64-8243-83BD-53F7CD50A403}"/>
              </a:ext>
            </a:extLst>
          </p:cNvPr>
          <p:cNvSpPr/>
          <p:nvPr/>
        </p:nvSpPr>
        <p:spPr>
          <a:xfrm>
            <a:off x="443345" y="3851564"/>
            <a:ext cx="2479964" cy="665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2942337-07DC-5EED-A57A-85BFFCAEACB5}"/>
              </a:ext>
            </a:extLst>
          </p:cNvPr>
          <p:cNvSpPr txBox="1"/>
          <p:nvPr/>
        </p:nvSpPr>
        <p:spPr>
          <a:xfrm>
            <a:off x="3586858" y="2751919"/>
            <a:ext cx="4689762" cy="120032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just"/>
            <a:r>
              <a:rPr lang="zh-TW" altLang="zh-HK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答案說明：</a:t>
            </a:r>
            <a:r>
              <a:rPr lang="en-US" altLang="zh-TW" sz="1800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《</a:t>
            </a:r>
            <a:r>
              <a:rPr lang="zh-TW" altLang="en-US" sz="1800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教師專業操守指引</a:t>
            </a:r>
            <a:r>
              <a:rPr lang="en-US" altLang="zh-TW" sz="1800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》</a:t>
            </a:r>
            <a:r>
              <a:rPr lang="zh-TW" altLang="en-US" sz="1800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準則有「專業信念」、「恪守法治」、「以身作則」、「廉潔公正」、「盡忠職守」、「關愛學生」、「尊重私隱」、「維護專業」。</a:t>
            </a:r>
            <a:endParaRPr lang="zh-TW" altLang="zh-HK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6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78;p27">
            <a:extLst>
              <a:ext uri="{FF2B5EF4-FFF2-40B4-BE49-F238E27FC236}">
                <a16:creationId xmlns:a16="http://schemas.microsoft.com/office/drawing/2014/main" id="{E2F1EE58-A74F-8128-6397-568BF677B0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6660" y="512711"/>
            <a:ext cx="764734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dirty="0"/>
              <a:t>教師專業操守：選擇題</a:t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5" name="Google Shape;3179;p27">
            <a:extLst>
              <a:ext uri="{FF2B5EF4-FFF2-40B4-BE49-F238E27FC236}">
                <a16:creationId xmlns:a16="http://schemas.microsoft.com/office/drawing/2014/main" id="{BD643AD9-F2E4-389A-5D0A-CC22CB1AECA5}"/>
              </a:ext>
            </a:extLst>
          </p:cNvPr>
          <p:cNvSpPr txBox="1">
            <a:spLocks/>
          </p:cNvSpPr>
          <p:nvPr/>
        </p:nvSpPr>
        <p:spPr>
          <a:xfrm>
            <a:off x="326922" y="1056579"/>
            <a:ext cx="8490156" cy="33041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spcAft>
                <a:spcPts val="300"/>
              </a:spcAft>
            </a:pPr>
            <a:r>
              <a:rPr lang="zh-TW" altLang="en-US" sz="2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某學生因身形肥胖而被稱作「茶壺」，教師不知學生綽號由來便直稱他為「茶壺」，令學生感到尷尬，這違反了哪一項教師專業操守？ </a:t>
            </a:r>
            <a:endParaRPr lang="en-US" altLang="zh-TW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711000" lvl="1" indent="-228600" algn="just">
              <a:spcAft>
                <a:spcPts val="300"/>
              </a:spcAft>
              <a:buFont typeface="+mj-lt"/>
              <a:buAutoNum type="alphaUcPeriod"/>
            </a:pPr>
            <a:r>
              <a:rPr lang="zh-TW" altLang="zh-HK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廉潔公正</a:t>
            </a:r>
            <a:endParaRPr lang="zh-TW" altLang="zh-HK" sz="2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711000" lvl="1" indent="-228600" algn="just">
              <a:spcAft>
                <a:spcPts val="300"/>
              </a:spcAft>
              <a:buFont typeface="+mj-lt"/>
              <a:buAutoNum type="alphaUcPeriod"/>
            </a:pPr>
            <a:r>
              <a:rPr lang="zh-TW" altLang="zh-HK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尊重私隱</a:t>
            </a:r>
            <a:endParaRPr lang="zh-TW" altLang="zh-HK" sz="2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711000" lvl="1" indent="-228600" algn="just">
              <a:spcAft>
                <a:spcPts val="300"/>
              </a:spcAft>
              <a:buFont typeface="+mj-lt"/>
              <a:buAutoNum type="alphaUcPeriod"/>
            </a:pPr>
            <a:r>
              <a:rPr lang="zh-TW" altLang="zh-HK" sz="2800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關愛學生</a:t>
            </a:r>
          </a:p>
          <a:p>
            <a:pPr marL="711000" lvl="1" indent="-228600" algn="just">
              <a:spcAft>
                <a:spcPts val="300"/>
              </a:spcAft>
              <a:buFont typeface="+mj-lt"/>
              <a:buAutoNum type="alphaUcPeriod"/>
            </a:pPr>
            <a:r>
              <a:rPr lang="zh-TW" altLang="zh-HK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盡忠職守</a:t>
            </a:r>
            <a:endParaRPr lang="zh-TW" altLang="zh-HK" sz="2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2936DDB-8C64-8243-83BD-53F7CD50A403}"/>
              </a:ext>
            </a:extLst>
          </p:cNvPr>
          <p:cNvSpPr/>
          <p:nvPr/>
        </p:nvSpPr>
        <p:spPr>
          <a:xfrm>
            <a:off x="526473" y="3297382"/>
            <a:ext cx="2479964" cy="665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FD18652-D6A9-E5B8-FEA8-C86EB08ABC48}"/>
              </a:ext>
            </a:extLst>
          </p:cNvPr>
          <p:cNvSpPr txBox="1"/>
          <p:nvPr/>
        </p:nvSpPr>
        <p:spPr>
          <a:xfrm>
            <a:off x="3792684" y="2763482"/>
            <a:ext cx="4689762" cy="132343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just"/>
            <a:r>
              <a:rPr lang="zh-TW" altLang="zh-HK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答案說明：</a:t>
            </a:r>
            <a:r>
              <a:rPr lang="zh-TW" altLang="en-US" sz="2000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教師應以正面態度對待和愛護學生，不了解學生綽號由來便直稱其綽號，或會助長欺凌歪風，有違「關愛學生」的教師專業操守。</a:t>
            </a:r>
            <a:endParaRPr lang="zh-TW" altLang="zh-HK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78;p27">
            <a:extLst>
              <a:ext uri="{FF2B5EF4-FFF2-40B4-BE49-F238E27FC236}">
                <a16:creationId xmlns:a16="http://schemas.microsoft.com/office/drawing/2014/main" id="{E2F1EE58-A74F-8128-6397-568BF677B0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8330" y="227852"/>
            <a:ext cx="764734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dirty="0"/>
              <a:t>教師專業操守：選擇題</a:t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5" name="Google Shape;3179;p27">
            <a:extLst>
              <a:ext uri="{FF2B5EF4-FFF2-40B4-BE49-F238E27FC236}">
                <a16:creationId xmlns:a16="http://schemas.microsoft.com/office/drawing/2014/main" id="{BD643AD9-F2E4-389A-5D0A-CC22CB1AECA5}"/>
              </a:ext>
            </a:extLst>
          </p:cNvPr>
          <p:cNvSpPr txBox="1">
            <a:spLocks/>
          </p:cNvSpPr>
          <p:nvPr/>
        </p:nvSpPr>
        <p:spPr>
          <a:xfrm>
            <a:off x="326922" y="773723"/>
            <a:ext cx="8490156" cy="35870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spcAft>
                <a:spcPts val="600"/>
              </a:spcAft>
            </a:pPr>
            <a:r>
              <a:rPr lang="zh-TW" altLang="zh-HK" sz="24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從中文科教師角度而言，假設有學生每逢體育課便以身體不適為由，藉詞逃避課堂，並利用該課節時間完成你所佈置的中文科課作業，你會怎樣做？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UcPeriod"/>
            </a:pPr>
            <a:r>
              <a:rPr lang="zh-TW" altLang="zh-HK" sz="24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通知體育科教師嚴懲學生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UcPeriod"/>
            </a:pPr>
            <a:r>
              <a:rPr lang="zh-TW" altLang="en-US" sz="2400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肯定學生在中文科上的努力，提醒學生避免於其他科課堂做中文科課業</a:t>
            </a:r>
            <a:endParaRPr lang="en-US" altLang="zh-TW" sz="2400" kern="100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lphaUcPeriod"/>
            </a:pPr>
            <a:r>
              <a:rPr lang="zh-TW" altLang="zh-HK" sz="24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鼓勵學生多參與體育課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UcPeriod"/>
            </a:pPr>
            <a:r>
              <a:rPr lang="zh-TW" altLang="zh-HK" sz="24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讚賞學生懂得利用其他科目的課堂時間完成習作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2936DDB-8C64-8243-83BD-53F7CD50A403}"/>
              </a:ext>
            </a:extLst>
          </p:cNvPr>
          <p:cNvSpPr/>
          <p:nvPr/>
        </p:nvSpPr>
        <p:spPr>
          <a:xfrm>
            <a:off x="130827" y="2274497"/>
            <a:ext cx="8882346" cy="1032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FD18652-D6A9-E5B8-FEA8-C86EB08ABC48}"/>
              </a:ext>
            </a:extLst>
          </p:cNvPr>
          <p:cNvSpPr txBox="1"/>
          <p:nvPr/>
        </p:nvSpPr>
        <p:spPr>
          <a:xfrm>
            <a:off x="748330" y="4127837"/>
            <a:ext cx="8264843" cy="1015663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just"/>
            <a:r>
              <a:rPr lang="zh-TW" altLang="zh-HK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答案說明：</a:t>
            </a:r>
            <a:r>
              <a:rPr lang="zh-TW" altLang="en-US" sz="2000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教師應關懷愛護學生，以正面的手法輔導學生，儘量避免嚴懲學生。作為中文科教師既要關心學生於中文科上的表現，亦應提醒學生避免於其他科課堂做中文科課業，需學習合理分配時間。</a:t>
            </a:r>
            <a:endParaRPr lang="zh-TW" altLang="zh-HK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90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" name="Google Shape;3178;p27"/>
          <p:cNvSpPr txBox="1">
            <a:spLocks noGrp="1"/>
          </p:cNvSpPr>
          <p:nvPr>
            <p:ph type="title"/>
          </p:nvPr>
        </p:nvSpPr>
        <p:spPr>
          <a:xfrm>
            <a:off x="720000" y="451501"/>
            <a:ext cx="770400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《</a:t>
            </a:r>
            <a:r>
              <a:rPr lang="zh-TW" altLang="en-US" dirty="0"/>
              <a:t>教師專業操守指引</a:t>
            </a:r>
            <a:r>
              <a:rPr lang="en-US" altLang="zh-TW" dirty="0"/>
              <a:t>》</a:t>
            </a:r>
            <a:r>
              <a:rPr lang="zh-TW" altLang="en-US" dirty="0"/>
              <a:t>目的</a:t>
            </a:r>
            <a:endParaRPr dirty="0"/>
          </a:p>
        </p:txBody>
      </p:sp>
      <p:sp>
        <p:nvSpPr>
          <p:cNvPr id="3179" name="Google Shape;3179;p27"/>
          <p:cNvSpPr txBox="1">
            <a:spLocks noGrp="1"/>
          </p:cNvSpPr>
          <p:nvPr>
            <p:ph type="body" idx="1"/>
          </p:nvPr>
        </p:nvSpPr>
        <p:spPr>
          <a:xfrm>
            <a:off x="720000" y="1198775"/>
            <a:ext cx="7704000" cy="28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Clr>
                <a:schemeClr val="dk1"/>
              </a:buClr>
              <a:buSzPts val="1400"/>
              <a:buNone/>
            </a:pPr>
            <a:r>
              <a:rPr lang="zh-HK" altLang="en-US" sz="2400" b="1" dirty="0">
                <a:solidFill>
                  <a:srgbClr val="FF8A00"/>
                </a:solidFill>
              </a:rPr>
              <a:t>學生層面</a:t>
            </a:r>
            <a:endParaRPr lang="en-US" altLang="zh-HK" sz="2400" b="1" dirty="0">
              <a:solidFill>
                <a:srgbClr val="FF8A00"/>
              </a:solidFill>
            </a:endParaRPr>
          </a:p>
          <a:p>
            <a:pPr marL="482600" indent="-342900">
              <a:buClr>
                <a:schemeClr val="dk1"/>
              </a:buClr>
              <a:buSzPts val="1400"/>
            </a:pPr>
            <a:r>
              <a:rPr lang="zh-HK" altLang="en-US" sz="2400" dirty="0"/>
              <a:t>保障學生的福祉，確保教育質素，守護教育專業</a:t>
            </a:r>
            <a:endParaRPr lang="en-US" altLang="zh-HK" sz="2400" dirty="0"/>
          </a:p>
          <a:p>
            <a:pPr marL="139700" indent="0">
              <a:buClr>
                <a:schemeClr val="dk1"/>
              </a:buClr>
              <a:buSzPts val="1400"/>
              <a:buNone/>
            </a:pPr>
            <a:endParaRPr lang="en-US" altLang="zh-HK" sz="2400" dirty="0"/>
          </a:p>
          <a:p>
            <a:pPr marL="139700" indent="0">
              <a:buClr>
                <a:schemeClr val="dk1"/>
              </a:buClr>
              <a:buSzPts val="1400"/>
              <a:buNone/>
            </a:pPr>
            <a:r>
              <a:rPr lang="zh-HK" altLang="en-US" sz="2400" b="1" dirty="0">
                <a:solidFill>
                  <a:srgbClr val="FF8A00"/>
                </a:solidFill>
              </a:rPr>
              <a:t>社會層面</a:t>
            </a:r>
            <a:endParaRPr lang="en-US" altLang="zh-HK" sz="2400" b="1" dirty="0">
              <a:solidFill>
                <a:srgbClr val="FF8A00"/>
              </a:solidFill>
            </a:endParaRPr>
          </a:p>
          <a:p>
            <a:pPr marL="482600" indent="-342900">
              <a:buClr>
                <a:schemeClr val="dk1"/>
              </a:buClr>
              <a:buSzPts val="1400"/>
            </a:pPr>
            <a:r>
              <a:rPr lang="zh-HK" altLang="en-US" sz="2400" dirty="0"/>
              <a:t>建立社會信任，提升教育專業及教師的社會地位，</a:t>
            </a:r>
            <a:r>
              <a:rPr lang="zh-TW" altLang="en-US" sz="2400" dirty="0"/>
              <a:t>重塑及鞏固教師專業形象與</a:t>
            </a:r>
            <a:r>
              <a:rPr lang="zh-HK" altLang="en-US" sz="2400" dirty="0"/>
              <a:t>尊師重道的文化</a:t>
            </a:r>
          </a:p>
          <a:p>
            <a:pPr marL="482600" indent="-342900">
              <a:buClr>
                <a:schemeClr val="dk1"/>
              </a:buClr>
              <a:buSzPts val="1400"/>
            </a:pPr>
            <a:endParaRPr lang="en-US" altLang="zh-HK" sz="2400" dirty="0"/>
          </a:p>
        </p:txBody>
      </p:sp>
      <p:sp>
        <p:nvSpPr>
          <p:cNvPr id="2" name="Google Shape;3168;p26">
            <a:extLst>
              <a:ext uri="{FF2B5EF4-FFF2-40B4-BE49-F238E27FC236}">
                <a16:creationId xmlns:a16="http://schemas.microsoft.com/office/drawing/2014/main" id="{C9555387-DF25-0C1C-02D8-AC16C34414A2}"/>
              </a:ext>
            </a:extLst>
          </p:cNvPr>
          <p:cNvSpPr/>
          <p:nvPr/>
        </p:nvSpPr>
        <p:spPr>
          <a:xfrm>
            <a:off x="7668002" y="933913"/>
            <a:ext cx="1106481" cy="662975"/>
          </a:xfrm>
          <a:custGeom>
            <a:avLst/>
            <a:gdLst/>
            <a:ahLst/>
            <a:cxnLst/>
            <a:rect l="l" t="t" r="r" b="b"/>
            <a:pathLst>
              <a:path w="4491" h="2691" extrusionOk="0">
                <a:moveTo>
                  <a:pt x="2355" y="0"/>
                </a:moveTo>
                <a:cubicBezTo>
                  <a:pt x="2351" y="0"/>
                  <a:pt x="2347" y="1"/>
                  <a:pt x="2343" y="1"/>
                </a:cubicBezTo>
                <a:cubicBezTo>
                  <a:pt x="2151" y="39"/>
                  <a:pt x="1979" y="238"/>
                  <a:pt x="1841" y="363"/>
                </a:cubicBezTo>
                <a:cubicBezTo>
                  <a:pt x="1627" y="557"/>
                  <a:pt x="1435" y="769"/>
                  <a:pt x="1233" y="975"/>
                </a:cubicBezTo>
                <a:cubicBezTo>
                  <a:pt x="1036" y="1174"/>
                  <a:pt x="817" y="1375"/>
                  <a:pt x="644" y="1597"/>
                </a:cubicBezTo>
                <a:cubicBezTo>
                  <a:pt x="553" y="1713"/>
                  <a:pt x="448" y="1810"/>
                  <a:pt x="351" y="1920"/>
                </a:cubicBezTo>
                <a:cubicBezTo>
                  <a:pt x="267" y="2017"/>
                  <a:pt x="204" y="2125"/>
                  <a:pt x="107" y="2213"/>
                </a:cubicBezTo>
                <a:cubicBezTo>
                  <a:pt x="1" y="2311"/>
                  <a:pt x="72" y="2459"/>
                  <a:pt x="184" y="2503"/>
                </a:cubicBezTo>
                <a:cubicBezTo>
                  <a:pt x="334" y="2565"/>
                  <a:pt x="511" y="2577"/>
                  <a:pt x="686" y="2577"/>
                </a:cubicBezTo>
                <a:cubicBezTo>
                  <a:pt x="798" y="2577"/>
                  <a:pt x="910" y="2572"/>
                  <a:pt x="1013" y="2572"/>
                </a:cubicBezTo>
                <a:cubicBezTo>
                  <a:pt x="1020" y="2572"/>
                  <a:pt x="1027" y="2572"/>
                  <a:pt x="1034" y="2572"/>
                </a:cubicBezTo>
                <a:cubicBezTo>
                  <a:pt x="1103" y="2572"/>
                  <a:pt x="1172" y="2572"/>
                  <a:pt x="1242" y="2572"/>
                </a:cubicBezTo>
                <a:cubicBezTo>
                  <a:pt x="1518" y="2572"/>
                  <a:pt x="1794" y="2575"/>
                  <a:pt x="2070" y="2598"/>
                </a:cubicBezTo>
                <a:cubicBezTo>
                  <a:pt x="2351" y="2622"/>
                  <a:pt x="2626" y="2646"/>
                  <a:pt x="2908" y="2646"/>
                </a:cubicBezTo>
                <a:cubicBezTo>
                  <a:pt x="2937" y="2646"/>
                  <a:pt x="2966" y="2646"/>
                  <a:pt x="2995" y="2645"/>
                </a:cubicBezTo>
                <a:cubicBezTo>
                  <a:pt x="3010" y="2645"/>
                  <a:pt x="3025" y="2645"/>
                  <a:pt x="3040" y="2645"/>
                </a:cubicBezTo>
                <a:cubicBezTo>
                  <a:pt x="3280" y="2645"/>
                  <a:pt x="3516" y="2691"/>
                  <a:pt x="3759" y="2691"/>
                </a:cubicBezTo>
                <a:cubicBezTo>
                  <a:pt x="3800" y="2691"/>
                  <a:pt x="3841" y="2689"/>
                  <a:pt x="3883" y="2686"/>
                </a:cubicBezTo>
                <a:cubicBezTo>
                  <a:pt x="4490" y="2641"/>
                  <a:pt x="4097" y="2006"/>
                  <a:pt x="3853" y="1746"/>
                </a:cubicBezTo>
                <a:cubicBezTo>
                  <a:pt x="3773" y="1663"/>
                  <a:pt x="3664" y="1608"/>
                  <a:pt x="3586" y="1523"/>
                </a:cubicBezTo>
                <a:cubicBezTo>
                  <a:pt x="3504" y="1429"/>
                  <a:pt x="3428" y="1321"/>
                  <a:pt x="3349" y="1224"/>
                </a:cubicBezTo>
                <a:cubicBezTo>
                  <a:pt x="3245" y="1096"/>
                  <a:pt x="3126" y="960"/>
                  <a:pt x="3038" y="820"/>
                </a:cubicBezTo>
                <a:cubicBezTo>
                  <a:pt x="3003" y="760"/>
                  <a:pt x="2898" y="656"/>
                  <a:pt x="2883" y="598"/>
                </a:cubicBezTo>
                <a:cubicBezTo>
                  <a:pt x="2866" y="537"/>
                  <a:pt x="2799" y="479"/>
                  <a:pt x="2731" y="479"/>
                </a:cubicBezTo>
                <a:cubicBezTo>
                  <a:pt x="2717" y="479"/>
                  <a:pt x="2702" y="482"/>
                  <a:pt x="2687" y="488"/>
                </a:cubicBezTo>
                <a:cubicBezTo>
                  <a:pt x="2544" y="548"/>
                  <a:pt x="2477" y="680"/>
                  <a:pt x="2352" y="771"/>
                </a:cubicBezTo>
                <a:cubicBezTo>
                  <a:pt x="2220" y="870"/>
                  <a:pt x="2108" y="982"/>
                  <a:pt x="1983" y="1090"/>
                </a:cubicBezTo>
                <a:cubicBezTo>
                  <a:pt x="1770" y="1278"/>
                  <a:pt x="1431" y="1484"/>
                  <a:pt x="1349" y="1773"/>
                </a:cubicBezTo>
                <a:cubicBezTo>
                  <a:pt x="1332" y="1830"/>
                  <a:pt x="1369" y="1907"/>
                  <a:pt x="1433" y="1920"/>
                </a:cubicBezTo>
                <a:cubicBezTo>
                  <a:pt x="1690" y="1972"/>
                  <a:pt x="1958" y="1946"/>
                  <a:pt x="2220" y="1993"/>
                </a:cubicBezTo>
                <a:cubicBezTo>
                  <a:pt x="2293" y="2006"/>
                  <a:pt x="2365" y="2011"/>
                  <a:pt x="2435" y="2011"/>
                </a:cubicBezTo>
                <a:cubicBezTo>
                  <a:pt x="2601" y="2011"/>
                  <a:pt x="2761" y="1984"/>
                  <a:pt x="2932" y="1978"/>
                </a:cubicBezTo>
                <a:cubicBezTo>
                  <a:pt x="3034" y="1974"/>
                  <a:pt x="3107" y="1862"/>
                  <a:pt x="3051" y="1771"/>
                </a:cubicBezTo>
                <a:cubicBezTo>
                  <a:pt x="3004" y="1694"/>
                  <a:pt x="2956" y="1629"/>
                  <a:pt x="2887" y="1571"/>
                </a:cubicBezTo>
                <a:cubicBezTo>
                  <a:pt x="2825" y="1521"/>
                  <a:pt x="2687" y="1472"/>
                  <a:pt x="2660" y="1394"/>
                </a:cubicBezTo>
                <a:cubicBezTo>
                  <a:pt x="2637" y="1329"/>
                  <a:pt x="2581" y="1300"/>
                  <a:pt x="2527" y="1300"/>
                </a:cubicBezTo>
                <a:cubicBezTo>
                  <a:pt x="2444" y="1300"/>
                  <a:pt x="2363" y="1366"/>
                  <a:pt x="2397" y="1467"/>
                </a:cubicBezTo>
                <a:cubicBezTo>
                  <a:pt x="2440" y="1588"/>
                  <a:pt x="2531" y="1653"/>
                  <a:pt x="2622" y="1720"/>
                </a:cubicBezTo>
                <a:cubicBezTo>
                  <a:pt x="2562" y="1724"/>
                  <a:pt x="2501" y="1727"/>
                  <a:pt x="2441" y="1727"/>
                </a:cubicBezTo>
                <a:cubicBezTo>
                  <a:pt x="2353" y="1727"/>
                  <a:pt x="2264" y="1721"/>
                  <a:pt x="2171" y="1704"/>
                </a:cubicBezTo>
                <a:cubicBezTo>
                  <a:pt x="2084" y="1688"/>
                  <a:pt x="1999" y="1684"/>
                  <a:pt x="1913" y="1684"/>
                </a:cubicBezTo>
                <a:cubicBezTo>
                  <a:pt x="1828" y="1684"/>
                  <a:pt x="1742" y="1688"/>
                  <a:pt x="1656" y="1689"/>
                </a:cubicBezTo>
                <a:cubicBezTo>
                  <a:pt x="1785" y="1521"/>
                  <a:pt x="2031" y="1368"/>
                  <a:pt x="2158" y="1265"/>
                </a:cubicBezTo>
                <a:cubicBezTo>
                  <a:pt x="2257" y="1183"/>
                  <a:pt x="2346" y="1092"/>
                  <a:pt x="2453" y="1019"/>
                </a:cubicBezTo>
                <a:cubicBezTo>
                  <a:pt x="2499" y="989"/>
                  <a:pt x="2577" y="917"/>
                  <a:pt x="2650" y="863"/>
                </a:cubicBezTo>
                <a:cubicBezTo>
                  <a:pt x="2676" y="904"/>
                  <a:pt x="2710" y="945"/>
                  <a:pt x="2742" y="993"/>
                </a:cubicBezTo>
                <a:cubicBezTo>
                  <a:pt x="2868" y="1178"/>
                  <a:pt x="3012" y="1357"/>
                  <a:pt x="3155" y="1528"/>
                </a:cubicBezTo>
                <a:cubicBezTo>
                  <a:pt x="3275" y="1674"/>
                  <a:pt x="3375" y="1793"/>
                  <a:pt x="3519" y="1914"/>
                </a:cubicBezTo>
                <a:cubicBezTo>
                  <a:pt x="3612" y="1994"/>
                  <a:pt x="3787" y="2185"/>
                  <a:pt x="3843" y="2347"/>
                </a:cubicBezTo>
                <a:cubicBezTo>
                  <a:pt x="3828" y="2348"/>
                  <a:pt x="3810" y="2348"/>
                  <a:pt x="3791" y="2348"/>
                </a:cubicBezTo>
                <a:cubicBezTo>
                  <a:pt x="3675" y="2348"/>
                  <a:pt x="3515" y="2331"/>
                  <a:pt x="3476" y="2328"/>
                </a:cubicBezTo>
                <a:cubicBezTo>
                  <a:pt x="3340" y="2319"/>
                  <a:pt x="3210" y="2283"/>
                  <a:pt x="3072" y="2282"/>
                </a:cubicBezTo>
                <a:cubicBezTo>
                  <a:pt x="2783" y="2274"/>
                  <a:pt x="2503" y="2255"/>
                  <a:pt x="2214" y="2246"/>
                </a:cubicBezTo>
                <a:cubicBezTo>
                  <a:pt x="1882" y="2233"/>
                  <a:pt x="1554" y="2216"/>
                  <a:pt x="1220" y="2216"/>
                </a:cubicBezTo>
                <a:cubicBezTo>
                  <a:pt x="1084" y="2216"/>
                  <a:pt x="947" y="2222"/>
                  <a:pt x="811" y="2222"/>
                </a:cubicBezTo>
                <a:cubicBezTo>
                  <a:pt x="794" y="2222"/>
                  <a:pt x="777" y="2222"/>
                  <a:pt x="760" y="2222"/>
                </a:cubicBezTo>
                <a:cubicBezTo>
                  <a:pt x="706" y="2222"/>
                  <a:pt x="642" y="2220"/>
                  <a:pt x="575" y="2218"/>
                </a:cubicBezTo>
                <a:cubicBezTo>
                  <a:pt x="657" y="2117"/>
                  <a:pt x="737" y="2013"/>
                  <a:pt x="814" y="1916"/>
                </a:cubicBezTo>
                <a:cubicBezTo>
                  <a:pt x="987" y="1696"/>
                  <a:pt x="1179" y="1497"/>
                  <a:pt x="1356" y="1280"/>
                </a:cubicBezTo>
                <a:cubicBezTo>
                  <a:pt x="1509" y="1092"/>
                  <a:pt x="1664" y="900"/>
                  <a:pt x="1830" y="725"/>
                </a:cubicBezTo>
                <a:cubicBezTo>
                  <a:pt x="1936" y="615"/>
                  <a:pt x="2041" y="503"/>
                  <a:pt x="2139" y="385"/>
                </a:cubicBezTo>
                <a:cubicBezTo>
                  <a:pt x="2216" y="294"/>
                  <a:pt x="2288" y="171"/>
                  <a:pt x="2384" y="98"/>
                </a:cubicBezTo>
                <a:cubicBezTo>
                  <a:pt x="2427" y="65"/>
                  <a:pt x="2407" y="0"/>
                  <a:pt x="23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05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" name="Google Shape;3178;p27"/>
          <p:cNvSpPr txBox="1">
            <a:spLocks noGrp="1"/>
          </p:cNvSpPr>
          <p:nvPr>
            <p:ph type="title"/>
          </p:nvPr>
        </p:nvSpPr>
        <p:spPr>
          <a:xfrm>
            <a:off x="720000" y="451501"/>
            <a:ext cx="770400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《</a:t>
            </a:r>
            <a:r>
              <a:rPr lang="zh-TW" altLang="en-US" dirty="0"/>
              <a:t>教師專業操守指引</a:t>
            </a:r>
            <a:r>
              <a:rPr lang="en-US" altLang="zh-TW" dirty="0"/>
              <a:t>》</a:t>
            </a:r>
            <a:r>
              <a:rPr lang="zh-TW" altLang="en-US" dirty="0"/>
              <a:t>背景</a:t>
            </a:r>
            <a:endParaRPr dirty="0"/>
          </a:p>
        </p:txBody>
      </p:sp>
      <p:sp>
        <p:nvSpPr>
          <p:cNvPr id="3179" name="Google Shape;3179;p27"/>
          <p:cNvSpPr txBox="1">
            <a:spLocks noGrp="1"/>
          </p:cNvSpPr>
          <p:nvPr>
            <p:ph type="body" idx="1"/>
          </p:nvPr>
        </p:nvSpPr>
        <p:spPr>
          <a:xfrm>
            <a:off x="485029" y="1063864"/>
            <a:ext cx="8173941" cy="28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indent="-342900">
              <a:spcAft>
                <a:spcPts val="1200"/>
              </a:spcAft>
              <a:buClr>
                <a:schemeClr val="dk1"/>
              </a:buClr>
              <a:buSzPts val="1400"/>
            </a:pPr>
            <a:r>
              <a:rPr lang="zh-H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檢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視</a:t>
            </a:r>
            <a:r>
              <a:rPr lang="zh-H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香港教育體系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及相關</a:t>
            </a:r>
            <a:r>
              <a:rPr lang="zh-H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法例的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實況，提出教師專業標準</a:t>
            </a:r>
            <a:endParaRPr lang="en-US" altLang="zh-H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2600" indent="-342900">
              <a:spcAft>
                <a:spcPts val="1200"/>
              </a:spcAft>
              <a:buClr>
                <a:schemeClr val="dk1"/>
              </a:buClr>
              <a:buSzPts val="1400"/>
            </a:pPr>
            <a:r>
              <a:rPr lang="zh-H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參考「教師專業能力理念架構」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H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附錄一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H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、「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</a:t>
            </a:r>
            <a:r>
              <a:rPr lang="zh-H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標準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H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H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附錄二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H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H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香港教育專業守則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H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，以及不同地方的教師專業標準等</a:t>
            </a:r>
            <a:endParaRPr lang="en-US" altLang="zh-H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2600" indent="-342900">
              <a:spcAft>
                <a:spcPts val="1200"/>
              </a:spcAft>
              <a:buClr>
                <a:schemeClr val="dk1"/>
              </a:buClr>
              <a:buSzPts val="1400"/>
            </a:pPr>
            <a:r>
              <a:rPr lang="zh-H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若教師違反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H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教師專業操守指引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，嚴重者可被取消教師註冊</a:t>
            </a:r>
          </a:p>
          <a:p>
            <a:pPr marL="482600" indent="-342900">
              <a:spcAft>
                <a:spcPts val="1200"/>
              </a:spcAft>
              <a:buClr>
                <a:schemeClr val="dk1"/>
              </a:buClr>
              <a:buSzPts val="1400"/>
            </a:pP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2600" indent="-342900">
              <a:buClr>
                <a:schemeClr val="dk1"/>
              </a:buClr>
              <a:buSzPts val="1400"/>
            </a:pPr>
            <a:endParaRPr lang="en-US" altLang="zh-H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3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" name="Google Shape;3178;p27"/>
          <p:cNvSpPr txBox="1">
            <a:spLocks noGrp="1"/>
          </p:cNvSpPr>
          <p:nvPr>
            <p:ph type="title"/>
          </p:nvPr>
        </p:nvSpPr>
        <p:spPr>
          <a:xfrm>
            <a:off x="720000" y="451501"/>
            <a:ext cx="770400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《</a:t>
            </a:r>
            <a:r>
              <a:rPr lang="zh-TW" altLang="en-US" dirty="0"/>
              <a:t>教育條例</a:t>
            </a:r>
            <a:r>
              <a:rPr lang="en-US" altLang="zh-TW" dirty="0"/>
              <a:t>》</a:t>
            </a:r>
            <a:r>
              <a:rPr lang="zh-TW" altLang="en-US" dirty="0"/>
              <a:t>要求</a:t>
            </a:r>
            <a:endParaRPr dirty="0"/>
          </a:p>
        </p:txBody>
      </p:sp>
      <p:sp>
        <p:nvSpPr>
          <p:cNvPr id="3179" name="Google Shape;3179;p27"/>
          <p:cNvSpPr txBox="1">
            <a:spLocks noGrp="1"/>
          </p:cNvSpPr>
          <p:nvPr>
            <p:ph type="body" idx="1"/>
          </p:nvPr>
        </p:nvSpPr>
        <p:spPr>
          <a:xfrm>
            <a:off x="720000" y="1691601"/>
            <a:ext cx="7704000" cy="1372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indent="-342900">
              <a:spcAft>
                <a:spcPts val="1200"/>
              </a:spcAft>
              <a:buClr>
                <a:schemeClr val="dk1"/>
              </a:buClr>
              <a:buSzPts val="1400"/>
            </a:pPr>
            <a:r>
              <a:rPr lang="zh-HK" altLang="en-US" sz="2400" dirty="0"/>
              <a:t>根據香港法例第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279</a:t>
            </a:r>
            <a:r>
              <a:rPr lang="zh-HK" altLang="en-US" sz="2400" dirty="0"/>
              <a:t>章</a:t>
            </a:r>
            <a:r>
              <a:rPr lang="en-US" altLang="zh-HK" sz="2400" dirty="0"/>
              <a:t>《</a:t>
            </a:r>
            <a:r>
              <a:rPr lang="zh-HK" altLang="en-US" sz="2400" dirty="0"/>
              <a:t>教育條例</a:t>
            </a:r>
            <a:r>
              <a:rPr lang="en-US" altLang="zh-HK" sz="2400" dirty="0"/>
              <a:t>》</a:t>
            </a:r>
            <a:r>
              <a:rPr lang="zh-HK" altLang="en-US" sz="2400" dirty="0"/>
              <a:t>，教師必須註冊為「檢定教員」或「准用教員」</a:t>
            </a:r>
          </a:p>
        </p:txBody>
      </p:sp>
      <p:sp>
        <p:nvSpPr>
          <p:cNvPr id="2" name="Google Shape;3168;p26">
            <a:extLst>
              <a:ext uri="{FF2B5EF4-FFF2-40B4-BE49-F238E27FC236}">
                <a16:creationId xmlns:a16="http://schemas.microsoft.com/office/drawing/2014/main" id="{E9F07E88-0B1D-85E1-2228-80F52FBACD84}"/>
              </a:ext>
            </a:extLst>
          </p:cNvPr>
          <p:cNvSpPr/>
          <p:nvPr/>
        </p:nvSpPr>
        <p:spPr>
          <a:xfrm>
            <a:off x="7131737" y="2733088"/>
            <a:ext cx="1106481" cy="662975"/>
          </a:xfrm>
          <a:custGeom>
            <a:avLst/>
            <a:gdLst/>
            <a:ahLst/>
            <a:cxnLst/>
            <a:rect l="l" t="t" r="r" b="b"/>
            <a:pathLst>
              <a:path w="4491" h="2691" extrusionOk="0">
                <a:moveTo>
                  <a:pt x="2355" y="0"/>
                </a:moveTo>
                <a:cubicBezTo>
                  <a:pt x="2351" y="0"/>
                  <a:pt x="2347" y="1"/>
                  <a:pt x="2343" y="1"/>
                </a:cubicBezTo>
                <a:cubicBezTo>
                  <a:pt x="2151" y="39"/>
                  <a:pt x="1979" y="238"/>
                  <a:pt x="1841" y="363"/>
                </a:cubicBezTo>
                <a:cubicBezTo>
                  <a:pt x="1627" y="557"/>
                  <a:pt x="1435" y="769"/>
                  <a:pt x="1233" y="975"/>
                </a:cubicBezTo>
                <a:cubicBezTo>
                  <a:pt x="1036" y="1174"/>
                  <a:pt x="817" y="1375"/>
                  <a:pt x="644" y="1597"/>
                </a:cubicBezTo>
                <a:cubicBezTo>
                  <a:pt x="553" y="1713"/>
                  <a:pt x="448" y="1810"/>
                  <a:pt x="351" y="1920"/>
                </a:cubicBezTo>
                <a:cubicBezTo>
                  <a:pt x="267" y="2017"/>
                  <a:pt x="204" y="2125"/>
                  <a:pt x="107" y="2213"/>
                </a:cubicBezTo>
                <a:cubicBezTo>
                  <a:pt x="1" y="2311"/>
                  <a:pt x="72" y="2459"/>
                  <a:pt x="184" y="2503"/>
                </a:cubicBezTo>
                <a:cubicBezTo>
                  <a:pt x="334" y="2565"/>
                  <a:pt x="511" y="2577"/>
                  <a:pt x="686" y="2577"/>
                </a:cubicBezTo>
                <a:cubicBezTo>
                  <a:pt x="798" y="2577"/>
                  <a:pt x="910" y="2572"/>
                  <a:pt x="1013" y="2572"/>
                </a:cubicBezTo>
                <a:cubicBezTo>
                  <a:pt x="1020" y="2572"/>
                  <a:pt x="1027" y="2572"/>
                  <a:pt x="1034" y="2572"/>
                </a:cubicBezTo>
                <a:cubicBezTo>
                  <a:pt x="1103" y="2572"/>
                  <a:pt x="1172" y="2572"/>
                  <a:pt x="1242" y="2572"/>
                </a:cubicBezTo>
                <a:cubicBezTo>
                  <a:pt x="1518" y="2572"/>
                  <a:pt x="1794" y="2575"/>
                  <a:pt x="2070" y="2598"/>
                </a:cubicBezTo>
                <a:cubicBezTo>
                  <a:pt x="2351" y="2622"/>
                  <a:pt x="2626" y="2646"/>
                  <a:pt x="2908" y="2646"/>
                </a:cubicBezTo>
                <a:cubicBezTo>
                  <a:pt x="2937" y="2646"/>
                  <a:pt x="2966" y="2646"/>
                  <a:pt x="2995" y="2645"/>
                </a:cubicBezTo>
                <a:cubicBezTo>
                  <a:pt x="3010" y="2645"/>
                  <a:pt x="3025" y="2645"/>
                  <a:pt x="3040" y="2645"/>
                </a:cubicBezTo>
                <a:cubicBezTo>
                  <a:pt x="3280" y="2645"/>
                  <a:pt x="3516" y="2691"/>
                  <a:pt x="3759" y="2691"/>
                </a:cubicBezTo>
                <a:cubicBezTo>
                  <a:pt x="3800" y="2691"/>
                  <a:pt x="3841" y="2689"/>
                  <a:pt x="3883" y="2686"/>
                </a:cubicBezTo>
                <a:cubicBezTo>
                  <a:pt x="4490" y="2641"/>
                  <a:pt x="4097" y="2006"/>
                  <a:pt x="3853" y="1746"/>
                </a:cubicBezTo>
                <a:cubicBezTo>
                  <a:pt x="3773" y="1663"/>
                  <a:pt x="3664" y="1608"/>
                  <a:pt x="3586" y="1523"/>
                </a:cubicBezTo>
                <a:cubicBezTo>
                  <a:pt x="3504" y="1429"/>
                  <a:pt x="3428" y="1321"/>
                  <a:pt x="3349" y="1224"/>
                </a:cubicBezTo>
                <a:cubicBezTo>
                  <a:pt x="3245" y="1096"/>
                  <a:pt x="3126" y="960"/>
                  <a:pt x="3038" y="820"/>
                </a:cubicBezTo>
                <a:cubicBezTo>
                  <a:pt x="3003" y="760"/>
                  <a:pt x="2898" y="656"/>
                  <a:pt x="2883" y="598"/>
                </a:cubicBezTo>
                <a:cubicBezTo>
                  <a:pt x="2866" y="537"/>
                  <a:pt x="2799" y="479"/>
                  <a:pt x="2731" y="479"/>
                </a:cubicBezTo>
                <a:cubicBezTo>
                  <a:pt x="2717" y="479"/>
                  <a:pt x="2702" y="482"/>
                  <a:pt x="2687" y="488"/>
                </a:cubicBezTo>
                <a:cubicBezTo>
                  <a:pt x="2544" y="548"/>
                  <a:pt x="2477" y="680"/>
                  <a:pt x="2352" y="771"/>
                </a:cubicBezTo>
                <a:cubicBezTo>
                  <a:pt x="2220" y="870"/>
                  <a:pt x="2108" y="982"/>
                  <a:pt x="1983" y="1090"/>
                </a:cubicBezTo>
                <a:cubicBezTo>
                  <a:pt x="1770" y="1278"/>
                  <a:pt x="1431" y="1484"/>
                  <a:pt x="1349" y="1773"/>
                </a:cubicBezTo>
                <a:cubicBezTo>
                  <a:pt x="1332" y="1830"/>
                  <a:pt x="1369" y="1907"/>
                  <a:pt x="1433" y="1920"/>
                </a:cubicBezTo>
                <a:cubicBezTo>
                  <a:pt x="1690" y="1972"/>
                  <a:pt x="1958" y="1946"/>
                  <a:pt x="2220" y="1993"/>
                </a:cubicBezTo>
                <a:cubicBezTo>
                  <a:pt x="2293" y="2006"/>
                  <a:pt x="2365" y="2011"/>
                  <a:pt x="2435" y="2011"/>
                </a:cubicBezTo>
                <a:cubicBezTo>
                  <a:pt x="2601" y="2011"/>
                  <a:pt x="2761" y="1984"/>
                  <a:pt x="2932" y="1978"/>
                </a:cubicBezTo>
                <a:cubicBezTo>
                  <a:pt x="3034" y="1974"/>
                  <a:pt x="3107" y="1862"/>
                  <a:pt x="3051" y="1771"/>
                </a:cubicBezTo>
                <a:cubicBezTo>
                  <a:pt x="3004" y="1694"/>
                  <a:pt x="2956" y="1629"/>
                  <a:pt x="2887" y="1571"/>
                </a:cubicBezTo>
                <a:cubicBezTo>
                  <a:pt x="2825" y="1521"/>
                  <a:pt x="2687" y="1472"/>
                  <a:pt x="2660" y="1394"/>
                </a:cubicBezTo>
                <a:cubicBezTo>
                  <a:pt x="2637" y="1329"/>
                  <a:pt x="2581" y="1300"/>
                  <a:pt x="2527" y="1300"/>
                </a:cubicBezTo>
                <a:cubicBezTo>
                  <a:pt x="2444" y="1300"/>
                  <a:pt x="2363" y="1366"/>
                  <a:pt x="2397" y="1467"/>
                </a:cubicBezTo>
                <a:cubicBezTo>
                  <a:pt x="2440" y="1588"/>
                  <a:pt x="2531" y="1653"/>
                  <a:pt x="2622" y="1720"/>
                </a:cubicBezTo>
                <a:cubicBezTo>
                  <a:pt x="2562" y="1724"/>
                  <a:pt x="2501" y="1727"/>
                  <a:pt x="2441" y="1727"/>
                </a:cubicBezTo>
                <a:cubicBezTo>
                  <a:pt x="2353" y="1727"/>
                  <a:pt x="2264" y="1721"/>
                  <a:pt x="2171" y="1704"/>
                </a:cubicBezTo>
                <a:cubicBezTo>
                  <a:pt x="2084" y="1688"/>
                  <a:pt x="1999" y="1684"/>
                  <a:pt x="1913" y="1684"/>
                </a:cubicBezTo>
                <a:cubicBezTo>
                  <a:pt x="1828" y="1684"/>
                  <a:pt x="1742" y="1688"/>
                  <a:pt x="1656" y="1689"/>
                </a:cubicBezTo>
                <a:cubicBezTo>
                  <a:pt x="1785" y="1521"/>
                  <a:pt x="2031" y="1368"/>
                  <a:pt x="2158" y="1265"/>
                </a:cubicBezTo>
                <a:cubicBezTo>
                  <a:pt x="2257" y="1183"/>
                  <a:pt x="2346" y="1092"/>
                  <a:pt x="2453" y="1019"/>
                </a:cubicBezTo>
                <a:cubicBezTo>
                  <a:pt x="2499" y="989"/>
                  <a:pt x="2577" y="917"/>
                  <a:pt x="2650" y="863"/>
                </a:cubicBezTo>
                <a:cubicBezTo>
                  <a:pt x="2676" y="904"/>
                  <a:pt x="2710" y="945"/>
                  <a:pt x="2742" y="993"/>
                </a:cubicBezTo>
                <a:cubicBezTo>
                  <a:pt x="2868" y="1178"/>
                  <a:pt x="3012" y="1357"/>
                  <a:pt x="3155" y="1528"/>
                </a:cubicBezTo>
                <a:cubicBezTo>
                  <a:pt x="3275" y="1674"/>
                  <a:pt x="3375" y="1793"/>
                  <a:pt x="3519" y="1914"/>
                </a:cubicBezTo>
                <a:cubicBezTo>
                  <a:pt x="3612" y="1994"/>
                  <a:pt x="3787" y="2185"/>
                  <a:pt x="3843" y="2347"/>
                </a:cubicBezTo>
                <a:cubicBezTo>
                  <a:pt x="3828" y="2348"/>
                  <a:pt x="3810" y="2348"/>
                  <a:pt x="3791" y="2348"/>
                </a:cubicBezTo>
                <a:cubicBezTo>
                  <a:pt x="3675" y="2348"/>
                  <a:pt x="3515" y="2331"/>
                  <a:pt x="3476" y="2328"/>
                </a:cubicBezTo>
                <a:cubicBezTo>
                  <a:pt x="3340" y="2319"/>
                  <a:pt x="3210" y="2283"/>
                  <a:pt x="3072" y="2282"/>
                </a:cubicBezTo>
                <a:cubicBezTo>
                  <a:pt x="2783" y="2274"/>
                  <a:pt x="2503" y="2255"/>
                  <a:pt x="2214" y="2246"/>
                </a:cubicBezTo>
                <a:cubicBezTo>
                  <a:pt x="1882" y="2233"/>
                  <a:pt x="1554" y="2216"/>
                  <a:pt x="1220" y="2216"/>
                </a:cubicBezTo>
                <a:cubicBezTo>
                  <a:pt x="1084" y="2216"/>
                  <a:pt x="947" y="2222"/>
                  <a:pt x="811" y="2222"/>
                </a:cubicBezTo>
                <a:cubicBezTo>
                  <a:pt x="794" y="2222"/>
                  <a:pt x="777" y="2222"/>
                  <a:pt x="760" y="2222"/>
                </a:cubicBezTo>
                <a:cubicBezTo>
                  <a:pt x="706" y="2222"/>
                  <a:pt x="642" y="2220"/>
                  <a:pt x="575" y="2218"/>
                </a:cubicBezTo>
                <a:cubicBezTo>
                  <a:pt x="657" y="2117"/>
                  <a:pt x="737" y="2013"/>
                  <a:pt x="814" y="1916"/>
                </a:cubicBezTo>
                <a:cubicBezTo>
                  <a:pt x="987" y="1696"/>
                  <a:pt x="1179" y="1497"/>
                  <a:pt x="1356" y="1280"/>
                </a:cubicBezTo>
                <a:cubicBezTo>
                  <a:pt x="1509" y="1092"/>
                  <a:pt x="1664" y="900"/>
                  <a:pt x="1830" y="725"/>
                </a:cubicBezTo>
                <a:cubicBezTo>
                  <a:pt x="1936" y="615"/>
                  <a:pt x="2041" y="503"/>
                  <a:pt x="2139" y="385"/>
                </a:cubicBezTo>
                <a:cubicBezTo>
                  <a:pt x="2216" y="294"/>
                  <a:pt x="2288" y="171"/>
                  <a:pt x="2384" y="98"/>
                </a:cubicBezTo>
                <a:cubicBezTo>
                  <a:pt x="2427" y="65"/>
                  <a:pt x="2407" y="0"/>
                  <a:pt x="23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7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" name="Google Shape;3178;p27"/>
          <p:cNvSpPr txBox="1">
            <a:spLocks noGrp="1"/>
          </p:cNvSpPr>
          <p:nvPr>
            <p:ph type="title"/>
          </p:nvPr>
        </p:nvSpPr>
        <p:spPr>
          <a:xfrm>
            <a:off x="720000" y="251849"/>
            <a:ext cx="770400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《</a:t>
            </a:r>
            <a:r>
              <a:rPr lang="zh-TW" altLang="en-US" dirty="0"/>
              <a:t>教育條例</a:t>
            </a:r>
            <a:r>
              <a:rPr lang="en-US" altLang="zh-TW" dirty="0"/>
              <a:t>》</a:t>
            </a:r>
            <a:r>
              <a:rPr lang="zh-TW" altLang="en-US" dirty="0"/>
              <a:t>要求</a:t>
            </a:r>
            <a:endParaRPr dirty="0"/>
          </a:p>
        </p:txBody>
      </p:sp>
      <p:sp>
        <p:nvSpPr>
          <p:cNvPr id="3179" name="Google Shape;3179;p27"/>
          <p:cNvSpPr txBox="1">
            <a:spLocks noGrp="1"/>
          </p:cNvSpPr>
          <p:nvPr>
            <p:ph type="body" idx="1"/>
          </p:nvPr>
        </p:nvSpPr>
        <p:spPr>
          <a:xfrm>
            <a:off x="720000" y="710823"/>
            <a:ext cx="7704000" cy="388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1400"/>
              <a:buNone/>
            </a:pPr>
            <a:r>
              <a:rPr lang="zh-HK" altLang="en-US" sz="2000" b="1" dirty="0">
                <a:solidFill>
                  <a:srgbClr val="FF8A00"/>
                </a:solidFill>
              </a:rPr>
              <a:t>拒絕申請人註冊為教員</a:t>
            </a:r>
            <a:endParaRPr lang="en-US" altLang="zh-HK" sz="2000" b="1" dirty="0">
              <a:solidFill>
                <a:srgbClr val="FF8A00"/>
              </a:solidFill>
            </a:endParaRPr>
          </a:p>
          <a:p>
            <a:pPr marL="482600" indent="-34290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1400"/>
            </a:pPr>
            <a:r>
              <a:rPr lang="zh-HK" altLang="en-US" sz="2000" dirty="0"/>
              <a:t>教育局常任秘書長可在第</a:t>
            </a:r>
            <a:r>
              <a:rPr lang="en-US" altLang="zh-H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zh-HK" altLang="en-US" sz="2000" dirty="0"/>
              <a:t>條指明的情況批准或拒絕申請人註冊為教員，如</a:t>
            </a:r>
            <a:r>
              <a:rPr lang="zh-TW" altLang="en-US" sz="2000" dirty="0"/>
              <a:t>：</a:t>
            </a:r>
            <a:endParaRPr lang="en-US" altLang="zh-TW" sz="2000" dirty="0"/>
          </a:p>
          <a:p>
            <a:pPr marL="482600" indent="-34290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1400"/>
            </a:pPr>
            <a:r>
              <a:rPr lang="zh-HK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申請人：</a:t>
            </a:r>
            <a:endParaRPr lang="en-US" altLang="zh-H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indent="-45720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zh-HK" altLang="en-US" sz="2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健康狀況不適宜</a:t>
            </a:r>
            <a:endParaRPr lang="en-US" altLang="zh-HK" sz="2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96900" indent="-45720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zh-HK" altLang="en-US" sz="2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准用教員許可證以前曾被取消</a:t>
            </a:r>
            <a:endParaRPr lang="en-US" altLang="zh-TW" sz="2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96900" indent="-45720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zh-TW" altLang="en-US" sz="2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並非出任教員的適合及適當人選</a:t>
            </a:r>
            <a:endParaRPr lang="en-US" altLang="zh-TW" sz="2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96900" indent="-45720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zh-TW" altLang="en-US" sz="2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人被裁定已犯可判處監禁的罪行</a:t>
            </a:r>
            <a:endParaRPr lang="en-US" altLang="zh-TW" sz="2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96900" indent="-45720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zh-TW" altLang="en-US" sz="2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沒有具備所訂明的資格</a:t>
            </a:r>
            <a:endParaRPr lang="en-US" altLang="zh-TW" sz="2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139700" indent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1400"/>
              <a:buNone/>
            </a:pPr>
            <a:r>
              <a:rPr lang="en-US" altLang="zh-HK" sz="2400" dirty="0"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</a:p>
          <a:p>
            <a:pPr marL="482600" indent="-342900">
              <a:buClr>
                <a:schemeClr val="dk1"/>
              </a:buClr>
              <a:buSzPts val="1400"/>
            </a:pPr>
            <a:endParaRPr lang="en-US" altLang="zh-HK" sz="2400" dirty="0"/>
          </a:p>
        </p:txBody>
      </p:sp>
      <p:sp>
        <p:nvSpPr>
          <p:cNvPr id="2" name="Google Shape;3168;p26">
            <a:extLst>
              <a:ext uri="{FF2B5EF4-FFF2-40B4-BE49-F238E27FC236}">
                <a16:creationId xmlns:a16="http://schemas.microsoft.com/office/drawing/2014/main" id="{9CECDCFE-726F-C835-F0DE-FBD5DA46F110}"/>
              </a:ext>
            </a:extLst>
          </p:cNvPr>
          <p:cNvSpPr/>
          <p:nvPr/>
        </p:nvSpPr>
        <p:spPr>
          <a:xfrm>
            <a:off x="7131737" y="2733088"/>
            <a:ext cx="1106481" cy="662975"/>
          </a:xfrm>
          <a:custGeom>
            <a:avLst/>
            <a:gdLst/>
            <a:ahLst/>
            <a:cxnLst/>
            <a:rect l="l" t="t" r="r" b="b"/>
            <a:pathLst>
              <a:path w="4491" h="2691" extrusionOk="0">
                <a:moveTo>
                  <a:pt x="2355" y="0"/>
                </a:moveTo>
                <a:cubicBezTo>
                  <a:pt x="2351" y="0"/>
                  <a:pt x="2347" y="1"/>
                  <a:pt x="2343" y="1"/>
                </a:cubicBezTo>
                <a:cubicBezTo>
                  <a:pt x="2151" y="39"/>
                  <a:pt x="1979" y="238"/>
                  <a:pt x="1841" y="363"/>
                </a:cubicBezTo>
                <a:cubicBezTo>
                  <a:pt x="1627" y="557"/>
                  <a:pt x="1435" y="769"/>
                  <a:pt x="1233" y="975"/>
                </a:cubicBezTo>
                <a:cubicBezTo>
                  <a:pt x="1036" y="1174"/>
                  <a:pt x="817" y="1375"/>
                  <a:pt x="644" y="1597"/>
                </a:cubicBezTo>
                <a:cubicBezTo>
                  <a:pt x="553" y="1713"/>
                  <a:pt x="448" y="1810"/>
                  <a:pt x="351" y="1920"/>
                </a:cubicBezTo>
                <a:cubicBezTo>
                  <a:pt x="267" y="2017"/>
                  <a:pt x="204" y="2125"/>
                  <a:pt x="107" y="2213"/>
                </a:cubicBezTo>
                <a:cubicBezTo>
                  <a:pt x="1" y="2311"/>
                  <a:pt x="72" y="2459"/>
                  <a:pt x="184" y="2503"/>
                </a:cubicBezTo>
                <a:cubicBezTo>
                  <a:pt x="334" y="2565"/>
                  <a:pt x="511" y="2577"/>
                  <a:pt x="686" y="2577"/>
                </a:cubicBezTo>
                <a:cubicBezTo>
                  <a:pt x="798" y="2577"/>
                  <a:pt x="910" y="2572"/>
                  <a:pt x="1013" y="2572"/>
                </a:cubicBezTo>
                <a:cubicBezTo>
                  <a:pt x="1020" y="2572"/>
                  <a:pt x="1027" y="2572"/>
                  <a:pt x="1034" y="2572"/>
                </a:cubicBezTo>
                <a:cubicBezTo>
                  <a:pt x="1103" y="2572"/>
                  <a:pt x="1172" y="2572"/>
                  <a:pt x="1242" y="2572"/>
                </a:cubicBezTo>
                <a:cubicBezTo>
                  <a:pt x="1518" y="2572"/>
                  <a:pt x="1794" y="2575"/>
                  <a:pt x="2070" y="2598"/>
                </a:cubicBezTo>
                <a:cubicBezTo>
                  <a:pt x="2351" y="2622"/>
                  <a:pt x="2626" y="2646"/>
                  <a:pt x="2908" y="2646"/>
                </a:cubicBezTo>
                <a:cubicBezTo>
                  <a:pt x="2937" y="2646"/>
                  <a:pt x="2966" y="2646"/>
                  <a:pt x="2995" y="2645"/>
                </a:cubicBezTo>
                <a:cubicBezTo>
                  <a:pt x="3010" y="2645"/>
                  <a:pt x="3025" y="2645"/>
                  <a:pt x="3040" y="2645"/>
                </a:cubicBezTo>
                <a:cubicBezTo>
                  <a:pt x="3280" y="2645"/>
                  <a:pt x="3516" y="2691"/>
                  <a:pt x="3759" y="2691"/>
                </a:cubicBezTo>
                <a:cubicBezTo>
                  <a:pt x="3800" y="2691"/>
                  <a:pt x="3841" y="2689"/>
                  <a:pt x="3883" y="2686"/>
                </a:cubicBezTo>
                <a:cubicBezTo>
                  <a:pt x="4490" y="2641"/>
                  <a:pt x="4097" y="2006"/>
                  <a:pt x="3853" y="1746"/>
                </a:cubicBezTo>
                <a:cubicBezTo>
                  <a:pt x="3773" y="1663"/>
                  <a:pt x="3664" y="1608"/>
                  <a:pt x="3586" y="1523"/>
                </a:cubicBezTo>
                <a:cubicBezTo>
                  <a:pt x="3504" y="1429"/>
                  <a:pt x="3428" y="1321"/>
                  <a:pt x="3349" y="1224"/>
                </a:cubicBezTo>
                <a:cubicBezTo>
                  <a:pt x="3245" y="1096"/>
                  <a:pt x="3126" y="960"/>
                  <a:pt x="3038" y="820"/>
                </a:cubicBezTo>
                <a:cubicBezTo>
                  <a:pt x="3003" y="760"/>
                  <a:pt x="2898" y="656"/>
                  <a:pt x="2883" y="598"/>
                </a:cubicBezTo>
                <a:cubicBezTo>
                  <a:pt x="2866" y="537"/>
                  <a:pt x="2799" y="479"/>
                  <a:pt x="2731" y="479"/>
                </a:cubicBezTo>
                <a:cubicBezTo>
                  <a:pt x="2717" y="479"/>
                  <a:pt x="2702" y="482"/>
                  <a:pt x="2687" y="488"/>
                </a:cubicBezTo>
                <a:cubicBezTo>
                  <a:pt x="2544" y="548"/>
                  <a:pt x="2477" y="680"/>
                  <a:pt x="2352" y="771"/>
                </a:cubicBezTo>
                <a:cubicBezTo>
                  <a:pt x="2220" y="870"/>
                  <a:pt x="2108" y="982"/>
                  <a:pt x="1983" y="1090"/>
                </a:cubicBezTo>
                <a:cubicBezTo>
                  <a:pt x="1770" y="1278"/>
                  <a:pt x="1431" y="1484"/>
                  <a:pt x="1349" y="1773"/>
                </a:cubicBezTo>
                <a:cubicBezTo>
                  <a:pt x="1332" y="1830"/>
                  <a:pt x="1369" y="1907"/>
                  <a:pt x="1433" y="1920"/>
                </a:cubicBezTo>
                <a:cubicBezTo>
                  <a:pt x="1690" y="1972"/>
                  <a:pt x="1958" y="1946"/>
                  <a:pt x="2220" y="1993"/>
                </a:cubicBezTo>
                <a:cubicBezTo>
                  <a:pt x="2293" y="2006"/>
                  <a:pt x="2365" y="2011"/>
                  <a:pt x="2435" y="2011"/>
                </a:cubicBezTo>
                <a:cubicBezTo>
                  <a:pt x="2601" y="2011"/>
                  <a:pt x="2761" y="1984"/>
                  <a:pt x="2932" y="1978"/>
                </a:cubicBezTo>
                <a:cubicBezTo>
                  <a:pt x="3034" y="1974"/>
                  <a:pt x="3107" y="1862"/>
                  <a:pt x="3051" y="1771"/>
                </a:cubicBezTo>
                <a:cubicBezTo>
                  <a:pt x="3004" y="1694"/>
                  <a:pt x="2956" y="1629"/>
                  <a:pt x="2887" y="1571"/>
                </a:cubicBezTo>
                <a:cubicBezTo>
                  <a:pt x="2825" y="1521"/>
                  <a:pt x="2687" y="1472"/>
                  <a:pt x="2660" y="1394"/>
                </a:cubicBezTo>
                <a:cubicBezTo>
                  <a:pt x="2637" y="1329"/>
                  <a:pt x="2581" y="1300"/>
                  <a:pt x="2527" y="1300"/>
                </a:cubicBezTo>
                <a:cubicBezTo>
                  <a:pt x="2444" y="1300"/>
                  <a:pt x="2363" y="1366"/>
                  <a:pt x="2397" y="1467"/>
                </a:cubicBezTo>
                <a:cubicBezTo>
                  <a:pt x="2440" y="1588"/>
                  <a:pt x="2531" y="1653"/>
                  <a:pt x="2622" y="1720"/>
                </a:cubicBezTo>
                <a:cubicBezTo>
                  <a:pt x="2562" y="1724"/>
                  <a:pt x="2501" y="1727"/>
                  <a:pt x="2441" y="1727"/>
                </a:cubicBezTo>
                <a:cubicBezTo>
                  <a:pt x="2353" y="1727"/>
                  <a:pt x="2264" y="1721"/>
                  <a:pt x="2171" y="1704"/>
                </a:cubicBezTo>
                <a:cubicBezTo>
                  <a:pt x="2084" y="1688"/>
                  <a:pt x="1999" y="1684"/>
                  <a:pt x="1913" y="1684"/>
                </a:cubicBezTo>
                <a:cubicBezTo>
                  <a:pt x="1828" y="1684"/>
                  <a:pt x="1742" y="1688"/>
                  <a:pt x="1656" y="1689"/>
                </a:cubicBezTo>
                <a:cubicBezTo>
                  <a:pt x="1785" y="1521"/>
                  <a:pt x="2031" y="1368"/>
                  <a:pt x="2158" y="1265"/>
                </a:cubicBezTo>
                <a:cubicBezTo>
                  <a:pt x="2257" y="1183"/>
                  <a:pt x="2346" y="1092"/>
                  <a:pt x="2453" y="1019"/>
                </a:cubicBezTo>
                <a:cubicBezTo>
                  <a:pt x="2499" y="989"/>
                  <a:pt x="2577" y="917"/>
                  <a:pt x="2650" y="863"/>
                </a:cubicBezTo>
                <a:cubicBezTo>
                  <a:pt x="2676" y="904"/>
                  <a:pt x="2710" y="945"/>
                  <a:pt x="2742" y="993"/>
                </a:cubicBezTo>
                <a:cubicBezTo>
                  <a:pt x="2868" y="1178"/>
                  <a:pt x="3012" y="1357"/>
                  <a:pt x="3155" y="1528"/>
                </a:cubicBezTo>
                <a:cubicBezTo>
                  <a:pt x="3275" y="1674"/>
                  <a:pt x="3375" y="1793"/>
                  <a:pt x="3519" y="1914"/>
                </a:cubicBezTo>
                <a:cubicBezTo>
                  <a:pt x="3612" y="1994"/>
                  <a:pt x="3787" y="2185"/>
                  <a:pt x="3843" y="2347"/>
                </a:cubicBezTo>
                <a:cubicBezTo>
                  <a:pt x="3828" y="2348"/>
                  <a:pt x="3810" y="2348"/>
                  <a:pt x="3791" y="2348"/>
                </a:cubicBezTo>
                <a:cubicBezTo>
                  <a:pt x="3675" y="2348"/>
                  <a:pt x="3515" y="2331"/>
                  <a:pt x="3476" y="2328"/>
                </a:cubicBezTo>
                <a:cubicBezTo>
                  <a:pt x="3340" y="2319"/>
                  <a:pt x="3210" y="2283"/>
                  <a:pt x="3072" y="2282"/>
                </a:cubicBezTo>
                <a:cubicBezTo>
                  <a:pt x="2783" y="2274"/>
                  <a:pt x="2503" y="2255"/>
                  <a:pt x="2214" y="2246"/>
                </a:cubicBezTo>
                <a:cubicBezTo>
                  <a:pt x="1882" y="2233"/>
                  <a:pt x="1554" y="2216"/>
                  <a:pt x="1220" y="2216"/>
                </a:cubicBezTo>
                <a:cubicBezTo>
                  <a:pt x="1084" y="2216"/>
                  <a:pt x="947" y="2222"/>
                  <a:pt x="811" y="2222"/>
                </a:cubicBezTo>
                <a:cubicBezTo>
                  <a:pt x="794" y="2222"/>
                  <a:pt x="777" y="2222"/>
                  <a:pt x="760" y="2222"/>
                </a:cubicBezTo>
                <a:cubicBezTo>
                  <a:pt x="706" y="2222"/>
                  <a:pt x="642" y="2220"/>
                  <a:pt x="575" y="2218"/>
                </a:cubicBezTo>
                <a:cubicBezTo>
                  <a:pt x="657" y="2117"/>
                  <a:pt x="737" y="2013"/>
                  <a:pt x="814" y="1916"/>
                </a:cubicBezTo>
                <a:cubicBezTo>
                  <a:pt x="987" y="1696"/>
                  <a:pt x="1179" y="1497"/>
                  <a:pt x="1356" y="1280"/>
                </a:cubicBezTo>
                <a:cubicBezTo>
                  <a:pt x="1509" y="1092"/>
                  <a:pt x="1664" y="900"/>
                  <a:pt x="1830" y="725"/>
                </a:cubicBezTo>
                <a:cubicBezTo>
                  <a:pt x="1936" y="615"/>
                  <a:pt x="2041" y="503"/>
                  <a:pt x="2139" y="385"/>
                </a:cubicBezTo>
                <a:cubicBezTo>
                  <a:pt x="2216" y="294"/>
                  <a:pt x="2288" y="171"/>
                  <a:pt x="2384" y="98"/>
                </a:cubicBezTo>
                <a:cubicBezTo>
                  <a:pt x="2427" y="65"/>
                  <a:pt x="2407" y="0"/>
                  <a:pt x="23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29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" name="Google Shape;3178;p27"/>
          <p:cNvSpPr txBox="1">
            <a:spLocks noGrp="1"/>
          </p:cNvSpPr>
          <p:nvPr>
            <p:ph type="title"/>
          </p:nvPr>
        </p:nvSpPr>
        <p:spPr>
          <a:xfrm>
            <a:off x="720000" y="275655"/>
            <a:ext cx="770400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《</a:t>
            </a:r>
            <a:r>
              <a:rPr lang="zh-TW" altLang="en-US" dirty="0"/>
              <a:t>教育條例</a:t>
            </a:r>
            <a:r>
              <a:rPr lang="en-US" altLang="zh-TW" dirty="0"/>
              <a:t>》</a:t>
            </a:r>
            <a:r>
              <a:rPr lang="zh-TW" altLang="en-US" dirty="0"/>
              <a:t>要求</a:t>
            </a:r>
            <a:endParaRPr dirty="0"/>
          </a:p>
        </p:txBody>
      </p:sp>
      <p:sp>
        <p:nvSpPr>
          <p:cNvPr id="3179" name="Google Shape;3179;p27"/>
          <p:cNvSpPr txBox="1">
            <a:spLocks noGrp="1"/>
          </p:cNvSpPr>
          <p:nvPr>
            <p:ph type="body" idx="1"/>
          </p:nvPr>
        </p:nvSpPr>
        <p:spPr>
          <a:xfrm>
            <a:off x="720000" y="682604"/>
            <a:ext cx="7704000" cy="3298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spcAft>
                <a:spcPts val="600"/>
              </a:spcAft>
              <a:buClr>
                <a:schemeClr val="dk1"/>
              </a:buClr>
              <a:buSzPts val="1400"/>
              <a:buNone/>
            </a:pPr>
            <a:r>
              <a:rPr lang="zh-HK" altLang="en-US" sz="2400" b="1" dirty="0">
                <a:solidFill>
                  <a:srgbClr val="FF8A00"/>
                </a:solidFill>
              </a:rPr>
              <a:t>取消教員的註冊</a:t>
            </a:r>
            <a:endParaRPr lang="en-US" altLang="zh-HK" sz="2400" b="1" dirty="0">
              <a:solidFill>
                <a:srgbClr val="FF8A00"/>
              </a:solidFill>
            </a:endParaRPr>
          </a:p>
          <a:p>
            <a:pPr marL="482600" indent="-342900">
              <a:spcAft>
                <a:spcPts val="600"/>
              </a:spcAft>
              <a:buClr>
                <a:schemeClr val="dk1"/>
              </a:buClr>
              <a:buSzPts val="1400"/>
            </a:pPr>
            <a:r>
              <a:rPr lang="zh-HK" altLang="en-US" sz="2400" dirty="0"/>
              <a:t>教育局常任秘書長可</a:t>
            </a:r>
            <a:r>
              <a:rPr lang="zh-TW" altLang="en-US" sz="2400" dirty="0"/>
              <a:t>在</a:t>
            </a:r>
            <a:r>
              <a:rPr lang="zh-HK" altLang="en-US" sz="2400" dirty="0"/>
              <a:t>第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zh-HK" altLang="en-US" sz="2400" dirty="0"/>
              <a:t>條指明的情況取消任何教員的註冊，如：</a:t>
            </a:r>
            <a:endParaRPr lang="en-US" altLang="zh-HK" sz="2400" dirty="0"/>
          </a:p>
          <a:p>
            <a:pPr marL="482600" indent="-342900">
              <a:buClr>
                <a:schemeClr val="dk1"/>
              </a:buClr>
              <a:buSzPts val="1400"/>
            </a:pPr>
            <a:r>
              <a:rPr lang="zh-HK" altLang="en-US" sz="2400" dirty="0"/>
              <a:t>常任秘書長認為申請人：</a:t>
            </a:r>
            <a:endParaRPr lang="en-US" altLang="zh-HK" sz="2400" dirty="0"/>
          </a:p>
          <a:p>
            <a:pPr marL="596900" indent="-457200"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zh-HK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不稱職</a:t>
            </a:r>
            <a:endParaRPr lang="en-US" altLang="zh-HK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96900" indent="-457200"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作出足以構成專業失當的行為</a:t>
            </a:r>
            <a:endParaRPr lang="en-US" altLang="zh-TW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96900" indent="-457200"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作出</a:t>
            </a:r>
            <a:r>
              <a:rPr lang="zh-HK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不利於維持任教學校的良好秩序及紀律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的行為</a:t>
            </a:r>
            <a:endParaRPr lang="en-US" altLang="zh-HK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39700" indent="0">
              <a:buClr>
                <a:schemeClr val="dk1"/>
              </a:buClr>
              <a:buSzPts val="1400"/>
              <a:buNone/>
            </a:pPr>
            <a:r>
              <a:rPr lang="en-US" altLang="zh-HK" sz="2400" dirty="0"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</a:p>
          <a:p>
            <a:pPr marL="482600" indent="-342900">
              <a:buClr>
                <a:schemeClr val="dk1"/>
              </a:buClr>
              <a:buSzPts val="1400"/>
            </a:pPr>
            <a:endParaRPr lang="en-US" altLang="zh-HK" sz="2400" dirty="0"/>
          </a:p>
        </p:txBody>
      </p:sp>
      <p:sp>
        <p:nvSpPr>
          <p:cNvPr id="2" name="Google Shape;3168;p26">
            <a:extLst>
              <a:ext uri="{FF2B5EF4-FFF2-40B4-BE49-F238E27FC236}">
                <a16:creationId xmlns:a16="http://schemas.microsoft.com/office/drawing/2014/main" id="{90B5F3B4-6C81-0136-5E47-2EA0371C8626}"/>
              </a:ext>
            </a:extLst>
          </p:cNvPr>
          <p:cNvSpPr/>
          <p:nvPr/>
        </p:nvSpPr>
        <p:spPr>
          <a:xfrm>
            <a:off x="7317519" y="2204014"/>
            <a:ext cx="1106481" cy="662975"/>
          </a:xfrm>
          <a:custGeom>
            <a:avLst/>
            <a:gdLst/>
            <a:ahLst/>
            <a:cxnLst/>
            <a:rect l="l" t="t" r="r" b="b"/>
            <a:pathLst>
              <a:path w="4491" h="2691" extrusionOk="0">
                <a:moveTo>
                  <a:pt x="2355" y="0"/>
                </a:moveTo>
                <a:cubicBezTo>
                  <a:pt x="2351" y="0"/>
                  <a:pt x="2347" y="1"/>
                  <a:pt x="2343" y="1"/>
                </a:cubicBezTo>
                <a:cubicBezTo>
                  <a:pt x="2151" y="39"/>
                  <a:pt x="1979" y="238"/>
                  <a:pt x="1841" y="363"/>
                </a:cubicBezTo>
                <a:cubicBezTo>
                  <a:pt x="1627" y="557"/>
                  <a:pt x="1435" y="769"/>
                  <a:pt x="1233" y="975"/>
                </a:cubicBezTo>
                <a:cubicBezTo>
                  <a:pt x="1036" y="1174"/>
                  <a:pt x="817" y="1375"/>
                  <a:pt x="644" y="1597"/>
                </a:cubicBezTo>
                <a:cubicBezTo>
                  <a:pt x="553" y="1713"/>
                  <a:pt x="448" y="1810"/>
                  <a:pt x="351" y="1920"/>
                </a:cubicBezTo>
                <a:cubicBezTo>
                  <a:pt x="267" y="2017"/>
                  <a:pt x="204" y="2125"/>
                  <a:pt x="107" y="2213"/>
                </a:cubicBezTo>
                <a:cubicBezTo>
                  <a:pt x="1" y="2311"/>
                  <a:pt x="72" y="2459"/>
                  <a:pt x="184" y="2503"/>
                </a:cubicBezTo>
                <a:cubicBezTo>
                  <a:pt x="334" y="2565"/>
                  <a:pt x="511" y="2577"/>
                  <a:pt x="686" y="2577"/>
                </a:cubicBezTo>
                <a:cubicBezTo>
                  <a:pt x="798" y="2577"/>
                  <a:pt x="910" y="2572"/>
                  <a:pt x="1013" y="2572"/>
                </a:cubicBezTo>
                <a:cubicBezTo>
                  <a:pt x="1020" y="2572"/>
                  <a:pt x="1027" y="2572"/>
                  <a:pt x="1034" y="2572"/>
                </a:cubicBezTo>
                <a:cubicBezTo>
                  <a:pt x="1103" y="2572"/>
                  <a:pt x="1172" y="2572"/>
                  <a:pt x="1242" y="2572"/>
                </a:cubicBezTo>
                <a:cubicBezTo>
                  <a:pt x="1518" y="2572"/>
                  <a:pt x="1794" y="2575"/>
                  <a:pt x="2070" y="2598"/>
                </a:cubicBezTo>
                <a:cubicBezTo>
                  <a:pt x="2351" y="2622"/>
                  <a:pt x="2626" y="2646"/>
                  <a:pt x="2908" y="2646"/>
                </a:cubicBezTo>
                <a:cubicBezTo>
                  <a:pt x="2937" y="2646"/>
                  <a:pt x="2966" y="2646"/>
                  <a:pt x="2995" y="2645"/>
                </a:cubicBezTo>
                <a:cubicBezTo>
                  <a:pt x="3010" y="2645"/>
                  <a:pt x="3025" y="2645"/>
                  <a:pt x="3040" y="2645"/>
                </a:cubicBezTo>
                <a:cubicBezTo>
                  <a:pt x="3280" y="2645"/>
                  <a:pt x="3516" y="2691"/>
                  <a:pt x="3759" y="2691"/>
                </a:cubicBezTo>
                <a:cubicBezTo>
                  <a:pt x="3800" y="2691"/>
                  <a:pt x="3841" y="2689"/>
                  <a:pt x="3883" y="2686"/>
                </a:cubicBezTo>
                <a:cubicBezTo>
                  <a:pt x="4490" y="2641"/>
                  <a:pt x="4097" y="2006"/>
                  <a:pt x="3853" y="1746"/>
                </a:cubicBezTo>
                <a:cubicBezTo>
                  <a:pt x="3773" y="1663"/>
                  <a:pt x="3664" y="1608"/>
                  <a:pt x="3586" y="1523"/>
                </a:cubicBezTo>
                <a:cubicBezTo>
                  <a:pt x="3504" y="1429"/>
                  <a:pt x="3428" y="1321"/>
                  <a:pt x="3349" y="1224"/>
                </a:cubicBezTo>
                <a:cubicBezTo>
                  <a:pt x="3245" y="1096"/>
                  <a:pt x="3126" y="960"/>
                  <a:pt x="3038" y="820"/>
                </a:cubicBezTo>
                <a:cubicBezTo>
                  <a:pt x="3003" y="760"/>
                  <a:pt x="2898" y="656"/>
                  <a:pt x="2883" y="598"/>
                </a:cubicBezTo>
                <a:cubicBezTo>
                  <a:pt x="2866" y="537"/>
                  <a:pt x="2799" y="479"/>
                  <a:pt x="2731" y="479"/>
                </a:cubicBezTo>
                <a:cubicBezTo>
                  <a:pt x="2717" y="479"/>
                  <a:pt x="2702" y="482"/>
                  <a:pt x="2687" y="488"/>
                </a:cubicBezTo>
                <a:cubicBezTo>
                  <a:pt x="2544" y="548"/>
                  <a:pt x="2477" y="680"/>
                  <a:pt x="2352" y="771"/>
                </a:cubicBezTo>
                <a:cubicBezTo>
                  <a:pt x="2220" y="870"/>
                  <a:pt x="2108" y="982"/>
                  <a:pt x="1983" y="1090"/>
                </a:cubicBezTo>
                <a:cubicBezTo>
                  <a:pt x="1770" y="1278"/>
                  <a:pt x="1431" y="1484"/>
                  <a:pt x="1349" y="1773"/>
                </a:cubicBezTo>
                <a:cubicBezTo>
                  <a:pt x="1332" y="1830"/>
                  <a:pt x="1369" y="1907"/>
                  <a:pt x="1433" y="1920"/>
                </a:cubicBezTo>
                <a:cubicBezTo>
                  <a:pt x="1690" y="1972"/>
                  <a:pt x="1958" y="1946"/>
                  <a:pt x="2220" y="1993"/>
                </a:cubicBezTo>
                <a:cubicBezTo>
                  <a:pt x="2293" y="2006"/>
                  <a:pt x="2365" y="2011"/>
                  <a:pt x="2435" y="2011"/>
                </a:cubicBezTo>
                <a:cubicBezTo>
                  <a:pt x="2601" y="2011"/>
                  <a:pt x="2761" y="1984"/>
                  <a:pt x="2932" y="1978"/>
                </a:cubicBezTo>
                <a:cubicBezTo>
                  <a:pt x="3034" y="1974"/>
                  <a:pt x="3107" y="1862"/>
                  <a:pt x="3051" y="1771"/>
                </a:cubicBezTo>
                <a:cubicBezTo>
                  <a:pt x="3004" y="1694"/>
                  <a:pt x="2956" y="1629"/>
                  <a:pt x="2887" y="1571"/>
                </a:cubicBezTo>
                <a:cubicBezTo>
                  <a:pt x="2825" y="1521"/>
                  <a:pt x="2687" y="1472"/>
                  <a:pt x="2660" y="1394"/>
                </a:cubicBezTo>
                <a:cubicBezTo>
                  <a:pt x="2637" y="1329"/>
                  <a:pt x="2581" y="1300"/>
                  <a:pt x="2527" y="1300"/>
                </a:cubicBezTo>
                <a:cubicBezTo>
                  <a:pt x="2444" y="1300"/>
                  <a:pt x="2363" y="1366"/>
                  <a:pt x="2397" y="1467"/>
                </a:cubicBezTo>
                <a:cubicBezTo>
                  <a:pt x="2440" y="1588"/>
                  <a:pt x="2531" y="1653"/>
                  <a:pt x="2622" y="1720"/>
                </a:cubicBezTo>
                <a:cubicBezTo>
                  <a:pt x="2562" y="1724"/>
                  <a:pt x="2501" y="1727"/>
                  <a:pt x="2441" y="1727"/>
                </a:cubicBezTo>
                <a:cubicBezTo>
                  <a:pt x="2353" y="1727"/>
                  <a:pt x="2264" y="1721"/>
                  <a:pt x="2171" y="1704"/>
                </a:cubicBezTo>
                <a:cubicBezTo>
                  <a:pt x="2084" y="1688"/>
                  <a:pt x="1999" y="1684"/>
                  <a:pt x="1913" y="1684"/>
                </a:cubicBezTo>
                <a:cubicBezTo>
                  <a:pt x="1828" y="1684"/>
                  <a:pt x="1742" y="1688"/>
                  <a:pt x="1656" y="1689"/>
                </a:cubicBezTo>
                <a:cubicBezTo>
                  <a:pt x="1785" y="1521"/>
                  <a:pt x="2031" y="1368"/>
                  <a:pt x="2158" y="1265"/>
                </a:cubicBezTo>
                <a:cubicBezTo>
                  <a:pt x="2257" y="1183"/>
                  <a:pt x="2346" y="1092"/>
                  <a:pt x="2453" y="1019"/>
                </a:cubicBezTo>
                <a:cubicBezTo>
                  <a:pt x="2499" y="989"/>
                  <a:pt x="2577" y="917"/>
                  <a:pt x="2650" y="863"/>
                </a:cubicBezTo>
                <a:cubicBezTo>
                  <a:pt x="2676" y="904"/>
                  <a:pt x="2710" y="945"/>
                  <a:pt x="2742" y="993"/>
                </a:cubicBezTo>
                <a:cubicBezTo>
                  <a:pt x="2868" y="1178"/>
                  <a:pt x="3012" y="1357"/>
                  <a:pt x="3155" y="1528"/>
                </a:cubicBezTo>
                <a:cubicBezTo>
                  <a:pt x="3275" y="1674"/>
                  <a:pt x="3375" y="1793"/>
                  <a:pt x="3519" y="1914"/>
                </a:cubicBezTo>
                <a:cubicBezTo>
                  <a:pt x="3612" y="1994"/>
                  <a:pt x="3787" y="2185"/>
                  <a:pt x="3843" y="2347"/>
                </a:cubicBezTo>
                <a:cubicBezTo>
                  <a:pt x="3828" y="2348"/>
                  <a:pt x="3810" y="2348"/>
                  <a:pt x="3791" y="2348"/>
                </a:cubicBezTo>
                <a:cubicBezTo>
                  <a:pt x="3675" y="2348"/>
                  <a:pt x="3515" y="2331"/>
                  <a:pt x="3476" y="2328"/>
                </a:cubicBezTo>
                <a:cubicBezTo>
                  <a:pt x="3340" y="2319"/>
                  <a:pt x="3210" y="2283"/>
                  <a:pt x="3072" y="2282"/>
                </a:cubicBezTo>
                <a:cubicBezTo>
                  <a:pt x="2783" y="2274"/>
                  <a:pt x="2503" y="2255"/>
                  <a:pt x="2214" y="2246"/>
                </a:cubicBezTo>
                <a:cubicBezTo>
                  <a:pt x="1882" y="2233"/>
                  <a:pt x="1554" y="2216"/>
                  <a:pt x="1220" y="2216"/>
                </a:cubicBezTo>
                <a:cubicBezTo>
                  <a:pt x="1084" y="2216"/>
                  <a:pt x="947" y="2222"/>
                  <a:pt x="811" y="2222"/>
                </a:cubicBezTo>
                <a:cubicBezTo>
                  <a:pt x="794" y="2222"/>
                  <a:pt x="777" y="2222"/>
                  <a:pt x="760" y="2222"/>
                </a:cubicBezTo>
                <a:cubicBezTo>
                  <a:pt x="706" y="2222"/>
                  <a:pt x="642" y="2220"/>
                  <a:pt x="575" y="2218"/>
                </a:cubicBezTo>
                <a:cubicBezTo>
                  <a:pt x="657" y="2117"/>
                  <a:pt x="737" y="2013"/>
                  <a:pt x="814" y="1916"/>
                </a:cubicBezTo>
                <a:cubicBezTo>
                  <a:pt x="987" y="1696"/>
                  <a:pt x="1179" y="1497"/>
                  <a:pt x="1356" y="1280"/>
                </a:cubicBezTo>
                <a:cubicBezTo>
                  <a:pt x="1509" y="1092"/>
                  <a:pt x="1664" y="900"/>
                  <a:pt x="1830" y="725"/>
                </a:cubicBezTo>
                <a:cubicBezTo>
                  <a:pt x="1936" y="615"/>
                  <a:pt x="2041" y="503"/>
                  <a:pt x="2139" y="385"/>
                </a:cubicBezTo>
                <a:cubicBezTo>
                  <a:pt x="2216" y="294"/>
                  <a:pt x="2288" y="171"/>
                  <a:pt x="2384" y="98"/>
                </a:cubicBezTo>
                <a:cubicBezTo>
                  <a:pt x="2427" y="65"/>
                  <a:pt x="2407" y="0"/>
                  <a:pt x="23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001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" name="Google Shape;3178;p27"/>
          <p:cNvSpPr txBox="1">
            <a:spLocks noGrp="1"/>
          </p:cNvSpPr>
          <p:nvPr>
            <p:ph type="title"/>
          </p:nvPr>
        </p:nvSpPr>
        <p:spPr>
          <a:xfrm>
            <a:off x="720000" y="502272"/>
            <a:ext cx="770400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《</a:t>
            </a:r>
            <a:r>
              <a:rPr lang="zh-TW" altLang="en-US" dirty="0"/>
              <a:t>教師專業操守指引</a:t>
            </a:r>
            <a:r>
              <a:rPr lang="en-US" altLang="zh-TW" dirty="0"/>
              <a:t>》</a:t>
            </a:r>
            <a:r>
              <a:rPr lang="zh-TW" altLang="en-US" dirty="0"/>
              <a:t>準則</a:t>
            </a:r>
            <a:endParaRPr dirty="0"/>
          </a:p>
        </p:txBody>
      </p:sp>
      <p:sp>
        <p:nvSpPr>
          <p:cNvPr id="3179" name="Google Shape;3179;p27"/>
          <p:cNvSpPr txBox="1">
            <a:spLocks noGrp="1"/>
          </p:cNvSpPr>
          <p:nvPr>
            <p:ph type="body" idx="1"/>
          </p:nvPr>
        </p:nvSpPr>
        <p:spPr>
          <a:xfrm>
            <a:off x="1500739" y="1185359"/>
            <a:ext cx="2218072" cy="3009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lnSpc>
                <a:spcPct val="100000"/>
              </a:lnSpc>
              <a:spcAft>
                <a:spcPts val="1200"/>
              </a:spcAft>
              <a:buClr>
                <a:schemeClr val="dk1"/>
              </a:buClr>
              <a:buSzPts val="1400"/>
              <a:buNone/>
            </a:pPr>
            <a:r>
              <a:rPr lang="zh-HK" altLang="en-US" sz="2800" b="1" dirty="0">
                <a:solidFill>
                  <a:srgbClr val="FF8A00"/>
                </a:solidFill>
              </a:rPr>
              <a:t>八大準則</a:t>
            </a:r>
            <a:endParaRPr lang="en-US" altLang="zh-HK" sz="2800" b="1" dirty="0">
              <a:solidFill>
                <a:srgbClr val="FF8A00"/>
              </a:solidFill>
            </a:endParaRPr>
          </a:p>
          <a:p>
            <a:pPr marL="596900" indent="-457200">
              <a:lnSpc>
                <a:spcPct val="100000"/>
              </a:lnSpc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zh-HK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專業信念</a:t>
            </a:r>
            <a:endParaRPr lang="en-US" altLang="zh-H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indent="-457200">
              <a:lnSpc>
                <a:spcPct val="100000"/>
              </a:lnSpc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zh-HK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恪守法治</a:t>
            </a:r>
            <a:endParaRPr lang="en-US" altLang="zh-H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indent="-457200">
              <a:lnSpc>
                <a:spcPct val="100000"/>
              </a:lnSpc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zh-HK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以身作則</a:t>
            </a:r>
            <a:endParaRPr lang="en-US" altLang="zh-H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indent="-457200">
              <a:lnSpc>
                <a:spcPct val="100000"/>
              </a:lnSpc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zh-HK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廉潔公正</a:t>
            </a:r>
            <a:endParaRPr lang="en-US" altLang="zh-H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179;p27">
            <a:extLst>
              <a:ext uri="{FF2B5EF4-FFF2-40B4-BE49-F238E27FC236}">
                <a16:creationId xmlns:a16="http://schemas.microsoft.com/office/drawing/2014/main" id="{8E69C249-E05D-E79E-FFBB-C2D91A128E21}"/>
              </a:ext>
            </a:extLst>
          </p:cNvPr>
          <p:cNvSpPr txBox="1">
            <a:spLocks/>
          </p:cNvSpPr>
          <p:nvPr/>
        </p:nvSpPr>
        <p:spPr>
          <a:xfrm>
            <a:off x="5214788" y="1738581"/>
            <a:ext cx="2218072" cy="190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596900" indent="-457200">
              <a:lnSpc>
                <a:spcPct val="100000"/>
              </a:lnSpc>
              <a:buClr>
                <a:schemeClr val="dk1"/>
              </a:buClr>
              <a:buSzPts val="1400"/>
              <a:buFont typeface="+mj-lt"/>
              <a:buAutoNum type="arabicPeriod" startAt="5"/>
            </a:pPr>
            <a:r>
              <a:rPr lang="zh-HK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盡忠職守</a:t>
            </a:r>
            <a:endParaRPr lang="en-US" altLang="zh-H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indent="-457200">
              <a:lnSpc>
                <a:spcPct val="100000"/>
              </a:lnSpc>
              <a:buClr>
                <a:schemeClr val="dk1"/>
              </a:buClr>
              <a:buSzPts val="1400"/>
              <a:buFont typeface="+mj-lt"/>
              <a:buAutoNum type="arabicPeriod" startAt="5"/>
            </a:pPr>
            <a:r>
              <a:rPr lang="zh-HK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關愛學生</a:t>
            </a:r>
            <a:endParaRPr lang="en-US" altLang="zh-H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indent="-457200">
              <a:lnSpc>
                <a:spcPct val="100000"/>
              </a:lnSpc>
              <a:buClr>
                <a:schemeClr val="dk1"/>
              </a:buClr>
              <a:buSzPts val="1400"/>
              <a:buFont typeface="+mj-lt"/>
              <a:buAutoNum type="arabicPeriod" startAt="5"/>
            </a:pPr>
            <a:r>
              <a:rPr lang="zh-HK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尊重私隱</a:t>
            </a:r>
            <a:endParaRPr lang="en-US" altLang="zh-H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indent="-457200">
              <a:lnSpc>
                <a:spcPct val="100000"/>
              </a:lnSpc>
              <a:buClr>
                <a:schemeClr val="dk1"/>
              </a:buClr>
              <a:buSzPts val="1400"/>
              <a:buFont typeface="+mj-lt"/>
              <a:buAutoNum type="arabicPeriod" startAt="5"/>
            </a:pPr>
            <a:r>
              <a:rPr lang="zh-HK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維護專業</a:t>
            </a:r>
            <a:endParaRPr lang="en-US" altLang="zh-H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3168;p26">
            <a:extLst>
              <a:ext uri="{FF2B5EF4-FFF2-40B4-BE49-F238E27FC236}">
                <a16:creationId xmlns:a16="http://schemas.microsoft.com/office/drawing/2014/main" id="{79CD9D87-51D1-3C3C-669A-6CB5AAF8E79B}"/>
              </a:ext>
            </a:extLst>
          </p:cNvPr>
          <p:cNvSpPr/>
          <p:nvPr/>
        </p:nvSpPr>
        <p:spPr>
          <a:xfrm>
            <a:off x="7729614" y="1075606"/>
            <a:ext cx="1106481" cy="662975"/>
          </a:xfrm>
          <a:custGeom>
            <a:avLst/>
            <a:gdLst/>
            <a:ahLst/>
            <a:cxnLst/>
            <a:rect l="l" t="t" r="r" b="b"/>
            <a:pathLst>
              <a:path w="4491" h="2691" extrusionOk="0">
                <a:moveTo>
                  <a:pt x="2355" y="0"/>
                </a:moveTo>
                <a:cubicBezTo>
                  <a:pt x="2351" y="0"/>
                  <a:pt x="2347" y="1"/>
                  <a:pt x="2343" y="1"/>
                </a:cubicBezTo>
                <a:cubicBezTo>
                  <a:pt x="2151" y="39"/>
                  <a:pt x="1979" y="238"/>
                  <a:pt x="1841" y="363"/>
                </a:cubicBezTo>
                <a:cubicBezTo>
                  <a:pt x="1627" y="557"/>
                  <a:pt x="1435" y="769"/>
                  <a:pt x="1233" y="975"/>
                </a:cubicBezTo>
                <a:cubicBezTo>
                  <a:pt x="1036" y="1174"/>
                  <a:pt x="817" y="1375"/>
                  <a:pt x="644" y="1597"/>
                </a:cubicBezTo>
                <a:cubicBezTo>
                  <a:pt x="553" y="1713"/>
                  <a:pt x="448" y="1810"/>
                  <a:pt x="351" y="1920"/>
                </a:cubicBezTo>
                <a:cubicBezTo>
                  <a:pt x="267" y="2017"/>
                  <a:pt x="204" y="2125"/>
                  <a:pt x="107" y="2213"/>
                </a:cubicBezTo>
                <a:cubicBezTo>
                  <a:pt x="1" y="2311"/>
                  <a:pt x="72" y="2459"/>
                  <a:pt x="184" y="2503"/>
                </a:cubicBezTo>
                <a:cubicBezTo>
                  <a:pt x="334" y="2565"/>
                  <a:pt x="511" y="2577"/>
                  <a:pt x="686" y="2577"/>
                </a:cubicBezTo>
                <a:cubicBezTo>
                  <a:pt x="798" y="2577"/>
                  <a:pt x="910" y="2572"/>
                  <a:pt x="1013" y="2572"/>
                </a:cubicBezTo>
                <a:cubicBezTo>
                  <a:pt x="1020" y="2572"/>
                  <a:pt x="1027" y="2572"/>
                  <a:pt x="1034" y="2572"/>
                </a:cubicBezTo>
                <a:cubicBezTo>
                  <a:pt x="1103" y="2572"/>
                  <a:pt x="1172" y="2572"/>
                  <a:pt x="1242" y="2572"/>
                </a:cubicBezTo>
                <a:cubicBezTo>
                  <a:pt x="1518" y="2572"/>
                  <a:pt x="1794" y="2575"/>
                  <a:pt x="2070" y="2598"/>
                </a:cubicBezTo>
                <a:cubicBezTo>
                  <a:pt x="2351" y="2622"/>
                  <a:pt x="2626" y="2646"/>
                  <a:pt x="2908" y="2646"/>
                </a:cubicBezTo>
                <a:cubicBezTo>
                  <a:pt x="2937" y="2646"/>
                  <a:pt x="2966" y="2646"/>
                  <a:pt x="2995" y="2645"/>
                </a:cubicBezTo>
                <a:cubicBezTo>
                  <a:pt x="3010" y="2645"/>
                  <a:pt x="3025" y="2645"/>
                  <a:pt x="3040" y="2645"/>
                </a:cubicBezTo>
                <a:cubicBezTo>
                  <a:pt x="3280" y="2645"/>
                  <a:pt x="3516" y="2691"/>
                  <a:pt x="3759" y="2691"/>
                </a:cubicBezTo>
                <a:cubicBezTo>
                  <a:pt x="3800" y="2691"/>
                  <a:pt x="3841" y="2689"/>
                  <a:pt x="3883" y="2686"/>
                </a:cubicBezTo>
                <a:cubicBezTo>
                  <a:pt x="4490" y="2641"/>
                  <a:pt x="4097" y="2006"/>
                  <a:pt x="3853" y="1746"/>
                </a:cubicBezTo>
                <a:cubicBezTo>
                  <a:pt x="3773" y="1663"/>
                  <a:pt x="3664" y="1608"/>
                  <a:pt x="3586" y="1523"/>
                </a:cubicBezTo>
                <a:cubicBezTo>
                  <a:pt x="3504" y="1429"/>
                  <a:pt x="3428" y="1321"/>
                  <a:pt x="3349" y="1224"/>
                </a:cubicBezTo>
                <a:cubicBezTo>
                  <a:pt x="3245" y="1096"/>
                  <a:pt x="3126" y="960"/>
                  <a:pt x="3038" y="820"/>
                </a:cubicBezTo>
                <a:cubicBezTo>
                  <a:pt x="3003" y="760"/>
                  <a:pt x="2898" y="656"/>
                  <a:pt x="2883" y="598"/>
                </a:cubicBezTo>
                <a:cubicBezTo>
                  <a:pt x="2866" y="537"/>
                  <a:pt x="2799" y="479"/>
                  <a:pt x="2731" y="479"/>
                </a:cubicBezTo>
                <a:cubicBezTo>
                  <a:pt x="2717" y="479"/>
                  <a:pt x="2702" y="482"/>
                  <a:pt x="2687" y="488"/>
                </a:cubicBezTo>
                <a:cubicBezTo>
                  <a:pt x="2544" y="548"/>
                  <a:pt x="2477" y="680"/>
                  <a:pt x="2352" y="771"/>
                </a:cubicBezTo>
                <a:cubicBezTo>
                  <a:pt x="2220" y="870"/>
                  <a:pt x="2108" y="982"/>
                  <a:pt x="1983" y="1090"/>
                </a:cubicBezTo>
                <a:cubicBezTo>
                  <a:pt x="1770" y="1278"/>
                  <a:pt x="1431" y="1484"/>
                  <a:pt x="1349" y="1773"/>
                </a:cubicBezTo>
                <a:cubicBezTo>
                  <a:pt x="1332" y="1830"/>
                  <a:pt x="1369" y="1907"/>
                  <a:pt x="1433" y="1920"/>
                </a:cubicBezTo>
                <a:cubicBezTo>
                  <a:pt x="1690" y="1972"/>
                  <a:pt x="1958" y="1946"/>
                  <a:pt x="2220" y="1993"/>
                </a:cubicBezTo>
                <a:cubicBezTo>
                  <a:pt x="2293" y="2006"/>
                  <a:pt x="2365" y="2011"/>
                  <a:pt x="2435" y="2011"/>
                </a:cubicBezTo>
                <a:cubicBezTo>
                  <a:pt x="2601" y="2011"/>
                  <a:pt x="2761" y="1984"/>
                  <a:pt x="2932" y="1978"/>
                </a:cubicBezTo>
                <a:cubicBezTo>
                  <a:pt x="3034" y="1974"/>
                  <a:pt x="3107" y="1862"/>
                  <a:pt x="3051" y="1771"/>
                </a:cubicBezTo>
                <a:cubicBezTo>
                  <a:pt x="3004" y="1694"/>
                  <a:pt x="2956" y="1629"/>
                  <a:pt x="2887" y="1571"/>
                </a:cubicBezTo>
                <a:cubicBezTo>
                  <a:pt x="2825" y="1521"/>
                  <a:pt x="2687" y="1472"/>
                  <a:pt x="2660" y="1394"/>
                </a:cubicBezTo>
                <a:cubicBezTo>
                  <a:pt x="2637" y="1329"/>
                  <a:pt x="2581" y="1300"/>
                  <a:pt x="2527" y="1300"/>
                </a:cubicBezTo>
                <a:cubicBezTo>
                  <a:pt x="2444" y="1300"/>
                  <a:pt x="2363" y="1366"/>
                  <a:pt x="2397" y="1467"/>
                </a:cubicBezTo>
                <a:cubicBezTo>
                  <a:pt x="2440" y="1588"/>
                  <a:pt x="2531" y="1653"/>
                  <a:pt x="2622" y="1720"/>
                </a:cubicBezTo>
                <a:cubicBezTo>
                  <a:pt x="2562" y="1724"/>
                  <a:pt x="2501" y="1727"/>
                  <a:pt x="2441" y="1727"/>
                </a:cubicBezTo>
                <a:cubicBezTo>
                  <a:pt x="2353" y="1727"/>
                  <a:pt x="2264" y="1721"/>
                  <a:pt x="2171" y="1704"/>
                </a:cubicBezTo>
                <a:cubicBezTo>
                  <a:pt x="2084" y="1688"/>
                  <a:pt x="1999" y="1684"/>
                  <a:pt x="1913" y="1684"/>
                </a:cubicBezTo>
                <a:cubicBezTo>
                  <a:pt x="1828" y="1684"/>
                  <a:pt x="1742" y="1688"/>
                  <a:pt x="1656" y="1689"/>
                </a:cubicBezTo>
                <a:cubicBezTo>
                  <a:pt x="1785" y="1521"/>
                  <a:pt x="2031" y="1368"/>
                  <a:pt x="2158" y="1265"/>
                </a:cubicBezTo>
                <a:cubicBezTo>
                  <a:pt x="2257" y="1183"/>
                  <a:pt x="2346" y="1092"/>
                  <a:pt x="2453" y="1019"/>
                </a:cubicBezTo>
                <a:cubicBezTo>
                  <a:pt x="2499" y="989"/>
                  <a:pt x="2577" y="917"/>
                  <a:pt x="2650" y="863"/>
                </a:cubicBezTo>
                <a:cubicBezTo>
                  <a:pt x="2676" y="904"/>
                  <a:pt x="2710" y="945"/>
                  <a:pt x="2742" y="993"/>
                </a:cubicBezTo>
                <a:cubicBezTo>
                  <a:pt x="2868" y="1178"/>
                  <a:pt x="3012" y="1357"/>
                  <a:pt x="3155" y="1528"/>
                </a:cubicBezTo>
                <a:cubicBezTo>
                  <a:pt x="3275" y="1674"/>
                  <a:pt x="3375" y="1793"/>
                  <a:pt x="3519" y="1914"/>
                </a:cubicBezTo>
                <a:cubicBezTo>
                  <a:pt x="3612" y="1994"/>
                  <a:pt x="3787" y="2185"/>
                  <a:pt x="3843" y="2347"/>
                </a:cubicBezTo>
                <a:cubicBezTo>
                  <a:pt x="3828" y="2348"/>
                  <a:pt x="3810" y="2348"/>
                  <a:pt x="3791" y="2348"/>
                </a:cubicBezTo>
                <a:cubicBezTo>
                  <a:pt x="3675" y="2348"/>
                  <a:pt x="3515" y="2331"/>
                  <a:pt x="3476" y="2328"/>
                </a:cubicBezTo>
                <a:cubicBezTo>
                  <a:pt x="3340" y="2319"/>
                  <a:pt x="3210" y="2283"/>
                  <a:pt x="3072" y="2282"/>
                </a:cubicBezTo>
                <a:cubicBezTo>
                  <a:pt x="2783" y="2274"/>
                  <a:pt x="2503" y="2255"/>
                  <a:pt x="2214" y="2246"/>
                </a:cubicBezTo>
                <a:cubicBezTo>
                  <a:pt x="1882" y="2233"/>
                  <a:pt x="1554" y="2216"/>
                  <a:pt x="1220" y="2216"/>
                </a:cubicBezTo>
                <a:cubicBezTo>
                  <a:pt x="1084" y="2216"/>
                  <a:pt x="947" y="2222"/>
                  <a:pt x="811" y="2222"/>
                </a:cubicBezTo>
                <a:cubicBezTo>
                  <a:pt x="794" y="2222"/>
                  <a:pt x="777" y="2222"/>
                  <a:pt x="760" y="2222"/>
                </a:cubicBezTo>
                <a:cubicBezTo>
                  <a:pt x="706" y="2222"/>
                  <a:pt x="642" y="2220"/>
                  <a:pt x="575" y="2218"/>
                </a:cubicBezTo>
                <a:cubicBezTo>
                  <a:pt x="657" y="2117"/>
                  <a:pt x="737" y="2013"/>
                  <a:pt x="814" y="1916"/>
                </a:cubicBezTo>
                <a:cubicBezTo>
                  <a:pt x="987" y="1696"/>
                  <a:pt x="1179" y="1497"/>
                  <a:pt x="1356" y="1280"/>
                </a:cubicBezTo>
                <a:cubicBezTo>
                  <a:pt x="1509" y="1092"/>
                  <a:pt x="1664" y="900"/>
                  <a:pt x="1830" y="725"/>
                </a:cubicBezTo>
                <a:cubicBezTo>
                  <a:pt x="1936" y="615"/>
                  <a:pt x="2041" y="503"/>
                  <a:pt x="2139" y="385"/>
                </a:cubicBezTo>
                <a:cubicBezTo>
                  <a:pt x="2216" y="294"/>
                  <a:pt x="2288" y="171"/>
                  <a:pt x="2384" y="98"/>
                </a:cubicBezTo>
                <a:cubicBezTo>
                  <a:pt x="2427" y="65"/>
                  <a:pt x="2407" y="0"/>
                  <a:pt x="23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73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" name="Google Shape;3178;p27"/>
          <p:cNvSpPr txBox="1">
            <a:spLocks noGrp="1"/>
          </p:cNvSpPr>
          <p:nvPr>
            <p:ph type="title"/>
          </p:nvPr>
        </p:nvSpPr>
        <p:spPr>
          <a:xfrm>
            <a:off x="720000" y="423616"/>
            <a:ext cx="770400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HK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專業信念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9" name="Google Shape;3179;p27"/>
          <p:cNvSpPr txBox="1">
            <a:spLocks noGrp="1"/>
          </p:cNvSpPr>
          <p:nvPr>
            <p:ph type="body" idx="1"/>
          </p:nvPr>
        </p:nvSpPr>
        <p:spPr>
          <a:xfrm>
            <a:off x="372776" y="1237516"/>
            <a:ext cx="8618824" cy="3009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indent="-342900">
              <a:lnSpc>
                <a:spcPct val="100000"/>
              </a:lnSpc>
              <a:spcAft>
                <a:spcPts val="1200"/>
              </a:spcAft>
              <a:buClr>
                <a:schemeClr val="dk1"/>
              </a:buClr>
              <a:buSzPts val="1400"/>
            </a:pPr>
            <a:r>
              <a:rPr lang="zh-HK" altLang="en-US" sz="3200" dirty="0">
                <a:effectLst/>
                <a:latin typeface="Helvetica" pitchFamily="2" charset="0"/>
              </a:rPr>
              <a:t>秉持</a:t>
            </a:r>
            <a:r>
              <a:rPr lang="zh-HK" altLang="en-US" sz="3200" b="1" dirty="0">
                <a:solidFill>
                  <a:srgbClr val="FF8A00"/>
                </a:solidFill>
                <a:effectLst/>
                <a:latin typeface="Helvetica" pitchFamily="2" charset="0"/>
              </a:rPr>
              <a:t>立德樹人</a:t>
            </a:r>
            <a:r>
              <a:rPr lang="zh-HK" altLang="en-US" sz="3200" dirty="0">
                <a:effectLst/>
                <a:latin typeface="Helvetica" pitchFamily="2" charset="0"/>
              </a:rPr>
              <a:t>的理想，以培養學生德、智、體、群、美為己任</a:t>
            </a:r>
            <a:endParaRPr lang="en-US" altLang="zh-HK" sz="3200" dirty="0">
              <a:effectLst/>
              <a:latin typeface="Helvetica" pitchFamily="2" charset="0"/>
            </a:endParaRPr>
          </a:p>
          <a:p>
            <a:pPr marL="482600" indent="-342900">
              <a:lnSpc>
                <a:spcPct val="100000"/>
              </a:lnSpc>
              <a:spcAft>
                <a:spcPts val="1200"/>
              </a:spcAft>
              <a:buClr>
                <a:schemeClr val="dk1"/>
              </a:buClr>
              <a:buSzPts val="1400"/>
            </a:pPr>
            <a:r>
              <a:rPr lang="zh-HK" altLang="en-US" sz="3200" dirty="0">
                <a:effectLst/>
                <a:latin typeface="Helvetica" pitchFamily="2" charset="0"/>
              </a:rPr>
              <a:t>以教書育人為首要目標，努力為培育德才兼備、愛國愛家、具國際視野的年青一代作出貢獻</a:t>
            </a:r>
          </a:p>
          <a:p>
            <a:pPr marL="482600" indent="-342900">
              <a:lnSpc>
                <a:spcPct val="100000"/>
              </a:lnSpc>
              <a:spcAft>
                <a:spcPts val="1200"/>
              </a:spcAft>
              <a:buClr>
                <a:schemeClr val="dk1"/>
              </a:buClr>
              <a:buSzPts val="1400"/>
            </a:pPr>
            <a:endParaRPr lang="en-US" altLang="zh-HK" sz="2400" dirty="0"/>
          </a:p>
        </p:txBody>
      </p:sp>
      <p:sp>
        <p:nvSpPr>
          <p:cNvPr id="2" name="Google Shape;3168;p26">
            <a:extLst>
              <a:ext uri="{FF2B5EF4-FFF2-40B4-BE49-F238E27FC236}">
                <a16:creationId xmlns:a16="http://schemas.microsoft.com/office/drawing/2014/main" id="{C015415E-133A-0116-0240-76A96752E59C}"/>
              </a:ext>
            </a:extLst>
          </p:cNvPr>
          <p:cNvSpPr/>
          <p:nvPr/>
        </p:nvSpPr>
        <p:spPr>
          <a:xfrm>
            <a:off x="7501014" y="341581"/>
            <a:ext cx="1106481" cy="662975"/>
          </a:xfrm>
          <a:custGeom>
            <a:avLst/>
            <a:gdLst/>
            <a:ahLst/>
            <a:cxnLst/>
            <a:rect l="l" t="t" r="r" b="b"/>
            <a:pathLst>
              <a:path w="4491" h="2691" extrusionOk="0">
                <a:moveTo>
                  <a:pt x="2355" y="0"/>
                </a:moveTo>
                <a:cubicBezTo>
                  <a:pt x="2351" y="0"/>
                  <a:pt x="2347" y="1"/>
                  <a:pt x="2343" y="1"/>
                </a:cubicBezTo>
                <a:cubicBezTo>
                  <a:pt x="2151" y="39"/>
                  <a:pt x="1979" y="238"/>
                  <a:pt x="1841" y="363"/>
                </a:cubicBezTo>
                <a:cubicBezTo>
                  <a:pt x="1627" y="557"/>
                  <a:pt x="1435" y="769"/>
                  <a:pt x="1233" y="975"/>
                </a:cubicBezTo>
                <a:cubicBezTo>
                  <a:pt x="1036" y="1174"/>
                  <a:pt x="817" y="1375"/>
                  <a:pt x="644" y="1597"/>
                </a:cubicBezTo>
                <a:cubicBezTo>
                  <a:pt x="553" y="1713"/>
                  <a:pt x="448" y="1810"/>
                  <a:pt x="351" y="1920"/>
                </a:cubicBezTo>
                <a:cubicBezTo>
                  <a:pt x="267" y="2017"/>
                  <a:pt x="204" y="2125"/>
                  <a:pt x="107" y="2213"/>
                </a:cubicBezTo>
                <a:cubicBezTo>
                  <a:pt x="1" y="2311"/>
                  <a:pt x="72" y="2459"/>
                  <a:pt x="184" y="2503"/>
                </a:cubicBezTo>
                <a:cubicBezTo>
                  <a:pt x="334" y="2565"/>
                  <a:pt x="511" y="2577"/>
                  <a:pt x="686" y="2577"/>
                </a:cubicBezTo>
                <a:cubicBezTo>
                  <a:pt x="798" y="2577"/>
                  <a:pt x="910" y="2572"/>
                  <a:pt x="1013" y="2572"/>
                </a:cubicBezTo>
                <a:cubicBezTo>
                  <a:pt x="1020" y="2572"/>
                  <a:pt x="1027" y="2572"/>
                  <a:pt x="1034" y="2572"/>
                </a:cubicBezTo>
                <a:cubicBezTo>
                  <a:pt x="1103" y="2572"/>
                  <a:pt x="1172" y="2572"/>
                  <a:pt x="1242" y="2572"/>
                </a:cubicBezTo>
                <a:cubicBezTo>
                  <a:pt x="1518" y="2572"/>
                  <a:pt x="1794" y="2575"/>
                  <a:pt x="2070" y="2598"/>
                </a:cubicBezTo>
                <a:cubicBezTo>
                  <a:pt x="2351" y="2622"/>
                  <a:pt x="2626" y="2646"/>
                  <a:pt x="2908" y="2646"/>
                </a:cubicBezTo>
                <a:cubicBezTo>
                  <a:pt x="2937" y="2646"/>
                  <a:pt x="2966" y="2646"/>
                  <a:pt x="2995" y="2645"/>
                </a:cubicBezTo>
                <a:cubicBezTo>
                  <a:pt x="3010" y="2645"/>
                  <a:pt x="3025" y="2645"/>
                  <a:pt x="3040" y="2645"/>
                </a:cubicBezTo>
                <a:cubicBezTo>
                  <a:pt x="3280" y="2645"/>
                  <a:pt x="3516" y="2691"/>
                  <a:pt x="3759" y="2691"/>
                </a:cubicBezTo>
                <a:cubicBezTo>
                  <a:pt x="3800" y="2691"/>
                  <a:pt x="3841" y="2689"/>
                  <a:pt x="3883" y="2686"/>
                </a:cubicBezTo>
                <a:cubicBezTo>
                  <a:pt x="4490" y="2641"/>
                  <a:pt x="4097" y="2006"/>
                  <a:pt x="3853" y="1746"/>
                </a:cubicBezTo>
                <a:cubicBezTo>
                  <a:pt x="3773" y="1663"/>
                  <a:pt x="3664" y="1608"/>
                  <a:pt x="3586" y="1523"/>
                </a:cubicBezTo>
                <a:cubicBezTo>
                  <a:pt x="3504" y="1429"/>
                  <a:pt x="3428" y="1321"/>
                  <a:pt x="3349" y="1224"/>
                </a:cubicBezTo>
                <a:cubicBezTo>
                  <a:pt x="3245" y="1096"/>
                  <a:pt x="3126" y="960"/>
                  <a:pt x="3038" y="820"/>
                </a:cubicBezTo>
                <a:cubicBezTo>
                  <a:pt x="3003" y="760"/>
                  <a:pt x="2898" y="656"/>
                  <a:pt x="2883" y="598"/>
                </a:cubicBezTo>
                <a:cubicBezTo>
                  <a:pt x="2866" y="537"/>
                  <a:pt x="2799" y="479"/>
                  <a:pt x="2731" y="479"/>
                </a:cubicBezTo>
                <a:cubicBezTo>
                  <a:pt x="2717" y="479"/>
                  <a:pt x="2702" y="482"/>
                  <a:pt x="2687" y="488"/>
                </a:cubicBezTo>
                <a:cubicBezTo>
                  <a:pt x="2544" y="548"/>
                  <a:pt x="2477" y="680"/>
                  <a:pt x="2352" y="771"/>
                </a:cubicBezTo>
                <a:cubicBezTo>
                  <a:pt x="2220" y="870"/>
                  <a:pt x="2108" y="982"/>
                  <a:pt x="1983" y="1090"/>
                </a:cubicBezTo>
                <a:cubicBezTo>
                  <a:pt x="1770" y="1278"/>
                  <a:pt x="1431" y="1484"/>
                  <a:pt x="1349" y="1773"/>
                </a:cubicBezTo>
                <a:cubicBezTo>
                  <a:pt x="1332" y="1830"/>
                  <a:pt x="1369" y="1907"/>
                  <a:pt x="1433" y="1920"/>
                </a:cubicBezTo>
                <a:cubicBezTo>
                  <a:pt x="1690" y="1972"/>
                  <a:pt x="1958" y="1946"/>
                  <a:pt x="2220" y="1993"/>
                </a:cubicBezTo>
                <a:cubicBezTo>
                  <a:pt x="2293" y="2006"/>
                  <a:pt x="2365" y="2011"/>
                  <a:pt x="2435" y="2011"/>
                </a:cubicBezTo>
                <a:cubicBezTo>
                  <a:pt x="2601" y="2011"/>
                  <a:pt x="2761" y="1984"/>
                  <a:pt x="2932" y="1978"/>
                </a:cubicBezTo>
                <a:cubicBezTo>
                  <a:pt x="3034" y="1974"/>
                  <a:pt x="3107" y="1862"/>
                  <a:pt x="3051" y="1771"/>
                </a:cubicBezTo>
                <a:cubicBezTo>
                  <a:pt x="3004" y="1694"/>
                  <a:pt x="2956" y="1629"/>
                  <a:pt x="2887" y="1571"/>
                </a:cubicBezTo>
                <a:cubicBezTo>
                  <a:pt x="2825" y="1521"/>
                  <a:pt x="2687" y="1472"/>
                  <a:pt x="2660" y="1394"/>
                </a:cubicBezTo>
                <a:cubicBezTo>
                  <a:pt x="2637" y="1329"/>
                  <a:pt x="2581" y="1300"/>
                  <a:pt x="2527" y="1300"/>
                </a:cubicBezTo>
                <a:cubicBezTo>
                  <a:pt x="2444" y="1300"/>
                  <a:pt x="2363" y="1366"/>
                  <a:pt x="2397" y="1467"/>
                </a:cubicBezTo>
                <a:cubicBezTo>
                  <a:pt x="2440" y="1588"/>
                  <a:pt x="2531" y="1653"/>
                  <a:pt x="2622" y="1720"/>
                </a:cubicBezTo>
                <a:cubicBezTo>
                  <a:pt x="2562" y="1724"/>
                  <a:pt x="2501" y="1727"/>
                  <a:pt x="2441" y="1727"/>
                </a:cubicBezTo>
                <a:cubicBezTo>
                  <a:pt x="2353" y="1727"/>
                  <a:pt x="2264" y="1721"/>
                  <a:pt x="2171" y="1704"/>
                </a:cubicBezTo>
                <a:cubicBezTo>
                  <a:pt x="2084" y="1688"/>
                  <a:pt x="1999" y="1684"/>
                  <a:pt x="1913" y="1684"/>
                </a:cubicBezTo>
                <a:cubicBezTo>
                  <a:pt x="1828" y="1684"/>
                  <a:pt x="1742" y="1688"/>
                  <a:pt x="1656" y="1689"/>
                </a:cubicBezTo>
                <a:cubicBezTo>
                  <a:pt x="1785" y="1521"/>
                  <a:pt x="2031" y="1368"/>
                  <a:pt x="2158" y="1265"/>
                </a:cubicBezTo>
                <a:cubicBezTo>
                  <a:pt x="2257" y="1183"/>
                  <a:pt x="2346" y="1092"/>
                  <a:pt x="2453" y="1019"/>
                </a:cubicBezTo>
                <a:cubicBezTo>
                  <a:pt x="2499" y="989"/>
                  <a:pt x="2577" y="917"/>
                  <a:pt x="2650" y="863"/>
                </a:cubicBezTo>
                <a:cubicBezTo>
                  <a:pt x="2676" y="904"/>
                  <a:pt x="2710" y="945"/>
                  <a:pt x="2742" y="993"/>
                </a:cubicBezTo>
                <a:cubicBezTo>
                  <a:pt x="2868" y="1178"/>
                  <a:pt x="3012" y="1357"/>
                  <a:pt x="3155" y="1528"/>
                </a:cubicBezTo>
                <a:cubicBezTo>
                  <a:pt x="3275" y="1674"/>
                  <a:pt x="3375" y="1793"/>
                  <a:pt x="3519" y="1914"/>
                </a:cubicBezTo>
                <a:cubicBezTo>
                  <a:pt x="3612" y="1994"/>
                  <a:pt x="3787" y="2185"/>
                  <a:pt x="3843" y="2347"/>
                </a:cubicBezTo>
                <a:cubicBezTo>
                  <a:pt x="3828" y="2348"/>
                  <a:pt x="3810" y="2348"/>
                  <a:pt x="3791" y="2348"/>
                </a:cubicBezTo>
                <a:cubicBezTo>
                  <a:pt x="3675" y="2348"/>
                  <a:pt x="3515" y="2331"/>
                  <a:pt x="3476" y="2328"/>
                </a:cubicBezTo>
                <a:cubicBezTo>
                  <a:pt x="3340" y="2319"/>
                  <a:pt x="3210" y="2283"/>
                  <a:pt x="3072" y="2282"/>
                </a:cubicBezTo>
                <a:cubicBezTo>
                  <a:pt x="2783" y="2274"/>
                  <a:pt x="2503" y="2255"/>
                  <a:pt x="2214" y="2246"/>
                </a:cubicBezTo>
                <a:cubicBezTo>
                  <a:pt x="1882" y="2233"/>
                  <a:pt x="1554" y="2216"/>
                  <a:pt x="1220" y="2216"/>
                </a:cubicBezTo>
                <a:cubicBezTo>
                  <a:pt x="1084" y="2216"/>
                  <a:pt x="947" y="2222"/>
                  <a:pt x="811" y="2222"/>
                </a:cubicBezTo>
                <a:cubicBezTo>
                  <a:pt x="794" y="2222"/>
                  <a:pt x="777" y="2222"/>
                  <a:pt x="760" y="2222"/>
                </a:cubicBezTo>
                <a:cubicBezTo>
                  <a:pt x="706" y="2222"/>
                  <a:pt x="642" y="2220"/>
                  <a:pt x="575" y="2218"/>
                </a:cubicBezTo>
                <a:cubicBezTo>
                  <a:pt x="657" y="2117"/>
                  <a:pt x="737" y="2013"/>
                  <a:pt x="814" y="1916"/>
                </a:cubicBezTo>
                <a:cubicBezTo>
                  <a:pt x="987" y="1696"/>
                  <a:pt x="1179" y="1497"/>
                  <a:pt x="1356" y="1280"/>
                </a:cubicBezTo>
                <a:cubicBezTo>
                  <a:pt x="1509" y="1092"/>
                  <a:pt x="1664" y="900"/>
                  <a:pt x="1830" y="725"/>
                </a:cubicBezTo>
                <a:cubicBezTo>
                  <a:pt x="1936" y="615"/>
                  <a:pt x="2041" y="503"/>
                  <a:pt x="2139" y="385"/>
                </a:cubicBezTo>
                <a:cubicBezTo>
                  <a:pt x="2216" y="294"/>
                  <a:pt x="2288" y="171"/>
                  <a:pt x="2384" y="98"/>
                </a:cubicBezTo>
                <a:cubicBezTo>
                  <a:pt x="2427" y="65"/>
                  <a:pt x="2407" y="0"/>
                  <a:pt x="23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8260655"/>
      </p:ext>
    </p:extLst>
  </p:cSld>
  <p:clrMapOvr>
    <a:masterClrMapping/>
  </p:clrMapOvr>
</p:sld>
</file>

<file path=ppt/theme/theme1.xml><?xml version="1.0" encoding="utf-8"?>
<a:theme xmlns:a="http://schemas.openxmlformats.org/drawingml/2006/main" name="World Indigenous Studies for College by Slidesgo">
  <a:themeElements>
    <a:clrScheme name="Simple Light">
      <a:dk1>
        <a:srgbClr val="223353"/>
      </a:dk1>
      <a:lt1>
        <a:srgbClr val="D3CB9B"/>
      </a:lt1>
      <a:dk2>
        <a:srgbClr val="55C0C4"/>
      </a:dk2>
      <a:lt2>
        <a:srgbClr val="EDA677"/>
      </a:lt2>
      <a:accent1>
        <a:srgbClr val="CE5151"/>
      </a:accent1>
      <a:accent2>
        <a:srgbClr val="384B7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33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1435</Words>
  <Application>Microsoft Office PowerPoint</Application>
  <PresentationFormat>如螢幕大小 (16:9)</PresentationFormat>
  <Paragraphs>127</Paragraphs>
  <Slides>26</Slides>
  <Notes>26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7" baseType="lpstr">
      <vt:lpstr>KaiTi</vt:lpstr>
      <vt:lpstr>Arial</vt:lpstr>
      <vt:lpstr>PMingLiU</vt:lpstr>
      <vt:lpstr>Dokdo</vt:lpstr>
      <vt:lpstr>Times New Roman</vt:lpstr>
      <vt:lpstr>Raleway</vt:lpstr>
      <vt:lpstr>Roboto Condensed Light</vt:lpstr>
      <vt:lpstr>Calibri</vt:lpstr>
      <vt:lpstr>Helvetica</vt:lpstr>
      <vt:lpstr>Anaheim</vt:lpstr>
      <vt:lpstr>World Indigenous Studies for College by Slidesgo</vt:lpstr>
      <vt:lpstr>CHI 1719  中國語文教學法(一)  《教師專業操守指引》「專業信念」、「恪守法治」、「以身作則」、「廉潔公正」、「關愛學生」</vt:lpstr>
      <vt:lpstr>《教師專業操守指引》目的</vt:lpstr>
      <vt:lpstr>《教師專業操守指引》目的</vt:lpstr>
      <vt:lpstr>《教師專業操守指引》背景</vt:lpstr>
      <vt:lpstr>《教育條例》要求</vt:lpstr>
      <vt:lpstr>《教育條例》要求</vt:lpstr>
      <vt:lpstr>《教育條例》要求</vt:lpstr>
      <vt:lpstr>《教師專業操守指引》準則</vt:lpstr>
      <vt:lpstr>1. 專業信念</vt:lpstr>
      <vt:lpstr>1. 專業信念：行為例子</vt:lpstr>
      <vt:lpstr>PowerPoint 簡報</vt:lpstr>
      <vt:lpstr>2. 恪守法治 </vt:lpstr>
      <vt:lpstr>PowerPoint 簡報</vt:lpstr>
      <vt:lpstr>2. 恪守法治：行為舉例 </vt:lpstr>
      <vt:lpstr>3.以身作則 </vt:lpstr>
      <vt:lpstr>3. 以身作則：行為舉例 </vt:lpstr>
      <vt:lpstr>3. 以身作則：行為舉例 </vt:lpstr>
      <vt:lpstr>4. 廉潔公正  </vt:lpstr>
      <vt:lpstr>4.廉潔公正：行為舉例 </vt:lpstr>
      <vt:lpstr>4. 廉潔公正：行為舉例 </vt:lpstr>
      <vt:lpstr>6. 關愛學生  </vt:lpstr>
      <vt:lpstr>6. 關愛學生：行為舉例 </vt:lpstr>
      <vt:lpstr>6. 關愛學生：行為舉例 </vt:lpstr>
      <vt:lpstr>教師專業操守：選擇題 </vt:lpstr>
      <vt:lpstr>教師專業操守：選擇題 </vt:lpstr>
      <vt:lpstr>教師專業操守：選擇題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《教師專業操守指引》</dc:title>
  <cp:lastModifiedBy>WONG, Yik Elinor [CHL]</cp:lastModifiedBy>
  <cp:revision>17</cp:revision>
  <dcterms:modified xsi:type="dcterms:W3CDTF">2024-02-07T05:05:59Z</dcterms:modified>
</cp:coreProperties>
</file>